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Override2.xml" ContentType="application/vnd.openxmlformats-officedocument.themeOverr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heme/themeOverride3.xml" ContentType="application/vnd.openxmlformats-officedocument.themeOverr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heme/themeOverride4.xml" ContentType="application/vnd.openxmlformats-officedocument.themeOverr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heme/themeOverride5.xml" ContentType="application/vnd.openxmlformats-officedocument.themeOverr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heme/themeOverride6.xml" ContentType="application/vnd.openxmlformats-officedocument.themeOverr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heme/themeOverride7.xml" ContentType="application/vnd.openxmlformats-officedocument.themeOverr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74" r:id="rId3"/>
    <p:sldId id="258" r:id="rId4"/>
    <p:sldId id="1787" r:id="rId5"/>
    <p:sldId id="1788" r:id="rId6"/>
    <p:sldId id="1792" r:id="rId7"/>
    <p:sldId id="1795" r:id="rId8"/>
    <p:sldId id="1779" r:id="rId9"/>
    <p:sldId id="1768" r:id="rId10"/>
    <p:sldId id="275" r:id="rId11"/>
    <p:sldId id="1755" r:id="rId12"/>
    <p:sldId id="1744" r:id="rId13"/>
    <p:sldId id="1724" r:id="rId14"/>
    <p:sldId id="1791" r:id="rId15"/>
    <p:sldId id="1794" r:id="rId16"/>
    <p:sldId id="276" r:id="rId17"/>
    <p:sldId id="1705" r:id="rId18"/>
    <p:sldId id="1790" r:id="rId19"/>
    <p:sldId id="1770" r:id="rId20"/>
    <p:sldId id="1796" r:id="rId21"/>
    <p:sldId id="277" r:id="rId22"/>
    <p:sldId id="1782" r:id="rId23"/>
    <p:sldId id="1783" r:id="rId24"/>
    <p:sldId id="1773" r:id="rId25"/>
    <p:sldId id="1785" r:id="rId26"/>
    <p:sldId id="1793" r:id="rId27"/>
    <p:sldId id="278" r:id="rId28"/>
    <p:sldId id="1767" r:id="rId29"/>
    <p:sldId id="1789" r:id="rId30"/>
    <p:sldId id="1797" r:id="rId31"/>
    <p:sldId id="1757" r:id="rId32"/>
    <p:sldId id="261" r:id="rId33"/>
    <p:sldId id="1714" r:id="rId34"/>
  </p:sldIdLst>
  <p:sldSz cx="12192000" cy="6858000"/>
  <p:notesSz cx="6858000" cy="9144000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2064"/>
    <a:srgbClr val="0CCDFE"/>
    <a:srgbClr val="A5D4DF"/>
    <a:srgbClr val="66B5C9"/>
    <a:srgbClr val="4B62E4"/>
    <a:srgbClr val="A20000"/>
    <a:srgbClr val="A40000"/>
    <a:srgbClr val="9E0000"/>
    <a:srgbClr val="C7450B"/>
    <a:srgbClr val="E24E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187" autoAdjust="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-1980"/>
    </p:cViewPr>
  </p:sorterViewPr>
  <p:notesViewPr>
    <p:cSldViewPr snapToGrid="0" showGuides="1">
      <p:cViewPr varScale="1">
        <p:scale>
          <a:sx n="83" d="100"/>
          <a:sy n="83" d="100"/>
        </p:scale>
        <p:origin x="393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EB0771CB-33D9-4C4A-BB07-AF8996EA900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BFAC44D-6A06-4560-BFB1-7767633B88B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DC9AC-214B-4BCD-BA5D-DD341254B2D5}" type="datetimeFigureOut">
              <a:rPr lang="zh-CN" altLang="en-US" smtClean="0"/>
              <a:t>2019/6/19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1302445-6DE4-4EC8-86CA-12B68ECE02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27F78B6-141A-45FA-BA36-9FD57E46CB4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8ACB4E-04F5-49C3-9358-F3894438B6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776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2019/6/19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本素材由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提供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尊重知识产权并注重保护用户享有的各项权利。郑重提醒您：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插件中提供的任何信息内容的所有权、知识产权归其原始权利人或权利受让人所有，您免费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购买获得的是信息内容的使用权，并受下述条款的约束；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您仅可以个人非商业用途使用该等信息内容，不可将信息内容的全部或部分用于出售，或以出租、出借、转让、分销、发布等其他任何方式供他人使用；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禁止在接入互联网或移动互联网的任何网站、平台、应用或程序上以任何方式为他人提供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插件资源内容的下载。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resource is supplied by 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respects all intellectual property rights and protects all the rights its users acquired. Solemnly remind you: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1.You are only allowed to use such resource for personal and non-commercial aim, not allowed to use such resource or part of it for the sale; or rent, lend, transfer to others; or distribution or release it in any way.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2.You are not permitted to provide the resource of iSlide Add-in in any website, platform, application access to the Internet or mobile Internet.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199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id="{C20024E3-467C-46F9-82CD-2F114E924A97}"/>
              </a:ext>
            </a:extLst>
          </p:cNvPr>
          <p:cNvSpPr/>
          <p:nvPr userDrawn="1"/>
        </p:nvSpPr>
        <p:spPr>
          <a:xfrm>
            <a:off x="-245" y="-5670"/>
            <a:ext cx="12192245" cy="6863669"/>
          </a:xfrm>
          <a:prstGeom prst="rect">
            <a:avLst/>
          </a:prstGeom>
          <a:blipFill>
            <a:blip r:embed="rId2"/>
            <a:stretch>
              <a:fillRect l="-41" r="-4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:a16="http://schemas.microsoft.com/office/drawing/2014/main" id="{E6EDBE01-FAAE-42AC-9EA2-B463E25E5B2C}"/>
              </a:ext>
            </a:extLst>
          </p:cNvPr>
          <p:cNvSpPr/>
          <p:nvPr userDrawn="1"/>
        </p:nvSpPr>
        <p:spPr>
          <a:xfrm>
            <a:off x="3587588" y="17169"/>
            <a:ext cx="6265919" cy="6017800"/>
          </a:xfrm>
          <a:custGeom>
            <a:avLst/>
            <a:gdLst>
              <a:gd name="connsiteX0" fmla="*/ 453881 w 5123543"/>
              <a:gd name="connsiteY0" fmla="*/ 0 h 4920660"/>
              <a:gd name="connsiteX1" fmla="*/ 5123543 w 5123543"/>
              <a:gd name="connsiteY1" fmla="*/ 0 h 4920660"/>
              <a:gd name="connsiteX2" fmla="*/ 5123543 w 5123543"/>
              <a:gd name="connsiteY2" fmla="*/ 4339045 h 4920660"/>
              <a:gd name="connsiteX3" fmla="*/ 5091606 w 5123543"/>
              <a:gd name="connsiteY3" fmla="*/ 4362928 h 4920660"/>
              <a:gd name="connsiteX4" fmla="*/ 3265714 w 5123543"/>
              <a:gd name="connsiteY4" fmla="*/ 4920660 h 4920660"/>
              <a:gd name="connsiteX5" fmla="*/ 0 w 5123543"/>
              <a:gd name="connsiteY5" fmla="*/ 1654946 h 4920660"/>
              <a:gd name="connsiteX6" fmla="*/ 394154 w 5123543"/>
              <a:gd name="connsiteY6" fmla="*/ 98313 h 4920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23543" h="4920660">
                <a:moveTo>
                  <a:pt x="453881" y="0"/>
                </a:moveTo>
                <a:lnTo>
                  <a:pt x="5123543" y="0"/>
                </a:lnTo>
                <a:lnTo>
                  <a:pt x="5123543" y="4339045"/>
                </a:lnTo>
                <a:lnTo>
                  <a:pt x="5091606" y="4362928"/>
                </a:lnTo>
                <a:cubicBezTo>
                  <a:pt x="4570394" y="4715051"/>
                  <a:pt x="3942066" y="4920660"/>
                  <a:pt x="3265714" y="4920660"/>
                </a:cubicBezTo>
                <a:cubicBezTo>
                  <a:pt x="1462110" y="4920660"/>
                  <a:pt x="0" y="3458550"/>
                  <a:pt x="0" y="1654946"/>
                </a:cubicBezTo>
                <a:cubicBezTo>
                  <a:pt x="0" y="1091320"/>
                  <a:pt x="142785" y="561043"/>
                  <a:pt x="394154" y="98313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id="{E559085C-466B-4432-94E2-9C3927EB556E}"/>
              </a:ext>
            </a:extLst>
          </p:cNvPr>
          <p:cNvSpPr/>
          <p:nvPr userDrawn="1"/>
        </p:nvSpPr>
        <p:spPr>
          <a:xfrm>
            <a:off x="4738754" y="0"/>
            <a:ext cx="6265919" cy="6017800"/>
          </a:xfrm>
          <a:custGeom>
            <a:avLst/>
            <a:gdLst>
              <a:gd name="connsiteX0" fmla="*/ 453881 w 5123543"/>
              <a:gd name="connsiteY0" fmla="*/ 0 h 4920660"/>
              <a:gd name="connsiteX1" fmla="*/ 5123543 w 5123543"/>
              <a:gd name="connsiteY1" fmla="*/ 0 h 4920660"/>
              <a:gd name="connsiteX2" fmla="*/ 5123543 w 5123543"/>
              <a:gd name="connsiteY2" fmla="*/ 4339045 h 4920660"/>
              <a:gd name="connsiteX3" fmla="*/ 5091606 w 5123543"/>
              <a:gd name="connsiteY3" fmla="*/ 4362928 h 4920660"/>
              <a:gd name="connsiteX4" fmla="*/ 3265714 w 5123543"/>
              <a:gd name="connsiteY4" fmla="*/ 4920660 h 4920660"/>
              <a:gd name="connsiteX5" fmla="*/ 0 w 5123543"/>
              <a:gd name="connsiteY5" fmla="*/ 1654946 h 4920660"/>
              <a:gd name="connsiteX6" fmla="*/ 394154 w 5123543"/>
              <a:gd name="connsiteY6" fmla="*/ 98313 h 4920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23543" h="4920660">
                <a:moveTo>
                  <a:pt x="453881" y="0"/>
                </a:moveTo>
                <a:lnTo>
                  <a:pt x="5123543" y="0"/>
                </a:lnTo>
                <a:lnTo>
                  <a:pt x="5123543" y="4339045"/>
                </a:lnTo>
                <a:lnTo>
                  <a:pt x="5091606" y="4362928"/>
                </a:lnTo>
                <a:cubicBezTo>
                  <a:pt x="4570394" y="4715051"/>
                  <a:pt x="3942066" y="4920660"/>
                  <a:pt x="3265714" y="4920660"/>
                </a:cubicBezTo>
                <a:cubicBezTo>
                  <a:pt x="1462110" y="4920660"/>
                  <a:pt x="0" y="3458550"/>
                  <a:pt x="0" y="1654946"/>
                </a:cubicBezTo>
                <a:cubicBezTo>
                  <a:pt x="0" y="1091320"/>
                  <a:pt x="142785" y="561043"/>
                  <a:pt x="394154" y="98313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: 形状 13">
            <a:extLst>
              <a:ext uri="{FF2B5EF4-FFF2-40B4-BE49-F238E27FC236}">
                <a16:creationId xmlns:a16="http://schemas.microsoft.com/office/drawing/2014/main" id="{70E14070-AF41-44B8-BDB1-3D6E6FCC1058}"/>
              </a:ext>
            </a:extLst>
          </p:cNvPr>
          <p:cNvSpPr/>
          <p:nvPr userDrawn="1"/>
        </p:nvSpPr>
        <p:spPr>
          <a:xfrm>
            <a:off x="5285487" y="-1"/>
            <a:ext cx="6906515" cy="6633030"/>
          </a:xfrm>
          <a:custGeom>
            <a:avLst/>
            <a:gdLst>
              <a:gd name="connsiteX0" fmla="*/ 453881 w 5123543"/>
              <a:gd name="connsiteY0" fmla="*/ 0 h 4920660"/>
              <a:gd name="connsiteX1" fmla="*/ 5123543 w 5123543"/>
              <a:gd name="connsiteY1" fmla="*/ 0 h 4920660"/>
              <a:gd name="connsiteX2" fmla="*/ 5123543 w 5123543"/>
              <a:gd name="connsiteY2" fmla="*/ 4339045 h 4920660"/>
              <a:gd name="connsiteX3" fmla="*/ 5091606 w 5123543"/>
              <a:gd name="connsiteY3" fmla="*/ 4362928 h 4920660"/>
              <a:gd name="connsiteX4" fmla="*/ 3265714 w 5123543"/>
              <a:gd name="connsiteY4" fmla="*/ 4920660 h 4920660"/>
              <a:gd name="connsiteX5" fmla="*/ 0 w 5123543"/>
              <a:gd name="connsiteY5" fmla="*/ 1654946 h 4920660"/>
              <a:gd name="connsiteX6" fmla="*/ 394154 w 5123543"/>
              <a:gd name="connsiteY6" fmla="*/ 98313 h 4920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23543" h="4920660">
                <a:moveTo>
                  <a:pt x="453881" y="0"/>
                </a:moveTo>
                <a:lnTo>
                  <a:pt x="5123543" y="0"/>
                </a:lnTo>
                <a:lnTo>
                  <a:pt x="5123543" y="4339045"/>
                </a:lnTo>
                <a:lnTo>
                  <a:pt x="5091606" y="4362928"/>
                </a:lnTo>
                <a:cubicBezTo>
                  <a:pt x="4570394" y="4715051"/>
                  <a:pt x="3942066" y="4920660"/>
                  <a:pt x="3265714" y="4920660"/>
                </a:cubicBezTo>
                <a:cubicBezTo>
                  <a:pt x="1462110" y="4920660"/>
                  <a:pt x="0" y="3458550"/>
                  <a:pt x="0" y="1654946"/>
                </a:cubicBezTo>
                <a:cubicBezTo>
                  <a:pt x="0" y="1091320"/>
                  <a:pt x="142785" y="561043"/>
                  <a:pt x="394154" y="983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235550" y="3687082"/>
            <a:ext cx="5087595" cy="558799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235550" y="2474638"/>
            <a:ext cx="5087595" cy="1198382"/>
          </a:xfrm>
        </p:spPr>
        <p:txBody>
          <a:bodyPr anchor="ctr">
            <a:normAutofit/>
          </a:bodyPr>
          <a:lstStyle>
            <a:lvl1pPr algn="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8" name="Freeform 12">
            <a:extLst>
              <a:ext uri="{FF2B5EF4-FFF2-40B4-BE49-F238E27FC236}">
                <a16:creationId xmlns:a16="http://schemas.microsoft.com/office/drawing/2014/main" id="{A4CCD861-15CC-42F8-9CF4-0701424E220F}"/>
              </a:ext>
            </a:extLst>
          </p:cNvPr>
          <p:cNvSpPr>
            <a:spLocks noEditPoints="1"/>
          </p:cNvSpPr>
          <p:nvPr userDrawn="1"/>
        </p:nvSpPr>
        <p:spPr bwMode="auto">
          <a:xfrm flipV="1">
            <a:off x="3295371" y="3962285"/>
            <a:ext cx="6614716" cy="2072684"/>
          </a:xfrm>
          <a:custGeom>
            <a:avLst/>
            <a:gdLst>
              <a:gd name="T0" fmla="*/ 1 w 1461"/>
              <a:gd name="T1" fmla="*/ 457 h 457"/>
              <a:gd name="T2" fmla="*/ 0 w 1461"/>
              <a:gd name="T3" fmla="*/ 457 h 457"/>
              <a:gd name="T4" fmla="*/ 1 w 1461"/>
              <a:gd name="T5" fmla="*/ 457 h 457"/>
              <a:gd name="T6" fmla="*/ 2 w 1461"/>
              <a:gd name="T7" fmla="*/ 457 h 457"/>
              <a:gd name="T8" fmla="*/ 1 w 1461"/>
              <a:gd name="T9" fmla="*/ 457 h 457"/>
              <a:gd name="T10" fmla="*/ 2 w 1461"/>
              <a:gd name="T11" fmla="*/ 457 h 457"/>
              <a:gd name="T12" fmla="*/ 3 w 1461"/>
              <a:gd name="T13" fmla="*/ 457 h 457"/>
              <a:gd name="T14" fmla="*/ 2 w 1461"/>
              <a:gd name="T15" fmla="*/ 457 h 457"/>
              <a:gd name="T16" fmla="*/ 3 w 1461"/>
              <a:gd name="T17" fmla="*/ 457 h 457"/>
              <a:gd name="T18" fmla="*/ 3 w 1461"/>
              <a:gd name="T19" fmla="*/ 457 h 457"/>
              <a:gd name="T20" fmla="*/ 3 w 1461"/>
              <a:gd name="T21" fmla="*/ 457 h 457"/>
              <a:gd name="T22" fmla="*/ 3 w 1461"/>
              <a:gd name="T23" fmla="*/ 457 h 457"/>
              <a:gd name="T24" fmla="*/ 4 w 1461"/>
              <a:gd name="T25" fmla="*/ 457 h 457"/>
              <a:gd name="T26" fmla="*/ 4 w 1461"/>
              <a:gd name="T27" fmla="*/ 457 h 457"/>
              <a:gd name="T28" fmla="*/ 4 w 1461"/>
              <a:gd name="T29" fmla="*/ 457 h 457"/>
              <a:gd name="T30" fmla="*/ 5 w 1461"/>
              <a:gd name="T31" fmla="*/ 457 h 457"/>
              <a:gd name="T32" fmla="*/ 5 w 1461"/>
              <a:gd name="T33" fmla="*/ 457 h 457"/>
              <a:gd name="T34" fmla="*/ 5 w 1461"/>
              <a:gd name="T35" fmla="*/ 457 h 457"/>
              <a:gd name="T36" fmla="*/ 6 w 1461"/>
              <a:gd name="T37" fmla="*/ 457 h 457"/>
              <a:gd name="T38" fmla="*/ 5 w 1461"/>
              <a:gd name="T39" fmla="*/ 457 h 457"/>
              <a:gd name="T40" fmla="*/ 6 w 1461"/>
              <a:gd name="T41" fmla="*/ 457 h 457"/>
              <a:gd name="T42" fmla="*/ 7 w 1461"/>
              <a:gd name="T43" fmla="*/ 457 h 457"/>
              <a:gd name="T44" fmla="*/ 6 w 1461"/>
              <a:gd name="T45" fmla="*/ 457 h 457"/>
              <a:gd name="T46" fmla="*/ 7 w 1461"/>
              <a:gd name="T47" fmla="*/ 457 h 457"/>
              <a:gd name="T48" fmla="*/ 10 w 1461"/>
              <a:gd name="T49" fmla="*/ 457 h 457"/>
              <a:gd name="T50" fmla="*/ 7 w 1461"/>
              <a:gd name="T51" fmla="*/ 457 h 457"/>
              <a:gd name="T52" fmla="*/ 10 w 1461"/>
              <a:gd name="T53" fmla="*/ 457 h 457"/>
              <a:gd name="T54" fmla="*/ 11 w 1461"/>
              <a:gd name="T55" fmla="*/ 457 h 457"/>
              <a:gd name="T56" fmla="*/ 10 w 1461"/>
              <a:gd name="T57" fmla="*/ 457 h 457"/>
              <a:gd name="T58" fmla="*/ 11 w 1461"/>
              <a:gd name="T59" fmla="*/ 457 h 457"/>
              <a:gd name="T60" fmla="*/ 12 w 1461"/>
              <a:gd name="T61" fmla="*/ 457 h 457"/>
              <a:gd name="T62" fmla="*/ 11 w 1461"/>
              <a:gd name="T63" fmla="*/ 457 h 457"/>
              <a:gd name="T64" fmla="*/ 12 w 1461"/>
              <a:gd name="T65" fmla="*/ 457 h 457"/>
              <a:gd name="T66" fmla="*/ 13 w 1461"/>
              <a:gd name="T67" fmla="*/ 457 h 457"/>
              <a:gd name="T68" fmla="*/ 12 w 1461"/>
              <a:gd name="T69" fmla="*/ 457 h 457"/>
              <a:gd name="T70" fmla="*/ 13 w 1461"/>
              <a:gd name="T71" fmla="*/ 457 h 457"/>
              <a:gd name="T72" fmla="*/ 14 w 1461"/>
              <a:gd name="T73" fmla="*/ 457 h 457"/>
              <a:gd name="T74" fmla="*/ 13 w 1461"/>
              <a:gd name="T75" fmla="*/ 457 h 457"/>
              <a:gd name="T76" fmla="*/ 14 w 1461"/>
              <a:gd name="T77" fmla="*/ 457 h 457"/>
              <a:gd name="T78" fmla="*/ 14 w 1461"/>
              <a:gd name="T79" fmla="*/ 457 h 457"/>
              <a:gd name="T80" fmla="*/ 14 w 1461"/>
              <a:gd name="T81" fmla="*/ 457 h 457"/>
              <a:gd name="T82" fmla="*/ 14 w 1461"/>
              <a:gd name="T83" fmla="*/ 457 h 457"/>
              <a:gd name="T84" fmla="*/ 1461 w 1461"/>
              <a:gd name="T85" fmla="*/ 0 h 457"/>
              <a:gd name="T86" fmla="*/ 1461 w 1461"/>
              <a:gd name="T87" fmla="*/ 0 h 457"/>
              <a:gd name="T88" fmla="*/ 15 w 1461"/>
              <a:gd name="T89" fmla="*/ 457 h 457"/>
              <a:gd name="T90" fmla="*/ 1461 w 1461"/>
              <a:gd name="T91" fmla="*/ 0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61" h="457">
                <a:moveTo>
                  <a:pt x="1" y="457"/>
                </a:moveTo>
                <a:cubicBezTo>
                  <a:pt x="1" y="457"/>
                  <a:pt x="0" y="457"/>
                  <a:pt x="0" y="457"/>
                </a:cubicBezTo>
                <a:cubicBezTo>
                  <a:pt x="0" y="457"/>
                  <a:pt x="1" y="457"/>
                  <a:pt x="1" y="457"/>
                </a:cubicBezTo>
                <a:moveTo>
                  <a:pt x="2" y="457"/>
                </a:moveTo>
                <a:cubicBezTo>
                  <a:pt x="2" y="457"/>
                  <a:pt x="1" y="457"/>
                  <a:pt x="1" y="457"/>
                </a:cubicBezTo>
                <a:cubicBezTo>
                  <a:pt x="1" y="457"/>
                  <a:pt x="2" y="457"/>
                  <a:pt x="2" y="457"/>
                </a:cubicBezTo>
                <a:moveTo>
                  <a:pt x="3" y="457"/>
                </a:moveTo>
                <a:cubicBezTo>
                  <a:pt x="2" y="457"/>
                  <a:pt x="2" y="457"/>
                  <a:pt x="2" y="457"/>
                </a:cubicBezTo>
                <a:cubicBezTo>
                  <a:pt x="2" y="457"/>
                  <a:pt x="2" y="457"/>
                  <a:pt x="3" y="457"/>
                </a:cubicBezTo>
                <a:moveTo>
                  <a:pt x="3" y="457"/>
                </a:moveTo>
                <a:cubicBezTo>
                  <a:pt x="3" y="457"/>
                  <a:pt x="3" y="457"/>
                  <a:pt x="3" y="457"/>
                </a:cubicBezTo>
                <a:cubicBezTo>
                  <a:pt x="3" y="457"/>
                  <a:pt x="3" y="457"/>
                  <a:pt x="3" y="457"/>
                </a:cubicBezTo>
                <a:moveTo>
                  <a:pt x="4" y="457"/>
                </a:moveTo>
                <a:cubicBezTo>
                  <a:pt x="4" y="457"/>
                  <a:pt x="4" y="457"/>
                  <a:pt x="4" y="457"/>
                </a:cubicBezTo>
                <a:cubicBezTo>
                  <a:pt x="4" y="457"/>
                  <a:pt x="4" y="457"/>
                  <a:pt x="4" y="457"/>
                </a:cubicBezTo>
                <a:moveTo>
                  <a:pt x="5" y="457"/>
                </a:moveTo>
                <a:cubicBezTo>
                  <a:pt x="5" y="457"/>
                  <a:pt x="5" y="457"/>
                  <a:pt x="5" y="457"/>
                </a:cubicBezTo>
                <a:cubicBezTo>
                  <a:pt x="5" y="457"/>
                  <a:pt x="5" y="457"/>
                  <a:pt x="5" y="457"/>
                </a:cubicBezTo>
                <a:moveTo>
                  <a:pt x="6" y="457"/>
                </a:moveTo>
                <a:cubicBezTo>
                  <a:pt x="6" y="457"/>
                  <a:pt x="6" y="457"/>
                  <a:pt x="5" y="457"/>
                </a:cubicBezTo>
                <a:cubicBezTo>
                  <a:pt x="6" y="457"/>
                  <a:pt x="6" y="457"/>
                  <a:pt x="6" y="457"/>
                </a:cubicBezTo>
                <a:moveTo>
                  <a:pt x="7" y="457"/>
                </a:moveTo>
                <a:cubicBezTo>
                  <a:pt x="7" y="457"/>
                  <a:pt x="6" y="457"/>
                  <a:pt x="6" y="457"/>
                </a:cubicBezTo>
                <a:cubicBezTo>
                  <a:pt x="6" y="457"/>
                  <a:pt x="7" y="457"/>
                  <a:pt x="7" y="457"/>
                </a:cubicBezTo>
                <a:moveTo>
                  <a:pt x="10" y="457"/>
                </a:moveTo>
                <a:cubicBezTo>
                  <a:pt x="9" y="457"/>
                  <a:pt x="8" y="457"/>
                  <a:pt x="7" y="457"/>
                </a:cubicBezTo>
                <a:cubicBezTo>
                  <a:pt x="8" y="457"/>
                  <a:pt x="9" y="457"/>
                  <a:pt x="10" y="457"/>
                </a:cubicBezTo>
                <a:moveTo>
                  <a:pt x="11" y="457"/>
                </a:moveTo>
                <a:cubicBezTo>
                  <a:pt x="11" y="457"/>
                  <a:pt x="11" y="457"/>
                  <a:pt x="10" y="457"/>
                </a:cubicBezTo>
                <a:cubicBezTo>
                  <a:pt x="11" y="457"/>
                  <a:pt x="11" y="457"/>
                  <a:pt x="11" y="457"/>
                </a:cubicBezTo>
                <a:moveTo>
                  <a:pt x="12" y="457"/>
                </a:moveTo>
                <a:cubicBezTo>
                  <a:pt x="12" y="457"/>
                  <a:pt x="11" y="457"/>
                  <a:pt x="11" y="457"/>
                </a:cubicBezTo>
                <a:cubicBezTo>
                  <a:pt x="11" y="457"/>
                  <a:pt x="12" y="457"/>
                  <a:pt x="12" y="457"/>
                </a:cubicBezTo>
                <a:moveTo>
                  <a:pt x="13" y="457"/>
                </a:moveTo>
                <a:cubicBezTo>
                  <a:pt x="13" y="457"/>
                  <a:pt x="12" y="457"/>
                  <a:pt x="12" y="457"/>
                </a:cubicBezTo>
                <a:cubicBezTo>
                  <a:pt x="12" y="457"/>
                  <a:pt x="13" y="457"/>
                  <a:pt x="13" y="457"/>
                </a:cubicBezTo>
                <a:moveTo>
                  <a:pt x="14" y="457"/>
                </a:moveTo>
                <a:cubicBezTo>
                  <a:pt x="13" y="457"/>
                  <a:pt x="13" y="457"/>
                  <a:pt x="13" y="457"/>
                </a:cubicBezTo>
                <a:cubicBezTo>
                  <a:pt x="13" y="457"/>
                  <a:pt x="13" y="457"/>
                  <a:pt x="14" y="457"/>
                </a:cubicBezTo>
                <a:moveTo>
                  <a:pt x="14" y="457"/>
                </a:moveTo>
                <a:cubicBezTo>
                  <a:pt x="14" y="457"/>
                  <a:pt x="14" y="457"/>
                  <a:pt x="14" y="457"/>
                </a:cubicBezTo>
                <a:cubicBezTo>
                  <a:pt x="14" y="457"/>
                  <a:pt x="14" y="457"/>
                  <a:pt x="14" y="457"/>
                </a:cubicBezTo>
                <a:moveTo>
                  <a:pt x="1461" y="0"/>
                </a:moveTo>
                <a:cubicBezTo>
                  <a:pt x="1461" y="0"/>
                  <a:pt x="1461" y="0"/>
                  <a:pt x="1461" y="0"/>
                </a:cubicBezTo>
                <a:cubicBezTo>
                  <a:pt x="963" y="95"/>
                  <a:pt x="535" y="445"/>
                  <a:pt x="15" y="457"/>
                </a:cubicBezTo>
                <a:cubicBezTo>
                  <a:pt x="535" y="445"/>
                  <a:pt x="963" y="95"/>
                  <a:pt x="1461" y="0"/>
                </a:cubicBezTo>
              </a:path>
            </a:pathLst>
          </a:custGeom>
          <a:solidFill>
            <a:srgbClr val="BDBB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8">
            <a:extLst>
              <a:ext uri="{FF2B5EF4-FFF2-40B4-BE49-F238E27FC236}">
                <a16:creationId xmlns:a16="http://schemas.microsoft.com/office/drawing/2014/main" id="{3DB46BE4-EEFB-4804-A223-182E6F191D2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-13955" y="3735621"/>
            <a:ext cx="12205954" cy="3122380"/>
          </a:xfrm>
          <a:custGeom>
            <a:avLst/>
            <a:gdLst>
              <a:gd name="T0" fmla="*/ 1551 w 2694"/>
              <a:gd name="T1" fmla="*/ 389 h 698"/>
              <a:gd name="T2" fmla="*/ 0 w 2694"/>
              <a:gd name="T3" fmla="*/ 296 h 698"/>
              <a:gd name="T4" fmla="*/ 0 w 2694"/>
              <a:gd name="T5" fmla="*/ 698 h 698"/>
              <a:gd name="T6" fmla="*/ 2694 w 2694"/>
              <a:gd name="T7" fmla="*/ 698 h 698"/>
              <a:gd name="T8" fmla="*/ 2694 w 2694"/>
              <a:gd name="T9" fmla="*/ 253 h 698"/>
              <a:gd name="T10" fmla="*/ 1551 w 2694"/>
              <a:gd name="T11" fmla="*/ 389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94" h="698">
                <a:moveTo>
                  <a:pt x="1551" y="389"/>
                </a:moveTo>
                <a:cubicBezTo>
                  <a:pt x="1022" y="575"/>
                  <a:pt x="501" y="523"/>
                  <a:pt x="0" y="296"/>
                </a:cubicBezTo>
                <a:cubicBezTo>
                  <a:pt x="0" y="698"/>
                  <a:pt x="0" y="698"/>
                  <a:pt x="0" y="698"/>
                </a:cubicBezTo>
                <a:cubicBezTo>
                  <a:pt x="2694" y="698"/>
                  <a:pt x="2694" y="698"/>
                  <a:pt x="2694" y="698"/>
                </a:cubicBezTo>
                <a:cubicBezTo>
                  <a:pt x="2694" y="253"/>
                  <a:pt x="2694" y="253"/>
                  <a:pt x="2694" y="253"/>
                </a:cubicBezTo>
                <a:cubicBezTo>
                  <a:pt x="2355" y="0"/>
                  <a:pt x="1910" y="262"/>
                  <a:pt x="1551" y="3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19">
            <a:extLst>
              <a:ext uri="{FF2B5EF4-FFF2-40B4-BE49-F238E27FC236}">
                <a16:creationId xmlns:a16="http://schemas.microsoft.com/office/drawing/2014/main" id="{60847EEF-945B-4189-814B-3231A646B54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5692412" y="5265442"/>
            <a:ext cx="6492733" cy="1663858"/>
          </a:xfrm>
          <a:custGeom>
            <a:avLst/>
            <a:gdLst>
              <a:gd name="T0" fmla="*/ 1441 w 1441"/>
              <a:gd name="T1" fmla="*/ 128 h 368"/>
              <a:gd name="T2" fmla="*/ 0 w 1441"/>
              <a:gd name="T3" fmla="*/ 0 h 368"/>
              <a:gd name="T4" fmla="*/ 0 w 1441"/>
              <a:gd name="T5" fmla="*/ 203 h 368"/>
              <a:gd name="T6" fmla="*/ 1441 w 1441"/>
              <a:gd name="T7" fmla="*/ 128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1" h="368">
                <a:moveTo>
                  <a:pt x="1441" y="128"/>
                </a:moveTo>
                <a:cubicBezTo>
                  <a:pt x="950" y="271"/>
                  <a:pt x="466" y="211"/>
                  <a:pt x="0" y="0"/>
                </a:cubicBezTo>
                <a:cubicBezTo>
                  <a:pt x="0" y="203"/>
                  <a:pt x="0" y="203"/>
                  <a:pt x="0" y="203"/>
                </a:cubicBezTo>
                <a:cubicBezTo>
                  <a:pt x="478" y="368"/>
                  <a:pt x="963" y="319"/>
                  <a:pt x="1441" y="12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20">
            <a:extLst>
              <a:ext uri="{FF2B5EF4-FFF2-40B4-BE49-F238E27FC236}">
                <a16:creationId xmlns:a16="http://schemas.microsoft.com/office/drawing/2014/main" id="{F8096696-25D1-41DF-B8FE-90BAF4CCBEA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560" y="4362943"/>
            <a:ext cx="12192247" cy="1856926"/>
          </a:xfrm>
          <a:custGeom>
            <a:avLst/>
            <a:gdLst>
              <a:gd name="T0" fmla="*/ 2360 w 2694"/>
              <a:gd name="T1" fmla="*/ 0 h 411"/>
              <a:gd name="T2" fmla="*/ 1551 w 2694"/>
              <a:gd name="T3" fmla="*/ 242 h 411"/>
              <a:gd name="T4" fmla="*/ 900 w 2694"/>
              <a:gd name="T5" fmla="*/ 355 h 411"/>
              <a:gd name="T6" fmla="*/ 0 w 2694"/>
              <a:gd name="T7" fmla="*/ 149 h 411"/>
              <a:gd name="T8" fmla="*/ 0 w 2694"/>
              <a:gd name="T9" fmla="*/ 205 h 411"/>
              <a:gd name="T10" fmla="*/ 900 w 2694"/>
              <a:gd name="T11" fmla="*/ 411 h 411"/>
              <a:gd name="T12" fmla="*/ 1441 w 2694"/>
              <a:gd name="T13" fmla="*/ 333 h 411"/>
              <a:gd name="T14" fmla="*/ 1315 w 2694"/>
              <a:gd name="T15" fmla="*/ 380 h 411"/>
              <a:gd name="T16" fmla="*/ 1554 w 2694"/>
              <a:gd name="T17" fmla="*/ 300 h 411"/>
              <a:gd name="T18" fmla="*/ 2382 w 2694"/>
              <a:gd name="T19" fmla="*/ 20 h 411"/>
              <a:gd name="T20" fmla="*/ 2694 w 2694"/>
              <a:gd name="T21" fmla="*/ 116 h 411"/>
              <a:gd name="T22" fmla="*/ 2694 w 2694"/>
              <a:gd name="T23" fmla="*/ 106 h 411"/>
              <a:gd name="T24" fmla="*/ 2360 w 2694"/>
              <a:gd name="T25" fmla="*/ 0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694" h="411">
                <a:moveTo>
                  <a:pt x="2360" y="0"/>
                </a:moveTo>
                <a:cubicBezTo>
                  <a:pt x="2092" y="0"/>
                  <a:pt x="1801" y="153"/>
                  <a:pt x="1551" y="242"/>
                </a:cubicBezTo>
                <a:cubicBezTo>
                  <a:pt x="1332" y="319"/>
                  <a:pt x="1115" y="355"/>
                  <a:pt x="900" y="355"/>
                </a:cubicBezTo>
                <a:cubicBezTo>
                  <a:pt x="595" y="355"/>
                  <a:pt x="294" y="282"/>
                  <a:pt x="0" y="149"/>
                </a:cubicBezTo>
                <a:cubicBezTo>
                  <a:pt x="0" y="205"/>
                  <a:pt x="0" y="205"/>
                  <a:pt x="0" y="205"/>
                </a:cubicBezTo>
                <a:cubicBezTo>
                  <a:pt x="294" y="338"/>
                  <a:pt x="595" y="411"/>
                  <a:pt x="900" y="411"/>
                </a:cubicBezTo>
                <a:cubicBezTo>
                  <a:pt x="1079" y="411"/>
                  <a:pt x="1259" y="386"/>
                  <a:pt x="1441" y="333"/>
                </a:cubicBezTo>
                <a:cubicBezTo>
                  <a:pt x="1399" y="350"/>
                  <a:pt x="1357" y="365"/>
                  <a:pt x="1315" y="380"/>
                </a:cubicBezTo>
                <a:cubicBezTo>
                  <a:pt x="1395" y="359"/>
                  <a:pt x="1474" y="332"/>
                  <a:pt x="1554" y="300"/>
                </a:cubicBezTo>
                <a:cubicBezTo>
                  <a:pt x="1809" y="196"/>
                  <a:pt x="2105" y="20"/>
                  <a:pt x="2382" y="20"/>
                </a:cubicBezTo>
                <a:cubicBezTo>
                  <a:pt x="2490" y="20"/>
                  <a:pt x="2596" y="47"/>
                  <a:pt x="2694" y="116"/>
                </a:cubicBezTo>
                <a:cubicBezTo>
                  <a:pt x="2694" y="106"/>
                  <a:pt x="2694" y="106"/>
                  <a:pt x="2694" y="106"/>
                </a:cubicBezTo>
                <a:cubicBezTo>
                  <a:pt x="2591" y="29"/>
                  <a:pt x="2478" y="0"/>
                  <a:pt x="2360" y="0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21">
            <a:extLst>
              <a:ext uri="{FF2B5EF4-FFF2-40B4-BE49-F238E27FC236}">
                <a16:creationId xmlns:a16="http://schemas.microsoft.com/office/drawing/2014/main" id="{A0D8693D-D34A-4C6C-825F-71F2E5993BD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5617442" y="5265440"/>
            <a:ext cx="6567703" cy="1097177"/>
          </a:xfrm>
          <a:custGeom>
            <a:avLst/>
            <a:gdLst>
              <a:gd name="T0" fmla="*/ 0 w 1441"/>
              <a:gd name="T1" fmla="*/ 0 h 240"/>
              <a:gd name="T2" fmla="*/ 0 w 1441"/>
              <a:gd name="T3" fmla="*/ 73 h 240"/>
              <a:gd name="T4" fmla="*/ 821 w 1441"/>
              <a:gd name="T5" fmla="*/ 240 h 240"/>
              <a:gd name="T6" fmla="*/ 1315 w 1441"/>
              <a:gd name="T7" fmla="*/ 175 h 240"/>
              <a:gd name="T8" fmla="*/ 1441 w 1441"/>
              <a:gd name="T9" fmla="*/ 128 h 240"/>
              <a:gd name="T10" fmla="*/ 900 w 1441"/>
              <a:gd name="T11" fmla="*/ 206 h 240"/>
              <a:gd name="T12" fmla="*/ 0 w 1441"/>
              <a:gd name="T13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1" h="240">
                <a:moveTo>
                  <a:pt x="0" y="0"/>
                </a:moveTo>
                <a:cubicBezTo>
                  <a:pt x="0" y="73"/>
                  <a:pt x="0" y="73"/>
                  <a:pt x="0" y="73"/>
                </a:cubicBezTo>
                <a:cubicBezTo>
                  <a:pt x="271" y="181"/>
                  <a:pt x="545" y="240"/>
                  <a:pt x="821" y="240"/>
                </a:cubicBezTo>
                <a:cubicBezTo>
                  <a:pt x="985" y="240"/>
                  <a:pt x="1150" y="219"/>
                  <a:pt x="1315" y="175"/>
                </a:cubicBezTo>
                <a:cubicBezTo>
                  <a:pt x="1357" y="160"/>
                  <a:pt x="1399" y="145"/>
                  <a:pt x="1441" y="128"/>
                </a:cubicBezTo>
                <a:cubicBezTo>
                  <a:pt x="1259" y="181"/>
                  <a:pt x="1079" y="206"/>
                  <a:pt x="900" y="206"/>
                </a:cubicBezTo>
                <a:cubicBezTo>
                  <a:pt x="595" y="206"/>
                  <a:pt x="294" y="133"/>
                  <a:pt x="0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20">
            <a:extLst>
              <a:ext uri="{FF2B5EF4-FFF2-40B4-BE49-F238E27FC236}">
                <a16:creationId xmlns:a16="http://schemas.microsoft.com/office/drawing/2014/main" id="{14E05F23-711B-4CD9-AA4F-6EECAC5F8650}"/>
              </a:ext>
            </a:extLst>
          </p:cNvPr>
          <p:cNvSpPr>
            <a:spLocks/>
          </p:cNvSpPr>
          <p:nvPr userDrawn="1"/>
        </p:nvSpPr>
        <p:spPr bwMode="auto">
          <a:xfrm flipH="1">
            <a:off x="-9113" y="4144349"/>
            <a:ext cx="12194259" cy="1856926"/>
          </a:xfrm>
          <a:custGeom>
            <a:avLst/>
            <a:gdLst>
              <a:gd name="T0" fmla="*/ 2360 w 2694"/>
              <a:gd name="T1" fmla="*/ 0 h 411"/>
              <a:gd name="T2" fmla="*/ 1551 w 2694"/>
              <a:gd name="T3" fmla="*/ 242 h 411"/>
              <a:gd name="T4" fmla="*/ 900 w 2694"/>
              <a:gd name="T5" fmla="*/ 355 h 411"/>
              <a:gd name="T6" fmla="*/ 0 w 2694"/>
              <a:gd name="T7" fmla="*/ 149 h 411"/>
              <a:gd name="T8" fmla="*/ 0 w 2694"/>
              <a:gd name="T9" fmla="*/ 205 h 411"/>
              <a:gd name="T10" fmla="*/ 900 w 2694"/>
              <a:gd name="T11" fmla="*/ 411 h 411"/>
              <a:gd name="T12" fmla="*/ 1441 w 2694"/>
              <a:gd name="T13" fmla="*/ 333 h 411"/>
              <a:gd name="T14" fmla="*/ 1315 w 2694"/>
              <a:gd name="T15" fmla="*/ 380 h 411"/>
              <a:gd name="T16" fmla="*/ 1554 w 2694"/>
              <a:gd name="T17" fmla="*/ 300 h 411"/>
              <a:gd name="T18" fmla="*/ 2382 w 2694"/>
              <a:gd name="T19" fmla="*/ 20 h 411"/>
              <a:gd name="T20" fmla="*/ 2694 w 2694"/>
              <a:gd name="T21" fmla="*/ 116 h 411"/>
              <a:gd name="T22" fmla="*/ 2694 w 2694"/>
              <a:gd name="T23" fmla="*/ 106 h 411"/>
              <a:gd name="T24" fmla="*/ 2360 w 2694"/>
              <a:gd name="T25" fmla="*/ 0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694" h="411">
                <a:moveTo>
                  <a:pt x="2360" y="0"/>
                </a:moveTo>
                <a:cubicBezTo>
                  <a:pt x="2092" y="0"/>
                  <a:pt x="1801" y="153"/>
                  <a:pt x="1551" y="242"/>
                </a:cubicBezTo>
                <a:cubicBezTo>
                  <a:pt x="1332" y="319"/>
                  <a:pt x="1115" y="355"/>
                  <a:pt x="900" y="355"/>
                </a:cubicBezTo>
                <a:cubicBezTo>
                  <a:pt x="595" y="355"/>
                  <a:pt x="294" y="282"/>
                  <a:pt x="0" y="149"/>
                </a:cubicBezTo>
                <a:cubicBezTo>
                  <a:pt x="0" y="205"/>
                  <a:pt x="0" y="205"/>
                  <a:pt x="0" y="205"/>
                </a:cubicBezTo>
                <a:cubicBezTo>
                  <a:pt x="294" y="338"/>
                  <a:pt x="595" y="411"/>
                  <a:pt x="900" y="411"/>
                </a:cubicBezTo>
                <a:cubicBezTo>
                  <a:pt x="1079" y="411"/>
                  <a:pt x="1259" y="386"/>
                  <a:pt x="1441" y="333"/>
                </a:cubicBezTo>
                <a:cubicBezTo>
                  <a:pt x="1399" y="350"/>
                  <a:pt x="1357" y="365"/>
                  <a:pt x="1315" y="380"/>
                </a:cubicBezTo>
                <a:cubicBezTo>
                  <a:pt x="1395" y="359"/>
                  <a:pt x="1474" y="332"/>
                  <a:pt x="1554" y="300"/>
                </a:cubicBezTo>
                <a:cubicBezTo>
                  <a:pt x="1809" y="196"/>
                  <a:pt x="2105" y="20"/>
                  <a:pt x="2382" y="20"/>
                </a:cubicBezTo>
                <a:cubicBezTo>
                  <a:pt x="2490" y="20"/>
                  <a:pt x="2596" y="47"/>
                  <a:pt x="2694" y="116"/>
                </a:cubicBezTo>
                <a:cubicBezTo>
                  <a:pt x="2694" y="106"/>
                  <a:pt x="2694" y="106"/>
                  <a:pt x="2694" y="106"/>
                </a:cubicBezTo>
                <a:cubicBezTo>
                  <a:pt x="2591" y="29"/>
                  <a:pt x="2478" y="0"/>
                  <a:pt x="2360" y="0"/>
                </a:cubicBezTo>
              </a:path>
            </a:pathLst>
          </a:custGeom>
          <a:solidFill>
            <a:schemeClr val="tx1">
              <a:lumMod val="95000"/>
              <a:lumOff val="5000"/>
              <a:alpha val="33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02325" y="5323312"/>
            <a:ext cx="5087595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802325" y="5619583"/>
            <a:ext cx="5087595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4638098" y="1956586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4639214" y="2851936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Freeform 12">
            <a:extLst>
              <a:ext uri="{FF2B5EF4-FFF2-40B4-BE49-F238E27FC236}">
                <a16:creationId xmlns:a16="http://schemas.microsoft.com/office/drawing/2014/main" id="{A82D9674-DE29-4B35-BC7C-6A5B295EAAE8}"/>
              </a:ext>
            </a:extLst>
          </p:cNvPr>
          <p:cNvSpPr>
            <a:spLocks noEditPoints="1"/>
          </p:cNvSpPr>
          <p:nvPr userDrawn="1"/>
        </p:nvSpPr>
        <p:spPr bwMode="auto">
          <a:xfrm flipV="1">
            <a:off x="3295371" y="3962285"/>
            <a:ext cx="6614716" cy="2072684"/>
          </a:xfrm>
          <a:custGeom>
            <a:avLst/>
            <a:gdLst>
              <a:gd name="T0" fmla="*/ 1 w 1461"/>
              <a:gd name="T1" fmla="*/ 457 h 457"/>
              <a:gd name="T2" fmla="*/ 0 w 1461"/>
              <a:gd name="T3" fmla="*/ 457 h 457"/>
              <a:gd name="T4" fmla="*/ 1 w 1461"/>
              <a:gd name="T5" fmla="*/ 457 h 457"/>
              <a:gd name="T6" fmla="*/ 2 w 1461"/>
              <a:gd name="T7" fmla="*/ 457 h 457"/>
              <a:gd name="T8" fmla="*/ 1 w 1461"/>
              <a:gd name="T9" fmla="*/ 457 h 457"/>
              <a:gd name="T10" fmla="*/ 2 w 1461"/>
              <a:gd name="T11" fmla="*/ 457 h 457"/>
              <a:gd name="T12" fmla="*/ 3 w 1461"/>
              <a:gd name="T13" fmla="*/ 457 h 457"/>
              <a:gd name="T14" fmla="*/ 2 w 1461"/>
              <a:gd name="T15" fmla="*/ 457 h 457"/>
              <a:gd name="T16" fmla="*/ 3 w 1461"/>
              <a:gd name="T17" fmla="*/ 457 h 457"/>
              <a:gd name="T18" fmla="*/ 3 w 1461"/>
              <a:gd name="T19" fmla="*/ 457 h 457"/>
              <a:gd name="T20" fmla="*/ 3 w 1461"/>
              <a:gd name="T21" fmla="*/ 457 h 457"/>
              <a:gd name="T22" fmla="*/ 3 w 1461"/>
              <a:gd name="T23" fmla="*/ 457 h 457"/>
              <a:gd name="T24" fmla="*/ 4 w 1461"/>
              <a:gd name="T25" fmla="*/ 457 h 457"/>
              <a:gd name="T26" fmla="*/ 4 w 1461"/>
              <a:gd name="T27" fmla="*/ 457 h 457"/>
              <a:gd name="T28" fmla="*/ 4 w 1461"/>
              <a:gd name="T29" fmla="*/ 457 h 457"/>
              <a:gd name="T30" fmla="*/ 5 w 1461"/>
              <a:gd name="T31" fmla="*/ 457 h 457"/>
              <a:gd name="T32" fmla="*/ 5 w 1461"/>
              <a:gd name="T33" fmla="*/ 457 h 457"/>
              <a:gd name="T34" fmla="*/ 5 w 1461"/>
              <a:gd name="T35" fmla="*/ 457 h 457"/>
              <a:gd name="T36" fmla="*/ 6 w 1461"/>
              <a:gd name="T37" fmla="*/ 457 h 457"/>
              <a:gd name="T38" fmla="*/ 5 w 1461"/>
              <a:gd name="T39" fmla="*/ 457 h 457"/>
              <a:gd name="T40" fmla="*/ 6 w 1461"/>
              <a:gd name="T41" fmla="*/ 457 h 457"/>
              <a:gd name="T42" fmla="*/ 7 w 1461"/>
              <a:gd name="T43" fmla="*/ 457 h 457"/>
              <a:gd name="T44" fmla="*/ 6 w 1461"/>
              <a:gd name="T45" fmla="*/ 457 h 457"/>
              <a:gd name="T46" fmla="*/ 7 w 1461"/>
              <a:gd name="T47" fmla="*/ 457 h 457"/>
              <a:gd name="T48" fmla="*/ 10 w 1461"/>
              <a:gd name="T49" fmla="*/ 457 h 457"/>
              <a:gd name="T50" fmla="*/ 7 w 1461"/>
              <a:gd name="T51" fmla="*/ 457 h 457"/>
              <a:gd name="T52" fmla="*/ 10 w 1461"/>
              <a:gd name="T53" fmla="*/ 457 h 457"/>
              <a:gd name="T54" fmla="*/ 11 w 1461"/>
              <a:gd name="T55" fmla="*/ 457 h 457"/>
              <a:gd name="T56" fmla="*/ 10 w 1461"/>
              <a:gd name="T57" fmla="*/ 457 h 457"/>
              <a:gd name="T58" fmla="*/ 11 w 1461"/>
              <a:gd name="T59" fmla="*/ 457 h 457"/>
              <a:gd name="T60" fmla="*/ 12 w 1461"/>
              <a:gd name="T61" fmla="*/ 457 h 457"/>
              <a:gd name="T62" fmla="*/ 11 w 1461"/>
              <a:gd name="T63" fmla="*/ 457 h 457"/>
              <a:gd name="T64" fmla="*/ 12 w 1461"/>
              <a:gd name="T65" fmla="*/ 457 h 457"/>
              <a:gd name="T66" fmla="*/ 13 w 1461"/>
              <a:gd name="T67" fmla="*/ 457 h 457"/>
              <a:gd name="T68" fmla="*/ 12 w 1461"/>
              <a:gd name="T69" fmla="*/ 457 h 457"/>
              <a:gd name="T70" fmla="*/ 13 w 1461"/>
              <a:gd name="T71" fmla="*/ 457 h 457"/>
              <a:gd name="T72" fmla="*/ 14 w 1461"/>
              <a:gd name="T73" fmla="*/ 457 h 457"/>
              <a:gd name="T74" fmla="*/ 13 w 1461"/>
              <a:gd name="T75" fmla="*/ 457 h 457"/>
              <a:gd name="T76" fmla="*/ 14 w 1461"/>
              <a:gd name="T77" fmla="*/ 457 h 457"/>
              <a:gd name="T78" fmla="*/ 14 w 1461"/>
              <a:gd name="T79" fmla="*/ 457 h 457"/>
              <a:gd name="T80" fmla="*/ 14 w 1461"/>
              <a:gd name="T81" fmla="*/ 457 h 457"/>
              <a:gd name="T82" fmla="*/ 14 w 1461"/>
              <a:gd name="T83" fmla="*/ 457 h 457"/>
              <a:gd name="T84" fmla="*/ 1461 w 1461"/>
              <a:gd name="T85" fmla="*/ 0 h 457"/>
              <a:gd name="T86" fmla="*/ 1461 w 1461"/>
              <a:gd name="T87" fmla="*/ 0 h 457"/>
              <a:gd name="T88" fmla="*/ 15 w 1461"/>
              <a:gd name="T89" fmla="*/ 457 h 457"/>
              <a:gd name="T90" fmla="*/ 1461 w 1461"/>
              <a:gd name="T91" fmla="*/ 0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61" h="457">
                <a:moveTo>
                  <a:pt x="1" y="457"/>
                </a:moveTo>
                <a:cubicBezTo>
                  <a:pt x="1" y="457"/>
                  <a:pt x="0" y="457"/>
                  <a:pt x="0" y="457"/>
                </a:cubicBezTo>
                <a:cubicBezTo>
                  <a:pt x="0" y="457"/>
                  <a:pt x="1" y="457"/>
                  <a:pt x="1" y="457"/>
                </a:cubicBezTo>
                <a:moveTo>
                  <a:pt x="2" y="457"/>
                </a:moveTo>
                <a:cubicBezTo>
                  <a:pt x="2" y="457"/>
                  <a:pt x="1" y="457"/>
                  <a:pt x="1" y="457"/>
                </a:cubicBezTo>
                <a:cubicBezTo>
                  <a:pt x="1" y="457"/>
                  <a:pt x="2" y="457"/>
                  <a:pt x="2" y="457"/>
                </a:cubicBezTo>
                <a:moveTo>
                  <a:pt x="3" y="457"/>
                </a:moveTo>
                <a:cubicBezTo>
                  <a:pt x="2" y="457"/>
                  <a:pt x="2" y="457"/>
                  <a:pt x="2" y="457"/>
                </a:cubicBezTo>
                <a:cubicBezTo>
                  <a:pt x="2" y="457"/>
                  <a:pt x="2" y="457"/>
                  <a:pt x="3" y="457"/>
                </a:cubicBezTo>
                <a:moveTo>
                  <a:pt x="3" y="457"/>
                </a:moveTo>
                <a:cubicBezTo>
                  <a:pt x="3" y="457"/>
                  <a:pt x="3" y="457"/>
                  <a:pt x="3" y="457"/>
                </a:cubicBezTo>
                <a:cubicBezTo>
                  <a:pt x="3" y="457"/>
                  <a:pt x="3" y="457"/>
                  <a:pt x="3" y="457"/>
                </a:cubicBezTo>
                <a:moveTo>
                  <a:pt x="4" y="457"/>
                </a:moveTo>
                <a:cubicBezTo>
                  <a:pt x="4" y="457"/>
                  <a:pt x="4" y="457"/>
                  <a:pt x="4" y="457"/>
                </a:cubicBezTo>
                <a:cubicBezTo>
                  <a:pt x="4" y="457"/>
                  <a:pt x="4" y="457"/>
                  <a:pt x="4" y="457"/>
                </a:cubicBezTo>
                <a:moveTo>
                  <a:pt x="5" y="457"/>
                </a:moveTo>
                <a:cubicBezTo>
                  <a:pt x="5" y="457"/>
                  <a:pt x="5" y="457"/>
                  <a:pt x="5" y="457"/>
                </a:cubicBezTo>
                <a:cubicBezTo>
                  <a:pt x="5" y="457"/>
                  <a:pt x="5" y="457"/>
                  <a:pt x="5" y="457"/>
                </a:cubicBezTo>
                <a:moveTo>
                  <a:pt x="6" y="457"/>
                </a:moveTo>
                <a:cubicBezTo>
                  <a:pt x="6" y="457"/>
                  <a:pt x="6" y="457"/>
                  <a:pt x="5" y="457"/>
                </a:cubicBezTo>
                <a:cubicBezTo>
                  <a:pt x="6" y="457"/>
                  <a:pt x="6" y="457"/>
                  <a:pt x="6" y="457"/>
                </a:cubicBezTo>
                <a:moveTo>
                  <a:pt x="7" y="457"/>
                </a:moveTo>
                <a:cubicBezTo>
                  <a:pt x="7" y="457"/>
                  <a:pt x="6" y="457"/>
                  <a:pt x="6" y="457"/>
                </a:cubicBezTo>
                <a:cubicBezTo>
                  <a:pt x="6" y="457"/>
                  <a:pt x="7" y="457"/>
                  <a:pt x="7" y="457"/>
                </a:cubicBezTo>
                <a:moveTo>
                  <a:pt x="10" y="457"/>
                </a:moveTo>
                <a:cubicBezTo>
                  <a:pt x="9" y="457"/>
                  <a:pt x="8" y="457"/>
                  <a:pt x="7" y="457"/>
                </a:cubicBezTo>
                <a:cubicBezTo>
                  <a:pt x="8" y="457"/>
                  <a:pt x="9" y="457"/>
                  <a:pt x="10" y="457"/>
                </a:cubicBezTo>
                <a:moveTo>
                  <a:pt x="11" y="457"/>
                </a:moveTo>
                <a:cubicBezTo>
                  <a:pt x="11" y="457"/>
                  <a:pt x="11" y="457"/>
                  <a:pt x="10" y="457"/>
                </a:cubicBezTo>
                <a:cubicBezTo>
                  <a:pt x="11" y="457"/>
                  <a:pt x="11" y="457"/>
                  <a:pt x="11" y="457"/>
                </a:cubicBezTo>
                <a:moveTo>
                  <a:pt x="12" y="457"/>
                </a:moveTo>
                <a:cubicBezTo>
                  <a:pt x="12" y="457"/>
                  <a:pt x="11" y="457"/>
                  <a:pt x="11" y="457"/>
                </a:cubicBezTo>
                <a:cubicBezTo>
                  <a:pt x="11" y="457"/>
                  <a:pt x="12" y="457"/>
                  <a:pt x="12" y="457"/>
                </a:cubicBezTo>
                <a:moveTo>
                  <a:pt x="13" y="457"/>
                </a:moveTo>
                <a:cubicBezTo>
                  <a:pt x="13" y="457"/>
                  <a:pt x="12" y="457"/>
                  <a:pt x="12" y="457"/>
                </a:cubicBezTo>
                <a:cubicBezTo>
                  <a:pt x="12" y="457"/>
                  <a:pt x="13" y="457"/>
                  <a:pt x="13" y="457"/>
                </a:cubicBezTo>
                <a:moveTo>
                  <a:pt x="14" y="457"/>
                </a:moveTo>
                <a:cubicBezTo>
                  <a:pt x="13" y="457"/>
                  <a:pt x="13" y="457"/>
                  <a:pt x="13" y="457"/>
                </a:cubicBezTo>
                <a:cubicBezTo>
                  <a:pt x="13" y="457"/>
                  <a:pt x="13" y="457"/>
                  <a:pt x="14" y="457"/>
                </a:cubicBezTo>
                <a:moveTo>
                  <a:pt x="14" y="457"/>
                </a:moveTo>
                <a:cubicBezTo>
                  <a:pt x="14" y="457"/>
                  <a:pt x="14" y="457"/>
                  <a:pt x="14" y="457"/>
                </a:cubicBezTo>
                <a:cubicBezTo>
                  <a:pt x="14" y="457"/>
                  <a:pt x="14" y="457"/>
                  <a:pt x="14" y="457"/>
                </a:cubicBezTo>
                <a:moveTo>
                  <a:pt x="1461" y="0"/>
                </a:moveTo>
                <a:cubicBezTo>
                  <a:pt x="1461" y="0"/>
                  <a:pt x="1461" y="0"/>
                  <a:pt x="1461" y="0"/>
                </a:cubicBezTo>
                <a:cubicBezTo>
                  <a:pt x="963" y="95"/>
                  <a:pt x="535" y="445"/>
                  <a:pt x="15" y="457"/>
                </a:cubicBezTo>
                <a:cubicBezTo>
                  <a:pt x="535" y="445"/>
                  <a:pt x="963" y="95"/>
                  <a:pt x="1461" y="0"/>
                </a:cubicBezTo>
              </a:path>
            </a:pathLst>
          </a:custGeom>
          <a:solidFill>
            <a:srgbClr val="BDBB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8">
            <a:extLst>
              <a:ext uri="{FF2B5EF4-FFF2-40B4-BE49-F238E27FC236}">
                <a16:creationId xmlns:a16="http://schemas.microsoft.com/office/drawing/2014/main" id="{0621DFC8-E0AC-43DB-B19B-25AA69C770F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-13955" y="3735621"/>
            <a:ext cx="12205954" cy="3122380"/>
          </a:xfrm>
          <a:custGeom>
            <a:avLst/>
            <a:gdLst>
              <a:gd name="T0" fmla="*/ 1551 w 2694"/>
              <a:gd name="T1" fmla="*/ 389 h 698"/>
              <a:gd name="T2" fmla="*/ 0 w 2694"/>
              <a:gd name="T3" fmla="*/ 296 h 698"/>
              <a:gd name="T4" fmla="*/ 0 w 2694"/>
              <a:gd name="T5" fmla="*/ 698 h 698"/>
              <a:gd name="T6" fmla="*/ 2694 w 2694"/>
              <a:gd name="T7" fmla="*/ 698 h 698"/>
              <a:gd name="T8" fmla="*/ 2694 w 2694"/>
              <a:gd name="T9" fmla="*/ 253 h 698"/>
              <a:gd name="T10" fmla="*/ 1551 w 2694"/>
              <a:gd name="T11" fmla="*/ 389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94" h="698">
                <a:moveTo>
                  <a:pt x="1551" y="389"/>
                </a:moveTo>
                <a:cubicBezTo>
                  <a:pt x="1022" y="575"/>
                  <a:pt x="501" y="523"/>
                  <a:pt x="0" y="296"/>
                </a:cubicBezTo>
                <a:cubicBezTo>
                  <a:pt x="0" y="698"/>
                  <a:pt x="0" y="698"/>
                  <a:pt x="0" y="698"/>
                </a:cubicBezTo>
                <a:cubicBezTo>
                  <a:pt x="2694" y="698"/>
                  <a:pt x="2694" y="698"/>
                  <a:pt x="2694" y="698"/>
                </a:cubicBezTo>
                <a:cubicBezTo>
                  <a:pt x="2694" y="253"/>
                  <a:pt x="2694" y="253"/>
                  <a:pt x="2694" y="253"/>
                </a:cubicBezTo>
                <a:cubicBezTo>
                  <a:pt x="2355" y="0"/>
                  <a:pt x="1910" y="262"/>
                  <a:pt x="1551" y="389"/>
                </a:cubicBez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9">
            <a:extLst>
              <a:ext uri="{FF2B5EF4-FFF2-40B4-BE49-F238E27FC236}">
                <a16:creationId xmlns:a16="http://schemas.microsoft.com/office/drawing/2014/main" id="{6CCC9A8F-6C59-4209-98DF-0B870D1AE67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5692412" y="5265442"/>
            <a:ext cx="6492733" cy="1663858"/>
          </a:xfrm>
          <a:custGeom>
            <a:avLst/>
            <a:gdLst>
              <a:gd name="T0" fmla="*/ 1441 w 1441"/>
              <a:gd name="T1" fmla="*/ 128 h 368"/>
              <a:gd name="T2" fmla="*/ 0 w 1441"/>
              <a:gd name="T3" fmla="*/ 0 h 368"/>
              <a:gd name="T4" fmla="*/ 0 w 1441"/>
              <a:gd name="T5" fmla="*/ 203 h 368"/>
              <a:gd name="T6" fmla="*/ 1441 w 1441"/>
              <a:gd name="T7" fmla="*/ 128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1" h="368">
                <a:moveTo>
                  <a:pt x="1441" y="128"/>
                </a:moveTo>
                <a:cubicBezTo>
                  <a:pt x="950" y="271"/>
                  <a:pt x="466" y="211"/>
                  <a:pt x="0" y="0"/>
                </a:cubicBezTo>
                <a:cubicBezTo>
                  <a:pt x="0" y="203"/>
                  <a:pt x="0" y="203"/>
                  <a:pt x="0" y="203"/>
                </a:cubicBezTo>
                <a:cubicBezTo>
                  <a:pt x="478" y="368"/>
                  <a:pt x="963" y="319"/>
                  <a:pt x="1441" y="12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20">
            <a:extLst>
              <a:ext uri="{FF2B5EF4-FFF2-40B4-BE49-F238E27FC236}">
                <a16:creationId xmlns:a16="http://schemas.microsoft.com/office/drawing/2014/main" id="{2406A897-B02E-49DD-A801-D0EFC6A5E3BF}"/>
              </a:ext>
            </a:extLst>
          </p:cNvPr>
          <p:cNvSpPr>
            <a:spLocks/>
          </p:cNvSpPr>
          <p:nvPr userDrawn="1"/>
        </p:nvSpPr>
        <p:spPr bwMode="auto">
          <a:xfrm flipH="1">
            <a:off x="560" y="4362943"/>
            <a:ext cx="12192247" cy="1856926"/>
          </a:xfrm>
          <a:custGeom>
            <a:avLst/>
            <a:gdLst>
              <a:gd name="T0" fmla="*/ 2360 w 2694"/>
              <a:gd name="T1" fmla="*/ 0 h 411"/>
              <a:gd name="T2" fmla="*/ 1551 w 2694"/>
              <a:gd name="T3" fmla="*/ 242 h 411"/>
              <a:gd name="T4" fmla="*/ 900 w 2694"/>
              <a:gd name="T5" fmla="*/ 355 h 411"/>
              <a:gd name="T6" fmla="*/ 0 w 2694"/>
              <a:gd name="T7" fmla="*/ 149 h 411"/>
              <a:gd name="T8" fmla="*/ 0 w 2694"/>
              <a:gd name="T9" fmla="*/ 205 h 411"/>
              <a:gd name="T10" fmla="*/ 900 w 2694"/>
              <a:gd name="T11" fmla="*/ 411 h 411"/>
              <a:gd name="T12" fmla="*/ 1441 w 2694"/>
              <a:gd name="T13" fmla="*/ 333 h 411"/>
              <a:gd name="T14" fmla="*/ 1315 w 2694"/>
              <a:gd name="T15" fmla="*/ 380 h 411"/>
              <a:gd name="T16" fmla="*/ 1554 w 2694"/>
              <a:gd name="T17" fmla="*/ 300 h 411"/>
              <a:gd name="T18" fmla="*/ 2382 w 2694"/>
              <a:gd name="T19" fmla="*/ 20 h 411"/>
              <a:gd name="T20" fmla="*/ 2694 w 2694"/>
              <a:gd name="T21" fmla="*/ 116 h 411"/>
              <a:gd name="T22" fmla="*/ 2694 w 2694"/>
              <a:gd name="T23" fmla="*/ 106 h 411"/>
              <a:gd name="T24" fmla="*/ 2360 w 2694"/>
              <a:gd name="T25" fmla="*/ 0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694" h="411">
                <a:moveTo>
                  <a:pt x="2360" y="0"/>
                </a:moveTo>
                <a:cubicBezTo>
                  <a:pt x="2092" y="0"/>
                  <a:pt x="1801" y="153"/>
                  <a:pt x="1551" y="242"/>
                </a:cubicBezTo>
                <a:cubicBezTo>
                  <a:pt x="1332" y="319"/>
                  <a:pt x="1115" y="355"/>
                  <a:pt x="900" y="355"/>
                </a:cubicBezTo>
                <a:cubicBezTo>
                  <a:pt x="595" y="355"/>
                  <a:pt x="294" y="282"/>
                  <a:pt x="0" y="149"/>
                </a:cubicBezTo>
                <a:cubicBezTo>
                  <a:pt x="0" y="205"/>
                  <a:pt x="0" y="205"/>
                  <a:pt x="0" y="205"/>
                </a:cubicBezTo>
                <a:cubicBezTo>
                  <a:pt x="294" y="338"/>
                  <a:pt x="595" y="411"/>
                  <a:pt x="900" y="411"/>
                </a:cubicBezTo>
                <a:cubicBezTo>
                  <a:pt x="1079" y="411"/>
                  <a:pt x="1259" y="386"/>
                  <a:pt x="1441" y="333"/>
                </a:cubicBezTo>
                <a:cubicBezTo>
                  <a:pt x="1399" y="350"/>
                  <a:pt x="1357" y="365"/>
                  <a:pt x="1315" y="380"/>
                </a:cubicBezTo>
                <a:cubicBezTo>
                  <a:pt x="1395" y="359"/>
                  <a:pt x="1474" y="332"/>
                  <a:pt x="1554" y="300"/>
                </a:cubicBezTo>
                <a:cubicBezTo>
                  <a:pt x="1809" y="196"/>
                  <a:pt x="2105" y="20"/>
                  <a:pt x="2382" y="20"/>
                </a:cubicBezTo>
                <a:cubicBezTo>
                  <a:pt x="2490" y="20"/>
                  <a:pt x="2596" y="47"/>
                  <a:pt x="2694" y="116"/>
                </a:cubicBezTo>
                <a:cubicBezTo>
                  <a:pt x="2694" y="106"/>
                  <a:pt x="2694" y="106"/>
                  <a:pt x="2694" y="106"/>
                </a:cubicBezTo>
                <a:cubicBezTo>
                  <a:pt x="2591" y="29"/>
                  <a:pt x="2478" y="0"/>
                  <a:pt x="2360" y="0"/>
                </a:cubicBezTo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21">
            <a:extLst>
              <a:ext uri="{FF2B5EF4-FFF2-40B4-BE49-F238E27FC236}">
                <a16:creationId xmlns:a16="http://schemas.microsoft.com/office/drawing/2014/main" id="{34A0030F-FAB7-4157-A5A6-66C38E5FFD37}"/>
              </a:ext>
            </a:extLst>
          </p:cNvPr>
          <p:cNvSpPr>
            <a:spLocks/>
          </p:cNvSpPr>
          <p:nvPr userDrawn="1"/>
        </p:nvSpPr>
        <p:spPr bwMode="auto">
          <a:xfrm flipH="1">
            <a:off x="5617442" y="5265440"/>
            <a:ext cx="6567703" cy="1097177"/>
          </a:xfrm>
          <a:custGeom>
            <a:avLst/>
            <a:gdLst>
              <a:gd name="T0" fmla="*/ 0 w 1441"/>
              <a:gd name="T1" fmla="*/ 0 h 240"/>
              <a:gd name="T2" fmla="*/ 0 w 1441"/>
              <a:gd name="T3" fmla="*/ 73 h 240"/>
              <a:gd name="T4" fmla="*/ 821 w 1441"/>
              <a:gd name="T5" fmla="*/ 240 h 240"/>
              <a:gd name="T6" fmla="*/ 1315 w 1441"/>
              <a:gd name="T7" fmla="*/ 175 h 240"/>
              <a:gd name="T8" fmla="*/ 1441 w 1441"/>
              <a:gd name="T9" fmla="*/ 128 h 240"/>
              <a:gd name="T10" fmla="*/ 900 w 1441"/>
              <a:gd name="T11" fmla="*/ 206 h 240"/>
              <a:gd name="T12" fmla="*/ 0 w 1441"/>
              <a:gd name="T13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1" h="240">
                <a:moveTo>
                  <a:pt x="0" y="0"/>
                </a:moveTo>
                <a:cubicBezTo>
                  <a:pt x="0" y="73"/>
                  <a:pt x="0" y="73"/>
                  <a:pt x="0" y="73"/>
                </a:cubicBezTo>
                <a:cubicBezTo>
                  <a:pt x="271" y="181"/>
                  <a:pt x="545" y="240"/>
                  <a:pt x="821" y="240"/>
                </a:cubicBezTo>
                <a:cubicBezTo>
                  <a:pt x="985" y="240"/>
                  <a:pt x="1150" y="219"/>
                  <a:pt x="1315" y="175"/>
                </a:cubicBezTo>
                <a:cubicBezTo>
                  <a:pt x="1357" y="160"/>
                  <a:pt x="1399" y="145"/>
                  <a:pt x="1441" y="128"/>
                </a:cubicBezTo>
                <a:cubicBezTo>
                  <a:pt x="1259" y="181"/>
                  <a:pt x="1079" y="206"/>
                  <a:pt x="900" y="206"/>
                </a:cubicBezTo>
                <a:cubicBezTo>
                  <a:pt x="595" y="206"/>
                  <a:pt x="294" y="133"/>
                  <a:pt x="0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2019/6/19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CB469B63-6609-4DEE-AABC-C7A10C3569AA}"/>
              </a:ext>
            </a:extLst>
          </p:cNvPr>
          <p:cNvSpPr/>
          <p:nvPr userDrawn="1"/>
        </p:nvSpPr>
        <p:spPr>
          <a:xfrm>
            <a:off x="-245" y="-5670"/>
            <a:ext cx="12192245" cy="6863669"/>
          </a:xfrm>
          <a:prstGeom prst="rect">
            <a:avLst/>
          </a:prstGeom>
          <a:blipFill>
            <a:blip r:embed="rId2"/>
            <a:stretch>
              <a:fillRect l="-41" r="-4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A38BCF43-7548-499B-BF86-A33C1D5D713C}"/>
              </a:ext>
            </a:extLst>
          </p:cNvPr>
          <p:cNvSpPr/>
          <p:nvPr userDrawn="1"/>
        </p:nvSpPr>
        <p:spPr>
          <a:xfrm>
            <a:off x="-17990" y="-6676"/>
            <a:ext cx="12192245" cy="6863669"/>
          </a:xfrm>
          <a:prstGeom prst="rect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12">
            <a:extLst>
              <a:ext uri="{FF2B5EF4-FFF2-40B4-BE49-F238E27FC236}">
                <a16:creationId xmlns:a16="http://schemas.microsoft.com/office/drawing/2014/main" id="{F68A1F67-80E4-4CC2-9E82-95472760B168}"/>
              </a:ext>
            </a:extLst>
          </p:cNvPr>
          <p:cNvSpPr>
            <a:spLocks noEditPoints="1"/>
          </p:cNvSpPr>
          <p:nvPr userDrawn="1"/>
        </p:nvSpPr>
        <p:spPr bwMode="auto">
          <a:xfrm flipV="1">
            <a:off x="3295371" y="3962285"/>
            <a:ext cx="6614716" cy="2072684"/>
          </a:xfrm>
          <a:custGeom>
            <a:avLst/>
            <a:gdLst>
              <a:gd name="T0" fmla="*/ 1 w 1461"/>
              <a:gd name="T1" fmla="*/ 457 h 457"/>
              <a:gd name="T2" fmla="*/ 0 w 1461"/>
              <a:gd name="T3" fmla="*/ 457 h 457"/>
              <a:gd name="T4" fmla="*/ 1 w 1461"/>
              <a:gd name="T5" fmla="*/ 457 h 457"/>
              <a:gd name="T6" fmla="*/ 2 w 1461"/>
              <a:gd name="T7" fmla="*/ 457 h 457"/>
              <a:gd name="T8" fmla="*/ 1 w 1461"/>
              <a:gd name="T9" fmla="*/ 457 h 457"/>
              <a:gd name="T10" fmla="*/ 2 w 1461"/>
              <a:gd name="T11" fmla="*/ 457 h 457"/>
              <a:gd name="T12" fmla="*/ 3 w 1461"/>
              <a:gd name="T13" fmla="*/ 457 h 457"/>
              <a:gd name="T14" fmla="*/ 2 w 1461"/>
              <a:gd name="T15" fmla="*/ 457 h 457"/>
              <a:gd name="T16" fmla="*/ 3 w 1461"/>
              <a:gd name="T17" fmla="*/ 457 h 457"/>
              <a:gd name="T18" fmla="*/ 3 w 1461"/>
              <a:gd name="T19" fmla="*/ 457 h 457"/>
              <a:gd name="T20" fmla="*/ 3 w 1461"/>
              <a:gd name="T21" fmla="*/ 457 h 457"/>
              <a:gd name="T22" fmla="*/ 3 w 1461"/>
              <a:gd name="T23" fmla="*/ 457 h 457"/>
              <a:gd name="T24" fmla="*/ 4 w 1461"/>
              <a:gd name="T25" fmla="*/ 457 h 457"/>
              <a:gd name="T26" fmla="*/ 4 w 1461"/>
              <a:gd name="T27" fmla="*/ 457 h 457"/>
              <a:gd name="T28" fmla="*/ 4 w 1461"/>
              <a:gd name="T29" fmla="*/ 457 h 457"/>
              <a:gd name="T30" fmla="*/ 5 w 1461"/>
              <a:gd name="T31" fmla="*/ 457 h 457"/>
              <a:gd name="T32" fmla="*/ 5 w 1461"/>
              <a:gd name="T33" fmla="*/ 457 h 457"/>
              <a:gd name="T34" fmla="*/ 5 w 1461"/>
              <a:gd name="T35" fmla="*/ 457 h 457"/>
              <a:gd name="T36" fmla="*/ 6 w 1461"/>
              <a:gd name="T37" fmla="*/ 457 h 457"/>
              <a:gd name="T38" fmla="*/ 5 w 1461"/>
              <a:gd name="T39" fmla="*/ 457 h 457"/>
              <a:gd name="T40" fmla="*/ 6 w 1461"/>
              <a:gd name="T41" fmla="*/ 457 h 457"/>
              <a:gd name="T42" fmla="*/ 7 w 1461"/>
              <a:gd name="T43" fmla="*/ 457 h 457"/>
              <a:gd name="T44" fmla="*/ 6 w 1461"/>
              <a:gd name="T45" fmla="*/ 457 h 457"/>
              <a:gd name="T46" fmla="*/ 7 w 1461"/>
              <a:gd name="T47" fmla="*/ 457 h 457"/>
              <a:gd name="T48" fmla="*/ 10 w 1461"/>
              <a:gd name="T49" fmla="*/ 457 h 457"/>
              <a:gd name="T50" fmla="*/ 7 w 1461"/>
              <a:gd name="T51" fmla="*/ 457 h 457"/>
              <a:gd name="T52" fmla="*/ 10 w 1461"/>
              <a:gd name="T53" fmla="*/ 457 h 457"/>
              <a:gd name="T54" fmla="*/ 11 w 1461"/>
              <a:gd name="T55" fmla="*/ 457 h 457"/>
              <a:gd name="T56" fmla="*/ 10 w 1461"/>
              <a:gd name="T57" fmla="*/ 457 h 457"/>
              <a:gd name="T58" fmla="*/ 11 w 1461"/>
              <a:gd name="T59" fmla="*/ 457 h 457"/>
              <a:gd name="T60" fmla="*/ 12 w 1461"/>
              <a:gd name="T61" fmla="*/ 457 h 457"/>
              <a:gd name="T62" fmla="*/ 11 w 1461"/>
              <a:gd name="T63" fmla="*/ 457 h 457"/>
              <a:gd name="T64" fmla="*/ 12 w 1461"/>
              <a:gd name="T65" fmla="*/ 457 h 457"/>
              <a:gd name="T66" fmla="*/ 13 w 1461"/>
              <a:gd name="T67" fmla="*/ 457 h 457"/>
              <a:gd name="T68" fmla="*/ 12 w 1461"/>
              <a:gd name="T69" fmla="*/ 457 h 457"/>
              <a:gd name="T70" fmla="*/ 13 w 1461"/>
              <a:gd name="T71" fmla="*/ 457 h 457"/>
              <a:gd name="T72" fmla="*/ 14 w 1461"/>
              <a:gd name="T73" fmla="*/ 457 h 457"/>
              <a:gd name="T74" fmla="*/ 13 w 1461"/>
              <a:gd name="T75" fmla="*/ 457 h 457"/>
              <a:gd name="T76" fmla="*/ 14 w 1461"/>
              <a:gd name="T77" fmla="*/ 457 h 457"/>
              <a:gd name="T78" fmla="*/ 14 w 1461"/>
              <a:gd name="T79" fmla="*/ 457 h 457"/>
              <a:gd name="T80" fmla="*/ 14 w 1461"/>
              <a:gd name="T81" fmla="*/ 457 h 457"/>
              <a:gd name="T82" fmla="*/ 14 w 1461"/>
              <a:gd name="T83" fmla="*/ 457 h 457"/>
              <a:gd name="T84" fmla="*/ 1461 w 1461"/>
              <a:gd name="T85" fmla="*/ 0 h 457"/>
              <a:gd name="T86" fmla="*/ 1461 w 1461"/>
              <a:gd name="T87" fmla="*/ 0 h 457"/>
              <a:gd name="T88" fmla="*/ 15 w 1461"/>
              <a:gd name="T89" fmla="*/ 457 h 457"/>
              <a:gd name="T90" fmla="*/ 1461 w 1461"/>
              <a:gd name="T91" fmla="*/ 0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61" h="457">
                <a:moveTo>
                  <a:pt x="1" y="457"/>
                </a:moveTo>
                <a:cubicBezTo>
                  <a:pt x="1" y="457"/>
                  <a:pt x="0" y="457"/>
                  <a:pt x="0" y="457"/>
                </a:cubicBezTo>
                <a:cubicBezTo>
                  <a:pt x="0" y="457"/>
                  <a:pt x="1" y="457"/>
                  <a:pt x="1" y="457"/>
                </a:cubicBezTo>
                <a:moveTo>
                  <a:pt x="2" y="457"/>
                </a:moveTo>
                <a:cubicBezTo>
                  <a:pt x="2" y="457"/>
                  <a:pt x="1" y="457"/>
                  <a:pt x="1" y="457"/>
                </a:cubicBezTo>
                <a:cubicBezTo>
                  <a:pt x="1" y="457"/>
                  <a:pt x="2" y="457"/>
                  <a:pt x="2" y="457"/>
                </a:cubicBezTo>
                <a:moveTo>
                  <a:pt x="3" y="457"/>
                </a:moveTo>
                <a:cubicBezTo>
                  <a:pt x="2" y="457"/>
                  <a:pt x="2" y="457"/>
                  <a:pt x="2" y="457"/>
                </a:cubicBezTo>
                <a:cubicBezTo>
                  <a:pt x="2" y="457"/>
                  <a:pt x="2" y="457"/>
                  <a:pt x="3" y="457"/>
                </a:cubicBezTo>
                <a:moveTo>
                  <a:pt x="3" y="457"/>
                </a:moveTo>
                <a:cubicBezTo>
                  <a:pt x="3" y="457"/>
                  <a:pt x="3" y="457"/>
                  <a:pt x="3" y="457"/>
                </a:cubicBezTo>
                <a:cubicBezTo>
                  <a:pt x="3" y="457"/>
                  <a:pt x="3" y="457"/>
                  <a:pt x="3" y="457"/>
                </a:cubicBezTo>
                <a:moveTo>
                  <a:pt x="4" y="457"/>
                </a:moveTo>
                <a:cubicBezTo>
                  <a:pt x="4" y="457"/>
                  <a:pt x="4" y="457"/>
                  <a:pt x="4" y="457"/>
                </a:cubicBezTo>
                <a:cubicBezTo>
                  <a:pt x="4" y="457"/>
                  <a:pt x="4" y="457"/>
                  <a:pt x="4" y="457"/>
                </a:cubicBezTo>
                <a:moveTo>
                  <a:pt x="5" y="457"/>
                </a:moveTo>
                <a:cubicBezTo>
                  <a:pt x="5" y="457"/>
                  <a:pt x="5" y="457"/>
                  <a:pt x="5" y="457"/>
                </a:cubicBezTo>
                <a:cubicBezTo>
                  <a:pt x="5" y="457"/>
                  <a:pt x="5" y="457"/>
                  <a:pt x="5" y="457"/>
                </a:cubicBezTo>
                <a:moveTo>
                  <a:pt x="6" y="457"/>
                </a:moveTo>
                <a:cubicBezTo>
                  <a:pt x="6" y="457"/>
                  <a:pt x="6" y="457"/>
                  <a:pt x="5" y="457"/>
                </a:cubicBezTo>
                <a:cubicBezTo>
                  <a:pt x="6" y="457"/>
                  <a:pt x="6" y="457"/>
                  <a:pt x="6" y="457"/>
                </a:cubicBezTo>
                <a:moveTo>
                  <a:pt x="7" y="457"/>
                </a:moveTo>
                <a:cubicBezTo>
                  <a:pt x="7" y="457"/>
                  <a:pt x="6" y="457"/>
                  <a:pt x="6" y="457"/>
                </a:cubicBezTo>
                <a:cubicBezTo>
                  <a:pt x="6" y="457"/>
                  <a:pt x="7" y="457"/>
                  <a:pt x="7" y="457"/>
                </a:cubicBezTo>
                <a:moveTo>
                  <a:pt x="10" y="457"/>
                </a:moveTo>
                <a:cubicBezTo>
                  <a:pt x="9" y="457"/>
                  <a:pt x="8" y="457"/>
                  <a:pt x="7" y="457"/>
                </a:cubicBezTo>
                <a:cubicBezTo>
                  <a:pt x="8" y="457"/>
                  <a:pt x="9" y="457"/>
                  <a:pt x="10" y="457"/>
                </a:cubicBezTo>
                <a:moveTo>
                  <a:pt x="11" y="457"/>
                </a:moveTo>
                <a:cubicBezTo>
                  <a:pt x="11" y="457"/>
                  <a:pt x="11" y="457"/>
                  <a:pt x="10" y="457"/>
                </a:cubicBezTo>
                <a:cubicBezTo>
                  <a:pt x="11" y="457"/>
                  <a:pt x="11" y="457"/>
                  <a:pt x="11" y="457"/>
                </a:cubicBezTo>
                <a:moveTo>
                  <a:pt x="12" y="457"/>
                </a:moveTo>
                <a:cubicBezTo>
                  <a:pt x="12" y="457"/>
                  <a:pt x="11" y="457"/>
                  <a:pt x="11" y="457"/>
                </a:cubicBezTo>
                <a:cubicBezTo>
                  <a:pt x="11" y="457"/>
                  <a:pt x="12" y="457"/>
                  <a:pt x="12" y="457"/>
                </a:cubicBezTo>
                <a:moveTo>
                  <a:pt x="13" y="457"/>
                </a:moveTo>
                <a:cubicBezTo>
                  <a:pt x="13" y="457"/>
                  <a:pt x="12" y="457"/>
                  <a:pt x="12" y="457"/>
                </a:cubicBezTo>
                <a:cubicBezTo>
                  <a:pt x="12" y="457"/>
                  <a:pt x="13" y="457"/>
                  <a:pt x="13" y="457"/>
                </a:cubicBezTo>
                <a:moveTo>
                  <a:pt x="14" y="457"/>
                </a:moveTo>
                <a:cubicBezTo>
                  <a:pt x="13" y="457"/>
                  <a:pt x="13" y="457"/>
                  <a:pt x="13" y="457"/>
                </a:cubicBezTo>
                <a:cubicBezTo>
                  <a:pt x="13" y="457"/>
                  <a:pt x="13" y="457"/>
                  <a:pt x="14" y="457"/>
                </a:cubicBezTo>
                <a:moveTo>
                  <a:pt x="14" y="457"/>
                </a:moveTo>
                <a:cubicBezTo>
                  <a:pt x="14" y="457"/>
                  <a:pt x="14" y="457"/>
                  <a:pt x="14" y="457"/>
                </a:cubicBezTo>
                <a:cubicBezTo>
                  <a:pt x="14" y="457"/>
                  <a:pt x="14" y="457"/>
                  <a:pt x="14" y="457"/>
                </a:cubicBezTo>
                <a:moveTo>
                  <a:pt x="1461" y="0"/>
                </a:moveTo>
                <a:cubicBezTo>
                  <a:pt x="1461" y="0"/>
                  <a:pt x="1461" y="0"/>
                  <a:pt x="1461" y="0"/>
                </a:cubicBezTo>
                <a:cubicBezTo>
                  <a:pt x="963" y="95"/>
                  <a:pt x="535" y="445"/>
                  <a:pt x="15" y="457"/>
                </a:cubicBezTo>
                <a:cubicBezTo>
                  <a:pt x="535" y="445"/>
                  <a:pt x="963" y="95"/>
                  <a:pt x="1461" y="0"/>
                </a:cubicBezTo>
              </a:path>
            </a:pathLst>
          </a:custGeom>
          <a:solidFill>
            <a:srgbClr val="BDBB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D34E171D-EF49-4E3B-9896-9ED052433A75}"/>
              </a:ext>
            </a:extLst>
          </p:cNvPr>
          <p:cNvGrpSpPr/>
          <p:nvPr userDrawn="1"/>
        </p:nvGrpSpPr>
        <p:grpSpPr>
          <a:xfrm flipH="1">
            <a:off x="-13955" y="3735621"/>
            <a:ext cx="12206762" cy="3193679"/>
            <a:chOff x="-13955" y="3735621"/>
            <a:chExt cx="12206762" cy="3193679"/>
          </a:xfrm>
        </p:grpSpPr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B3F73F17-FDF7-4B3B-A398-4D4E0C5B892F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-13955" y="3735621"/>
              <a:ext cx="12205954" cy="3122380"/>
            </a:xfrm>
            <a:custGeom>
              <a:avLst/>
              <a:gdLst>
                <a:gd name="T0" fmla="*/ 1551 w 2694"/>
                <a:gd name="T1" fmla="*/ 389 h 698"/>
                <a:gd name="T2" fmla="*/ 0 w 2694"/>
                <a:gd name="T3" fmla="*/ 296 h 698"/>
                <a:gd name="T4" fmla="*/ 0 w 2694"/>
                <a:gd name="T5" fmla="*/ 698 h 698"/>
                <a:gd name="T6" fmla="*/ 2694 w 2694"/>
                <a:gd name="T7" fmla="*/ 698 h 698"/>
                <a:gd name="T8" fmla="*/ 2694 w 2694"/>
                <a:gd name="T9" fmla="*/ 253 h 698"/>
                <a:gd name="T10" fmla="*/ 1551 w 2694"/>
                <a:gd name="T11" fmla="*/ 389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4" h="698">
                  <a:moveTo>
                    <a:pt x="1551" y="389"/>
                  </a:moveTo>
                  <a:cubicBezTo>
                    <a:pt x="1022" y="575"/>
                    <a:pt x="501" y="523"/>
                    <a:pt x="0" y="296"/>
                  </a:cubicBezTo>
                  <a:cubicBezTo>
                    <a:pt x="0" y="698"/>
                    <a:pt x="0" y="698"/>
                    <a:pt x="0" y="698"/>
                  </a:cubicBezTo>
                  <a:cubicBezTo>
                    <a:pt x="2694" y="698"/>
                    <a:pt x="2694" y="698"/>
                    <a:pt x="2694" y="698"/>
                  </a:cubicBezTo>
                  <a:cubicBezTo>
                    <a:pt x="2694" y="253"/>
                    <a:pt x="2694" y="253"/>
                    <a:pt x="2694" y="253"/>
                  </a:cubicBezTo>
                  <a:cubicBezTo>
                    <a:pt x="2355" y="0"/>
                    <a:pt x="1910" y="262"/>
                    <a:pt x="1551" y="3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F737B206-BA9B-4C93-B0FC-CFFAE06905C6}"/>
                </a:ext>
              </a:extLst>
            </p:cNvPr>
            <p:cNvGrpSpPr/>
            <p:nvPr userDrawn="1"/>
          </p:nvGrpSpPr>
          <p:grpSpPr>
            <a:xfrm>
              <a:off x="-9113" y="4144349"/>
              <a:ext cx="12201920" cy="2784951"/>
              <a:chOff x="-9113" y="4144349"/>
              <a:chExt cx="12201920" cy="2784951"/>
            </a:xfrm>
          </p:grpSpPr>
          <p:sp>
            <p:nvSpPr>
              <p:cNvPr id="18" name="Freeform 19">
                <a:extLst>
                  <a:ext uri="{FF2B5EF4-FFF2-40B4-BE49-F238E27FC236}">
                    <a16:creationId xmlns:a16="http://schemas.microsoft.com/office/drawing/2014/main" id="{6248A263-D5E0-4A3B-9E49-9BB5B601852B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H="1">
                <a:off x="5692412" y="5265442"/>
                <a:ext cx="6492733" cy="1663858"/>
              </a:xfrm>
              <a:custGeom>
                <a:avLst/>
                <a:gdLst>
                  <a:gd name="T0" fmla="*/ 1441 w 1441"/>
                  <a:gd name="T1" fmla="*/ 128 h 368"/>
                  <a:gd name="T2" fmla="*/ 0 w 1441"/>
                  <a:gd name="T3" fmla="*/ 0 h 368"/>
                  <a:gd name="T4" fmla="*/ 0 w 1441"/>
                  <a:gd name="T5" fmla="*/ 203 h 368"/>
                  <a:gd name="T6" fmla="*/ 1441 w 1441"/>
                  <a:gd name="T7" fmla="*/ 12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41" h="368">
                    <a:moveTo>
                      <a:pt x="1441" y="128"/>
                    </a:moveTo>
                    <a:cubicBezTo>
                      <a:pt x="950" y="271"/>
                      <a:pt x="466" y="211"/>
                      <a:pt x="0" y="0"/>
                    </a:cubicBezTo>
                    <a:cubicBezTo>
                      <a:pt x="0" y="203"/>
                      <a:pt x="0" y="203"/>
                      <a:pt x="0" y="203"/>
                    </a:cubicBezTo>
                    <a:cubicBezTo>
                      <a:pt x="478" y="368"/>
                      <a:pt x="963" y="319"/>
                      <a:pt x="1441" y="128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0">
                <a:extLst>
                  <a:ext uri="{FF2B5EF4-FFF2-40B4-BE49-F238E27FC236}">
                    <a16:creationId xmlns:a16="http://schemas.microsoft.com/office/drawing/2014/main" id="{F9EB0274-DEA1-4142-9CC2-5AFF708F3E2D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H="1">
                <a:off x="560" y="4362943"/>
                <a:ext cx="12192247" cy="1856926"/>
              </a:xfrm>
              <a:custGeom>
                <a:avLst/>
                <a:gdLst>
                  <a:gd name="T0" fmla="*/ 2360 w 2694"/>
                  <a:gd name="T1" fmla="*/ 0 h 411"/>
                  <a:gd name="T2" fmla="*/ 1551 w 2694"/>
                  <a:gd name="T3" fmla="*/ 242 h 411"/>
                  <a:gd name="T4" fmla="*/ 900 w 2694"/>
                  <a:gd name="T5" fmla="*/ 355 h 411"/>
                  <a:gd name="T6" fmla="*/ 0 w 2694"/>
                  <a:gd name="T7" fmla="*/ 149 h 411"/>
                  <a:gd name="T8" fmla="*/ 0 w 2694"/>
                  <a:gd name="T9" fmla="*/ 205 h 411"/>
                  <a:gd name="T10" fmla="*/ 900 w 2694"/>
                  <a:gd name="T11" fmla="*/ 411 h 411"/>
                  <a:gd name="T12" fmla="*/ 1441 w 2694"/>
                  <a:gd name="T13" fmla="*/ 333 h 411"/>
                  <a:gd name="T14" fmla="*/ 1315 w 2694"/>
                  <a:gd name="T15" fmla="*/ 380 h 411"/>
                  <a:gd name="T16" fmla="*/ 1554 w 2694"/>
                  <a:gd name="T17" fmla="*/ 300 h 411"/>
                  <a:gd name="T18" fmla="*/ 2382 w 2694"/>
                  <a:gd name="T19" fmla="*/ 20 h 411"/>
                  <a:gd name="T20" fmla="*/ 2694 w 2694"/>
                  <a:gd name="T21" fmla="*/ 116 h 411"/>
                  <a:gd name="T22" fmla="*/ 2694 w 2694"/>
                  <a:gd name="T23" fmla="*/ 106 h 411"/>
                  <a:gd name="T24" fmla="*/ 2360 w 2694"/>
                  <a:gd name="T25" fmla="*/ 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94" h="411">
                    <a:moveTo>
                      <a:pt x="2360" y="0"/>
                    </a:moveTo>
                    <a:cubicBezTo>
                      <a:pt x="2092" y="0"/>
                      <a:pt x="1801" y="153"/>
                      <a:pt x="1551" y="242"/>
                    </a:cubicBezTo>
                    <a:cubicBezTo>
                      <a:pt x="1332" y="319"/>
                      <a:pt x="1115" y="355"/>
                      <a:pt x="900" y="355"/>
                    </a:cubicBezTo>
                    <a:cubicBezTo>
                      <a:pt x="595" y="355"/>
                      <a:pt x="294" y="282"/>
                      <a:pt x="0" y="149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294" y="338"/>
                      <a:pt x="595" y="411"/>
                      <a:pt x="900" y="411"/>
                    </a:cubicBezTo>
                    <a:cubicBezTo>
                      <a:pt x="1079" y="411"/>
                      <a:pt x="1259" y="386"/>
                      <a:pt x="1441" y="333"/>
                    </a:cubicBezTo>
                    <a:cubicBezTo>
                      <a:pt x="1399" y="350"/>
                      <a:pt x="1357" y="365"/>
                      <a:pt x="1315" y="380"/>
                    </a:cubicBezTo>
                    <a:cubicBezTo>
                      <a:pt x="1395" y="359"/>
                      <a:pt x="1474" y="332"/>
                      <a:pt x="1554" y="300"/>
                    </a:cubicBezTo>
                    <a:cubicBezTo>
                      <a:pt x="1809" y="196"/>
                      <a:pt x="2105" y="20"/>
                      <a:pt x="2382" y="20"/>
                    </a:cubicBezTo>
                    <a:cubicBezTo>
                      <a:pt x="2490" y="20"/>
                      <a:pt x="2596" y="47"/>
                      <a:pt x="2694" y="116"/>
                    </a:cubicBezTo>
                    <a:cubicBezTo>
                      <a:pt x="2694" y="106"/>
                      <a:pt x="2694" y="106"/>
                      <a:pt x="2694" y="106"/>
                    </a:cubicBezTo>
                    <a:cubicBezTo>
                      <a:pt x="2591" y="29"/>
                      <a:pt x="2478" y="0"/>
                      <a:pt x="2360" y="0"/>
                    </a:cubicBezTo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1">
                <a:extLst>
                  <a:ext uri="{FF2B5EF4-FFF2-40B4-BE49-F238E27FC236}">
                    <a16:creationId xmlns:a16="http://schemas.microsoft.com/office/drawing/2014/main" id="{5CEF7190-44BD-46B6-B81D-3AA37E897782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H="1">
                <a:off x="5617442" y="5265440"/>
                <a:ext cx="6567703" cy="1097177"/>
              </a:xfrm>
              <a:custGeom>
                <a:avLst/>
                <a:gdLst>
                  <a:gd name="T0" fmla="*/ 0 w 1441"/>
                  <a:gd name="T1" fmla="*/ 0 h 240"/>
                  <a:gd name="T2" fmla="*/ 0 w 1441"/>
                  <a:gd name="T3" fmla="*/ 73 h 240"/>
                  <a:gd name="T4" fmla="*/ 821 w 1441"/>
                  <a:gd name="T5" fmla="*/ 240 h 240"/>
                  <a:gd name="T6" fmla="*/ 1315 w 1441"/>
                  <a:gd name="T7" fmla="*/ 175 h 240"/>
                  <a:gd name="T8" fmla="*/ 1441 w 1441"/>
                  <a:gd name="T9" fmla="*/ 128 h 240"/>
                  <a:gd name="T10" fmla="*/ 900 w 1441"/>
                  <a:gd name="T11" fmla="*/ 206 h 240"/>
                  <a:gd name="T12" fmla="*/ 0 w 1441"/>
                  <a:gd name="T13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1" h="240">
                    <a:moveTo>
                      <a:pt x="0" y="0"/>
                    </a:moveTo>
                    <a:cubicBezTo>
                      <a:pt x="0" y="73"/>
                      <a:pt x="0" y="73"/>
                      <a:pt x="0" y="73"/>
                    </a:cubicBezTo>
                    <a:cubicBezTo>
                      <a:pt x="271" y="181"/>
                      <a:pt x="545" y="240"/>
                      <a:pt x="821" y="240"/>
                    </a:cubicBezTo>
                    <a:cubicBezTo>
                      <a:pt x="985" y="240"/>
                      <a:pt x="1150" y="219"/>
                      <a:pt x="1315" y="175"/>
                    </a:cubicBezTo>
                    <a:cubicBezTo>
                      <a:pt x="1357" y="160"/>
                      <a:pt x="1399" y="145"/>
                      <a:pt x="1441" y="128"/>
                    </a:cubicBezTo>
                    <a:cubicBezTo>
                      <a:pt x="1259" y="181"/>
                      <a:pt x="1079" y="206"/>
                      <a:pt x="900" y="206"/>
                    </a:cubicBezTo>
                    <a:cubicBezTo>
                      <a:pt x="595" y="206"/>
                      <a:pt x="294" y="133"/>
                      <a:pt x="0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5A8A9C2E-812C-4F96-B632-51C30D3D8585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H="1">
                <a:off x="-9113" y="4144349"/>
                <a:ext cx="12194259" cy="1856926"/>
              </a:xfrm>
              <a:custGeom>
                <a:avLst/>
                <a:gdLst>
                  <a:gd name="T0" fmla="*/ 2360 w 2694"/>
                  <a:gd name="T1" fmla="*/ 0 h 411"/>
                  <a:gd name="T2" fmla="*/ 1551 w 2694"/>
                  <a:gd name="T3" fmla="*/ 242 h 411"/>
                  <a:gd name="T4" fmla="*/ 900 w 2694"/>
                  <a:gd name="T5" fmla="*/ 355 h 411"/>
                  <a:gd name="T6" fmla="*/ 0 w 2694"/>
                  <a:gd name="T7" fmla="*/ 149 h 411"/>
                  <a:gd name="T8" fmla="*/ 0 w 2694"/>
                  <a:gd name="T9" fmla="*/ 205 h 411"/>
                  <a:gd name="T10" fmla="*/ 900 w 2694"/>
                  <a:gd name="T11" fmla="*/ 411 h 411"/>
                  <a:gd name="T12" fmla="*/ 1441 w 2694"/>
                  <a:gd name="T13" fmla="*/ 333 h 411"/>
                  <a:gd name="T14" fmla="*/ 1315 w 2694"/>
                  <a:gd name="T15" fmla="*/ 380 h 411"/>
                  <a:gd name="T16" fmla="*/ 1554 w 2694"/>
                  <a:gd name="T17" fmla="*/ 300 h 411"/>
                  <a:gd name="T18" fmla="*/ 2382 w 2694"/>
                  <a:gd name="T19" fmla="*/ 20 h 411"/>
                  <a:gd name="T20" fmla="*/ 2694 w 2694"/>
                  <a:gd name="T21" fmla="*/ 116 h 411"/>
                  <a:gd name="T22" fmla="*/ 2694 w 2694"/>
                  <a:gd name="T23" fmla="*/ 106 h 411"/>
                  <a:gd name="T24" fmla="*/ 2360 w 2694"/>
                  <a:gd name="T25" fmla="*/ 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94" h="411">
                    <a:moveTo>
                      <a:pt x="2360" y="0"/>
                    </a:moveTo>
                    <a:cubicBezTo>
                      <a:pt x="2092" y="0"/>
                      <a:pt x="1801" y="153"/>
                      <a:pt x="1551" y="242"/>
                    </a:cubicBezTo>
                    <a:cubicBezTo>
                      <a:pt x="1332" y="319"/>
                      <a:pt x="1115" y="355"/>
                      <a:pt x="900" y="355"/>
                    </a:cubicBezTo>
                    <a:cubicBezTo>
                      <a:pt x="595" y="355"/>
                      <a:pt x="294" y="282"/>
                      <a:pt x="0" y="149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294" y="338"/>
                      <a:pt x="595" y="411"/>
                      <a:pt x="900" y="411"/>
                    </a:cubicBezTo>
                    <a:cubicBezTo>
                      <a:pt x="1079" y="411"/>
                      <a:pt x="1259" y="386"/>
                      <a:pt x="1441" y="333"/>
                    </a:cubicBezTo>
                    <a:cubicBezTo>
                      <a:pt x="1399" y="350"/>
                      <a:pt x="1357" y="365"/>
                      <a:pt x="1315" y="380"/>
                    </a:cubicBezTo>
                    <a:cubicBezTo>
                      <a:pt x="1395" y="359"/>
                      <a:pt x="1474" y="332"/>
                      <a:pt x="1554" y="300"/>
                    </a:cubicBezTo>
                    <a:cubicBezTo>
                      <a:pt x="1809" y="196"/>
                      <a:pt x="2105" y="20"/>
                      <a:pt x="2382" y="20"/>
                    </a:cubicBezTo>
                    <a:cubicBezTo>
                      <a:pt x="2490" y="20"/>
                      <a:pt x="2596" y="47"/>
                      <a:pt x="2694" y="116"/>
                    </a:cubicBezTo>
                    <a:cubicBezTo>
                      <a:pt x="2694" y="106"/>
                      <a:pt x="2694" y="106"/>
                      <a:pt x="2694" y="106"/>
                    </a:cubicBezTo>
                    <a:cubicBezTo>
                      <a:pt x="2591" y="29"/>
                      <a:pt x="2478" y="0"/>
                      <a:pt x="2360" y="0"/>
                    </a:cubicBezTo>
                  </a:path>
                </a:pathLst>
              </a:custGeom>
              <a:solidFill>
                <a:schemeClr val="tx1">
                  <a:lumMod val="95000"/>
                  <a:lumOff val="5000"/>
                  <a:alpha val="3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2354005" y="1475982"/>
            <a:ext cx="6961414" cy="1621509"/>
          </a:xfrm>
        </p:spPr>
        <p:txBody>
          <a:bodyPr anchor="b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2354005" y="3909324"/>
            <a:ext cx="6961414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lang="zh-CN" altLang="en-US" sz="15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6" name="文本占位符 13">
            <a:extLst>
              <a:ext uri="{FF2B5EF4-FFF2-40B4-BE49-F238E27FC236}">
                <a16:creationId xmlns:a16="http://schemas.microsoft.com/office/drawing/2014/main" id="{05EBDA4F-7210-4CAE-8333-80DB24212E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54007" y="3613053"/>
            <a:ext cx="6961414" cy="296271"/>
          </a:xfrm>
        </p:spPr>
        <p:txBody>
          <a:bodyPr vert="horz" anchor="ctr">
            <a:noAutofit/>
          </a:bodyPr>
          <a:lstStyle>
            <a:lvl1pPr marL="0" indent="0" algn="ctr">
              <a:buNone/>
              <a:defRPr sz="15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2019/6/19</a:t>
            </a:fld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9" r:id="rId3"/>
    <p:sldLayoutId id="2147483662" r:id="rId4"/>
    <p:sldLayoutId id="2147483655" r:id="rId5"/>
    <p:sldLayoutId id="2147483661" r:id="rId6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7.x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3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1.xml"/><Relationship Id="rId4" Type="http://schemas.openxmlformats.org/officeDocument/2006/relationships/hyperlink" Target="https://www.islide.cc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>
            <a:extLst>
              <a:ext uri="{FF2B5EF4-FFF2-40B4-BE49-F238E27FC236}">
                <a16:creationId xmlns:a16="http://schemas.microsoft.com/office/drawing/2014/main" id="{3C326D0B-7DAB-41B6-8030-2E4A18CC949B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5840861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3" name="对象 2" hidden="1">
                        <a:extLst>
                          <a:ext uri="{FF2B5EF4-FFF2-40B4-BE49-F238E27FC236}">
                            <a16:creationId xmlns:a16="http://schemas.microsoft.com/office/drawing/2014/main" id="{3C326D0B-7DAB-41B6-8030-2E4A18CC94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>
            <a:extLst>
              <a:ext uri="{FF2B5EF4-FFF2-40B4-BE49-F238E27FC236}">
                <a16:creationId xmlns:a16="http://schemas.microsoft.com/office/drawing/2014/main" id="{EC933494-1B63-4A32-964F-D05236799BA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031523" y="4229910"/>
            <a:ext cx="5487377" cy="558799"/>
          </a:xfrm>
        </p:spPr>
        <p:txBody>
          <a:bodyPr/>
          <a:lstStyle/>
          <a:p>
            <a:r>
              <a:rPr lang="en-US" altLang="zh-CN" dirty="0"/>
              <a:t>Subtitle here</a:t>
            </a: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031523" y="2515423"/>
            <a:ext cx="5487377" cy="1714488"/>
          </a:xfrm>
        </p:spPr>
        <p:txBody>
          <a:bodyPr>
            <a:normAutofit/>
          </a:bodyPr>
          <a:lstStyle/>
          <a:p>
            <a:r>
              <a:rPr lang="zh-CN" altLang="en-US" sz="4400" dirty="0"/>
              <a:t>工作报告总结类</a:t>
            </a:r>
            <a:br>
              <a:rPr lang="en-US" altLang="zh-CN" sz="4400" dirty="0"/>
            </a:br>
            <a:r>
              <a:rPr lang="en-US" altLang="zh-CN" sz="4400" dirty="0"/>
              <a:t>PPT</a:t>
            </a:r>
            <a:r>
              <a:rPr lang="zh-CN" altLang="en-US" sz="4400" dirty="0"/>
              <a:t>模板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en-US" dirty="0"/>
              <a:t>Designed by iSlide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E2E568F2-1531-461C-B4F0-F5E7AB67AB2D}"/>
              </a:ext>
            </a:extLst>
          </p:cNvPr>
          <p:cNvGrpSpPr/>
          <p:nvPr/>
        </p:nvGrpSpPr>
        <p:grpSpPr>
          <a:xfrm>
            <a:off x="8385688" y="1130300"/>
            <a:ext cx="3133212" cy="1206488"/>
            <a:chOff x="2383834" y="4961879"/>
            <a:chExt cx="2518367" cy="969735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9CCF0B1E-80EE-40E7-9B30-F6B26DB1FB7B}"/>
                </a:ext>
              </a:extLst>
            </p:cNvPr>
            <p:cNvGrpSpPr/>
            <p:nvPr/>
          </p:nvGrpSpPr>
          <p:grpSpPr>
            <a:xfrm>
              <a:off x="2396533" y="4961879"/>
              <a:ext cx="2505668" cy="969735"/>
              <a:chOff x="5139956" y="1908357"/>
              <a:chExt cx="3957318" cy="1423337"/>
            </a:xfrm>
          </p:grpSpPr>
          <p:grpSp>
            <p:nvGrpSpPr>
              <p:cNvPr id="27" name="组合 26">
                <a:extLst>
                  <a:ext uri="{FF2B5EF4-FFF2-40B4-BE49-F238E27FC236}">
                    <a16:creationId xmlns:a16="http://schemas.microsoft.com/office/drawing/2014/main" id="{DEF01749-128B-4AE6-B080-1000E4E68D1A}"/>
                  </a:ext>
                </a:extLst>
              </p:cNvPr>
              <p:cNvGrpSpPr/>
              <p:nvPr/>
            </p:nvGrpSpPr>
            <p:grpSpPr>
              <a:xfrm>
                <a:off x="5139956" y="1988980"/>
                <a:ext cx="3957318" cy="1342714"/>
                <a:chOff x="1" y="2572812"/>
                <a:chExt cx="3766541" cy="1563538"/>
              </a:xfrm>
            </p:grpSpPr>
            <p:sp>
              <p:nvSpPr>
                <p:cNvPr id="29" name="文本框 28">
                  <a:extLst>
                    <a:ext uri="{FF2B5EF4-FFF2-40B4-BE49-F238E27FC236}">
                      <a16:creationId xmlns:a16="http://schemas.microsoft.com/office/drawing/2014/main" id="{FA82FE10-1B0C-4CAA-B3F6-C09DFC0C6414}"/>
                    </a:ext>
                  </a:extLst>
                </p:cNvPr>
                <p:cNvSpPr txBox="1"/>
                <p:nvPr/>
              </p:nvSpPr>
              <p:spPr>
                <a:xfrm>
                  <a:off x="1" y="3229398"/>
                  <a:ext cx="3766541" cy="9069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en-US" altLang="zh-CN" sz="16600" b="1" dirty="0">
                      <a:solidFill>
                        <a:schemeClr val="accent1"/>
                      </a:solidFill>
                      <a:latin typeface="+mn-lt"/>
                    </a:rPr>
                    <a:t>REPORT</a:t>
                  </a:r>
                  <a:endParaRPr lang="zh-CN" altLang="en-US" sz="16600" b="1" dirty="0">
                    <a:solidFill>
                      <a:schemeClr val="accent1"/>
                    </a:solidFill>
                    <a:latin typeface="+mn-lt"/>
                  </a:endParaRPr>
                </a:p>
              </p:txBody>
            </p:sp>
            <p:sp>
              <p:nvSpPr>
                <p:cNvPr id="30" name="矩形 29">
                  <a:extLst>
                    <a:ext uri="{FF2B5EF4-FFF2-40B4-BE49-F238E27FC236}">
                      <a16:creationId xmlns:a16="http://schemas.microsoft.com/office/drawing/2014/main" id="{230769EB-A9EA-4DCB-A179-AB591D5A71E0}"/>
                    </a:ext>
                  </a:extLst>
                </p:cNvPr>
                <p:cNvSpPr/>
                <p:nvPr/>
              </p:nvSpPr>
              <p:spPr>
                <a:xfrm>
                  <a:off x="1" y="2572812"/>
                  <a:ext cx="2124739" cy="411184"/>
                </a:xfrm>
                <a:prstGeom prst="rect">
                  <a:avLst/>
                </a:prstGeom>
                <a:noFill/>
              </p:spPr>
              <p:txBody>
                <a:bodyPr wrap="none" numCol="1" rtlCol="0">
                  <a:prstTxWarp prst="textPlain">
                    <a:avLst/>
                  </a:prstTxWarp>
                  <a:spAutoFit/>
                </a:bodyPr>
                <a:lstStyle/>
                <a:p>
                  <a:pPr lvl="0"/>
                  <a:r>
                    <a:rPr lang="en-US" altLang="zh-CN" sz="16600" noProof="0" dirty="0">
                      <a:solidFill>
                        <a:schemeClr val="accent1"/>
                      </a:solidFill>
                      <a:latin typeface="+mn-lt"/>
                    </a:rPr>
                    <a:t>BUSINESS</a:t>
                  </a:r>
                </a:p>
              </p:txBody>
            </p:sp>
          </p:grp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58E4962C-0DFB-496F-B057-046C027959F7}"/>
                  </a:ext>
                </a:extLst>
              </p:cNvPr>
              <p:cNvSpPr txBox="1"/>
              <p:nvPr/>
            </p:nvSpPr>
            <p:spPr>
              <a:xfrm>
                <a:off x="7457736" y="1908357"/>
                <a:ext cx="1519191" cy="5219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9600" dirty="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20XX</a:t>
                </a:r>
                <a:endParaRPr lang="zh-CN" altLang="en-US" sz="9600" dirty="0">
                  <a:solidFill>
                    <a:schemeClr val="accent1"/>
                  </a:solidFill>
                  <a:latin typeface="Impact" panose="020B0806030902050204" pitchFamily="34" charset="0"/>
                </a:endParaRPr>
              </a:p>
            </p:txBody>
          </p:sp>
        </p:grp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073CF364-EE6D-4DB8-AA20-F79D627BB9DB}"/>
                </a:ext>
              </a:extLst>
            </p:cNvPr>
            <p:cNvCxnSpPr/>
            <p:nvPr/>
          </p:nvCxnSpPr>
          <p:spPr>
            <a:xfrm>
              <a:off x="2383834" y="4961879"/>
              <a:ext cx="1426168" cy="0"/>
            </a:xfrm>
            <a:prstGeom prst="line">
              <a:avLst/>
            </a:prstGeom>
            <a:ln>
              <a:solidFill>
                <a:schemeClr val="tx2">
                  <a:alpha val="5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87BEBA01-26ED-491C-B454-01C44554E942}"/>
                </a:ext>
              </a:extLst>
            </p:cNvPr>
            <p:cNvCxnSpPr/>
            <p:nvPr/>
          </p:nvCxnSpPr>
          <p:spPr>
            <a:xfrm>
              <a:off x="2383834" y="5317480"/>
              <a:ext cx="1426168" cy="0"/>
            </a:xfrm>
            <a:prstGeom prst="line">
              <a:avLst/>
            </a:prstGeom>
            <a:ln>
              <a:solidFill>
                <a:schemeClr val="tx2">
                  <a:alpha val="5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518D139D-B454-4FB0-A645-F25A71219BEC}"/>
              </a:ext>
            </a:extLst>
          </p:cNvPr>
          <p:cNvCxnSpPr/>
          <p:nvPr/>
        </p:nvCxnSpPr>
        <p:spPr>
          <a:xfrm flipH="1">
            <a:off x="7288822" y="2628900"/>
            <a:ext cx="423007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7EA6EE20-2B79-4821-B8FD-75C545965879}"/>
              </a:ext>
            </a:extLst>
          </p:cNvPr>
          <p:cNvCxnSpPr/>
          <p:nvPr/>
        </p:nvCxnSpPr>
        <p:spPr>
          <a:xfrm flipH="1">
            <a:off x="7288822" y="4906107"/>
            <a:ext cx="423007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3164114" y="2363407"/>
            <a:ext cx="1225577" cy="1065594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5582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E9090D-22B9-45D0-A50C-0039DE9BE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EE83763-C1E4-4EE3-BC9E-F93E3031E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528ABB7-5E4C-4A4A-8A32-59502A91A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11</a:t>
            </a:fld>
            <a:endParaRPr lang="zh-CN" altLang="en-US"/>
          </a:p>
        </p:txBody>
      </p:sp>
      <p:grpSp>
        <p:nvGrpSpPr>
          <p:cNvPr id="32" name="22383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214E4CD-B914-41BF-9DE7-5B443FC494A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099" y="-2401440"/>
            <a:ext cx="10847389" cy="8548240"/>
            <a:chOff x="673099" y="-2401440"/>
            <a:chExt cx="10847389" cy="8548240"/>
          </a:xfrm>
        </p:grpSpPr>
        <p:sp>
          <p:nvSpPr>
            <p:cNvPr id="33" name="iśḷiḋe">
              <a:extLst>
                <a:ext uri="{FF2B5EF4-FFF2-40B4-BE49-F238E27FC236}">
                  <a16:creationId xmlns:a16="http://schemas.microsoft.com/office/drawing/2014/main" id="{8B277AE4-88B5-4315-8713-2F4A72572EA2}"/>
                </a:ext>
              </a:extLst>
            </p:cNvPr>
            <p:cNvSpPr/>
            <p:nvPr/>
          </p:nvSpPr>
          <p:spPr>
            <a:xfrm flipV="1">
              <a:off x="2032000" y="-2401440"/>
              <a:ext cx="8178800" cy="6860277"/>
            </a:xfrm>
            <a:prstGeom prst="blockArc">
              <a:avLst>
                <a:gd name="adj1" fmla="val 12452163"/>
                <a:gd name="adj2" fmla="val 19311055"/>
                <a:gd name="adj3" fmla="val 7117"/>
              </a:avLst>
            </a:prstGeom>
            <a:gradFill flip="none" rotWithShape="1">
              <a:gsLst>
                <a:gs pos="0">
                  <a:schemeClr val="bg1">
                    <a:lumMod val="95000"/>
                    <a:alpha val="21000"/>
                  </a:schemeClr>
                </a:gs>
                <a:gs pos="100000">
                  <a:schemeClr val="bg1">
                    <a:lumMod val="85000"/>
                    <a:alpha val="39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3765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4" name="ïṣļiḍé">
              <a:extLst>
                <a:ext uri="{FF2B5EF4-FFF2-40B4-BE49-F238E27FC236}">
                  <a16:creationId xmlns:a16="http://schemas.microsoft.com/office/drawing/2014/main" id="{C1E173A2-DC23-4703-80CC-38B3359FDFD5}"/>
                </a:ext>
              </a:extLst>
            </p:cNvPr>
            <p:cNvSpPr/>
            <p:nvPr/>
          </p:nvSpPr>
          <p:spPr>
            <a:xfrm>
              <a:off x="673099" y="1123950"/>
              <a:ext cx="10845800" cy="1981200"/>
            </a:xfrm>
            <a:prstGeom prst="rect">
              <a:avLst/>
            </a:prstGeom>
            <a:blipFill>
              <a:blip r:embed="rId3"/>
              <a:stretch>
                <a:fillRect t="-156284" b="-154294"/>
              </a:stretch>
            </a:blipFill>
            <a:ln w="3175">
              <a:noFill/>
              <a:prstDash val="sysDash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 sz="2800" b="1"/>
            </a:p>
          </p:txBody>
        </p:sp>
        <p:sp>
          <p:nvSpPr>
            <p:cNvPr id="35" name="ïŝľíḍe">
              <a:extLst>
                <a:ext uri="{FF2B5EF4-FFF2-40B4-BE49-F238E27FC236}">
                  <a16:creationId xmlns:a16="http://schemas.microsoft.com/office/drawing/2014/main" id="{EF87889B-223F-41F1-AB6D-F490D08286B7}"/>
                </a:ext>
              </a:extLst>
            </p:cNvPr>
            <p:cNvSpPr/>
            <p:nvPr/>
          </p:nvSpPr>
          <p:spPr>
            <a:xfrm>
              <a:off x="2056878" y="2169485"/>
              <a:ext cx="1849538" cy="1848682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Text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36" name="iSľíḓè">
              <a:extLst>
                <a:ext uri="{FF2B5EF4-FFF2-40B4-BE49-F238E27FC236}">
                  <a16:creationId xmlns:a16="http://schemas.microsoft.com/office/drawing/2014/main" id="{0AFAA34D-E13A-4828-A556-28A8EE4619C5}"/>
                </a:ext>
              </a:extLst>
            </p:cNvPr>
            <p:cNvSpPr/>
            <p:nvPr/>
          </p:nvSpPr>
          <p:spPr>
            <a:xfrm>
              <a:off x="8336384" y="2180809"/>
              <a:ext cx="1849538" cy="1848682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Text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37" name="îṥḻiḓè">
              <a:extLst>
                <a:ext uri="{FF2B5EF4-FFF2-40B4-BE49-F238E27FC236}">
                  <a16:creationId xmlns:a16="http://schemas.microsoft.com/office/drawing/2014/main" id="{469C41A7-02D3-4093-B57E-1D6BD390113D}"/>
                </a:ext>
              </a:extLst>
            </p:cNvPr>
            <p:cNvSpPr txBox="1"/>
            <p:nvPr/>
          </p:nvSpPr>
          <p:spPr bwMode="auto">
            <a:xfrm>
              <a:off x="4753868" y="3346418"/>
              <a:ext cx="268426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1400" u="sng" dirty="0"/>
                <a:t>Supporting text here</a:t>
              </a:r>
            </a:p>
          </p:txBody>
        </p:sp>
        <p:grpSp>
          <p:nvGrpSpPr>
            <p:cNvPr id="38" name="ïṣḷiḍé">
              <a:extLst>
                <a:ext uri="{FF2B5EF4-FFF2-40B4-BE49-F238E27FC236}">
                  <a16:creationId xmlns:a16="http://schemas.microsoft.com/office/drawing/2014/main" id="{8B076F8F-CA46-4798-BC5E-1F077A327C1D}"/>
                </a:ext>
              </a:extLst>
            </p:cNvPr>
            <p:cNvGrpSpPr/>
            <p:nvPr/>
          </p:nvGrpSpPr>
          <p:grpSpPr>
            <a:xfrm>
              <a:off x="993353" y="4436478"/>
              <a:ext cx="4835525" cy="474068"/>
              <a:chOff x="660400" y="4943476"/>
              <a:chExt cx="4835525" cy="474068"/>
            </a:xfrm>
          </p:grpSpPr>
          <p:sp>
            <p:nvSpPr>
              <p:cNvPr id="58" name="íṧ1ídè">
                <a:extLst>
                  <a:ext uri="{FF2B5EF4-FFF2-40B4-BE49-F238E27FC236}">
                    <a16:creationId xmlns:a16="http://schemas.microsoft.com/office/drawing/2014/main" id="{6343A56E-AD49-4936-992D-1DA373413270}"/>
                  </a:ext>
                </a:extLst>
              </p:cNvPr>
              <p:cNvSpPr/>
              <p:nvPr/>
            </p:nvSpPr>
            <p:spPr>
              <a:xfrm>
                <a:off x="660400" y="5029760"/>
                <a:ext cx="281160" cy="280953"/>
              </a:xfrm>
              <a:prstGeom prst="rect">
                <a:avLst/>
              </a:prstGeom>
              <a:solidFill>
                <a:schemeClr val="bg1"/>
              </a:solidFill>
              <a:ln w="22225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" name="îṩlïďè">
                <a:extLst>
                  <a:ext uri="{FF2B5EF4-FFF2-40B4-BE49-F238E27FC236}">
                    <a16:creationId xmlns:a16="http://schemas.microsoft.com/office/drawing/2014/main" id="{B5782297-9E11-4A52-8620-4DD3AC0E5E66}"/>
                  </a:ext>
                </a:extLst>
              </p:cNvPr>
              <p:cNvSpPr/>
              <p:nvPr/>
            </p:nvSpPr>
            <p:spPr bwMode="auto">
              <a:xfrm>
                <a:off x="1083328" y="4943476"/>
                <a:ext cx="4412597" cy="4740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4400">
                  <a:buClr>
                    <a:srgbClr val="BD374A"/>
                  </a:buClr>
                  <a:buSzPct val="150000"/>
                  <a:defRPr/>
                </a:pPr>
                <a:r>
                  <a:rPr lang="en-US" altLang="zh-CN" sz="1200" dirty="0"/>
                  <a:t>Copy paste fonts. Choose the only option to retain text</a:t>
                </a: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……</a:t>
                </a:r>
              </a:p>
            </p:txBody>
          </p:sp>
          <p:sp>
            <p:nvSpPr>
              <p:cNvPr id="60" name="ïŝ1ïḋé">
                <a:extLst>
                  <a:ext uri="{FF2B5EF4-FFF2-40B4-BE49-F238E27FC236}">
                    <a16:creationId xmlns:a16="http://schemas.microsoft.com/office/drawing/2014/main" id="{6519A468-1220-4D73-ABB2-9E1E9D1E9423}"/>
                  </a:ext>
                </a:extLst>
              </p:cNvPr>
              <p:cNvSpPr/>
              <p:nvPr/>
            </p:nvSpPr>
            <p:spPr bwMode="auto">
              <a:xfrm>
                <a:off x="692721" y="4957105"/>
                <a:ext cx="339373" cy="312754"/>
              </a:xfrm>
              <a:custGeom>
                <a:avLst/>
                <a:gdLst>
                  <a:gd name="T0" fmla="*/ 602 w 611"/>
                  <a:gd name="T1" fmla="*/ 5 h 562"/>
                  <a:gd name="T2" fmla="*/ 599 w 611"/>
                  <a:gd name="T3" fmla="*/ 2 h 562"/>
                  <a:gd name="T4" fmla="*/ 594 w 611"/>
                  <a:gd name="T5" fmla="*/ 1 h 562"/>
                  <a:gd name="T6" fmla="*/ 590 w 611"/>
                  <a:gd name="T7" fmla="*/ 0 h 562"/>
                  <a:gd name="T8" fmla="*/ 585 w 611"/>
                  <a:gd name="T9" fmla="*/ 0 h 562"/>
                  <a:gd name="T10" fmla="*/ 580 w 611"/>
                  <a:gd name="T11" fmla="*/ 1 h 562"/>
                  <a:gd name="T12" fmla="*/ 576 w 611"/>
                  <a:gd name="T13" fmla="*/ 2 h 562"/>
                  <a:gd name="T14" fmla="*/ 572 w 611"/>
                  <a:gd name="T15" fmla="*/ 5 h 562"/>
                  <a:gd name="T16" fmla="*/ 569 w 611"/>
                  <a:gd name="T17" fmla="*/ 8 h 562"/>
                  <a:gd name="T18" fmla="*/ 166 w 611"/>
                  <a:gd name="T19" fmla="*/ 503 h 562"/>
                  <a:gd name="T20" fmla="*/ 41 w 611"/>
                  <a:gd name="T21" fmla="*/ 377 h 562"/>
                  <a:gd name="T22" fmla="*/ 38 w 611"/>
                  <a:gd name="T23" fmla="*/ 374 h 562"/>
                  <a:gd name="T24" fmla="*/ 33 w 611"/>
                  <a:gd name="T25" fmla="*/ 372 h 562"/>
                  <a:gd name="T26" fmla="*/ 29 w 611"/>
                  <a:gd name="T27" fmla="*/ 371 h 562"/>
                  <a:gd name="T28" fmla="*/ 24 w 611"/>
                  <a:gd name="T29" fmla="*/ 371 h 562"/>
                  <a:gd name="T30" fmla="*/ 20 w 611"/>
                  <a:gd name="T31" fmla="*/ 371 h 562"/>
                  <a:gd name="T32" fmla="*/ 16 w 611"/>
                  <a:gd name="T33" fmla="*/ 372 h 562"/>
                  <a:gd name="T34" fmla="*/ 11 w 611"/>
                  <a:gd name="T35" fmla="*/ 374 h 562"/>
                  <a:gd name="T36" fmla="*/ 8 w 611"/>
                  <a:gd name="T37" fmla="*/ 377 h 562"/>
                  <a:gd name="T38" fmla="*/ 4 w 611"/>
                  <a:gd name="T39" fmla="*/ 382 h 562"/>
                  <a:gd name="T40" fmla="*/ 2 w 611"/>
                  <a:gd name="T41" fmla="*/ 386 h 562"/>
                  <a:gd name="T42" fmla="*/ 1 w 611"/>
                  <a:gd name="T43" fmla="*/ 390 h 562"/>
                  <a:gd name="T44" fmla="*/ 0 w 611"/>
                  <a:gd name="T45" fmla="*/ 395 h 562"/>
                  <a:gd name="T46" fmla="*/ 1 w 611"/>
                  <a:gd name="T47" fmla="*/ 399 h 562"/>
                  <a:gd name="T48" fmla="*/ 2 w 611"/>
                  <a:gd name="T49" fmla="*/ 404 h 562"/>
                  <a:gd name="T50" fmla="*/ 4 w 611"/>
                  <a:gd name="T51" fmla="*/ 408 h 562"/>
                  <a:gd name="T52" fmla="*/ 8 w 611"/>
                  <a:gd name="T53" fmla="*/ 412 h 562"/>
                  <a:gd name="T54" fmla="*/ 151 w 611"/>
                  <a:gd name="T55" fmla="*/ 556 h 562"/>
                  <a:gd name="T56" fmla="*/ 155 w 611"/>
                  <a:gd name="T57" fmla="*/ 558 h 562"/>
                  <a:gd name="T58" fmla="*/ 159 w 611"/>
                  <a:gd name="T59" fmla="*/ 560 h 562"/>
                  <a:gd name="T60" fmla="*/ 164 w 611"/>
                  <a:gd name="T61" fmla="*/ 562 h 562"/>
                  <a:gd name="T62" fmla="*/ 168 w 611"/>
                  <a:gd name="T63" fmla="*/ 562 h 562"/>
                  <a:gd name="T64" fmla="*/ 169 w 611"/>
                  <a:gd name="T65" fmla="*/ 562 h 562"/>
                  <a:gd name="T66" fmla="*/ 169 w 611"/>
                  <a:gd name="T67" fmla="*/ 562 h 562"/>
                  <a:gd name="T68" fmla="*/ 175 w 611"/>
                  <a:gd name="T69" fmla="*/ 562 h 562"/>
                  <a:gd name="T70" fmla="*/ 179 w 611"/>
                  <a:gd name="T71" fmla="*/ 559 h 562"/>
                  <a:gd name="T72" fmla="*/ 183 w 611"/>
                  <a:gd name="T73" fmla="*/ 557 h 562"/>
                  <a:gd name="T74" fmla="*/ 187 w 611"/>
                  <a:gd name="T75" fmla="*/ 554 h 562"/>
                  <a:gd name="T76" fmla="*/ 606 w 611"/>
                  <a:gd name="T77" fmla="*/ 38 h 562"/>
                  <a:gd name="T78" fmla="*/ 609 w 611"/>
                  <a:gd name="T79" fmla="*/ 34 h 562"/>
                  <a:gd name="T80" fmla="*/ 611 w 611"/>
                  <a:gd name="T81" fmla="*/ 29 h 562"/>
                  <a:gd name="T82" fmla="*/ 611 w 611"/>
                  <a:gd name="T83" fmla="*/ 25 h 562"/>
                  <a:gd name="T84" fmla="*/ 611 w 611"/>
                  <a:gd name="T85" fmla="*/ 20 h 562"/>
                  <a:gd name="T86" fmla="*/ 611 w 611"/>
                  <a:gd name="T87" fmla="*/ 16 h 562"/>
                  <a:gd name="T88" fmla="*/ 609 w 611"/>
                  <a:gd name="T89" fmla="*/ 12 h 562"/>
                  <a:gd name="T90" fmla="*/ 606 w 611"/>
                  <a:gd name="T91" fmla="*/ 8 h 562"/>
                  <a:gd name="T92" fmla="*/ 602 w 611"/>
                  <a:gd name="T93" fmla="*/ 5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11" h="562">
                    <a:moveTo>
                      <a:pt x="602" y="5"/>
                    </a:moveTo>
                    <a:lnTo>
                      <a:pt x="599" y="2"/>
                    </a:lnTo>
                    <a:lnTo>
                      <a:pt x="594" y="1"/>
                    </a:lnTo>
                    <a:lnTo>
                      <a:pt x="590" y="0"/>
                    </a:lnTo>
                    <a:lnTo>
                      <a:pt x="585" y="0"/>
                    </a:lnTo>
                    <a:lnTo>
                      <a:pt x="580" y="1"/>
                    </a:lnTo>
                    <a:lnTo>
                      <a:pt x="576" y="2"/>
                    </a:lnTo>
                    <a:lnTo>
                      <a:pt x="572" y="5"/>
                    </a:lnTo>
                    <a:lnTo>
                      <a:pt x="569" y="8"/>
                    </a:lnTo>
                    <a:lnTo>
                      <a:pt x="166" y="503"/>
                    </a:lnTo>
                    <a:lnTo>
                      <a:pt x="41" y="377"/>
                    </a:lnTo>
                    <a:lnTo>
                      <a:pt x="38" y="374"/>
                    </a:lnTo>
                    <a:lnTo>
                      <a:pt x="33" y="372"/>
                    </a:lnTo>
                    <a:lnTo>
                      <a:pt x="29" y="371"/>
                    </a:lnTo>
                    <a:lnTo>
                      <a:pt x="24" y="371"/>
                    </a:lnTo>
                    <a:lnTo>
                      <a:pt x="20" y="371"/>
                    </a:lnTo>
                    <a:lnTo>
                      <a:pt x="16" y="372"/>
                    </a:lnTo>
                    <a:lnTo>
                      <a:pt x="11" y="374"/>
                    </a:lnTo>
                    <a:lnTo>
                      <a:pt x="8" y="377"/>
                    </a:lnTo>
                    <a:lnTo>
                      <a:pt x="4" y="382"/>
                    </a:lnTo>
                    <a:lnTo>
                      <a:pt x="2" y="386"/>
                    </a:lnTo>
                    <a:lnTo>
                      <a:pt x="1" y="390"/>
                    </a:lnTo>
                    <a:lnTo>
                      <a:pt x="0" y="395"/>
                    </a:lnTo>
                    <a:lnTo>
                      <a:pt x="1" y="399"/>
                    </a:lnTo>
                    <a:lnTo>
                      <a:pt x="2" y="404"/>
                    </a:lnTo>
                    <a:lnTo>
                      <a:pt x="4" y="408"/>
                    </a:lnTo>
                    <a:lnTo>
                      <a:pt x="8" y="412"/>
                    </a:lnTo>
                    <a:lnTo>
                      <a:pt x="151" y="556"/>
                    </a:lnTo>
                    <a:lnTo>
                      <a:pt x="155" y="558"/>
                    </a:lnTo>
                    <a:lnTo>
                      <a:pt x="159" y="560"/>
                    </a:lnTo>
                    <a:lnTo>
                      <a:pt x="164" y="562"/>
                    </a:lnTo>
                    <a:lnTo>
                      <a:pt x="168" y="562"/>
                    </a:lnTo>
                    <a:lnTo>
                      <a:pt x="169" y="562"/>
                    </a:lnTo>
                    <a:lnTo>
                      <a:pt x="169" y="562"/>
                    </a:lnTo>
                    <a:lnTo>
                      <a:pt x="175" y="562"/>
                    </a:lnTo>
                    <a:lnTo>
                      <a:pt x="179" y="559"/>
                    </a:lnTo>
                    <a:lnTo>
                      <a:pt x="183" y="557"/>
                    </a:lnTo>
                    <a:lnTo>
                      <a:pt x="187" y="554"/>
                    </a:lnTo>
                    <a:lnTo>
                      <a:pt x="606" y="38"/>
                    </a:lnTo>
                    <a:lnTo>
                      <a:pt x="609" y="34"/>
                    </a:lnTo>
                    <a:lnTo>
                      <a:pt x="611" y="29"/>
                    </a:lnTo>
                    <a:lnTo>
                      <a:pt x="611" y="25"/>
                    </a:lnTo>
                    <a:lnTo>
                      <a:pt x="611" y="20"/>
                    </a:lnTo>
                    <a:lnTo>
                      <a:pt x="611" y="16"/>
                    </a:lnTo>
                    <a:lnTo>
                      <a:pt x="609" y="12"/>
                    </a:lnTo>
                    <a:lnTo>
                      <a:pt x="606" y="8"/>
                    </a:lnTo>
                    <a:lnTo>
                      <a:pt x="602" y="5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normAutofit fontScale="925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9" name="iṡḷiḑê">
              <a:extLst>
                <a:ext uri="{FF2B5EF4-FFF2-40B4-BE49-F238E27FC236}">
                  <a16:creationId xmlns:a16="http://schemas.microsoft.com/office/drawing/2014/main" id="{0FAF66F3-A25D-4E7C-AAB7-75E6D4573339}"/>
                </a:ext>
              </a:extLst>
            </p:cNvPr>
            <p:cNvGrpSpPr/>
            <p:nvPr/>
          </p:nvGrpSpPr>
          <p:grpSpPr>
            <a:xfrm>
              <a:off x="6684963" y="4436478"/>
              <a:ext cx="4835525" cy="474068"/>
              <a:chOff x="660400" y="4943476"/>
              <a:chExt cx="4835525" cy="474068"/>
            </a:xfrm>
          </p:grpSpPr>
          <p:sp>
            <p:nvSpPr>
              <p:cNvPr id="55" name="ïşḻídè">
                <a:extLst>
                  <a:ext uri="{FF2B5EF4-FFF2-40B4-BE49-F238E27FC236}">
                    <a16:creationId xmlns:a16="http://schemas.microsoft.com/office/drawing/2014/main" id="{F7C9F3A4-6BCA-4018-BAAF-15A775CE425C}"/>
                  </a:ext>
                </a:extLst>
              </p:cNvPr>
              <p:cNvSpPr/>
              <p:nvPr/>
            </p:nvSpPr>
            <p:spPr>
              <a:xfrm>
                <a:off x="660400" y="5029760"/>
                <a:ext cx="281160" cy="280953"/>
              </a:xfrm>
              <a:prstGeom prst="rect">
                <a:avLst/>
              </a:prstGeom>
              <a:solidFill>
                <a:schemeClr val="bg1"/>
              </a:solidFill>
              <a:ln w="22225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" name="ïŝļíḑé">
                <a:extLst>
                  <a:ext uri="{FF2B5EF4-FFF2-40B4-BE49-F238E27FC236}">
                    <a16:creationId xmlns:a16="http://schemas.microsoft.com/office/drawing/2014/main" id="{D68F9EE2-9792-44C0-81C0-DBBC18F32F83}"/>
                  </a:ext>
                </a:extLst>
              </p:cNvPr>
              <p:cNvSpPr/>
              <p:nvPr/>
            </p:nvSpPr>
            <p:spPr bwMode="auto">
              <a:xfrm>
                <a:off x="1083328" y="4943476"/>
                <a:ext cx="4412597" cy="4740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4400">
                  <a:buClr>
                    <a:srgbClr val="BD374A"/>
                  </a:buClr>
                  <a:buSzPct val="150000"/>
                  <a:defRPr/>
                </a:pPr>
                <a:r>
                  <a:rPr lang="en-US" altLang="zh-CN" sz="1200" dirty="0"/>
                  <a:t>Copy paste fonts. Choose the only option to retain text</a:t>
                </a: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……</a:t>
                </a:r>
              </a:p>
            </p:txBody>
          </p:sp>
          <p:sp>
            <p:nvSpPr>
              <p:cNvPr id="57" name="íŝḻíḓé">
                <a:extLst>
                  <a:ext uri="{FF2B5EF4-FFF2-40B4-BE49-F238E27FC236}">
                    <a16:creationId xmlns:a16="http://schemas.microsoft.com/office/drawing/2014/main" id="{B0997656-8EE9-45BE-9D08-706B66C0B2EF}"/>
                  </a:ext>
                </a:extLst>
              </p:cNvPr>
              <p:cNvSpPr/>
              <p:nvPr/>
            </p:nvSpPr>
            <p:spPr bwMode="auto">
              <a:xfrm>
                <a:off x="692721" y="4957105"/>
                <a:ext cx="339373" cy="312754"/>
              </a:xfrm>
              <a:custGeom>
                <a:avLst/>
                <a:gdLst>
                  <a:gd name="T0" fmla="*/ 602 w 611"/>
                  <a:gd name="T1" fmla="*/ 5 h 562"/>
                  <a:gd name="T2" fmla="*/ 599 w 611"/>
                  <a:gd name="T3" fmla="*/ 2 h 562"/>
                  <a:gd name="T4" fmla="*/ 594 w 611"/>
                  <a:gd name="T5" fmla="*/ 1 h 562"/>
                  <a:gd name="T6" fmla="*/ 590 w 611"/>
                  <a:gd name="T7" fmla="*/ 0 h 562"/>
                  <a:gd name="T8" fmla="*/ 585 w 611"/>
                  <a:gd name="T9" fmla="*/ 0 h 562"/>
                  <a:gd name="T10" fmla="*/ 580 w 611"/>
                  <a:gd name="T11" fmla="*/ 1 h 562"/>
                  <a:gd name="T12" fmla="*/ 576 w 611"/>
                  <a:gd name="T13" fmla="*/ 2 h 562"/>
                  <a:gd name="T14" fmla="*/ 572 w 611"/>
                  <a:gd name="T15" fmla="*/ 5 h 562"/>
                  <a:gd name="T16" fmla="*/ 569 w 611"/>
                  <a:gd name="T17" fmla="*/ 8 h 562"/>
                  <a:gd name="T18" fmla="*/ 166 w 611"/>
                  <a:gd name="T19" fmla="*/ 503 h 562"/>
                  <a:gd name="T20" fmla="*/ 41 w 611"/>
                  <a:gd name="T21" fmla="*/ 377 h 562"/>
                  <a:gd name="T22" fmla="*/ 38 w 611"/>
                  <a:gd name="T23" fmla="*/ 374 h 562"/>
                  <a:gd name="T24" fmla="*/ 33 w 611"/>
                  <a:gd name="T25" fmla="*/ 372 h 562"/>
                  <a:gd name="T26" fmla="*/ 29 w 611"/>
                  <a:gd name="T27" fmla="*/ 371 h 562"/>
                  <a:gd name="T28" fmla="*/ 24 w 611"/>
                  <a:gd name="T29" fmla="*/ 371 h 562"/>
                  <a:gd name="T30" fmla="*/ 20 w 611"/>
                  <a:gd name="T31" fmla="*/ 371 h 562"/>
                  <a:gd name="T32" fmla="*/ 16 w 611"/>
                  <a:gd name="T33" fmla="*/ 372 h 562"/>
                  <a:gd name="T34" fmla="*/ 11 w 611"/>
                  <a:gd name="T35" fmla="*/ 374 h 562"/>
                  <a:gd name="T36" fmla="*/ 8 w 611"/>
                  <a:gd name="T37" fmla="*/ 377 h 562"/>
                  <a:gd name="T38" fmla="*/ 4 w 611"/>
                  <a:gd name="T39" fmla="*/ 382 h 562"/>
                  <a:gd name="T40" fmla="*/ 2 w 611"/>
                  <a:gd name="T41" fmla="*/ 386 h 562"/>
                  <a:gd name="T42" fmla="*/ 1 w 611"/>
                  <a:gd name="T43" fmla="*/ 390 h 562"/>
                  <a:gd name="T44" fmla="*/ 0 w 611"/>
                  <a:gd name="T45" fmla="*/ 395 h 562"/>
                  <a:gd name="T46" fmla="*/ 1 w 611"/>
                  <a:gd name="T47" fmla="*/ 399 h 562"/>
                  <a:gd name="T48" fmla="*/ 2 w 611"/>
                  <a:gd name="T49" fmla="*/ 404 h 562"/>
                  <a:gd name="T50" fmla="*/ 4 w 611"/>
                  <a:gd name="T51" fmla="*/ 408 h 562"/>
                  <a:gd name="T52" fmla="*/ 8 w 611"/>
                  <a:gd name="T53" fmla="*/ 412 h 562"/>
                  <a:gd name="T54" fmla="*/ 151 w 611"/>
                  <a:gd name="T55" fmla="*/ 556 h 562"/>
                  <a:gd name="T56" fmla="*/ 155 w 611"/>
                  <a:gd name="T57" fmla="*/ 558 h 562"/>
                  <a:gd name="T58" fmla="*/ 159 w 611"/>
                  <a:gd name="T59" fmla="*/ 560 h 562"/>
                  <a:gd name="T60" fmla="*/ 164 w 611"/>
                  <a:gd name="T61" fmla="*/ 562 h 562"/>
                  <a:gd name="T62" fmla="*/ 168 w 611"/>
                  <a:gd name="T63" fmla="*/ 562 h 562"/>
                  <a:gd name="T64" fmla="*/ 169 w 611"/>
                  <a:gd name="T65" fmla="*/ 562 h 562"/>
                  <a:gd name="T66" fmla="*/ 169 w 611"/>
                  <a:gd name="T67" fmla="*/ 562 h 562"/>
                  <a:gd name="T68" fmla="*/ 175 w 611"/>
                  <a:gd name="T69" fmla="*/ 562 h 562"/>
                  <a:gd name="T70" fmla="*/ 179 w 611"/>
                  <a:gd name="T71" fmla="*/ 559 h 562"/>
                  <a:gd name="T72" fmla="*/ 183 w 611"/>
                  <a:gd name="T73" fmla="*/ 557 h 562"/>
                  <a:gd name="T74" fmla="*/ 187 w 611"/>
                  <a:gd name="T75" fmla="*/ 554 h 562"/>
                  <a:gd name="T76" fmla="*/ 606 w 611"/>
                  <a:gd name="T77" fmla="*/ 38 h 562"/>
                  <a:gd name="T78" fmla="*/ 609 w 611"/>
                  <a:gd name="T79" fmla="*/ 34 h 562"/>
                  <a:gd name="T80" fmla="*/ 611 w 611"/>
                  <a:gd name="T81" fmla="*/ 29 h 562"/>
                  <a:gd name="T82" fmla="*/ 611 w 611"/>
                  <a:gd name="T83" fmla="*/ 25 h 562"/>
                  <a:gd name="T84" fmla="*/ 611 w 611"/>
                  <a:gd name="T85" fmla="*/ 20 h 562"/>
                  <a:gd name="T86" fmla="*/ 611 w 611"/>
                  <a:gd name="T87" fmla="*/ 16 h 562"/>
                  <a:gd name="T88" fmla="*/ 609 w 611"/>
                  <a:gd name="T89" fmla="*/ 12 h 562"/>
                  <a:gd name="T90" fmla="*/ 606 w 611"/>
                  <a:gd name="T91" fmla="*/ 8 h 562"/>
                  <a:gd name="T92" fmla="*/ 602 w 611"/>
                  <a:gd name="T93" fmla="*/ 5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11" h="562">
                    <a:moveTo>
                      <a:pt x="602" y="5"/>
                    </a:moveTo>
                    <a:lnTo>
                      <a:pt x="599" y="2"/>
                    </a:lnTo>
                    <a:lnTo>
                      <a:pt x="594" y="1"/>
                    </a:lnTo>
                    <a:lnTo>
                      <a:pt x="590" y="0"/>
                    </a:lnTo>
                    <a:lnTo>
                      <a:pt x="585" y="0"/>
                    </a:lnTo>
                    <a:lnTo>
                      <a:pt x="580" y="1"/>
                    </a:lnTo>
                    <a:lnTo>
                      <a:pt x="576" y="2"/>
                    </a:lnTo>
                    <a:lnTo>
                      <a:pt x="572" y="5"/>
                    </a:lnTo>
                    <a:lnTo>
                      <a:pt x="569" y="8"/>
                    </a:lnTo>
                    <a:lnTo>
                      <a:pt x="166" y="503"/>
                    </a:lnTo>
                    <a:lnTo>
                      <a:pt x="41" y="377"/>
                    </a:lnTo>
                    <a:lnTo>
                      <a:pt x="38" y="374"/>
                    </a:lnTo>
                    <a:lnTo>
                      <a:pt x="33" y="372"/>
                    </a:lnTo>
                    <a:lnTo>
                      <a:pt x="29" y="371"/>
                    </a:lnTo>
                    <a:lnTo>
                      <a:pt x="24" y="371"/>
                    </a:lnTo>
                    <a:lnTo>
                      <a:pt x="20" y="371"/>
                    </a:lnTo>
                    <a:lnTo>
                      <a:pt x="16" y="372"/>
                    </a:lnTo>
                    <a:lnTo>
                      <a:pt x="11" y="374"/>
                    </a:lnTo>
                    <a:lnTo>
                      <a:pt x="8" y="377"/>
                    </a:lnTo>
                    <a:lnTo>
                      <a:pt x="4" y="382"/>
                    </a:lnTo>
                    <a:lnTo>
                      <a:pt x="2" y="386"/>
                    </a:lnTo>
                    <a:lnTo>
                      <a:pt x="1" y="390"/>
                    </a:lnTo>
                    <a:lnTo>
                      <a:pt x="0" y="395"/>
                    </a:lnTo>
                    <a:lnTo>
                      <a:pt x="1" y="399"/>
                    </a:lnTo>
                    <a:lnTo>
                      <a:pt x="2" y="404"/>
                    </a:lnTo>
                    <a:lnTo>
                      <a:pt x="4" y="408"/>
                    </a:lnTo>
                    <a:lnTo>
                      <a:pt x="8" y="412"/>
                    </a:lnTo>
                    <a:lnTo>
                      <a:pt x="151" y="556"/>
                    </a:lnTo>
                    <a:lnTo>
                      <a:pt x="155" y="558"/>
                    </a:lnTo>
                    <a:lnTo>
                      <a:pt x="159" y="560"/>
                    </a:lnTo>
                    <a:lnTo>
                      <a:pt x="164" y="562"/>
                    </a:lnTo>
                    <a:lnTo>
                      <a:pt x="168" y="562"/>
                    </a:lnTo>
                    <a:lnTo>
                      <a:pt x="169" y="562"/>
                    </a:lnTo>
                    <a:lnTo>
                      <a:pt x="169" y="562"/>
                    </a:lnTo>
                    <a:lnTo>
                      <a:pt x="175" y="562"/>
                    </a:lnTo>
                    <a:lnTo>
                      <a:pt x="179" y="559"/>
                    </a:lnTo>
                    <a:lnTo>
                      <a:pt x="183" y="557"/>
                    </a:lnTo>
                    <a:lnTo>
                      <a:pt x="187" y="554"/>
                    </a:lnTo>
                    <a:lnTo>
                      <a:pt x="606" y="38"/>
                    </a:lnTo>
                    <a:lnTo>
                      <a:pt x="609" y="34"/>
                    </a:lnTo>
                    <a:lnTo>
                      <a:pt x="611" y="29"/>
                    </a:lnTo>
                    <a:lnTo>
                      <a:pt x="611" y="25"/>
                    </a:lnTo>
                    <a:lnTo>
                      <a:pt x="611" y="20"/>
                    </a:lnTo>
                    <a:lnTo>
                      <a:pt x="611" y="16"/>
                    </a:lnTo>
                    <a:lnTo>
                      <a:pt x="609" y="12"/>
                    </a:lnTo>
                    <a:lnTo>
                      <a:pt x="606" y="8"/>
                    </a:lnTo>
                    <a:lnTo>
                      <a:pt x="602" y="5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normAutofit fontScale="925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0" name="iŝlíḋè">
              <a:extLst>
                <a:ext uri="{FF2B5EF4-FFF2-40B4-BE49-F238E27FC236}">
                  <a16:creationId xmlns:a16="http://schemas.microsoft.com/office/drawing/2014/main" id="{CDF74D81-6B15-4ADE-8763-FFDA18DE7B13}"/>
                </a:ext>
              </a:extLst>
            </p:cNvPr>
            <p:cNvGrpSpPr/>
            <p:nvPr/>
          </p:nvGrpSpPr>
          <p:grpSpPr>
            <a:xfrm>
              <a:off x="993353" y="5054605"/>
              <a:ext cx="4835525" cy="474068"/>
              <a:chOff x="660400" y="4943476"/>
              <a:chExt cx="4835525" cy="474068"/>
            </a:xfrm>
          </p:grpSpPr>
          <p:sp>
            <p:nvSpPr>
              <p:cNvPr id="52" name="íṡļiḓe">
                <a:extLst>
                  <a:ext uri="{FF2B5EF4-FFF2-40B4-BE49-F238E27FC236}">
                    <a16:creationId xmlns:a16="http://schemas.microsoft.com/office/drawing/2014/main" id="{5C4F9CE9-484A-4B70-99B1-2ADA1B846AE4}"/>
                  </a:ext>
                </a:extLst>
              </p:cNvPr>
              <p:cNvSpPr/>
              <p:nvPr/>
            </p:nvSpPr>
            <p:spPr>
              <a:xfrm>
                <a:off x="660400" y="5029760"/>
                <a:ext cx="281160" cy="280953"/>
              </a:xfrm>
              <a:prstGeom prst="rect">
                <a:avLst/>
              </a:prstGeom>
              <a:solidFill>
                <a:schemeClr val="bg1"/>
              </a:solidFill>
              <a:ln w="22225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ï$1iḍe">
                <a:extLst>
                  <a:ext uri="{FF2B5EF4-FFF2-40B4-BE49-F238E27FC236}">
                    <a16:creationId xmlns:a16="http://schemas.microsoft.com/office/drawing/2014/main" id="{0B9A579B-22CC-4C24-9AC0-E6D30718CF89}"/>
                  </a:ext>
                </a:extLst>
              </p:cNvPr>
              <p:cNvSpPr/>
              <p:nvPr/>
            </p:nvSpPr>
            <p:spPr bwMode="auto">
              <a:xfrm>
                <a:off x="1083328" y="4943476"/>
                <a:ext cx="4412597" cy="4740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4400">
                  <a:buClr>
                    <a:srgbClr val="BD374A"/>
                  </a:buClr>
                  <a:buSzPct val="150000"/>
                  <a:defRPr/>
                </a:pPr>
                <a:r>
                  <a:rPr lang="en-US" altLang="zh-CN" sz="1200" dirty="0"/>
                  <a:t>Copy paste fonts. Choose the only option to retain text</a:t>
                </a: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……</a:t>
                </a:r>
              </a:p>
            </p:txBody>
          </p:sp>
          <p:sp>
            <p:nvSpPr>
              <p:cNvPr id="54" name="iṧlídé">
                <a:extLst>
                  <a:ext uri="{FF2B5EF4-FFF2-40B4-BE49-F238E27FC236}">
                    <a16:creationId xmlns:a16="http://schemas.microsoft.com/office/drawing/2014/main" id="{02831D0E-557B-4AA6-AD87-92789548657E}"/>
                  </a:ext>
                </a:extLst>
              </p:cNvPr>
              <p:cNvSpPr/>
              <p:nvPr/>
            </p:nvSpPr>
            <p:spPr bwMode="auto">
              <a:xfrm>
                <a:off x="692721" y="4957105"/>
                <a:ext cx="339373" cy="312754"/>
              </a:xfrm>
              <a:custGeom>
                <a:avLst/>
                <a:gdLst>
                  <a:gd name="T0" fmla="*/ 602 w 611"/>
                  <a:gd name="T1" fmla="*/ 5 h 562"/>
                  <a:gd name="T2" fmla="*/ 599 w 611"/>
                  <a:gd name="T3" fmla="*/ 2 h 562"/>
                  <a:gd name="T4" fmla="*/ 594 w 611"/>
                  <a:gd name="T5" fmla="*/ 1 h 562"/>
                  <a:gd name="T6" fmla="*/ 590 w 611"/>
                  <a:gd name="T7" fmla="*/ 0 h 562"/>
                  <a:gd name="T8" fmla="*/ 585 w 611"/>
                  <a:gd name="T9" fmla="*/ 0 h 562"/>
                  <a:gd name="T10" fmla="*/ 580 w 611"/>
                  <a:gd name="T11" fmla="*/ 1 h 562"/>
                  <a:gd name="T12" fmla="*/ 576 w 611"/>
                  <a:gd name="T13" fmla="*/ 2 h 562"/>
                  <a:gd name="T14" fmla="*/ 572 w 611"/>
                  <a:gd name="T15" fmla="*/ 5 h 562"/>
                  <a:gd name="T16" fmla="*/ 569 w 611"/>
                  <a:gd name="T17" fmla="*/ 8 h 562"/>
                  <a:gd name="T18" fmla="*/ 166 w 611"/>
                  <a:gd name="T19" fmla="*/ 503 h 562"/>
                  <a:gd name="T20" fmla="*/ 41 w 611"/>
                  <a:gd name="T21" fmla="*/ 377 h 562"/>
                  <a:gd name="T22" fmla="*/ 38 w 611"/>
                  <a:gd name="T23" fmla="*/ 374 h 562"/>
                  <a:gd name="T24" fmla="*/ 33 w 611"/>
                  <a:gd name="T25" fmla="*/ 372 h 562"/>
                  <a:gd name="T26" fmla="*/ 29 w 611"/>
                  <a:gd name="T27" fmla="*/ 371 h 562"/>
                  <a:gd name="T28" fmla="*/ 24 w 611"/>
                  <a:gd name="T29" fmla="*/ 371 h 562"/>
                  <a:gd name="T30" fmla="*/ 20 w 611"/>
                  <a:gd name="T31" fmla="*/ 371 h 562"/>
                  <a:gd name="T32" fmla="*/ 16 w 611"/>
                  <a:gd name="T33" fmla="*/ 372 h 562"/>
                  <a:gd name="T34" fmla="*/ 11 w 611"/>
                  <a:gd name="T35" fmla="*/ 374 h 562"/>
                  <a:gd name="T36" fmla="*/ 8 w 611"/>
                  <a:gd name="T37" fmla="*/ 377 h 562"/>
                  <a:gd name="T38" fmla="*/ 4 w 611"/>
                  <a:gd name="T39" fmla="*/ 382 h 562"/>
                  <a:gd name="T40" fmla="*/ 2 w 611"/>
                  <a:gd name="T41" fmla="*/ 386 h 562"/>
                  <a:gd name="T42" fmla="*/ 1 w 611"/>
                  <a:gd name="T43" fmla="*/ 390 h 562"/>
                  <a:gd name="T44" fmla="*/ 0 w 611"/>
                  <a:gd name="T45" fmla="*/ 395 h 562"/>
                  <a:gd name="T46" fmla="*/ 1 w 611"/>
                  <a:gd name="T47" fmla="*/ 399 h 562"/>
                  <a:gd name="T48" fmla="*/ 2 w 611"/>
                  <a:gd name="T49" fmla="*/ 404 h 562"/>
                  <a:gd name="T50" fmla="*/ 4 w 611"/>
                  <a:gd name="T51" fmla="*/ 408 h 562"/>
                  <a:gd name="T52" fmla="*/ 8 w 611"/>
                  <a:gd name="T53" fmla="*/ 412 h 562"/>
                  <a:gd name="T54" fmla="*/ 151 w 611"/>
                  <a:gd name="T55" fmla="*/ 556 h 562"/>
                  <a:gd name="T56" fmla="*/ 155 w 611"/>
                  <a:gd name="T57" fmla="*/ 558 h 562"/>
                  <a:gd name="T58" fmla="*/ 159 w 611"/>
                  <a:gd name="T59" fmla="*/ 560 h 562"/>
                  <a:gd name="T60" fmla="*/ 164 w 611"/>
                  <a:gd name="T61" fmla="*/ 562 h 562"/>
                  <a:gd name="T62" fmla="*/ 168 w 611"/>
                  <a:gd name="T63" fmla="*/ 562 h 562"/>
                  <a:gd name="T64" fmla="*/ 169 w 611"/>
                  <a:gd name="T65" fmla="*/ 562 h 562"/>
                  <a:gd name="T66" fmla="*/ 169 w 611"/>
                  <a:gd name="T67" fmla="*/ 562 h 562"/>
                  <a:gd name="T68" fmla="*/ 175 w 611"/>
                  <a:gd name="T69" fmla="*/ 562 h 562"/>
                  <a:gd name="T70" fmla="*/ 179 w 611"/>
                  <a:gd name="T71" fmla="*/ 559 h 562"/>
                  <a:gd name="T72" fmla="*/ 183 w 611"/>
                  <a:gd name="T73" fmla="*/ 557 h 562"/>
                  <a:gd name="T74" fmla="*/ 187 w 611"/>
                  <a:gd name="T75" fmla="*/ 554 h 562"/>
                  <a:gd name="T76" fmla="*/ 606 w 611"/>
                  <a:gd name="T77" fmla="*/ 38 h 562"/>
                  <a:gd name="T78" fmla="*/ 609 w 611"/>
                  <a:gd name="T79" fmla="*/ 34 h 562"/>
                  <a:gd name="T80" fmla="*/ 611 w 611"/>
                  <a:gd name="T81" fmla="*/ 29 h 562"/>
                  <a:gd name="T82" fmla="*/ 611 w 611"/>
                  <a:gd name="T83" fmla="*/ 25 h 562"/>
                  <a:gd name="T84" fmla="*/ 611 w 611"/>
                  <a:gd name="T85" fmla="*/ 20 h 562"/>
                  <a:gd name="T86" fmla="*/ 611 w 611"/>
                  <a:gd name="T87" fmla="*/ 16 h 562"/>
                  <a:gd name="T88" fmla="*/ 609 w 611"/>
                  <a:gd name="T89" fmla="*/ 12 h 562"/>
                  <a:gd name="T90" fmla="*/ 606 w 611"/>
                  <a:gd name="T91" fmla="*/ 8 h 562"/>
                  <a:gd name="T92" fmla="*/ 602 w 611"/>
                  <a:gd name="T93" fmla="*/ 5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11" h="562">
                    <a:moveTo>
                      <a:pt x="602" y="5"/>
                    </a:moveTo>
                    <a:lnTo>
                      <a:pt x="599" y="2"/>
                    </a:lnTo>
                    <a:lnTo>
                      <a:pt x="594" y="1"/>
                    </a:lnTo>
                    <a:lnTo>
                      <a:pt x="590" y="0"/>
                    </a:lnTo>
                    <a:lnTo>
                      <a:pt x="585" y="0"/>
                    </a:lnTo>
                    <a:lnTo>
                      <a:pt x="580" y="1"/>
                    </a:lnTo>
                    <a:lnTo>
                      <a:pt x="576" y="2"/>
                    </a:lnTo>
                    <a:lnTo>
                      <a:pt x="572" y="5"/>
                    </a:lnTo>
                    <a:lnTo>
                      <a:pt x="569" y="8"/>
                    </a:lnTo>
                    <a:lnTo>
                      <a:pt x="166" y="503"/>
                    </a:lnTo>
                    <a:lnTo>
                      <a:pt x="41" y="377"/>
                    </a:lnTo>
                    <a:lnTo>
                      <a:pt x="38" y="374"/>
                    </a:lnTo>
                    <a:lnTo>
                      <a:pt x="33" y="372"/>
                    </a:lnTo>
                    <a:lnTo>
                      <a:pt x="29" y="371"/>
                    </a:lnTo>
                    <a:lnTo>
                      <a:pt x="24" y="371"/>
                    </a:lnTo>
                    <a:lnTo>
                      <a:pt x="20" y="371"/>
                    </a:lnTo>
                    <a:lnTo>
                      <a:pt x="16" y="372"/>
                    </a:lnTo>
                    <a:lnTo>
                      <a:pt x="11" y="374"/>
                    </a:lnTo>
                    <a:lnTo>
                      <a:pt x="8" y="377"/>
                    </a:lnTo>
                    <a:lnTo>
                      <a:pt x="4" y="382"/>
                    </a:lnTo>
                    <a:lnTo>
                      <a:pt x="2" y="386"/>
                    </a:lnTo>
                    <a:lnTo>
                      <a:pt x="1" y="390"/>
                    </a:lnTo>
                    <a:lnTo>
                      <a:pt x="0" y="395"/>
                    </a:lnTo>
                    <a:lnTo>
                      <a:pt x="1" y="399"/>
                    </a:lnTo>
                    <a:lnTo>
                      <a:pt x="2" y="404"/>
                    </a:lnTo>
                    <a:lnTo>
                      <a:pt x="4" y="408"/>
                    </a:lnTo>
                    <a:lnTo>
                      <a:pt x="8" y="412"/>
                    </a:lnTo>
                    <a:lnTo>
                      <a:pt x="151" y="556"/>
                    </a:lnTo>
                    <a:lnTo>
                      <a:pt x="155" y="558"/>
                    </a:lnTo>
                    <a:lnTo>
                      <a:pt x="159" y="560"/>
                    </a:lnTo>
                    <a:lnTo>
                      <a:pt x="164" y="562"/>
                    </a:lnTo>
                    <a:lnTo>
                      <a:pt x="168" y="562"/>
                    </a:lnTo>
                    <a:lnTo>
                      <a:pt x="169" y="562"/>
                    </a:lnTo>
                    <a:lnTo>
                      <a:pt x="169" y="562"/>
                    </a:lnTo>
                    <a:lnTo>
                      <a:pt x="175" y="562"/>
                    </a:lnTo>
                    <a:lnTo>
                      <a:pt x="179" y="559"/>
                    </a:lnTo>
                    <a:lnTo>
                      <a:pt x="183" y="557"/>
                    </a:lnTo>
                    <a:lnTo>
                      <a:pt x="187" y="554"/>
                    </a:lnTo>
                    <a:lnTo>
                      <a:pt x="606" y="38"/>
                    </a:lnTo>
                    <a:lnTo>
                      <a:pt x="609" y="34"/>
                    </a:lnTo>
                    <a:lnTo>
                      <a:pt x="611" y="29"/>
                    </a:lnTo>
                    <a:lnTo>
                      <a:pt x="611" y="25"/>
                    </a:lnTo>
                    <a:lnTo>
                      <a:pt x="611" y="20"/>
                    </a:lnTo>
                    <a:lnTo>
                      <a:pt x="611" y="16"/>
                    </a:lnTo>
                    <a:lnTo>
                      <a:pt x="609" y="12"/>
                    </a:lnTo>
                    <a:lnTo>
                      <a:pt x="606" y="8"/>
                    </a:lnTo>
                    <a:lnTo>
                      <a:pt x="602" y="5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normAutofit fontScale="925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1" name="íṣļïḍê">
              <a:extLst>
                <a:ext uri="{FF2B5EF4-FFF2-40B4-BE49-F238E27FC236}">
                  <a16:creationId xmlns:a16="http://schemas.microsoft.com/office/drawing/2014/main" id="{950EAF6D-8337-4B7B-A76B-14641E0D2C91}"/>
                </a:ext>
              </a:extLst>
            </p:cNvPr>
            <p:cNvGrpSpPr/>
            <p:nvPr/>
          </p:nvGrpSpPr>
          <p:grpSpPr>
            <a:xfrm>
              <a:off x="6684963" y="5054605"/>
              <a:ext cx="4835525" cy="474068"/>
              <a:chOff x="660400" y="4943476"/>
              <a:chExt cx="4835525" cy="474068"/>
            </a:xfrm>
          </p:grpSpPr>
          <p:sp>
            <p:nvSpPr>
              <p:cNvPr id="50" name="íşḷîḑè">
                <a:extLst>
                  <a:ext uri="{FF2B5EF4-FFF2-40B4-BE49-F238E27FC236}">
                    <a16:creationId xmlns:a16="http://schemas.microsoft.com/office/drawing/2014/main" id="{5F72EFE9-8267-4BE9-85C7-EA598BD89F9C}"/>
                  </a:ext>
                </a:extLst>
              </p:cNvPr>
              <p:cNvSpPr/>
              <p:nvPr/>
            </p:nvSpPr>
            <p:spPr>
              <a:xfrm>
                <a:off x="660400" y="5029760"/>
                <a:ext cx="281160" cy="280953"/>
              </a:xfrm>
              <a:prstGeom prst="rect">
                <a:avLst/>
              </a:prstGeom>
              <a:solidFill>
                <a:schemeClr val="bg1"/>
              </a:solidFill>
              <a:ln w="22225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ï$ḻîḑe">
                <a:extLst>
                  <a:ext uri="{FF2B5EF4-FFF2-40B4-BE49-F238E27FC236}">
                    <a16:creationId xmlns:a16="http://schemas.microsoft.com/office/drawing/2014/main" id="{768F6828-FA14-4EA1-811C-0D6907CEB2DA}"/>
                  </a:ext>
                </a:extLst>
              </p:cNvPr>
              <p:cNvSpPr/>
              <p:nvPr/>
            </p:nvSpPr>
            <p:spPr bwMode="auto">
              <a:xfrm>
                <a:off x="1083328" y="4943476"/>
                <a:ext cx="4412597" cy="4740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4400">
                  <a:buClr>
                    <a:srgbClr val="BD374A"/>
                  </a:buClr>
                  <a:buSzPct val="150000"/>
                  <a:defRPr/>
                </a:pPr>
                <a:r>
                  <a:rPr lang="en-US" altLang="zh-CN" sz="1200" dirty="0"/>
                  <a:t>Copy paste fonts. Choose the only option to retain text</a:t>
                </a: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……</a:t>
                </a:r>
              </a:p>
            </p:txBody>
          </p:sp>
        </p:grpSp>
        <p:grpSp>
          <p:nvGrpSpPr>
            <p:cNvPr id="42" name="iśḻidé">
              <a:extLst>
                <a:ext uri="{FF2B5EF4-FFF2-40B4-BE49-F238E27FC236}">
                  <a16:creationId xmlns:a16="http://schemas.microsoft.com/office/drawing/2014/main" id="{3F9FEB51-E4A8-4979-8E2D-4AC3BE36B827}"/>
                </a:ext>
              </a:extLst>
            </p:cNvPr>
            <p:cNvGrpSpPr/>
            <p:nvPr/>
          </p:nvGrpSpPr>
          <p:grpSpPr>
            <a:xfrm>
              <a:off x="993353" y="5672732"/>
              <a:ext cx="4835525" cy="474068"/>
              <a:chOff x="660400" y="4943476"/>
              <a:chExt cx="4835525" cy="474068"/>
            </a:xfrm>
          </p:grpSpPr>
          <p:sp>
            <p:nvSpPr>
              <p:cNvPr id="48" name="íṣḻíḍê">
                <a:extLst>
                  <a:ext uri="{FF2B5EF4-FFF2-40B4-BE49-F238E27FC236}">
                    <a16:creationId xmlns:a16="http://schemas.microsoft.com/office/drawing/2014/main" id="{3B29DB85-45ED-4C0C-98D3-4462537838C4}"/>
                  </a:ext>
                </a:extLst>
              </p:cNvPr>
              <p:cNvSpPr/>
              <p:nvPr/>
            </p:nvSpPr>
            <p:spPr>
              <a:xfrm>
                <a:off x="660400" y="5029760"/>
                <a:ext cx="281160" cy="280953"/>
              </a:xfrm>
              <a:prstGeom prst="rect">
                <a:avLst/>
              </a:prstGeom>
              <a:solidFill>
                <a:schemeClr val="bg1"/>
              </a:solidFill>
              <a:ln w="22225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ïŝlïḋê">
                <a:extLst>
                  <a:ext uri="{FF2B5EF4-FFF2-40B4-BE49-F238E27FC236}">
                    <a16:creationId xmlns:a16="http://schemas.microsoft.com/office/drawing/2014/main" id="{F587EACF-4F4C-47E8-9F7C-E3E38D6E4191}"/>
                  </a:ext>
                </a:extLst>
              </p:cNvPr>
              <p:cNvSpPr/>
              <p:nvPr/>
            </p:nvSpPr>
            <p:spPr bwMode="auto">
              <a:xfrm>
                <a:off x="1083328" y="4943476"/>
                <a:ext cx="4412597" cy="4740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4400">
                  <a:buClr>
                    <a:srgbClr val="BD374A"/>
                  </a:buClr>
                  <a:buSzPct val="150000"/>
                  <a:defRPr/>
                </a:pPr>
                <a:r>
                  <a:rPr lang="en-US" altLang="zh-CN" sz="1200" dirty="0"/>
                  <a:t>Copy paste fonts. Choose the only option to retain text</a:t>
                </a: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……</a:t>
                </a:r>
              </a:p>
            </p:txBody>
          </p:sp>
        </p:grpSp>
        <p:grpSp>
          <p:nvGrpSpPr>
            <p:cNvPr id="43" name="îṡḷiḑê">
              <a:extLst>
                <a:ext uri="{FF2B5EF4-FFF2-40B4-BE49-F238E27FC236}">
                  <a16:creationId xmlns:a16="http://schemas.microsoft.com/office/drawing/2014/main" id="{676304C9-7450-4085-AAAC-055ECD212C42}"/>
                </a:ext>
              </a:extLst>
            </p:cNvPr>
            <p:cNvGrpSpPr/>
            <p:nvPr/>
          </p:nvGrpSpPr>
          <p:grpSpPr>
            <a:xfrm>
              <a:off x="6684963" y="5672732"/>
              <a:ext cx="4835525" cy="474068"/>
              <a:chOff x="660400" y="4943476"/>
              <a:chExt cx="4835525" cy="474068"/>
            </a:xfrm>
          </p:grpSpPr>
          <p:sp>
            <p:nvSpPr>
              <p:cNvPr id="46" name="iṧlíḋê">
                <a:extLst>
                  <a:ext uri="{FF2B5EF4-FFF2-40B4-BE49-F238E27FC236}">
                    <a16:creationId xmlns:a16="http://schemas.microsoft.com/office/drawing/2014/main" id="{C1376A5F-0F22-4A12-A6E6-1D4F348DA368}"/>
                  </a:ext>
                </a:extLst>
              </p:cNvPr>
              <p:cNvSpPr/>
              <p:nvPr/>
            </p:nvSpPr>
            <p:spPr>
              <a:xfrm>
                <a:off x="660400" y="5029760"/>
                <a:ext cx="281160" cy="280953"/>
              </a:xfrm>
              <a:prstGeom prst="rect">
                <a:avLst/>
              </a:prstGeom>
              <a:solidFill>
                <a:schemeClr val="bg1"/>
              </a:solidFill>
              <a:ln w="22225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" name="íSļiďê">
                <a:extLst>
                  <a:ext uri="{FF2B5EF4-FFF2-40B4-BE49-F238E27FC236}">
                    <a16:creationId xmlns:a16="http://schemas.microsoft.com/office/drawing/2014/main" id="{41EA1A48-FC75-4087-B4E6-AB20CBA23C84}"/>
                  </a:ext>
                </a:extLst>
              </p:cNvPr>
              <p:cNvSpPr/>
              <p:nvPr/>
            </p:nvSpPr>
            <p:spPr bwMode="auto">
              <a:xfrm>
                <a:off x="1083328" y="4943476"/>
                <a:ext cx="4412597" cy="4740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4400">
                  <a:buClr>
                    <a:srgbClr val="BD374A"/>
                  </a:buClr>
                  <a:buSzPct val="150000"/>
                  <a:defRPr/>
                </a:pPr>
                <a:r>
                  <a:rPr lang="en-US" altLang="zh-CN" sz="1200" dirty="0"/>
                  <a:t>Copy paste fonts. Choose the only option to retain text</a:t>
                </a: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……</a:t>
                </a:r>
              </a:p>
            </p:txBody>
          </p:sp>
        </p:grpSp>
        <p:cxnSp>
          <p:nvCxnSpPr>
            <p:cNvPr id="44" name="直接连接符 43">
              <a:extLst>
                <a:ext uri="{FF2B5EF4-FFF2-40B4-BE49-F238E27FC236}">
                  <a16:creationId xmlns:a16="http://schemas.microsoft.com/office/drawing/2014/main" id="{DD27264A-73F0-4926-BDF8-CB9E2CA80CCC}"/>
                </a:ext>
              </a:extLst>
            </p:cNvPr>
            <p:cNvCxnSpPr/>
            <p:nvPr/>
          </p:nvCxnSpPr>
          <p:spPr>
            <a:xfrm>
              <a:off x="673099" y="4982575"/>
              <a:ext cx="108458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id="{6F947394-F72A-4951-988A-143D6B88FD54}"/>
                </a:ext>
              </a:extLst>
            </p:cNvPr>
            <p:cNvCxnSpPr/>
            <p:nvPr/>
          </p:nvCxnSpPr>
          <p:spPr>
            <a:xfrm>
              <a:off x="673099" y="5600702"/>
              <a:ext cx="108458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825138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B03519-9D0D-45E0-B89F-99EF512E4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BA1D0A7-9854-4045-847D-A52975FDE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B1A41E2-E6C8-4D42-83E1-6CF7F1AD4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12</a:t>
            </a:fld>
            <a:endParaRPr lang="zh-CN" altLang="en-US"/>
          </a:p>
        </p:txBody>
      </p:sp>
      <p:grpSp>
        <p:nvGrpSpPr>
          <p:cNvPr id="5" name="0121edbb-c609-4b1f-ad68-0bd2e640f6d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2CDD118-234D-43C4-BFC6-F8AF35D625D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-1" y="1123950"/>
            <a:ext cx="12191995" cy="5010150"/>
            <a:chOff x="-1" y="1123950"/>
            <a:chExt cx="12191995" cy="5010150"/>
          </a:xfrm>
        </p:grpSpPr>
        <p:sp>
          <p:nvSpPr>
            <p:cNvPr id="6" name="íśļídè">
              <a:extLst>
                <a:ext uri="{FF2B5EF4-FFF2-40B4-BE49-F238E27FC236}">
                  <a16:creationId xmlns:a16="http://schemas.microsoft.com/office/drawing/2014/main" id="{CCA3ECC5-DA6D-4DBE-966B-14F6A8BA9FB5}"/>
                </a:ext>
              </a:extLst>
            </p:cNvPr>
            <p:cNvSpPr/>
            <p:nvPr/>
          </p:nvSpPr>
          <p:spPr>
            <a:xfrm>
              <a:off x="-1" y="1123950"/>
              <a:ext cx="12191995" cy="116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altLang="zh-CN" i="1">
                  <a:solidFill>
                    <a:schemeClr val="tx1"/>
                  </a:solidFill>
                </a:rPr>
                <a:t>Unified fonts make reading more fluent.</a:t>
              </a:r>
            </a:p>
          </p:txBody>
        </p:sp>
        <p:sp>
          <p:nvSpPr>
            <p:cNvPr id="7" name="i$lïḍe">
              <a:extLst>
                <a:ext uri="{FF2B5EF4-FFF2-40B4-BE49-F238E27FC236}">
                  <a16:creationId xmlns:a16="http://schemas.microsoft.com/office/drawing/2014/main" id="{6C9A3A8C-AF86-4840-8244-461EFC1E3377}"/>
                </a:ext>
              </a:extLst>
            </p:cNvPr>
            <p:cNvSpPr/>
            <p:nvPr/>
          </p:nvSpPr>
          <p:spPr>
            <a:xfrm flipH="1">
              <a:off x="678091" y="1856512"/>
              <a:ext cx="2323639" cy="886690"/>
            </a:xfrm>
            <a:prstGeom prst="homePlate">
              <a:avLst/>
            </a:prstGeom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ïṧļïdê">
              <a:extLst>
                <a:ext uri="{FF2B5EF4-FFF2-40B4-BE49-F238E27FC236}">
                  <a16:creationId xmlns:a16="http://schemas.microsoft.com/office/drawing/2014/main" id="{B8E74A2F-1034-42B3-BC65-659613FD7C5D}"/>
                </a:ext>
              </a:extLst>
            </p:cNvPr>
            <p:cNvSpPr/>
            <p:nvPr/>
          </p:nvSpPr>
          <p:spPr bwMode="auto">
            <a:xfrm>
              <a:off x="1585852" y="2047243"/>
              <a:ext cx="508116" cy="505228"/>
            </a:xfrm>
            <a:custGeom>
              <a:avLst/>
              <a:gdLst>
                <a:gd name="T0" fmla="*/ 3682 w 4808"/>
                <a:gd name="T1" fmla="*/ 2763 h 4789"/>
                <a:gd name="T2" fmla="*/ 3420 w 4808"/>
                <a:gd name="T3" fmla="*/ 2703 h 4789"/>
                <a:gd name="T4" fmla="*/ 3026 w 4808"/>
                <a:gd name="T5" fmla="*/ 2392 h 4789"/>
                <a:gd name="T6" fmla="*/ 2818 w 4808"/>
                <a:gd name="T7" fmla="*/ 2517 h 4789"/>
                <a:gd name="T8" fmla="*/ 3219 w 4808"/>
                <a:gd name="T9" fmla="*/ 1876 h 4789"/>
                <a:gd name="T10" fmla="*/ 3609 w 4808"/>
                <a:gd name="T11" fmla="*/ 1953 h 4789"/>
                <a:gd name="T12" fmla="*/ 4553 w 4808"/>
                <a:gd name="T13" fmla="*/ 720 h 4789"/>
                <a:gd name="T14" fmla="*/ 4388 w 4808"/>
                <a:gd name="T15" fmla="*/ 680 h 4789"/>
                <a:gd name="T16" fmla="*/ 3872 w 4808"/>
                <a:gd name="T17" fmla="*/ 1161 h 4789"/>
                <a:gd name="T18" fmla="*/ 3859 w 4808"/>
                <a:gd name="T19" fmla="*/ 1160 h 4789"/>
                <a:gd name="T20" fmla="*/ 3491 w 4808"/>
                <a:gd name="T21" fmla="*/ 1099 h 4789"/>
                <a:gd name="T22" fmla="*/ 3432 w 4808"/>
                <a:gd name="T23" fmla="*/ 731 h 4789"/>
                <a:gd name="T24" fmla="*/ 3454 w 4808"/>
                <a:gd name="T25" fmla="*/ 658 h 4789"/>
                <a:gd name="T26" fmla="*/ 3938 w 4808"/>
                <a:gd name="T27" fmla="*/ 104 h 4789"/>
                <a:gd name="T28" fmla="*/ 3609 w 4808"/>
                <a:gd name="T29" fmla="*/ 0 h 4789"/>
                <a:gd name="T30" fmla="*/ 2710 w 4808"/>
                <a:gd name="T31" fmla="*/ 1369 h 4789"/>
                <a:gd name="T32" fmla="*/ 1300 w 4808"/>
                <a:gd name="T33" fmla="*/ 999 h 4789"/>
                <a:gd name="T34" fmla="*/ 1309 w 4808"/>
                <a:gd name="T35" fmla="*/ 892 h 4789"/>
                <a:gd name="T36" fmla="*/ 865 w 4808"/>
                <a:gd name="T37" fmla="*/ 294 h 4789"/>
                <a:gd name="T38" fmla="*/ 665 w 4808"/>
                <a:gd name="T39" fmla="*/ 298 h 4789"/>
                <a:gd name="T40" fmla="*/ 278 w 4808"/>
                <a:gd name="T41" fmla="*/ 787 h 4789"/>
                <a:gd name="T42" fmla="*/ 630 w 4808"/>
                <a:gd name="T43" fmla="*/ 1163 h 4789"/>
                <a:gd name="T44" fmla="*/ 926 w 4808"/>
                <a:gd name="T45" fmla="*/ 1291 h 4789"/>
                <a:gd name="T46" fmla="*/ 1018 w 4808"/>
                <a:gd name="T47" fmla="*/ 1282 h 4789"/>
                <a:gd name="T48" fmla="*/ 1485 w 4808"/>
                <a:gd name="T49" fmla="*/ 2594 h 4789"/>
                <a:gd name="T50" fmla="*/ 1037 w 4808"/>
                <a:gd name="T51" fmla="*/ 2572 h 4789"/>
                <a:gd name="T52" fmla="*/ 92 w 4808"/>
                <a:gd name="T53" fmla="*/ 3809 h 4789"/>
                <a:gd name="T54" fmla="*/ 186 w 4808"/>
                <a:gd name="T55" fmla="*/ 3882 h 4789"/>
                <a:gd name="T56" fmla="*/ 727 w 4808"/>
                <a:gd name="T57" fmla="*/ 3384 h 4789"/>
                <a:gd name="T58" fmla="*/ 789 w 4808"/>
                <a:gd name="T59" fmla="*/ 3371 h 4789"/>
                <a:gd name="T60" fmla="*/ 796 w 4808"/>
                <a:gd name="T61" fmla="*/ 3372 h 4789"/>
                <a:gd name="T62" fmla="*/ 1218 w 4808"/>
                <a:gd name="T63" fmla="*/ 3798 h 4789"/>
                <a:gd name="T64" fmla="*/ 1192 w 4808"/>
                <a:gd name="T65" fmla="*/ 3873 h 4789"/>
                <a:gd name="T66" fmla="*/ 707 w 4808"/>
                <a:gd name="T67" fmla="*/ 4427 h 4789"/>
                <a:gd name="T68" fmla="*/ 1037 w 4808"/>
                <a:gd name="T69" fmla="*/ 4531 h 4789"/>
                <a:gd name="T70" fmla="*/ 2016 w 4808"/>
                <a:gd name="T71" fmla="*/ 3551 h 4789"/>
                <a:gd name="T72" fmla="*/ 1994 w 4808"/>
                <a:gd name="T73" fmla="*/ 3103 h 4789"/>
                <a:gd name="T74" fmla="*/ 2535 w 4808"/>
                <a:gd name="T75" fmla="*/ 2799 h 4789"/>
                <a:gd name="T76" fmla="*/ 2410 w 4808"/>
                <a:gd name="T77" fmla="*/ 3007 h 4789"/>
                <a:gd name="T78" fmla="*/ 2721 w 4808"/>
                <a:gd name="T79" fmla="*/ 3401 h 4789"/>
                <a:gd name="T80" fmla="*/ 2781 w 4808"/>
                <a:gd name="T81" fmla="*/ 3663 h 4789"/>
                <a:gd name="T82" fmla="*/ 4013 w 4808"/>
                <a:gd name="T83" fmla="*/ 4789 h 4789"/>
                <a:gd name="T84" fmla="*/ 4734 w 4808"/>
                <a:gd name="T85" fmla="*/ 4173 h 4789"/>
                <a:gd name="T86" fmla="*/ 4734 w 4808"/>
                <a:gd name="T87" fmla="*/ 3815 h 4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08" h="4789">
                  <a:moveTo>
                    <a:pt x="4734" y="3815"/>
                  </a:moveTo>
                  <a:lnTo>
                    <a:pt x="3682" y="2763"/>
                  </a:lnTo>
                  <a:cubicBezTo>
                    <a:pt x="3634" y="2715"/>
                    <a:pt x="3570" y="2689"/>
                    <a:pt x="3502" y="2689"/>
                  </a:cubicBezTo>
                  <a:cubicBezTo>
                    <a:pt x="3474" y="2689"/>
                    <a:pt x="3446" y="2694"/>
                    <a:pt x="3420" y="2703"/>
                  </a:cubicBezTo>
                  <a:lnTo>
                    <a:pt x="3167" y="2450"/>
                  </a:lnTo>
                  <a:cubicBezTo>
                    <a:pt x="3130" y="2413"/>
                    <a:pt x="3079" y="2392"/>
                    <a:pt x="3026" y="2392"/>
                  </a:cubicBezTo>
                  <a:cubicBezTo>
                    <a:pt x="2972" y="2392"/>
                    <a:pt x="2922" y="2413"/>
                    <a:pt x="2884" y="2450"/>
                  </a:cubicBezTo>
                  <a:lnTo>
                    <a:pt x="2818" y="2517"/>
                  </a:lnTo>
                  <a:lnTo>
                    <a:pt x="2699" y="2398"/>
                  </a:lnTo>
                  <a:lnTo>
                    <a:pt x="3219" y="1876"/>
                  </a:lnTo>
                  <a:cubicBezTo>
                    <a:pt x="3340" y="1928"/>
                    <a:pt x="3472" y="1953"/>
                    <a:pt x="3609" y="1953"/>
                  </a:cubicBezTo>
                  <a:lnTo>
                    <a:pt x="3609" y="1953"/>
                  </a:lnTo>
                  <a:cubicBezTo>
                    <a:pt x="3870" y="1953"/>
                    <a:pt x="4116" y="1854"/>
                    <a:pt x="4301" y="1669"/>
                  </a:cubicBezTo>
                  <a:cubicBezTo>
                    <a:pt x="4549" y="1421"/>
                    <a:pt x="4646" y="1059"/>
                    <a:pt x="4553" y="720"/>
                  </a:cubicBezTo>
                  <a:cubicBezTo>
                    <a:pt x="4542" y="678"/>
                    <a:pt x="4502" y="648"/>
                    <a:pt x="4459" y="648"/>
                  </a:cubicBezTo>
                  <a:cubicBezTo>
                    <a:pt x="4441" y="648"/>
                    <a:pt x="4413" y="654"/>
                    <a:pt x="4388" y="680"/>
                  </a:cubicBezTo>
                  <a:cubicBezTo>
                    <a:pt x="4384" y="683"/>
                    <a:pt x="4034" y="1030"/>
                    <a:pt x="3918" y="1146"/>
                  </a:cubicBezTo>
                  <a:cubicBezTo>
                    <a:pt x="3906" y="1159"/>
                    <a:pt x="3885" y="1161"/>
                    <a:pt x="3872" y="1161"/>
                  </a:cubicBezTo>
                  <a:cubicBezTo>
                    <a:pt x="3864" y="1161"/>
                    <a:pt x="3859" y="1160"/>
                    <a:pt x="3859" y="1160"/>
                  </a:cubicBezTo>
                  <a:lnTo>
                    <a:pt x="3859" y="1160"/>
                  </a:lnTo>
                  <a:lnTo>
                    <a:pt x="3851" y="1159"/>
                  </a:lnTo>
                  <a:cubicBezTo>
                    <a:pt x="3707" y="1146"/>
                    <a:pt x="3535" y="1119"/>
                    <a:pt x="3491" y="1099"/>
                  </a:cubicBezTo>
                  <a:cubicBezTo>
                    <a:pt x="3470" y="1055"/>
                    <a:pt x="3445" y="879"/>
                    <a:pt x="3432" y="733"/>
                  </a:cubicBezTo>
                  <a:lnTo>
                    <a:pt x="3432" y="731"/>
                  </a:lnTo>
                  <a:lnTo>
                    <a:pt x="3429" y="727"/>
                  </a:lnTo>
                  <a:cubicBezTo>
                    <a:pt x="3428" y="720"/>
                    <a:pt x="3425" y="687"/>
                    <a:pt x="3454" y="658"/>
                  </a:cubicBezTo>
                  <a:cubicBezTo>
                    <a:pt x="3574" y="538"/>
                    <a:pt x="3905" y="204"/>
                    <a:pt x="3908" y="201"/>
                  </a:cubicBezTo>
                  <a:cubicBezTo>
                    <a:pt x="3936" y="173"/>
                    <a:pt x="3947" y="138"/>
                    <a:pt x="3938" y="104"/>
                  </a:cubicBezTo>
                  <a:cubicBezTo>
                    <a:pt x="3927" y="64"/>
                    <a:pt x="3893" y="42"/>
                    <a:pt x="3865" y="34"/>
                  </a:cubicBezTo>
                  <a:cubicBezTo>
                    <a:pt x="3782" y="11"/>
                    <a:pt x="3695" y="0"/>
                    <a:pt x="3609" y="0"/>
                  </a:cubicBezTo>
                  <a:cubicBezTo>
                    <a:pt x="3347" y="0"/>
                    <a:pt x="3101" y="102"/>
                    <a:pt x="2916" y="287"/>
                  </a:cubicBezTo>
                  <a:cubicBezTo>
                    <a:pt x="2624" y="579"/>
                    <a:pt x="2555" y="1011"/>
                    <a:pt x="2710" y="1369"/>
                  </a:cubicBezTo>
                  <a:lnTo>
                    <a:pt x="2190" y="1889"/>
                  </a:lnTo>
                  <a:lnTo>
                    <a:pt x="1300" y="999"/>
                  </a:lnTo>
                  <a:cubicBezTo>
                    <a:pt x="1300" y="998"/>
                    <a:pt x="1299" y="998"/>
                    <a:pt x="1299" y="997"/>
                  </a:cubicBezTo>
                  <a:cubicBezTo>
                    <a:pt x="1307" y="963"/>
                    <a:pt x="1311" y="928"/>
                    <a:pt x="1309" y="892"/>
                  </a:cubicBezTo>
                  <a:cubicBezTo>
                    <a:pt x="1305" y="788"/>
                    <a:pt x="1260" y="689"/>
                    <a:pt x="1182" y="611"/>
                  </a:cubicBezTo>
                  <a:lnTo>
                    <a:pt x="865" y="294"/>
                  </a:lnTo>
                  <a:cubicBezTo>
                    <a:pt x="858" y="288"/>
                    <a:pt x="821" y="253"/>
                    <a:pt x="766" y="253"/>
                  </a:cubicBezTo>
                  <a:cubicBezTo>
                    <a:pt x="740" y="253"/>
                    <a:pt x="702" y="261"/>
                    <a:pt x="665" y="298"/>
                  </a:cubicBezTo>
                  <a:lnTo>
                    <a:pt x="318" y="645"/>
                  </a:lnTo>
                  <a:cubicBezTo>
                    <a:pt x="277" y="685"/>
                    <a:pt x="263" y="737"/>
                    <a:pt x="278" y="787"/>
                  </a:cubicBezTo>
                  <a:cubicBezTo>
                    <a:pt x="288" y="820"/>
                    <a:pt x="308" y="842"/>
                    <a:pt x="314" y="848"/>
                  </a:cubicBezTo>
                  <a:lnTo>
                    <a:pt x="630" y="1163"/>
                  </a:lnTo>
                  <a:cubicBezTo>
                    <a:pt x="712" y="1246"/>
                    <a:pt x="817" y="1291"/>
                    <a:pt x="926" y="1291"/>
                  </a:cubicBezTo>
                  <a:lnTo>
                    <a:pt x="926" y="1291"/>
                  </a:lnTo>
                  <a:cubicBezTo>
                    <a:pt x="957" y="1291"/>
                    <a:pt x="987" y="1287"/>
                    <a:pt x="1016" y="1280"/>
                  </a:cubicBezTo>
                  <a:cubicBezTo>
                    <a:pt x="1017" y="1281"/>
                    <a:pt x="1017" y="1281"/>
                    <a:pt x="1018" y="1282"/>
                  </a:cubicBezTo>
                  <a:lnTo>
                    <a:pt x="1907" y="2171"/>
                  </a:lnTo>
                  <a:lnTo>
                    <a:pt x="1485" y="2594"/>
                  </a:lnTo>
                  <a:cubicBezTo>
                    <a:pt x="1466" y="2613"/>
                    <a:pt x="1449" y="2634"/>
                    <a:pt x="1435" y="2656"/>
                  </a:cubicBezTo>
                  <a:cubicBezTo>
                    <a:pt x="1311" y="2601"/>
                    <a:pt x="1176" y="2572"/>
                    <a:pt x="1037" y="2572"/>
                  </a:cubicBezTo>
                  <a:cubicBezTo>
                    <a:pt x="775" y="2572"/>
                    <a:pt x="529" y="2674"/>
                    <a:pt x="344" y="2859"/>
                  </a:cubicBezTo>
                  <a:cubicBezTo>
                    <a:pt x="96" y="3106"/>
                    <a:pt x="0" y="3471"/>
                    <a:pt x="92" y="3809"/>
                  </a:cubicBezTo>
                  <a:cubicBezTo>
                    <a:pt x="103" y="3852"/>
                    <a:pt x="143" y="3882"/>
                    <a:pt x="186" y="3882"/>
                  </a:cubicBezTo>
                  <a:lnTo>
                    <a:pt x="186" y="3882"/>
                  </a:lnTo>
                  <a:cubicBezTo>
                    <a:pt x="204" y="3882"/>
                    <a:pt x="232" y="3877"/>
                    <a:pt x="258" y="3851"/>
                  </a:cubicBezTo>
                  <a:cubicBezTo>
                    <a:pt x="261" y="3847"/>
                    <a:pt x="611" y="3500"/>
                    <a:pt x="727" y="3384"/>
                  </a:cubicBezTo>
                  <a:cubicBezTo>
                    <a:pt x="740" y="3372"/>
                    <a:pt x="762" y="3370"/>
                    <a:pt x="774" y="3370"/>
                  </a:cubicBezTo>
                  <a:cubicBezTo>
                    <a:pt x="783" y="3370"/>
                    <a:pt x="789" y="3371"/>
                    <a:pt x="789" y="3371"/>
                  </a:cubicBezTo>
                  <a:lnTo>
                    <a:pt x="789" y="3371"/>
                  </a:lnTo>
                  <a:lnTo>
                    <a:pt x="796" y="3372"/>
                  </a:lnTo>
                  <a:cubicBezTo>
                    <a:pt x="940" y="3385"/>
                    <a:pt x="1113" y="3411"/>
                    <a:pt x="1157" y="3431"/>
                  </a:cubicBezTo>
                  <a:cubicBezTo>
                    <a:pt x="1178" y="3475"/>
                    <a:pt x="1205" y="3652"/>
                    <a:pt x="1218" y="3798"/>
                  </a:cubicBezTo>
                  <a:lnTo>
                    <a:pt x="1219" y="3805"/>
                  </a:lnTo>
                  <a:cubicBezTo>
                    <a:pt x="1219" y="3805"/>
                    <a:pt x="1223" y="3842"/>
                    <a:pt x="1192" y="3873"/>
                  </a:cubicBezTo>
                  <a:cubicBezTo>
                    <a:pt x="1072" y="3993"/>
                    <a:pt x="741" y="4327"/>
                    <a:pt x="738" y="4330"/>
                  </a:cubicBezTo>
                  <a:cubicBezTo>
                    <a:pt x="710" y="4358"/>
                    <a:pt x="699" y="4393"/>
                    <a:pt x="707" y="4427"/>
                  </a:cubicBezTo>
                  <a:cubicBezTo>
                    <a:pt x="718" y="4467"/>
                    <a:pt x="752" y="4489"/>
                    <a:pt x="780" y="4497"/>
                  </a:cubicBezTo>
                  <a:cubicBezTo>
                    <a:pt x="864" y="4519"/>
                    <a:pt x="950" y="4531"/>
                    <a:pt x="1037" y="4531"/>
                  </a:cubicBezTo>
                  <a:cubicBezTo>
                    <a:pt x="1298" y="4531"/>
                    <a:pt x="1544" y="4429"/>
                    <a:pt x="1729" y="4244"/>
                  </a:cubicBezTo>
                  <a:cubicBezTo>
                    <a:pt x="1914" y="4059"/>
                    <a:pt x="2016" y="3813"/>
                    <a:pt x="2016" y="3551"/>
                  </a:cubicBezTo>
                  <a:cubicBezTo>
                    <a:pt x="2016" y="3412"/>
                    <a:pt x="1987" y="3277"/>
                    <a:pt x="1932" y="3153"/>
                  </a:cubicBezTo>
                  <a:cubicBezTo>
                    <a:pt x="1954" y="3139"/>
                    <a:pt x="1975" y="3122"/>
                    <a:pt x="1994" y="3103"/>
                  </a:cubicBezTo>
                  <a:lnTo>
                    <a:pt x="2417" y="2681"/>
                  </a:lnTo>
                  <a:lnTo>
                    <a:pt x="2535" y="2799"/>
                  </a:lnTo>
                  <a:lnTo>
                    <a:pt x="2469" y="2866"/>
                  </a:lnTo>
                  <a:cubicBezTo>
                    <a:pt x="2431" y="2904"/>
                    <a:pt x="2410" y="2954"/>
                    <a:pt x="2410" y="3007"/>
                  </a:cubicBezTo>
                  <a:cubicBezTo>
                    <a:pt x="2410" y="3061"/>
                    <a:pt x="2431" y="3111"/>
                    <a:pt x="2469" y="3149"/>
                  </a:cubicBezTo>
                  <a:lnTo>
                    <a:pt x="2721" y="3401"/>
                  </a:lnTo>
                  <a:cubicBezTo>
                    <a:pt x="2712" y="3427"/>
                    <a:pt x="2707" y="3455"/>
                    <a:pt x="2707" y="3484"/>
                  </a:cubicBezTo>
                  <a:cubicBezTo>
                    <a:pt x="2707" y="3552"/>
                    <a:pt x="2734" y="3615"/>
                    <a:pt x="2781" y="3663"/>
                  </a:cubicBezTo>
                  <a:lnTo>
                    <a:pt x="3834" y="4715"/>
                  </a:lnTo>
                  <a:cubicBezTo>
                    <a:pt x="3881" y="4763"/>
                    <a:pt x="3945" y="4789"/>
                    <a:pt x="4013" y="4789"/>
                  </a:cubicBezTo>
                  <a:cubicBezTo>
                    <a:pt x="4081" y="4789"/>
                    <a:pt x="4144" y="4763"/>
                    <a:pt x="4192" y="4715"/>
                  </a:cubicBezTo>
                  <a:lnTo>
                    <a:pt x="4734" y="4173"/>
                  </a:lnTo>
                  <a:cubicBezTo>
                    <a:pt x="4782" y="4126"/>
                    <a:pt x="4808" y="4062"/>
                    <a:pt x="4808" y="3994"/>
                  </a:cubicBezTo>
                  <a:cubicBezTo>
                    <a:pt x="4808" y="3926"/>
                    <a:pt x="4782" y="3863"/>
                    <a:pt x="4734" y="38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9" name="ïsḷîḍe">
              <a:extLst>
                <a:ext uri="{FF2B5EF4-FFF2-40B4-BE49-F238E27FC236}">
                  <a16:creationId xmlns:a16="http://schemas.microsoft.com/office/drawing/2014/main" id="{3E9374F5-A676-4E6F-B926-34C5B8CE7256}"/>
                </a:ext>
              </a:extLst>
            </p:cNvPr>
            <p:cNvGrpSpPr/>
            <p:nvPr/>
          </p:nvGrpSpPr>
          <p:grpSpPr>
            <a:xfrm>
              <a:off x="668570" y="3210331"/>
              <a:ext cx="2342681" cy="1276945"/>
              <a:chOff x="668570" y="3210331"/>
              <a:chExt cx="2342681" cy="1276945"/>
            </a:xfrm>
          </p:grpSpPr>
          <p:sp>
            <p:nvSpPr>
              <p:cNvPr id="30" name="iṧľïḓè">
                <a:extLst>
                  <a:ext uri="{FF2B5EF4-FFF2-40B4-BE49-F238E27FC236}">
                    <a16:creationId xmlns:a16="http://schemas.microsoft.com/office/drawing/2014/main" id="{C01E5CF9-947B-444F-980F-D2AC73F1A14F}"/>
                  </a:ext>
                </a:extLst>
              </p:cNvPr>
              <p:cNvSpPr/>
              <p:nvPr/>
            </p:nvSpPr>
            <p:spPr bwMode="auto">
              <a:xfrm>
                <a:off x="668571" y="3652135"/>
                <a:ext cx="2342679" cy="8351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1" name="i$1îḍé">
                <a:extLst>
                  <a:ext uri="{FF2B5EF4-FFF2-40B4-BE49-F238E27FC236}">
                    <a16:creationId xmlns:a16="http://schemas.microsoft.com/office/drawing/2014/main" id="{1E6C4472-04E0-4414-BB88-CAA67673ABD1}"/>
                  </a:ext>
                </a:extLst>
              </p:cNvPr>
              <p:cNvSpPr txBox="1"/>
              <p:nvPr/>
            </p:nvSpPr>
            <p:spPr bwMode="auto">
              <a:xfrm>
                <a:off x="668570" y="3210331"/>
                <a:ext cx="2342681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0" name="ï$ḻîḍê">
              <a:extLst>
                <a:ext uri="{FF2B5EF4-FFF2-40B4-BE49-F238E27FC236}">
                  <a16:creationId xmlns:a16="http://schemas.microsoft.com/office/drawing/2014/main" id="{C01E5CF9-947B-444F-980F-D2AC73F1A14F}"/>
                </a:ext>
              </a:extLst>
            </p:cNvPr>
            <p:cNvSpPr/>
            <p:nvPr/>
          </p:nvSpPr>
          <p:spPr bwMode="auto">
            <a:xfrm>
              <a:off x="668571" y="4862053"/>
              <a:ext cx="2342679" cy="835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1" name="íşlïḑè">
              <a:extLst>
                <a:ext uri="{FF2B5EF4-FFF2-40B4-BE49-F238E27FC236}">
                  <a16:creationId xmlns:a16="http://schemas.microsoft.com/office/drawing/2014/main" id="{A7F11C92-1C29-47B3-AA52-78371275DB93}"/>
                </a:ext>
              </a:extLst>
            </p:cNvPr>
            <p:cNvSpPr/>
            <p:nvPr/>
          </p:nvSpPr>
          <p:spPr>
            <a:xfrm>
              <a:off x="9185740" y="1856512"/>
              <a:ext cx="2323639" cy="886690"/>
            </a:xfrm>
            <a:prstGeom prst="homePlate">
              <a:avLst/>
            </a:prstGeom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iṡḻïde">
              <a:extLst>
                <a:ext uri="{FF2B5EF4-FFF2-40B4-BE49-F238E27FC236}">
                  <a16:creationId xmlns:a16="http://schemas.microsoft.com/office/drawing/2014/main" id="{1DDB98A0-5AD8-4C38-90B0-77DD950CAF8C}"/>
                </a:ext>
              </a:extLst>
            </p:cNvPr>
            <p:cNvSpPr/>
            <p:nvPr/>
          </p:nvSpPr>
          <p:spPr>
            <a:xfrm>
              <a:off x="10083590" y="2061007"/>
              <a:ext cx="527938" cy="477700"/>
            </a:xfrm>
            <a:custGeom>
              <a:avLst/>
              <a:gdLst>
                <a:gd name="connsiteX0" fmla="*/ 407586 w 606580"/>
                <a:gd name="connsiteY0" fmla="*/ 252695 h 548858"/>
                <a:gd name="connsiteX1" fmla="*/ 502285 w 606580"/>
                <a:gd name="connsiteY1" fmla="*/ 252695 h 548858"/>
                <a:gd name="connsiteX2" fmla="*/ 502285 w 606580"/>
                <a:gd name="connsiteY2" fmla="*/ 346759 h 548858"/>
                <a:gd name="connsiteX3" fmla="*/ 407586 w 606580"/>
                <a:gd name="connsiteY3" fmla="*/ 346759 h 548858"/>
                <a:gd name="connsiteX4" fmla="*/ 104296 w 606580"/>
                <a:gd name="connsiteY4" fmla="*/ 205698 h 548858"/>
                <a:gd name="connsiteX5" fmla="*/ 199065 w 606580"/>
                <a:gd name="connsiteY5" fmla="*/ 205698 h 548858"/>
                <a:gd name="connsiteX6" fmla="*/ 199065 w 606580"/>
                <a:gd name="connsiteY6" fmla="*/ 346758 h 548858"/>
                <a:gd name="connsiteX7" fmla="*/ 104296 w 606580"/>
                <a:gd name="connsiteY7" fmla="*/ 346758 h 548858"/>
                <a:gd name="connsiteX8" fmla="*/ 255870 w 606580"/>
                <a:gd name="connsiteY8" fmla="*/ 96040 h 548858"/>
                <a:gd name="connsiteX9" fmla="*/ 350710 w 606580"/>
                <a:gd name="connsiteY9" fmla="*/ 96040 h 548858"/>
                <a:gd name="connsiteX10" fmla="*/ 350710 w 606580"/>
                <a:gd name="connsiteY10" fmla="*/ 346759 h 548858"/>
                <a:gd name="connsiteX11" fmla="*/ 255870 w 606580"/>
                <a:gd name="connsiteY11" fmla="*/ 346759 h 548858"/>
                <a:gd name="connsiteX12" fmla="*/ 37882 w 606580"/>
                <a:gd name="connsiteY12" fmla="*/ 37913 h 548858"/>
                <a:gd name="connsiteX13" fmla="*/ 37882 w 606580"/>
                <a:gd name="connsiteY13" fmla="*/ 405363 h 548858"/>
                <a:gd name="connsiteX14" fmla="*/ 568698 w 606580"/>
                <a:gd name="connsiteY14" fmla="*/ 405363 h 548858"/>
                <a:gd name="connsiteX15" fmla="*/ 568698 w 606580"/>
                <a:gd name="connsiteY15" fmla="*/ 37913 h 548858"/>
                <a:gd name="connsiteX16" fmla="*/ 18941 w 606580"/>
                <a:gd name="connsiteY16" fmla="*/ 0 h 548858"/>
                <a:gd name="connsiteX17" fmla="*/ 587639 w 606580"/>
                <a:gd name="connsiteY17" fmla="*/ 0 h 548858"/>
                <a:gd name="connsiteX18" fmla="*/ 606580 w 606580"/>
                <a:gd name="connsiteY18" fmla="*/ 18910 h 548858"/>
                <a:gd name="connsiteX19" fmla="*/ 606580 w 606580"/>
                <a:gd name="connsiteY19" fmla="*/ 424274 h 548858"/>
                <a:gd name="connsiteX20" fmla="*/ 587639 w 606580"/>
                <a:gd name="connsiteY20" fmla="*/ 443184 h 548858"/>
                <a:gd name="connsiteX21" fmla="*/ 322278 w 606580"/>
                <a:gd name="connsiteY21" fmla="*/ 443184 h 548858"/>
                <a:gd name="connsiteX22" fmla="*/ 322278 w 606580"/>
                <a:gd name="connsiteY22" fmla="*/ 511038 h 548858"/>
                <a:gd name="connsiteX23" fmla="*/ 450223 w 606580"/>
                <a:gd name="connsiteY23" fmla="*/ 511038 h 548858"/>
                <a:gd name="connsiteX24" fmla="*/ 450223 w 606580"/>
                <a:gd name="connsiteY24" fmla="*/ 548858 h 548858"/>
                <a:gd name="connsiteX25" fmla="*/ 156357 w 606580"/>
                <a:gd name="connsiteY25" fmla="*/ 548858 h 548858"/>
                <a:gd name="connsiteX26" fmla="*/ 156357 w 606580"/>
                <a:gd name="connsiteY26" fmla="*/ 511038 h 548858"/>
                <a:gd name="connsiteX27" fmla="*/ 284302 w 606580"/>
                <a:gd name="connsiteY27" fmla="*/ 511038 h 548858"/>
                <a:gd name="connsiteX28" fmla="*/ 284302 w 606580"/>
                <a:gd name="connsiteY28" fmla="*/ 443184 h 548858"/>
                <a:gd name="connsiteX29" fmla="*/ 18941 w 606580"/>
                <a:gd name="connsiteY29" fmla="*/ 443184 h 548858"/>
                <a:gd name="connsiteX30" fmla="*/ 0 w 606580"/>
                <a:gd name="connsiteY30" fmla="*/ 424274 h 548858"/>
                <a:gd name="connsiteX31" fmla="*/ 0 w 606580"/>
                <a:gd name="connsiteY31" fmla="*/ 18910 h 548858"/>
                <a:gd name="connsiteX32" fmla="*/ 18941 w 606580"/>
                <a:gd name="connsiteY32" fmla="*/ 0 h 54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6580" h="548858">
                  <a:moveTo>
                    <a:pt x="407586" y="252695"/>
                  </a:moveTo>
                  <a:lnTo>
                    <a:pt x="502285" y="252695"/>
                  </a:lnTo>
                  <a:lnTo>
                    <a:pt x="502285" y="346759"/>
                  </a:lnTo>
                  <a:lnTo>
                    <a:pt x="407586" y="346759"/>
                  </a:lnTo>
                  <a:close/>
                  <a:moveTo>
                    <a:pt x="104296" y="205698"/>
                  </a:moveTo>
                  <a:lnTo>
                    <a:pt x="199065" y="205698"/>
                  </a:lnTo>
                  <a:lnTo>
                    <a:pt x="199065" y="346758"/>
                  </a:lnTo>
                  <a:lnTo>
                    <a:pt x="104296" y="346758"/>
                  </a:lnTo>
                  <a:close/>
                  <a:moveTo>
                    <a:pt x="255870" y="96040"/>
                  </a:moveTo>
                  <a:lnTo>
                    <a:pt x="350710" y="96040"/>
                  </a:lnTo>
                  <a:lnTo>
                    <a:pt x="350710" y="346759"/>
                  </a:lnTo>
                  <a:lnTo>
                    <a:pt x="255870" y="346759"/>
                  </a:lnTo>
                  <a:close/>
                  <a:moveTo>
                    <a:pt x="37882" y="37913"/>
                  </a:moveTo>
                  <a:lnTo>
                    <a:pt x="37882" y="405363"/>
                  </a:lnTo>
                  <a:lnTo>
                    <a:pt x="568698" y="405363"/>
                  </a:lnTo>
                  <a:lnTo>
                    <a:pt x="568698" y="37913"/>
                  </a:lnTo>
                  <a:close/>
                  <a:moveTo>
                    <a:pt x="18941" y="0"/>
                  </a:moveTo>
                  <a:lnTo>
                    <a:pt x="587639" y="0"/>
                  </a:lnTo>
                  <a:cubicBezTo>
                    <a:pt x="598038" y="0"/>
                    <a:pt x="606580" y="8528"/>
                    <a:pt x="606580" y="18910"/>
                  </a:cubicBezTo>
                  <a:lnTo>
                    <a:pt x="606580" y="424274"/>
                  </a:lnTo>
                  <a:cubicBezTo>
                    <a:pt x="606580" y="434656"/>
                    <a:pt x="598038" y="443184"/>
                    <a:pt x="587639" y="443184"/>
                  </a:cubicBezTo>
                  <a:lnTo>
                    <a:pt x="322278" y="443184"/>
                  </a:lnTo>
                  <a:lnTo>
                    <a:pt x="322278" y="511038"/>
                  </a:lnTo>
                  <a:lnTo>
                    <a:pt x="450223" y="511038"/>
                  </a:lnTo>
                  <a:lnTo>
                    <a:pt x="450223" y="548858"/>
                  </a:lnTo>
                  <a:lnTo>
                    <a:pt x="156357" y="548858"/>
                  </a:lnTo>
                  <a:lnTo>
                    <a:pt x="156357" y="511038"/>
                  </a:lnTo>
                  <a:lnTo>
                    <a:pt x="284302" y="511038"/>
                  </a:lnTo>
                  <a:lnTo>
                    <a:pt x="284302" y="443184"/>
                  </a:lnTo>
                  <a:lnTo>
                    <a:pt x="18941" y="443184"/>
                  </a:lnTo>
                  <a:cubicBezTo>
                    <a:pt x="8542" y="443184"/>
                    <a:pt x="0" y="434656"/>
                    <a:pt x="0" y="424274"/>
                  </a:cubicBezTo>
                  <a:lnTo>
                    <a:pt x="0" y="18910"/>
                  </a:lnTo>
                  <a:cubicBezTo>
                    <a:pt x="0" y="8528"/>
                    <a:pt x="8542" y="0"/>
                    <a:pt x="189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grpSp>
          <p:nvGrpSpPr>
            <p:cNvPr id="13" name="iśļíḍè">
              <a:extLst>
                <a:ext uri="{FF2B5EF4-FFF2-40B4-BE49-F238E27FC236}">
                  <a16:creationId xmlns:a16="http://schemas.microsoft.com/office/drawing/2014/main" id="{F424E341-DE2D-46E2-BB06-3454BC4F44C1}"/>
                </a:ext>
              </a:extLst>
            </p:cNvPr>
            <p:cNvGrpSpPr/>
            <p:nvPr/>
          </p:nvGrpSpPr>
          <p:grpSpPr>
            <a:xfrm>
              <a:off x="9176219" y="3210331"/>
              <a:ext cx="2342681" cy="1276945"/>
              <a:chOff x="9176219" y="3210331"/>
              <a:chExt cx="2342681" cy="1276945"/>
            </a:xfrm>
          </p:grpSpPr>
          <p:sp>
            <p:nvSpPr>
              <p:cNvPr id="28" name="is1ïde">
                <a:extLst>
                  <a:ext uri="{FF2B5EF4-FFF2-40B4-BE49-F238E27FC236}">
                    <a16:creationId xmlns:a16="http://schemas.microsoft.com/office/drawing/2014/main" id="{C01E5CF9-947B-444F-980F-D2AC73F1A14F}"/>
                  </a:ext>
                </a:extLst>
              </p:cNvPr>
              <p:cNvSpPr/>
              <p:nvPr/>
            </p:nvSpPr>
            <p:spPr bwMode="auto">
              <a:xfrm>
                <a:off x="9176221" y="3652135"/>
                <a:ext cx="2342679" cy="8351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9" name="iṩľidê">
                <a:extLst>
                  <a:ext uri="{FF2B5EF4-FFF2-40B4-BE49-F238E27FC236}">
                    <a16:creationId xmlns:a16="http://schemas.microsoft.com/office/drawing/2014/main" id="{1E6C4472-04E0-4414-BB88-CAA67673ABD1}"/>
                  </a:ext>
                </a:extLst>
              </p:cNvPr>
              <p:cNvSpPr txBox="1"/>
              <p:nvPr/>
            </p:nvSpPr>
            <p:spPr bwMode="auto">
              <a:xfrm>
                <a:off x="9176219" y="3210331"/>
                <a:ext cx="2342681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4" name="iṡḻïde">
              <a:extLst>
                <a:ext uri="{FF2B5EF4-FFF2-40B4-BE49-F238E27FC236}">
                  <a16:creationId xmlns:a16="http://schemas.microsoft.com/office/drawing/2014/main" id="{C01E5CF9-947B-444F-980F-D2AC73F1A14F}"/>
                </a:ext>
              </a:extLst>
            </p:cNvPr>
            <p:cNvSpPr/>
            <p:nvPr/>
          </p:nvSpPr>
          <p:spPr bwMode="auto">
            <a:xfrm>
              <a:off x="9176220" y="4862053"/>
              <a:ext cx="2342679" cy="835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5" name="i$ľïḑe">
              <a:extLst>
                <a:ext uri="{FF2B5EF4-FFF2-40B4-BE49-F238E27FC236}">
                  <a16:creationId xmlns:a16="http://schemas.microsoft.com/office/drawing/2014/main" id="{15748725-2242-402B-B87B-C765BC34E6DF}"/>
                </a:ext>
              </a:extLst>
            </p:cNvPr>
            <p:cNvSpPr/>
            <p:nvPr/>
          </p:nvSpPr>
          <p:spPr>
            <a:xfrm flipH="1">
              <a:off x="6349857" y="1856514"/>
              <a:ext cx="2323639" cy="88669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íṡlïḓè">
              <a:extLst>
                <a:ext uri="{FF2B5EF4-FFF2-40B4-BE49-F238E27FC236}">
                  <a16:creationId xmlns:a16="http://schemas.microsoft.com/office/drawing/2014/main" id="{01E56A18-74F2-45AC-A9AA-DC22E8C6B62D}"/>
                </a:ext>
              </a:extLst>
            </p:cNvPr>
            <p:cNvSpPr/>
            <p:nvPr/>
          </p:nvSpPr>
          <p:spPr>
            <a:xfrm>
              <a:off x="7268586" y="2013536"/>
              <a:ext cx="486180" cy="572646"/>
            </a:xfrm>
            <a:custGeom>
              <a:avLst/>
              <a:gdLst>
                <a:gd name="T0" fmla="*/ 94 w 294"/>
                <a:gd name="T1" fmla="*/ 150 h 347"/>
                <a:gd name="T2" fmla="*/ 94 w 294"/>
                <a:gd name="T3" fmla="*/ 277 h 347"/>
                <a:gd name="T4" fmla="*/ 85 w 294"/>
                <a:gd name="T5" fmla="*/ 290 h 347"/>
                <a:gd name="T6" fmla="*/ 58 w 294"/>
                <a:gd name="T7" fmla="*/ 294 h 347"/>
                <a:gd name="T8" fmla="*/ 58 w 294"/>
                <a:gd name="T9" fmla="*/ 294 h 347"/>
                <a:gd name="T10" fmla="*/ 1 w 294"/>
                <a:gd name="T11" fmla="*/ 257 h 347"/>
                <a:gd name="T12" fmla="*/ 1 w 294"/>
                <a:gd name="T13" fmla="*/ 94 h 347"/>
                <a:gd name="T14" fmla="*/ 23 w 294"/>
                <a:gd name="T15" fmla="*/ 52 h 347"/>
                <a:gd name="T16" fmla="*/ 100 w 294"/>
                <a:gd name="T17" fmla="*/ 3 h 347"/>
                <a:gd name="T18" fmla="*/ 114 w 294"/>
                <a:gd name="T19" fmla="*/ 3 h 347"/>
                <a:gd name="T20" fmla="*/ 121 w 294"/>
                <a:gd name="T21" fmla="*/ 14 h 347"/>
                <a:gd name="T22" fmla="*/ 121 w 294"/>
                <a:gd name="T23" fmla="*/ 34 h 347"/>
                <a:gd name="T24" fmla="*/ 107 w 294"/>
                <a:gd name="T25" fmla="*/ 47 h 347"/>
                <a:gd name="T26" fmla="*/ 95 w 294"/>
                <a:gd name="T27" fmla="*/ 38 h 347"/>
                <a:gd name="T28" fmla="*/ 36 w 294"/>
                <a:gd name="T29" fmla="*/ 76 h 347"/>
                <a:gd name="T30" fmla="*/ 27 w 294"/>
                <a:gd name="T31" fmla="*/ 90 h 347"/>
                <a:gd name="T32" fmla="*/ 30 w 294"/>
                <a:gd name="T33" fmla="*/ 100 h 347"/>
                <a:gd name="T34" fmla="*/ 68 w 294"/>
                <a:gd name="T35" fmla="*/ 92 h 347"/>
                <a:gd name="T36" fmla="*/ 166 w 294"/>
                <a:gd name="T37" fmla="*/ 27 h 347"/>
                <a:gd name="T38" fmla="*/ 180 w 294"/>
                <a:gd name="T39" fmla="*/ 26 h 347"/>
                <a:gd name="T40" fmla="*/ 187 w 294"/>
                <a:gd name="T41" fmla="*/ 38 h 347"/>
                <a:gd name="T42" fmla="*/ 187 w 294"/>
                <a:gd name="T43" fmla="*/ 40 h 347"/>
                <a:gd name="T44" fmla="*/ 181 w 294"/>
                <a:gd name="T45" fmla="*/ 51 h 347"/>
                <a:gd name="T46" fmla="*/ 120 w 294"/>
                <a:gd name="T47" fmla="*/ 92 h 347"/>
                <a:gd name="T48" fmla="*/ 94 w 294"/>
                <a:gd name="T49" fmla="*/ 150 h 347"/>
                <a:gd name="T50" fmla="*/ 294 w 294"/>
                <a:gd name="T51" fmla="*/ 85 h 347"/>
                <a:gd name="T52" fmla="*/ 294 w 294"/>
                <a:gd name="T53" fmla="*/ 258 h 347"/>
                <a:gd name="T54" fmla="*/ 288 w 294"/>
                <a:gd name="T55" fmla="*/ 270 h 347"/>
                <a:gd name="T56" fmla="*/ 194 w 294"/>
                <a:gd name="T57" fmla="*/ 340 h 347"/>
                <a:gd name="T58" fmla="*/ 164 w 294"/>
                <a:gd name="T59" fmla="*/ 347 h 347"/>
                <a:gd name="T60" fmla="*/ 107 w 294"/>
                <a:gd name="T61" fmla="*/ 307 h 347"/>
                <a:gd name="T62" fmla="*/ 107 w 294"/>
                <a:gd name="T63" fmla="*/ 146 h 347"/>
                <a:gd name="T64" fmla="*/ 107 w 294"/>
                <a:gd name="T65" fmla="*/ 142 h 347"/>
                <a:gd name="T66" fmla="*/ 107 w 294"/>
                <a:gd name="T67" fmla="*/ 142 h 347"/>
                <a:gd name="T68" fmla="*/ 128 w 294"/>
                <a:gd name="T69" fmla="*/ 105 h 347"/>
                <a:gd name="T70" fmla="*/ 206 w 294"/>
                <a:gd name="T71" fmla="*/ 50 h 347"/>
                <a:gd name="T72" fmla="*/ 220 w 294"/>
                <a:gd name="T73" fmla="*/ 50 h 347"/>
                <a:gd name="T74" fmla="*/ 227 w 294"/>
                <a:gd name="T75" fmla="*/ 61 h 347"/>
                <a:gd name="T76" fmla="*/ 227 w 294"/>
                <a:gd name="T77" fmla="*/ 81 h 347"/>
                <a:gd name="T78" fmla="*/ 214 w 294"/>
                <a:gd name="T79" fmla="*/ 94 h 347"/>
                <a:gd name="T80" fmla="*/ 202 w 294"/>
                <a:gd name="T81" fmla="*/ 86 h 347"/>
                <a:gd name="T82" fmla="*/ 144 w 294"/>
                <a:gd name="T83" fmla="*/ 126 h 347"/>
                <a:gd name="T84" fmla="*/ 134 w 294"/>
                <a:gd name="T85" fmla="*/ 142 h 347"/>
                <a:gd name="T86" fmla="*/ 137 w 294"/>
                <a:gd name="T87" fmla="*/ 151 h 347"/>
                <a:gd name="T88" fmla="*/ 180 w 294"/>
                <a:gd name="T89" fmla="*/ 144 h 347"/>
                <a:gd name="T90" fmla="*/ 272 w 294"/>
                <a:gd name="T91" fmla="*/ 75 h 347"/>
                <a:gd name="T92" fmla="*/ 286 w 294"/>
                <a:gd name="T93" fmla="*/ 73 h 347"/>
                <a:gd name="T94" fmla="*/ 294 w 294"/>
                <a:gd name="T95" fmla="*/ 85 h 347"/>
                <a:gd name="T96" fmla="*/ 267 w 294"/>
                <a:gd name="T97" fmla="*/ 145 h 347"/>
                <a:gd name="T98" fmla="*/ 201 w 294"/>
                <a:gd name="T99" fmla="*/ 196 h 347"/>
                <a:gd name="T100" fmla="*/ 201 w 294"/>
                <a:gd name="T101" fmla="*/ 223 h 347"/>
                <a:gd name="T102" fmla="*/ 267 w 294"/>
                <a:gd name="T103" fmla="*/ 171 h 347"/>
                <a:gd name="T104" fmla="*/ 267 w 294"/>
                <a:gd name="T105" fmla="*/ 145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4" h="347">
                  <a:moveTo>
                    <a:pt x="94" y="150"/>
                  </a:moveTo>
                  <a:lnTo>
                    <a:pt x="94" y="277"/>
                  </a:lnTo>
                  <a:cubicBezTo>
                    <a:pt x="94" y="283"/>
                    <a:pt x="90" y="288"/>
                    <a:pt x="85" y="290"/>
                  </a:cubicBezTo>
                  <a:cubicBezTo>
                    <a:pt x="77" y="292"/>
                    <a:pt x="68" y="294"/>
                    <a:pt x="58" y="294"/>
                  </a:cubicBezTo>
                  <a:lnTo>
                    <a:pt x="58" y="294"/>
                  </a:lnTo>
                  <a:cubicBezTo>
                    <a:pt x="31" y="294"/>
                    <a:pt x="1" y="282"/>
                    <a:pt x="1" y="257"/>
                  </a:cubicBezTo>
                  <a:lnTo>
                    <a:pt x="1" y="94"/>
                  </a:lnTo>
                  <a:cubicBezTo>
                    <a:pt x="0" y="83"/>
                    <a:pt x="4" y="63"/>
                    <a:pt x="23" y="52"/>
                  </a:cubicBezTo>
                  <a:cubicBezTo>
                    <a:pt x="31" y="47"/>
                    <a:pt x="77" y="18"/>
                    <a:pt x="100" y="3"/>
                  </a:cubicBezTo>
                  <a:cubicBezTo>
                    <a:pt x="104" y="0"/>
                    <a:pt x="109" y="0"/>
                    <a:pt x="114" y="3"/>
                  </a:cubicBezTo>
                  <a:cubicBezTo>
                    <a:pt x="118" y="5"/>
                    <a:pt x="121" y="9"/>
                    <a:pt x="121" y="14"/>
                  </a:cubicBezTo>
                  <a:lnTo>
                    <a:pt x="121" y="34"/>
                  </a:lnTo>
                  <a:cubicBezTo>
                    <a:pt x="121" y="41"/>
                    <a:pt x="115" y="47"/>
                    <a:pt x="107" y="47"/>
                  </a:cubicBezTo>
                  <a:cubicBezTo>
                    <a:pt x="101" y="47"/>
                    <a:pt x="97" y="43"/>
                    <a:pt x="95" y="38"/>
                  </a:cubicBezTo>
                  <a:cubicBezTo>
                    <a:pt x="74" y="52"/>
                    <a:pt x="43" y="71"/>
                    <a:pt x="36" y="76"/>
                  </a:cubicBezTo>
                  <a:cubicBezTo>
                    <a:pt x="29" y="79"/>
                    <a:pt x="27" y="87"/>
                    <a:pt x="27" y="90"/>
                  </a:cubicBezTo>
                  <a:cubicBezTo>
                    <a:pt x="27" y="95"/>
                    <a:pt x="28" y="98"/>
                    <a:pt x="30" y="100"/>
                  </a:cubicBezTo>
                  <a:cubicBezTo>
                    <a:pt x="35" y="105"/>
                    <a:pt x="50" y="102"/>
                    <a:pt x="68" y="92"/>
                  </a:cubicBezTo>
                  <a:cubicBezTo>
                    <a:pt x="84" y="82"/>
                    <a:pt x="166" y="28"/>
                    <a:pt x="166" y="27"/>
                  </a:cubicBezTo>
                  <a:cubicBezTo>
                    <a:pt x="171" y="24"/>
                    <a:pt x="176" y="24"/>
                    <a:pt x="180" y="26"/>
                  </a:cubicBezTo>
                  <a:cubicBezTo>
                    <a:pt x="184" y="29"/>
                    <a:pt x="187" y="33"/>
                    <a:pt x="187" y="38"/>
                  </a:cubicBezTo>
                  <a:lnTo>
                    <a:pt x="187" y="40"/>
                  </a:lnTo>
                  <a:cubicBezTo>
                    <a:pt x="187" y="44"/>
                    <a:pt x="185" y="48"/>
                    <a:pt x="181" y="51"/>
                  </a:cubicBezTo>
                  <a:cubicBezTo>
                    <a:pt x="181" y="51"/>
                    <a:pt x="125" y="89"/>
                    <a:pt x="120" y="92"/>
                  </a:cubicBezTo>
                  <a:cubicBezTo>
                    <a:pt x="100" y="104"/>
                    <a:pt x="94" y="119"/>
                    <a:pt x="94" y="150"/>
                  </a:cubicBezTo>
                  <a:close/>
                  <a:moveTo>
                    <a:pt x="294" y="85"/>
                  </a:moveTo>
                  <a:lnTo>
                    <a:pt x="294" y="258"/>
                  </a:lnTo>
                  <a:cubicBezTo>
                    <a:pt x="294" y="263"/>
                    <a:pt x="291" y="267"/>
                    <a:pt x="288" y="270"/>
                  </a:cubicBezTo>
                  <a:cubicBezTo>
                    <a:pt x="288" y="270"/>
                    <a:pt x="210" y="330"/>
                    <a:pt x="194" y="340"/>
                  </a:cubicBezTo>
                  <a:cubicBezTo>
                    <a:pt x="186" y="345"/>
                    <a:pt x="175" y="347"/>
                    <a:pt x="164" y="347"/>
                  </a:cubicBezTo>
                  <a:cubicBezTo>
                    <a:pt x="136" y="347"/>
                    <a:pt x="107" y="332"/>
                    <a:pt x="107" y="307"/>
                  </a:cubicBezTo>
                  <a:lnTo>
                    <a:pt x="107" y="146"/>
                  </a:lnTo>
                  <a:lnTo>
                    <a:pt x="107" y="142"/>
                  </a:lnTo>
                  <a:cubicBezTo>
                    <a:pt x="107" y="142"/>
                    <a:pt x="107" y="142"/>
                    <a:pt x="107" y="142"/>
                  </a:cubicBezTo>
                  <a:cubicBezTo>
                    <a:pt x="107" y="132"/>
                    <a:pt x="110" y="118"/>
                    <a:pt x="128" y="105"/>
                  </a:cubicBezTo>
                  <a:cubicBezTo>
                    <a:pt x="139" y="97"/>
                    <a:pt x="204" y="52"/>
                    <a:pt x="206" y="50"/>
                  </a:cubicBezTo>
                  <a:cubicBezTo>
                    <a:pt x="210" y="48"/>
                    <a:pt x="216" y="47"/>
                    <a:pt x="220" y="50"/>
                  </a:cubicBezTo>
                  <a:cubicBezTo>
                    <a:pt x="224" y="52"/>
                    <a:pt x="227" y="57"/>
                    <a:pt x="227" y="61"/>
                  </a:cubicBezTo>
                  <a:lnTo>
                    <a:pt x="227" y="81"/>
                  </a:lnTo>
                  <a:cubicBezTo>
                    <a:pt x="227" y="88"/>
                    <a:pt x="221" y="94"/>
                    <a:pt x="214" y="94"/>
                  </a:cubicBezTo>
                  <a:cubicBezTo>
                    <a:pt x="208" y="94"/>
                    <a:pt x="204" y="91"/>
                    <a:pt x="202" y="86"/>
                  </a:cubicBezTo>
                  <a:cubicBezTo>
                    <a:pt x="181" y="100"/>
                    <a:pt x="151" y="121"/>
                    <a:pt x="144" y="126"/>
                  </a:cubicBezTo>
                  <a:cubicBezTo>
                    <a:pt x="135" y="132"/>
                    <a:pt x="134" y="137"/>
                    <a:pt x="134" y="142"/>
                  </a:cubicBezTo>
                  <a:cubicBezTo>
                    <a:pt x="134" y="146"/>
                    <a:pt x="135" y="149"/>
                    <a:pt x="137" y="151"/>
                  </a:cubicBezTo>
                  <a:cubicBezTo>
                    <a:pt x="144" y="157"/>
                    <a:pt x="162" y="155"/>
                    <a:pt x="180" y="144"/>
                  </a:cubicBezTo>
                  <a:cubicBezTo>
                    <a:pt x="194" y="136"/>
                    <a:pt x="251" y="91"/>
                    <a:pt x="272" y="75"/>
                  </a:cubicBezTo>
                  <a:cubicBezTo>
                    <a:pt x="276" y="72"/>
                    <a:pt x="282" y="71"/>
                    <a:pt x="286" y="73"/>
                  </a:cubicBezTo>
                  <a:cubicBezTo>
                    <a:pt x="291" y="76"/>
                    <a:pt x="294" y="80"/>
                    <a:pt x="294" y="85"/>
                  </a:cubicBezTo>
                  <a:close/>
                  <a:moveTo>
                    <a:pt x="267" y="145"/>
                  </a:moveTo>
                  <a:lnTo>
                    <a:pt x="201" y="196"/>
                  </a:lnTo>
                  <a:lnTo>
                    <a:pt x="201" y="223"/>
                  </a:lnTo>
                  <a:lnTo>
                    <a:pt x="267" y="171"/>
                  </a:lnTo>
                  <a:lnTo>
                    <a:pt x="267" y="1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grpSp>
          <p:nvGrpSpPr>
            <p:cNvPr id="17" name="iSḻïḋé">
              <a:extLst>
                <a:ext uri="{FF2B5EF4-FFF2-40B4-BE49-F238E27FC236}">
                  <a16:creationId xmlns:a16="http://schemas.microsoft.com/office/drawing/2014/main" id="{A35E5018-EA17-4B0B-99EE-A0469A657B5B}"/>
                </a:ext>
              </a:extLst>
            </p:cNvPr>
            <p:cNvGrpSpPr/>
            <p:nvPr/>
          </p:nvGrpSpPr>
          <p:grpSpPr>
            <a:xfrm>
              <a:off x="6340336" y="3210331"/>
              <a:ext cx="2342681" cy="1276945"/>
              <a:chOff x="2428775" y="2713569"/>
              <a:chExt cx="2342681" cy="1276945"/>
            </a:xfrm>
          </p:grpSpPr>
          <p:sp>
            <p:nvSpPr>
              <p:cNvPr id="26" name="îṡ1iḑe">
                <a:extLst>
                  <a:ext uri="{FF2B5EF4-FFF2-40B4-BE49-F238E27FC236}">
                    <a16:creationId xmlns:a16="http://schemas.microsoft.com/office/drawing/2014/main" id="{C01E5CF9-947B-444F-980F-D2AC73F1A14F}"/>
                  </a:ext>
                </a:extLst>
              </p:cNvPr>
              <p:cNvSpPr/>
              <p:nvPr/>
            </p:nvSpPr>
            <p:spPr bwMode="auto">
              <a:xfrm>
                <a:off x="2428777" y="3155373"/>
                <a:ext cx="2342679" cy="8351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7" name="íS1ïḑe">
                <a:extLst>
                  <a:ext uri="{FF2B5EF4-FFF2-40B4-BE49-F238E27FC236}">
                    <a16:creationId xmlns:a16="http://schemas.microsoft.com/office/drawing/2014/main" id="{1E6C4472-04E0-4414-BB88-CAA67673ABD1}"/>
                  </a:ext>
                </a:extLst>
              </p:cNvPr>
              <p:cNvSpPr txBox="1"/>
              <p:nvPr/>
            </p:nvSpPr>
            <p:spPr bwMode="auto">
              <a:xfrm>
                <a:off x="2428775" y="2713569"/>
                <a:ext cx="2342681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8" name="išḷiḍe">
              <a:extLst>
                <a:ext uri="{FF2B5EF4-FFF2-40B4-BE49-F238E27FC236}">
                  <a16:creationId xmlns:a16="http://schemas.microsoft.com/office/drawing/2014/main" id="{81C1F1B1-19AF-498D-BB6F-BC7EBE44B5BE}"/>
                </a:ext>
              </a:extLst>
            </p:cNvPr>
            <p:cNvGrpSpPr/>
            <p:nvPr/>
          </p:nvGrpSpPr>
          <p:grpSpPr>
            <a:xfrm>
              <a:off x="3504453" y="3210331"/>
              <a:ext cx="2342681" cy="1276945"/>
              <a:chOff x="668570" y="3210331"/>
              <a:chExt cx="2342681" cy="1276945"/>
            </a:xfrm>
          </p:grpSpPr>
          <p:sp>
            <p:nvSpPr>
              <p:cNvPr id="24" name="ísḻíḑe">
                <a:extLst>
                  <a:ext uri="{FF2B5EF4-FFF2-40B4-BE49-F238E27FC236}">
                    <a16:creationId xmlns:a16="http://schemas.microsoft.com/office/drawing/2014/main" id="{C01E5CF9-947B-444F-980F-D2AC73F1A14F}"/>
                  </a:ext>
                </a:extLst>
              </p:cNvPr>
              <p:cNvSpPr/>
              <p:nvPr/>
            </p:nvSpPr>
            <p:spPr bwMode="auto">
              <a:xfrm>
                <a:off x="668571" y="3652135"/>
                <a:ext cx="2342679" cy="8351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5" name="î$lîḑê">
                <a:extLst>
                  <a:ext uri="{FF2B5EF4-FFF2-40B4-BE49-F238E27FC236}">
                    <a16:creationId xmlns:a16="http://schemas.microsoft.com/office/drawing/2014/main" id="{1E6C4472-04E0-4414-BB88-CAA67673ABD1}"/>
                  </a:ext>
                </a:extLst>
              </p:cNvPr>
              <p:cNvSpPr txBox="1"/>
              <p:nvPr/>
            </p:nvSpPr>
            <p:spPr bwMode="auto">
              <a:xfrm>
                <a:off x="668570" y="3210331"/>
                <a:ext cx="2342681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9" name="îṡļiḍé">
              <a:extLst>
                <a:ext uri="{FF2B5EF4-FFF2-40B4-BE49-F238E27FC236}">
                  <a16:creationId xmlns:a16="http://schemas.microsoft.com/office/drawing/2014/main" id="{3B3363A8-6BC0-4C70-9FE6-400BF9DF8116}"/>
                </a:ext>
              </a:extLst>
            </p:cNvPr>
            <p:cNvSpPr/>
            <p:nvPr/>
          </p:nvSpPr>
          <p:spPr>
            <a:xfrm flipH="1">
              <a:off x="3513974" y="1856512"/>
              <a:ext cx="2323639" cy="88669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ïsļiḑé">
              <a:extLst>
                <a:ext uri="{FF2B5EF4-FFF2-40B4-BE49-F238E27FC236}">
                  <a16:creationId xmlns:a16="http://schemas.microsoft.com/office/drawing/2014/main" id="{FE3FF949-10CE-498C-8A38-EF510575BD62}"/>
                </a:ext>
              </a:extLst>
            </p:cNvPr>
            <p:cNvSpPr/>
            <p:nvPr/>
          </p:nvSpPr>
          <p:spPr>
            <a:xfrm>
              <a:off x="4325420" y="2032005"/>
              <a:ext cx="594062" cy="535704"/>
            </a:xfrm>
            <a:custGeom>
              <a:avLst/>
              <a:gdLst>
                <a:gd name="connsiteX0" fmla="*/ 521432 w 608344"/>
                <a:gd name="connsiteY0" fmla="*/ 370453 h 548582"/>
                <a:gd name="connsiteX1" fmla="*/ 465737 w 608344"/>
                <a:gd name="connsiteY1" fmla="*/ 425787 h 548582"/>
                <a:gd name="connsiteX2" fmla="*/ 442491 w 608344"/>
                <a:gd name="connsiteY2" fmla="*/ 402479 h 548582"/>
                <a:gd name="connsiteX3" fmla="*/ 418201 w 608344"/>
                <a:gd name="connsiteY3" fmla="*/ 426545 h 548582"/>
                <a:gd name="connsiteX4" fmla="*/ 441447 w 608344"/>
                <a:gd name="connsiteY4" fmla="*/ 449948 h 548582"/>
                <a:gd name="connsiteX5" fmla="*/ 465642 w 608344"/>
                <a:gd name="connsiteY5" fmla="*/ 474204 h 548582"/>
                <a:gd name="connsiteX6" fmla="*/ 489932 w 608344"/>
                <a:gd name="connsiteY6" fmla="*/ 450043 h 548582"/>
                <a:gd name="connsiteX7" fmla="*/ 545532 w 608344"/>
                <a:gd name="connsiteY7" fmla="*/ 394709 h 548582"/>
                <a:gd name="connsiteX8" fmla="*/ 481962 w 608344"/>
                <a:gd name="connsiteY8" fmla="*/ 296170 h 548582"/>
                <a:gd name="connsiteX9" fmla="*/ 608344 w 608344"/>
                <a:gd name="connsiteY9" fmla="*/ 422376 h 548582"/>
                <a:gd name="connsiteX10" fmla="*/ 481962 w 608344"/>
                <a:gd name="connsiteY10" fmla="*/ 548582 h 548582"/>
                <a:gd name="connsiteX11" fmla="*/ 355579 w 608344"/>
                <a:gd name="connsiteY11" fmla="*/ 422376 h 548582"/>
                <a:gd name="connsiteX12" fmla="*/ 481962 w 608344"/>
                <a:gd name="connsiteY12" fmla="*/ 296170 h 548582"/>
                <a:gd name="connsiteX13" fmla="*/ 255835 w 608344"/>
                <a:gd name="connsiteY13" fmla="*/ 446 h 548582"/>
                <a:gd name="connsiteX14" fmla="*/ 317801 w 608344"/>
                <a:gd name="connsiteY14" fmla="*/ 13616 h 548582"/>
                <a:gd name="connsiteX15" fmla="*/ 348072 w 608344"/>
                <a:gd name="connsiteY15" fmla="*/ 41661 h 548582"/>
                <a:gd name="connsiteX16" fmla="*/ 381190 w 608344"/>
                <a:gd name="connsiteY16" fmla="*/ 146831 h 548582"/>
                <a:gd name="connsiteX17" fmla="*/ 378913 w 608344"/>
                <a:gd name="connsiteY17" fmla="*/ 156211 h 548582"/>
                <a:gd name="connsiteX18" fmla="*/ 387833 w 608344"/>
                <a:gd name="connsiteY18" fmla="*/ 200458 h 548582"/>
                <a:gd name="connsiteX19" fmla="*/ 366387 w 608344"/>
                <a:gd name="connsiteY19" fmla="*/ 237694 h 548582"/>
                <a:gd name="connsiteX20" fmla="*/ 351393 w 608344"/>
                <a:gd name="connsiteY20" fmla="*/ 278720 h 548582"/>
                <a:gd name="connsiteX21" fmla="*/ 351393 w 608344"/>
                <a:gd name="connsiteY21" fmla="*/ 322873 h 548582"/>
                <a:gd name="connsiteX22" fmla="*/ 317611 w 608344"/>
                <a:gd name="connsiteY22" fmla="*/ 422358 h 548582"/>
                <a:gd name="connsiteX23" fmla="*/ 376635 w 608344"/>
                <a:gd name="connsiteY23" fmla="*/ 548088 h 548582"/>
                <a:gd name="connsiteX24" fmla="*/ 26855 w 608344"/>
                <a:gd name="connsiteY24" fmla="*/ 548088 h 548582"/>
                <a:gd name="connsiteX25" fmla="*/ 0 w 608344"/>
                <a:gd name="connsiteY25" fmla="*/ 521274 h 548582"/>
                <a:gd name="connsiteX26" fmla="*/ 0 w 608344"/>
                <a:gd name="connsiteY26" fmla="*/ 473806 h 548582"/>
                <a:gd name="connsiteX27" fmla="*/ 19453 w 608344"/>
                <a:gd name="connsiteY27" fmla="*/ 432969 h 548582"/>
                <a:gd name="connsiteX28" fmla="*/ 173751 w 608344"/>
                <a:gd name="connsiteY28" fmla="*/ 334242 h 548582"/>
                <a:gd name="connsiteX29" fmla="*/ 176408 w 608344"/>
                <a:gd name="connsiteY29" fmla="*/ 329884 h 548582"/>
                <a:gd name="connsiteX30" fmla="*/ 176408 w 608344"/>
                <a:gd name="connsiteY30" fmla="*/ 278720 h 548582"/>
                <a:gd name="connsiteX31" fmla="*/ 161320 w 608344"/>
                <a:gd name="connsiteY31" fmla="*/ 237694 h 548582"/>
                <a:gd name="connsiteX32" fmla="*/ 139969 w 608344"/>
                <a:gd name="connsiteY32" fmla="*/ 200458 h 548582"/>
                <a:gd name="connsiteX33" fmla="*/ 148320 w 608344"/>
                <a:gd name="connsiteY33" fmla="*/ 156211 h 548582"/>
                <a:gd name="connsiteX34" fmla="*/ 146042 w 608344"/>
                <a:gd name="connsiteY34" fmla="*/ 146736 h 548582"/>
                <a:gd name="connsiteX35" fmla="*/ 145758 w 608344"/>
                <a:gd name="connsiteY35" fmla="*/ 95099 h 548582"/>
                <a:gd name="connsiteX36" fmla="*/ 176029 w 608344"/>
                <a:gd name="connsiteY36" fmla="*/ 42135 h 548582"/>
                <a:gd name="connsiteX37" fmla="*/ 203928 w 608344"/>
                <a:gd name="connsiteY37" fmla="*/ 19017 h 548582"/>
                <a:gd name="connsiteX38" fmla="*/ 231162 w 608344"/>
                <a:gd name="connsiteY38" fmla="*/ 5089 h 548582"/>
                <a:gd name="connsiteX39" fmla="*/ 255835 w 608344"/>
                <a:gd name="connsiteY39" fmla="*/ 446 h 5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344" h="548582">
                  <a:moveTo>
                    <a:pt x="521432" y="370453"/>
                  </a:moveTo>
                  <a:lnTo>
                    <a:pt x="465737" y="425787"/>
                  </a:lnTo>
                  <a:lnTo>
                    <a:pt x="442491" y="402479"/>
                  </a:lnTo>
                  <a:lnTo>
                    <a:pt x="418201" y="426545"/>
                  </a:lnTo>
                  <a:lnTo>
                    <a:pt x="441447" y="449948"/>
                  </a:lnTo>
                  <a:lnTo>
                    <a:pt x="465642" y="474204"/>
                  </a:lnTo>
                  <a:lnTo>
                    <a:pt x="489932" y="450043"/>
                  </a:lnTo>
                  <a:lnTo>
                    <a:pt x="545532" y="394709"/>
                  </a:lnTo>
                  <a:close/>
                  <a:moveTo>
                    <a:pt x="481962" y="296170"/>
                  </a:moveTo>
                  <a:cubicBezTo>
                    <a:pt x="551795" y="296170"/>
                    <a:pt x="608344" y="352641"/>
                    <a:pt x="608344" y="422376"/>
                  </a:cubicBezTo>
                  <a:cubicBezTo>
                    <a:pt x="608344" y="492111"/>
                    <a:pt x="551795" y="548582"/>
                    <a:pt x="481962" y="548582"/>
                  </a:cubicBezTo>
                  <a:cubicBezTo>
                    <a:pt x="412129" y="548582"/>
                    <a:pt x="355579" y="492111"/>
                    <a:pt x="355579" y="422376"/>
                  </a:cubicBezTo>
                  <a:cubicBezTo>
                    <a:pt x="355579" y="352641"/>
                    <a:pt x="412129" y="296170"/>
                    <a:pt x="481962" y="296170"/>
                  </a:cubicBezTo>
                  <a:close/>
                  <a:moveTo>
                    <a:pt x="255835" y="446"/>
                  </a:moveTo>
                  <a:cubicBezTo>
                    <a:pt x="282785" y="-1828"/>
                    <a:pt x="303187" y="4899"/>
                    <a:pt x="317801" y="13616"/>
                  </a:cubicBezTo>
                  <a:cubicBezTo>
                    <a:pt x="339721" y="25744"/>
                    <a:pt x="348072" y="41661"/>
                    <a:pt x="348072" y="41661"/>
                  </a:cubicBezTo>
                  <a:cubicBezTo>
                    <a:pt x="348072" y="41661"/>
                    <a:pt x="398176" y="45167"/>
                    <a:pt x="381190" y="146831"/>
                  </a:cubicBezTo>
                  <a:cubicBezTo>
                    <a:pt x="380621" y="149863"/>
                    <a:pt x="379862" y="153085"/>
                    <a:pt x="378913" y="156211"/>
                  </a:cubicBezTo>
                  <a:cubicBezTo>
                    <a:pt x="388592" y="156211"/>
                    <a:pt x="398271" y="163507"/>
                    <a:pt x="387833" y="200458"/>
                  </a:cubicBezTo>
                  <a:cubicBezTo>
                    <a:pt x="379672" y="229262"/>
                    <a:pt x="372080" y="237221"/>
                    <a:pt x="366387" y="237694"/>
                  </a:cubicBezTo>
                  <a:cubicBezTo>
                    <a:pt x="364394" y="250675"/>
                    <a:pt x="359175" y="265076"/>
                    <a:pt x="351393" y="278720"/>
                  </a:cubicBezTo>
                  <a:lnTo>
                    <a:pt x="351393" y="322873"/>
                  </a:lnTo>
                  <a:cubicBezTo>
                    <a:pt x="330232" y="350539"/>
                    <a:pt x="317611" y="385027"/>
                    <a:pt x="317611" y="422358"/>
                  </a:cubicBezTo>
                  <a:cubicBezTo>
                    <a:pt x="317611" y="472764"/>
                    <a:pt x="340480" y="518053"/>
                    <a:pt x="376635" y="548088"/>
                  </a:cubicBezTo>
                  <a:lnTo>
                    <a:pt x="26855" y="548088"/>
                  </a:lnTo>
                  <a:cubicBezTo>
                    <a:pt x="12052" y="548088"/>
                    <a:pt x="0" y="536055"/>
                    <a:pt x="0" y="521274"/>
                  </a:cubicBezTo>
                  <a:lnTo>
                    <a:pt x="0" y="473806"/>
                  </a:lnTo>
                  <a:cubicBezTo>
                    <a:pt x="0" y="457983"/>
                    <a:pt x="7212" y="443013"/>
                    <a:pt x="19453" y="432969"/>
                  </a:cubicBezTo>
                  <a:cubicBezTo>
                    <a:pt x="86638" y="377921"/>
                    <a:pt x="159043" y="341443"/>
                    <a:pt x="173751" y="334242"/>
                  </a:cubicBezTo>
                  <a:cubicBezTo>
                    <a:pt x="175365" y="333484"/>
                    <a:pt x="176408" y="331779"/>
                    <a:pt x="176408" y="329884"/>
                  </a:cubicBezTo>
                  <a:lnTo>
                    <a:pt x="176408" y="278720"/>
                  </a:lnTo>
                  <a:cubicBezTo>
                    <a:pt x="168437" y="265076"/>
                    <a:pt x="163313" y="250675"/>
                    <a:pt x="161320" y="237694"/>
                  </a:cubicBezTo>
                  <a:cubicBezTo>
                    <a:pt x="155627" y="237221"/>
                    <a:pt x="148035" y="229072"/>
                    <a:pt x="139969" y="200458"/>
                  </a:cubicBezTo>
                  <a:cubicBezTo>
                    <a:pt x="129531" y="164170"/>
                    <a:pt x="138925" y="156496"/>
                    <a:pt x="148320" y="156211"/>
                  </a:cubicBezTo>
                  <a:cubicBezTo>
                    <a:pt x="147371" y="153085"/>
                    <a:pt x="146612" y="149863"/>
                    <a:pt x="146042" y="146736"/>
                  </a:cubicBezTo>
                  <a:cubicBezTo>
                    <a:pt x="142436" y="128450"/>
                    <a:pt x="141487" y="111396"/>
                    <a:pt x="145758" y="95099"/>
                  </a:cubicBezTo>
                  <a:cubicBezTo>
                    <a:pt x="150787" y="73212"/>
                    <a:pt x="162744" y="55684"/>
                    <a:pt x="176029" y="42135"/>
                  </a:cubicBezTo>
                  <a:cubicBezTo>
                    <a:pt x="184379" y="33134"/>
                    <a:pt x="193869" y="25459"/>
                    <a:pt x="203928" y="19017"/>
                  </a:cubicBezTo>
                  <a:cubicBezTo>
                    <a:pt x="212183" y="13332"/>
                    <a:pt x="221293" y="8405"/>
                    <a:pt x="231162" y="5089"/>
                  </a:cubicBezTo>
                  <a:cubicBezTo>
                    <a:pt x="238849" y="2625"/>
                    <a:pt x="247105" y="825"/>
                    <a:pt x="255835" y="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F097FD2B-CE5F-4F92-935D-EDA018B10036}"/>
                </a:ext>
              </a:extLst>
            </p:cNvPr>
            <p:cNvCxnSpPr/>
            <p:nvPr/>
          </p:nvCxnSpPr>
          <p:spPr>
            <a:xfrm>
              <a:off x="3257852" y="1856512"/>
              <a:ext cx="0" cy="4277588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B9BD2C92-0481-417A-AFB3-72F91CAB4AC8}"/>
                </a:ext>
              </a:extLst>
            </p:cNvPr>
            <p:cNvCxnSpPr/>
            <p:nvPr/>
          </p:nvCxnSpPr>
          <p:spPr>
            <a:xfrm>
              <a:off x="6093735" y="1856512"/>
              <a:ext cx="0" cy="4277588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CDD76B3F-1F5D-4529-BCB7-EF0C625F364A}"/>
                </a:ext>
              </a:extLst>
            </p:cNvPr>
            <p:cNvCxnSpPr/>
            <p:nvPr/>
          </p:nvCxnSpPr>
          <p:spPr>
            <a:xfrm>
              <a:off x="8929618" y="1856512"/>
              <a:ext cx="0" cy="4277588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08069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D598C4-32E4-4DA6-BDF7-446A47CFF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DA308BE-5953-44EF-BF28-B38CA4B5B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r>
              <a:rPr lang="zh-CN" altLang="en-US"/>
              <a:t>「 让</a:t>
            </a:r>
            <a:r>
              <a:rPr lang="en-US" altLang="zh-CN"/>
              <a:t>PPT</a:t>
            </a:r>
            <a:r>
              <a:rPr lang="zh-CN" altLang="en-US"/>
              <a:t>设计简单起来！」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2B0C1CE-2962-4912-A7B8-934275147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13</a:t>
            </a:fld>
            <a:endParaRPr lang="zh-CN" altLang="en-US"/>
          </a:p>
        </p:txBody>
      </p:sp>
      <p:grpSp>
        <p:nvGrpSpPr>
          <p:cNvPr id="30" name="27194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E5A02AB-10B7-4CD3-9944-5D67D3948B2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485423"/>
            <a:ext cx="12192000" cy="4658201"/>
            <a:chOff x="0" y="1485423"/>
            <a:chExt cx="12192000" cy="4658201"/>
          </a:xfrm>
        </p:grpSpPr>
        <p:sp>
          <p:nvSpPr>
            <p:cNvPr id="31" name="îṩlïḑé">
              <a:extLst>
                <a:ext uri="{FF2B5EF4-FFF2-40B4-BE49-F238E27FC236}">
                  <a16:creationId xmlns:a16="http://schemas.microsoft.com/office/drawing/2014/main" id="{5CE4D5D5-B45C-464D-8E90-EE2035C47983}"/>
                </a:ext>
              </a:extLst>
            </p:cNvPr>
            <p:cNvSpPr/>
            <p:nvPr/>
          </p:nvSpPr>
          <p:spPr>
            <a:xfrm>
              <a:off x="0" y="3987733"/>
              <a:ext cx="12192000" cy="215589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2" name="í$ľíďè">
              <a:extLst>
                <a:ext uri="{FF2B5EF4-FFF2-40B4-BE49-F238E27FC236}">
                  <a16:creationId xmlns:a16="http://schemas.microsoft.com/office/drawing/2014/main" id="{985C178D-39E0-4633-BACF-FD866CDD5052}"/>
                </a:ext>
              </a:extLst>
            </p:cNvPr>
            <p:cNvGrpSpPr/>
            <p:nvPr/>
          </p:nvGrpSpPr>
          <p:grpSpPr>
            <a:xfrm>
              <a:off x="3593722" y="1485423"/>
              <a:ext cx="5004557" cy="3887154"/>
              <a:chOff x="3593722" y="1327132"/>
              <a:chExt cx="5004557" cy="3887154"/>
            </a:xfrm>
          </p:grpSpPr>
          <p:grpSp>
            <p:nvGrpSpPr>
              <p:cNvPr id="50" name="ïSlïde">
                <a:extLst>
                  <a:ext uri="{FF2B5EF4-FFF2-40B4-BE49-F238E27FC236}">
                    <a16:creationId xmlns:a16="http://schemas.microsoft.com/office/drawing/2014/main" id="{134527AC-E35B-40A8-BE5B-7243878FFE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93722" y="3460353"/>
                <a:ext cx="5004557" cy="1753933"/>
                <a:chOff x="0" y="0"/>
                <a:chExt cx="6848" cy="2400"/>
              </a:xfrm>
            </p:grpSpPr>
            <p:sp>
              <p:nvSpPr>
                <p:cNvPr id="62" name="iṡļîḑé">
                  <a:extLst>
                    <a:ext uri="{FF2B5EF4-FFF2-40B4-BE49-F238E27FC236}">
                      <a16:creationId xmlns:a16="http://schemas.microsoft.com/office/drawing/2014/main" id="{DF2615CD-18B4-48AD-A182-9BD0FAEBAABE}"/>
                    </a:ext>
                  </a:extLst>
                </p:cNvPr>
                <p:cNvSpPr/>
                <p:nvPr/>
              </p:nvSpPr>
              <p:spPr bwMode="auto">
                <a:xfrm rot="5400000">
                  <a:off x="3019" y="1081"/>
                  <a:ext cx="812" cy="1826"/>
                </a:xfrm>
                <a:prstGeom prst="rightArrow">
                  <a:avLst>
                    <a:gd name="adj1" fmla="val 55056"/>
                    <a:gd name="adj2" fmla="val 42565"/>
                  </a:avLst>
                </a:prstGeom>
                <a:solidFill>
                  <a:schemeClr val="accent1"/>
                </a:solidFill>
                <a:ln w="25400">
                  <a:solidFill>
                    <a:schemeClr val="tx1">
                      <a:alpha val="0"/>
                    </a:schemeClr>
                  </a:solidFill>
                  <a:miter lim="800000"/>
                  <a:headEnd/>
                  <a:tailEnd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grpSp>
              <p:nvGrpSpPr>
                <p:cNvPr id="63" name="îṥļîde">
                  <a:extLst>
                    <a:ext uri="{FF2B5EF4-FFF2-40B4-BE49-F238E27FC236}">
                      <a16:creationId xmlns:a16="http://schemas.microsoft.com/office/drawing/2014/main" id="{21245184-5D82-442E-B56D-93C6F0844D8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6848" cy="1949"/>
                  <a:chOff x="0" y="0"/>
                  <a:chExt cx="6848" cy="1949"/>
                </a:xfrm>
              </p:grpSpPr>
              <p:grpSp>
                <p:nvGrpSpPr>
                  <p:cNvPr id="65" name="işļïḑê">
                    <a:extLst>
                      <a:ext uri="{FF2B5EF4-FFF2-40B4-BE49-F238E27FC236}">
                        <a16:creationId xmlns:a16="http://schemas.microsoft.com/office/drawing/2014/main" id="{BAF843AA-B5CF-40C6-A134-991C98E0C3B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7" y="656"/>
                    <a:ext cx="6797" cy="1293"/>
                    <a:chOff x="0" y="0"/>
                    <a:chExt cx="6797" cy="1292"/>
                  </a:xfrm>
                </p:grpSpPr>
                <p:sp>
                  <p:nvSpPr>
                    <p:cNvPr id="83" name="iśļiḑé">
                      <a:extLst>
                        <a:ext uri="{FF2B5EF4-FFF2-40B4-BE49-F238E27FC236}">
                          <a16:creationId xmlns:a16="http://schemas.microsoft.com/office/drawing/2014/main" id="{D68EDA13-0E57-4250-88B6-F84FC67DD9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89" y="162"/>
                      <a:ext cx="4433" cy="1130"/>
                    </a:xfrm>
                    <a:custGeom>
                      <a:avLst/>
                      <a:gdLst>
                        <a:gd name="T0" fmla="*/ 43 w 19679"/>
                        <a:gd name="T1" fmla="*/ 0 h 19679"/>
                        <a:gd name="T2" fmla="*/ 43 w 19679"/>
                        <a:gd name="T3" fmla="*/ 0 h 19679"/>
                        <a:gd name="T4" fmla="*/ 7 w 19679"/>
                        <a:gd name="T5" fmla="*/ 0 h 19679"/>
                        <a:gd name="T6" fmla="*/ 7 w 19679"/>
                        <a:gd name="T7" fmla="*/ 0 h 19679"/>
                        <a:gd name="T8" fmla="*/ 43 w 19679"/>
                        <a:gd name="T9" fmla="*/ 0 h 19679"/>
                        <a:gd name="T10" fmla="*/ 43 w 19679"/>
                        <a:gd name="T11" fmla="*/ 0 h 19679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0" t="0" r="r" b="b"/>
                      <a:pathLst>
                        <a:path w="19679" h="19679">
                          <a:moveTo>
                            <a:pt x="16797" y="2882"/>
                          </a:moveTo>
                          <a:cubicBezTo>
                            <a:pt x="20639" y="6724"/>
                            <a:pt x="20639" y="12954"/>
                            <a:pt x="16797" y="16797"/>
                          </a:cubicBezTo>
                          <a:cubicBezTo>
                            <a:pt x="12954" y="20639"/>
                            <a:pt x="6724" y="20639"/>
                            <a:pt x="2882" y="16797"/>
                          </a:cubicBezTo>
                          <a:cubicBezTo>
                            <a:pt x="-961" y="12954"/>
                            <a:pt x="-961" y="6724"/>
                            <a:pt x="2882" y="2882"/>
                          </a:cubicBezTo>
                          <a:cubicBezTo>
                            <a:pt x="6724" y="-961"/>
                            <a:pt x="12954" y="-961"/>
                            <a:pt x="16797" y="2882"/>
                          </a:cubicBezTo>
                          <a:close/>
                          <a:moveTo>
                            <a:pt x="16797" y="2882"/>
                          </a:moveTo>
                        </a:path>
                      </a:pathLst>
                    </a:custGeom>
                    <a:solidFill>
                      <a:srgbClr val="AFB6BA"/>
                    </a:solidFill>
                    <a:ln w="25400" cap="flat">
                      <a:solidFill>
                        <a:schemeClr val="tx1">
                          <a:alpha val="0"/>
                        </a:schemeClr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84" name="íŝlídê">
                      <a:extLst>
                        <a:ext uri="{FF2B5EF4-FFF2-40B4-BE49-F238E27FC236}">
                          <a16:creationId xmlns:a16="http://schemas.microsoft.com/office/drawing/2014/main" id="{187EF7B4-CD6A-4268-AC86-A12332340F4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0" y="0"/>
                      <a:ext cx="3457" cy="875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5 w 21600"/>
                        <a:gd name="T3" fmla="*/ 0 h 21600"/>
                        <a:gd name="T4" fmla="*/ 14 w 21600"/>
                        <a:gd name="T5" fmla="*/ 0 h 21600"/>
                        <a:gd name="T6" fmla="*/ 14 w 21600"/>
                        <a:gd name="T7" fmla="*/ 0 h 21600"/>
                        <a:gd name="T8" fmla="*/ 0 w 21600"/>
                        <a:gd name="T9" fmla="*/ 0 h 21600"/>
                        <a:gd name="T10" fmla="*/ 0 w 21600"/>
                        <a:gd name="T11" fmla="*/ 0 h 21600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0" t="0" r="r" b="b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7901" y="21600"/>
                          </a:lnTo>
                          <a:lnTo>
                            <a:pt x="21600" y="21600"/>
                          </a:lnTo>
                          <a:lnTo>
                            <a:pt x="21600" y="620"/>
                          </a:lnTo>
                          <a:lnTo>
                            <a:pt x="0" y="0"/>
                          </a:lnTo>
                          <a:close/>
                          <a:moveTo>
                            <a:pt x="0" y="0"/>
                          </a:moveTo>
                        </a:path>
                      </a:pathLst>
                    </a:custGeom>
                    <a:solidFill>
                      <a:srgbClr val="AFB6BA"/>
                    </a:solidFill>
                    <a:ln w="25400" cap="flat">
                      <a:solidFill>
                        <a:schemeClr val="tx1">
                          <a:alpha val="0"/>
                        </a:schemeClr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85" name="î$ľïďé">
                      <a:extLst>
                        <a:ext uri="{FF2B5EF4-FFF2-40B4-BE49-F238E27FC236}">
                          <a16:creationId xmlns:a16="http://schemas.microsoft.com/office/drawing/2014/main" id="{75E2684E-A058-43F4-B456-6F51AF9B9FEC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3340" y="0"/>
                      <a:ext cx="3457" cy="875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5 w 21600"/>
                        <a:gd name="T3" fmla="*/ 0 h 21600"/>
                        <a:gd name="T4" fmla="*/ 14 w 21600"/>
                        <a:gd name="T5" fmla="*/ 0 h 21600"/>
                        <a:gd name="T6" fmla="*/ 14 w 21600"/>
                        <a:gd name="T7" fmla="*/ 0 h 21600"/>
                        <a:gd name="T8" fmla="*/ 0 w 21600"/>
                        <a:gd name="T9" fmla="*/ 0 h 21600"/>
                        <a:gd name="T10" fmla="*/ 0 w 21600"/>
                        <a:gd name="T11" fmla="*/ 0 h 21600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0" t="0" r="r" b="b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7901" y="21600"/>
                          </a:lnTo>
                          <a:lnTo>
                            <a:pt x="21600" y="21600"/>
                          </a:lnTo>
                          <a:lnTo>
                            <a:pt x="21600" y="620"/>
                          </a:lnTo>
                          <a:lnTo>
                            <a:pt x="0" y="0"/>
                          </a:lnTo>
                          <a:close/>
                          <a:moveTo>
                            <a:pt x="0" y="0"/>
                          </a:moveTo>
                        </a:path>
                      </a:pathLst>
                    </a:custGeom>
                    <a:solidFill>
                      <a:srgbClr val="AFB6BA"/>
                    </a:solidFill>
                    <a:ln w="25400" cap="flat">
                      <a:solidFill>
                        <a:schemeClr val="tx1">
                          <a:alpha val="0"/>
                        </a:schemeClr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</p:grpSp>
              <p:sp>
                <p:nvSpPr>
                  <p:cNvPr id="66" name="íṣlîďe">
                    <a:extLst>
                      <a:ext uri="{FF2B5EF4-FFF2-40B4-BE49-F238E27FC236}">
                        <a16:creationId xmlns:a16="http://schemas.microsoft.com/office/drawing/2014/main" id="{D4789284-F67A-48A6-9820-F4B913B4EC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0" y="0"/>
                    <a:ext cx="6848" cy="1130"/>
                  </a:xfrm>
                  <a:prstGeom prst="ellipse">
                    <a:avLst/>
                  </a:prstGeom>
                  <a:solidFill>
                    <a:srgbClr val="FFFEFE"/>
                  </a:solidFill>
                  <a:ln w="25400">
                    <a:solidFill>
                      <a:srgbClr val="CDCCCC"/>
                    </a:solidFill>
                    <a:miter lim="800000"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grpSp>
                <p:nvGrpSpPr>
                  <p:cNvPr id="67" name="ïšľiḋe">
                    <a:extLst>
                      <a:ext uri="{FF2B5EF4-FFF2-40B4-BE49-F238E27FC236}">
                        <a16:creationId xmlns:a16="http://schemas.microsoft.com/office/drawing/2014/main" id="{B16DCC72-61FC-481E-8807-1F6914EC26F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096" y="476"/>
                    <a:ext cx="4571" cy="648"/>
                    <a:chOff x="0" y="0"/>
                    <a:chExt cx="4571" cy="647"/>
                  </a:xfrm>
                </p:grpSpPr>
                <p:sp>
                  <p:nvSpPr>
                    <p:cNvPr id="70" name="íşļiḓe">
                      <a:extLst>
                        <a:ext uri="{FF2B5EF4-FFF2-40B4-BE49-F238E27FC236}">
                          <a16:creationId xmlns:a16="http://schemas.microsoft.com/office/drawing/2014/main" id="{3E1B676D-3D5E-4873-B565-00BFA7686E2F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0" y="55"/>
                      <a:ext cx="897" cy="532"/>
                    </a:xfrm>
                    <a:prstGeom prst="line">
                      <a:avLst/>
                    </a:prstGeom>
                    <a:noFill/>
                    <a:ln w="25400">
                      <a:solidFill>
                        <a:srgbClr val="E6E5E5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6="http://schemas.microsoft.com/office/drawing/2014/main" xmlns:a14="http://schemas.microsoft.com/office/drawing/2010/main" xmlns:p14="http://schemas.microsoft.com/office/powerpoint/2010/main" xmlns:lc="http://schemas.openxmlformats.org/drawingml/2006/lockedCanvas" xmlns="">
                          <a:noFill/>
                        </a14:hiddenFill>
                      </a:ext>
                    </a:extLst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71" name="íSľîḑé">
                      <a:extLst>
                        <a:ext uri="{FF2B5EF4-FFF2-40B4-BE49-F238E27FC236}">
                          <a16:creationId xmlns:a16="http://schemas.microsoft.com/office/drawing/2014/main" id="{CD8415CE-BF59-45D1-8BC8-2923619F64F8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31" y="34"/>
                      <a:ext cx="713" cy="576"/>
                    </a:xfrm>
                    <a:prstGeom prst="line">
                      <a:avLst/>
                    </a:prstGeom>
                    <a:noFill/>
                    <a:ln w="25400">
                      <a:solidFill>
                        <a:srgbClr val="E6E5E5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6="http://schemas.microsoft.com/office/drawing/2014/main" xmlns:a14="http://schemas.microsoft.com/office/drawing/2010/main" xmlns:p14="http://schemas.microsoft.com/office/powerpoint/2010/main" xmlns:lc="http://schemas.openxmlformats.org/drawingml/2006/lockedCanvas" xmlns="">
                          <a:noFill/>
                        </a14:hiddenFill>
                      </a:ext>
                    </a:extLst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72" name="íŝḻïďè">
                      <a:extLst>
                        <a:ext uri="{FF2B5EF4-FFF2-40B4-BE49-F238E27FC236}">
                          <a16:creationId xmlns:a16="http://schemas.microsoft.com/office/drawing/2014/main" id="{34B3CEF5-F3B8-476E-AD3F-C25C4C4ECC15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1707" y="32"/>
                      <a:ext cx="289" cy="614"/>
                    </a:xfrm>
                    <a:prstGeom prst="line">
                      <a:avLst/>
                    </a:prstGeom>
                    <a:noFill/>
                    <a:ln w="25400">
                      <a:solidFill>
                        <a:srgbClr val="E6E5E5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6="http://schemas.microsoft.com/office/drawing/2014/main" xmlns:a14="http://schemas.microsoft.com/office/drawing/2010/main" xmlns:p14="http://schemas.microsoft.com/office/powerpoint/2010/main" xmlns:lc="http://schemas.openxmlformats.org/drawingml/2006/lockedCanvas" xmlns="">
                          <a:noFill/>
                        </a14:hiddenFill>
                      </a:ext>
                    </a:extLst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73" name="iśľídè">
                      <a:extLst>
                        <a:ext uri="{FF2B5EF4-FFF2-40B4-BE49-F238E27FC236}">
                          <a16:creationId xmlns:a16="http://schemas.microsoft.com/office/drawing/2014/main" id="{46F26337-C91F-49CA-8F54-FE6244AE2085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2077" y="12"/>
                      <a:ext cx="146" cy="635"/>
                    </a:xfrm>
                    <a:prstGeom prst="line">
                      <a:avLst/>
                    </a:prstGeom>
                    <a:noFill/>
                    <a:ln w="25400">
                      <a:solidFill>
                        <a:srgbClr val="E6E5E5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6="http://schemas.microsoft.com/office/drawing/2014/main" xmlns:a14="http://schemas.microsoft.com/office/drawing/2010/main" xmlns:p14="http://schemas.microsoft.com/office/powerpoint/2010/main" xmlns:lc="http://schemas.openxmlformats.org/drawingml/2006/lockedCanvas" xmlns="">
                          <a:noFill/>
                        </a14:hiddenFill>
                      </a:ext>
                    </a:extLst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74" name="ísļiḋê">
                      <a:extLst>
                        <a:ext uri="{FF2B5EF4-FFF2-40B4-BE49-F238E27FC236}">
                          <a16:creationId xmlns:a16="http://schemas.microsoft.com/office/drawing/2014/main" id="{13D9174F-2DC4-43AA-A6F9-AD86E07076B1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1276" y="33"/>
                      <a:ext cx="465" cy="611"/>
                    </a:xfrm>
                    <a:prstGeom prst="line">
                      <a:avLst/>
                    </a:prstGeom>
                    <a:noFill/>
                    <a:ln w="25400">
                      <a:solidFill>
                        <a:srgbClr val="E6E5E5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6="http://schemas.microsoft.com/office/drawing/2014/main" xmlns:a14="http://schemas.microsoft.com/office/drawing/2010/main" xmlns:p14="http://schemas.microsoft.com/office/powerpoint/2010/main" xmlns:lc="http://schemas.openxmlformats.org/drawingml/2006/lockedCanvas" xmlns="">
                          <a:noFill/>
                        </a14:hiddenFill>
                      </a:ext>
                    </a:extLst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75" name="íṣľíďé">
                      <a:extLst>
                        <a:ext uri="{FF2B5EF4-FFF2-40B4-BE49-F238E27FC236}">
                          <a16:creationId xmlns:a16="http://schemas.microsoft.com/office/drawing/2014/main" id="{8766F580-84B2-4619-B3D9-81DF07320312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889" y="33"/>
                      <a:ext cx="536" cy="577"/>
                    </a:xfrm>
                    <a:prstGeom prst="line">
                      <a:avLst/>
                    </a:prstGeom>
                    <a:noFill/>
                    <a:ln w="25400">
                      <a:solidFill>
                        <a:srgbClr val="E6E5E5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6="http://schemas.microsoft.com/office/drawing/2014/main" xmlns:a14="http://schemas.microsoft.com/office/drawing/2010/main" xmlns:p14="http://schemas.microsoft.com/office/powerpoint/2010/main" xmlns:lc="http://schemas.openxmlformats.org/drawingml/2006/lockedCanvas" xmlns="">
                          <a:noFill/>
                        </a14:hiddenFill>
                      </a:ext>
                    </a:extLst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grpSp>
                  <p:nvGrpSpPr>
                    <p:cNvPr id="76" name="iś1ïḓé">
                      <a:extLst>
                        <a:ext uri="{FF2B5EF4-FFF2-40B4-BE49-F238E27FC236}">
                          <a16:creationId xmlns:a16="http://schemas.microsoft.com/office/drawing/2014/main" id="{F9A7C279-8CBC-43AB-B62E-033E4F377A3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flipH="1">
                      <a:off x="2350" y="0"/>
                      <a:ext cx="2221" cy="643"/>
                      <a:chOff x="0" y="0"/>
                      <a:chExt cx="2221" cy="643"/>
                    </a:xfrm>
                  </p:grpSpPr>
                  <p:sp>
                    <p:nvSpPr>
                      <p:cNvPr id="77" name="ïśḻiďe">
                        <a:extLst>
                          <a:ext uri="{FF2B5EF4-FFF2-40B4-BE49-F238E27FC236}">
                            <a16:creationId xmlns:a16="http://schemas.microsoft.com/office/drawing/2014/main" id="{2A66DA6E-27BC-4668-A3FE-21898F210FE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0" y="91"/>
                        <a:ext cx="897" cy="531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rgbClr val="E6E5E5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6="http://schemas.microsoft.com/office/drawing/2014/main" xmlns:a14="http://schemas.microsoft.com/office/drawing/2010/main" xmlns:p14="http://schemas.microsoft.com/office/powerpoint/2010/main" xmlns:lc="http://schemas.openxmlformats.org/drawingml/2006/lockedCanvas" xmlns="">
                            <a:noFill/>
                          </a14:hiddenFill>
                        </a:ext>
                      </a:extLst>
                    </p:spPr>
                    <p:txBody>
                      <a:bodyPr wrap="square" lIns="91440" tIns="45720" rIns="91440" bIns="45720" anchor="ctr">
                        <a:normAutofit fontScale="25000" lnSpcReduction="20000"/>
                      </a:bodyPr>
                      <a:lstStyle/>
                      <a:p>
                        <a:pPr algn="ctr"/>
                        <a:endParaRPr/>
                      </a:p>
                    </p:txBody>
                  </p:sp>
                  <p:sp>
                    <p:nvSpPr>
                      <p:cNvPr id="78" name="ísḷïḍe">
                        <a:extLst>
                          <a:ext uri="{FF2B5EF4-FFF2-40B4-BE49-F238E27FC236}">
                            <a16:creationId xmlns:a16="http://schemas.microsoft.com/office/drawing/2014/main" id="{C830A8B5-459C-43F9-8484-2DEC064CC72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430" y="56"/>
                        <a:ext cx="713" cy="577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rgbClr val="E6E5E5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6="http://schemas.microsoft.com/office/drawing/2014/main" xmlns:a14="http://schemas.microsoft.com/office/drawing/2010/main" xmlns:p14="http://schemas.microsoft.com/office/powerpoint/2010/main" xmlns:lc="http://schemas.openxmlformats.org/drawingml/2006/lockedCanvas" xmlns="">
                            <a:noFill/>
                          </a14:hiddenFill>
                        </a:ext>
                      </a:extLst>
                    </p:spPr>
                    <p:txBody>
                      <a:bodyPr wrap="square" lIns="91440" tIns="45720" rIns="91440" bIns="45720" anchor="ctr">
                        <a:normAutofit fontScale="25000" lnSpcReduction="20000"/>
                      </a:bodyPr>
                      <a:lstStyle/>
                      <a:p>
                        <a:pPr algn="ctr"/>
                        <a:endParaRPr/>
                      </a:p>
                    </p:txBody>
                  </p:sp>
                  <p:sp>
                    <p:nvSpPr>
                      <p:cNvPr id="79" name="îṩḷïḋé">
                        <a:extLst>
                          <a:ext uri="{FF2B5EF4-FFF2-40B4-BE49-F238E27FC236}">
                            <a16:creationId xmlns:a16="http://schemas.microsoft.com/office/drawing/2014/main" id="{C34162E0-B7AB-4A20-AB71-6D5DF964CA8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1705" y="29"/>
                        <a:ext cx="289" cy="614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rgbClr val="E6E5E5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6="http://schemas.microsoft.com/office/drawing/2014/main" xmlns:a14="http://schemas.microsoft.com/office/drawing/2010/main" xmlns:p14="http://schemas.microsoft.com/office/powerpoint/2010/main" xmlns:lc="http://schemas.openxmlformats.org/drawingml/2006/lockedCanvas" xmlns="">
                            <a:noFill/>
                          </a14:hiddenFill>
                        </a:ext>
                      </a:extLst>
                    </p:spPr>
                    <p:txBody>
                      <a:bodyPr wrap="square" lIns="91440" tIns="45720" rIns="91440" bIns="45720" anchor="ctr">
                        <a:normAutofit fontScale="25000" lnSpcReduction="20000"/>
                      </a:bodyPr>
                      <a:lstStyle/>
                      <a:p>
                        <a:pPr algn="ctr"/>
                        <a:endParaRPr/>
                      </a:p>
                    </p:txBody>
                  </p:sp>
                  <p:sp>
                    <p:nvSpPr>
                      <p:cNvPr id="80" name="ïṧḷiḓé">
                        <a:extLst>
                          <a:ext uri="{FF2B5EF4-FFF2-40B4-BE49-F238E27FC236}">
                            <a16:creationId xmlns:a16="http://schemas.microsoft.com/office/drawing/2014/main" id="{C6897AE1-A5AF-4CBC-8E6F-2CABF5AC4BA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2075" y="0"/>
                        <a:ext cx="146" cy="634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rgbClr val="E6E5E5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6="http://schemas.microsoft.com/office/drawing/2014/main" xmlns:a14="http://schemas.microsoft.com/office/drawing/2010/main" xmlns:p14="http://schemas.microsoft.com/office/powerpoint/2010/main" xmlns:lc="http://schemas.openxmlformats.org/drawingml/2006/lockedCanvas" xmlns="">
                            <a:noFill/>
                          </a14:hiddenFill>
                        </a:ext>
                      </a:extLst>
                    </p:spPr>
                    <p:txBody>
                      <a:bodyPr wrap="square" lIns="91440" tIns="45720" rIns="91440" bIns="45720" anchor="ctr">
                        <a:normAutofit fontScale="25000" lnSpcReduction="20000"/>
                      </a:bodyPr>
                      <a:lstStyle/>
                      <a:p>
                        <a:pPr algn="ctr"/>
                        <a:endParaRPr/>
                      </a:p>
                    </p:txBody>
                  </p:sp>
                  <p:sp>
                    <p:nvSpPr>
                      <p:cNvPr id="81" name="îṡḷíḋê">
                        <a:extLst>
                          <a:ext uri="{FF2B5EF4-FFF2-40B4-BE49-F238E27FC236}">
                            <a16:creationId xmlns:a16="http://schemas.microsoft.com/office/drawing/2014/main" id="{6E6F366A-B670-45F2-B6BC-1EB0AF1F8DA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1274" y="18"/>
                        <a:ext cx="466" cy="612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rgbClr val="E6E5E5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6="http://schemas.microsoft.com/office/drawing/2014/main" xmlns:a14="http://schemas.microsoft.com/office/drawing/2010/main" xmlns:p14="http://schemas.microsoft.com/office/powerpoint/2010/main" xmlns:lc="http://schemas.openxmlformats.org/drawingml/2006/lockedCanvas" xmlns="">
                            <a:noFill/>
                          </a14:hiddenFill>
                        </a:ext>
                      </a:extLst>
                    </p:spPr>
                    <p:txBody>
                      <a:bodyPr wrap="square" lIns="91440" tIns="45720" rIns="91440" bIns="45720" anchor="ctr">
                        <a:normAutofit fontScale="25000" lnSpcReduction="20000"/>
                      </a:bodyPr>
                      <a:lstStyle/>
                      <a:p>
                        <a:pPr algn="ctr"/>
                        <a:endParaRPr/>
                      </a:p>
                    </p:txBody>
                  </p:sp>
                  <p:sp>
                    <p:nvSpPr>
                      <p:cNvPr id="82" name="i$ḷiḓé">
                        <a:extLst>
                          <a:ext uri="{FF2B5EF4-FFF2-40B4-BE49-F238E27FC236}">
                            <a16:creationId xmlns:a16="http://schemas.microsoft.com/office/drawing/2014/main" id="{193DFF7A-8F05-4405-9839-35CC03DF436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888" y="52"/>
                        <a:ext cx="536" cy="576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rgbClr val="E6E5E5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6="http://schemas.microsoft.com/office/drawing/2014/main" xmlns:a14="http://schemas.microsoft.com/office/drawing/2010/main" xmlns:p14="http://schemas.microsoft.com/office/powerpoint/2010/main" xmlns:lc="http://schemas.openxmlformats.org/drawingml/2006/lockedCanvas" xmlns="">
                            <a:noFill/>
                          </a14:hiddenFill>
                        </a:ext>
                      </a:extLst>
                    </p:spPr>
                    <p:txBody>
                      <a:bodyPr wrap="square" lIns="91440" tIns="45720" rIns="91440" bIns="45720" anchor="ctr">
                        <a:normAutofit fontScale="25000" lnSpcReduction="20000"/>
                      </a:bodyPr>
                      <a:lstStyle/>
                      <a:p>
                        <a:pPr algn="ctr"/>
                        <a:endParaRPr/>
                      </a:p>
                    </p:txBody>
                  </p:sp>
                </p:grpSp>
              </p:grpSp>
              <p:sp>
                <p:nvSpPr>
                  <p:cNvPr id="68" name="îSlíde">
                    <a:extLst>
                      <a:ext uri="{FF2B5EF4-FFF2-40B4-BE49-F238E27FC236}">
                        <a16:creationId xmlns:a16="http://schemas.microsoft.com/office/drawing/2014/main" id="{214884E3-1CCD-4791-B6CB-54CEC59CB6B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851" y="656"/>
                    <a:ext cx="779" cy="377"/>
                  </a:xfrm>
                  <a:prstGeom prst="line">
                    <a:avLst/>
                  </a:prstGeom>
                  <a:noFill/>
                  <a:ln w="25400">
                    <a:solidFill>
                      <a:srgbClr val="E6E5E5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6="http://schemas.microsoft.com/office/drawing/2014/main" xmlns:a14="http://schemas.microsoft.com/office/drawing/2010/main" xmlns:p14="http://schemas.microsoft.com/office/powerpoint/2010/main" xmlns:lc="http://schemas.openxmlformats.org/drawingml/2006/lockedCanvas" xmlns="">
                        <a:noFill/>
                      </a14:hiddenFill>
                    </a:ext>
                  </a:extLst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9" name="îṩḷíḍê">
                    <a:extLst>
                      <a:ext uri="{FF2B5EF4-FFF2-40B4-BE49-F238E27FC236}">
                        <a16:creationId xmlns:a16="http://schemas.microsoft.com/office/drawing/2014/main" id="{8C65B08A-7588-4FCF-914B-D1C9C45A5AE1}"/>
                      </a:ext>
                    </a:extLst>
                  </p:cNvPr>
                  <p:cNvSpPr/>
                  <p:nvPr/>
                </p:nvSpPr>
                <p:spPr bwMode="auto">
                  <a:xfrm rot="10800000" flipH="1">
                    <a:off x="5121" y="673"/>
                    <a:ext cx="869" cy="385"/>
                  </a:xfrm>
                  <a:prstGeom prst="line">
                    <a:avLst/>
                  </a:prstGeom>
                  <a:noFill/>
                  <a:ln w="25400">
                    <a:solidFill>
                      <a:srgbClr val="E6E5E5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6="http://schemas.microsoft.com/office/drawing/2014/main" xmlns:a14="http://schemas.microsoft.com/office/drawing/2010/main" xmlns:p14="http://schemas.microsoft.com/office/powerpoint/2010/main" xmlns:lc="http://schemas.openxmlformats.org/drawingml/2006/lockedCanvas" xmlns="">
                        <a:noFill/>
                      </a14:hiddenFill>
                    </a:ext>
                  </a:extLst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</p:grpSp>
            <p:sp>
              <p:nvSpPr>
                <p:cNvPr id="64" name="iṩlïḍe">
                  <a:extLst>
                    <a:ext uri="{FF2B5EF4-FFF2-40B4-BE49-F238E27FC236}">
                      <a16:creationId xmlns:a16="http://schemas.microsoft.com/office/drawing/2014/main" id="{153DC962-82F2-47FC-B756-8ACA51DDB6A5}"/>
                    </a:ext>
                  </a:extLst>
                </p:cNvPr>
                <p:cNvSpPr/>
                <p:nvPr/>
              </p:nvSpPr>
              <p:spPr bwMode="auto">
                <a:xfrm>
                  <a:off x="135" y="107"/>
                  <a:ext cx="6577" cy="1030"/>
                </a:xfrm>
                <a:prstGeom prst="ellipse">
                  <a:avLst/>
                </a:prstGeom>
                <a:noFill/>
                <a:ln w="25400">
                  <a:solidFill>
                    <a:srgbClr val="E6E5E5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6="http://schemas.microsoft.com/office/drawing/2014/main" xmlns:a14="http://schemas.microsoft.com/office/drawing/2010/main" xmlns:p14="http://schemas.microsoft.com/office/powerpoint/2010/main" xmlns:lc="http://schemas.openxmlformats.org/drawingml/2006/lockedCanvas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51" name="ïṧļiḑé">
                <a:extLst>
                  <a:ext uri="{FF2B5EF4-FFF2-40B4-BE49-F238E27FC236}">
                    <a16:creationId xmlns:a16="http://schemas.microsoft.com/office/drawing/2014/main" id="{A0FCA508-77CA-4980-9E0C-53DB8BE08625}"/>
                  </a:ext>
                </a:extLst>
              </p:cNvPr>
              <p:cNvSpPr/>
              <p:nvPr/>
            </p:nvSpPr>
            <p:spPr bwMode="auto">
              <a:xfrm>
                <a:off x="6002457" y="2549769"/>
                <a:ext cx="339095" cy="339095"/>
              </a:xfrm>
              <a:prstGeom prst="ellipse">
                <a:avLst/>
              </a:prstGeom>
              <a:solidFill>
                <a:schemeClr val="bg1">
                  <a:lumMod val="85000"/>
                  <a:alpha val="29803"/>
                </a:schemeClr>
              </a:solidFill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2" name="íšḻïḓè">
                <a:extLst>
                  <a:ext uri="{FF2B5EF4-FFF2-40B4-BE49-F238E27FC236}">
                    <a16:creationId xmlns:a16="http://schemas.microsoft.com/office/drawing/2014/main" id="{579CBD0A-AC31-4CB1-BBF2-6337DB6E9D5D}"/>
                  </a:ext>
                </a:extLst>
              </p:cNvPr>
              <p:cNvSpPr/>
              <p:nvPr/>
            </p:nvSpPr>
            <p:spPr bwMode="auto">
              <a:xfrm>
                <a:off x="4448035" y="3052563"/>
                <a:ext cx="955163" cy="95516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marL="21431" algn="ctr"/>
                <a:r>
                  <a:rPr lang="en-US" altLang="zh-CN" sz="1200" b="1">
                    <a:solidFill>
                      <a:srgbClr val="FEFEFE"/>
                    </a:solidFill>
                  </a:rPr>
                  <a:t>Text</a:t>
                </a:r>
                <a:endParaRPr lang="zh-CN" altLang="en-US" sz="1200" b="1" dirty="0">
                  <a:solidFill>
                    <a:srgbClr val="FEFEFE"/>
                  </a:solidFill>
                </a:endParaRPr>
              </a:p>
            </p:txBody>
          </p:sp>
          <p:sp>
            <p:nvSpPr>
              <p:cNvPr id="53" name="íṩḷiḍè">
                <a:extLst>
                  <a:ext uri="{FF2B5EF4-FFF2-40B4-BE49-F238E27FC236}">
                    <a16:creationId xmlns:a16="http://schemas.microsoft.com/office/drawing/2014/main" id="{23E5848E-4B36-4C86-B99E-55691C49863E}"/>
                  </a:ext>
                </a:extLst>
              </p:cNvPr>
              <p:cNvSpPr/>
              <p:nvPr/>
            </p:nvSpPr>
            <p:spPr bwMode="auto">
              <a:xfrm>
                <a:off x="5388581" y="1327132"/>
                <a:ext cx="1001935" cy="1001935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marL="21431" algn="ctr"/>
                <a:r>
                  <a:rPr lang="en-US" altLang="zh-CN" sz="1200" b="1">
                    <a:solidFill>
                      <a:srgbClr val="FEFEFE"/>
                    </a:solidFill>
                  </a:rPr>
                  <a:t>Text</a:t>
                </a:r>
                <a:endParaRPr lang="zh-CN" altLang="en-US" sz="1200" b="1" dirty="0">
                  <a:solidFill>
                    <a:srgbClr val="FEFEFE"/>
                  </a:solidFill>
                </a:endParaRPr>
              </a:p>
            </p:txBody>
          </p:sp>
          <p:sp>
            <p:nvSpPr>
              <p:cNvPr id="54" name="íṣḷîḑè">
                <a:extLst>
                  <a:ext uri="{FF2B5EF4-FFF2-40B4-BE49-F238E27FC236}">
                    <a16:creationId xmlns:a16="http://schemas.microsoft.com/office/drawing/2014/main" id="{58E4DF41-1B75-4CF6-BD4C-BA69186215F8}"/>
                  </a:ext>
                </a:extLst>
              </p:cNvPr>
              <p:cNvSpPr/>
              <p:nvPr/>
            </p:nvSpPr>
            <p:spPr bwMode="auto">
              <a:xfrm>
                <a:off x="5097720" y="2382415"/>
                <a:ext cx="825811" cy="825811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marL="21431" algn="ctr"/>
                <a:r>
                  <a:rPr lang="en-US" altLang="zh-CN" sz="1100" b="1">
                    <a:solidFill>
                      <a:srgbClr val="FEFEFE"/>
                    </a:solidFill>
                  </a:rPr>
                  <a:t>Text</a:t>
                </a:r>
                <a:endParaRPr lang="zh-CN" altLang="en-US" sz="1100" b="1" dirty="0">
                  <a:solidFill>
                    <a:srgbClr val="FEFEFE"/>
                  </a:solidFill>
                </a:endParaRPr>
              </a:p>
            </p:txBody>
          </p:sp>
          <p:sp>
            <p:nvSpPr>
              <p:cNvPr id="55" name="ï$ḻïḋé">
                <a:extLst>
                  <a:ext uri="{FF2B5EF4-FFF2-40B4-BE49-F238E27FC236}">
                    <a16:creationId xmlns:a16="http://schemas.microsoft.com/office/drawing/2014/main" id="{D4609483-1E47-4045-8A6B-3BF6678E1BE0}"/>
                  </a:ext>
                </a:extLst>
              </p:cNvPr>
              <p:cNvSpPr/>
              <p:nvPr/>
            </p:nvSpPr>
            <p:spPr bwMode="auto">
              <a:xfrm>
                <a:off x="4675314" y="2625773"/>
                <a:ext cx="339095" cy="339095"/>
              </a:xfrm>
              <a:prstGeom prst="ellipse">
                <a:avLst/>
              </a:prstGeom>
              <a:solidFill>
                <a:schemeClr val="bg1">
                  <a:lumMod val="85000"/>
                  <a:alpha val="29803"/>
                </a:schemeClr>
              </a:solidFill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6" name="îsḷîḋe">
                <a:extLst>
                  <a:ext uri="{FF2B5EF4-FFF2-40B4-BE49-F238E27FC236}">
                    <a16:creationId xmlns:a16="http://schemas.microsoft.com/office/drawing/2014/main" id="{7972EC15-7860-47BC-876A-3569035A0125}"/>
                  </a:ext>
                </a:extLst>
              </p:cNvPr>
              <p:cNvSpPr/>
              <p:nvPr/>
            </p:nvSpPr>
            <p:spPr bwMode="auto">
              <a:xfrm>
                <a:off x="7136667" y="2830398"/>
                <a:ext cx="479408" cy="479408"/>
              </a:xfrm>
              <a:prstGeom prst="ellipse">
                <a:avLst/>
              </a:prstGeom>
              <a:solidFill>
                <a:schemeClr val="bg1">
                  <a:lumMod val="85000"/>
                  <a:alpha val="29803"/>
                </a:schemeClr>
              </a:solidFill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7" name="iśľîďe">
                <a:extLst>
                  <a:ext uri="{FF2B5EF4-FFF2-40B4-BE49-F238E27FC236}">
                    <a16:creationId xmlns:a16="http://schemas.microsoft.com/office/drawing/2014/main" id="{E7BC6039-C6EE-4AB8-AA14-BEEA63EB0E59}"/>
                  </a:ext>
                </a:extLst>
              </p:cNvPr>
              <p:cNvSpPr/>
              <p:nvPr/>
            </p:nvSpPr>
            <p:spPr bwMode="auto">
              <a:xfrm>
                <a:off x="6312318" y="1666955"/>
                <a:ext cx="204627" cy="204627"/>
              </a:xfrm>
              <a:prstGeom prst="ellipse">
                <a:avLst/>
              </a:prstGeom>
              <a:solidFill>
                <a:schemeClr val="bg1">
                  <a:lumMod val="85000"/>
                  <a:alpha val="29803"/>
                </a:schemeClr>
              </a:solidFill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8" name="išḷíďê">
                <a:extLst>
                  <a:ext uri="{FF2B5EF4-FFF2-40B4-BE49-F238E27FC236}">
                    <a16:creationId xmlns:a16="http://schemas.microsoft.com/office/drawing/2014/main" id="{35E036EC-1988-4830-91DC-D6071EAE7877}"/>
                  </a:ext>
                </a:extLst>
              </p:cNvPr>
              <p:cNvSpPr/>
              <p:nvPr/>
            </p:nvSpPr>
            <p:spPr bwMode="auto">
              <a:xfrm>
                <a:off x="5423659" y="3339039"/>
                <a:ext cx="403405" cy="403405"/>
              </a:xfrm>
              <a:prstGeom prst="ellipse">
                <a:avLst/>
              </a:prstGeom>
              <a:solidFill>
                <a:schemeClr val="bg1">
                  <a:lumMod val="85000"/>
                  <a:alpha val="29803"/>
                </a:schemeClr>
              </a:solidFill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9" name="iS1iḑê">
                <a:extLst>
                  <a:ext uri="{FF2B5EF4-FFF2-40B4-BE49-F238E27FC236}">
                    <a16:creationId xmlns:a16="http://schemas.microsoft.com/office/drawing/2014/main" id="{13D4A0C7-22F0-4232-97DE-66734961317E}"/>
                  </a:ext>
                </a:extLst>
              </p:cNvPr>
              <p:cNvSpPr/>
              <p:nvPr/>
            </p:nvSpPr>
            <p:spPr bwMode="auto">
              <a:xfrm>
                <a:off x="5558858" y="3063524"/>
                <a:ext cx="1163443" cy="116344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marL="21431" algn="ctr"/>
                <a:r>
                  <a:rPr lang="en-US" altLang="zh-CN" sz="1400" b="1">
                    <a:solidFill>
                      <a:srgbClr val="FEFEFE"/>
                    </a:solidFill>
                  </a:rPr>
                  <a:t>Text</a:t>
                </a:r>
                <a:endParaRPr lang="zh-CN" altLang="en-US" sz="1400" b="1" dirty="0">
                  <a:solidFill>
                    <a:srgbClr val="FEFEFE"/>
                  </a:solidFill>
                </a:endParaRPr>
              </a:p>
            </p:txBody>
          </p:sp>
          <p:sp>
            <p:nvSpPr>
              <p:cNvPr id="60" name="í$liḋè">
                <a:extLst>
                  <a:ext uri="{FF2B5EF4-FFF2-40B4-BE49-F238E27FC236}">
                    <a16:creationId xmlns:a16="http://schemas.microsoft.com/office/drawing/2014/main" id="{28EF81C4-6240-46E4-9BB6-93801839B67E}"/>
                  </a:ext>
                </a:extLst>
              </p:cNvPr>
              <p:cNvSpPr/>
              <p:nvPr/>
            </p:nvSpPr>
            <p:spPr bwMode="auto">
              <a:xfrm>
                <a:off x="6193929" y="2098133"/>
                <a:ext cx="1001935" cy="100193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marL="21431" algn="ctr"/>
                <a:r>
                  <a:rPr lang="en-US" altLang="zh-CN" sz="1200" b="1">
                    <a:solidFill>
                      <a:srgbClr val="FEFEFE"/>
                    </a:solidFill>
                  </a:rPr>
                  <a:t>Text</a:t>
                </a:r>
                <a:endParaRPr lang="zh-CN" altLang="en-US" sz="1200" b="1" dirty="0">
                  <a:solidFill>
                    <a:srgbClr val="FEFEFE"/>
                  </a:solidFill>
                </a:endParaRPr>
              </a:p>
            </p:txBody>
          </p:sp>
          <p:sp>
            <p:nvSpPr>
              <p:cNvPr id="61" name="îṡļiḋé">
                <a:extLst>
                  <a:ext uri="{FF2B5EF4-FFF2-40B4-BE49-F238E27FC236}">
                    <a16:creationId xmlns:a16="http://schemas.microsoft.com/office/drawing/2014/main" id="{B4B05955-5412-434E-B3C1-6A31B963B33B}"/>
                  </a:ext>
                </a:extLst>
              </p:cNvPr>
              <p:cNvSpPr/>
              <p:nvPr/>
            </p:nvSpPr>
            <p:spPr bwMode="auto">
              <a:xfrm>
                <a:off x="6880156" y="3005793"/>
                <a:ext cx="1001935" cy="100193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5400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marL="21431" algn="ctr"/>
                <a:r>
                  <a:rPr lang="en-US" altLang="zh-CN" sz="1200" b="1">
                    <a:solidFill>
                      <a:srgbClr val="FEFEFE"/>
                    </a:solidFill>
                  </a:rPr>
                  <a:t>Text</a:t>
                </a:r>
                <a:endParaRPr lang="zh-CN" altLang="en-US" sz="1200" b="1" dirty="0">
                  <a:solidFill>
                    <a:srgbClr val="FEFEFE"/>
                  </a:solidFill>
                </a:endParaRPr>
              </a:p>
            </p:txBody>
          </p:sp>
        </p:grpSp>
        <p:sp>
          <p:nvSpPr>
            <p:cNvPr id="33" name="îṧlîde">
              <a:extLst>
                <a:ext uri="{FF2B5EF4-FFF2-40B4-BE49-F238E27FC236}">
                  <a16:creationId xmlns:a16="http://schemas.microsoft.com/office/drawing/2014/main" id="{5F71866C-5F57-43BF-8B8E-75FEBA35E3B0}"/>
                </a:ext>
              </a:extLst>
            </p:cNvPr>
            <p:cNvSpPr txBox="1"/>
            <p:nvPr/>
          </p:nvSpPr>
          <p:spPr>
            <a:xfrm>
              <a:off x="4791075" y="5513844"/>
              <a:ext cx="2609850" cy="460178"/>
            </a:xfrm>
            <a:prstGeom prst="rect">
              <a:avLst/>
            </a:prstGeom>
          </p:spPr>
          <p:txBody>
            <a:bodyPr vert="horz" wrap="square" lIns="91440" tIns="45720" rIns="91440" bIns="45720" anchor="ctr" anchorCtr="0">
              <a:normAutofit/>
            </a:bodyPr>
            <a:lstStyle/>
            <a:p>
              <a:pPr algn="ctr"/>
              <a:r>
                <a:rPr lang="en-US" altLang="zh-CN" sz="1600" b="1" kern="900" dirty="0"/>
                <a:t>Text here</a:t>
              </a:r>
              <a:endParaRPr lang="zh-CN" altLang="en-US" sz="1600" b="1" kern="900" dirty="0"/>
            </a:p>
          </p:txBody>
        </p:sp>
        <p:grpSp>
          <p:nvGrpSpPr>
            <p:cNvPr id="34" name="ïṣ1íḋe">
              <a:extLst>
                <a:ext uri="{FF2B5EF4-FFF2-40B4-BE49-F238E27FC236}">
                  <a16:creationId xmlns:a16="http://schemas.microsoft.com/office/drawing/2014/main" id="{D19F0313-8F8C-421C-B26F-8115DC059C60}"/>
                </a:ext>
              </a:extLst>
            </p:cNvPr>
            <p:cNvGrpSpPr/>
            <p:nvPr/>
          </p:nvGrpSpPr>
          <p:grpSpPr>
            <a:xfrm>
              <a:off x="667110" y="1664549"/>
              <a:ext cx="2780940" cy="1701968"/>
              <a:chOff x="3289536" y="1444585"/>
              <a:chExt cx="2780940" cy="1701968"/>
            </a:xfrm>
          </p:grpSpPr>
          <p:sp>
            <p:nvSpPr>
              <p:cNvPr id="47" name="ïŝḷîḑé">
                <a:extLst>
                  <a:ext uri="{FF2B5EF4-FFF2-40B4-BE49-F238E27FC236}">
                    <a16:creationId xmlns:a16="http://schemas.microsoft.com/office/drawing/2014/main" id="{A1326AA0-8B84-4F59-84A5-85CB9AEB45E4}"/>
                  </a:ext>
                </a:extLst>
              </p:cNvPr>
              <p:cNvSpPr/>
              <p:nvPr/>
            </p:nvSpPr>
            <p:spPr>
              <a:xfrm>
                <a:off x="4454646" y="1444585"/>
                <a:ext cx="457702" cy="490238"/>
              </a:xfrm>
              <a:custGeom>
                <a:avLst/>
                <a:gdLst>
                  <a:gd name="connsiteX0" fmla="*/ 458586 w 565731"/>
                  <a:gd name="connsiteY0" fmla="*/ 166887 h 605945"/>
                  <a:gd name="connsiteX1" fmla="*/ 538915 w 565731"/>
                  <a:gd name="connsiteY1" fmla="*/ 182885 h 605945"/>
                  <a:gd name="connsiteX2" fmla="*/ 541140 w 565731"/>
                  <a:gd name="connsiteY2" fmla="*/ 184218 h 605945"/>
                  <a:gd name="connsiteX3" fmla="*/ 544478 w 565731"/>
                  <a:gd name="connsiteY3" fmla="*/ 186217 h 605945"/>
                  <a:gd name="connsiteX4" fmla="*/ 546703 w 565731"/>
                  <a:gd name="connsiteY4" fmla="*/ 188884 h 605945"/>
                  <a:gd name="connsiteX5" fmla="*/ 548929 w 565731"/>
                  <a:gd name="connsiteY5" fmla="*/ 191772 h 605945"/>
                  <a:gd name="connsiteX6" fmla="*/ 550041 w 565731"/>
                  <a:gd name="connsiteY6" fmla="*/ 195549 h 605945"/>
                  <a:gd name="connsiteX7" fmla="*/ 550931 w 565731"/>
                  <a:gd name="connsiteY7" fmla="*/ 198215 h 605945"/>
                  <a:gd name="connsiteX8" fmla="*/ 565617 w 565731"/>
                  <a:gd name="connsiteY8" fmla="*/ 331082 h 605945"/>
                  <a:gd name="connsiteX9" fmla="*/ 549374 w 565731"/>
                  <a:gd name="connsiteY9" fmla="*/ 351301 h 605945"/>
                  <a:gd name="connsiteX10" fmla="*/ 547371 w 565731"/>
                  <a:gd name="connsiteY10" fmla="*/ 351524 h 605945"/>
                  <a:gd name="connsiteX11" fmla="*/ 528902 w 565731"/>
                  <a:gd name="connsiteY11" fmla="*/ 335082 h 605945"/>
                  <a:gd name="connsiteX12" fmla="*/ 515551 w 565731"/>
                  <a:gd name="connsiteY12" fmla="*/ 213991 h 605945"/>
                  <a:gd name="connsiteX13" fmla="*/ 510433 w 565731"/>
                  <a:gd name="connsiteY13" fmla="*/ 212657 h 605945"/>
                  <a:gd name="connsiteX14" fmla="*/ 510433 w 565731"/>
                  <a:gd name="connsiteY14" fmla="*/ 338415 h 605945"/>
                  <a:gd name="connsiteX15" fmla="*/ 525119 w 565731"/>
                  <a:gd name="connsiteY15" fmla="*/ 521051 h 605945"/>
                  <a:gd name="connsiteX16" fmla="*/ 504647 w 565731"/>
                  <a:gd name="connsiteY16" fmla="*/ 544825 h 605945"/>
                  <a:gd name="connsiteX17" fmla="*/ 502867 w 565731"/>
                  <a:gd name="connsiteY17" fmla="*/ 545047 h 605945"/>
                  <a:gd name="connsiteX18" fmla="*/ 480838 w 565731"/>
                  <a:gd name="connsiteY18" fmla="*/ 524606 h 605945"/>
                  <a:gd name="connsiteX19" fmla="*/ 467487 w 565731"/>
                  <a:gd name="connsiteY19" fmla="*/ 359522 h 605945"/>
                  <a:gd name="connsiteX20" fmla="*/ 458586 w 565731"/>
                  <a:gd name="connsiteY20" fmla="*/ 361522 h 605945"/>
                  <a:gd name="connsiteX21" fmla="*/ 449685 w 565731"/>
                  <a:gd name="connsiteY21" fmla="*/ 359522 h 605945"/>
                  <a:gd name="connsiteX22" fmla="*/ 436334 w 565731"/>
                  <a:gd name="connsiteY22" fmla="*/ 524606 h 605945"/>
                  <a:gd name="connsiteX23" fmla="*/ 414305 w 565731"/>
                  <a:gd name="connsiteY23" fmla="*/ 545047 h 605945"/>
                  <a:gd name="connsiteX24" fmla="*/ 412525 w 565731"/>
                  <a:gd name="connsiteY24" fmla="*/ 544825 h 605945"/>
                  <a:gd name="connsiteX25" fmla="*/ 392276 w 565731"/>
                  <a:gd name="connsiteY25" fmla="*/ 521051 h 605945"/>
                  <a:gd name="connsiteX26" fmla="*/ 403402 w 565731"/>
                  <a:gd name="connsiteY26" fmla="*/ 380852 h 605945"/>
                  <a:gd name="connsiteX27" fmla="*/ 426321 w 565731"/>
                  <a:gd name="connsiteY27" fmla="*/ 366632 h 605945"/>
                  <a:gd name="connsiteX28" fmla="*/ 435222 w 565731"/>
                  <a:gd name="connsiteY28" fmla="*/ 335971 h 605945"/>
                  <a:gd name="connsiteX29" fmla="*/ 416975 w 565731"/>
                  <a:gd name="connsiteY29" fmla="*/ 171998 h 605945"/>
                  <a:gd name="connsiteX30" fmla="*/ 458586 w 565731"/>
                  <a:gd name="connsiteY30" fmla="*/ 166887 h 605945"/>
                  <a:gd name="connsiteX31" fmla="*/ 107223 w 565731"/>
                  <a:gd name="connsiteY31" fmla="*/ 166887 h 605945"/>
                  <a:gd name="connsiteX32" fmla="*/ 148848 w 565731"/>
                  <a:gd name="connsiteY32" fmla="*/ 171998 h 605945"/>
                  <a:gd name="connsiteX33" fmla="*/ 130595 w 565731"/>
                  <a:gd name="connsiteY33" fmla="*/ 335971 h 605945"/>
                  <a:gd name="connsiteX34" fmla="*/ 139499 w 565731"/>
                  <a:gd name="connsiteY34" fmla="*/ 366632 h 605945"/>
                  <a:gd name="connsiteX35" fmla="*/ 162204 w 565731"/>
                  <a:gd name="connsiteY35" fmla="*/ 380852 h 605945"/>
                  <a:gd name="connsiteX36" fmla="*/ 173556 w 565731"/>
                  <a:gd name="connsiteY36" fmla="*/ 521051 h 605945"/>
                  <a:gd name="connsiteX37" fmla="*/ 153300 w 565731"/>
                  <a:gd name="connsiteY37" fmla="*/ 545047 h 605945"/>
                  <a:gd name="connsiteX38" fmla="*/ 151519 w 565731"/>
                  <a:gd name="connsiteY38" fmla="*/ 545047 h 605945"/>
                  <a:gd name="connsiteX39" fmla="*/ 129483 w 565731"/>
                  <a:gd name="connsiteY39" fmla="*/ 524606 h 605945"/>
                  <a:gd name="connsiteX40" fmla="*/ 116127 w 565731"/>
                  <a:gd name="connsiteY40" fmla="*/ 359522 h 605945"/>
                  <a:gd name="connsiteX41" fmla="*/ 107223 w 565731"/>
                  <a:gd name="connsiteY41" fmla="*/ 361522 h 605945"/>
                  <a:gd name="connsiteX42" fmla="*/ 98097 w 565731"/>
                  <a:gd name="connsiteY42" fmla="*/ 359522 h 605945"/>
                  <a:gd name="connsiteX43" fmla="*/ 84964 w 565731"/>
                  <a:gd name="connsiteY43" fmla="*/ 524606 h 605945"/>
                  <a:gd name="connsiteX44" fmla="*/ 62704 w 565731"/>
                  <a:gd name="connsiteY44" fmla="*/ 545047 h 605945"/>
                  <a:gd name="connsiteX45" fmla="*/ 60924 w 565731"/>
                  <a:gd name="connsiteY45" fmla="*/ 545047 h 605945"/>
                  <a:gd name="connsiteX46" fmla="*/ 40668 w 565731"/>
                  <a:gd name="connsiteY46" fmla="*/ 521051 h 605945"/>
                  <a:gd name="connsiteX47" fmla="*/ 55359 w 565731"/>
                  <a:gd name="connsiteY47" fmla="*/ 338415 h 605945"/>
                  <a:gd name="connsiteX48" fmla="*/ 55359 w 565731"/>
                  <a:gd name="connsiteY48" fmla="*/ 212657 h 605945"/>
                  <a:gd name="connsiteX49" fmla="*/ 50239 w 565731"/>
                  <a:gd name="connsiteY49" fmla="*/ 213991 h 605945"/>
                  <a:gd name="connsiteX50" fmla="*/ 36884 w 565731"/>
                  <a:gd name="connsiteY50" fmla="*/ 335082 h 605945"/>
                  <a:gd name="connsiteX51" fmla="*/ 18408 w 565731"/>
                  <a:gd name="connsiteY51" fmla="*/ 351524 h 605945"/>
                  <a:gd name="connsiteX52" fmla="*/ 16405 w 565731"/>
                  <a:gd name="connsiteY52" fmla="*/ 351301 h 605945"/>
                  <a:gd name="connsiteX53" fmla="*/ 156 w 565731"/>
                  <a:gd name="connsiteY53" fmla="*/ 331082 h 605945"/>
                  <a:gd name="connsiteX54" fmla="*/ 14847 w 565731"/>
                  <a:gd name="connsiteY54" fmla="*/ 198215 h 605945"/>
                  <a:gd name="connsiteX55" fmla="*/ 15737 w 565731"/>
                  <a:gd name="connsiteY55" fmla="*/ 195549 h 605945"/>
                  <a:gd name="connsiteX56" fmla="*/ 16850 w 565731"/>
                  <a:gd name="connsiteY56" fmla="*/ 191772 h 605945"/>
                  <a:gd name="connsiteX57" fmla="*/ 19299 w 565731"/>
                  <a:gd name="connsiteY57" fmla="*/ 188439 h 605945"/>
                  <a:gd name="connsiteX58" fmla="*/ 21079 w 565731"/>
                  <a:gd name="connsiteY58" fmla="*/ 186440 h 605945"/>
                  <a:gd name="connsiteX59" fmla="*/ 25976 w 565731"/>
                  <a:gd name="connsiteY59" fmla="*/ 183551 h 605945"/>
                  <a:gd name="connsiteX60" fmla="*/ 26867 w 565731"/>
                  <a:gd name="connsiteY60" fmla="*/ 182885 h 605945"/>
                  <a:gd name="connsiteX61" fmla="*/ 27312 w 565731"/>
                  <a:gd name="connsiteY61" fmla="*/ 182662 h 605945"/>
                  <a:gd name="connsiteX62" fmla="*/ 28202 w 565731"/>
                  <a:gd name="connsiteY62" fmla="*/ 182440 h 605945"/>
                  <a:gd name="connsiteX63" fmla="*/ 107223 w 565731"/>
                  <a:gd name="connsiteY63" fmla="*/ 166887 h 605945"/>
                  <a:gd name="connsiteX64" fmla="*/ 291929 w 565731"/>
                  <a:gd name="connsiteY64" fmla="*/ 132875 h 605945"/>
                  <a:gd name="connsiteX65" fmla="*/ 383170 w 565731"/>
                  <a:gd name="connsiteY65" fmla="*/ 152651 h 605945"/>
                  <a:gd name="connsiteX66" fmla="*/ 386063 w 565731"/>
                  <a:gd name="connsiteY66" fmla="*/ 154207 h 605945"/>
                  <a:gd name="connsiteX67" fmla="*/ 390291 w 565731"/>
                  <a:gd name="connsiteY67" fmla="*/ 156873 h 605945"/>
                  <a:gd name="connsiteX68" fmla="*/ 393184 w 565731"/>
                  <a:gd name="connsiteY68" fmla="*/ 160206 h 605945"/>
                  <a:gd name="connsiteX69" fmla="*/ 395855 w 565731"/>
                  <a:gd name="connsiteY69" fmla="*/ 163761 h 605945"/>
                  <a:gd name="connsiteX70" fmla="*/ 397412 w 565731"/>
                  <a:gd name="connsiteY70" fmla="*/ 168650 h 605945"/>
                  <a:gd name="connsiteX71" fmla="*/ 398303 w 565731"/>
                  <a:gd name="connsiteY71" fmla="*/ 171761 h 605945"/>
                  <a:gd name="connsiteX72" fmla="*/ 416773 w 565731"/>
                  <a:gd name="connsiteY72" fmla="*/ 337969 h 605945"/>
                  <a:gd name="connsiteX73" fmla="*/ 396522 w 565731"/>
                  <a:gd name="connsiteY73" fmla="*/ 363522 h 605945"/>
                  <a:gd name="connsiteX74" fmla="*/ 393852 w 565731"/>
                  <a:gd name="connsiteY74" fmla="*/ 363744 h 605945"/>
                  <a:gd name="connsiteX75" fmla="*/ 370930 w 565731"/>
                  <a:gd name="connsiteY75" fmla="*/ 343079 h 605945"/>
                  <a:gd name="connsiteX76" fmla="*/ 354017 w 565731"/>
                  <a:gd name="connsiteY76" fmla="*/ 191759 h 605945"/>
                  <a:gd name="connsiteX77" fmla="*/ 347564 w 565731"/>
                  <a:gd name="connsiteY77" fmla="*/ 189759 h 605945"/>
                  <a:gd name="connsiteX78" fmla="*/ 347564 w 565731"/>
                  <a:gd name="connsiteY78" fmla="*/ 347523 h 605945"/>
                  <a:gd name="connsiteX79" fmla="*/ 366034 w 565731"/>
                  <a:gd name="connsiteY79" fmla="*/ 575948 h 605945"/>
                  <a:gd name="connsiteX80" fmla="*/ 340665 w 565731"/>
                  <a:gd name="connsiteY80" fmla="*/ 605723 h 605945"/>
                  <a:gd name="connsiteX81" fmla="*/ 338440 w 565731"/>
                  <a:gd name="connsiteY81" fmla="*/ 605945 h 605945"/>
                  <a:gd name="connsiteX82" fmla="*/ 310622 w 565731"/>
                  <a:gd name="connsiteY82" fmla="*/ 580392 h 605945"/>
                  <a:gd name="connsiteX83" fmla="*/ 294154 w 565731"/>
                  <a:gd name="connsiteY83" fmla="*/ 373965 h 605945"/>
                  <a:gd name="connsiteX84" fmla="*/ 282805 w 565731"/>
                  <a:gd name="connsiteY84" fmla="*/ 376187 h 605945"/>
                  <a:gd name="connsiteX85" fmla="*/ 271678 w 565731"/>
                  <a:gd name="connsiteY85" fmla="*/ 373965 h 605945"/>
                  <a:gd name="connsiteX86" fmla="*/ 254987 w 565731"/>
                  <a:gd name="connsiteY86" fmla="*/ 580392 h 605945"/>
                  <a:gd name="connsiteX87" fmla="*/ 227393 w 565731"/>
                  <a:gd name="connsiteY87" fmla="*/ 605945 h 605945"/>
                  <a:gd name="connsiteX88" fmla="*/ 225167 w 565731"/>
                  <a:gd name="connsiteY88" fmla="*/ 605723 h 605945"/>
                  <a:gd name="connsiteX89" fmla="*/ 199798 w 565731"/>
                  <a:gd name="connsiteY89" fmla="*/ 575948 h 605945"/>
                  <a:gd name="connsiteX90" fmla="*/ 218046 w 565731"/>
                  <a:gd name="connsiteY90" fmla="*/ 347523 h 605945"/>
                  <a:gd name="connsiteX91" fmla="*/ 218046 w 565731"/>
                  <a:gd name="connsiteY91" fmla="*/ 189759 h 605945"/>
                  <a:gd name="connsiteX92" fmla="*/ 211815 w 565731"/>
                  <a:gd name="connsiteY92" fmla="*/ 191759 h 605945"/>
                  <a:gd name="connsiteX93" fmla="*/ 194902 w 565731"/>
                  <a:gd name="connsiteY93" fmla="*/ 343079 h 605945"/>
                  <a:gd name="connsiteX94" fmla="*/ 171980 w 565731"/>
                  <a:gd name="connsiteY94" fmla="*/ 363744 h 605945"/>
                  <a:gd name="connsiteX95" fmla="*/ 169310 w 565731"/>
                  <a:gd name="connsiteY95" fmla="*/ 363522 h 605945"/>
                  <a:gd name="connsiteX96" fmla="*/ 148836 w 565731"/>
                  <a:gd name="connsiteY96" fmla="*/ 337969 h 605945"/>
                  <a:gd name="connsiteX97" fmla="*/ 167307 w 565731"/>
                  <a:gd name="connsiteY97" fmla="*/ 171761 h 605945"/>
                  <a:gd name="connsiteX98" fmla="*/ 168420 w 565731"/>
                  <a:gd name="connsiteY98" fmla="*/ 168428 h 605945"/>
                  <a:gd name="connsiteX99" fmla="*/ 169977 w 565731"/>
                  <a:gd name="connsiteY99" fmla="*/ 163984 h 605945"/>
                  <a:gd name="connsiteX100" fmla="*/ 173093 w 565731"/>
                  <a:gd name="connsiteY100" fmla="*/ 159540 h 605945"/>
                  <a:gd name="connsiteX101" fmla="*/ 175096 w 565731"/>
                  <a:gd name="connsiteY101" fmla="*/ 157095 h 605945"/>
                  <a:gd name="connsiteX102" fmla="*/ 181327 w 565731"/>
                  <a:gd name="connsiteY102" fmla="*/ 153318 h 605945"/>
                  <a:gd name="connsiteX103" fmla="*/ 182440 w 565731"/>
                  <a:gd name="connsiteY103" fmla="*/ 152651 h 605945"/>
                  <a:gd name="connsiteX104" fmla="*/ 183107 w 565731"/>
                  <a:gd name="connsiteY104" fmla="*/ 152429 h 605945"/>
                  <a:gd name="connsiteX105" fmla="*/ 184220 w 565731"/>
                  <a:gd name="connsiteY105" fmla="*/ 151985 h 605945"/>
                  <a:gd name="connsiteX106" fmla="*/ 273903 w 565731"/>
                  <a:gd name="connsiteY106" fmla="*/ 133097 h 605945"/>
                  <a:gd name="connsiteX107" fmla="*/ 279689 w 565731"/>
                  <a:gd name="connsiteY107" fmla="*/ 144652 h 605945"/>
                  <a:gd name="connsiteX108" fmla="*/ 279912 w 565731"/>
                  <a:gd name="connsiteY108" fmla="*/ 144652 h 605945"/>
                  <a:gd name="connsiteX109" fmla="*/ 264334 w 565731"/>
                  <a:gd name="connsiteY109" fmla="*/ 265975 h 605945"/>
                  <a:gd name="connsiteX110" fmla="*/ 282805 w 565731"/>
                  <a:gd name="connsiteY110" fmla="*/ 298194 h 605945"/>
                  <a:gd name="connsiteX111" fmla="*/ 301498 w 565731"/>
                  <a:gd name="connsiteY111" fmla="*/ 265975 h 605945"/>
                  <a:gd name="connsiteX112" fmla="*/ 285920 w 565731"/>
                  <a:gd name="connsiteY112" fmla="*/ 144652 h 605945"/>
                  <a:gd name="connsiteX113" fmla="*/ 458589 w 565731"/>
                  <a:gd name="connsiteY113" fmla="*/ 60898 h 605945"/>
                  <a:gd name="connsiteX114" fmla="*/ 505339 w 565731"/>
                  <a:gd name="connsiteY114" fmla="*/ 111988 h 605945"/>
                  <a:gd name="connsiteX115" fmla="*/ 458589 w 565731"/>
                  <a:gd name="connsiteY115" fmla="*/ 163078 h 605945"/>
                  <a:gd name="connsiteX116" fmla="*/ 411839 w 565731"/>
                  <a:gd name="connsiteY116" fmla="*/ 111988 h 605945"/>
                  <a:gd name="connsiteX117" fmla="*/ 458589 w 565731"/>
                  <a:gd name="connsiteY117" fmla="*/ 60898 h 605945"/>
                  <a:gd name="connsiteX118" fmla="*/ 107209 w 565731"/>
                  <a:gd name="connsiteY118" fmla="*/ 60898 h 605945"/>
                  <a:gd name="connsiteX119" fmla="*/ 153924 w 565731"/>
                  <a:gd name="connsiteY119" fmla="*/ 111988 h 605945"/>
                  <a:gd name="connsiteX120" fmla="*/ 107209 w 565731"/>
                  <a:gd name="connsiteY120" fmla="*/ 163078 h 605945"/>
                  <a:gd name="connsiteX121" fmla="*/ 60494 w 565731"/>
                  <a:gd name="connsiteY121" fmla="*/ 111988 h 605945"/>
                  <a:gd name="connsiteX122" fmla="*/ 107209 w 565731"/>
                  <a:gd name="connsiteY122" fmla="*/ 60898 h 605945"/>
                  <a:gd name="connsiteX123" fmla="*/ 282810 w 565731"/>
                  <a:gd name="connsiteY123" fmla="*/ 0 h 605945"/>
                  <a:gd name="connsiteX124" fmla="*/ 341344 w 565731"/>
                  <a:gd name="connsiteY124" fmla="*/ 64003 h 605945"/>
                  <a:gd name="connsiteX125" fmla="*/ 282810 w 565731"/>
                  <a:gd name="connsiteY125" fmla="*/ 128006 h 605945"/>
                  <a:gd name="connsiteX126" fmla="*/ 224276 w 565731"/>
                  <a:gd name="connsiteY126" fmla="*/ 64003 h 605945"/>
                  <a:gd name="connsiteX127" fmla="*/ 282810 w 565731"/>
                  <a:gd name="connsiteY127" fmla="*/ 0 h 605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65731" h="605945">
                    <a:moveTo>
                      <a:pt x="458586" y="166887"/>
                    </a:moveTo>
                    <a:cubicBezTo>
                      <a:pt x="494634" y="166887"/>
                      <a:pt x="537135" y="182218"/>
                      <a:pt x="538915" y="182885"/>
                    </a:cubicBezTo>
                    <a:cubicBezTo>
                      <a:pt x="539583" y="183107"/>
                      <a:pt x="540250" y="183773"/>
                      <a:pt x="541140" y="184218"/>
                    </a:cubicBezTo>
                    <a:cubicBezTo>
                      <a:pt x="542253" y="184884"/>
                      <a:pt x="543366" y="185329"/>
                      <a:pt x="544478" y="186217"/>
                    </a:cubicBezTo>
                    <a:cubicBezTo>
                      <a:pt x="545368" y="187106"/>
                      <a:pt x="546036" y="187995"/>
                      <a:pt x="546703" y="188884"/>
                    </a:cubicBezTo>
                    <a:cubicBezTo>
                      <a:pt x="547593" y="189772"/>
                      <a:pt x="548261" y="190661"/>
                      <a:pt x="548929" y="191772"/>
                    </a:cubicBezTo>
                    <a:cubicBezTo>
                      <a:pt x="549596" y="193105"/>
                      <a:pt x="549819" y="194216"/>
                      <a:pt x="550041" y="195549"/>
                    </a:cubicBezTo>
                    <a:cubicBezTo>
                      <a:pt x="550264" y="196438"/>
                      <a:pt x="550709" y="197327"/>
                      <a:pt x="550931" y="198215"/>
                    </a:cubicBezTo>
                    <a:lnTo>
                      <a:pt x="565617" y="331082"/>
                    </a:lnTo>
                    <a:cubicBezTo>
                      <a:pt x="566730" y="341081"/>
                      <a:pt x="559609" y="350190"/>
                      <a:pt x="549374" y="351301"/>
                    </a:cubicBezTo>
                    <a:cubicBezTo>
                      <a:pt x="548706" y="351524"/>
                      <a:pt x="548038" y="351524"/>
                      <a:pt x="547371" y="351524"/>
                    </a:cubicBezTo>
                    <a:cubicBezTo>
                      <a:pt x="538025" y="351524"/>
                      <a:pt x="530015" y="344414"/>
                      <a:pt x="528902" y="335082"/>
                    </a:cubicBezTo>
                    <a:lnTo>
                      <a:pt x="515551" y="213991"/>
                    </a:lnTo>
                    <a:cubicBezTo>
                      <a:pt x="513993" y="213546"/>
                      <a:pt x="512213" y="213102"/>
                      <a:pt x="510433" y="212657"/>
                    </a:cubicBezTo>
                    <a:lnTo>
                      <a:pt x="510433" y="338415"/>
                    </a:lnTo>
                    <a:lnTo>
                      <a:pt x="525119" y="521051"/>
                    </a:lnTo>
                    <a:cubicBezTo>
                      <a:pt x="526009" y="533271"/>
                      <a:pt x="516886" y="543936"/>
                      <a:pt x="504647" y="544825"/>
                    </a:cubicBezTo>
                    <a:cubicBezTo>
                      <a:pt x="504202" y="545047"/>
                      <a:pt x="503535" y="545047"/>
                      <a:pt x="502867" y="545047"/>
                    </a:cubicBezTo>
                    <a:cubicBezTo>
                      <a:pt x="491519" y="545047"/>
                      <a:pt x="481728" y="536160"/>
                      <a:pt x="480838" y="524606"/>
                    </a:cubicBezTo>
                    <a:lnTo>
                      <a:pt x="467487" y="359522"/>
                    </a:lnTo>
                    <a:cubicBezTo>
                      <a:pt x="464817" y="360855"/>
                      <a:pt x="461924" y="361522"/>
                      <a:pt x="458586" y="361522"/>
                    </a:cubicBezTo>
                    <a:cubicBezTo>
                      <a:pt x="455471" y="361522"/>
                      <a:pt x="452356" y="360855"/>
                      <a:pt x="449685" y="359522"/>
                    </a:cubicBezTo>
                    <a:lnTo>
                      <a:pt x="436334" y="524606"/>
                    </a:lnTo>
                    <a:cubicBezTo>
                      <a:pt x="435444" y="536160"/>
                      <a:pt x="425653" y="545047"/>
                      <a:pt x="414305" y="545047"/>
                    </a:cubicBezTo>
                    <a:cubicBezTo>
                      <a:pt x="413637" y="545047"/>
                      <a:pt x="413192" y="545047"/>
                      <a:pt x="412525" y="544825"/>
                    </a:cubicBezTo>
                    <a:cubicBezTo>
                      <a:pt x="400286" y="543936"/>
                      <a:pt x="391163" y="533271"/>
                      <a:pt x="392276" y="521051"/>
                    </a:cubicBezTo>
                    <a:lnTo>
                      <a:pt x="403402" y="380852"/>
                    </a:lnTo>
                    <a:cubicBezTo>
                      <a:pt x="412525" y="378630"/>
                      <a:pt x="420535" y="373964"/>
                      <a:pt x="426321" y="366632"/>
                    </a:cubicBezTo>
                    <a:cubicBezTo>
                      <a:pt x="433219" y="357967"/>
                      <a:pt x="436557" y="347080"/>
                      <a:pt x="435222" y="335971"/>
                    </a:cubicBezTo>
                    <a:lnTo>
                      <a:pt x="416975" y="171998"/>
                    </a:lnTo>
                    <a:cubicBezTo>
                      <a:pt x="430104" y="169331"/>
                      <a:pt x="444790" y="166887"/>
                      <a:pt x="458586" y="166887"/>
                    </a:cubicBezTo>
                    <a:close/>
                    <a:moveTo>
                      <a:pt x="107223" y="166887"/>
                    </a:moveTo>
                    <a:cubicBezTo>
                      <a:pt x="121024" y="166887"/>
                      <a:pt x="135715" y="169331"/>
                      <a:pt x="148848" y="171998"/>
                    </a:cubicBezTo>
                    <a:lnTo>
                      <a:pt x="130595" y="335971"/>
                    </a:lnTo>
                    <a:cubicBezTo>
                      <a:pt x="129260" y="347080"/>
                      <a:pt x="132376" y="357967"/>
                      <a:pt x="139499" y="366632"/>
                    </a:cubicBezTo>
                    <a:cubicBezTo>
                      <a:pt x="145287" y="373964"/>
                      <a:pt x="153300" y="378852"/>
                      <a:pt x="162204" y="380852"/>
                    </a:cubicBezTo>
                    <a:lnTo>
                      <a:pt x="173556" y="521051"/>
                    </a:lnTo>
                    <a:cubicBezTo>
                      <a:pt x="174669" y="533271"/>
                      <a:pt x="165543" y="543936"/>
                      <a:pt x="153300" y="545047"/>
                    </a:cubicBezTo>
                    <a:cubicBezTo>
                      <a:pt x="152632" y="545047"/>
                      <a:pt x="151964" y="545047"/>
                      <a:pt x="151519" y="545047"/>
                    </a:cubicBezTo>
                    <a:cubicBezTo>
                      <a:pt x="139944" y="545047"/>
                      <a:pt x="130373" y="536160"/>
                      <a:pt x="129483" y="524606"/>
                    </a:cubicBezTo>
                    <a:lnTo>
                      <a:pt x="116127" y="359522"/>
                    </a:lnTo>
                    <a:cubicBezTo>
                      <a:pt x="113456" y="360855"/>
                      <a:pt x="110339" y="361522"/>
                      <a:pt x="107223" y="361522"/>
                    </a:cubicBezTo>
                    <a:cubicBezTo>
                      <a:pt x="103884" y="361522"/>
                      <a:pt x="100991" y="360855"/>
                      <a:pt x="98097" y="359522"/>
                    </a:cubicBezTo>
                    <a:lnTo>
                      <a:pt x="84964" y="524606"/>
                    </a:lnTo>
                    <a:cubicBezTo>
                      <a:pt x="84073" y="536160"/>
                      <a:pt x="74279" y="545047"/>
                      <a:pt x="62704" y="545047"/>
                    </a:cubicBezTo>
                    <a:cubicBezTo>
                      <a:pt x="62259" y="545047"/>
                      <a:pt x="61591" y="545047"/>
                      <a:pt x="60924" y="545047"/>
                    </a:cubicBezTo>
                    <a:cubicBezTo>
                      <a:pt x="48904" y="543936"/>
                      <a:pt x="39777" y="533271"/>
                      <a:pt x="40668" y="521051"/>
                    </a:cubicBezTo>
                    <a:lnTo>
                      <a:pt x="55359" y="338415"/>
                    </a:lnTo>
                    <a:lnTo>
                      <a:pt x="55359" y="212657"/>
                    </a:lnTo>
                    <a:cubicBezTo>
                      <a:pt x="53578" y="213102"/>
                      <a:pt x="51797" y="213546"/>
                      <a:pt x="50239" y="213991"/>
                    </a:cubicBezTo>
                    <a:lnTo>
                      <a:pt x="36884" y="335082"/>
                    </a:lnTo>
                    <a:cubicBezTo>
                      <a:pt x="35771" y="344636"/>
                      <a:pt x="27757" y="351524"/>
                      <a:pt x="18408" y="351524"/>
                    </a:cubicBezTo>
                    <a:cubicBezTo>
                      <a:pt x="17740" y="351524"/>
                      <a:pt x="17073" y="351524"/>
                      <a:pt x="16405" y="351301"/>
                    </a:cubicBezTo>
                    <a:cubicBezTo>
                      <a:pt x="6166" y="350190"/>
                      <a:pt x="-1180" y="341081"/>
                      <a:pt x="156" y="331082"/>
                    </a:cubicBezTo>
                    <a:lnTo>
                      <a:pt x="14847" y="198215"/>
                    </a:lnTo>
                    <a:cubicBezTo>
                      <a:pt x="14847" y="197104"/>
                      <a:pt x="15515" y="196438"/>
                      <a:pt x="15737" y="195549"/>
                    </a:cubicBezTo>
                    <a:cubicBezTo>
                      <a:pt x="15960" y="194216"/>
                      <a:pt x="16182" y="193105"/>
                      <a:pt x="16850" y="191772"/>
                    </a:cubicBezTo>
                    <a:cubicBezTo>
                      <a:pt x="17518" y="190661"/>
                      <a:pt x="18408" y="189550"/>
                      <a:pt x="19299" y="188439"/>
                    </a:cubicBezTo>
                    <a:cubicBezTo>
                      <a:pt x="19966" y="187773"/>
                      <a:pt x="20412" y="187106"/>
                      <a:pt x="21079" y="186440"/>
                    </a:cubicBezTo>
                    <a:cubicBezTo>
                      <a:pt x="22415" y="185106"/>
                      <a:pt x="24196" y="184218"/>
                      <a:pt x="25976" y="183551"/>
                    </a:cubicBezTo>
                    <a:cubicBezTo>
                      <a:pt x="26199" y="183329"/>
                      <a:pt x="26644" y="183107"/>
                      <a:pt x="26867" y="182885"/>
                    </a:cubicBezTo>
                    <a:cubicBezTo>
                      <a:pt x="26867" y="182885"/>
                      <a:pt x="27312" y="182662"/>
                      <a:pt x="27312" y="182662"/>
                    </a:cubicBezTo>
                    <a:cubicBezTo>
                      <a:pt x="27757" y="182662"/>
                      <a:pt x="27980" y="182440"/>
                      <a:pt x="28202" y="182440"/>
                    </a:cubicBezTo>
                    <a:cubicBezTo>
                      <a:pt x="35771" y="179774"/>
                      <a:pt x="74279" y="166887"/>
                      <a:pt x="107223" y="166887"/>
                    </a:cubicBezTo>
                    <a:close/>
                    <a:moveTo>
                      <a:pt x="291929" y="132875"/>
                    </a:moveTo>
                    <a:cubicBezTo>
                      <a:pt x="334656" y="135097"/>
                      <a:pt x="381167" y="151762"/>
                      <a:pt x="383170" y="152651"/>
                    </a:cubicBezTo>
                    <a:cubicBezTo>
                      <a:pt x="384283" y="153096"/>
                      <a:pt x="385173" y="153762"/>
                      <a:pt x="386063" y="154207"/>
                    </a:cubicBezTo>
                    <a:cubicBezTo>
                      <a:pt x="387621" y="155096"/>
                      <a:pt x="389178" y="155762"/>
                      <a:pt x="390291" y="156873"/>
                    </a:cubicBezTo>
                    <a:cubicBezTo>
                      <a:pt x="391626" y="157984"/>
                      <a:pt x="392294" y="159095"/>
                      <a:pt x="393184" y="160206"/>
                    </a:cubicBezTo>
                    <a:cubicBezTo>
                      <a:pt x="394074" y="161539"/>
                      <a:pt x="395187" y="162428"/>
                      <a:pt x="395855" y="163761"/>
                    </a:cubicBezTo>
                    <a:cubicBezTo>
                      <a:pt x="396522" y="165317"/>
                      <a:pt x="396967" y="166872"/>
                      <a:pt x="397412" y="168650"/>
                    </a:cubicBezTo>
                    <a:cubicBezTo>
                      <a:pt x="397635" y="169761"/>
                      <a:pt x="398303" y="170650"/>
                      <a:pt x="398303" y="171761"/>
                    </a:cubicBezTo>
                    <a:lnTo>
                      <a:pt x="416773" y="337969"/>
                    </a:lnTo>
                    <a:cubicBezTo>
                      <a:pt x="418331" y="350634"/>
                      <a:pt x="409207" y="362189"/>
                      <a:pt x="396522" y="363522"/>
                    </a:cubicBezTo>
                    <a:cubicBezTo>
                      <a:pt x="395632" y="363522"/>
                      <a:pt x="394742" y="363744"/>
                      <a:pt x="393852" y="363744"/>
                    </a:cubicBezTo>
                    <a:cubicBezTo>
                      <a:pt x="382280" y="363744"/>
                      <a:pt x="372265" y="354856"/>
                      <a:pt x="370930" y="343079"/>
                    </a:cubicBezTo>
                    <a:lnTo>
                      <a:pt x="354017" y="191759"/>
                    </a:lnTo>
                    <a:cubicBezTo>
                      <a:pt x="352014" y="191092"/>
                      <a:pt x="350012" y="190426"/>
                      <a:pt x="347564" y="189759"/>
                    </a:cubicBezTo>
                    <a:lnTo>
                      <a:pt x="347564" y="347523"/>
                    </a:lnTo>
                    <a:lnTo>
                      <a:pt x="366034" y="575948"/>
                    </a:lnTo>
                    <a:cubicBezTo>
                      <a:pt x="367370" y="591280"/>
                      <a:pt x="355798" y="604612"/>
                      <a:pt x="340665" y="605723"/>
                    </a:cubicBezTo>
                    <a:cubicBezTo>
                      <a:pt x="339775" y="605945"/>
                      <a:pt x="339107" y="605945"/>
                      <a:pt x="338440" y="605945"/>
                    </a:cubicBezTo>
                    <a:cubicBezTo>
                      <a:pt x="323974" y="605945"/>
                      <a:pt x="311957" y="594835"/>
                      <a:pt x="310622" y="580392"/>
                    </a:cubicBezTo>
                    <a:lnTo>
                      <a:pt x="294154" y="373965"/>
                    </a:lnTo>
                    <a:cubicBezTo>
                      <a:pt x="290594" y="375299"/>
                      <a:pt x="286810" y="376187"/>
                      <a:pt x="282805" y="376187"/>
                    </a:cubicBezTo>
                    <a:cubicBezTo>
                      <a:pt x="279022" y="376187"/>
                      <a:pt x="275238" y="375299"/>
                      <a:pt x="271678" y="373965"/>
                    </a:cubicBezTo>
                    <a:lnTo>
                      <a:pt x="254987" y="580392"/>
                    </a:lnTo>
                    <a:cubicBezTo>
                      <a:pt x="253875" y="594835"/>
                      <a:pt x="241858" y="605945"/>
                      <a:pt x="227393" y="605945"/>
                    </a:cubicBezTo>
                    <a:cubicBezTo>
                      <a:pt x="226725" y="605945"/>
                      <a:pt x="225835" y="605945"/>
                      <a:pt x="225167" y="605723"/>
                    </a:cubicBezTo>
                    <a:cubicBezTo>
                      <a:pt x="209812" y="604612"/>
                      <a:pt x="198462" y="591280"/>
                      <a:pt x="199798" y="575948"/>
                    </a:cubicBezTo>
                    <a:lnTo>
                      <a:pt x="218046" y="347523"/>
                    </a:lnTo>
                    <a:lnTo>
                      <a:pt x="218046" y="189759"/>
                    </a:lnTo>
                    <a:cubicBezTo>
                      <a:pt x="215821" y="190426"/>
                      <a:pt x="213595" y="191092"/>
                      <a:pt x="211815" y="191759"/>
                    </a:cubicBezTo>
                    <a:lnTo>
                      <a:pt x="194902" y="343079"/>
                    </a:lnTo>
                    <a:cubicBezTo>
                      <a:pt x="193567" y="354856"/>
                      <a:pt x="183552" y="363744"/>
                      <a:pt x="171980" y="363744"/>
                    </a:cubicBezTo>
                    <a:cubicBezTo>
                      <a:pt x="171090" y="363744"/>
                      <a:pt x="170200" y="363744"/>
                      <a:pt x="169310" y="363522"/>
                    </a:cubicBezTo>
                    <a:cubicBezTo>
                      <a:pt x="156625" y="362189"/>
                      <a:pt x="147501" y="350634"/>
                      <a:pt x="148836" y="337969"/>
                    </a:cubicBezTo>
                    <a:lnTo>
                      <a:pt x="167307" y="171761"/>
                    </a:lnTo>
                    <a:cubicBezTo>
                      <a:pt x="167530" y="170650"/>
                      <a:pt x="168197" y="169539"/>
                      <a:pt x="168420" y="168428"/>
                    </a:cubicBezTo>
                    <a:cubicBezTo>
                      <a:pt x="168865" y="166872"/>
                      <a:pt x="169087" y="165317"/>
                      <a:pt x="169977" y="163984"/>
                    </a:cubicBezTo>
                    <a:cubicBezTo>
                      <a:pt x="170645" y="162206"/>
                      <a:pt x="171980" y="160873"/>
                      <a:pt x="173093" y="159540"/>
                    </a:cubicBezTo>
                    <a:cubicBezTo>
                      <a:pt x="173761" y="158651"/>
                      <a:pt x="174206" y="157762"/>
                      <a:pt x="175096" y="157095"/>
                    </a:cubicBezTo>
                    <a:cubicBezTo>
                      <a:pt x="176876" y="155540"/>
                      <a:pt x="179102" y="154429"/>
                      <a:pt x="181327" y="153318"/>
                    </a:cubicBezTo>
                    <a:cubicBezTo>
                      <a:pt x="181772" y="153096"/>
                      <a:pt x="181995" y="152874"/>
                      <a:pt x="182440" y="152651"/>
                    </a:cubicBezTo>
                    <a:cubicBezTo>
                      <a:pt x="182662" y="152651"/>
                      <a:pt x="182885" y="152429"/>
                      <a:pt x="183107" y="152429"/>
                    </a:cubicBezTo>
                    <a:cubicBezTo>
                      <a:pt x="183552" y="152207"/>
                      <a:pt x="183775" y="152207"/>
                      <a:pt x="184220" y="151985"/>
                    </a:cubicBezTo>
                    <a:cubicBezTo>
                      <a:pt x="192899" y="148874"/>
                      <a:pt x="234959" y="135097"/>
                      <a:pt x="273903" y="133097"/>
                    </a:cubicBezTo>
                    <a:lnTo>
                      <a:pt x="279689" y="144652"/>
                    </a:lnTo>
                    <a:lnTo>
                      <a:pt x="279912" y="144652"/>
                    </a:lnTo>
                    <a:lnTo>
                      <a:pt x="264334" y="265975"/>
                    </a:lnTo>
                    <a:lnTo>
                      <a:pt x="282805" y="298194"/>
                    </a:lnTo>
                    <a:lnTo>
                      <a:pt x="301498" y="265975"/>
                    </a:lnTo>
                    <a:lnTo>
                      <a:pt x="285920" y="144652"/>
                    </a:lnTo>
                    <a:close/>
                    <a:moveTo>
                      <a:pt x="458589" y="60898"/>
                    </a:moveTo>
                    <a:cubicBezTo>
                      <a:pt x="484408" y="60898"/>
                      <a:pt x="505339" y="83772"/>
                      <a:pt x="505339" y="111988"/>
                    </a:cubicBezTo>
                    <a:cubicBezTo>
                      <a:pt x="505339" y="140204"/>
                      <a:pt x="484408" y="163078"/>
                      <a:pt x="458589" y="163078"/>
                    </a:cubicBezTo>
                    <a:cubicBezTo>
                      <a:pt x="432770" y="163078"/>
                      <a:pt x="411839" y="140204"/>
                      <a:pt x="411839" y="111988"/>
                    </a:cubicBezTo>
                    <a:cubicBezTo>
                      <a:pt x="411839" y="83772"/>
                      <a:pt x="432770" y="60898"/>
                      <a:pt x="458589" y="60898"/>
                    </a:cubicBezTo>
                    <a:close/>
                    <a:moveTo>
                      <a:pt x="107209" y="60898"/>
                    </a:moveTo>
                    <a:cubicBezTo>
                      <a:pt x="133009" y="60898"/>
                      <a:pt x="153924" y="83772"/>
                      <a:pt x="153924" y="111988"/>
                    </a:cubicBezTo>
                    <a:cubicBezTo>
                      <a:pt x="153924" y="140204"/>
                      <a:pt x="133009" y="163078"/>
                      <a:pt x="107209" y="163078"/>
                    </a:cubicBezTo>
                    <a:cubicBezTo>
                      <a:pt x="81409" y="163078"/>
                      <a:pt x="60494" y="140204"/>
                      <a:pt x="60494" y="111988"/>
                    </a:cubicBezTo>
                    <a:cubicBezTo>
                      <a:pt x="60494" y="83772"/>
                      <a:pt x="81409" y="60898"/>
                      <a:pt x="107209" y="60898"/>
                    </a:cubicBezTo>
                    <a:close/>
                    <a:moveTo>
                      <a:pt x="282810" y="0"/>
                    </a:moveTo>
                    <a:cubicBezTo>
                      <a:pt x="315137" y="0"/>
                      <a:pt x="341344" y="28655"/>
                      <a:pt x="341344" y="64003"/>
                    </a:cubicBezTo>
                    <a:cubicBezTo>
                      <a:pt x="341344" y="99351"/>
                      <a:pt x="315137" y="128006"/>
                      <a:pt x="282810" y="128006"/>
                    </a:cubicBezTo>
                    <a:cubicBezTo>
                      <a:pt x="250483" y="128006"/>
                      <a:pt x="224276" y="99351"/>
                      <a:pt x="224276" y="64003"/>
                    </a:cubicBezTo>
                    <a:cubicBezTo>
                      <a:pt x="224276" y="28655"/>
                      <a:pt x="250483" y="0"/>
                      <a:pt x="2828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8" name="îṥlïďe">
                <a:extLst>
                  <a:ext uri="{FF2B5EF4-FFF2-40B4-BE49-F238E27FC236}">
                    <a16:creationId xmlns:a16="http://schemas.microsoft.com/office/drawing/2014/main" id="{42A1D59A-18A9-437A-9AF2-630A9334695F}"/>
                  </a:ext>
                </a:extLst>
              </p:cNvPr>
              <p:cNvSpPr/>
              <p:nvPr/>
            </p:nvSpPr>
            <p:spPr bwMode="auto">
              <a:xfrm>
                <a:off x="3289536" y="2394845"/>
                <a:ext cx="2780940" cy="751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……</a:t>
                </a:r>
                <a:endParaRPr lang="en-US" altLang="zh-CN" sz="1100" dirty="0"/>
              </a:p>
            </p:txBody>
          </p:sp>
          <p:sp>
            <p:nvSpPr>
              <p:cNvPr id="49" name="îṥļïḋe">
                <a:extLst>
                  <a:ext uri="{FF2B5EF4-FFF2-40B4-BE49-F238E27FC236}">
                    <a16:creationId xmlns:a16="http://schemas.microsoft.com/office/drawing/2014/main" id="{4FECBBC2-FC16-458F-9AFC-B91483A2F94B}"/>
                  </a:ext>
                </a:extLst>
              </p:cNvPr>
              <p:cNvSpPr txBox="1"/>
              <p:nvPr/>
            </p:nvSpPr>
            <p:spPr bwMode="auto">
              <a:xfrm>
                <a:off x="3289536" y="2000355"/>
                <a:ext cx="2780940" cy="3804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35" name="îşľîḑé">
              <a:extLst>
                <a:ext uri="{FF2B5EF4-FFF2-40B4-BE49-F238E27FC236}">
                  <a16:creationId xmlns:a16="http://schemas.microsoft.com/office/drawing/2014/main" id="{10322CC2-1FC4-46BD-AB04-12543AE7BA6E}"/>
                </a:ext>
              </a:extLst>
            </p:cNvPr>
            <p:cNvGrpSpPr/>
            <p:nvPr/>
          </p:nvGrpSpPr>
          <p:grpSpPr>
            <a:xfrm>
              <a:off x="8739548" y="1664549"/>
              <a:ext cx="2780940" cy="1701968"/>
              <a:chOff x="3289536" y="1444585"/>
              <a:chExt cx="2780940" cy="1701968"/>
            </a:xfrm>
          </p:grpSpPr>
          <p:sp>
            <p:nvSpPr>
              <p:cNvPr id="44" name="ïš1ïďè">
                <a:extLst>
                  <a:ext uri="{FF2B5EF4-FFF2-40B4-BE49-F238E27FC236}">
                    <a16:creationId xmlns:a16="http://schemas.microsoft.com/office/drawing/2014/main" id="{81CBDEE2-9B6B-4EB3-A1BD-28E01F90255E}"/>
                  </a:ext>
                </a:extLst>
              </p:cNvPr>
              <p:cNvSpPr/>
              <p:nvPr/>
            </p:nvSpPr>
            <p:spPr>
              <a:xfrm>
                <a:off x="4454646" y="1444585"/>
                <a:ext cx="457702" cy="490238"/>
              </a:xfrm>
              <a:custGeom>
                <a:avLst/>
                <a:gdLst>
                  <a:gd name="connsiteX0" fmla="*/ 458586 w 565731"/>
                  <a:gd name="connsiteY0" fmla="*/ 166887 h 605945"/>
                  <a:gd name="connsiteX1" fmla="*/ 538915 w 565731"/>
                  <a:gd name="connsiteY1" fmla="*/ 182885 h 605945"/>
                  <a:gd name="connsiteX2" fmla="*/ 541140 w 565731"/>
                  <a:gd name="connsiteY2" fmla="*/ 184218 h 605945"/>
                  <a:gd name="connsiteX3" fmla="*/ 544478 w 565731"/>
                  <a:gd name="connsiteY3" fmla="*/ 186217 h 605945"/>
                  <a:gd name="connsiteX4" fmla="*/ 546703 w 565731"/>
                  <a:gd name="connsiteY4" fmla="*/ 188884 h 605945"/>
                  <a:gd name="connsiteX5" fmla="*/ 548929 w 565731"/>
                  <a:gd name="connsiteY5" fmla="*/ 191772 h 605945"/>
                  <a:gd name="connsiteX6" fmla="*/ 550041 w 565731"/>
                  <a:gd name="connsiteY6" fmla="*/ 195549 h 605945"/>
                  <a:gd name="connsiteX7" fmla="*/ 550931 w 565731"/>
                  <a:gd name="connsiteY7" fmla="*/ 198215 h 605945"/>
                  <a:gd name="connsiteX8" fmla="*/ 565617 w 565731"/>
                  <a:gd name="connsiteY8" fmla="*/ 331082 h 605945"/>
                  <a:gd name="connsiteX9" fmla="*/ 549374 w 565731"/>
                  <a:gd name="connsiteY9" fmla="*/ 351301 h 605945"/>
                  <a:gd name="connsiteX10" fmla="*/ 547371 w 565731"/>
                  <a:gd name="connsiteY10" fmla="*/ 351524 h 605945"/>
                  <a:gd name="connsiteX11" fmla="*/ 528902 w 565731"/>
                  <a:gd name="connsiteY11" fmla="*/ 335082 h 605945"/>
                  <a:gd name="connsiteX12" fmla="*/ 515551 w 565731"/>
                  <a:gd name="connsiteY12" fmla="*/ 213991 h 605945"/>
                  <a:gd name="connsiteX13" fmla="*/ 510433 w 565731"/>
                  <a:gd name="connsiteY13" fmla="*/ 212657 h 605945"/>
                  <a:gd name="connsiteX14" fmla="*/ 510433 w 565731"/>
                  <a:gd name="connsiteY14" fmla="*/ 338415 h 605945"/>
                  <a:gd name="connsiteX15" fmla="*/ 525119 w 565731"/>
                  <a:gd name="connsiteY15" fmla="*/ 521051 h 605945"/>
                  <a:gd name="connsiteX16" fmla="*/ 504647 w 565731"/>
                  <a:gd name="connsiteY16" fmla="*/ 544825 h 605945"/>
                  <a:gd name="connsiteX17" fmla="*/ 502867 w 565731"/>
                  <a:gd name="connsiteY17" fmla="*/ 545047 h 605945"/>
                  <a:gd name="connsiteX18" fmla="*/ 480838 w 565731"/>
                  <a:gd name="connsiteY18" fmla="*/ 524606 h 605945"/>
                  <a:gd name="connsiteX19" fmla="*/ 467487 w 565731"/>
                  <a:gd name="connsiteY19" fmla="*/ 359522 h 605945"/>
                  <a:gd name="connsiteX20" fmla="*/ 458586 w 565731"/>
                  <a:gd name="connsiteY20" fmla="*/ 361522 h 605945"/>
                  <a:gd name="connsiteX21" fmla="*/ 449685 w 565731"/>
                  <a:gd name="connsiteY21" fmla="*/ 359522 h 605945"/>
                  <a:gd name="connsiteX22" fmla="*/ 436334 w 565731"/>
                  <a:gd name="connsiteY22" fmla="*/ 524606 h 605945"/>
                  <a:gd name="connsiteX23" fmla="*/ 414305 w 565731"/>
                  <a:gd name="connsiteY23" fmla="*/ 545047 h 605945"/>
                  <a:gd name="connsiteX24" fmla="*/ 412525 w 565731"/>
                  <a:gd name="connsiteY24" fmla="*/ 544825 h 605945"/>
                  <a:gd name="connsiteX25" fmla="*/ 392276 w 565731"/>
                  <a:gd name="connsiteY25" fmla="*/ 521051 h 605945"/>
                  <a:gd name="connsiteX26" fmla="*/ 403402 w 565731"/>
                  <a:gd name="connsiteY26" fmla="*/ 380852 h 605945"/>
                  <a:gd name="connsiteX27" fmla="*/ 426321 w 565731"/>
                  <a:gd name="connsiteY27" fmla="*/ 366632 h 605945"/>
                  <a:gd name="connsiteX28" fmla="*/ 435222 w 565731"/>
                  <a:gd name="connsiteY28" fmla="*/ 335971 h 605945"/>
                  <a:gd name="connsiteX29" fmla="*/ 416975 w 565731"/>
                  <a:gd name="connsiteY29" fmla="*/ 171998 h 605945"/>
                  <a:gd name="connsiteX30" fmla="*/ 458586 w 565731"/>
                  <a:gd name="connsiteY30" fmla="*/ 166887 h 605945"/>
                  <a:gd name="connsiteX31" fmla="*/ 107223 w 565731"/>
                  <a:gd name="connsiteY31" fmla="*/ 166887 h 605945"/>
                  <a:gd name="connsiteX32" fmla="*/ 148848 w 565731"/>
                  <a:gd name="connsiteY32" fmla="*/ 171998 h 605945"/>
                  <a:gd name="connsiteX33" fmla="*/ 130595 w 565731"/>
                  <a:gd name="connsiteY33" fmla="*/ 335971 h 605945"/>
                  <a:gd name="connsiteX34" fmla="*/ 139499 w 565731"/>
                  <a:gd name="connsiteY34" fmla="*/ 366632 h 605945"/>
                  <a:gd name="connsiteX35" fmla="*/ 162204 w 565731"/>
                  <a:gd name="connsiteY35" fmla="*/ 380852 h 605945"/>
                  <a:gd name="connsiteX36" fmla="*/ 173556 w 565731"/>
                  <a:gd name="connsiteY36" fmla="*/ 521051 h 605945"/>
                  <a:gd name="connsiteX37" fmla="*/ 153300 w 565731"/>
                  <a:gd name="connsiteY37" fmla="*/ 545047 h 605945"/>
                  <a:gd name="connsiteX38" fmla="*/ 151519 w 565731"/>
                  <a:gd name="connsiteY38" fmla="*/ 545047 h 605945"/>
                  <a:gd name="connsiteX39" fmla="*/ 129483 w 565731"/>
                  <a:gd name="connsiteY39" fmla="*/ 524606 h 605945"/>
                  <a:gd name="connsiteX40" fmla="*/ 116127 w 565731"/>
                  <a:gd name="connsiteY40" fmla="*/ 359522 h 605945"/>
                  <a:gd name="connsiteX41" fmla="*/ 107223 w 565731"/>
                  <a:gd name="connsiteY41" fmla="*/ 361522 h 605945"/>
                  <a:gd name="connsiteX42" fmla="*/ 98097 w 565731"/>
                  <a:gd name="connsiteY42" fmla="*/ 359522 h 605945"/>
                  <a:gd name="connsiteX43" fmla="*/ 84964 w 565731"/>
                  <a:gd name="connsiteY43" fmla="*/ 524606 h 605945"/>
                  <a:gd name="connsiteX44" fmla="*/ 62704 w 565731"/>
                  <a:gd name="connsiteY44" fmla="*/ 545047 h 605945"/>
                  <a:gd name="connsiteX45" fmla="*/ 60924 w 565731"/>
                  <a:gd name="connsiteY45" fmla="*/ 545047 h 605945"/>
                  <a:gd name="connsiteX46" fmla="*/ 40668 w 565731"/>
                  <a:gd name="connsiteY46" fmla="*/ 521051 h 605945"/>
                  <a:gd name="connsiteX47" fmla="*/ 55359 w 565731"/>
                  <a:gd name="connsiteY47" fmla="*/ 338415 h 605945"/>
                  <a:gd name="connsiteX48" fmla="*/ 55359 w 565731"/>
                  <a:gd name="connsiteY48" fmla="*/ 212657 h 605945"/>
                  <a:gd name="connsiteX49" fmla="*/ 50239 w 565731"/>
                  <a:gd name="connsiteY49" fmla="*/ 213991 h 605945"/>
                  <a:gd name="connsiteX50" fmla="*/ 36884 w 565731"/>
                  <a:gd name="connsiteY50" fmla="*/ 335082 h 605945"/>
                  <a:gd name="connsiteX51" fmla="*/ 18408 w 565731"/>
                  <a:gd name="connsiteY51" fmla="*/ 351524 h 605945"/>
                  <a:gd name="connsiteX52" fmla="*/ 16405 w 565731"/>
                  <a:gd name="connsiteY52" fmla="*/ 351301 h 605945"/>
                  <a:gd name="connsiteX53" fmla="*/ 156 w 565731"/>
                  <a:gd name="connsiteY53" fmla="*/ 331082 h 605945"/>
                  <a:gd name="connsiteX54" fmla="*/ 14847 w 565731"/>
                  <a:gd name="connsiteY54" fmla="*/ 198215 h 605945"/>
                  <a:gd name="connsiteX55" fmla="*/ 15737 w 565731"/>
                  <a:gd name="connsiteY55" fmla="*/ 195549 h 605945"/>
                  <a:gd name="connsiteX56" fmla="*/ 16850 w 565731"/>
                  <a:gd name="connsiteY56" fmla="*/ 191772 h 605945"/>
                  <a:gd name="connsiteX57" fmla="*/ 19299 w 565731"/>
                  <a:gd name="connsiteY57" fmla="*/ 188439 h 605945"/>
                  <a:gd name="connsiteX58" fmla="*/ 21079 w 565731"/>
                  <a:gd name="connsiteY58" fmla="*/ 186440 h 605945"/>
                  <a:gd name="connsiteX59" fmla="*/ 25976 w 565731"/>
                  <a:gd name="connsiteY59" fmla="*/ 183551 h 605945"/>
                  <a:gd name="connsiteX60" fmla="*/ 26867 w 565731"/>
                  <a:gd name="connsiteY60" fmla="*/ 182885 h 605945"/>
                  <a:gd name="connsiteX61" fmla="*/ 27312 w 565731"/>
                  <a:gd name="connsiteY61" fmla="*/ 182662 h 605945"/>
                  <a:gd name="connsiteX62" fmla="*/ 28202 w 565731"/>
                  <a:gd name="connsiteY62" fmla="*/ 182440 h 605945"/>
                  <a:gd name="connsiteX63" fmla="*/ 107223 w 565731"/>
                  <a:gd name="connsiteY63" fmla="*/ 166887 h 605945"/>
                  <a:gd name="connsiteX64" fmla="*/ 291929 w 565731"/>
                  <a:gd name="connsiteY64" fmla="*/ 132875 h 605945"/>
                  <a:gd name="connsiteX65" fmla="*/ 383170 w 565731"/>
                  <a:gd name="connsiteY65" fmla="*/ 152651 h 605945"/>
                  <a:gd name="connsiteX66" fmla="*/ 386063 w 565731"/>
                  <a:gd name="connsiteY66" fmla="*/ 154207 h 605945"/>
                  <a:gd name="connsiteX67" fmla="*/ 390291 w 565731"/>
                  <a:gd name="connsiteY67" fmla="*/ 156873 h 605945"/>
                  <a:gd name="connsiteX68" fmla="*/ 393184 w 565731"/>
                  <a:gd name="connsiteY68" fmla="*/ 160206 h 605945"/>
                  <a:gd name="connsiteX69" fmla="*/ 395855 w 565731"/>
                  <a:gd name="connsiteY69" fmla="*/ 163761 h 605945"/>
                  <a:gd name="connsiteX70" fmla="*/ 397412 w 565731"/>
                  <a:gd name="connsiteY70" fmla="*/ 168650 h 605945"/>
                  <a:gd name="connsiteX71" fmla="*/ 398303 w 565731"/>
                  <a:gd name="connsiteY71" fmla="*/ 171761 h 605945"/>
                  <a:gd name="connsiteX72" fmla="*/ 416773 w 565731"/>
                  <a:gd name="connsiteY72" fmla="*/ 337969 h 605945"/>
                  <a:gd name="connsiteX73" fmla="*/ 396522 w 565731"/>
                  <a:gd name="connsiteY73" fmla="*/ 363522 h 605945"/>
                  <a:gd name="connsiteX74" fmla="*/ 393852 w 565731"/>
                  <a:gd name="connsiteY74" fmla="*/ 363744 h 605945"/>
                  <a:gd name="connsiteX75" fmla="*/ 370930 w 565731"/>
                  <a:gd name="connsiteY75" fmla="*/ 343079 h 605945"/>
                  <a:gd name="connsiteX76" fmla="*/ 354017 w 565731"/>
                  <a:gd name="connsiteY76" fmla="*/ 191759 h 605945"/>
                  <a:gd name="connsiteX77" fmla="*/ 347564 w 565731"/>
                  <a:gd name="connsiteY77" fmla="*/ 189759 h 605945"/>
                  <a:gd name="connsiteX78" fmla="*/ 347564 w 565731"/>
                  <a:gd name="connsiteY78" fmla="*/ 347523 h 605945"/>
                  <a:gd name="connsiteX79" fmla="*/ 366034 w 565731"/>
                  <a:gd name="connsiteY79" fmla="*/ 575948 h 605945"/>
                  <a:gd name="connsiteX80" fmla="*/ 340665 w 565731"/>
                  <a:gd name="connsiteY80" fmla="*/ 605723 h 605945"/>
                  <a:gd name="connsiteX81" fmla="*/ 338440 w 565731"/>
                  <a:gd name="connsiteY81" fmla="*/ 605945 h 605945"/>
                  <a:gd name="connsiteX82" fmla="*/ 310622 w 565731"/>
                  <a:gd name="connsiteY82" fmla="*/ 580392 h 605945"/>
                  <a:gd name="connsiteX83" fmla="*/ 294154 w 565731"/>
                  <a:gd name="connsiteY83" fmla="*/ 373965 h 605945"/>
                  <a:gd name="connsiteX84" fmla="*/ 282805 w 565731"/>
                  <a:gd name="connsiteY84" fmla="*/ 376187 h 605945"/>
                  <a:gd name="connsiteX85" fmla="*/ 271678 w 565731"/>
                  <a:gd name="connsiteY85" fmla="*/ 373965 h 605945"/>
                  <a:gd name="connsiteX86" fmla="*/ 254987 w 565731"/>
                  <a:gd name="connsiteY86" fmla="*/ 580392 h 605945"/>
                  <a:gd name="connsiteX87" fmla="*/ 227393 w 565731"/>
                  <a:gd name="connsiteY87" fmla="*/ 605945 h 605945"/>
                  <a:gd name="connsiteX88" fmla="*/ 225167 w 565731"/>
                  <a:gd name="connsiteY88" fmla="*/ 605723 h 605945"/>
                  <a:gd name="connsiteX89" fmla="*/ 199798 w 565731"/>
                  <a:gd name="connsiteY89" fmla="*/ 575948 h 605945"/>
                  <a:gd name="connsiteX90" fmla="*/ 218046 w 565731"/>
                  <a:gd name="connsiteY90" fmla="*/ 347523 h 605945"/>
                  <a:gd name="connsiteX91" fmla="*/ 218046 w 565731"/>
                  <a:gd name="connsiteY91" fmla="*/ 189759 h 605945"/>
                  <a:gd name="connsiteX92" fmla="*/ 211815 w 565731"/>
                  <a:gd name="connsiteY92" fmla="*/ 191759 h 605945"/>
                  <a:gd name="connsiteX93" fmla="*/ 194902 w 565731"/>
                  <a:gd name="connsiteY93" fmla="*/ 343079 h 605945"/>
                  <a:gd name="connsiteX94" fmla="*/ 171980 w 565731"/>
                  <a:gd name="connsiteY94" fmla="*/ 363744 h 605945"/>
                  <a:gd name="connsiteX95" fmla="*/ 169310 w 565731"/>
                  <a:gd name="connsiteY95" fmla="*/ 363522 h 605945"/>
                  <a:gd name="connsiteX96" fmla="*/ 148836 w 565731"/>
                  <a:gd name="connsiteY96" fmla="*/ 337969 h 605945"/>
                  <a:gd name="connsiteX97" fmla="*/ 167307 w 565731"/>
                  <a:gd name="connsiteY97" fmla="*/ 171761 h 605945"/>
                  <a:gd name="connsiteX98" fmla="*/ 168420 w 565731"/>
                  <a:gd name="connsiteY98" fmla="*/ 168428 h 605945"/>
                  <a:gd name="connsiteX99" fmla="*/ 169977 w 565731"/>
                  <a:gd name="connsiteY99" fmla="*/ 163984 h 605945"/>
                  <a:gd name="connsiteX100" fmla="*/ 173093 w 565731"/>
                  <a:gd name="connsiteY100" fmla="*/ 159540 h 605945"/>
                  <a:gd name="connsiteX101" fmla="*/ 175096 w 565731"/>
                  <a:gd name="connsiteY101" fmla="*/ 157095 h 605945"/>
                  <a:gd name="connsiteX102" fmla="*/ 181327 w 565731"/>
                  <a:gd name="connsiteY102" fmla="*/ 153318 h 605945"/>
                  <a:gd name="connsiteX103" fmla="*/ 182440 w 565731"/>
                  <a:gd name="connsiteY103" fmla="*/ 152651 h 605945"/>
                  <a:gd name="connsiteX104" fmla="*/ 183107 w 565731"/>
                  <a:gd name="connsiteY104" fmla="*/ 152429 h 605945"/>
                  <a:gd name="connsiteX105" fmla="*/ 184220 w 565731"/>
                  <a:gd name="connsiteY105" fmla="*/ 151985 h 605945"/>
                  <a:gd name="connsiteX106" fmla="*/ 273903 w 565731"/>
                  <a:gd name="connsiteY106" fmla="*/ 133097 h 605945"/>
                  <a:gd name="connsiteX107" fmla="*/ 279689 w 565731"/>
                  <a:gd name="connsiteY107" fmla="*/ 144652 h 605945"/>
                  <a:gd name="connsiteX108" fmla="*/ 279912 w 565731"/>
                  <a:gd name="connsiteY108" fmla="*/ 144652 h 605945"/>
                  <a:gd name="connsiteX109" fmla="*/ 264334 w 565731"/>
                  <a:gd name="connsiteY109" fmla="*/ 265975 h 605945"/>
                  <a:gd name="connsiteX110" fmla="*/ 282805 w 565731"/>
                  <a:gd name="connsiteY110" fmla="*/ 298194 h 605945"/>
                  <a:gd name="connsiteX111" fmla="*/ 301498 w 565731"/>
                  <a:gd name="connsiteY111" fmla="*/ 265975 h 605945"/>
                  <a:gd name="connsiteX112" fmla="*/ 285920 w 565731"/>
                  <a:gd name="connsiteY112" fmla="*/ 144652 h 605945"/>
                  <a:gd name="connsiteX113" fmla="*/ 458589 w 565731"/>
                  <a:gd name="connsiteY113" fmla="*/ 60898 h 605945"/>
                  <a:gd name="connsiteX114" fmla="*/ 505339 w 565731"/>
                  <a:gd name="connsiteY114" fmla="*/ 111988 h 605945"/>
                  <a:gd name="connsiteX115" fmla="*/ 458589 w 565731"/>
                  <a:gd name="connsiteY115" fmla="*/ 163078 h 605945"/>
                  <a:gd name="connsiteX116" fmla="*/ 411839 w 565731"/>
                  <a:gd name="connsiteY116" fmla="*/ 111988 h 605945"/>
                  <a:gd name="connsiteX117" fmla="*/ 458589 w 565731"/>
                  <a:gd name="connsiteY117" fmla="*/ 60898 h 605945"/>
                  <a:gd name="connsiteX118" fmla="*/ 107209 w 565731"/>
                  <a:gd name="connsiteY118" fmla="*/ 60898 h 605945"/>
                  <a:gd name="connsiteX119" fmla="*/ 153924 w 565731"/>
                  <a:gd name="connsiteY119" fmla="*/ 111988 h 605945"/>
                  <a:gd name="connsiteX120" fmla="*/ 107209 w 565731"/>
                  <a:gd name="connsiteY120" fmla="*/ 163078 h 605945"/>
                  <a:gd name="connsiteX121" fmla="*/ 60494 w 565731"/>
                  <a:gd name="connsiteY121" fmla="*/ 111988 h 605945"/>
                  <a:gd name="connsiteX122" fmla="*/ 107209 w 565731"/>
                  <a:gd name="connsiteY122" fmla="*/ 60898 h 605945"/>
                  <a:gd name="connsiteX123" fmla="*/ 282810 w 565731"/>
                  <a:gd name="connsiteY123" fmla="*/ 0 h 605945"/>
                  <a:gd name="connsiteX124" fmla="*/ 341344 w 565731"/>
                  <a:gd name="connsiteY124" fmla="*/ 64003 h 605945"/>
                  <a:gd name="connsiteX125" fmla="*/ 282810 w 565731"/>
                  <a:gd name="connsiteY125" fmla="*/ 128006 h 605945"/>
                  <a:gd name="connsiteX126" fmla="*/ 224276 w 565731"/>
                  <a:gd name="connsiteY126" fmla="*/ 64003 h 605945"/>
                  <a:gd name="connsiteX127" fmla="*/ 282810 w 565731"/>
                  <a:gd name="connsiteY127" fmla="*/ 0 h 605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65731" h="605945">
                    <a:moveTo>
                      <a:pt x="458586" y="166887"/>
                    </a:moveTo>
                    <a:cubicBezTo>
                      <a:pt x="494634" y="166887"/>
                      <a:pt x="537135" y="182218"/>
                      <a:pt x="538915" y="182885"/>
                    </a:cubicBezTo>
                    <a:cubicBezTo>
                      <a:pt x="539583" y="183107"/>
                      <a:pt x="540250" y="183773"/>
                      <a:pt x="541140" y="184218"/>
                    </a:cubicBezTo>
                    <a:cubicBezTo>
                      <a:pt x="542253" y="184884"/>
                      <a:pt x="543366" y="185329"/>
                      <a:pt x="544478" y="186217"/>
                    </a:cubicBezTo>
                    <a:cubicBezTo>
                      <a:pt x="545368" y="187106"/>
                      <a:pt x="546036" y="187995"/>
                      <a:pt x="546703" y="188884"/>
                    </a:cubicBezTo>
                    <a:cubicBezTo>
                      <a:pt x="547593" y="189772"/>
                      <a:pt x="548261" y="190661"/>
                      <a:pt x="548929" y="191772"/>
                    </a:cubicBezTo>
                    <a:cubicBezTo>
                      <a:pt x="549596" y="193105"/>
                      <a:pt x="549819" y="194216"/>
                      <a:pt x="550041" y="195549"/>
                    </a:cubicBezTo>
                    <a:cubicBezTo>
                      <a:pt x="550264" y="196438"/>
                      <a:pt x="550709" y="197327"/>
                      <a:pt x="550931" y="198215"/>
                    </a:cubicBezTo>
                    <a:lnTo>
                      <a:pt x="565617" y="331082"/>
                    </a:lnTo>
                    <a:cubicBezTo>
                      <a:pt x="566730" y="341081"/>
                      <a:pt x="559609" y="350190"/>
                      <a:pt x="549374" y="351301"/>
                    </a:cubicBezTo>
                    <a:cubicBezTo>
                      <a:pt x="548706" y="351524"/>
                      <a:pt x="548038" y="351524"/>
                      <a:pt x="547371" y="351524"/>
                    </a:cubicBezTo>
                    <a:cubicBezTo>
                      <a:pt x="538025" y="351524"/>
                      <a:pt x="530015" y="344414"/>
                      <a:pt x="528902" y="335082"/>
                    </a:cubicBezTo>
                    <a:lnTo>
                      <a:pt x="515551" y="213991"/>
                    </a:lnTo>
                    <a:cubicBezTo>
                      <a:pt x="513993" y="213546"/>
                      <a:pt x="512213" y="213102"/>
                      <a:pt x="510433" y="212657"/>
                    </a:cubicBezTo>
                    <a:lnTo>
                      <a:pt x="510433" y="338415"/>
                    </a:lnTo>
                    <a:lnTo>
                      <a:pt x="525119" y="521051"/>
                    </a:lnTo>
                    <a:cubicBezTo>
                      <a:pt x="526009" y="533271"/>
                      <a:pt x="516886" y="543936"/>
                      <a:pt x="504647" y="544825"/>
                    </a:cubicBezTo>
                    <a:cubicBezTo>
                      <a:pt x="504202" y="545047"/>
                      <a:pt x="503535" y="545047"/>
                      <a:pt x="502867" y="545047"/>
                    </a:cubicBezTo>
                    <a:cubicBezTo>
                      <a:pt x="491519" y="545047"/>
                      <a:pt x="481728" y="536160"/>
                      <a:pt x="480838" y="524606"/>
                    </a:cubicBezTo>
                    <a:lnTo>
                      <a:pt x="467487" y="359522"/>
                    </a:lnTo>
                    <a:cubicBezTo>
                      <a:pt x="464817" y="360855"/>
                      <a:pt x="461924" y="361522"/>
                      <a:pt x="458586" y="361522"/>
                    </a:cubicBezTo>
                    <a:cubicBezTo>
                      <a:pt x="455471" y="361522"/>
                      <a:pt x="452356" y="360855"/>
                      <a:pt x="449685" y="359522"/>
                    </a:cubicBezTo>
                    <a:lnTo>
                      <a:pt x="436334" y="524606"/>
                    </a:lnTo>
                    <a:cubicBezTo>
                      <a:pt x="435444" y="536160"/>
                      <a:pt x="425653" y="545047"/>
                      <a:pt x="414305" y="545047"/>
                    </a:cubicBezTo>
                    <a:cubicBezTo>
                      <a:pt x="413637" y="545047"/>
                      <a:pt x="413192" y="545047"/>
                      <a:pt x="412525" y="544825"/>
                    </a:cubicBezTo>
                    <a:cubicBezTo>
                      <a:pt x="400286" y="543936"/>
                      <a:pt x="391163" y="533271"/>
                      <a:pt x="392276" y="521051"/>
                    </a:cubicBezTo>
                    <a:lnTo>
                      <a:pt x="403402" y="380852"/>
                    </a:lnTo>
                    <a:cubicBezTo>
                      <a:pt x="412525" y="378630"/>
                      <a:pt x="420535" y="373964"/>
                      <a:pt x="426321" y="366632"/>
                    </a:cubicBezTo>
                    <a:cubicBezTo>
                      <a:pt x="433219" y="357967"/>
                      <a:pt x="436557" y="347080"/>
                      <a:pt x="435222" y="335971"/>
                    </a:cubicBezTo>
                    <a:lnTo>
                      <a:pt x="416975" y="171998"/>
                    </a:lnTo>
                    <a:cubicBezTo>
                      <a:pt x="430104" y="169331"/>
                      <a:pt x="444790" y="166887"/>
                      <a:pt x="458586" y="166887"/>
                    </a:cubicBezTo>
                    <a:close/>
                    <a:moveTo>
                      <a:pt x="107223" y="166887"/>
                    </a:moveTo>
                    <a:cubicBezTo>
                      <a:pt x="121024" y="166887"/>
                      <a:pt x="135715" y="169331"/>
                      <a:pt x="148848" y="171998"/>
                    </a:cubicBezTo>
                    <a:lnTo>
                      <a:pt x="130595" y="335971"/>
                    </a:lnTo>
                    <a:cubicBezTo>
                      <a:pt x="129260" y="347080"/>
                      <a:pt x="132376" y="357967"/>
                      <a:pt x="139499" y="366632"/>
                    </a:cubicBezTo>
                    <a:cubicBezTo>
                      <a:pt x="145287" y="373964"/>
                      <a:pt x="153300" y="378852"/>
                      <a:pt x="162204" y="380852"/>
                    </a:cubicBezTo>
                    <a:lnTo>
                      <a:pt x="173556" y="521051"/>
                    </a:lnTo>
                    <a:cubicBezTo>
                      <a:pt x="174669" y="533271"/>
                      <a:pt x="165543" y="543936"/>
                      <a:pt x="153300" y="545047"/>
                    </a:cubicBezTo>
                    <a:cubicBezTo>
                      <a:pt x="152632" y="545047"/>
                      <a:pt x="151964" y="545047"/>
                      <a:pt x="151519" y="545047"/>
                    </a:cubicBezTo>
                    <a:cubicBezTo>
                      <a:pt x="139944" y="545047"/>
                      <a:pt x="130373" y="536160"/>
                      <a:pt x="129483" y="524606"/>
                    </a:cubicBezTo>
                    <a:lnTo>
                      <a:pt x="116127" y="359522"/>
                    </a:lnTo>
                    <a:cubicBezTo>
                      <a:pt x="113456" y="360855"/>
                      <a:pt x="110339" y="361522"/>
                      <a:pt x="107223" y="361522"/>
                    </a:cubicBezTo>
                    <a:cubicBezTo>
                      <a:pt x="103884" y="361522"/>
                      <a:pt x="100991" y="360855"/>
                      <a:pt x="98097" y="359522"/>
                    </a:cubicBezTo>
                    <a:lnTo>
                      <a:pt x="84964" y="524606"/>
                    </a:lnTo>
                    <a:cubicBezTo>
                      <a:pt x="84073" y="536160"/>
                      <a:pt x="74279" y="545047"/>
                      <a:pt x="62704" y="545047"/>
                    </a:cubicBezTo>
                    <a:cubicBezTo>
                      <a:pt x="62259" y="545047"/>
                      <a:pt x="61591" y="545047"/>
                      <a:pt x="60924" y="545047"/>
                    </a:cubicBezTo>
                    <a:cubicBezTo>
                      <a:pt x="48904" y="543936"/>
                      <a:pt x="39777" y="533271"/>
                      <a:pt x="40668" y="521051"/>
                    </a:cubicBezTo>
                    <a:lnTo>
                      <a:pt x="55359" y="338415"/>
                    </a:lnTo>
                    <a:lnTo>
                      <a:pt x="55359" y="212657"/>
                    </a:lnTo>
                    <a:cubicBezTo>
                      <a:pt x="53578" y="213102"/>
                      <a:pt x="51797" y="213546"/>
                      <a:pt x="50239" y="213991"/>
                    </a:cubicBezTo>
                    <a:lnTo>
                      <a:pt x="36884" y="335082"/>
                    </a:lnTo>
                    <a:cubicBezTo>
                      <a:pt x="35771" y="344636"/>
                      <a:pt x="27757" y="351524"/>
                      <a:pt x="18408" y="351524"/>
                    </a:cubicBezTo>
                    <a:cubicBezTo>
                      <a:pt x="17740" y="351524"/>
                      <a:pt x="17073" y="351524"/>
                      <a:pt x="16405" y="351301"/>
                    </a:cubicBezTo>
                    <a:cubicBezTo>
                      <a:pt x="6166" y="350190"/>
                      <a:pt x="-1180" y="341081"/>
                      <a:pt x="156" y="331082"/>
                    </a:cubicBezTo>
                    <a:lnTo>
                      <a:pt x="14847" y="198215"/>
                    </a:lnTo>
                    <a:cubicBezTo>
                      <a:pt x="14847" y="197104"/>
                      <a:pt x="15515" y="196438"/>
                      <a:pt x="15737" y="195549"/>
                    </a:cubicBezTo>
                    <a:cubicBezTo>
                      <a:pt x="15960" y="194216"/>
                      <a:pt x="16182" y="193105"/>
                      <a:pt x="16850" y="191772"/>
                    </a:cubicBezTo>
                    <a:cubicBezTo>
                      <a:pt x="17518" y="190661"/>
                      <a:pt x="18408" y="189550"/>
                      <a:pt x="19299" y="188439"/>
                    </a:cubicBezTo>
                    <a:cubicBezTo>
                      <a:pt x="19966" y="187773"/>
                      <a:pt x="20412" y="187106"/>
                      <a:pt x="21079" y="186440"/>
                    </a:cubicBezTo>
                    <a:cubicBezTo>
                      <a:pt x="22415" y="185106"/>
                      <a:pt x="24196" y="184218"/>
                      <a:pt x="25976" y="183551"/>
                    </a:cubicBezTo>
                    <a:cubicBezTo>
                      <a:pt x="26199" y="183329"/>
                      <a:pt x="26644" y="183107"/>
                      <a:pt x="26867" y="182885"/>
                    </a:cubicBezTo>
                    <a:cubicBezTo>
                      <a:pt x="26867" y="182885"/>
                      <a:pt x="27312" y="182662"/>
                      <a:pt x="27312" y="182662"/>
                    </a:cubicBezTo>
                    <a:cubicBezTo>
                      <a:pt x="27757" y="182662"/>
                      <a:pt x="27980" y="182440"/>
                      <a:pt x="28202" y="182440"/>
                    </a:cubicBezTo>
                    <a:cubicBezTo>
                      <a:pt x="35771" y="179774"/>
                      <a:pt x="74279" y="166887"/>
                      <a:pt x="107223" y="166887"/>
                    </a:cubicBezTo>
                    <a:close/>
                    <a:moveTo>
                      <a:pt x="291929" y="132875"/>
                    </a:moveTo>
                    <a:cubicBezTo>
                      <a:pt x="334656" y="135097"/>
                      <a:pt x="381167" y="151762"/>
                      <a:pt x="383170" y="152651"/>
                    </a:cubicBezTo>
                    <a:cubicBezTo>
                      <a:pt x="384283" y="153096"/>
                      <a:pt x="385173" y="153762"/>
                      <a:pt x="386063" y="154207"/>
                    </a:cubicBezTo>
                    <a:cubicBezTo>
                      <a:pt x="387621" y="155096"/>
                      <a:pt x="389178" y="155762"/>
                      <a:pt x="390291" y="156873"/>
                    </a:cubicBezTo>
                    <a:cubicBezTo>
                      <a:pt x="391626" y="157984"/>
                      <a:pt x="392294" y="159095"/>
                      <a:pt x="393184" y="160206"/>
                    </a:cubicBezTo>
                    <a:cubicBezTo>
                      <a:pt x="394074" y="161539"/>
                      <a:pt x="395187" y="162428"/>
                      <a:pt x="395855" y="163761"/>
                    </a:cubicBezTo>
                    <a:cubicBezTo>
                      <a:pt x="396522" y="165317"/>
                      <a:pt x="396967" y="166872"/>
                      <a:pt x="397412" y="168650"/>
                    </a:cubicBezTo>
                    <a:cubicBezTo>
                      <a:pt x="397635" y="169761"/>
                      <a:pt x="398303" y="170650"/>
                      <a:pt x="398303" y="171761"/>
                    </a:cubicBezTo>
                    <a:lnTo>
                      <a:pt x="416773" y="337969"/>
                    </a:lnTo>
                    <a:cubicBezTo>
                      <a:pt x="418331" y="350634"/>
                      <a:pt x="409207" y="362189"/>
                      <a:pt x="396522" y="363522"/>
                    </a:cubicBezTo>
                    <a:cubicBezTo>
                      <a:pt x="395632" y="363522"/>
                      <a:pt x="394742" y="363744"/>
                      <a:pt x="393852" y="363744"/>
                    </a:cubicBezTo>
                    <a:cubicBezTo>
                      <a:pt x="382280" y="363744"/>
                      <a:pt x="372265" y="354856"/>
                      <a:pt x="370930" y="343079"/>
                    </a:cubicBezTo>
                    <a:lnTo>
                      <a:pt x="354017" y="191759"/>
                    </a:lnTo>
                    <a:cubicBezTo>
                      <a:pt x="352014" y="191092"/>
                      <a:pt x="350012" y="190426"/>
                      <a:pt x="347564" y="189759"/>
                    </a:cubicBezTo>
                    <a:lnTo>
                      <a:pt x="347564" y="347523"/>
                    </a:lnTo>
                    <a:lnTo>
                      <a:pt x="366034" y="575948"/>
                    </a:lnTo>
                    <a:cubicBezTo>
                      <a:pt x="367370" y="591280"/>
                      <a:pt x="355798" y="604612"/>
                      <a:pt x="340665" y="605723"/>
                    </a:cubicBezTo>
                    <a:cubicBezTo>
                      <a:pt x="339775" y="605945"/>
                      <a:pt x="339107" y="605945"/>
                      <a:pt x="338440" y="605945"/>
                    </a:cubicBezTo>
                    <a:cubicBezTo>
                      <a:pt x="323974" y="605945"/>
                      <a:pt x="311957" y="594835"/>
                      <a:pt x="310622" y="580392"/>
                    </a:cubicBezTo>
                    <a:lnTo>
                      <a:pt x="294154" y="373965"/>
                    </a:lnTo>
                    <a:cubicBezTo>
                      <a:pt x="290594" y="375299"/>
                      <a:pt x="286810" y="376187"/>
                      <a:pt x="282805" y="376187"/>
                    </a:cubicBezTo>
                    <a:cubicBezTo>
                      <a:pt x="279022" y="376187"/>
                      <a:pt x="275238" y="375299"/>
                      <a:pt x="271678" y="373965"/>
                    </a:cubicBezTo>
                    <a:lnTo>
                      <a:pt x="254987" y="580392"/>
                    </a:lnTo>
                    <a:cubicBezTo>
                      <a:pt x="253875" y="594835"/>
                      <a:pt x="241858" y="605945"/>
                      <a:pt x="227393" y="605945"/>
                    </a:cubicBezTo>
                    <a:cubicBezTo>
                      <a:pt x="226725" y="605945"/>
                      <a:pt x="225835" y="605945"/>
                      <a:pt x="225167" y="605723"/>
                    </a:cubicBezTo>
                    <a:cubicBezTo>
                      <a:pt x="209812" y="604612"/>
                      <a:pt x="198462" y="591280"/>
                      <a:pt x="199798" y="575948"/>
                    </a:cubicBezTo>
                    <a:lnTo>
                      <a:pt x="218046" y="347523"/>
                    </a:lnTo>
                    <a:lnTo>
                      <a:pt x="218046" y="189759"/>
                    </a:lnTo>
                    <a:cubicBezTo>
                      <a:pt x="215821" y="190426"/>
                      <a:pt x="213595" y="191092"/>
                      <a:pt x="211815" y="191759"/>
                    </a:cubicBezTo>
                    <a:lnTo>
                      <a:pt x="194902" y="343079"/>
                    </a:lnTo>
                    <a:cubicBezTo>
                      <a:pt x="193567" y="354856"/>
                      <a:pt x="183552" y="363744"/>
                      <a:pt x="171980" y="363744"/>
                    </a:cubicBezTo>
                    <a:cubicBezTo>
                      <a:pt x="171090" y="363744"/>
                      <a:pt x="170200" y="363744"/>
                      <a:pt x="169310" y="363522"/>
                    </a:cubicBezTo>
                    <a:cubicBezTo>
                      <a:pt x="156625" y="362189"/>
                      <a:pt x="147501" y="350634"/>
                      <a:pt x="148836" y="337969"/>
                    </a:cubicBezTo>
                    <a:lnTo>
                      <a:pt x="167307" y="171761"/>
                    </a:lnTo>
                    <a:cubicBezTo>
                      <a:pt x="167530" y="170650"/>
                      <a:pt x="168197" y="169539"/>
                      <a:pt x="168420" y="168428"/>
                    </a:cubicBezTo>
                    <a:cubicBezTo>
                      <a:pt x="168865" y="166872"/>
                      <a:pt x="169087" y="165317"/>
                      <a:pt x="169977" y="163984"/>
                    </a:cubicBezTo>
                    <a:cubicBezTo>
                      <a:pt x="170645" y="162206"/>
                      <a:pt x="171980" y="160873"/>
                      <a:pt x="173093" y="159540"/>
                    </a:cubicBezTo>
                    <a:cubicBezTo>
                      <a:pt x="173761" y="158651"/>
                      <a:pt x="174206" y="157762"/>
                      <a:pt x="175096" y="157095"/>
                    </a:cubicBezTo>
                    <a:cubicBezTo>
                      <a:pt x="176876" y="155540"/>
                      <a:pt x="179102" y="154429"/>
                      <a:pt x="181327" y="153318"/>
                    </a:cubicBezTo>
                    <a:cubicBezTo>
                      <a:pt x="181772" y="153096"/>
                      <a:pt x="181995" y="152874"/>
                      <a:pt x="182440" y="152651"/>
                    </a:cubicBezTo>
                    <a:cubicBezTo>
                      <a:pt x="182662" y="152651"/>
                      <a:pt x="182885" y="152429"/>
                      <a:pt x="183107" y="152429"/>
                    </a:cubicBezTo>
                    <a:cubicBezTo>
                      <a:pt x="183552" y="152207"/>
                      <a:pt x="183775" y="152207"/>
                      <a:pt x="184220" y="151985"/>
                    </a:cubicBezTo>
                    <a:cubicBezTo>
                      <a:pt x="192899" y="148874"/>
                      <a:pt x="234959" y="135097"/>
                      <a:pt x="273903" y="133097"/>
                    </a:cubicBezTo>
                    <a:lnTo>
                      <a:pt x="279689" y="144652"/>
                    </a:lnTo>
                    <a:lnTo>
                      <a:pt x="279912" y="144652"/>
                    </a:lnTo>
                    <a:lnTo>
                      <a:pt x="264334" y="265975"/>
                    </a:lnTo>
                    <a:lnTo>
                      <a:pt x="282805" y="298194"/>
                    </a:lnTo>
                    <a:lnTo>
                      <a:pt x="301498" y="265975"/>
                    </a:lnTo>
                    <a:lnTo>
                      <a:pt x="285920" y="144652"/>
                    </a:lnTo>
                    <a:close/>
                    <a:moveTo>
                      <a:pt x="458589" y="60898"/>
                    </a:moveTo>
                    <a:cubicBezTo>
                      <a:pt x="484408" y="60898"/>
                      <a:pt x="505339" y="83772"/>
                      <a:pt x="505339" y="111988"/>
                    </a:cubicBezTo>
                    <a:cubicBezTo>
                      <a:pt x="505339" y="140204"/>
                      <a:pt x="484408" y="163078"/>
                      <a:pt x="458589" y="163078"/>
                    </a:cubicBezTo>
                    <a:cubicBezTo>
                      <a:pt x="432770" y="163078"/>
                      <a:pt x="411839" y="140204"/>
                      <a:pt x="411839" y="111988"/>
                    </a:cubicBezTo>
                    <a:cubicBezTo>
                      <a:pt x="411839" y="83772"/>
                      <a:pt x="432770" y="60898"/>
                      <a:pt x="458589" y="60898"/>
                    </a:cubicBezTo>
                    <a:close/>
                    <a:moveTo>
                      <a:pt x="107209" y="60898"/>
                    </a:moveTo>
                    <a:cubicBezTo>
                      <a:pt x="133009" y="60898"/>
                      <a:pt x="153924" y="83772"/>
                      <a:pt x="153924" y="111988"/>
                    </a:cubicBezTo>
                    <a:cubicBezTo>
                      <a:pt x="153924" y="140204"/>
                      <a:pt x="133009" y="163078"/>
                      <a:pt x="107209" y="163078"/>
                    </a:cubicBezTo>
                    <a:cubicBezTo>
                      <a:pt x="81409" y="163078"/>
                      <a:pt x="60494" y="140204"/>
                      <a:pt x="60494" y="111988"/>
                    </a:cubicBezTo>
                    <a:cubicBezTo>
                      <a:pt x="60494" y="83772"/>
                      <a:pt x="81409" y="60898"/>
                      <a:pt x="107209" y="60898"/>
                    </a:cubicBezTo>
                    <a:close/>
                    <a:moveTo>
                      <a:pt x="282810" y="0"/>
                    </a:moveTo>
                    <a:cubicBezTo>
                      <a:pt x="315137" y="0"/>
                      <a:pt x="341344" y="28655"/>
                      <a:pt x="341344" y="64003"/>
                    </a:cubicBezTo>
                    <a:cubicBezTo>
                      <a:pt x="341344" y="99351"/>
                      <a:pt x="315137" y="128006"/>
                      <a:pt x="282810" y="128006"/>
                    </a:cubicBezTo>
                    <a:cubicBezTo>
                      <a:pt x="250483" y="128006"/>
                      <a:pt x="224276" y="99351"/>
                      <a:pt x="224276" y="64003"/>
                    </a:cubicBezTo>
                    <a:cubicBezTo>
                      <a:pt x="224276" y="28655"/>
                      <a:pt x="250483" y="0"/>
                      <a:pt x="2828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5" name="íšļiďe">
                <a:extLst>
                  <a:ext uri="{FF2B5EF4-FFF2-40B4-BE49-F238E27FC236}">
                    <a16:creationId xmlns:a16="http://schemas.microsoft.com/office/drawing/2014/main" id="{4399159D-1F39-4C4C-875B-51ED507245A8}"/>
                  </a:ext>
                </a:extLst>
              </p:cNvPr>
              <p:cNvSpPr/>
              <p:nvPr/>
            </p:nvSpPr>
            <p:spPr bwMode="auto">
              <a:xfrm>
                <a:off x="3289536" y="2394845"/>
                <a:ext cx="2780940" cy="751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……</a:t>
                </a:r>
                <a:endParaRPr lang="en-US" altLang="zh-CN" sz="1100" dirty="0"/>
              </a:p>
            </p:txBody>
          </p:sp>
          <p:sp>
            <p:nvSpPr>
              <p:cNvPr id="46" name="ïṩḻidê">
                <a:extLst>
                  <a:ext uri="{FF2B5EF4-FFF2-40B4-BE49-F238E27FC236}">
                    <a16:creationId xmlns:a16="http://schemas.microsoft.com/office/drawing/2014/main" id="{6A02B93A-5E0F-4B1F-A578-805A8C3C499D}"/>
                  </a:ext>
                </a:extLst>
              </p:cNvPr>
              <p:cNvSpPr txBox="1"/>
              <p:nvPr/>
            </p:nvSpPr>
            <p:spPr bwMode="auto">
              <a:xfrm>
                <a:off x="3289536" y="2000355"/>
                <a:ext cx="2780940" cy="3804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36" name="ïṥļíḍé">
              <a:extLst>
                <a:ext uri="{FF2B5EF4-FFF2-40B4-BE49-F238E27FC236}">
                  <a16:creationId xmlns:a16="http://schemas.microsoft.com/office/drawing/2014/main" id="{A33A9129-2A25-4395-AE1A-9D31B74937C0}"/>
                </a:ext>
              </a:extLst>
            </p:cNvPr>
            <p:cNvGrpSpPr/>
            <p:nvPr/>
          </p:nvGrpSpPr>
          <p:grpSpPr>
            <a:xfrm>
              <a:off x="667110" y="4198428"/>
              <a:ext cx="2780940" cy="1701968"/>
              <a:chOff x="3289536" y="1444585"/>
              <a:chExt cx="2780940" cy="1701968"/>
            </a:xfrm>
          </p:grpSpPr>
          <p:sp>
            <p:nvSpPr>
              <p:cNvPr id="41" name="iŝļîḑé">
                <a:extLst>
                  <a:ext uri="{FF2B5EF4-FFF2-40B4-BE49-F238E27FC236}">
                    <a16:creationId xmlns:a16="http://schemas.microsoft.com/office/drawing/2014/main" id="{33115D08-0358-471F-B6A1-88037A292A7E}"/>
                  </a:ext>
                </a:extLst>
              </p:cNvPr>
              <p:cNvSpPr/>
              <p:nvPr/>
            </p:nvSpPr>
            <p:spPr>
              <a:xfrm>
                <a:off x="4454646" y="1444585"/>
                <a:ext cx="457702" cy="490238"/>
              </a:xfrm>
              <a:custGeom>
                <a:avLst/>
                <a:gdLst>
                  <a:gd name="connsiteX0" fmla="*/ 458586 w 565731"/>
                  <a:gd name="connsiteY0" fmla="*/ 166887 h 605945"/>
                  <a:gd name="connsiteX1" fmla="*/ 538915 w 565731"/>
                  <a:gd name="connsiteY1" fmla="*/ 182885 h 605945"/>
                  <a:gd name="connsiteX2" fmla="*/ 541140 w 565731"/>
                  <a:gd name="connsiteY2" fmla="*/ 184218 h 605945"/>
                  <a:gd name="connsiteX3" fmla="*/ 544478 w 565731"/>
                  <a:gd name="connsiteY3" fmla="*/ 186217 h 605945"/>
                  <a:gd name="connsiteX4" fmla="*/ 546703 w 565731"/>
                  <a:gd name="connsiteY4" fmla="*/ 188884 h 605945"/>
                  <a:gd name="connsiteX5" fmla="*/ 548929 w 565731"/>
                  <a:gd name="connsiteY5" fmla="*/ 191772 h 605945"/>
                  <a:gd name="connsiteX6" fmla="*/ 550041 w 565731"/>
                  <a:gd name="connsiteY6" fmla="*/ 195549 h 605945"/>
                  <a:gd name="connsiteX7" fmla="*/ 550931 w 565731"/>
                  <a:gd name="connsiteY7" fmla="*/ 198215 h 605945"/>
                  <a:gd name="connsiteX8" fmla="*/ 565617 w 565731"/>
                  <a:gd name="connsiteY8" fmla="*/ 331082 h 605945"/>
                  <a:gd name="connsiteX9" fmla="*/ 549374 w 565731"/>
                  <a:gd name="connsiteY9" fmla="*/ 351301 h 605945"/>
                  <a:gd name="connsiteX10" fmla="*/ 547371 w 565731"/>
                  <a:gd name="connsiteY10" fmla="*/ 351524 h 605945"/>
                  <a:gd name="connsiteX11" fmla="*/ 528902 w 565731"/>
                  <a:gd name="connsiteY11" fmla="*/ 335082 h 605945"/>
                  <a:gd name="connsiteX12" fmla="*/ 515551 w 565731"/>
                  <a:gd name="connsiteY12" fmla="*/ 213991 h 605945"/>
                  <a:gd name="connsiteX13" fmla="*/ 510433 w 565731"/>
                  <a:gd name="connsiteY13" fmla="*/ 212657 h 605945"/>
                  <a:gd name="connsiteX14" fmla="*/ 510433 w 565731"/>
                  <a:gd name="connsiteY14" fmla="*/ 338415 h 605945"/>
                  <a:gd name="connsiteX15" fmla="*/ 525119 w 565731"/>
                  <a:gd name="connsiteY15" fmla="*/ 521051 h 605945"/>
                  <a:gd name="connsiteX16" fmla="*/ 504647 w 565731"/>
                  <a:gd name="connsiteY16" fmla="*/ 544825 h 605945"/>
                  <a:gd name="connsiteX17" fmla="*/ 502867 w 565731"/>
                  <a:gd name="connsiteY17" fmla="*/ 545047 h 605945"/>
                  <a:gd name="connsiteX18" fmla="*/ 480838 w 565731"/>
                  <a:gd name="connsiteY18" fmla="*/ 524606 h 605945"/>
                  <a:gd name="connsiteX19" fmla="*/ 467487 w 565731"/>
                  <a:gd name="connsiteY19" fmla="*/ 359522 h 605945"/>
                  <a:gd name="connsiteX20" fmla="*/ 458586 w 565731"/>
                  <a:gd name="connsiteY20" fmla="*/ 361522 h 605945"/>
                  <a:gd name="connsiteX21" fmla="*/ 449685 w 565731"/>
                  <a:gd name="connsiteY21" fmla="*/ 359522 h 605945"/>
                  <a:gd name="connsiteX22" fmla="*/ 436334 w 565731"/>
                  <a:gd name="connsiteY22" fmla="*/ 524606 h 605945"/>
                  <a:gd name="connsiteX23" fmla="*/ 414305 w 565731"/>
                  <a:gd name="connsiteY23" fmla="*/ 545047 h 605945"/>
                  <a:gd name="connsiteX24" fmla="*/ 412525 w 565731"/>
                  <a:gd name="connsiteY24" fmla="*/ 544825 h 605945"/>
                  <a:gd name="connsiteX25" fmla="*/ 392276 w 565731"/>
                  <a:gd name="connsiteY25" fmla="*/ 521051 h 605945"/>
                  <a:gd name="connsiteX26" fmla="*/ 403402 w 565731"/>
                  <a:gd name="connsiteY26" fmla="*/ 380852 h 605945"/>
                  <a:gd name="connsiteX27" fmla="*/ 426321 w 565731"/>
                  <a:gd name="connsiteY27" fmla="*/ 366632 h 605945"/>
                  <a:gd name="connsiteX28" fmla="*/ 435222 w 565731"/>
                  <a:gd name="connsiteY28" fmla="*/ 335971 h 605945"/>
                  <a:gd name="connsiteX29" fmla="*/ 416975 w 565731"/>
                  <a:gd name="connsiteY29" fmla="*/ 171998 h 605945"/>
                  <a:gd name="connsiteX30" fmla="*/ 458586 w 565731"/>
                  <a:gd name="connsiteY30" fmla="*/ 166887 h 605945"/>
                  <a:gd name="connsiteX31" fmla="*/ 107223 w 565731"/>
                  <a:gd name="connsiteY31" fmla="*/ 166887 h 605945"/>
                  <a:gd name="connsiteX32" fmla="*/ 148848 w 565731"/>
                  <a:gd name="connsiteY32" fmla="*/ 171998 h 605945"/>
                  <a:gd name="connsiteX33" fmla="*/ 130595 w 565731"/>
                  <a:gd name="connsiteY33" fmla="*/ 335971 h 605945"/>
                  <a:gd name="connsiteX34" fmla="*/ 139499 w 565731"/>
                  <a:gd name="connsiteY34" fmla="*/ 366632 h 605945"/>
                  <a:gd name="connsiteX35" fmla="*/ 162204 w 565731"/>
                  <a:gd name="connsiteY35" fmla="*/ 380852 h 605945"/>
                  <a:gd name="connsiteX36" fmla="*/ 173556 w 565731"/>
                  <a:gd name="connsiteY36" fmla="*/ 521051 h 605945"/>
                  <a:gd name="connsiteX37" fmla="*/ 153300 w 565731"/>
                  <a:gd name="connsiteY37" fmla="*/ 545047 h 605945"/>
                  <a:gd name="connsiteX38" fmla="*/ 151519 w 565731"/>
                  <a:gd name="connsiteY38" fmla="*/ 545047 h 605945"/>
                  <a:gd name="connsiteX39" fmla="*/ 129483 w 565731"/>
                  <a:gd name="connsiteY39" fmla="*/ 524606 h 605945"/>
                  <a:gd name="connsiteX40" fmla="*/ 116127 w 565731"/>
                  <a:gd name="connsiteY40" fmla="*/ 359522 h 605945"/>
                  <a:gd name="connsiteX41" fmla="*/ 107223 w 565731"/>
                  <a:gd name="connsiteY41" fmla="*/ 361522 h 605945"/>
                  <a:gd name="connsiteX42" fmla="*/ 98097 w 565731"/>
                  <a:gd name="connsiteY42" fmla="*/ 359522 h 605945"/>
                  <a:gd name="connsiteX43" fmla="*/ 84964 w 565731"/>
                  <a:gd name="connsiteY43" fmla="*/ 524606 h 605945"/>
                  <a:gd name="connsiteX44" fmla="*/ 62704 w 565731"/>
                  <a:gd name="connsiteY44" fmla="*/ 545047 h 605945"/>
                  <a:gd name="connsiteX45" fmla="*/ 60924 w 565731"/>
                  <a:gd name="connsiteY45" fmla="*/ 545047 h 605945"/>
                  <a:gd name="connsiteX46" fmla="*/ 40668 w 565731"/>
                  <a:gd name="connsiteY46" fmla="*/ 521051 h 605945"/>
                  <a:gd name="connsiteX47" fmla="*/ 55359 w 565731"/>
                  <a:gd name="connsiteY47" fmla="*/ 338415 h 605945"/>
                  <a:gd name="connsiteX48" fmla="*/ 55359 w 565731"/>
                  <a:gd name="connsiteY48" fmla="*/ 212657 h 605945"/>
                  <a:gd name="connsiteX49" fmla="*/ 50239 w 565731"/>
                  <a:gd name="connsiteY49" fmla="*/ 213991 h 605945"/>
                  <a:gd name="connsiteX50" fmla="*/ 36884 w 565731"/>
                  <a:gd name="connsiteY50" fmla="*/ 335082 h 605945"/>
                  <a:gd name="connsiteX51" fmla="*/ 18408 w 565731"/>
                  <a:gd name="connsiteY51" fmla="*/ 351524 h 605945"/>
                  <a:gd name="connsiteX52" fmla="*/ 16405 w 565731"/>
                  <a:gd name="connsiteY52" fmla="*/ 351301 h 605945"/>
                  <a:gd name="connsiteX53" fmla="*/ 156 w 565731"/>
                  <a:gd name="connsiteY53" fmla="*/ 331082 h 605945"/>
                  <a:gd name="connsiteX54" fmla="*/ 14847 w 565731"/>
                  <a:gd name="connsiteY54" fmla="*/ 198215 h 605945"/>
                  <a:gd name="connsiteX55" fmla="*/ 15737 w 565731"/>
                  <a:gd name="connsiteY55" fmla="*/ 195549 h 605945"/>
                  <a:gd name="connsiteX56" fmla="*/ 16850 w 565731"/>
                  <a:gd name="connsiteY56" fmla="*/ 191772 h 605945"/>
                  <a:gd name="connsiteX57" fmla="*/ 19299 w 565731"/>
                  <a:gd name="connsiteY57" fmla="*/ 188439 h 605945"/>
                  <a:gd name="connsiteX58" fmla="*/ 21079 w 565731"/>
                  <a:gd name="connsiteY58" fmla="*/ 186440 h 605945"/>
                  <a:gd name="connsiteX59" fmla="*/ 25976 w 565731"/>
                  <a:gd name="connsiteY59" fmla="*/ 183551 h 605945"/>
                  <a:gd name="connsiteX60" fmla="*/ 26867 w 565731"/>
                  <a:gd name="connsiteY60" fmla="*/ 182885 h 605945"/>
                  <a:gd name="connsiteX61" fmla="*/ 27312 w 565731"/>
                  <a:gd name="connsiteY61" fmla="*/ 182662 h 605945"/>
                  <a:gd name="connsiteX62" fmla="*/ 28202 w 565731"/>
                  <a:gd name="connsiteY62" fmla="*/ 182440 h 605945"/>
                  <a:gd name="connsiteX63" fmla="*/ 107223 w 565731"/>
                  <a:gd name="connsiteY63" fmla="*/ 166887 h 605945"/>
                  <a:gd name="connsiteX64" fmla="*/ 291929 w 565731"/>
                  <a:gd name="connsiteY64" fmla="*/ 132875 h 605945"/>
                  <a:gd name="connsiteX65" fmla="*/ 383170 w 565731"/>
                  <a:gd name="connsiteY65" fmla="*/ 152651 h 605945"/>
                  <a:gd name="connsiteX66" fmla="*/ 386063 w 565731"/>
                  <a:gd name="connsiteY66" fmla="*/ 154207 h 605945"/>
                  <a:gd name="connsiteX67" fmla="*/ 390291 w 565731"/>
                  <a:gd name="connsiteY67" fmla="*/ 156873 h 605945"/>
                  <a:gd name="connsiteX68" fmla="*/ 393184 w 565731"/>
                  <a:gd name="connsiteY68" fmla="*/ 160206 h 605945"/>
                  <a:gd name="connsiteX69" fmla="*/ 395855 w 565731"/>
                  <a:gd name="connsiteY69" fmla="*/ 163761 h 605945"/>
                  <a:gd name="connsiteX70" fmla="*/ 397412 w 565731"/>
                  <a:gd name="connsiteY70" fmla="*/ 168650 h 605945"/>
                  <a:gd name="connsiteX71" fmla="*/ 398303 w 565731"/>
                  <a:gd name="connsiteY71" fmla="*/ 171761 h 605945"/>
                  <a:gd name="connsiteX72" fmla="*/ 416773 w 565731"/>
                  <a:gd name="connsiteY72" fmla="*/ 337969 h 605945"/>
                  <a:gd name="connsiteX73" fmla="*/ 396522 w 565731"/>
                  <a:gd name="connsiteY73" fmla="*/ 363522 h 605945"/>
                  <a:gd name="connsiteX74" fmla="*/ 393852 w 565731"/>
                  <a:gd name="connsiteY74" fmla="*/ 363744 h 605945"/>
                  <a:gd name="connsiteX75" fmla="*/ 370930 w 565731"/>
                  <a:gd name="connsiteY75" fmla="*/ 343079 h 605945"/>
                  <a:gd name="connsiteX76" fmla="*/ 354017 w 565731"/>
                  <a:gd name="connsiteY76" fmla="*/ 191759 h 605945"/>
                  <a:gd name="connsiteX77" fmla="*/ 347564 w 565731"/>
                  <a:gd name="connsiteY77" fmla="*/ 189759 h 605945"/>
                  <a:gd name="connsiteX78" fmla="*/ 347564 w 565731"/>
                  <a:gd name="connsiteY78" fmla="*/ 347523 h 605945"/>
                  <a:gd name="connsiteX79" fmla="*/ 366034 w 565731"/>
                  <a:gd name="connsiteY79" fmla="*/ 575948 h 605945"/>
                  <a:gd name="connsiteX80" fmla="*/ 340665 w 565731"/>
                  <a:gd name="connsiteY80" fmla="*/ 605723 h 605945"/>
                  <a:gd name="connsiteX81" fmla="*/ 338440 w 565731"/>
                  <a:gd name="connsiteY81" fmla="*/ 605945 h 605945"/>
                  <a:gd name="connsiteX82" fmla="*/ 310622 w 565731"/>
                  <a:gd name="connsiteY82" fmla="*/ 580392 h 605945"/>
                  <a:gd name="connsiteX83" fmla="*/ 294154 w 565731"/>
                  <a:gd name="connsiteY83" fmla="*/ 373965 h 605945"/>
                  <a:gd name="connsiteX84" fmla="*/ 282805 w 565731"/>
                  <a:gd name="connsiteY84" fmla="*/ 376187 h 605945"/>
                  <a:gd name="connsiteX85" fmla="*/ 271678 w 565731"/>
                  <a:gd name="connsiteY85" fmla="*/ 373965 h 605945"/>
                  <a:gd name="connsiteX86" fmla="*/ 254987 w 565731"/>
                  <a:gd name="connsiteY86" fmla="*/ 580392 h 605945"/>
                  <a:gd name="connsiteX87" fmla="*/ 227393 w 565731"/>
                  <a:gd name="connsiteY87" fmla="*/ 605945 h 605945"/>
                  <a:gd name="connsiteX88" fmla="*/ 225167 w 565731"/>
                  <a:gd name="connsiteY88" fmla="*/ 605723 h 605945"/>
                  <a:gd name="connsiteX89" fmla="*/ 199798 w 565731"/>
                  <a:gd name="connsiteY89" fmla="*/ 575948 h 605945"/>
                  <a:gd name="connsiteX90" fmla="*/ 218046 w 565731"/>
                  <a:gd name="connsiteY90" fmla="*/ 347523 h 605945"/>
                  <a:gd name="connsiteX91" fmla="*/ 218046 w 565731"/>
                  <a:gd name="connsiteY91" fmla="*/ 189759 h 605945"/>
                  <a:gd name="connsiteX92" fmla="*/ 211815 w 565731"/>
                  <a:gd name="connsiteY92" fmla="*/ 191759 h 605945"/>
                  <a:gd name="connsiteX93" fmla="*/ 194902 w 565731"/>
                  <a:gd name="connsiteY93" fmla="*/ 343079 h 605945"/>
                  <a:gd name="connsiteX94" fmla="*/ 171980 w 565731"/>
                  <a:gd name="connsiteY94" fmla="*/ 363744 h 605945"/>
                  <a:gd name="connsiteX95" fmla="*/ 169310 w 565731"/>
                  <a:gd name="connsiteY95" fmla="*/ 363522 h 605945"/>
                  <a:gd name="connsiteX96" fmla="*/ 148836 w 565731"/>
                  <a:gd name="connsiteY96" fmla="*/ 337969 h 605945"/>
                  <a:gd name="connsiteX97" fmla="*/ 167307 w 565731"/>
                  <a:gd name="connsiteY97" fmla="*/ 171761 h 605945"/>
                  <a:gd name="connsiteX98" fmla="*/ 168420 w 565731"/>
                  <a:gd name="connsiteY98" fmla="*/ 168428 h 605945"/>
                  <a:gd name="connsiteX99" fmla="*/ 169977 w 565731"/>
                  <a:gd name="connsiteY99" fmla="*/ 163984 h 605945"/>
                  <a:gd name="connsiteX100" fmla="*/ 173093 w 565731"/>
                  <a:gd name="connsiteY100" fmla="*/ 159540 h 605945"/>
                  <a:gd name="connsiteX101" fmla="*/ 175096 w 565731"/>
                  <a:gd name="connsiteY101" fmla="*/ 157095 h 605945"/>
                  <a:gd name="connsiteX102" fmla="*/ 181327 w 565731"/>
                  <a:gd name="connsiteY102" fmla="*/ 153318 h 605945"/>
                  <a:gd name="connsiteX103" fmla="*/ 182440 w 565731"/>
                  <a:gd name="connsiteY103" fmla="*/ 152651 h 605945"/>
                  <a:gd name="connsiteX104" fmla="*/ 183107 w 565731"/>
                  <a:gd name="connsiteY104" fmla="*/ 152429 h 605945"/>
                  <a:gd name="connsiteX105" fmla="*/ 184220 w 565731"/>
                  <a:gd name="connsiteY105" fmla="*/ 151985 h 605945"/>
                  <a:gd name="connsiteX106" fmla="*/ 273903 w 565731"/>
                  <a:gd name="connsiteY106" fmla="*/ 133097 h 605945"/>
                  <a:gd name="connsiteX107" fmla="*/ 279689 w 565731"/>
                  <a:gd name="connsiteY107" fmla="*/ 144652 h 605945"/>
                  <a:gd name="connsiteX108" fmla="*/ 279912 w 565731"/>
                  <a:gd name="connsiteY108" fmla="*/ 144652 h 605945"/>
                  <a:gd name="connsiteX109" fmla="*/ 264334 w 565731"/>
                  <a:gd name="connsiteY109" fmla="*/ 265975 h 605945"/>
                  <a:gd name="connsiteX110" fmla="*/ 282805 w 565731"/>
                  <a:gd name="connsiteY110" fmla="*/ 298194 h 605945"/>
                  <a:gd name="connsiteX111" fmla="*/ 301498 w 565731"/>
                  <a:gd name="connsiteY111" fmla="*/ 265975 h 605945"/>
                  <a:gd name="connsiteX112" fmla="*/ 285920 w 565731"/>
                  <a:gd name="connsiteY112" fmla="*/ 144652 h 605945"/>
                  <a:gd name="connsiteX113" fmla="*/ 458589 w 565731"/>
                  <a:gd name="connsiteY113" fmla="*/ 60898 h 605945"/>
                  <a:gd name="connsiteX114" fmla="*/ 505339 w 565731"/>
                  <a:gd name="connsiteY114" fmla="*/ 111988 h 605945"/>
                  <a:gd name="connsiteX115" fmla="*/ 458589 w 565731"/>
                  <a:gd name="connsiteY115" fmla="*/ 163078 h 605945"/>
                  <a:gd name="connsiteX116" fmla="*/ 411839 w 565731"/>
                  <a:gd name="connsiteY116" fmla="*/ 111988 h 605945"/>
                  <a:gd name="connsiteX117" fmla="*/ 458589 w 565731"/>
                  <a:gd name="connsiteY117" fmla="*/ 60898 h 605945"/>
                  <a:gd name="connsiteX118" fmla="*/ 107209 w 565731"/>
                  <a:gd name="connsiteY118" fmla="*/ 60898 h 605945"/>
                  <a:gd name="connsiteX119" fmla="*/ 153924 w 565731"/>
                  <a:gd name="connsiteY119" fmla="*/ 111988 h 605945"/>
                  <a:gd name="connsiteX120" fmla="*/ 107209 w 565731"/>
                  <a:gd name="connsiteY120" fmla="*/ 163078 h 605945"/>
                  <a:gd name="connsiteX121" fmla="*/ 60494 w 565731"/>
                  <a:gd name="connsiteY121" fmla="*/ 111988 h 605945"/>
                  <a:gd name="connsiteX122" fmla="*/ 107209 w 565731"/>
                  <a:gd name="connsiteY122" fmla="*/ 60898 h 605945"/>
                  <a:gd name="connsiteX123" fmla="*/ 282810 w 565731"/>
                  <a:gd name="connsiteY123" fmla="*/ 0 h 605945"/>
                  <a:gd name="connsiteX124" fmla="*/ 341344 w 565731"/>
                  <a:gd name="connsiteY124" fmla="*/ 64003 h 605945"/>
                  <a:gd name="connsiteX125" fmla="*/ 282810 w 565731"/>
                  <a:gd name="connsiteY125" fmla="*/ 128006 h 605945"/>
                  <a:gd name="connsiteX126" fmla="*/ 224276 w 565731"/>
                  <a:gd name="connsiteY126" fmla="*/ 64003 h 605945"/>
                  <a:gd name="connsiteX127" fmla="*/ 282810 w 565731"/>
                  <a:gd name="connsiteY127" fmla="*/ 0 h 605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65731" h="605945">
                    <a:moveTo>
                      <a:pt x="458586" y="166887"/>
                    </a:moveTo>
                    <a:cubicBezTo>
                      <a:pt x="494634" y="166887"/>
                      <a:pt x="537135" y="182218"/>
                      <a:pt x="538915" y="182885"/>
                    </a:cubicBezTo>
                    <a:cubicBezTo>
                      <a:pt x="539583" y="183107"/>
                      <a:pt x="540250" y="183773"/>
                      <a:pt x="541140" y="184218"/>
                    </a:cubicBezTo>
                    <a:cubicBezTo>
                      <a:pt x="542253" y="184884"/>
                      <a:pt x="543366" y="185329"/>
                      <a:pt x="544478" y="186217"/>
                    </a:cubicBezTo>
                    <a:cubicBezTo>
                      <a:pt x="545368" y="187106"/>
                      <a:pt x="546036" y="187995"/>
                      <a:pt x="546703" y="188884"/>
                    </a:cubicBezTo>
                    <a:cubicBezTo>
                      <a:pt x="547593" y="189772"/>
                      <a:pt x="548261" y="190661"/>
                      <a:pt x="548929" y="191772"/>
                    </a:cubicBezTo>
                    <a:cubicBezTo>
                      <a:pt x="549596" y="193105"/>
                      <a:pt x="549819" y="194216"/>
                      <a:pt x="550041" y="195549"/>
                    </a:cubicBezTo>
                    <a:cubicBezTo>
                      <a:pt x="550264" y="196438"/>
                      <a:pt x="550709" y="197327"/>
                      <a:pt x="550931" y="198215"/>
                    </a:cubicBezTo>
                    <a:lnTo>
                      <a:pt x="565617" y="331082"/>
                    </a:lnTo>
                    <a:cubicBezTo>
                      <a:pt x="566730" y="341081"/>
                      <a:pt x="559609" y="350190"/>
                      <a:pt x="549374" y="351301"/>
                    </a:cubicBezTo>
                    <a:cubicBezTo>
                      <a:pt x="548706" y="351524"/>
                      <a:pt x="548038" y="351524"/>
                      <a:pt x="547371" y="351524"/>
                    </a:cubicBezTo>
                    <a:cubicBezTo>
                      <a:pt x="538025" y="351524"/>
                      <a:pt x="530015" y="344414"/>
                      <a:pt x="528902" y="335082"/>
                    </a:cubicBezTo>
                    <a:lnTo>
                      <a:pt x="515551" y="213991"/>
                    </a:lnTo>
                    <a:cubicBezTo>
                      <a:pt x="513993" y="213546"/>
                      <a:pt x="512213" y="213102"/>
                      <a:pt x="510433" y="212657"/>
                    </a:cubicBezTo>
                    <a:lnTo>
                      <a:pt x="510433" y="338415"/>
                    </a:lnTo>
                    <a:lnTo>
                      <a:pt x="525119" y="521051"/>
                    </a:lnTo>
                    <a:cubicBezTo>
                      <a:pt x="526009" y="533271"/>
                      <a:pt x="516886" y="543936"/>
                      <a:pt x="504647" y="544825"/>
                    </a:cubicBezTo>
                    <a:cubicBezTo>
                      <a:pt x="504202" y="545047"/>
                      <a:pt x="503535" y="545047"/>
                      <a:pt x="502867" y="545047"/>
                    </a:cubicBezTo>
                    <a:cubicBezTo>
                      <a:pt x="491519" y="545047"/>
                      <a:pt x="481728" y="536160"/>
                      <a:pt x="480838" y="524606"/>
                    </a:cubicBezTo>
                    <a:lnTo>
                      <a:pt x="467487" y="359522"/>
                    </a:lnTo>
                    <a:cubicBezTo>
                      <a:pt x="464817" y="360855"/>
                      <a:pt x="461924" y="361522"/>
                      <a:pt x="458586" y="361522"/>
                    </a:cubicBezTo>
                    <a:cubicBezTo>
                      <a:pt x="455471" y="361522"/>
                      <a:pt x="452356" y="360855"/>
                      <a:pt x="449685" y="359522"/>
                    </a:cubicBezTo>
                    <a:lnTo>
                      <a:pt x="436334" y="524606"/>
                    </a:lnTo>
                    <a:cubicBezTo>
                      <a:pt x="435444" y="536160"/>
                      <a:pt x="425653" y="545047"/>
                      <a:pt x="414305" y="545047"/>
                    </a:cubicBezTo>
                    <a:cubicBezTo>
                      <a:pt x="413637" y="545047"/>
                      <a:pt x="413192" y="545047"/>
                      <a:pt x="412525" y="544825"/>
                    </a:cubicBezTo>
                    <a:cubicBezTo>
                      <a:pt x="400286" y="543936"/>
                      <a:pt x="391163" y="533271"/>
                      <a:pt x="392276" y="521051"/>
                    </a:cubicBezTo>
                    <a:lnTo>
                      <a:pt x="403402" y="380852"/>
                    </a:lnTo>
                    <a:cubicBezTo>
                      <a:pt x="412525" y="378630"/>
                      <a:pt x="420535" y="373964"/>
                      <a:pt x="426321" y="366632"/>
                    </a:cubicBezTo>
                    <a:cubicBezTo>
                      <a:pt x="433219" y="357967"/>
                      <a:pt x="436557" y="347080"/>
                      <a:pt x="435222" y="335971"/>
                    </a:cubicBezTo>
                    <a:lnTo>
                      <a:pt x="416975" y="171998"/>
                    </a:lnTo>
                    <a:cubicBezTo>
                      <a:pt x="430104" y="169331"/>
                      <a:pt x="444790" y="166887"/>
                      <a:pt x="458586" y="166887"/>
                    </a:cubicBezTo>
                    <a:close/>
                    <a:moveTo>
                      <a:pt x="107223" y="166887"/>
                    </a:moveTo>
                    <a:cubicBezTo>
                      <a:pt x="121024" y="166887"/>
                      <a:pt x="135715" y="169331"/>
                      <a:pt x="148848" y="171998"/>
                    </a:cubicBezTo>
                    <a:lnTo>
                      <a:pt x="130595" y="335971"/>
                    </a:lnTo>
                    <a:cubicBezTo>
                      <a:pt x="129260" y="347080"/>
                      <a:pt x="132376" y="357967"/>
                      <a:pt x="139499" y="366632"/>
                    </a:cubicBezTo>
                    <a:cubicBezTo>
                      <a:pt x="145287" y="373964"/>
                      <a:pt x="153300" y="378852"/>
                      <a:pt x="162204" y="380852"/>
                    </a:cubicBezTo>
                    <a:lnTo>
                      <a:pt x="173556" y="521051"/>
                    </a:lnTo>
                    <a:cubicBezTo>
                      <a:pt x="174669" y="533271"/>
                      <a:pt x="165543" y="543936"/>
                      <a:pt x="153300" y="545047"/>
                    </a:cubicBezTo>
                    <a:cubicBezTo>
                      <a:pt x="152632" y="545047"/>
                      <a:pt x="151964" y="545047"/>
                      <a:pt x="151519" y="545047"/>
                    </a:cubicBezTo>
                    <a:cubicBezTo>
                      <a:pt x="139944" y="545047"/>
                      <a:pt x="130373" y="536160"/>
                      <a:pt x="129483" y="524606"/>
                    </a:cubicBezTo>
                    <a:lnTo>
                      <a:pt x="116127" y="359522"/>
                    </a:lnTo>
                    <a:cubicBezTo>
                      <a:pt x="113456" y="360855"/>
                      <a:pt x="110339" y="361522"/>
                      <a:pt x="107223" y="361522"/>
                    </a:cubicBezTo>
                    <a:cubicBezTo>
                      <a:pt x="103884" y="361522"/>
                      <a:pt x="100991" y="360855"/>
                      <a:pt x="98097" y="359522"/>
                    </a:cubicBezTo>
                    <a:lnTo>
                      <a:pt x="84964" y="524606"/>
                    </a:lnTo>
                    <a:cubicBezTo>
                      <a:pt x="84073" y="536160"/>
                      <a:pt x="74279" y="545047"/>
                      <a:pt x="62704" y="545047"/>
                    </a:cubicBezTo>
                    <a:cubicBezTo>
                      <a:pt x="62259" y="545047"/>
                      <a:pt x="61591" y="545047"/>
                      <a:pt x="60924" y="545047"/>
                    </a:cubicBezTo>
                    <a:cubicBezTo>
                      <a:pt x="48904" y="543936"/>
                      <a:pt x="39777" y="533271"/>
                      <a:pt x="40668" y="521051"/>
                    </a:cubicBezTo>
                    <a:lnTo>
                      <a:pt x="55359" y="338415"/>
                    </a:lnTo>
                    <a:lnTo>
                      <a:pt x="55359" y="212657"/>
                    </a:lnTo>
                    <a:cubicBezTo>
                      <a:pt x="53578" y="213102"/>
                      <a:pt x="51797" y="213546"/>
                      <a:pt x="50239" y="213991"/>
                    </a:cubicBezTo>
                    <a:lnTo>
                      <a:pt x="36884" y="335082"/>
                    </a:lnTo>
                    <a:cubicBezTo>
                      <a:pt x="35771" y="344636"/>
                      <a:pt x="27757" y="351524"/>
                      <a:pt x="18408" y="351524"/>
                    </a:cubicBezTo>
                    <a:cubicBezTo>
                      <a:pt x="17740" y="351524"/>
                      <a:pt x="17073" y="351524"/>
                      <a:pt x="16405" y="351301"/>
                    </a:cubicBezTo>
                    <a:cubicBezTo>
                      <a:pt x="6166" y="350190"/>
                      <a:pt x="-1180" y="341081"/>
                      <a:pt x="156" y="331082"/>
                    </a:cubicBezTo>
                    <a:lnTo>
                      <a:pt x="14847" y="198215"/>
                    </a:lnTo>
                    <a:cubicBezTo>
                      <a:pt x="14847" y="197104"/>
                      <a:pt x="15515" y="196438"/>
                      <a:pt x="15737" y="195549"/>
                    </a:cubicBezTo>
                    <a:cubicBezTo>
                      <a:pt x="15960" y="194216"/>
                      <a:pt x="16182" y="193105"/>
                      <a:pt x="16850" y="191772"/>
                    </a:cubicBezTo>
                    <a:cubicBezTo>
                      <a:pt x="17518" y="190661"/>
                      <a:pt x="18408" y="189550"/>
                      <a:pt x="19299" y="188439"/>
                    </a:cubicBezTo>
                    <a:cubicBezTo>
                      <a:pt x="19966" y="187773"/>
                      <a:pt x="20412" y="187106"/>
                      <a:pt x="21079" y="186440"/>
                    </a:cubicBezTo>
                    <a:cubicBezTo>
                      <a:pt x="22415" y="185106"/>
                      <a:pt x="24196" y="184218"/>
                      <a:pt x="25976" y="183551"/>
                    </a:cubicBezTo>
                    <a:cubicBezTo>
                      <a:pt x="26199" y="183329"/>
                      <a:pt x="26644" y="183107"/>
                      <a:pt x="26867" y="182885"/>
                    </a:cubicBezTo>
                    <a:cubicBezTo>
                      <a:pt x="26867" y="182885"/>
                      <a:pt x="27312" y="182662"/>
                      <a:pt x="27312" y="182662"/>
                    </a:cubicBezTo>
                    <a:cubicBezTo>
                      <a:pt x="27757" y="182662"/>
                      <a:pt x="27980" y="182440"/>
                      <a:pt x="28202" y="182440"/>
                    </a:cubicBezTo>
                    <a:cubicBezTo>
                      <a:pt x="35771" y="179774"/>
                      <a:pt x="74279" y="166887"/>
                      <a:pt x="107223" y="166887"/>
                    </a:cubicBezTo>
                    <a:close/>
                    <a:moveTo>
                      <a:pt x="291929" y="132875"/>
                    </a:moveTo>
                    <a:cubicBezTo>
                      <a:pt x="334656" y="135097"/>
                      <a:pt x="381167" y="151762"/>
                      <a:pt x="383170" y="152651"/>
                    </a:cubicBezTo>
                    <a:cubicBezTo>
                      <a:pt x="384283" y="153096"/>
                      <a:pt x="385173" y="153762"/>
                      <a:pt x="386063" y="154207"/>
                    </a:cubicBezTo>
                    <a:cubicBezTo>
                      <a:pt x="387621" y="155096"/>
                      <a:pt x="389178" y="155762"/>
                      <a:pt x="390291" y="156873"/>
                    </a:cubicBezTo>
                    <a:cubicBezTo>
                      <a:pt x="391626" y="157984"/>
                      <a:pt x="392294" y="159095"/>
                      <a:pt x="393184" y="160206"/>
                    </a:cubicBezTo>
                    <a:cubicBezTo>
                      <a:pt x="394074" y="161539"/>
                      <a:pt x="395187" y="162428"/>
                      <a:pt x="395855" y="163761"/>
                    </a:cubicBezTo>
                    <a:cubicBezTo>
                      <a:pt x="396522" y="165317"/>
                      <a:pt x="396967" y="166872"/>
                      <a:pt x="397412" y="168650"/>
                    </a:cubicBezTo>
                    <a:cubicBezTo>
                      <a:pt x="397635" y="169761"/>
                      <a:pt x="398303" y="170650"/>
                      <a:pt x="398303" y="171761"/>
                    </a:cubicBezTo>
                    <a:lnTo>
                      <a:pt x="416773" y="337969"/>
                    </a:lnTo>
                    <a:cubicBezTo>
                      <a:pt x="418331" y="350634"/>
                      <a:pt x="409207" y="362189"/>
                      <a:pt x="396522" y="363522"/>
                    </a:cubicBezTo>
                    <a:cubicBezTo>
                      <a:pt x="395632" y="363522"/>
                      <a:pt x="394742" y="363744"/>
                      <a:pt x="393852" y="363744"/>
                    </a:cubicBezTo>
                    <a:cubicBezTo>
                      <a:pt x="382280" y="363744"/>
                      <a:pt x="372265" y="354856"/>
                      <a:pt x="370930" y="343079"/>
                    </a:cubicBezTo>
                    <a:lnTo>
                      <a:pt x="354017" y="191759"/>
                    </a:lnTo>
                    <a:cubicBezTo>
                      <a:pt x="352014" y="191092"/>
                      <a:pt x="350012" y="190426"/>
                      <a:pt x="347564" y="189759"/>
                    </a:cubicBezTo>
                    <a:lnTo>
                      <a:pt x="347564" y="347523"/>
                    </a:lnTo>
                    <a:lnTo>
                      <a:pt x="366034" y="575948"/>
                    </a:lnTo>
                    <a:cubicBezTo>
                      <a:pt x="367370" y="591280"/>
                      <a:pt x="355798" y="604612"/>
                      <a:pt x="340665" y="605723"/>
                    </a:cubicBezTo>
                    <a:cubicBezTo>
                      <a:pt x="339775" y="605945"/>
                      <a:pt x="339107" y="605945"/>
                      <a:pt x="338440" y="605945"/>
                    </a:cubicBezTo>
                    <a:cubicBezTo>
                      <a:pt x="323974" y="605945"/>
                      <a:pt x="311957" y="594835"/>
                      <a:pt x="310622" y="580392"/>
                    </a:cubicBezTo>
                    <a:lnTo>
                      <a:pt x="294154" y="373965"/>
                    </a:lnTo>
                    <a:cubicBezTo>
                      <a:pt x="290594" y="375299"/>
                      <a:pt x="286810" y="376187"/>
                      <a:pt x="282805" y="376187"/>
                    </a:cubicBezTo>
                    <a:cubicBezTo>
                      <a:pt x="279022" y="376187"/>
                      <a:pt x="275238" y="375299"/>
                      <a:pt x="271678" y="373965"/>
                    </a:cubicBezTo>
                    <a:lnTo>
                      <a:pt x="254987" y="580392"/>
                    </a:lnTo>
                    <a:cubicBezTo>
                      <a:pt x="253875" y="594835"/>
                      <a:pt x="241858" y="605945"/>
                      <a:pt x="227393" y="605945"/>
                    </a:cubicBezTo>
                    <a:cubicBezTo>
                      <a:pt x="226725" y="605945"/>
                      <a:pt x="225835" y="605945"/>
                      <a:pt x="225167" y="605723"/>
                    </a:cubicBezTo>
                    <a:cubicBezTo>
                      <a:pt x="209812" y="604612"/>
                      <a:pt x="198462" y="591280"/>
                      <a:pt x="199798" y="575948"/>
                    </a:cubicBezTo>
                    <a:lnTo>
                      <a:pt x="218046" y="347523"/>
                    </a:lnTo>
                    <a:lnTo>
                      <a:pt x="218046" y="189759"/>
                    </a:lnTo>
                    <a:cubicBezTo>
                      <a:pt x="215821" y="190426"/>
                      <a:pt x="213595" y="191092"/>
                      <a:pt x="211815" y="191759"/>
                    </a:cubicBezTo>
                    <a:lnTo>
                      <a:pt x="194902" y="343079"/>
                    </a:lnTo>
                    <a:cubicBezTo>
                      <a:pt x="193567" y="354856"/>
                      <a:pt x="183552" y="363744"/>
                      <a:pt x="171980" y="363744"/>
                    </a:cubicBezTo>
                    <a:cubicBezTo>
                      <a:pt x="171090" y="363744"/>
                      <a:pt x="170200" y="363744"/>
                      <a:pt x="169310" y="363522"/>
                    </a:cubicBezTo>
                    <a:cubicBezTo>
                      <a:pt x="156625" y="362189"/>
                      <a:pt x="147501" y="350634"/>
                      <a:pt x="148836" y="337969"/>
                    </a:cubicBezTo>
                    <a:lnTo>
                      <a:pt x="167307" y="171761"/>
                    </a:lnTo>
                    <a:cubicBezTo>
                      <a:pt x="167530" y="170650"/>
                      <a:pt x="168197" y="169539"/>
                      <a:pt x="168420" y="168428"/>
                    </a:cubicBezTo>
                    <a:cubicBezTo>
                      <a:pt x="168865" y="166872"/>
                      <a:pt x="169087" y="165317"/>
                      <a:pt x="169977" y="163984"/>
                    </a:cubicBezTo>
                    <a:cubicBezTo>
                      <a:pt x="170645" y="162206"/>
                      <a:pt x="171980" y="160873"/>
                      <a:pt x="173093" y="159540"/>
                    </a:cubicBezTo>
                    <a:cubicBezTo>
                      <a:pt x="173761" y="158651"/>
                      <a:pt x="174206" y="157762"/>
                      <a:pt x="175096" y="157095"/>
                    </a:cubicBezTo>
                    <a:cubicBezTo>
                      <a:pt x="176876" y="155540"/>
                      <a:pt x="179102" y="154429"/>
                      <a:pt x="181327" y="153318"/>
                    </a:cubicBezTo>
                    <a:cubicBezTo>
                      <a:pt x="181772" y="153096"/>
                      <a:pt x="181995" y="152874"/>
                      <a:pt x="182440" y="152651"/>
                    </a:cubicBezTo>
                    <a:cubicBezTo>
                      <a:pt x="182662" y="152651"/>
                      <a:pt x="182885" y="152429"/>
                      <a:pt x="183107" y="152429"/>
                    </a:cubicBezTo>
                    <a:cubicBezTo>
                      <a:pt x="183552" y="152207"/>
                      <a:pt x="183775" y="152207"/>
                      <a:pt x="184220" y="151985"/>
                    </a:cubicBezTo>
                    <a:cubicBezTo>
                      <a:pt x="192899" y="148874"/>
                      <a:pt x="234959" y="135097"/>
                      <a:pt x="273903" y="133097"/>
                    </a:cubicBezTo>
                    <a:lnTo>
                      <a:pt x="279689" y="144652"/>
                    </a:lnTo>
                    <a:lnTo>
                      <a:pt x="279912" y="144652"/>
                    </a:lnTo>
                    <a:lnTo>
                      <a:pt x="264334" y="265975"/>
                    </a:lnTo>
                    <a:lnTo>
                      <a:pt x="282805" y="298194"/>
                    </a:lnTo>
                    <a:lnTo>
                      <a:pt x="301498" y="265975"/>
                    </a:lnTo>
                    <a:lnTo>
                      <a:pt x="285920" y="144652"/>
                    </a:lnTo>
                    <a:close/>
                    <a:moveTo>
                      <a:pt x="458589" y="60898"/>
                    </a:moveTo>
                    <a:cubicBezTo>
                      <a:pt x="484408" y="60898"/>
                      <a:pt x="505339" y="83772"/>
                      <a:pt x="505339" y="111988"/>
                    </a:cubicBezTo>
                    <a:cubicBezTo>
                      <a:pt x="505339" y="140204"/>
                      <a:pt x="484408" y="163078"/>
                      <a:pt x="458589" y="163078"/>
                    </a:cubicBezTo>
                    <a:cubicBezTo>
                      <a:pt x="432770" y="163078"/>
                      <a:pt x="411839" y="140204"/>
                      <a:pt x="411839" y="111988"/>
                    </a:cubicBezTo>
                    <a:cubicBezTo>
                      <a:pt x="411839" y="83772"/>
                      <a:pt x="432770" y="60898"/>
                      <a:pt x="458589" y="60898"/>
                    </a:cubicBezTo>
                    <a:close/>
                    <a:moveTo>
                      <a:pt x="107209" y="60898"/>
                    </a:moveTo>
                    <a:cubicBezTo>
                      <a:pt x="133009" y="60898"/>
                      <a:pt x="153924" y="83772"/>
                      <a:pt x="153924" y="111988"/>
                    </a:cubicBezTo>
                    <a:cubicBezTo>
                      <a:pt x="153924" y="140204"/>
                      <a:pt x="133009" y="163078"/>
                      <a:pt x="107209" y="163078"/>
                    </a:cubicBezTo>
                    <a:cubicBezTo>
                      <a:pt x="81409" y="163078"/>
                      <a:pt x="60494" y="140204"/>
                      <a:pt x="60494" y="111988"/>
                    </a:cubicBezTo>
                    <a:cubicBezTo>
                      <a:pt x="60494" y="83772"/>
                      <a:pt x="81409" y="60898"/>
                      <a:pt x="107209" y="60898"/>
                    </a:cubicBezTo>
                    <a:close/>
                    <a:moveTo>
                      <a:pt x="282810" y="0"/>
                    </a:moveTo>
                    <a:cubicBezTo>
                      <a:pt x="315137" y="0"/>
                      <a:pt x="341344" y="28655"/>
                      <a:pt x="341344" y="64003"/>
                    </a:cubicBezTo>
                    <a:cubicBezTo>
                      <a:pt x="341344" y="99351"/>
                      <a:pt x="315137" y="128006"/>
                      <a:pt x="282810" y="128006"/>
                    </a:cubicBezTo>
                    <a:cubicBezTo>
                      <a:pt x="250483" y="128006"/>
                      <a:pt x="224276" y="99351"/>
                      <a:pt x="224276" y="64003"/>
                    </a:cubicBezTo>
                    <a:cubicBezTo>
                      <a:pt x="224276" y="28655"/>
                      <a:pt x="250483" y="0"/>
                      <a:pt x="2828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2" name="iŝļíḑé">
                <a:extLst>
                  <a:ext uri="{FF2B5EF4-FFF2-40B4-BE49-F238E27FC236}">
                    <a16:creationId xmlns:a16="http://schemas.microsoft.com/office/drawing/2014/main" id="{BB146EFC-E54F-4FC5-A778-1D02E59DEF25}"/>
                  </a:ext>
                </a:extLst>
              </p:cNvPr>
              <p:cNvSpPr/>
              <p:nvPr/>
            </p:nvSpPr>
            <p:spPr bwMode="auto">
              <a:xfrm>
                <a:off x="3289536" y="2394845"/>
                <a:ext cx="2780940" cy="751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……</a:t>
                </a:r>
                <a:endParaRPr lang="en-US" altLang="zh-CN" sz="1100" dirty="0"/>
              </a:p>
            </p:txBody>
          </p:sp>
          <p:sp>
            <p:nvSpPr>
              <p:cNvPr id="43" name="iŝľiďè">
                <a:extLst>
                  <a:ext uri="{FF2B5EF4-FFF2-40B4-BE49-F238E27FC236}">
                    <a16:creationId xmlns:a16="http://schemas.microsoft.com/office/drawing/2014/main" id="{447C8015-749A-4B52-A890-464F093F978C}"/>
                  </a:ext>
                </a:extLst>
              </p:cNvPr>
              <p:cNvSpPr txBox="1"/>
              <p:nvPr/>
            </p:nvSpPr>
            <p:spPr bwMode="auto">
              <a:xfrm>
                <a:off x="3289536" y="2000355"/>
                <a:ext cx="2780940" cy="3804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37" name="ïṥļíḍê">
              <a:extLst>
                <a:ext uri="{FF2B5EF4-FFF2-40B4-BE49-F238E27FC236}">
                  <a16:creationId xmlns:a16="http://schemas.microsoft.com/office/drawing/2014/main" id="{37D141A1-BC54-4D20-BFDB-D06F35665BEF}"/>
                </a:ext>
              </a:extLst>
            </p:cNvPr>
            <p:cNvGrpSpPr/>
            <p:nvPr/>
          </p:nvGrpSpPr>
          <p:grpSpPr>
            <a:xfrm>
              <a:off x="8739548" y="4198428"/>
              <a:ext cx="2780940" cy="1701968"/>
              <a:chOff x="3289536" y="1444585"/>
              <a:chExt cx="2780940" cy="1701968"/>
            </a:xfrm>
          </p:grpSpPr>
          <p:sp>
            <p:nvSpPr>
              <p:cNvPr id="38" name="ïşḷidê">
                <a:extLst>
                  <a:ext uri="{FF2B5EF4-FFF2-40B4-BE49-F238E27FC236}">
                    <a16:creationId xmlns:a16="http://schemas.microsoft.com/office/drawing/2014/main" id="{26E37317-734C-4AAA-BD7F-A39523ED4797}"/>
                  </a:ext>
                </a:extLst>
              </p:cNvPr>
              <p:cNvSpPr/>
              <p:nvPr/>
            </p:nvSpPr>
            <p:spPr>
              <a:xfrm>
                <a:off x="4454646" y="1444585"/>
                <a:ext cx="457702" cy="490238"/>
              </a:xfrm>
              <a:custGeom>
                <a:avLst/>
                <a:gdLst>
                  <a:gd name="connsiteX0" fmla="*/ 458586 w 565731"/>
                  <a:gd name="connsiteY0" fmla="*/ 166887 h 605945"/>
                  <a:gd name="connsiteX1" fmla="*/ 538915 w 565731"/>
                  <a:gd name="connsiteY1" fmla="*/ 182885 h 605945"/>
                  <a:gd name="connsiteX2" fmla="*/ 541140 w 565731"/>
                  <a:gd name="connsiteY2" fmla="*/ 184218 h 605945"/>
                  <a:gd name="connsiteX3" fmla="*/ 544478 w 565731"/>
                  <a:gd name="connsiteY3" fmla="*/ 186217 h 605945"/>
                  <a:gd name="connsiteX4" fmla="*/ 546703 w 565731"/>
                  <a:gd name="connsiteY4" fmla="*/ 188884 h 605945"/>
                  <a:gd name="connsiteX5" fmla="*/ 548929 w 565731"/>
                  <a:gd name="connsiteY5" fmla="*/ 191772 h 605945"/>
                  <a:gd name="connsiteX6" fmla="*/ 550041 w 565731"/>
                  <a:gd name="connsiteY6" fmla="*/ 195549 h 605945"/>
                  <a:gd name="connsiteX7" fmla="*/ 550931 w 565731"/>
                  <a:gd name="connsiteY7" fmla="*/ 198215 h 605945"/>
                  <a:gd name="connsiteX8" fmla="*/ 565617 w 565731"/>
                  <a:gd name="connsiteY8" fmla="*/ 331082 h 605945"/>
                  <a:gd name="connsiteX9" fmla="*/ 549374 w 565731"/>
                  <a:gd name="connsiteY9" fmla="*/ 351301 h 605945"/>
                  <a:gd name="connsiteX10" fmla="*/ 547371 w 565731"/>
                  <a:gd name="connsiteY10" fmla="*/ 351524 h 605945"/>
                  <a:gd name="connsiteX11" fmla="*/ 528902 w 565731"/>
                  <a:gd name="connsiteY11" fmla="*/ 335082 h 605945"/>
                  <a:gd name="connsiteX12" fmla="*/ 515551 w 565731"/>
                  <a:gd name="connsiteY12" fmla="*/ 213991 h 605945"/>
                  <a:gd name="connsiteX13" fmla="*/ 510433 w 565731"/>
                  <a:gd name="connsiteY13" fmla="*/ 212657 h 605945"/>
                  <a:gd name="connsiteX14" fmla="*/ 510433 w 565731"/>
                  <a:gd name="connsiteY14" fmla="*/ 338415 h 605945"/>
                  <a:gd name="connsiteX15" fmla="*/ 525119 w 565731"/>
                  <a:gd name="connsiteY15" fmla="*/ 521051 h 605945"/>
                  <a:gd name="connsiteX16" fmla="*/ 504647 w 565731"/>
                  <a:gd name="connsiteY16" fmla="*/ 544825 h 605945"/>
                  <a:gd name="connsiteX17" fmla="*/ 502867 w 565731"/>
                  <a:gd name="connsiteY17" fmla="*/ 545047 h 605945"/>
                  <a:gd name="connsiteX18" fmla="*/ 480838 w 565731"/>
                  <a:gd name="connsiteY18" fmla="*/ 524606 h 605945"/>
                  <a:gd name="connsiteX19" fmla="*/ 467487 w 565731"/>
                  <a:gd name="connsiteY19" fmla="*/ 359522 h 605945"/>
                  <a:gd name="connsiteX20" fmla="*/ 458586 w 565731"/>
                  <a:gd name="connsiteY20" fmla="*/ 361522 h 605945"/>
                  <a:gd name="connsiteX21" fmla="*/ 449685 w 565731"/>
                  <a:gd name="connsiteY21" fmla="*/ 359522 h 605945"/>
                  <a:gd name="connsiteX22" fmla="*/ 436334 w 565731"/>
                  <a:gd name="connsiteY22" fmla="*/ 524606 h 605945"/>
                  <a:gd name="connsiteX23" fmla="*/ 414305 w 565731"/>
                  <a:gd name="connsiteY23" fmla="*/ 545047 h 605945"/>
                  <a:gd name="connsiteX24" fmla="*/ 412525 w 565731"/>
                  <a:gd name="connsiteY24" fmla="*/ 544825 h 605945"/>
                  <a:gd name="connsiteX25" fmla="*/ 392276 w 565731"/>
                  <a:gd name="connsiteY25" fmla="*/ 521051 h 605945"/>
                  <a:gd name="connsiteX26" fmla="*/ 403402 w 565731"/>
                  <a:gd name="connsiteY26" fmla="*/ 380852 h 605945"/>
                  <a:gd name="connsiteX27" fmla="*/ 426321 w 565731"/>
                  <a:gd name="connsiteY27" fmla="*/ 366632 h 605945"/>
                  <a:gd name="connsiteX28" fmla="*/ 435222 w 565731"/>
                  <a:gd name="connsiteY28" fmla="*/ 335971 h 605945"/>
                  <a:gd name="connsiteX29" fmla="*/ 416975 w 565731"/>
                  <a:gd name="connsiteY29" fmla="*/ 171998 h 605945"/>
                  <a:gd name="connsiteX30" fmla="*/ 458586 w 565731"/>
                  <a:gd name="connsiteY30" fmla="*/ 166887 h 605945"/>
                  <a:gd name="connsiteX31" fmla="*/ 107223 w 565731"/>
                  <a:gd name="connsiteY31" fmla="*/ 166887 h 605945"/>
                  <a:gd name="connsiteX32" fmla="*/ 148848 w 565731"/>
                  <a:gd name="connsiteY32" fmla="*/ 171998 h 605945"/>
                  <a:gd name="connsiteX33" fmla="*/ 130595 w 565731"/>
                  <a:gd name="connsiteY33" fmla="*/ 335971 h 605945"/>
                  <a:gd name="connsiteX34" fmla="*/ 139499 w 565731"/>
                  <a:gd name="connsiteY34" fmla="*/ 366632 h 605945"/>
                  <a:gd name="connsiteX35" fmla="*/ 162204 w 565731"/>
                  <a:gd name="connsiteY35" fmla="*/ 380852 h 605945"/>
                  <a:gd name="connsiteX36" fmla="*/ 173556 w 565731"/>
                  <a:gd name="connsiteY36" fmla="*/ 521051 h 605945"/>
                  <a:gd name="connsiteX37" fmla="*/ 153300 w 565731"/>
                  <a:gd name="connsiteY37" fmla="*/ 545047 h 605945"/>
                  <a:gd name="connsiteX38" fmla="*/ 151519 w 565731"/>
                  <a:gd name="connsiteY38" fmla="*/ 545047 h 605945"/>
                  <a:gd name="connsiteX39" fmla="*/ 129483 w 565731"/>
                  <a:gd name="connsiteY39" fmla="*/ 524606 h 605945"/>
                  <a:gd name="connsiteX40" fmla="*/ 116127 w 565731"/>
                  <a:gd name="connsiteY40" fmla="*/ 359522 h 605945"/>
                  <a:gd name="connsiteX41" fmla="*/ 107223 w 565731"/>
                  <a:gd name="connsiteY41" fmla="*/ 361522 h 605945"/>
                  <a:gd name="connsiteX42" fmla="*/ 98097 w 565731"/>
                  <a:gd name="connsiteY42" fmla="*/ 359522 h 605945"/>
                  <a:gd name="connsiteX43" fmla="*/ 84964 w 565731"/>
                  <a:gd name="connsiteY43" fmla="*/ 524606 h 605945"/>
                  <a:gd name="connsiteX44" fmla="*/ 62704 w 565731"/>
                  <a:gd name="connsiteY44" fmla="*/ 545047 h 605945"/>
                  <a:gd name="connsiteX45" fmla="*/ 60924 w 565731"/>
                  <a:gd name="connsiteY45" fmla="*/ 545047 h 605945"/>
                  <a:gd name="connsiteX46" fmla="*/ 40668 w 565731"/>
                  <a:gd name="connsiteY46" fmla="*/ 521051 h 605945"/>
                  <a:gd name="connsiteX47" fmla="*/ 55359 w 565731"/>
                  <a:gd name="connsiteY47" fmla="*/ 338415 h 605945"/>
                  <a:gd name="connsiteX48" fmla="*/ 55359 w 565731"/>
                  <a:gd name="connsiteY48" fmla="*/ 212657 h 605945"/>
                  <a:gd name="connsiteX49" fmla="*/ 50239 w 565731"/>
                  <a:gd name="connsiteY49" fmla="*/ 213991 h 605945"/>
                  <a:gd name="connsiteX50" fmla="*/ 36884 w 565731"/>
                  <a:gd name="connsiteY50" fmla="*/ 335082 h 605945"/>
                  <a:gd name="connsiteX51" fmla="*/ 18408 w 565731"/>
                  <a:gd name="connsiteY51" fmla="*/ 351524 h 605945"/>
                  <a:gd name="connsiteX52" fmla="*/ 16405 w 565731"/>
                  <a:gd name="connsiteY52" fmla="*/ 351301 h 605945"/>
                  <a:gd name="connsiteX53" fmla="*/ 156 w 565731"/>
                  <a:gd name="connsiteY53" fmla="*/ 331082 h 605945"/>
                  <a:gd name="connsiteX54" fmla="*/ 14847 w 565731"/>
                  <a:gd name="connsiteY54" fmla="*/ 198215 h 605945"/>
                  <a:gd name="connsiteX55" fmla="*/ 15737 w 565731"/>
                  <a:gd name="connsiteY55" fmla="*/ 195549 h 605945"/>
                  <a:gd name="connsiteX56" fmla="*/ 16850 w 565731"/>
                  <a:gd name="connsiteY56" fmla="*/ 191772 h 605945"/>
                  <a:gd name="connsiteX57" fmla="*/ 19299 w 565731"/>
                  <a:gd name="connsiteY57" fmla="*/ 188439 h 605945"/>
                  <a:gd name="connsiteX58" fmla="*/ 21079 w 565731"/>
                  <a:gd name="connsiteY58" fmla="*/ 186440 h 605945"/>
                  <a:gd name="connsiteX59" fmla="*/ 25976 w 565731"/>
                  <a:gd name="connsiteY59" fmla="*/ 183551 h 605945"/>
                  <a:gd name="connsiteX60" fmla="*/ 26867 w 565731"/>
                  <a:gd name="connsiteY60" fmla="*/ 182885 h 605945"/>
                  <a:gd name="connsiteX61" fmla="*/ 27312 w 565731"/>
                  <a:gd name="connsiteY61" fmla="*/ 182662 h 605945"/>
                  <a:gd name="connsiteX62" fmla="*/ 28202 w 565731"/>
                  <a:gd name="connsiteY62" fmla="*/ 182440 h 605945"/>
                  <a:gd name="connsiteX63" fmla="*/ 107223 w 565731"/>
                  <a:gd name="connsiteY63" fmla="*/ 166887 h 605945"/>
                  <a:gd name="connsiteX64" fmla="*/ 291929 w 565731"/>
                  <a:gd name="connsiteY64" fmla="*/ 132875 h 605945"/>
                  <a:gd name="connsiteX65" fmla="*/ 383170 w 565731"/>
                  <a:gd name="connsiteY65" fmla="*/ 152651 h 605945"/>
                  <a:gd name="connsiteX66" fmla="*/ 386063 w 565731"/>
                  <a:gd name="connsiteY66" fmla="*/ 154207 h 605945"/>
                  <a:gd name="connsiteX67" fmla="*/ 390291 w 565731"/>
                  <a:gd name="connsiteY67" fmla="*/ 156873 h 605945"/>
                  <a:gd name="connsiteX68" fmla="*/ 393184 w 565731"/>
                  <a:gd name="connsiteY68" fmla="*/ 160206 h 605945"/>
                  <a:gd name="connsiteX69" fmla="*/ 395855 w 565731"/>
                  <a:gd name="connsiteY69" fmla="*/ 163761 h 605945"/>
                  <a:gd name="connsiteX70" fmla="*/ 397412 w 565731"/>
                  <a:gd name="connsiteY70" fmla="*/ 168650 h 605945"/>
                  <a:gd name="connsiteX71" fmla="*/ 398303 w 565731"/>
                  <a:gd name="connsiteY71" fmla="*/ 171761 h 605945"/>
                  <a:gd name="connsiteX72" fmla="*/ 416773 w 565731"/>
                  <a:gd name="connsiteY72" fmla="*/ 337969 h 605945"/>
                  <a:gd name="connsiteX73" fmla="*/ 396522 w 565731"/>
                  <a:gd name="connsiteY73" fmla="*/ 363522 h 605945"/>
                  <a:gd name="connsiteX74" fmla="*/ 393852 w 565731"/>
                  <a:gd name="connsiteY74" fmla="*/ 363744 h 605945"/>
                  <a:gd name="connsiteX75" fmla="*/ 370930 w 565731"/>
                  <a:gd name="connsiteY75" fmla="*/ 343079 h 605945"/>
                  <a:gd name="connsiteX76" fmla="*/ 354017 w 565731"/>
                  <a:gd name="connsiteY76" fmla="*/ 191759 h 605945"/>
                  <a:gd name="connsiteX77" fmla="*/ 347564 w 565731"/>
                  <a:gd name="connsiteY77" fmla="*/ 189759 h 605945"/>
                  <a:gd name="connsiteX78" fmla="*/ 347564 w 565731"/>
                  <a:gd name="connsiteY78" fmla="*/ 347523 h 605945"/>
                  <a:gd name="connsiteX79" fmla="*/ 366034 w 565731"/>
                  <a:gd name="connsiteY79" fmla="*/ 575948 h 605945"/>
                  <a:gd name="connsiteX80" fmla="*/ 340665 w 565731"/>
                  <a:gd name="connsiteY80" fmla="*/ 605723 h 605945"/>
                  <a:gd name="connsiteX81" fmla="*/ 338440 w 565731"/>
                  <a:gd name="connsiteY81" fmla="*/ 605945 h 605945"/>
                  <a:gd name="connsiteX82" fmla="*/ 310622 w 565731"/>
                  <a:gd name="connsiteY82" fmla="*/ 580392 h 605945"/>
                  <a:gd name="connsiteX83" fmla="*/ 294154 w 565731"/>
                  <a:gd name="connsiteY83" fmla="*/ 373965 h 605945"/>
                  <a:gd name="connsiteX84" fmla="*/ 282805 w 565731"/>
                  <a:gd name="connsiteY84" fmla="*/ 376187 h 605945"/>
                  <a:gd name="connsiteX85" fmla="*/ 271678 w 565731"/>
                  <a:gd name="connsiteY85" fmla="*/ 373965 h 605945"/>
                  <a:gd name="connsiteX86" fmla="*/ 254987 w 565731"/>
                  <a:gd name="connsiteY86" fmla="*/ 580392 h 605945"/>
                  <a:gd name="connsiteX87" fmla="*/ 227393 w 565731"/>
                  <a:gd name="connsiteY87" fmla="*/ 605945 h 605945"/>
                  <a:gd name="connsiteX88" fmla="*/ 225167 w 565731"/>
                  <a:gd name="connsiteY88" fmla="*/ 605723 h 605945"/>
                  <a:gd name="connsiteX89" fmla="*/ 199798 w 565731"/>
                  <a:gd name="connsiteY89" fmla="*/ 575948 h 605945"/>
                  <a:gd name="connsiteX90" fmla="*/ 218046 w 565731"/>
                  <a:gd name="connsiteY90" fmla="*/ 347523 h 605945"/>
                  <a:gd name="connsiteX91" fmla="*/ 218046 w 565731"/>
                  <a:gd name="connsiteY91" fmla="*/ 189759 h 605945"/>
                  <a:gd name="connsiteX92" fmla="*/ 211815 w 565731"/>
                  <a:gd name="connsiteY92" fmla="*/ 191759 h 605945"/>
                  <a:gd name="connsiteX93" fmla="*/ 194902 w 565731"/>
                  <a:gd name="connsiteY93" fmla="*/ 343079 h 605945"/>
                  <a:gd name="connsiteX94" fmla="*/ 171980 w 565731"/>
                  <a:gd name="connsiteY94" fmla="*/ 363744 h 605945"/>
                  <a:gd name="connsiteX95" fmla="*/ 169310 w 565731"/>
                  <a:gd name="connsiteY95" fmla="*/ 363522 h 605945"/>
                  <a:gd name="connsiteX96" fmla="*/ 148836 w 565731"/>
                  <a:gd name="connsiteY96" fmla="*/ 337969 h 605945"/>
                  <a:gd name="connsiteX97" fmla="*/ 167307 w 565731"/>
                  <a:gd name="connsiteY97" fmla="*/ 171761 h 605945"/>
                  <a:gd name="connsiteX98" fmla="*/ 168420 w 565731"/>
                  <a:gd name="connsiteY98" fmla="*/ 168428 h 605945"/>
                  <a:gd name="connsiteX99" fmla="*/ 169977 w 565731"/>
                  <a:gd name="connsiteY99" fmla="*/ 163984 h 605945"/>
                  <a:gd name="connsiteX100" fmla="*/ 173093 w 565731"/>
                  <a:gd name="connsiteY100" fmla="*/ 159540 h 605945"/>
                  <a:gd name="connsiteX101" fmla="*/ 175096 w 565731"/>
                  <a:gd name="connsiteY101" fmla="*/ 157095 h 605945"/>
                  <a:gd name="connsiteX102" fmla="*/ 181327 w 565731"/>
                  <a:gd name="connsiteY102" fmla="*/ 153318 h 605945"/>
                  <a:gd name="connsiteX103" fmla="*/ 182440 w 565731"/>
                  <a:gd name="connsiteY103" fmla="*/ 152651 h 605945"/>
                  <a:gd name="connsiteX104" fmla="*/ 183107 w 565731"/>
                  <a:gd name="connsiteY104" fmla="*/ 152429 h 605945"/>
                  <a:gd name="connsiteX105" fmla="*/ 184220 w 565731"/>
                  <a:gd name="connsiteY105" fmla="*/ 151985 h 605945"/>
                  <a:gd name="connsiteX106" fmla="*/ 273903 w 565731"/>
                  <a:gd name="connsiteY106" fmla="*/ 133097 h 605945"/>
                  <a:gd name="connsiteX107" fmla="*/ 279689 w 565731"/>
                  <a:gd name="connsiteY107" fmla="*/ 144652 h 605945"/>
                  <a:gd name="connsiteX108" fmla="*/ 279912 w 565731"/>
                  <a:gd name="connsiteY108" fmla="*/ 144652 h 605945"/>
                  <a:gd name="connsiteX109" fmla="*/ 264334 w 565731"/>
                  <a:gd name="connsiteY109" fmla="*/ 265975 h 605945"/>
                  <a:gd name="connsiteX110" fmla="*/ 282805 w 565731"/>
                  <a:gd name="connsiteY110" fmla="*/ 298194 h 605945"/>
                  <a:gd name="connsiteX111" fmla="*/ 301498 w 565731"/>
                  <a:gd name="connsiteY111" fmla="*/ 265975 h 605945"/>
                  <a:gd name="connsiteX112" fmla="*/ 285920 w 565731"/>
                  <a:gd name="connsiteY112" fmla="*/ 144652 h 605945"/>
                  <a:gd name="connsiteX113" fmla="*/ 458589 w 565731"/>
                  <a:gd name="connsiteY113" fmla="*/ 60898 h 605945"/>
                  <a:gd name="connsiteX114" fmla="*/ 505339 w 565731"/>
                  <a:gd name="connsiteY114" fmla="*/ 111988 h 605945"/>
                  <a:gd name="connsiteX115" fmla="*/ 458589 w 565731"/>
                  <a:gd name="connsiteY115" fmla="*/ 163078 h 605945"/>
                  <a:gd name="connsiteX116" fmla="*/ 411839 w 565731"/>
                  <a:gd name="connsiteY116" fmla="*/ 111988 h 605945"/>
                  <a:gd name="connsiteX117" fmla="*/ 458589 w 565731"/>
                  <a:gd name="connsiteY117" fmla="*/ 60898 h 605945"/>
                  <a:gd name="connsiteX118" fmla="*/ 107209 w 565731"/>
                  <a:gd name="connsiteY118" fmla="*/ 60898 h 605945"/>
                  <a:gd name="connsiteX119" fmla="*/ 153924 w 565731"/>
                  <a:gd name="connsiteY119" fmla="*/ 111988 h 605945"/>
                  <a:gd name="connsiteX120" fmla="*/ 107209 w 565731"/>
                  <a:gd name="connsiteY120" fmla="*/ 163078 h 605945"/>
                  <a:gd name="connsiteX121" fmla="*/ 60494 w 565731"/>
                  <a:gd name="connsiteY121" fmla="*/ 111988 h 605945"/>
                  <a:gd name="connsiteX122" fmla="*/ 107209 w 565731"/>
                  <a:gd name="connsiteY122" fmla="*/ 60898 h 605945"/>
                  <a:gd name="connsiteX123" fmla="*/ 282810 w 565731"/>
                  <a:gd name="connsiteY123" fmla="*/ 0 h 605945"/>
                  <a:gd name="connsiteX124" fmla="*/ 341344 w 565731"/>
                  <a:gd name="connsiteY124" fmla="*/ 64003 h 605945"/>
                  <a:gd name="connsiteX125" fmla="*/ 282810 w 565731"/>
                  <a:gd name="connsiteY125" fmla="*/ 128006 h 605945"/>
                  <a:gd name="connsiteX126" fmla="*/ 224276 w 565731"/>
                  <a:gd name="connsiteY126" fmla="*/ 64003 h 605945"/>
                  <a:gd name="connsiteX127" fmla="*/ 282810 w 565731"/>
                  <a:gd name="connsiteY127" fmla="*/ 0 h 605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65731" h="605945">
                    <a:moveTo>
                      <a:pt x="458586" y="166887"/>
                    </a:moveTo>
                    <a:cubicBezTo>
                      <a:pt x="494634" y="166887"/>
                      <a:pt x="537135" y="182218"/>
                      <a:pt x="538915" y="182885"/>
                    </a:cubicBezTo>
                    <a:cubicBezTo>
                      <a:pt x="539583" y="183107"/>
                      <a:pt x="540250" y="183773"/>
                      <a:pt x="541140" y="184218"/>
                    </a:cubicBezTo>
                    <a:cubicBezTo>
                      <a:pt x="542253" y="184884"/>
                      <a:pt x="543366" y="185329"/>
                      <a:pt x="544478" y="186217"/>
                    </a:cubicBezTo>
                    <a:cubicBezTo>
                      <a:pt x="545368" y="187106"/>
                      <a:pt x="546036" y="187995"/>
                      <a:pt x="546703" y="188884"/>
                    </a:cubicBezTo>
                    <a:cubicBezTo>
                      <a:pt x="547593" y="189772"/>
                      <a:pt x="548261" y="190661"/>
                      <a:pt x="548929" y="191772"/>
                    </a:cubicBezTo>
                    <a:cubicBezTo>
                      <a:pt x="549596" y="193105"/>
                      <a:pt x="549819" y="194216"/>
                      <a:pt x="550041" y="195549"/>
                    </a:cubicBezTo>
                    <a:cubicBezTo>
                      <a:pt x="550264" y="196438"/>
                      <a:pt x="550709" y="197327"/>
                      <a:pt x="550931" y="198215"/>
                    </a:cubicBezTo>
                    <a:lnTo>
                      <a:pt x="565617" y="331082"/>
                    </a:lnTo>
                    <a:cubicBezTo>
                      <a:pt x="566730" y="341081"/>
                      <a:pt x="559609" y="350190"/>
                      <a:pt x="549374" y="351301"/>
                    </a:cubicBezTo>
                    <a:cubicBezTo>
                      <a:pt x="548706" y="351524"/>
                      <a:pt x="548038" y="351524"/>
                      <a:pt x="547371" y="351524"/>
                    </a:cubicBezTo>
                    <a:cubicBezTo>
                      <a:pt x="538025" y="351524"/>
                      <a:pt x="530015" y="344414"/>
                      <a:pt x="528902" y="335082"/>
                    </a:cubicBezTo>
                    <a:lnTo>
                      <a:pt x="515551" y="213991"/>
                    </a:lnTo>
                    <a:cubicBezTo>
                      <a:pt x="513993" y="213546"/>
                      <a:pt x="512213" y="213102"/>
                      <a:pt x="510433" y="212657"/>
                    </a:cubicBezTo>
                    <a:lnTo>
                      <a:pt x="510433" y="338415"/>
                    </a:lnTo>
                    <a:lnTo>
                      <a:pt x="525119" y="521051"/>
                    </a:lnTo>
                    <a:cubicBezTo>
                      <a:pt x="526009" y="533271"/>
                      <a:pt x="516886" y="543936"/>
                      <a:pt x="504647" y="544825"/>
                    </a:cubicBezTo>
                    <a:cubicBezTo>
                      <a:pt x="504202" y="545047"/>
                      <a:pt x="503535" y="545047"/>
                      <a:pt x="502867" y="545047"/>
                    </a:cubicBezTo>
                    <a:cubicBezTo>
                      <a:pt x="491519" y="545047"/>
                      <a:pt x="481728" y="536160"/>
                      <a:pt x="480838" y="524606"/>
                    </a:cubicBezTo>
                    <a:lnTo>
                      <a:pt x="467487" y="359522"/>
                    </a:lnTo>
                    <a:cubicBezTo>
                      <a:pt x="464817" y="360855"/>
                      <a:pt x="461924" y="361522"/>
                      <a:pt x="458586" y="361522"/>
                    </a:cubicBezTo>
                    <a:cubicBezTo>
                      <a:pt x="455471" y="361522"/>
                      <a:pt x="452356" y="360855"/>
                      <a:pt x="449685" y="359522"/>
                    </a:cubicBezTo>
                    <a:lnTo>
                      <a:pt x="436334" y="524606"/>
                    </a:lnTo>
                    <a:cubicBezTo>
                      <a:pt x="435444" y="536160"/>
                      <a:pt x="425653" y="545047"/>
                      <a:pt x="414305" y="545047"/>
                    </a:cubicBezTo>
                    <a:cubicBezTo>
                      <a:pt x="413637" y="545047"/>
                      <a:pt x="413192" y="545047"/>
                      <a:pt x="412525" y="544825"/>
                    </a:cubicBezTo>
                    <a:cubicBezTo>
                      <a:pt x="400286" y="543936"/>
                      <a:pt x="391163" y="533271"/>
                      <a:pt x="392276" y="521051"/>
                    </a:cubicBezTo>
                    <a:lnTo>
                      <a:pt x="403402" y="380852"/>
                    </a:lnTo>
                    <a:cubicBezTo>
                      <a:pt x="412525" y="378630"/>
                      <a:pt x="420535" y="373964"/>
                      <a:pt x="426321" y="366632"/>
                    </a:cubicBezTo>
                    <a:cubicBezTo>
                      <a:pt x="433219" y="357967"/>
                      <a:pt x="436557" y="347080"/>
                      <a:pt x="435222" y="335971"/>
                    </a:cubicBezTo>
                    <a:lnTo>
                      <a:pt x="416975" y="171998"/>
                    </a:lnTo>
                    <a:cubicBezTo>
                      <a:pt x="430104" y="169331"/>
                      <a:pt x="444790" y="166887"/>
                      <a:pt x="458586" y="166887"/>
                    </a:cubicBezTo>
                    <a:close/>
                    <a:moveTo>
                      <a:pt x="107223" y="166887"/>
                    </a:moveTo>
                    <a:cubicBezTo>
                      <a:pt x="121024" y="166887"/>
                      <a:pt x="135715" y="169331"/>
                      <a:pt x="148848" y="171998"/>
                    </a:cubicBezTo>
                    <a:lnTo>
                      <a:pt x="130595" y="335971"/>
                    </a:lnTo>
                    <a:cubicBezTo>
                      <a:pt x="129260" y="347080"/>
                      <a:pt x="132376" y="357967"/>
                      <a:pt x="139499" y="366632"/>
                    </a:cubicBezTo>
                    <a:cubicBezTo>
                      <a:pt x="145287" y="373964"/>
                      <a:pt x="153300" y="378852"/>
                      <a:pt x="162204" y="380852"/>
                    </a:cubicBezTo>
                    <a:lnTo>
                      <a:pt x="173556" y="521051"/>
                    </a:lnTo>
                    <a:cubicBezTo>
                      <a:pt x="174669" y="533271"/>
                      <a:pt x="165543" y="543936"/>
                      <a:pt x="153300" y="545047"/>
                    </a:cubicBezTo>
                    <a:cubicBezTo>
                      <a:pt x="152632" y="545047"/>
                      <a:pt x="151964" y="545047"/>
                      <a:pt x="151519" y="545047"/>
                    </a:cubicBezTo>
                    <a:cubicBezTo>
                      <a:pt x="139944" y="545047"/>
                      <a:pt x="130373" y="536160"/>
                      <a:pt x="129483" y="524606"/>
                    </a:cubicBezTo>
                    <a:lnTo>
                      <a:pt x="116127" y="359522"/>
                    </a:lnTo>
                    <a:cubicBezTo>
                      <a:pt x="113456" y="360855"/>
                      <a:pt x="110339" y="361522"/>
                      <a:pt x="107223" y="361522"/>
                    </a:cubicBezTo>
                    <a:cubicBezTo>
                      <a:pt x="103884" y="361522"/>
                      <a:pt x="100991" y="360855"/>
                      <a:pt x="98097" y="359522"/>
                    </a:cubicBezTo>
                    <a:lnTo>
                      <a:pt x="84964" y="524606"/>
                    </a:lnTo>
                    <a:cubicBezTo>
                      <a:pt x="84073" y="536160"/>
                      <a:pt x="74279" y="545047"/>
                      <a:pt x="62704" y="545047"/>
                    </a:cubicBezTo>
                    <a:cubicBezTo>
                      <a:pt x="62259" y="545047"/>
                      <a:pt x="61591" y="545047"/>
                      <a:pt x="60924" y="545047"/>
                    </a:cubicBezTo>
                    <a:cubicBezTo>
                      <a:pt x="48904" y="543936"/>
                      <a:pt x="39777" y="533271"/>
                      <a:pt x="40668" y="521051"/>
                    </a:cubicBezTo>
                    <a:lnTo>
                      <a:pt x="55359" y="338415"/>
                    </a:lnTo>
                    <a:lnTo>
                      <a:pt x="55359" y="212657"/>
                    </a:lnTo>
                    <a:cubicBezTo>
                      <a:pt x="53578" y="213102"/>
                      <a:pt x="51797" y="213546"/>
                      <a:pt x="50239" y="213991"/>
                    </a:cubicBezTo>
                    <a:lnTo>
                      <a:pt x="36884" y="335082"/>
                    </a:lnTo>
                    <a:cubicBezTo>
                      <a:pt x="35771" y="344636"/>
                      <a:pt x="27757" y="351524"/>
                      <a:pt x="18408" y="351524"/>
                    </a:cubicBezTo>
                    <a:cubicBezTo>
                      <a:pt x="17740" y="351524"/>
                      <a:pt x="17073" y="351524"/>
                      <a:pt x="16405" y="351301"/>
                    </a:cubicBezTo>
                    <a:cubicBezTo>
                      <a:pt x="6166" y="350190"/>
                      <a:pt x="-1180" y="341081"/>
                      <a:pt x="156" y="331082"/>
                    </a:cubicBezTo>
                    <a:lnTo>
                      <a:pt x="14847" y="198215"/>
                    </a:lnTo>
                    <a:cubicBezTo>
                      <a:pt x="14847" y="197104"/>
                      <a:pt x="15515" y="196438"/>
                      <a:pt x="15737" y="195549"/>
                    </a:cubicBezTo>
                    <a:cubicBezTo>
                      <a:pt x="15960" y="194216"/>
                      <a:pt x="16182" y="193105"/>
                      <a:pt x="16850" y="191772"/>
                    </a:cubicBezTo>
                    <a:cubicBezTo>
                      <a:pt x="17518" y="190661"/>
                      <a:pt x="18408" y="189550"/>
                      <a:pt x="19299" y="188439"/>
                    </a:cubicBezTo>
                    <a:cubicBezTo>
                      <a:pt x="19966" y="187773"/>
                      <a:pt x="20412" y="187106"/>
                      <a:pt x="21079" y="186440"/>
                    </a:cubicBezTo>
                    <a:cubicBezTo>
                      <a:pt x="22415" y="185106"/>
                      <a:pt x="24196" y="184218"/>
                      <a:pt x="25976" y="183551"/>
                    </a:cubicBezTo>
                    <a:cubicBezTo>
                      <a:pt x="26199" y="183329"/>
                      <a:pt x="26644" y="183107"/>
                      <a:pt x="26867" y="182885"/>
                    </a:cubicBezTo>
                    <a:cubicBezTo>
                      <a:pt x="26867" y="182885"/>
                      <a:pt x="27312" y="182662"/>
                      <a:pt x="27312" y="182662"/>
                    </a:cubicBezTo>
                    <a:cubicBezTo>
                      <a:pt x="27757" y="182662"/>
                      <a:pt x="27980" y="182440"/>
                      <a:pt x="28202" y="182440"/>
                    </a:cubicBezTo>
                    <a:cubicBezTo>
                      <a:pt x="35771" y="179774"/>
                      <a:pt x="74279" y="166887"/>
                      <a:pt x="107223" y="166887"/>
                    </a:cubicBezTo>
                    <a:close/>
                    <a:moveTo>
                      <a:pt x="291929" y="132875"/>
                    </a:moveTo>
                    <a:cubicBezTo>
                      <a:pt x="334656" y="135097"/>
                      <a:pt x="381167" y="151762"/>
                      <a:pt x="383170" y="152651"/>
                    </a:cubicBezTo>
                    <a:cubicBezTo>
                      <a:pt x="384283" y="153096"/>
                      <a:pt x="385173" y="153762"/>
                      <a:pt x="386063" y="154207"/>
                    </a:cubicBezTo>
                    <a:cubicBezTo>
                      <a:pt x="387621" y="155096"/>
                      <a:pt x="389178" y="155762"/>
                      <a:pt x="390291" y="156873"/>
                    </a:cubicBezTo>
                    <a:cubicBezTo>
                      <a:pt x="391626" y="157984"/>
                      <a:pt x="392294" y="159095"/>
                      <a:pt x="393184" y="160206"/>
                    </a:cubicBezTo>
                    <a:cubicBezTo>
                      <a:pt x="394074" y="161539"/>
                      <a:pt x="395187" y="162428"/>
                      <a:pt x="395855" y="163761"/>
                    </a:cubicBezTo>
                    <a:cubicBezTo>
                      <a:pt x="396522" y="165317"/>
                      <a:pt x="396967" y="166872"/>
                      <a:pt x="397412" y="168650"/>
                    </a:cubicBezTo>
                    <a:cubicBezTo>
                      <a:pt x="397635" y="169761"/>
                      <a:pt x="398303" y="170650"/>
                      <a:pt x="398303" y="171761"/>
                    </a:cubicBezTo>
                    <a:lnTo>
                      <a:pt x="416773" y="337969"/>
                    </a:lnTo>
                    <a:cubicBezTo>
                      <a:pt x="418331" y="350634"/>
                      <a:pt x="409207" y="362189"/>
                      <a:pt x="396522" y="363522"/>
                    </a:cubicBezTo>
                    <a:cubicBezTo>
                      <a:pt x="395632" y="363522"/>
                      <a:pt x="394742" y="363744"/>
                      <a:pt x="393852" y="363744"/>
                    </a:cubicBezTo>
                    <a:cubicBezTo>
                      <a:pt x="382280" y="363744"/>
                      <a:pt x="372265" y="354856"/>
                      <a:pt x="370930" y="343079"/>
                    </a:cubicBezTo>
                    <a:lnTo>
                      <a:pt x="354017" y="191759"/>
                    </a:lnTo>
                    <a:cubicBezTo>
                      <a:pt x="352014" y="191092"/>
                      <a:pt x="350012" y="190426"/>
                      <a:pt x="347564" y="189759"/>
                    </a:cubicBezTo>
                    <a:lnTo>
                      <a:pt x="347564" y="347523"/>
                    </a:lnTo>
                    <a:lnTo>
                      <a:pt x="366034" y="575948"/>
                    </a:lnTo>
                    <a:cubicBezTo>
                      <a:pt x="367370" y="591280"/>
                      <a:pt x="355798" y="604612"/>
                      <a:pt x="340665" y="605723"/>
                    </a:cubicBezTo>
                    <a:cubicBezTo>
                      <a:pt x="339775" y="605945"/>
                      <a:pt x="339107" y="605945"/>
                      <a:pt x="338440" y="605945"/>
                    </a:cubicBezTo>
                    <a:cubicBezTo>
                      <a:pt x="323974" y="605945"/>
                      <a:pt x="311957" y="594835"/>
                      <a:pt x="310622" y="580392"/>
                    </a:cubicBezTo>
                    <a:lnTo>
                      <a:pt x="294154" y="373965"/>
                    </a:lnTo>
                    <a:cubicBezTo>
                      <a:pt x="290594" y="375299"/>
                      <a:pt x="286810" y="376187"/>
                      <a:pt x="282805" y="376187"/>
                    </a:cubicBezTo>
                    <a:cubicBezTo>
                      <a:pt x="279022" y="376187"/>
                      <a:pt x="275238" y="375299"/>
                      <a:pt x="271678" y="373965"/>
                    </a:cubicBezTo>
                    <a:lnTo>
                      <a:pt x="254987" y="580392"/>
                    </a:lnTo>
                    <a:cubicBezTo>
                      <a:pt x="253875" y="594835"/>
                      <a:pt x="241858" y="605945"/>
                      <a:pt x="227393" y="605945"/>
                    </a:cubicBezTo>
                    <a:cubicBezTo>
                      <a:pt x="226725" y="605945"/>
                      <a:pt x="225835" y="605945"/>
                      <a:pt x="225167" y="605723"/>
                    </a:cubicBezTo>
                    <a:cubicBezTo>
                      <a:pt x="209812" y="604612"/>
                      <a:pt x="198462" y="591280"/>
                      <a:pt x="199798" y="575948"/>
                    </a:cubicBezTo>
                    <a:lnTo>
                      <a:pt x="218046" y="347523"/>
                    </a:lnTo>
                    <a:lnTo>
                      <a:pt x="218046" y="189759"/>
                    </a:lnTo>
                    <a:cubicBezTo>
                      <a:pt x="215821" y="190426"/>
                      <a:pt x="213595" y="191092"/>
                      <a:pt x="211815" y="191759"/>
                    </a:cubicBezTo>
                    <a:lnTo>
                      <a:pt x="194902" y="343079"/>
                    </a:lnTo>
                    <a:cubicBezTo>
                      <a:pt x="193567" y="354856"/>
                      <a:pt x="183552" y="363744"/>
                      <a:pt x="171980" y="363744"/>
                    </a:cubicBezTo>
                    <a:cubicBezTo>
                      <a:pt x="171090" y="363744"/>
                      <a:pt x="170200" y="363744"/>
                      <a:pt x="169310" y="363522"/>
                    </a:cubicBezTo>
                    <a:cubicBezTo>
                      <a:pt x="156625" y="362189"/>
                      <a:pt x="147501" y="350634"/>
                      <a:pt x="148836" y="337969"/>
                    </a:cubicBezTo>
                    <a:lnTo>
                      <a:pt x="167307" y="171761"/>
                    </a:lnTo>
                    <a:cubicBezTo>
                      <a:pt x="167530" y="170650"/>
                      <a:pt x="168197" y="169539"/>
                      <a:pt x="168420" y="168428"/>
                    </a:cubicBezTo>
                    <a:cubicBezTo>
                      <a:pt x="168865" y="166872"/>
                      <a:pt x="169087" y="165317"/>
                      <a:pt x="169977" y="163984"/>
                    </a:cubicBezTo>
                    <a:cubicBezTo>
                      <a:pt x="170645" y="162206"/>
                      <a:pt x="171980" y="160873"/>
                      <a:pt x="173093" y="159540"/>
                    </a:cubicBezTo>
                    <a:cubicBezTo>
                      <a:pt x="173761" y="158651"/>
                      <a:pt x="174206" y="157762"/>
                      <a:pt x="175096" y="157095"/>
                    </a:cubicBezTo>
                    <a:cubicBezTo>
                      <a:pt x="176876" y="155540"/>
                      <a:pt x="179102" y="154429"/>
                      <a:pt x="181327" y="153318"/>
                    </a:cubicBezTo>
                    <a:cubicBezTo>
                      <a:pt x="181772" y="153096"/>
                      <a:pt x="181995" y="152874"/>
                      <a:pt x="182440" y="152651"/>
                    </a:cubicBezTo>
                    <a:cubicBezTo>
                      <a:pt x="182662" y="152651"/>
                      <a:pt x="182885" y="152429"/>
                      <a:pt x="183107" y="152429"/>
                    </a:cubicBezTo>
                    <a:cubicBezTo>
                      <a:pt x="183552" y="152207"/>
                      <a:pt x="183775" y="152207"/>
                      <a:pt x="184220" y="151985"/>
                    </a:cubicBezTo>
                    <a:cubicBezTo>
                      <a:pt x="192899" y="148874"/>
                      <a:pt x="234959" y="135097"/>
                      <a:pt x="273903" y="133097"/>
                    </a:cubicBezTo>
                    <a:lnTo>
                      <a:pt x="279689" y="144652"/>
                    </a:lnTo>
                    <a:lnTo>
                      <a:pt x="279912" y="144652"/>
                    </a:lnTo>
                    <a:lnTo>
                      <a:pt x="264334" y="265975"/>
                    </a:lnTo>
                    <a:lnTo>
                      <a:pt x="282805" y="298194"/>
                    </a:lnTo>
                    <a:lnTo>
                      <a:pt x="301498" y="265975"/>
                    </a:lnTo>
                    <a:lnTo>
                      <a:pt x="285920" y="144652"/>
                    </a:lnTo>
                    <a:close/>
                    <a:moveTo>
                      <a:pt x="458589" y="60898"/>
                    </a:moveTo>
                    <a:cubicBezTo>
                      <a:pt x="484408" y="60898"/>
                      <a:pt x="505339" y="83772"/>
                      <a:pt x="505339" y="111988"/>
                    </a:cubicBezTo>
                    <a:cubicBezTo>
                      <a:pt x="505339" y="140204"/>
                      <a:pt x="484408" y="163078"/>
                      <a:pt x="458589" y="163078"/>
                    </a:cubicBezTo>
                    <a:cubicBezTo>
                      <a:pt x="432770" y="163078"/>
                      <a:pt x="411839" y="140204"/>
                      <a:pt x="411839" y="111988"/>
                    </a:cubicBezTo>
                    <a:cubicBezTo>
                      <a:pt x="411839" y="83772"/>
                      <a:pt x="432770" y="60898"/>
                      <a:pt x="458589" y="60898"/>
                    </a:cubicBezTo>
                    <a:close/>
                    <a:moveTo>
                      <a:pt x="107209" y="60898"/>
                    </a:moveTo>
                    <a:cubicBezTo>
                      <a:pt x="133009" y="60898"/>
                      <a:pt x="153924" y="83772"/>
                      <a:pt x="153924" y="111988"/>
                    </a:cubicBezTo>
                    <a:cubicBezTo>
                      <a:pt x="153924" y="140204"/>
                      <a:pt x="133009" y="163078"/>
                      <a:pt x="107209" y="163078"/>
                    </a:cubicBezTo>
                    <a:cubicBezTo>
                      <a:pt x="81409" y="163078"/>
                      <a:pt x="60494" y="140204"/>
                      <a:pt x="60494" y="111988"/>
                    </a:cubicBezTo>
                    <a:cubicBezTo>
                      <a:pt x="60494" y="83772"/>
                      <a:pt x="81409" y="60898"/>
                      <a:pt x="107209" y="60898"/>
                    </a:cubicBezTo>
                    <a:close/>
                    <a:moveTo>
                      <a:pt x="282810" y="0"/>
                    </a:moveTo>
                    <a:cubicBezTo>
                      <a:pt x="315137" y="0"/>
                      <a:pt x="341344" y="28655"/>
                      <a:pt x="341344" y="64003"/>
                    </a:cubicBezTo>
                    <a:cubicBezTo>
                      <a:pt x="341344" y="99351"/>
                      <a:pt x="315137" y="128006"/>
                      <a:pt x="282810" y="128006"/>
                    </a:cubicBezTo>
                    <a:cubicBezTo>
                      <a:pt x="250483" y="128006"/>
                      <a:pt x="224276" y="99351"/>
                      <a:pt x="224276" y="64003"/>
                    </a:cubicBezTo>
                    <a:cubicBezTo>
                      <a:pt x="224276" y="28655"/>
                      <a:pt x="250483" y="0"/>
                      <a:pt x="2828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39" name="ïṥḷiḋè">
                <a:extLst>
                  <a:ext uri="{FF2B5EF4-FFF2-40B4-BE49-F238E27FC236}">
                    <a16:creationId xmlns:a16="http://schemas.microsoft.com/office/drawing/2014/main" id="{C4610374-9670-40AA-B509-32BD88A36D9B}"/>
                  </a:ext>
                </a:extLst>
              </p:cNvPr>
              <p:cNvSpPr/>
              <p:nvPr/>
            </p:nvSpPr>
            <p:spPr bwMode="auto">
              <a:xfrm>
                <a:off x="3289536" y="2394845"/>
                <a:ext cx="2780940" cy="751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……</a:t>
                </a:r>
                <a:endParaRPr lang="en-US" altLang="zh-CN" sz="1100" dirty="0"/>
              </a:p>
            </p:txBody>
          </p:sp>
          <p:sp>
            <p:nvSpPr>
              <p:cNvPr id="40" name="íṥľîḓé">
                <a:extLst>
                  <a:ext uri="{FF2B5EF4-FFF2-40B4-BE49-F238E27FC236}">
                    <a16:creationId xmlns:a16="http://schemas.microsoft.com/office/drawing/2014/main" id="{4BAEF5D4-0653-4759-B53F-315E1C540DD7}"/>
                  </a:ext>
                </a:extLst>
              </p:cNvPr>
              <p:cNvSpPr txBox="1"/>
              <p:nvPr/>
            </p:nvSpPr>
            <p:spPr bwMode="auto">
              <a:xfrm>
                <a:off x="3289536" y="2000355"/>
                <a:ext cx="2780940" cy="3804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36886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B912F34-059C-4622-B1EA-B694C389A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2EE0BF0-080B-476D-92A8-F070352E5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CAA19BA-C17A-4F65-A62E-8A026AB44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14</a:t>
            </a:fld>
            <a:endParaRPr lang="zh-CN" altLang="en-US"/>
          </a:p>
        </p:txBody>
      </p:sp>
      <p:grpSp>
        <p:nvGrpSpPr>
          <p:cNvPr id="146" name="27245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5163E16-E1AF-46AC-9E09-7C70086F762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399" y="1130301"/>
            <a:ext cx="10858501" cy="5003799"/>
            <a:chOff x="660399" y="1130300"/>
            <a:chExt cx="10858505" cy="5003801"/>
          </a:xfrm>
        </p:grpSpPr>
        <p:grpSp>
          <p:nvGrpSpPr>
            <p:cNvPr id="147" name="ïślíḑê">
              <a:extLst>
                <a:ext uri="{FF2B5EF4-FFF2-40B4-BE49-F238E27FC236}">
                  <a16:creationId xmlns:a16="http://schemas.microsoft.com/office/drawing/2014/main" id="{A622C352-E963-4B76-946F-BF87491972FF}"/>
                </a:ext>
              </a:extLst>
            </p:cNvPr>
            <p:cNvGrpSpPr/>
            <p:nvPr/>
          </p:nvGrpSpPr>
          <p:grpSpPr>
            <a:xfrm>
              <a:off x="660399" y="1130300"/>
              <a:ext cx="4834881" cy="2309793"/>
              <a:chOff x="660399" y="1130300"/>
              <a:chExt cx="4834881" cy="2309793"/>
            </a:xfrm>
          </p:grpSpPr>
          <p:sp>
            <p:nvSpPr>
              <p:cNvPr id="246" name="ïṧḷiḓê">
                <a:extLst>
                  <a:ext uri="{FF2B5EF4-FFF2-40B4-BE49-F238E27FC236}">
                    <a16:creationId xmlns:a16="http://schemas.microsoft.com/office/drawing/2014/main" id="{F71784BE-1591-4F48-BDD6-1D22D409CF79}"/>
                  </a:ext>
                </a:extLst>
              </p:cNvPr>
              <p:cNvSpPr txBox="1"/>
              <p:nvPr/>
            </p:nvSpPr>
            <p:spPr>
              <a:xfrm>
                <a:off x="660399" y="1473491"/>
                <a:ext cx="4834879" cy="9899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buSzPct val="25000"/>
                </a:pPr>
                <a:r>
                  <a:rPr lang="en-US" sz="2400" b="1" dirty="0"/>
                  <a:t>Unified fonts make reading more fluent.</a:t>
                </a:r>
              </a:p>
            </p:txBody>
          </p:sp>
          <p:sp>
            <p:nvSpPr>
              <p:cNvPr id="247" name="iṧḷïḓè">
                <a:extLst>
                  <a:ext uri="{FF2B5EF4-FFF2-40B4-BE49-F238E27FC236}">
                    <a16:creationId xmlns:a16="http://schemas.microsoft.com/office/drawing/2014/main" id="{854BC120-CDFB-4822-AF18-42A22B945443}"/>
                  </a:ext>
                </a:extLst>
              </p:cNvPr>
              <p:cNvSpPr txBox="1"/>
              <p:nvPr/>
            </p:nvSpPr>
            <p:spPr>
              <a:xfrm>
                <a:off x="660400" y="2463433"/>
                <a:ext cx="4834880" cy="9766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248" name="ïṧļîḋé">
                <a:extLst>
                  <a:ext uri="{FF2B5EF4-FFF2-40B4-BE49-F238E27FC236}">
                    <a16:creationId xmlns:a16="http://schemas.microsoft.com/office/drawing/2014/main" id="{7F5F7E6B-7EEE-4E5A-AF94-5488014522D1}"/>
                  </a:ext>
                </a:extLst>
              </p:cNvPr>
              <p:cNvSpPr/>
              <p:nvPr/>
            </p:nvSpPr>
            <p:spPr bwMode="auto">
              <a:xfrm>
                <a:off x="660400" y="1130300"/>
                <a:ext cx="1443608" cy="3431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000" u="sng" dirty="0"/>
                  <a:t>Supporting text here.</a:t>
                </a:r>
              </a:p>
            </p:txBody>
          </p:sp>
        </p:grpSp>
        <p:cxnSp>
          <p:nvCxnSpPr>
            <p:cNvPr id="148" name="直接箭头连接符 147">
              <a:extLst>
                <a:ext uri="{FF2B5EF4-FFF2-40B4-BE49-F238E27FC236}">
                  <a16:creationId xmlns:a16="http://schemas.microsoft.com/office/drawing/2014/main" id="{61889086-2886-4CAB-A6A3-18069DD3EE18}"/>
                </a:ext>
              </a:extLst>
            </p:cNvPr>
            <p:cNvCxnSpPr/>
            <p:nvPr/>
          </p:nvCxnSpPr>
          <p:spPr>
            <a:xfrm>
              <a:off x="660400" y="3492090"/>
              <a:ext cx="7077233" cy="0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9" name="iṩḻïḑé">
              <a:extLst>
                <a:ext uri="{FF2B5EF4-FFF2-40B4-BE49-F238E27FC236}">
                  <a16:creationId xmlns:a16="http://schemas.microsoft.com/office/drawing/2014/main" id="{6E82BF12-8C0F-4292-98A4-15F0C2C119F3}"/>
                </a:ext>
              </a:extLst>
            </p:cNvPr>
            <p:cNvGrpSpPr/>
            <p:nvPr/>
          </p:nvGrpSpPr>
          <p:grpSpPr>
            <a:xfrm>
              <a:off x="7425899" y="1197368"/>
              <a:ext cx="4093005" cy="4936733"/>
              <a:chOff x="7425899" y="1298968"/>
              <a:chExt cx="4093005" cy="4936733"/>
            </a:xfrm>
          </p:grpSpPr>
          <p:grpSp>
            <p:nvGrpSpPr>
              <p:cNvPr id="161" name="ïSḻíḓé">
                <a:extLst>
                  <a:ext uri="{FF2B5EF4-FFF2-40B4-BE49-F238E27FC236}">
                    <a16:creationId xmlns:a16="http://schemas.microsoft.com/office/drawing/2014/main" id="{15FD9898-994B-41AB-B490-B8153665E204}"/>
                  </a:ext>
                </a:extLst>
              </p:cNvPr>
              <p:cNvGrpSpPr/>
              <p:nvPr/>
            </p:nvGrpSpPr>
            <p:grpSpPr>
              <a:xfrm>
                <a:off x="7425899" y="1298968"/>
                <a:ext cx="4093005" cy="4936733"/>
                <a:chOff x="8074656" y="1979862"/>
                <a:chExt cx="3444245" cy="4154237"/>
              </a:xfrm>
            </p:grpSpPr>
            <p:sp>
              <p:nvSpPr>
                <p:cNvPr id="239" name="îṡľïḋé">
                  <a:extLst>
                    <a:ext uri="{FF2B5EF4-FFF2-40B4-BE49-F238E27FC236}">
                      <a16:creationId xmlns:a16="http://schemas.microsoft.com/office/drawing/2014/main" id="{F4456E9A-C535-43A1-BC3C-ABF2564CDA61}"/>
                    </a:ext>
                  </a:extLst>
                </p:cNvPr>
                <p:cNvSpPr/>
                <p:nvPr/>
              </p:nvSpPr>
              <p:spPr>
                <a:xfrm>
                  <a:off x="8160149" y="2027810"/>
                  <a:ext cx="2019214" cy="20192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883" y="2647"/>
                      </a:moveTo>
                      <a:lnTo>
                        <a:pt x="17677" y="2459"/>
                      </a:lnTo>
                      <a:lnTo>
                        <a:pt x="17461" y="2288"/>
                      </a:lnTo>
                      <a:lnTo>
                        <a:pt x="17237" y="2127"/>
                      </a:lnTo>
                      <a:lnTo>
                        <a:pt x="17021" y="1965"/>
                      </a:lnTo>
                      <a:lnTo>
                        <a:pt x="16564" y="1660"/>
                      </a:lnTo>
                      <a:lnTo>
                        <a:pt x="16106" y="1382"/>
                      </a:lnTo>
                      <a:lnTo>
                        <a:pt x="15630" y="1131"/>
                      </a:lnTo>
                      <a:lnTo>
                        <a:pt x="15145" y="906"/>
                      </a:lnTo>
                      <a:lnTo>
                        <a:pt x="14651" y="700"/>
                      </a:lnTo>
                      <a:lnTo>
                        <a:pt x="14158" y="529"/>
                      </a:lnTo>
                      <a:lnTo>
                        <a:pt x="13655" y="377"/>
                      </a:lnTo>
                      <a:lnTo>
                        <a:pt x="13152" y="251"/>
                      </a:lnTo>
                      <a:lnTo>
                        <a:pt x="12631" y="153"/>
                      </a:lnTo>
                      <a:lnTo>
                        <a:pt x="12111" y="72"/>
                      </a:lnTo>
                      <a:lnTo>
                        <a:pt x="11599" y="27"/>
                      </a:lnTo>
                      <a:lnTo>
                        <a:pt x="11078" y="0"/>
                      </a:lnTo>
                      <a:lnTo>
                        <a:pt x="10558" y="0"/>
                      </a:lnTo>
                      <a:lnTo>
                        <a:pt x="10046" y="27"/>
                      </a:lnTo>
                      <a:lnTo>
                        <a:pt x="9525" y="72"/>
                      </a:lnTo>
                      <a:lnTo>
                        <a:pt x="9022" y="144"/>
                      </a:lnTo>
                      <a:lnTo>
                        <a:pt x="8502" y="242"/>
                      </a:lnTo>
                      <a:lnTo>
                        <a:pt x="7999" y="359"/>
                      </a:lnTo>
                      <a:lnTo>
                        <a:pt x="7505" y="512"/>
                      </a:lnTo>
                      <a:lnTo>
                        <a:pt x="7011" y="682"/>
                      </a:lnTo>
                      <a:lnTo>
                        <a:pt x="6527" y="870"/>
                      </a:lnTo>
                      <a:lnTo>
                        <a:pt x="6042" y="1095"/>
                      </a:lnTo>
                      <a:lnTo>
                        <a:pt x="5575" y="1337"/>
                      </a:lnTo>
                      <a:lnTo>
                        <a:pt x="5126" y="1597"/>
                      </a:lnTo>
                      <a:lnTo>
                        <a:pt x="4677" y="1893"/>
                      </a:lnTo>
                      <a:lnTo>
                        <a:pt x="4237" y="2208"/>
                      </a:lnTo>
                      <a:lnTo>
                        <a:pt x="3815" y="2549"/>
                      </a:lnTo>
                      <a:lnTo>
                        <a:pt x="3411" y="2908"/>
                      </a:lnTo>
                      <a:lnTo>
                        <a:pt x="3016" y="3302"/>
                      </a:lnTo>
                      <a:lnTo>
                        <a:pt x="2837" y="3500"/>
                      </a:lnTo>
                      <a:lnTo>
                        <a:pt x="2639" y="3706"/>
                      </a:lnTo>
                      <a:lnTo>
                        <a:pt x="2298" y="4137"/>
                      </a:lnTo>
                      <a:lnTo>
                        <a:pt x="2128" y="4361"/>
                      </a:lnTo>
                      <a:lnTo>
                        <a:pt x="1966" y="4577"/>
                      </a:lnTo>
                      <a:lnTo>
                        <a:pt x="1661" y="5034"/>
                      </a:lnTo>
                      <a:lnTo>
                        <a:pt x="1374" y="5492"/>
                      </a:lnTo>
                      <a:lnTo>
                        <a:pt x="1131" y="5968"/>
                      </a:lnTo>
                      <a:lnTo>
                        <a:pt x="907" y="6452"/>
                      </a:lnTo>
                      <a:lnTo>
                        <a:pt x="700" y="6946"/>
                      </a:lnTo>
                      <a:lnTo>
                        <a:pt x="530" y="7439"/>
                      </a:lnTo>
                      <a:lnTo>
                        <a:pt x="377" y="7942"/>
                      </a:lnTo>
                      <a:lnTo>
                        <a:pt x="251" y="8453"/>
                      </a:lnTo>
                      <a:lnTo>
                        <a:pt x="144" y="8965"/>
                      </a:lnTo>
                      <a:lnTo>
                        <a:pt x="18" y="9988"/>
                      </a:lnTo>
                      <a:lnTo>
                        <a:pt x="0" y="10508"/>
                      </a:lnTo>
                      <a:lnTo>
                        <a:pt x="0" y="11038"/>
                      </a:lnTo>
                      <a:lnTo>
                        <a:pt x="18" y="11549"/>
                      </a:lnTo>
                      <a:lnTo>
                        <a:pt x="63" y="12070"/>
                      </a:lnTo>
                      <a:lnTo>
                        <a:pt x="144" y="12572"/>
                      </a:lnTo>
                      <a:lnTo>
                        <a:pt x="242" y="13093"/>
                      </a:lnTo>
                      <a:lnTo>
                        <a:pt x="368" y="13586"/>
                      </a:lnTo>
                      <a:lnTo>
                        <a:pt x="503" y="14089"/>
                      </a:lnTo>
                      <a:lnTo>
                        <a:pt x="673" y="14591"/>
                      </a:lnTo>
                      <a:lnTo>
                        <a:pt x="871" y="15067"/>
                      </a:lnTo>
                      <a:lnTo>
                        <a:pt x="1086" y="15552"/>
                      </a:lnTo>
                      <a:lnTo>
                        <a:pt x="1329" y="16009"/>
                      </a:lnTo>
                      <a:lnTo>
                        <a:pt x="1607" y="16476"/>
                      </a:lnTo>
                      <a:lnTo>
                        <a:pt x="1894" y="16925"/>
                      </a:lnTo>
                      <a:lnTo>
                        <a:pt x="2208" y="17355"/>
                      </a:lnTo>
                      <a:lnTo>
                        <a:pt x="2550" y="17768"/>
                      </a:lnTo>
                      <a:lnTo>
                        <a:pt x="2918" y="18181"/>
                      </a:lnTo>
                      <a:lnTo>
                        <a:pt x="3097" y="18378"/>
                      </a:lnTo>
                      <a:lnTo>
                        <a:pt x="3295" y="18576"/>
                      </a:lnTo>
                      <a:lnTo>
                        <a:pt x="3501" y="18755"/>
                      </a:lnTo>
                      <a:lnTo>
                        <a:pt x="3708" y="18944"/>
                      </a:lnTo>
                      <a:lnTo>
                        <a:pt x="3914" y="19123"/>
                      </a:lnTo>
                      <a:lnTo>
                        <a:pt x="4139" y="19303"/>
                      </a:lnTo>
                      <a:lnTo>
                        <a:pt x="4354" y="19473"/>
                      </a:lnTo>
                      <a:lnTo>
                        <a:pt x="4588" y="19635"/>
                      </a:lnTo>
                      <a:lnTo>
                        <a:pt x="5036" y="19931"/>
                      </a:lnTo>
                      <a:lnTo>
                        <a:pt x="5494" y="20209"/>
                      </a:lnTo>
                      <a:lnTo>
                        <a:pt x="5979" y="20460"/>
                      </a:lnTo>
                      <a:lnTo>
                        <a:pt x="6446" y="20694"/>
                      </a:lnTo>
                      <a:lnTo>
                        <a:pt x="7433" y="21071"/>
                      </a:lnTo>
                      <a:lnTo>
                        <a:pt x="7945" y="21223"/>
                      </a:lnTo>
                      <a:lnTo>
                        <a:pt x="8448" y="21349"/>
                      </a:lnTo>
                      <a:lnTo>
                        <a:pt x="8960" y="21447"/>
                      </a:lnTo>
                      <a:lnTo>
                        <a:pt x="9480" y="21519"/>
                      </a:lnTo>
                      <a:lnTo>
                        <a:pt x="10001" y="21573"/>
                      </a:lnTo>
                      <a:lnTo>
                        <a:pt x="10513" y="21600"/>
                      </a:lnTo>
                      <a:lnTo>
                        <a:pt x="11033" y="21600"/>
                      </a:lnTo>
                      <a:lnTo>
                        <a:pt x="11554" y="21573"/>
                      </a:lnTo>
                      <a:lnTo>
                        <a:pt x="12066" y="21528"/>
                      </a:lnTo>
                      <a:lnTo>
                        <a:pt x="12587" y="21447"/>
                      </a:lnTo>
                      <a:lnTo>
                        <a:pt x="13089" y="21358"/>
                      </a:lnTo>
                      <a:lnTo>
                        <a:pt x="13601" y="21232"/>
                      </a:lnTo>
                      <a:lnTo>
                        <a:pt x="14095" y="21080"/>
                      </a:lnTo>
                      <a:lnTo>
                        <a:pt x="14589" y="20918"/>
                      </a:lnTo>
                      <a:lnTo>
                        <a:pt x="15064" y="20721"/>
                      </a:lnTo>
                      <a:lnTo>
                        <a:pt x="15549" y="20505"/>
                      </a:lnTo>
                      <a:lnTo>
                        <a:pt x="16025" y="20254"/>
                      </a:lnTo>
                      <a:lnTo>
                        <a:pt x="16483" y="19985"/>
                      </a:lnTo>
                      <a:lnTo>
                        <a:pt x="16923" y="19698"/>
                      </a:lnTo>
                      <a:lnTo>
                        <a:pt x="17354" y="19383"/>
                      </a:lnTo>
                      <a:lnTo>
                        <a:pt x="17785" y="19042"/>
                      </a:lnTo>
                      <a:lnTo>
                        <a:pt x="18180" y="18675"/>
                      </a:lnTo>
                      <a:lnTo>
                        <a:pt x="18377" y="18495"/>
                      </a:lnTo>
                      <a:lnTo>
                        <a:pt x="18575" y="18298"/>
                      </a:lnTo>
                      <a:lnTo>
                        <a:pt x="18772" y="18091"/>
                      </a:lnTo>
                      <a:lnTo>
                        <a:pt x="18952" y="17885"/>
                      </a:lnTo>
                      <a:lnTo>
                        <a:pt x="19131" y="17669"/>
                      </a:lnTo>
                      <a:lnTo>
                        <a:pt x="19311" y="17463"/>
                      </a:lnTo>
                      <a:lnTo>
                        <a:pt x="19796" y="16790"/>
                      </a:lnTo>
                      <a:lnTo>
                        <a:pt x="19939" y="16566"/>
                      </a:lnTo>
                      <a:lnTo>
                        <a:pt x="20217" y="16108"/>
                      </a:lnTo>
                      <a:lnTo>
                        <a:pt x="20469" y="15623"/>
                      </a:lnTo>
                      <a:lnTo>
                        <a:pt x="20693" y="15139"/>
                      </a:lnTo>
                      <a:lnTo>
                        <a:pt x="20900" y="14654"/>
                      </a:lnTo>
                      <a:lnTo>
                        <a:pt x="21070" y="14152"/>
                      </a:lnTo>
                      <a:lnTo>
                        <a:pt x="21223" y="13658"/>
                      </a:lnTo>
                      <a:lnTo>
                        <a:pt x="21349" y="13138"/>
                      </a:lnTo>
                      <a:lnTo>
                        <a:pt x="21447" y="12635"/>
                      </a:lnTo>
                      <a:lnTo>
                        <a:pt x="21519" y="12115"/>
                      </a:lnTo>
                      <a:lnTo>
                        <a:pt x="21573" y="11594"/>
                      </a:lnTo>
                      <a:lnTo>
                        <a:pt x="21600" y="11083"/>
                      </a:lnTo>
                      <a:lnTo>
                        <a:pt x="21600" y="10562"/>
                      </a:lnTo>
                      <a:lnTo>
                        <a:pt x="21573" y="10051"/>
                      </a:lnTo>
                      <a:lnTo>
                        <a:pt x="21528" y="9530"/>
                      </a:lnTo>
                      <a:lnTo>
                        <a:pt x="21456" y="9010"/>
                      </a:lnTo>
                      <a:lnTo>
                        <a:pt x="21358" y="8507"/>
                      </a:lnTo>
                      <a:lnTo>
                        <a:pt x="21241" y="8005"/>
                      </a:lnTo>
                      <a:lnTo>
                        <a:pt x="21088" y="7511"/>
                      </a:lnTo>
                      <a:lnTo>
                        <a:pt x="20918" y="7009"/>
                      </a:lnTo>
                      <a:lnTo>
                        <a:pt x="20729" y="6515"/>
                      </a:lnTo>
                      <a:lnTo>
                        <a:pt x="20505" y="6048"/>
                      </a:lnTo>
                      <a:lnTo>
                        <a:pt x="20262" y="5573"/>
                      </a:lnTo>
                      <a:lnTo>
                        <a:pt x="19993" y="5115"/>
                      </a:lnTo>
                      <a:lnTo>
                        <a:pt x="19706" y="4666"/>
                      </a:lnTo>
                      <a:lnTo>
                        <a:pt x="19392" y="4245"/>
                      </a:lnTo>
                      <a:lnTo>
                        <a:pt x="19050" y="3814"/>
                      </a:lnTo>
                      <a:lnTo>
                        <a:pt x="18691" y="3419"/>
                      </a:lnTo>
                      <a:lnTo>
                        <a:pt x="18296" y="3024"/>
                      </a:lnTo>
                      <a:lnTo>
                        <a:pt x="18090" y="2827"/>
                      </a:lnTo>
                      <a:lnTo>
                        <a:pt x="17883" y="264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numCol="1" anchor="t">
                  <a:normAutofit/>
                </a:bodyPr>
                <a:lstStyle>
                  <a:defPPr marL="0" marR="0" indent="0" algn="l" defTabSz="9144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defPPr>
                  <a:lvl1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1pPr>
                  <a:lvl2pPr marL="0" marR="0" indent="4572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2pPr>
                  <a:lvl3pPr marL="0" marR="0" indent="9144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3pPr>
                  <a:lvl4pPr marL="0" marR="0" indent="13716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4pPr>
                  <a:lvl5pPr marL="0" marR="0" indent="18288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5pPr>
                  <a:lvl6pPr marL="0" marR="0" indent="22860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6pPr>
                  <a:lvl7pPr marL="0" marR="0" indent="27432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7pPr>
                  <a:lvl8pPr marL="0" marR="0" indent="32004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8pPr>
                  <a:lvl9pPr marL="0" marR="0" indent="36576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9pPr>
                </a:lstStyle>
                <a:p>
                  <a:endParaRPr/>
                </a:p>
              </p:txBody>
            </p:sp>
            <p:sp>
              <p:nvSpPr>
                <p:cNvPr id="240" name="îṧḷíďe">
                  <a:extLst>
                    <a:ext uri="{FF2B5EF4-FFF2-40B4-BE49-F238E27FC236}">
                      <a16:creationId xmlns:a16="http://schemas.microsoft.com/office/drawing/2014/main" id="{AFE4AAE3-2CED-454A-B4E9-61A74EB36584}"/>
                    </a:ext>
                  </a:extLst>
                </p:cNvPr>
                <p:cNvSpPr/>
                <p:nvPr/>
              </p:nvSpPr>
              <p:spPr>
                <a:xfrm>
                  <a:off x="8074656" y="1979862"/>
                  <a:ext cx="2172798" cy="21753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886" y="2652"/>
                      </a:moveTo>
                      <a:lnTo>
                        <a:pt x="17677" y="2469"/>
                      </a:lnTo>
                      <a:lnTo>
                        <a:pt x="17460" y="2293"/>
                      </a:lnTo>
                      <a:lnTo>
                        <a:pt x="17235" y="2127"/>
                      </a:lnTo>
                      <a:lnTo>
                        <a:pt x="17026" y="1968"/>
                      </a:lnTo>
                      <a:lnTo>
                        <a:pt x="16801" y="1818"/>
                      </a:lnTo>
                      <a:lnTo>
                        <a:pt x="16567" y="1668"/>
                      </a:lnTo>
                      <a:lnTo>
                        <a:pt x="16342" y="1526"/>
                      </a:lnTo>
                      <a:lnTo>
                        <a:pt x="16108" y="1384"/>
                      </a:lnTo>
                      <a:lnTo>
                        <a:pt x="15866" y="1259"/>
                      </a:lnTo>
                      <a:lnTo>
                        <a:pt x="15632" y="1143"/>
                      </a:lnTo>
                      <a:lnTo>
                        <a:pt x="15390" y="1026"/>
                      </a:lnTo>
                      <a:lnTo>
                        <a:pt x="15140" y="909"/>
                      </a:lnTo>
                      <a:lnTo>
                        <a:pt x="14906" y="809"/>
                      </a:lnTo>
                      <a:lnTo>
                        <a:pt x="14648" y="701"/>
                      </a:lnTo>
                      <a:lnTo>
                        <a:pt x="14406" y="617"/>
                      </a:lnTo>
                      <a:lnTo>
                        <a:pt x="14155" y="534"/>
                      </a:lnTo>
                      <a:lnTo>
                        <a:pt x="13654" y="384"/>
                      </a:lnTo>
                      <a:lnTo>
                        <a:pt x="13145" y="259"/>
                      </a:lnTo>
                      <a:lnTo>
                        <a:pt x="12628" y="158"/>
                      </a:lnTo>
                      <a:lnTo>
                        <a:pt x="12119" y="83"/>
                      </a:lnTo>
                      <a:lnTo>
                        <a:pt x="11601" y="33"/>
                      </a:lnTo>
                      <a:lnTo>
                        <a:pt x="11084" y="8"/>
                      </a:lnTo>
                      <a:lnTo>
                        <a:pt x="10566" y="0"/>
                      </a:lnTo>
                      <a:lnTo>
                        <a:pt x="10040" y="33"/>
                      </a:lnTo>
                      <a:lnTo>
                        <a:pt x="9531" y="75"/>
                      </a:lnTo>
                      <a:lnTo>
                        <a:pt x="9022" y="150"/>
                      </a:lnTo>
                      <a:lnTo>
                        <a:pt x="8505" y="242"/>
                      </a:lnTo>
                      <a:lnTo>
                        <a:pt x="7503" y="509"/>
                      </a:lnTo>
                      <a:lnTo>
                        <a:pt x="7011" y="684"/>
                      </a:lnTo>
                      <a:lnTo>
                        <a:pt x="6527" y="876"/>
                      </a:lnTo>
                      <a:lnTo>
                        <a:pt x="6285" y="984"/>
                      </a:lnTo>
                      <a:lnTo>
                        <a:pt x="6051" y="1101"/>
                      </a:lnTo>
                      <a:lnTo>
                        <a:pt x="5809" y="1218"/>
                      </a:lnTo>
                      <a:lnTo>
                        <a:pt x="5575" y="1343"/>
                      </a:lnTo>
                      <a:lnTo>
                        <a:pt x="5350" y="1476"/>
                      </a:lnTo>
                      <a:lnTo>
                        <a:pt x="5116" y="1610"/>
                      </a:lnTo>
                      <a:lnTo>
                        <a:pt x="4891" y="1751"/>
                      </a:lnTo>
                      <a:lnTo>
                        <a:pt x="4666" y="1901"/>
                      </a:lnTo>
                      <a:lnTo>
                        <a:pt x="4457" y="2052"/>
                      </a:lnTo>
                      <a:lnTo>
                        <a:pt x="4240" y="2210"/>
                      </a:lnTo>
                      <a:lnTo>
                        <a:pt x="4023" y="2385"/>
                      </a:lnTo>
                      <a:lnTo>
                        <a:pt x="3814" y="2552"/>
                      </a:lnTo>
                      <a:lnTo>
                        <a:pt x="3614" y="2735"/>
                      </a:lnTo>
                      <a:lnTo>
                        <a:pt x="3405" y="2919"/>
                      </a:lnTo>
                      <a:lnTo>
                        <a:pt x="3021" y="3303"/>
                      </a:lnTo>
                      <a:lnTo>
                        <a:pt x="2829" y="3503"/>
                      </a:lnTo>
                      <a:lnTo>
                        <a:pt x="2646" y="3720"/>
                      </a:lnTo>
                      <a:lnTo>
                        <a:pt x="2470" y="3928"/>
                      </a:lnTo>
                      <a:lnTo>
                        <a:pt x="2295" y="4145"/>
                      </a:lnTo>
                      <a:lnTo>
                        <a:pt x="1961" y="4579"/>
                      </a:lnTo>
                      <a:lnTo>
                        <a:pt x="1803" y="4804"/>
                      </a:lnTo>
                      <a:lnTo>
                        <a:pt x="1653" y="5037"/>
                      </a:lnTo>
                      <a:lnTo>
                        <a:pt x="1519" y="5262"/>
                      </a:lnTo>
                      <a:lnTo>
                        <a:pt x="1377" y="5504"/>
                      </a:lnTo>
                      <a:lnTo>
                        <a:pt x="1127" y="5971"/>
                      </a:lnTo>
                      <a:lnTo>
                        <a:pt x="1010" y="6213"/>
                      </a:lnTo>
                      <a:lnTo>
                        <a:pt x="910" y="6455"/>
                      </a:lnTo>
                      <a:lnTo>
                        <a:pt x="801" y="6697"/>
                      </a:lnTo>
                      <a:lnTo>
                        <a:pt x="701" y="6939"/>
                      </a:lnTo>
                      <a:lnTo>
                        <a:pt x="609" y="7197"/>
                      </a:lnTo>
                      <a:lnTo>
                        <a:pt x="517" y="7447"/>
                      </a:lnTo>
                      <a:lnTo>
                        <a:pt x="442" y="7689"/>
                      </a:lnTo>
                      <a:lnTo>
                        <a:pt x="376" y="7948"/>
                      </a:lnTo>
                      <a:lnTo>
                        <a:pt x="250" y="8448"/>
                      </a:lnTo>
                      <a:lnTo>
                        <a:pt x="150" y="8965"/>
                      </a:lnTo>
                      <a:lnTo>
                        <a:pt x="75" y="9482"/>
                      </a:lnTo>
                      <a:lnTo>
                        <a:pt x="17" y="9999"/>
                      </a:lnTo>
                      <a:lnTo>
                        <a:pt x="0" y="10525"/>
                      </a:lnTo>
                      <a:lnTo>
                        <a:pt x="0" y="11034"/>
                      </a:lnTo>
                      <a:lnTo>
                        <a:pt x="17" y="11559"/>
                      </a:lnTo>
                      <a:lnTo>
                        <a:pt x="75" y="12068"/>
                      </a:lnTo>
                      <a:lnTo>
                        <a:pt x="134" y="12585"/>
                      </a:lnTo>
                      <a:lnTo>
                        <a:pt x="234" y="13093"/>
                      </a:lnTo>
                      <a:lnTo>
                        <a:pt x="359" y="13594"/>
                      </a:lnTo>
                      <a:lnTo>
                        <a:pt x="509" y="14103"/>
                      </a:lnTo>
                      <a:lnTo>
                        <a:pt x="684" y="14595"/>
                      </a:lnTo>
                      <a:lnTo>
                        <a:pt x="876" y="15070"/>
                      </a:lnTo>
                      <a:lnTo>
                        <a:pt x="985" y="15320"/>
                      </a:lnTo>
                      <a:lnTo>
                        <a:pt x="1085" y="15554"/>
                      </a:lnTo>
                      <a:lnTo>
                        <a:pt x="1202" y="15787"/>
                      </a:lnTo>
                      <a:lnTo>
                        <a:pt x="1335" y="16021"/>
                      </a:lnTo>
                      <a:lnTo>
                        <a:pt x="1461" y="16246"/>
                      </a:lnTo>
                      <a:lnTo>
                        <a:pt x="1602" y="16479"/>
                      </a:lnTo>
                      <a:lnTo>
                        <a:pt x="1736" y="16705"/>
                      </a:lnTo>
                      <a:lnTo>
                        <a:pt x="1886" y="16921"/>
                      </a:lnTo>
                      <a:lnTo>
                        <a:pt x="2053" y="17147"/>
                      </a:lnTo>
                      <a:lnTo>
                        <a:pt x="2212" y="17355"/>
                      </a:lnTo>
                      <a:lnTo>
                        <a:pt x="2370" y="17572"/>
                      </a:lnTo>
                      <a:lnTo>
                        <a:pt x="2554" y="17772"/>
                      </a:lnTo>
                      <a:lnTo>
                        <a:pt x="2721" y="17989"/>
                      </a:lnTo>
                      <a:lnTo>
                        <a:pt x="2913" y="18181"/>
                      </a:lnTo>
                      <a:lnTo>
                        <a:pt x="3096" y="18381"/>
                      </a:lnTo>
                      <a:lnTo>
                        <a:pt x="3297" y="18573"/>
                      </a:lnTo>
                      <a:lnTo>
                        <a:pt x="3505" y="18764"/>
                      </a:lnTo>
                      <a:lnTo>
                        <a:pt x="3706" y="18948"/>
                      </a:lnTo>
                      <a:lnTo>
                        <a:pt x="3923" y="19131"/>
                      </a:lnTo>
                      <a:lnTo>
                        <a:pt x="4131" y="19298"/>
                      </a:lnTo>
                      <a:lnTo>
                        <a:pt x="4357" y="19473"/>
                      </a:lnTo>
                      <a:lnTo>
                        <a:pt x="4807" y="19790"/>
                      </a:lnTo>
                      <a:lnTo>
                        <a:pt x="5033" y="19932"/>
                      </a:lnTo>
                      <a:lnTo>
                        <a:pt x="5266" y="20082"/>
                      </a:lnTo>
                      <a:lnTo>
                        <a:pt x="5492" y="20207"/>
                      </a:lnTo>
                      <a:lnTo>
                        <a:pt x="5726" y="20341"/>
                      </a:lnTo>
                      <a:lnTo>
                        <a:pt x="6210" y="20583"/>
                      </a:lnTo>
                      <a:lnTo>
                        <a:pt x="6452" y="20691"/>
                      </a:lnTo>
                      <a:lnTo>
                        <a:pt x="6702" y="20799"/>
                      </a:lnTo>
                      <a:lnTo>
                        <a:pt x="6944" y="20891"/>
                      </a:lnTo>
                      <a:lnTo>
                        <a:pt x="7194" y="20991"/>
                      </a:lnTo>
                      <a:lnTo>
                        <a:pt x="7436" y="21066"/>
                      </a:lnTo>
                      <a:lnTo>
                        <a:pt x="7695" y="21150"/>
                      </a:lnTo>
                      <a:lnTo>
                        <a:pt x="7937" y="21225"/>
                      </a:lnTo>
                      <a:lnTo>
                        <a:pt x="8455" y="21341"/>
                      </a:lnTo>
                      <a:lnTo>
                        <a:pt x="8964" y="21450"/>
                      </a:lnTo>
                      <a:lnTo>
                        <a:pt x="9481" y="21525"/>
                      </a:lnTo>
                      <a:lnTo>
                        <a:pt x="9990" y="21575"/>
                      </a:lnTo>
                      <a:lnTo>
                        <a:pt x="10516" y="21600"/>
                      </a:lnTo>
                      <a:lnTo>
                        <a:pt x="11025" y="21600"/>
                      </a:lnTo>
                      <a:lnTo>
                        <a:pt x="11551" y="21575"/>
                      </a:lnTo>
                      <a:lnTo>
                        <a:pt x="12060" y="21525"/>
                      </a:lnTo>
                      <a:lnTo>
                        <a:pt x="12578" y="21450"/>
                      </a:lnTo>
                      <a:lnTo>
                        <a:pt x="13087" y="21350"/>
                      </a:lnTo>
                      <a:lnTo>
                        <a:pt x="13596" y="21233"/>
                      </a:lnTo>
                      <a:lnTo>
                        <a:pt x="14097" y="21083"/>
                      </a:lnTo>
                      <a:lnTo>
                        <a:pt x="14589" y="20916"/>
                      </a:lnTo>
                      <a:lnTo>
                        <a:pt x="15082" y="20724"/>
                      </a:lnTo>
                      <a:lnTo>
                        <a:pt x="15549" y="20507"/>
                      </a:lnTo>
                      <a:lnTo>
                        <a:pt x="15783" y="20382"/>
                      </a:lnTo>
                      <a:lnTo>
                        <a:pt x="16016" y="20266"/>
                      </a:lnTo>
                      <a:lnTo>
                        <a:pt x="16250" y="20132"/>
                      </a:lnTo>
                      <a:lnTo>
                        <a:pt x="16475" y="19999"/>
                      </a:lnTo>
                      <a:lnTo>
                        <a:pt x="16926" y="19699"/>
                      </a:lnTo>
                      <a:lnTo>
                        <a:pt x="17143" y="19548"/>
                      </a:lnTo>
                      <a:lnTo>
                        <a:pt x="17352" y="19390"/>
                      </a:lnTo>
                      <a:lnTo>
                        <a:pt x="17569" y="19215"/>
                      </a:lnTo>
                      <a:lnTo>
                        <a:pt x="17786" y="19048"/>
                      </a:lnTo>
                      <a:lnTo>
                        <a:pt x="17986" y="18873"/>
                      </a:lnTo>
                      <a:lnTo>
                        <a:pt x="18186" y="18681"/>
                      </a:lnTo>
                      <a:lnTo>
                        <a:pt x="18570" y="18297"/>
                      </a:lnTo>
                      <a:lnTo>
                        <a:pt x="18762" y="18097"/>
                      </a:lnTo>
                      <a:lnTo>
                        <a:pt x="18954" y="17889"/>
                      </a:lnTo>
                      <a:lnTo>
                        <a:pt x="19130" y="17680"/>
                      </a:lnTo>
                      <a:lnTo>
                        <a:pt x="19313" y="17463"/>
                      </a:lnTo>
                      <a:lnTo>
                        <a:pt x="19789" y="16788"/>
                      </a:lnTo>
                      <a:lnTo>
                        <a:pt x="19939" y="16563"/>
                      </a:lnTo>
                      <a:lnTo>
                        <a:pt x="20223" y="16096"/>
                      </a:lnTo>
                      <a:lnTo>
                        <a:pt x="20348" y="15862"/>
                      </a:lnTo>
                      <a:lnTo>
                        <a:pt x="20582" y="15395"/>
                      </a:lnTo>
                      <a:lnTo>
                        <a:pt x="20699" y="15145"/>
                      </a:lnTo>
                      <a:lnTo>
                        <a:pt x="20799" y="14903"/>
                      </a:lnTo>
                      <a:lnTo>
                        <a:pt x="20891" y="14653"/>
                      </a:lnTo>
                      <a:lnTo>
                        <a:pt x="20991" y="14411"/>
                      </a:lnTo>
                      <a:lnTo>
                        <a:pt x="21074" y="14161"/>
                      </a:lnTo>
                      <a:lnTo>
                        <a:pt x="21224" y="13661"/>
                      </a:lnTo>
                      <a:lnTo>
                        <a:pt x="21350" y="13152"/>
                      </a:lnTo>
                      <a:lnTo>
                        <a:pt x="21450" y="12635"/>
                      </a:lnTo>
                      <a:lnTo>
                        <a:pt x="21525" y="12126"/>
                      </a:lnTo>
                      <a:lnTo>
                        <a:pt x="21575" y="11601"/>
                      </a:lnTo>
                      <a:lnTo>
                        <a:pt x="21600" y="11084"/>
                      </a:lnTo>
                      <a:lnTo>
                        <a:pt x="21600" y="10566"/>
                      </a:lnTo>
                      <a:lnTo>
                        <a:pt x="21575" y="10049"/>
                      </a:lnTo>
                      <a:lnTo>
                        <a:pt x="21533" y="9541"/>
                      </a:lnTo>
                      <a:lnTo>
                        <a:pt x="21458" y="9024"/>
                      </a:lnTo>
                      <a:lnTo>
                        <a:pt x="21366" y="8515"/>
                      </a:lnTo>
                      <a:lnTo>
                        <a:pt x="21233" y="8015"/>
                      </a:lnTo>
                      <a:lnTo>
                        <a:pt x="21099" y="7506"/>
                      </a:lnTo>
                      <a:lnTo>
                        <a:pt x="20924" y="7014"/>
                      </a:lnTo>
                      <a:lnTo>
                        <a:pt x="20724" y="6530"/>
                      </a:lnTo>
                      <a:lnTo>
                        <a:pt x="20615" y="6288"/>
                      </a:lnTo>
                      <a:lnTo>
                        <a:pt x="20507" y="6055"/>
                      </a:lnTo>
                      <a:lnTo>
                        <a:pt x="20390" y="5813"/>
                      </a:lnTo>
                      <a:lnTo>
                        <a:pt x="20265" y="5588"/>
                      </a:lnTo>
                      <a:lnTo>
                        <a:pt x="20131" y="5354"/>
                      </a:lnTo>
                      <a:lnTo>
                        <a:pt x="19998" y="5129"/>
                      </a:lnTo>
                      <a:lnTo>
                        <a:pt x="19856" y="4904"/>
                      </a:lnTo>
                      <a:lnTo>
                        <a:pt x="19705" y="4679"/>
                      </a:lnTo>
                      <a:lnTo>
                        <a:pt x="19547" y="4462"/>
                      </a:lnTo>
                      <a:lnTo>
                        <a:pt x="19388" y="4253"/>
                      </a:lnTo>
                      <a:lnTo>
                        <a:pt x="19054" y="3820"/>
                      </a:lnTo>
                      <a:lnTo>
                        <a:pt x="18687" y="3419"/>
                      </a:lnTo>
                      <a:lnTo>
                        <a:pt x="18495" y="3227"/>
                      </a:lnTo>
                      <a:lnTo>
                        <a:pt x="18295" y="3019"/>
                      </a:lnTo>
                      <a:lnTo>
                        <a:pt x="18103" y="2844"/>
                      </a:lnTo>
                      <a:lnTo>
                        <a:pt x="17886" y="2652"/>
                      </a:lnTo>
                      <a:close/>
                      <a:moveTo>
                        <a:pt x="18378" y="17388"/>
                      </a:moveTo>
                      <a:lnTo>
                        <a:pt x="18211" y="17580"/>
                      </a:lnTo>
                      <a:lnTo>
                        <a:pt x="18028" y="17772"/>
                      </a:lnTo>
                      <a:lnTo>
                        <a:pt x="17844" y="17956"/>
                      </a:lnTo>
                      <a:lnTo>
                        <a:pt x="17661" y="18122"/>
                      </a:lnTo>
                      <a:lnTo>
                        <a:pt x="17293" y="18464"/>
                      </a:lnTo>
                      <a:lnTo>
                        <a:pt x="16893" y="18781"/>
                      </a:lnTo>
                      <a:lnTo>
                        <a:pt x="16492" y="19073"/>
                      </a:lnTo>
                      <a:lnTo>
                        <a:pt x="16083" y="19340"/>
                      </a:lnTo>
                      <a:lnTo>
                        <a:pt x="15657" y="19590"/>
                      </a:lnTo>
                      <a:lnTo>
                        <a:pt x="15215" y="19824"/>
                      </a:lnTo>
                      <a:lnTo>
                        <a:pt x="14764" y="20024"/>
                      </a:lnTo>
                      <a:lnTo>
                        <a:pt x="14322" y="20207"/>
                      </a:lnTo>
                      <a:lnTo>
                        <a:pt x="13863" y="20357"/>
                      </a:lnTo>
                      <a:lnTo>
                        <a:pt x="13404" y="20499"/>
                      </a:lnTo>
                      <a:lnTo>
                        <a:pt x="12928" y="20616"/>
                      </a:lnTo>
                      <a:lnTo>
                        <a:pt x="12461" y="20699"/>
                      </a:lnTo>
                      <a:lnTo>
                        <a:pt x="11977" y="20774"/>
                      </a:lnTo>
                      <a:lnTo>
                        <a:pt x="11501" y="20816"/>
                      </a:lnTo>
                      <a:lnTo>
                        <a:pt x="11017" y="20841"/>
                      </a:lnTo>
                      <a:lnTo>
                        <a:pt x="10533" y="20841"/>
                      </a:lnTo>
                      <a:lnTo>
                        <a:pt x="10057" y="20816"/>
                      </a:lnTo>
                      <a:lnTo>
                        <a:pt x="9573" y="20766"/>
                      </a:lnTo>
                      <a:lnTo>
                        <a:pt x="9089" y="20699"/>
                      </a:lnTo>
                      <a:lnTo>
                        <a:pt x="8613" y="20608"/>
                      </a:lnTo>
                      <a:lnTo>
                        <a:pt x="8146" y="20491"/>
                      </a:lnTo>
                      <a:lnTo>
                        <a:pt x="7670" y="20349"/>
                      </a:lnTo>
                      <a:lnTo>
                        <a:pt x="6752" y="19999"/>
                      </a:lnTo>
                      <a:lnTo>
                        <a:pt x="6318" y="19782"/>
                      </a:lnTo>
                      <a:lnTo>
                        <a:pt x="5867" y="19548"/>
                      </a:lnTo>
                      <a:lnTo>
                        <a:pt x="5442" y="19290"/>
                      </a:lnTo>
                      <a:lnTo>
                        <a:pt x="5024" y="19015"/>
                      </a:lnTo>
                      <a:lnTo>
                        <a:pt x="4807" y="18865"/>
                      </a:lnTo>
                      <a:lnTo>
                        <a:pt x="4607" y="18706"/>
                      </a:lnTo>
                      <a:lnTo>
                        <a:pt x="4398" y="18539"/>
                      </a:lnTo>
                      <a:lnTo>
                        <a:pt x="4206" y="18373"/>
                      </a:lnTo>
                      <a:lnTo>
                        <a:pt x="4015" y="18197"/>
                      </a:lnTo>
                      <a:lnTo>
                        <a:pt x="3823" y="18031"/>
                      </a:lnTo>
                      <a:lnTo>
                        <a:pt x="3639" y="17847"/>
                      </a:lnTo>
                      <a:lnTo>
                        <a:pt x="3472" y="17664"/>
                      </a:lnTo>
                      <a:lnTo>
                        <a:pt x="3130" y="17280"/>
                      </a:lnTo>
                      <a:lnTo>
                        <a:pt x="2813" y="16896"/>
                      </a:lnTo>
                      <a:lnTo>
                        <a:pt x="2521" y="16496"/>
                      </a:lnTo>
                      <a:lnTo>
                        <a:pt x="2253" y="16079"/>
                      </a:lnTo>
                      <a:lnTo>
                        <a:pt x="1995" y="15645"/>
                      </a:lnTo>
                      <a:lnTo>
                        <a:pt x="1769" y="15220"/>
                      </a:lnTo>
                      <a:lnTo>
                        <a:pt x="1569" y="14770"/>
                      </a:lnTo>
                      <a:lnTo>
                        <a:pt x="1385" y="14328"/>
                      </a:lnTo>
                      <a:lnTo>
                        <a:pt x="1227" y="13861"/>
                      </a:lnTo>
                      <a:lnTo>
                        <a:pt x="1102" y="13394"/>
                      </a:lnTo>
                      <a:lnTo>
                        <a:pt x="985" y="12935"/>
                      </a:lnTo>
                      <a:lnTo>
                        <a:pt x="893" y="12451"/>
                      </a:lnTo>
                      <a:lnTo>
                        <a:pt x="818" y="11984"/>
                      </a:lnTo>
                      <a:lnTo>
                        <a:pt x="776" y="11501"/>
                      </a:lnTo>
                      <a:lnTo>
                        <a:pt x="760" y="11025"/>
                      </a:lnTo>
                      <a:lnTo>
                        <a:pt x="760" y="10533"/>
                      </a:lnTo>
                      <a:lnTo>
                        <a:pt x="776" y="10049"/>
                      </a:lnTo>
                      <a:lnTo>
                        <a:pt x="893" y="9099"/>
                      </a:lnTo>
                      <a:lnTo>
                        <a:pt x="993" y="8623"/>
                      </a:lnTo>
                      <a:lnTo>
                        <a:pt x="1110" y="8148"/>
                      </a:lnTo>
                      <a:lnTo>
                        <a:pt x="1252" y="7681"/>
                      </a:lnTo>
                      <a:lnTo>
                        <a:pt x="1411" y="7222"/>
                      </a:lnTo>
                      <a:lnTo>
                        <a:pt x="1602" y="6764"/>
                      </a:lnTo>
                      <a:lnTo>
                        <a:pt x="1811" y="6313"/>
                      </a:lnTo>
                      <a:lnTo>
                        <a:pt x="2036" y="5871"/>
                      </a:lnTo>
                      <a:lnTo>
                        <a:pt x="2304" y="5446"/>
                      </a:lnTo>
                      <a:lnTo>
                        <a:pt x="2587" y="5021"/>
                      </a:lnTo>
                      <a:lnTo>
                        <a:pt x="2738" y="4820"/>
                      </a:lnTo>
                      <a:lnTo>
                        <a:pt x="2896" y="4612"/>
                      </a:lnTo>
                      <a:lnTo>
                        <a:pt x="3213" y="4212"/>
                      </a:lnTo>
                      <a:lnTo>
                        <a:pt x="3397" y="4020"/>
                      </a:lnTo>
                      <a:lnTo>
                        <a:pt x="3564" y="3836"/>
                      </a:lnTo>
                      <a:lnTo>
                        <a:pt x="3931" y="3469"/>
                      </a:lnTo>
                      <a:lnTo>
                        <a:pt x="4307" y="3136"/>
                      </a:lnTo>
                      <a:lnTo>
                        <a:pt x="4699" y="2819"/>
                      </a:lnTo>
                      <a:lnTo>
                        <a:pt x="5108" y="2527"/>
                      </a:lnTo>
                      <a:lnTo>
                        <a:pt x="5525" y="2252"/>
                      </a:lnTo>
                      <a:lnTo>
                        <a:pt x="5943" y="2010"/>
                      </a:lnTo>
                      <a:lnTo>
                        <a:pt x="6377" y="1785"/>
                      </a:lnTo>
                      <a:lnTo>
                        <a:pt x="6827" y="1576"/>
                      </a:lnTo>
                      <a:lnTo>
                        <a:pt x="7278" y="1401"/>
                      </a:lnTo>
                      <a:lnTo>
                        <a:pt x="7737" y="1243"/>
                      </a:lnTo>
                      <a:lnTo>
                        <a:pt x="8196" y="1101"/>
                      </a:lnTo>
                      <a:lnTo>
                        <a:pt x="8663" y="992"/>
                      </a:lnTo>
                      <a:lnTo>
                        <a:pt x="9147" y="901"/>
                      </a:lnTo>
                      <a:lnTo>
                        <a:pt x="9615" y="834"/>
                      </a:lnTo>
                      <a:lnTo>
                        <a:pt x="10099" y="792"/>
                      </a:lnTo>
                      <a:lnTo>
                        <a:pt x="10575" y="767"/>
                      </a:lnTo>
                      <a:lnTo>
                        <a:pt x="11059" y="767"/>
                      </a:lnTo>
                      <a:lnTo>
                        <a:pt x="11543" y="792"/>
                      </a:lnTo>
                      <a:lnTo>
                        <a:pt x="12019" y="834"/>
                      </a:lnTo>
                      <a:lnTo>
                        <a:pt x="12503" y="909"/>
                      </a:lnTo>
                      <a:lnTo>
                        <a:pt x="12987" y="1001"/>
                      </a:lnTo>
                      <a:lnTo>
                        <a:pt x="13454" y="1118"/>
                      </a:lnTo>
                      <a:lnTo>
                        <a:pt x="13921" y="1259"/>
                      </a:lnTo>
                      <a:lnTo>
                        <a:pt x="14381" y="1418"/>
                      </a:lnTo>
                      <a:lnTo>
                        <a:pt x="14840" y="1610"/>
                      </a:lnTo>
                      <a:lnTo>
                        <a:pt x="15290" y="1818"/>
                      </a:lnTo>
                      <a:lnTo>
                        <a:pt x="15733" y="2052"/>
                      </a:lnTo>
                      <a:lnTo>
                        <a:pt x="16158" y="2310"/>
                      </a:lnTo>
                      <a:lnTo>
                        <a:pt x="16584" y="2594"/>
                      </a:lnTo>
                      <a:lnTo>
                        <a:pt x="16784" y="2744"/>
                      </a:lnTo>
                      <a:lnTo>
                        <a:pt x="16993" y="2894"/>
                      </a:lnTo>
                      <a:lnTo>
                        <a:pt x="17193" y="3052"/>
                      </a:lnTo>
                      <a:lnTo>
                        <a:pt x="17385" y="3227"/>
                      </a:lnTo>
                      <a:lnTo>
                        <a:pt x="17577" y="3394"/>
                      </a:lnTo>
                      <a:lnTo>
                        <a:pt x="17769" y="3578"/>
                      </a:lnTo>
                      <a:lnTo>
                        <a:pt x="18136" y="3945"/>
                      </a:lnTo>
                      <a:lnTo>
                        <a:pt x="18470" y="4312"/>
                      </a:lnTo>
                      <a:lnTo>
                        <a:pt x="18787" y="4712"/>
                      </a:lnTo>
                      <a:lnTo>
                        <a:pt x="19079" y="5104"/>
                      </a:lnTo>
                      <a:lnTo>
                        <a:pt x="19347" y="5521"/>
                      </a:lnTo>
                      <a:lnTo>
                        <a:pt x="19597" y="5946"/>
                      </a:lnTo>
                      <a:lnTo>
                        <a:pt x="19822" y="6388"/>
                      </a:lnTo>
                      <a:lnTo>
                        <a:pt x="20031" y="6822"/>
                      </a:lnTo>
                      <a:lnTo>
                        <a:pt x="20206" y="7281"/>
                      </a:lnTo>
                      <a:lnTo>
                        <a:pt x="20365" y="7748"/>
                      </a:lnTo>
                      <a:lnTo>
                        <a:pt x="20507" y="8206"/>
                      </a:lnTo>
                      <a:lnTo>
                        <a:pt x="20615" y="8673"/>
                      </a:lnTo>
                      <a:lnTo>
                        <a:pt x="20707" y="9140"/>
                      </a:lnTo>
                      <a:lnTo>
                        <a:pt x="20774" y="9624"/>
                      </a:lnTo>
                      <a:lnTo>
                        <a:pt x="20815" y="10108"/>
                      </a:lnTo>
                      <a:lnTo>
                        <a:pt x="20840" y="10583"/>
                      </a:lnTo>
                      <a:lnTo>
                        <a:pt x="20840" y="11067"/>
                      </a:lnTo>
                      <a:lnTo>
                        <a:pt x="20815" y="11542"/>
                      </a:lnTo>
                      <a:lnTo>
                        <a:pt x="20765" y="12026"/>
                      </a:lnTo>
                      <a:lnTo>
                        <a:pt x="20699" y="12510"/>
                      </a:lnTo>
                      <a:lnTo>
                        <a:pt x="20607" y="12977"/>
                      </a:lnTo>
                      <a:lnTo>
                        <a:pt x="20490" y="13460"/>
                      </a:lnTo>
                      <a:lnTo>
                        <a:pt x="20348" y="13919"/>
                      </a:lnTo>
                      <a:lnTo>
                        <a:pt x="20189" y="14386"/>
                      </a:lnTo>
                      <a:lnTo>
                        <a:pt x="19998" y="14836"/>
                      </a:lnTo>
                      <a:lnTo>
                        <a:pt x="19789" y="15287"/>
                      </a:lnTo>
                      <a:lnTo>
                        <a:pt x="19555" y="15737"/>
                      </a:lnTo>
                      <a:lnTo>
                        <a:pt x="19296" y="16162"/>
                      </a:lnTo>
                      <a:lnTo>
                        <a:pt x="19163" y="16371"/>
                      </a:lnTo>
                      <a:lnTo>
                        <a:pt x="18712" y="16996"/>
                      </a:lnTo>
                      <a:lnTo>
                        <a:pt x="18545" y="17188"/>
                      </a:lnTo>
                      <a:lnTo>
                        <a:pt x="18378" y="1738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numCol="1" anchor="t">
                  <a:normAutofit/>
                </a:bodyPr>
                <a:lstStyle>
                  <a:defPPr marL="0" marR="0" indent="0" algn="l" defTabSz="9144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defPPr>
                  <a:lvl1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1pPr>
                  <a:lvl2pPr marL="0" marR="0" indent="4572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2pPr>
                  <a:lvl3pPr marL="0" marR="0" indent="9144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3pPr>
                  <a:lvl4pPr marL="0" marR="0" indent="13716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4pPr>
                  <a:lvl5pPr marL="0" marR="0" indent="18288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5pPr>
                  <a:lvl6pPr marL="0" marR="0" indent="22860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6pPr>
                  <a:lvl7pPr marL="0" marR="0" indent="27432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7pPr>
                  <a:lvl8pPr marL="0" marR="0" indent="32004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8pPr>
                  <a:lvl9pPr marL="0" marR="0" indent="36576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9pPr>
                </a:lstStyle>
                <a:p>
                  <a:endParaRPr/>
                </a:p>
              </p:txBody>
            </p:sp>
            <p:sp>
              <p:nvSpPr>
                <p:cNvPr id="241" name="iṥ1iḑé">
                  <a:extLst>
                    <a:ext uri="{FF2B5EF4-FFF2-40B4-BE49-F238E27FC236}">
                      <a16:creationId xmlns:a16="http://schemas.microsoft.com/office/drawing/2014/main" id="{946BCE4D-BD32-4B0E-A2FC-DDC2FF0C0465}"/>
                    </a:ext>
                  </a:extLst>
                </p:cNvPr>
                <p:cNvSpPr/>
                <p:nvPr/>
              </p:nvSpPr>
              <p:spPr>
                <a:xfrm>
                  <a:off x="8127528" y="2017628"/>
                  <a:ext cx="1812761" cy="16969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3728" y="5389"/>
                      </a:moveTo>
                      <a:lnTo>
                        <a:pt x="4148" y="4898"/>
                      </a:lnTo>
                      <a:lnTo>
                        <a:pt x="4358" y="4664"/>
                      </a:lnTo>
                      <a:lnTo>
                        <a:pt x="4588" y="4450"/>
                      </a:lnTo>
                      <a:lnTo>
                        <a:pt x="5038" y="4013"/>
                      </a:lnTo>
                      <a:lnTo>
                        <a:pt x="5507" y="3618"/>
                      </a:lnTo>
                      <a:lnTo>
                        <a:pt x="5977" y="3234"/>
                      </a:lnTo>
                      <a:lnTo>
                        <a:pt x="6477" y="2892"/>
                      </a:lnTo>
                      <a:lnTo>
                        <a:pt x="6997" y="2572"/>
                      </a:lnTo>
                      <a:lnTo>
                        <a:pt x="7517" y="2273"/>
                      </a:lnTo>
                      <a:lnTo>
                        <a:pt x="8046" y="2017"/>
                      </a:lnTo>
                      <a:lnTo>
                        <a:pt x="8576" y="1782"/>
                      </a:lnTo>
                      <a:lnTo>
                        <a:pt x="9136" y="1590"/>
                      </a:lnTo>
                      <a:lnTo>
                        <a:pt x="9696" y="1409"/>
                      </a:lnTo>
                      <a:lnTo>
                        <a:pt x="10255" y="1259"/>
                      </a:lnTo>
                      <a:lnTo>
                        <a:pt x="10825" y="1153"/>
                      </a:lnTo>
                      <a:lnTo>
                        <a:pt x="11395" y="1057"/>
                      </a:lnTo>
                      <a:lnTo>
                        <a:pt x="11974" y="1003"/>
                      </a:lnTo>
                      <a:lnTo>
                        <a:pt x="12544" y="971"/>
                      </a:lnTo>
                      <a:lnTo>
                        <a:pt x="13124" y="971"/>
                      </a:lnTo>
                      <a:lnTo>
                        <a:pt x="13704" y="1003"/>
                      </a:lnTo>
                      <a:lnTo>
                        <a:pt x="14273" y="1067"/>
                      </a:lnTo>
                      <a:lnTo>
                        <a:pt x="14853" y="1153"/>
                      </a:lnTo>
                      <a:lnTo>
                        <a:pt x="15413" y="1281"/>
                      </a:lnTo>
                      <a:lnTo>
                        <a:pt x="15993" y="1430"/>
                      </a:lnTo>
                      <a:lnTo>
                        <a:pt x="16542" y="1601"/>
                      </a:lnTo>
                      <a:lnTo>
                        <a:pt x="17102" y="1814"/>
                      </a:lnTo>
                      <a:lnTo>
                        <a:pt x="17642" y="2060"/>
                      </a:lnTo>
                      <a:lnTo>
                        <a:pt x="18182" y="2326"/>
                      </a:lnTo>
                      <a:lnTo>
                        <a:pt x="18701" y="2625"/>
                      </a:lnTo>
                      <a:lnTo>
                        <a:pt x="19231" y="2956"/>
                      </a:lnTo>
                      <a:lnTo>
                        <a:pt x="19731" y="3308"/>
                      </a:lnTo>
                      <a:lnTo>
                        <a:pt x="19971" y="3500"/>
                      </a:lnTo>
                      <a:lnTo>
                        <a:pt x="20231" y="3714"/>
                      </a:lnTo>
                      <a:lnTo>
                        <a:pt x="20461" y="3917"/>
                      </a:lnTo>
                      <a:lnTo>
                        <a:pt x="20700" y="4130"/>
                      </a:lnTo>
                      <a:lnTo>
                        <a:pt x="20930" y="4354"/>
                      </a:lnTo>
                      <a:lnTo>
                        <a:pt x="21160" y="4589"/>
                      </a:lnTo>
                      <a:lnTo>
                        <a:pt x="21380" y="4813"/>
                      </a:lnTo>
                      <a:lnTo>
                        <a:pt x="21600" y="5048"/>
                      </a:lnTo>
                      <a:lnTo>
                        <a:pt x="21230" y="4557"/>
                      </a:lnTo>
                      <a:lnTo>
                        <a:pt x="21020" y="4311"/>
                      </a:lnTo>
                      <a:lnTo>
                        <a:pt x="20820" y="4066"/>
                      </a:lnTo>
                      <a:lnTo>
                        <a:pt x="20381" y="3596"/>
                      </a:lnTo>
                      <a:lnTo>
                        <a:pt x="20161" y="3372"/>
                      </a:lnTo>
                      <a:lnTo>
                        <a:pt x="19921" y="3148"/>
                      </a:lnTo>
                      <a:lnTo>
                        <a:pt x="19691" y="2935"/>
                      </a:lnTo>
                      <a:lnTo>
                        <a:pt x="19451" y="2721"/>
                      </a:lnTo>
                      <a:lnTo>
                        <a:pt x="19201" y="2529"/>
                      </a:lnTo>
                      <a:lnTo>
                        <a:pt x="18961" y="2348"/>
                      </a:lnTo>
                      <a:lnTo>
                        <a:pt x="18451" y="1974"/>
                      </a:lnTo>
                      <a:lnTo>
                        <a:pt x="17942" y="1643"/>
                      </a:lnTo>
                      <a:lnTo>
                        <a:pt x="17412" y="1345"/>
                      </a:lnTo>
                      <a:lnTo>
                        <a:pt x="16872" y="1089"/>
                      </a:lnTo>
                      <a:lnTo>
                        <a:pt x="16322" y="843"/>
                      </a:lnTo>
                      <a:lnTo>
                        <a:pt x="15773" y="630"/>
                      </a:lnTo>
                      <a:lnTo>
                        <a:pt x="15213" y="459"/>
                      </a:lnTo>
                      <a:lnTo>
                        <a:pt x="14643" y="309"/>
                      </a:lnTo>
                      <a:lnTo>
                        <a:pt x="14073" y="181"/>
                      </a:lnTo>
                      <a:lnTo>
                        <a:pt x="13494" y="85"/>
                      </a:lnTo>
                      <a:lnTo>
                        <a:pt x="12924" y="32"/>
                      </a:lnTo>
                      <a:lnTo>
                        <a:pt x="12344" y="0"/>
                      </a:lnTo>
                      <a:lnTo>
                        <a:pt x="11765" y="0"/>
                      </a:lnTo>
                      <a:lnTo>
                        <a:pt x="11195" y="32"/>
                      </a:lnTo>
                      <a:lnTo>
                        <a:pt x="10615" y="85"/>
                      </a:lnTo>
                      <a:lnTo>
                        <a:pt x="10055" y="171"/>
                      </a:lnTo>
                      <a:lnTo>
                        <a:pt x="9476" y="288"/>
                      </a:lnTo>
                      <a:lnTo>
                        <a:pt x="8916" y="427"/>
                      </a:lnTo>
                      <a:lnTo>
                        <a:pt x="8366" y="608"/>
                      </a:lnTo>
                      <a:lnTo>
                        <a:pt x="7816" y="811"/>
                      </a:lnTo>
                      <a:lnTo>
                        <a:pt x="7277" y="1046"/>
                      </a:lnTo>
                      <a:lnTo>
                        <a:pt x="6737" y="1302"/>
                      </a:lnTo>
                      <a:lnTo>
                        <a:pt x="6217" y="1590"/>
                      </a:lnTo>
                      <a:lnTo>
                        <a:pt x="5717" y="1910"/>
                      </a:lnTo>
                      <a:lnTo>
                        <a:pt x="5218" y="2262"/>
                      </a:lnTo>
                      <a:lnTo>
                        <a:pt x="4728" y="2625"/>
                      </a:lnTo>
                      <a:lnTo>
                        <a:pt x="4258" y="3042"/>
                      </a:lnTo>
                      <a:lnTo>
                        <a:pt x="3808" y="3468"/>
                      </a:lnTo>
                      <a:lnTo>
                        <a:pt x="3588" y="3692"/>
                      </a:lnTo>
                      <a:lnTo>
                        <a:pt x="3368" y="3927"/>
                      </a:lnTo>
                      <a:lnTo>
                        <a:pt x="3169" y="4162"/>
                      </a:lnTo>
                      <a:lnTo>
                        <a:pt x="2949" y="4408"/>
                      </a:lnTo>
                      <a:lnTo>
                        <a:pt x="2579" y="4888"/>
                      </a:lnTo>
                      <a:lnTo>
                        <a:pt x="2229" y="5379"/>
                      </a:lnTo>
                      <a:lnTo>
                        <a:pt x="1909" y="5880"/>
                      </a:lnTo>
                      <a:lnTo>
                        <a:pt x="1619" y="6403"/>
                      </a:lnTo>
                      <a:lnTo>
                        <a:pt x="1349" y="6926"/>
                      </a:lnTo>
                      <a:lnTo>
                        <a:pt x="1109" y="7460"/>
                      </a:lnTo>
                      <a:lnTo>
                        <a:pt x="890" y="8004"/>
                      </a:lnTo>
                      <a:lnTo>
                        <a:pt x="700" y="8548"/>
                      </a:lnTo>
                      <a:lnTo>
                        <a:pt x="520" y="9114"/>
                      </a:lnTo>
                      <a:lnTo>
                        <a:pt x="380" y="9669"/>
                      </a:lnTo>
                      <a:lnTo>
                        <a:pt x="250" y="10234"/>
                      </a:lnTo>
                      <a:lnTo>
                        <a:pt x="160" y="10800"/>
                      </a:lnTo>
                      <a:lnTo>
                        <a:pt x="80" y="11376"/>
                      </a:lnTo>
                      <a:lnTo>
                        <a:pt x="30" y="11953"/>
                      </a:lnTo>
                      <a:lnTo>
                        <a:pt x="0" y="12540"/>
                      </a:lnTo>
                      <a:lnTo>
                        <a:pt x="0" y="13116"/>
                      </a:lnTo>
                      <a:lnTo>
                        <a:pt x="30" y="13692"/>
                      </a:lnTo>
                      <a:lnTo>
                        <a:pt x="80" y="14258"/>
                      </a:lnTo>
                      <a:lnTo>
                        <a:pt x="150" y="14834"/>
                      </a:lnTo>
                      <a:lnTo>
                        <a:pt x="250" y="15400"/>
                      </a:lnTo>
                      <a:lnTo>
                        <a:pt x="360" y="15965"/>
                      </a:lnTo>
                      <a:lnTo>
                        <a:pt x="500" y="16531"/>
                      </a:lnTo>
                      <a:lnTo>
                        <a:pt x="670" y="17075"/>
                      </a:lnTo>
                      <a:lnTo>
                        <a:pt x="860" y="17619"/>
                      </a:lnTo>
                      <a:lnTo>
                        <a:pt x="1080" y="18153"/>
                      </a:lnTo>
                      <a:lnTo>
                        <a:pt x="1309" y="18687"/>
                      </a:lnTo>
                      <a:lnTo>
                        <a:pt x="1579" y="19209"/>
                      </a:lnTo>
                      <a:lnTo>
                        <a:pt x="1859" y="19711"/>
                      </a:lnTo>
                      <a:lnTo>
                        <a:pt x="2169" y="20213"/>
                      </a:lnTo>
                      <a:lnTo>
                        <a:pt x="2499" y="20682"/>
                      </a:lnTo>
                      <a:lnTo>
                        <a:pt x="2859" y="21152"/>
                      </a:lnTo>
                      <a:lnTo>
                        <a:pt x="3229" y="21600"/>
                      </a:lnTo>
                      <a:lnTo>
                        <a:pt x="2919" y="21152"/>
                      </a:lnTo>
                      <a:lnTo>
                        <a:pt x="2639" y="20704"/>
                      </a:lnTo>
                      <a:lnTo>
                        <a:pt x="2369" y="20223"/>
                      </a:lnTo>
                      <a:lnTo>
                        <a:pt x="2129" y="19743"/>
                      </a:lnTo>
                      <a:lnTo>
                        <a:pt x="1899" y="19252"/>
                      </a:lnTo>
                      <a:lnTo>
                        <a:pt x="1689" y="18740"/>
                      </a:lnTo>
                      <a:lnTo>
                        <a:pt x="1349" y="17737"/>
                      </a:lnTo>
                      <a:lnTo>
                        <a:pt x="1199" y="17214"/>
                      </a:lnTo>
                      <a:lnTo>
                        <a:pt x="1080" y="16680"/>
                      </a:lnTo>
                      <a:lnTo>
                        <a:pt x="980" y="16157"/>
                      </a:lnTo>
                      <a:lnTo>
                        <a:pt x="900" y="15624"/>
                      </a:lnTo>
                      <a:lnTo>
                        <a:pt x="840" y="15101"/>
                      </a:lnTo>
                      <a:lnTo>
                        <a:pt x="800" y="14546"/>
                      </a:lnTo>
                      <a:lnTo>
                        <a:pt x="770" y="14012"/>
                      </a:lnTo>
                      <a:lnTo>
                        <a:pt x="790" y="13468"/>
                      </a:lnTo>
                      <a:lnTo>
                        <a:pt x="800" y="12934"/>
                      </a:lnTo>
                      <a:lnTo>
                        <a:pt x="850" y="12401"/>
                      </a:lnTo>
                      <a:lnTo>
                        <a:pt x="910" y="11857"/>
                      </a:lnTo>
                      <a:lnTo>
                        <a:pt x="1000" y="11323"/>
                      </a:lnTo>
                      <a:lnTo>
                        <a:pt x="1109" y="10800"/>
                      </a:lnTo>
                      <a:lnTo>
                        <a:pt x="1249" y="10266"/>
                      </a:lnTo>
                      <a:lnTo>
                        <a:pt x="1389" y="9754"/>
                      </a:lnTo>
                      <a:lnTo>
                        <a:pt x="1569" y="9231"/>
                      </a:lnTo>
                      <a:lnTo>
                        <a:pt x="1759" y="8730"/>
                      </a:lnTo>
                      <a:lnTo>
                        <a:pt x="1979" y="8217"/>
                      </a:lnTo>
                      <a:lnTo>
                        <a:pt x="2219" y="7726"/>
                      </a:lnTo>
                      <a:lnTo>
                        <a:pt x="2479" y="7236"/>
                      </a:lnTo>
                      <a:lnTo>
                        <a:pt x="2759" y="6755"/>
                      </a:lnTo>
                      <a:lnTo>
                        <a:pt x="3049" y="6296"/>
                      </a:lnTo>
                      <a:lnTo>
                        <a:pt x="3388" y="5838"/>
                      </a:lnTo>
                      <a:lnTo>
                        <a:pt x="3728" y="5389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numCol="1" anchor="t">
                  <a:normAutofit/>
                </a:bodyPr>
                <a:lstStyle>
                  <a:defPPr marL="0" marR="0" indent="0" algn="l" defTabSz="9144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defPPr>
                  <a:lvl1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1pPr>
                  <a:lvl2pPr marL="0" marR="0" indent="4572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2pPr>
                  <a:lvl3pPr marL="0" marR="0" indent="9144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3pPr>
                  <a:lvl4pPr marL="0" marR="0" indent="13716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4pPr>
                  <a:lvl5pPr marL="0" marR="0" indent="18288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5pPr>
                  <a:lvl6pPr marL="0" marR="0" indent="22860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6pPr>
                  <a:lvl7pPr marL="0" marR="0" indent="27432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7pPr>
                  <a:lvl8pPr marL="0" marR="0" indent="32004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8pPr>
                  <a:lvl9pPr marL="0" marR="0" indent="36576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9pPr>
                </a:lstStyle>
                <a:p>
                  <a:endParaRPr/>
                </a:p>
              </p:txBody>
            </p:sp>
            <p:sp>
              <p:nvSpPr>
                <p:cNvPr id="242" name="íṩlîḍé">
                  <a:extLst>
                    <a:ext uri="{FF2B5EF4-FFF2-40B4-BE49-F238E27FC236}">
                      <a16:creationId xmlns:a16="http://schemas.microsoft.com/office/drawing/2014/main" id="{6E0DE6E2-B202-48C0-9F50-106438E5FBFC}"/>
                    </a:ext>
                  </a:extLst>
                </p:cNvPr>
                <p:cNvSpPr/>
                <p:nvPr/>
              </p:nvSpPr>
              <p:spPr>
                <a:xfrm>
                  <a:off x="9688515" y="3923541"/>
                  <a:ext cx="1752336" cy="221055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388" y="0"/>
                      </a:moveTo>
                      <a:lnTo>
                        <a:pt x="21600" y="20928"/>
                      </a:lnTo>
                      <a:lnTo>
                        <a:pt x="21362" y="21116"/>
                      </a:lnTo>
                      <a:lnTo>
                        <a:pt x="21238" y="21198"/>
                      </a:lnTo>
                      <a:lnTo>
                        <a:pt x="21093" y="21289"/>
                      </a:lnTo>
                      <a:lnTo>
                        <a:pt x="20917" y="21379"/>
                      </a:lnTo>
                      <a:lnTo>
                        <a:pt x="20720" y="21452"/>
                      </a:lnTo>
                      <a:lnTo>
                        <a:pt x="20513" y="21526"/>
                      </a:lnTo>
                      <a:lnTo>
                        <a:pt x="20181" y="21592"/>
                      </a:lnTo>
                      <a:lnTo>
                        <a:pt x="20078" y="21592"/>
                      </a:lnTo>
                      <a:lnTo>
                        <a:pt x="19964" y="21600"/>
                      </a:lnTo>
                      <a:lnTo>
                        <a:pt x="19840" y="21592"/>
                      </a:lnTo>
                      <a:lnTo>
                        <a:pt x="19726" y="21575"/>
                      </a:lnTo>
                      <a:lnTo>
                        <a:pt x="19602" y="21551"/>
                      </a:lnTo>
                      <a:lnTo>
                        <a:pt x="19467" y="21518"/>
                      </a:lnTo>
                      <a:lnTo>
                        <a:pt x="19353" y="21477"/>
                      </a:lnTo>
                      <a:lnTo>
                        <a:pt x="19229" y="21411"/>
                      </a:lnTo>
                      <a:lnTo>
                        <a:pt x="19115" y="21346"/>
                      </a:lnTo>
                      <a:lnTo>
                        <a:pt x="18980" y="21264"/>
                      </a:lnTo>
                      <a:lnTo>
                        <a:pt x="18856" y="21166"/>
                      </a:lnTo>
                      <a:lnTo>
                        <a:pt x="18701" y="21026"/>
                      </a:lnTo>
                      <a:lnTo>
                        <a:pt x="18494" y="20813"/>
                      </a:lnTo>
                      <a:lnTo>
                        <a:pt x="17862" y="20206"/>
                      </a:lnTo>
                      <a:lnTo>
                        <a:pt x="17044" y="19370"/>
                      </a:lnTo>
                      <a:lnTo>
                        <a:pt x="16050" y="18354"/>
                      </a:lnTo>
                      <a:lnTo>
                        <a:pt x="13699" y="15944"/>
                      </a:lnTo>
                      <a:lnTo>
                        <a:pt x="11131" y="13255"/>
                      </a:lnTo>
                      <a:lnTo>
                        <a:pt x="6461" y="8353"/>
                      </a:lnTo>
                      <a:lnTo>
                        <a:pt x="4380" y="6156"/>
                      </a:lnTo>
                      <a:lnTo>
                        <a:pt x="4339" y="6091"/>
                      </a:lnTo>
                      <a:lnTo>
                        <a:pt x="4297" y="6033"/>
                      </a:lnTo>
                      <a:lnTo>
                        <a:pt x="4256" y="5935"/>
                      </a:lnTo>
                      <a:lnTo>
                        <a:pt x="4245" y="5828"/>
                      </a:lnTo>
                      <a:lnTo>
                        <a:pt x="4245" y="5771"/>
                      </a:lnTo>
                      <a:lnTo>
                        <a:pt x="4256" y="5705"/>
                      </a:lnTo>
                      <a:lnTo>
                        <a:pt x="4318" y="5591"/>
                      </a:lnTo>
                      <a:lnTo>
                        <a:pt x="4370" y="5517"/>
                      </a:lnTo>
                      <a:lnTo>
                        <a:pt x="4432" y="5451"/>
                      </a:lnTo>
                      <a:lnTo>
                        <a:pt x="0" y="877"/>
                      </a:lnTo>
                      <a:lnTo>
                        <a:pt x="93" y="771"/>
                      </a:lnTo>
                      <a:lnTo>
                        <a:pt x="207" y="656"/>
                      </a:lnTo>
                      <a:lnTo>
                        <a:pt x="352" y="508"/>
                      </a:lnTo>
                      <a:lnTo>
                        <a:pt x="538" y="361"/>
                      </a:lnTo>
                      <a:lnTo>
                        <a:pt x="652" y="287"/>
                      </a:lnTo>
                      <a:lnTo>
                        <a:pt x="777" y="213"/>
                      </a:lnTo>
                      <a:lnTo>
                        <a:pt x="901" y="148"/>
                      </a:lnTo>
                      <a:lnTo>
                        <a:pt x="1212" y="33"/>
                      </a:lnTo>
                      <a:lnTo>
                        <a:pt x="1388" y="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numCol="1" anchor="t">
                  <a:normAutofit/>
                </a:bodyPr>
                <a:lstStyle>
                  <a:defPPr marL="0" marR="0" indent="0" algn="l" defTabSz="9144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defPPr>
                  <a:lvl1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1pPr>
                  <a:lvl2pPr marL="0" marR="0" indent="4572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2pPr>
                  <a:lvl3pPr marL="0" marR="0" indent="9144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3pPr>
                  <a:lvl4pPr marL="0" marR="0" indent="13716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4pPr>
                  <a:lvl5pPr marL="0" marR="0" indent="18288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5pPr>
                  <a:lvl6pPr marL="0" marR="0" indent="22860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6pPr>
                  <a:lvl7pPr marL="0" marR="0" indent="27432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7pPr>
                  <a:lvl8pPr marL="0" marR="0" indent="32004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8pPr>
                  <a:lvl9pPr marL="0" marR="0" indent="36576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9pPr>
                </a:lstStyle>
                <a:p>
                  <a:endParaRPr/>
                </a:p>
              </p:txBody>
            </p:sp>
            <p:sp>
              <p:nvSpPr>
                <p:cNvPr id="243" name="ïsḷiḍé">
                  <a:extLst>
                    <a:ext uri="{FF2B5EF4-FFF2-40B4-BE49-F238E27FC236}">
                      <a16:creationId xmlns:a16="http://schemas.microsoft.com/office/drawing/2014/main" id="{FAE51DF5-715C-4651-B98C-21F64DA73B2E}"/>
                    </a:ext>
                  </a:extLst>
                </p:cNvPr>
                <p:cNvSpPr/>
                <p:nvPr/>
              </p:nvSpPr>
              <p:spPr>
                <a:xfrm>
                  <a:off x="9748940" y="3883257"/>
                  <a:ext cx="1769961" cy="220552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830"/>
                      </a:moveTo>
                      <a:lnTo>
                        <a:pt x="20351" y="21600"/>
                      </a:lnTo>
                      <a:lnTo>
                        <a:pt x="20433" y="21559"/>
                      </a:lnTo>
                      <a:lnTo>
                        <a:pt x="20638" y="21460"/>
                      </a:lnTo>
                      <a:lnTo>
                        <a:pt x="20771" y="21386"/>
                      </a:lnTo>
                      <a:lnTo>
                        <a:pt x="20914" y="21288"/>
                      </a:lnTo>
                      <a:lnTo>
                        <a:pt x="21211" y="21049"/>
                      </a:lnTo>
                      <a:lnTo>
                        <a:pt x="21334" y="20910"/>
                      </a:lnTo>
                      <a:lnTo>
                        <a:pt x="21457" y="20762"/>
                      </a:lnTo>
                      <a:lnTo>
                        <a:pt x="21498" y="20679"/>
                      </a:lnTo>
                      <a:lnTo>
                        <a:pt x="21539" y="20581"/>
                      </a:lnTo>
                      <a:lnTo>
                        <a:pt x="21559" y="20499"/>
                      </a:lnTo>
                      <a:lnTo>
                        <a:pt x="21590" y="20400"/>
                      </a:lnTo>
                      <a:lnTo>
                        <a:pt x="21600" y="20310"/>
                      </a:lnTo>
                      <a:lnTo>
                        <a:pt x="21600" y="20211"/>
                      </a:lnTo>
                      <a:lnTo>
                        <a:pt x="21590" y="20112"/>
                      </a:lnTo>
                      <a:lnTo>
                        <a:pt x="21559" y="20005"/>
                      </a:lnTo>
                      <a:lnTo>
                        <a:pt x="21518" y="19890"/>
                      </a:lnTo>
                      <a:lnTo>
                        <a:pt x="21467" y="19784"/>
                      </a:lnTo>
                      <a:lnTo>
                        <a:pt x="21405" y="19668"/>
                      </a:lnTo>
                      <a:lnTo>
                        <a:pt x="21313" y="19553"/>
                      </a:lnTo>
                      <a:lnTo>
                        <a:pt x="21180" y="19397"/>
                      </a:lnTo>
                      <a:lnTo>
                        <a:pt x="20986" y="19175"/>
                      </a:lnTo>
                      <a:lnTo>
                        <a:pt x="20392" y="18542"/>
                      </a:lnTo>
                      <a:lnTo>
                        <a:pt x="19594" y="17696"/>
                      </a:lnTo>
                      <a:lnTo>
                        <a:pt x="18611" y="16685"/>
                      </a:lnTo>
                      <a:lnTo>
                        <a:pt x="16246" y="14285"/>
                      </a:lnTo>
                      <a:lnTo>
                        <a:pt x="13625" y="11638"/>
                      </a:lnTo>
                      <a:lnTo>
                        <a:pt x="8855" y="6822"/>
                      </a:lnTo>
                      <a:lnTo>
                        <a:pt x="6705" y="4677"/>
                      </a:lnTo>
                      <a:lnTo>
                        <a:pt x="6644" y="4627"/>
                      </a:lnTo>
                      <a:lnTo>
                        <a:pt x="6572" y="4578"/>
                      </a:lnTo>
                      <a:lnTo>
                        <a:pt x="6470" y="4529"/>
                      </a:lnTo>
                      <a:lnTo>
                        <a:pt x="6337" y="4496"/>
                      </a:lnTo>
                      <a:lnTo>
                        <a:pt x="6275" y="4488"/>
                      </a:lnTo>
                      <a:lnTo>
                        <a:pt x="6193" y="4479"/>
                      </a:lnTo>
                      <a:lnTo>
                        <a:pt x="6122" y="4479"/>
                      </a:lnTo>
                      <a:lnTo>
                        <a:pt x="6040" y="4488"/>
                      </a:lnTo>
                      <a:lnTo>
                        <a:pt x="5948" y="4504"/>
                      </a:lnTo>
                      <a:lnTo>
                        <a:pt x="5856" y="4537"/>
                      </a:lnTo>
                      <a:lnTo>
                        <a:pt x="1402" y="0"/>
                      </a:lnTo>
                      <a:lnTo>
                        <a:pt x="1239" y="41"/>
                      </a:lnTo>
                      <a:lnTo>
                        <a:pt x="1075" y="99"/>
                      </a:lnTo>
                      <a:lnTo>
                        <a:pt x="870" y="173"/>
                      </a:lnTo>
                      <a:lnTo>
                        <a:pt x="635" y="288"/>
                      </a:lnTo>
                      <a:lnTo>
                        <a:pt x="522" y="353"/>
                      </a:lnTo>
                      <a:lnTo>
                        <a:pt x="420" y="419"/>
                      </a:lnTo>
                      <a:lnTo>
                        <a:pt x="297" y="518"/>
                      </a:lnTo>
                      <a:lnTo>
                        <a:pt x="92" y="715"/>
                      </a:lnTo>
                      <a:lnTo>
                        <a:pt x="0" y="83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numCol="1" anchor="t">
                  <a:normAutofit/>
                </a:bodyPr>
                <a:lstStyle>
                  <a:defPPr marL="0" marR="0" indent="0" algn="l" defTabSz="9144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defPPr>
                  <a:lvl1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1pPr>
                  <a:lvl2pPr marL="0" marR="0" indent="4572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2pPr>
                  <a:lvl3pPr marL="0" marR="0" indent="9144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3pPr>
                  <a:lvl4pPr marL="0" marR="0" indent="13716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4pPr>
                  <a:lvl5pPr marL="0" marR="0" indent="18288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5pPr>
                  <a:lvl6pPr marL="0" marR="0" indent="22860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6pPr>
                  <a:lvl7pPr marL="0" marR="0" indent="27432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7pPr>
                  <a:lvl8pPr marL="0" marR="0" indent="32004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8pPr>
                  <a:lvl9pPr marL="0" marR="0" indent="36576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9pPr>
                </a:lstStyle>
                <a:p>
                  <a:endParaRPr/>
                </a:p>
              </p:txBody>
            </p:sp>
            <p:sp>
              <p:nvSpPr>
                <p:cNvPr id="244" name="iṩlïḓe">
                  <a:extLst>
                    <a:ext uri="{FF2B5EF4-FFF2-40B4-BE49-F238E27FC236}">
                      <a16:creationId xmlns:a16="http://schemas.microsoft.com/office/drawing/2014/main" id="{B2DAD6D0-676E-4A55-AAD4-2D57283D6425}"/>
                    </a:ext>
                  </a:extLst>
                </p:cNvPr>
                <p:cNvSpPr/>
                <p:nvPr/>
              </p:nvSpPr>
              <p:spPr>
                <a:xfrm>
                  <a:off x="10164363" y="4364142"/>
                  <a:ext cx="1299146" cy="16516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834" y="21600"/>
                      </a:moveTo>
                      <a:lnTo>
                        <a:pt x="20917" y="21567"/>
                      </a:lnTo>
                      <a:lnTo>
                        <a:pt x="21001" y="21523"/>
                      </a:lnTo>
                      <a:lnTo>
                        <a:pt x="21112" y="21468"/>
                      </a:lnTo>
                      <a:lnTo>
                        <a:pt x="21224" y="21391"/>
                      </a:lnTo>
                      <a:lnTo>
                        <a:pt x="21321" y="21293"/>
                      </a:lnTo>
                      <a:lnTo>
                        <a:pt x="21433" y="21161"/>
                      </a:lnTo>
                      <a:lnTo>
                        <a:pt x="21530" y="21007"/>
                      </a:lnTo>
                      <a:lnTo>
                        <a:pt x="21572" y="20820"/>
                      </a:lnTo>
                      <a:lnTo>
                        <a:pt x="21600" y="20722"/>
                      </a:lnTo>
                      <a:lnTo>
                        <a:pt x="21600" y="20502"/>
                      </a:lnTo>
                      <a:lnTo>
                        <a:pt x="21544" y="20238"/>
                      </a:lnTo>
                      <a:lnTo>
                        <a:pt x="21489" y="20096"/>
                      </a:lnTo>
                      <a:lnTo>
                        <a:pt x="21419" y="19942"/>
                      </a:lnTo>
                      <a:lnTo>
                        <a:pt x="21321" y="19766"/>
                      </a:lnTo>
                      <a:lnTo>
                        <a:pt x="21224" y="19601"/>
                      </a:lnTo>
                      <a:lnTo>
                        <a:pt x="21098" y="19415"/>
                      </a:lnTo>
                      <a:lnTo>
                        <a:pt x="20959" y="19239"/>
                      </a:lnTo>
                      <a:lnTo>
                        <a:pt x="20792" y="19019"/>
                      </a:lnTo>
                      <a:lnTo>
                        <a:pt x="20597" y="18811"/>
                      </a:lnTo>
                      <a:lnTo>
                        <a:pt x="20388" y="18602"/>
                      </a:lnTo>
                      <a:lnTo>
                        <a:pt x="1979" y="231"/>
                      </a:lnTo>
                      <a:lnTo>
                        <a:pt x="1853" y="132"/>
                      </a:lnTo>
                      <a:lnTo>
                        <a:pt x="1798" y="110"/>
                      </a:lnTo>
                      <a:lnTo>
                        <a:pt x="1714" y="66"/>
                      </a:lnTo>
                      <a:lnTo>
                        <a:pt x="1630" y="33"/>
                      </a:lnTo>
                      <a:lnTo>
                        <a:pt x="1505" y="11"/>
                      </a:lnTo>
                      <a:lnTo>
                        <a:pt x="1380" y="0"/>
                      </a:lnTo>
                      <a:lnTo>
                        <a:pt x="1240" y="0"/>
                      </a:lnTo>
                      <a:lnTo>
                        <a:pt x="1073" y="22"/>
                      </a:lnTo>
                      <a:lnTo>
                        <a:pt x="892" y="66"/>
                      </a:lnTo>
                      <a:lnTo>
                        <a:pt x="697" y="132"/>
                      </a:lnTo>
                      <a:lnTo>
                        <a:pt x="488" y="231"/>
                      </a:lnTo>
                      <a:lnTo>
                        <a:pt x="251" y="362"/>
                      </a:lnTo>
                      <a:lnTo>
                        <a:pt x="0" y="527"/>
                      </a:lnTo>
                      <a:lnTo>
                        <a:pt x="14" y="516"/>
                      </a:lnTo>
                      <a:lnTo>
                        <a:pt x="111" y="483"/>
                      </a:lnTo>
                      <a:lnTo>
                        <a:pt x="237" y="461"/>
                      </a:lnTo>
                      <a:lnTo>
                        <a:pt x="321" y="472"/>
                      </a:lnTo>
                      <a:lnTo>
                        <a:pt x="432" y="472"/>
                      </a:lnTo>
                      <a:lnTo>
                        <a:pt x="543" y="505"/>
                      </a:lnTo>
                      <a:lnTo>
                        <a:pt x="669" y="538"/>
                      </a:lnTo>
                      <a:lnTo>
                        <a:pt x="808" y="604"/>
                      </a:lnTo>
                      <a:lnTo>
                        <a:pt x="948" y="681"/>
                      </a:lnTo>
                      <a:lnTo>
                        <a:pt x="1310" y="922"/>
                      </a:lnTo>
                      <a:lnTo>
                        <a:pt x="1477" y="1087"/>
                      </a:lnTo>
                      <a:lnTo>
                        <a:pt x="1700" y="1285"/>
                      </a:lnTo>
                      <a:lnTo>
                        <a:pt x="4961" y="4667"/>
                      </a:lnTo>
                      <a:lnTo>
                        <a:pt x="11079" y="10992"/>
                      </a:lnTo>
                      <a:lnTo>
                        <a:pt x="19635" y="19854"/>
                      </a:lnTo>
                      <a:lnTo>
                        <a:pt x="19858" y="20052"/>
                      </a:lnTo>
                      <a:lnTo>
                        <a:pt x="20095" y="20271"/>
                      </a:lnTo>
                      <a:lnTo>
                        <a:pt x="20360" y="20546"/>
                      </a:lnTo>
                      <a:lnTo>
                        <a:pt x="20611" y="20842"/>
                      </a:lnTo>
                      <a:lnTo>
                        <a:pt x="20708" y="20974"/>
                      </a:lnTo>
                      <a:lnTo>
                        <a:pt x="20792" y="21117"/>
                      </a:lnTo>
                      <a:lnTo>
                        <a:pt x="20847" y="21260"/>
                      </a:lnTo>
                      <a:lnTo>
                        <a:pt x="20875" y="21391"/>
                      </a:lnTo>
                      <a:lnTo>
                        <a:pt x="20875" y="21501"/>
                      </a:lnTo>
                      <a:lnTo>
                        <a:pt x="20861" y="21556"/>
                      </a:lnTo>
                      <a:lnTo>
                        <a:pt x="20834" y="2160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numCol="1" anchor="t">
                  <a:normAutofit/>
                </a:bodyPr>
                <a:lstStyle>
                  <a:defPPr marL="0" marR="0" indent="0" algn="l" defTabSz="9144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defPPr>
                  <a:lvl1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1pPr>
                  <a:lvl2pPr marL="0" marR="0" indent="4572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2pPr>
                  <a:lvl3pPr marL="0" marR="0" indent="9144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3pPr>
                  <a:lvl4pPr marL="0" marR="0" indent="13716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4pPr>
                  <a:lvl5pPr marL="0" marR="0" indent="18288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5pPr>
                  <a:lvl6pPr marL="0" marR="0" indent="22860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6pPr>
                  <a:lvl7pPr marL="0" marR="0" indent="27432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7pPr>
                  <a:lvl8pPr marL="0" marR="0" indent="32004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8pPr>
                  <a:lvl9pPr marL="0" marR="0" indent="36576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9pPr>
                </a:lstStyle>
                <a:p>
                  <a:endParaRPr/>
                </a:p>
              </p:txBody>
            </p:sp>
            <p:sp>
              <p:nvSpPr>
                <p:cNvPr id="245" name="îSļiḑe">
                  <a:extLst>
                    <a:ext uri="{FF2B5EF4-FFF2-40B4-BE49-F238E27FC236}">
                      <a16:creationId xmlns:a16="http://schemas.microsoft.com/office/drawing/2014/main" id="{76A1CA4D-99C0-4ABE-B976-916DDD395AAF}"/>
                    </a:ext>
                  </a:extLst>
                </p:cNvPr>
                <p:cNvSpPr/>
                <p:nvPr/>
              </p:nvSpPr>
              <p:spPr>
                <a:xfrm>
                  <a:off x="8150186" y="2057912"/>
                  <a:ext cx="2019214" cy="20192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883" y="2647"/>
                      </a:moveTo>
                      <a:lnTo>
                        <a:pt x="17677" y="2459"/>
                      </a:lnTo>
                      <a:lnTo>
                        <a:pt x="17461" y="2288"/>
                      </a:lnTo>
                      <a:lnTo>
                        <a:pt x="17237" y="2127"/>
                      </a:lnTo>
                      <a:lnTo>
                        <a:pt x="17021" y="1965"/>
                      </a:lnTo>
                      <a:lnTo>
                        <a:pt x="16564" y="1660"/>
                      </a:lnTo>
                      <a:lnTo>
                        <a:pt x="16106" y="1382"/>
                      </a:lnTo>
                      <a:lnTo>
                        <a:pt x="15630" y="1131"/>
                      </a:lnTo>
                      <a:lnTo>
                        <a:pt x="15145" y="906"/>
                      </a:lnTo>
                      <a:lnTo>
                        <a:pt x="14651" y="700"/>
                      </a:lnTo>
                      <a:lnTo>
                        <a:pt x="14158" y="529"/>
                      </a:lnTo>
                      <a:lnTo>
                        <a:pt x="13655" y="377"/>
                      </a:lnTo>
                      <a:lnTo>
                        <a:pt x="13152" y="251"/>
                      </a:lnTo>
                      <a:lnTo>
                        <a:pt x="12631" y="153"/>
                      </a:lnTo>
                      <a:lnTo>
                        <a:pt x="12111" y="72"/>
                      </a:lnTo>
                      <a:lnTo>
                        <a:pt x="11599" y="27"/>
                      </a:lnTo>
                      <a:lnTo>
                        <a:pt x="11078" y="0"/>
                      </a:lnTo>
                      <a:lnTo>
                        <a:pt x="10558" y="0"/>
                      </a:lnTo>
                      <a:lnTo>
                        <a:pt x="10046" y="27"/>
                      </a:lnTo>
                      <a:lnTo>
                        <a:pt x="9525" y="72"/>
                      </a:lnTo>
                      <a:lnTo>
                        <a:pt x="9022" y="144"/>
                      </a:lnTo>
                      <a:lnTo>
                        <a:pt x="8502" y="242"/>
                      </a:lnTo>
                      <a:lnTo>
                        <a:pt x="7999" y="359"/>
                      </a:lnTo>
                      <a:lnTo>
                        <a:pt x="7505" y="512"/>
                      </a:lnTo>
                      <a:lnTo>
                        <a:pt x="7011" y="682"/>
                      </a:lnTo>
                      <a:lnTo>
                        <a:pt x="6527" y="870"/>
                      </a:lnTo>
                      <a:lnTo>
                        <a:pt x="6042" y="1095"/>
                      </a:lnTo>
                      <a:lnTo>
                        <a:pt x="5575" y="1337"/>
                      </a:lnTo>
                      <a:lnTo>
                        <a:pt x="5126" y="1597"/>
                      </a:lnTo>
                      <a:lnTo>
                        <a:pt x="4677" y="1893"/>
                      </a:lnTo>
                      <a:lnTo>
                        <a:pt x="4237" y="2208"/>
                      </a:lnTo>
                      <a:lnTo>
                        <a:pt x="3815" y="2549"/>
                      </a:lnTo>
                      <a:lnTo>
                        <a:pt x="3411" y="2908"/>
                      </a:lnTo>
                      <a:lnTo>
                        <a:pt x="3016" y="3302"/>
                      </a:lnTo>
                      <a:lnTo>
                        <a:pt x="2837" y="3500"/>
                      </a:lnTo>
                      <a:lnTo>
                        <a:pt x="2639" y="3706"/>
                      </a:lnTo>
                      <a:lnTo>
                        <a:pt x="2298" y="4137"/>
                      </a:lnTo>
                      <a:lnTo>
                        <a:pt x="2128" y="4361"/>
                      </a:lnTo>
                      <a:lnTo>
                        <a:pt x="1966" y="4577"/>
                      </a:lnTo>
                      <a:lnTo>
                        <a:pt x="1661" y="5034"/>
                      </a:lnTo>
                      <a:lnTo>
                        <a:pt x="1374" y="5492"/>
                      </a:lnTo>
                      <a:lnTo>
                        <a:pt x="1131" y="5968"/>
                      </a:lnTo>
                      <a:lnTo>
                        <a:pt x="907" y="6452"/>
                      </a:lnTo>
                      <a:lnTo>
                        <a:pt x="700" y="6946"/>
                      </a:lnTo>
                      <a:lnTo>
                        <a:pt x="530" y="7439"/>
                      </a:lnTo>
                      <a:lnTo>
                        <a:pt x="377" y="7942"/>
                      </a:lnTo>
                      <a:lnTo>
                        <a:pt x="251" y="8453"/>
                      </a:lnTo>
                      <a:lnTo>
                        <a:pt x="144" y="8965"/>
                      </a:lnTo>
                      <a:lnTo>
                        <a:pt x="18" y="9988"/>
                      </a:lnTo>
                      <a:lnTo>
                        <a:pt x="0" y="10508"/>
                      </a:lnTo>
                      <a:lnTo>
                        <a:pt x="0" y="11038"/>
                      </a:lnTo>
                      <a:lnTo>
                        <a:pt x="18" y="11549"/>
                      </a:lnTo>
                      <a:lnTo>
                        <a:pt x="63" y="12070"/>
                      </a:lnTo>
                      <a:lnTo>
                        <a:pt x="144" y="12572"/>
                      </a:lnTo>
                      <a:lnTo>
                        <a:pt x="242" y="13093"/>
                      </a:lnTo>
                      <a:lnTo>
                        <a:pt x="368" y="13586"/>
                      </a:lnTo>
                      <a:lnTo>
                        <a:pt x="503" y="14089"/>
                      </a:lnTo>
                      <a:lnTo>
                        <a:pt x="673" y="14591"/>
                      </a:lnTo>
                      <a:lnTo>
                        <a:pt x="871" y="15067"/>
                      </a:lnTo>
                      <a:lnTo>
                        <a:pt x="1086" y="15552"/>
                      </a:lnTo>
                      <a:lnTo>
                        <a:pt x="1329" y="16009"/>
                      </a:lnTo>
                      <a:lnTo>
                        <a:pt x="1607" y="16476"/>
                      </a:lnTo>
                      <a:lnTo>
                        <a:pt x="1894" y="16925"/>
                      </a:lnTo>
                      <a:lnTo>
                        <a:pt x="2208" y="17355"/>
                      </a:lnTo>
                      <a:lnTo>
                        <a:pt x="2550" y="17768"/>
                      </a:lnTo>
                      <a:lnTo>
                        <a:pt x="2918" y="18181"/>
                      </a:lnTo>
                      <a:lnTo>
                        <a:pt x="3097" y="18378"/>
                      </a:lnTo>
                      <a:lnTo>
                        <a:pt x="3295" y="18576"/>
                      </a:lnTo>
                      <a:lnTo>
                        <a:pt x="3501" y="18755"/>
                      </a:lnTo>
                      <a:lnTo>
                        <a:pt x="3708" y="18944"/>
                      </a:lnTo>
                      <a:lnTo>
                        <a:pt x="3914" y="19123"/>
                      </a:lnTo>
                      <a:lnTo>
                        <a:pt x="4139" y="19303"/>
                      </a:lnTo>
                      <a:lnTo>
                        <a:pt x="4354" y="19473"/>
                      </a:lnTo>
                      <a:lnTo>
                        <a:pt x="4588" y="19635"/>
                      </a:lnTo>
                      <a:lnTo>
                        <a:pt x="5036" y="19931"/>
                      </a:lnTo>
                      <a:lnTo>
                        <a:pt x="5494" y="20209"/>
                      </a:lnTo>
                      <a:lnTo>
                        <a:pt x="5979" y="20460"/>
                      </a:lnTo>
                      <a:lnTo>
                        <a:pt x="6446" y="20694"/>
                      </a:lnTo>
                      <a:lnTo>
                        <a:pt x="7433" y="21071"/>
                      </a:lnTo>
                      <a:lnTo>
                        <a:pt x="7945" y="21223"/>
                      </a:lnTo>
                      <a:lnTo>
                        <a:pt x="8448" y="21349"/>
                      </a:lnTo>
                      <a:lnTo>
                        <a:pt x="8960" y="21447"/>
                      </a:lnTo>
                      <a:lnTo>
                        <a:pt x="9480" y="21519"/>
                      </a:lnTo>
                      <a:lnTo>
                        <a:pt x="10001" y="21573"/>
                      </a:lnTo>
                      <a:lnTo>
                        <a:pt x="10513" y="21600"/>
                      </a:lnTo>
                      <a:lnTo>
                        <a:pt x="11033" y="21600"/>
                      </a:lnTo>
                      <a:lnTo>
                        <a:pt x="11554" y="21573"/>
                      </a:lnTo>
                      <a:lnTo>
                        <a:pt x="12066" y="21528"/>
                      </a:lnTo>
                      <a:lnTo>
                        <a:pt x="12587" y="21447"/>
                      </a:lnTo>
                      <a:lnTo>
                        <a:pt x="13089" y="21358"/>
                      </a:lnTo>
                      <a:lnTo>
                        <a:pt x="13601" y="21232"/>
                      </a:lnTo>
                      <a:lnTo>
                        <a:pt x="14095" y="21080"/>
                      </a:lnTo>
                      <a:lnTo>
                        <a:pt x="14589" y="20918"/>
                      </a:lnTo>
                      <a:lnTo>
                        <a:pt x="15064" y="20721"/>
                      </a:lnTo>
                      <a:lnTo>
                        <a:pt x="15549" y="20505"/>
                      </a:lnTo>
                      <a:lnTo>
                        <a:pt x="16025" y="20254"/>
                      </a:lnTo>
                      <a:lnTo>
                        <a:pt x="16483" y="19985"/>
                      </a:lnTo>
                      <a:lnTo>
                        <a:pt x="16923" y="19698"/>
                      </a:lnTo>
                      <a:lnTo>
                        <a:pt x="17354" y="19383"/>
                      </a:lnTo>
                      <a:lnTo>
                        <a:pt x="17785" y="19042"/>
                      </a:lnTo>
                      <a:lnTo>
                        <a:pt x="18180" y="18675"/>
                      </a:lnTo>
                      <a:lnTo>
                        <a:pt x="18377" y="18495"/>
                      </a:lnTo>
                      <a:lnTo>
                        <a:pt x="18575" y="18298"/>
                      </a:lnTo>
                      <a:lnTo>
                        <a:pt x="18772" y="18091"/>
                      </a:lnTo>
                      <a:lnTo>
                        <a:pt x="18952" y="17885"/>
                      </a:lnTo>
                      <a:lnTo>
                        <a:pt x="19131" y="17669"/>
                      </a:lnTo>
                      <a:lnTo>
                        <a:pt x="19311" y="17463"/>
                      </a:lnTo>
                      <a:lnTo>
                        <a:pt x="19796" y="16790"/>
                      </a:lnTo>
                      <a:lnTo>
                        <a:pt x="19939" y="16566"/>
                      </a:lnTo>
                      <a:lnTo>
                        <a:pt x="20217" y="16108"/>
                      </a:lnTo>
                      <a:lnTo>
                        <a:pt x="20469" y="15623"/>
                      </a:lnTo>
                      <a:lnTo>
                        <a:pt x="20693" y="15139"/>
                      </a:lnTo>
                      <a:lnTo>
                        <a:pt x="20900" y="14654"/>
                      </a:lnTo>
                      <a:lnTo>
                        <a:pt x="21070" y="14152"/>
                      </a:lnTo>
                      <a:lnTo>
                        <a:pt x="21223" y="13658"/>
                      </a:lnTo>
                      <a:lnTo>
                        <a:pt x="21349" y="13138"/>
                      </a:lnTo>
                      <a:lnTo>
                        <a:pt x="21447" y="12635"/>
                      </a:lnTo>
                      <a:lnTo>
                        <a:pt x="21519" y="12115"/>
                      </a:lnTo>
                      <a:lnTo>
                        <a:pt x="21573" y="11594"/>
                      </a:lnTo>
                      <a:lnTo>
                        <a:pt x="21600" y="11083"/>
                      </a:lnTo>
                      <a:lnTo>
                        <a:pt x="21600" y="10562"/>
                      </a:lnTo>
                      <a:lnTo>
                        <a:pt x="21573" y="10051"/>
                      </a:lnTo>
                      <a:lnTo>
                        <a:pt x="21528" y="9530"/>
                      </a:lnTo>
                      <a:lnTo>
                        <a:pt x="21456" y="9010"/>
                      </a:lnTo>
                      <a:lnTo>
                        <a:pt x="21358" y="8507"/>
                      </a:lnTo>
                      <a:lnTo>
                        <a:pt x="21241" y="8005"/>
                      </a:lnTo>
                      <a:lnTo>
                        <a:pt x="21088" y="7511"/>
                      </a:lnTo>
                      <a:lnTo>
                        <a:pt x="20918" y="7009"/>
                      </a:lnTo>
                      <a:lnTo>
                        <a:pt x="20729" y="6515"/>
                      </a:lnTo>
                      <a:lnTo>
                        <a:pt x="20505" y="6048"/>
                      </a:lnTo>
                      <a:lnTo>
                        <a:pt x="20262" y="5573"/>
                      </a:lnTo>
                      <a:lnTo>
                        <a:pt x="19993" y="5115"/>
                      </a:lnTo>
                      <a:lnTo>
                        <a:pt x="19706" y="4666"/>
                      </a:lnTo>
                      <a:lnTo>
                        <a:pt x="19392" y="4245"/>
                      </a:lnTo>
                      <a:lnTo>
                        <a:pt x="19050" y="3814"/>
                      </a:lnTo>
                      <a:lnTo>
                        <a:pt x="18691" y="3419"/>
                      </a:lnTo>
                      <a:lnTo>
                        <a:pt x="18296" y="3024"/>
                      </a:lnTo>
                      <a:lnTo>
                        <a:pt x="18090" y="2827"/>
                      </a:lnTo>
                      <a:lnTo>
                        <a:pt x="17883" y="2647"/>
                      </a:lnTo>
                      <a:close/>
                    </a:path>
                  </a:pathLst>
                </a:custGeom>
                <a:solidFill>
                  <a:schemeClr val="bg1">
                    <a:alpha val="42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numCol="1" anchor="t">
                  <a:normAutofit/>
                </a:bodyPr>
                <a:lstStyle>
                  <a:defPPr marL="0" marR="0" indent="0" algn="l" defTabSz="9144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defPPr>
                  <a:lvl1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1pPr>
                  <a:lvl2pPr marL="0" marR="0" indent="4572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2pPr>
                  <a:lvl3pPr marL="0" marR="0" indent="9144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3pPr>
                  <a:lvl4pPr marL="0" marR="0" indent="13716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4pPr>
                  <a:lvl5pPr marL="0" marR="0" indent="18288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5pPr>
                  <a:lvl6pPr marL="0" marR="0" indent="22860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6pPr>
                  <a:lvl7pPr marL="0" marR="0" indent="27432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7pPr>
                  <a:lvl8pPr marL="0" marR="0" indent="32004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8pPr>
                  <a:lvl9pPr marL="0" marR="0" indent="365760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defRPr>
                  </a:lvl9pPr>
                </a:lstStyle>
                <a:p>
                  <a:endParaRPr dirty="0"/>
                </a:p>
              </p:txBody>
            </p:sp>
          </p:grpSp>
          <p:grpSp>
            <p:nvGrpSpPr>
              <p:cNvPr id="162" name="ï$ļïďè">
                <a:extLst>
                  <a:ext uri="{FF2B5EF4-FFF2-40B4-BE49-F238E27FC236}">
                    <a16:creationId xmlns:a16="http://schemas.microsoft.com/office/drawing/2014/main" id="{42CBFA30-8B95-407F-B20D-5B6CBEE9459B}"/>
                  </a:ext>
                </a:extLst>
              </p:cNvPr>
              <p:cNvGrpSpPr/>
              <p:nvPr/>
            </p:nvGrpSpPr>
            <p:grpSpPr>
              <a:xfrm>
                <a:off x="7737632" y="1577346"/>
                <a:ext cx="1968137" cy="1899814"/>
                <a:chOff x="2689611" y="1235368"/>
                <a:chExt cx="3978276" cy="3840163"/>
              </a:xfrm>
            </p:grpSpPr>
            <p:sp>
              <p:nvSpPr>
                <p:cNvPr id="163" name="ïṧḷîḑe">
                  <a:extLst>
                    <a:ext uri="{FF2B5EF4-FFF2-40B4-BE49-F238E27FC236}">
                      <a16:creationId xmlns:a16="http://schemas.microsoft.com/office/drawing/2014/main" id="{6807757D-444E-4315-99E1-AA35BFB11D2D}"/>
                    </a:ext>
                  </a:extLst>
                </p:cNvPr>
                <p:cNvSpPr/>
                <p:nvPr/>
              </p:nvSpPr>
              <p:spPr bwMode="auto">
                <a:xfrm>
                  <a:off x="2692786" y="3976981"/>
                  <a:ext cx="1574800" cy="1098550"/>
                </a:xfrm>
                <a:custGeom>
                  <a:avLst/>
                  <a:gdLst>
                    <a:gd name="T0" fmla="*/ 473 w 477"/>
                    <a:gd name="T1" fmla="*/ 250 h 333"/>
                    <a:gd name="T2" fmla="*/ 462 w 477"/>
                    <a:gd name="T3" fmla="*/ 226 h 333"/>
                    <a:gd name="T4" fmla="*/ 79 w 477"/>
                    <a:gd name="T5" fmla="*/ 5 h 333"/>
                    <a:gd name="T6" fmla="*/ 41 w 477"/>
                    <a:gd name="T7" fmla="*/ 10 h 333"/>
                    <a:gd name="T8" fmla="*/ 0 w 477"/>
                    <a:gd name="T9" fmla="*/ 81 h 333"/>
                    <a:gd name="T10" fmla="*/ 12 w 477"/>
                    <a:gd name="T11" fmla="*/ 107 h 333"/>
                    <a:gd name="T12" fmla="*/ 203 w 477"/>
                    <a:gd name="T13" fmla="*/ 218 h 333"/>
                    <a:gd name="T14" fmla="*/ 224 w 477"/>
                    <a:gd name="T15" fmla="*/ 230 h 333"/>
                    <a:gd name="T16" fmla="*/ 224 w 477"/>
                    <a:gd name="T17" fmla="*/ 230 h 333"/>
                    <a:gd name="T18" fmla="*/ 395 w 477"/>
                    <a:gd name="T19" fmla="*/ 328 h 333"/>
                    <a:gd name="T20" fmla="*/ 424 w 477"/>
                    <a:gd name="T21" fmla="*/ 325 h 333"/>
                    <a:gd name="T22" fmla="*/ 425 w 477"/>
                    <a:gd name="T23" fmla="*/ 324 h 333"/>
                    <a:gd name="T24" fmla="*/ 431 w 477"/>
                    <a:gd name="T25" fmla="*/ 328 h 333"/>
                    <a:gd name="T26" fmla="*/ 473 w 477"/>
                    <a:gd name="T27" fmla="*/ 250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77" h="333">
                      <a:moveTo>
                        <a:pt x="473" y="250"/>
                      </a:moveTo>
                      <a:cubicBezTo>
                        <a:pt x="473" y="238"/>
                        <a:pt x="469" y="230"/>
                        <a:pt x="462" y="226"/>
                      </a:cubicBezTo>
                      <a:cubicBezTo>
                        <a:pt x="79" y="5"/>
                        <a:pt x="79" y="5"/>
                        <a:pt x="79" y="5"/>
                      </a:cubicBezTo>
                      <a:cubicBezTo>
                        <a:pt x="70" y="0"/>
                        <a:pt x="57" y="1"/>
                        <a:pt x="41" y="10"/>
                      </a:cubicBezTo>
                      <a:cubicBezTo>
                        <a:pt x="18" y="23"/>
                        <a:pt x="0" y="55"/>
                        <a:pt x="0" y="81"/>
                      </a:cubicBezTo>
                      <a:cubicBezTo>
                        <a:pt x="0" y="94"/>
                        <a:pt x="5" y="103"/>
                        <a:pt x="12" y="107"/>
                      </a:cubicBezTo>
                      <a:cubicBezTo>
                        <a:pt x="203" y="218"/>
                        <a:pt x="203" y="218"/>
                        <a:pt x="203" y="218"/>
                      </a:cubicBezTo>
                      <a:cubicBezTo>
                        <a:pt x="224" y="230"/>
                        <a:pt x="224" y="230"/>
                        <a:pt x="224" y="230"/>
                      </a:cubicBezTo>
                      <a:cubicBezTo>
                        <a:pt x="224" y="230"/>
                        <a:pt x="224" y="230"/>
                        <a:pt x="224" y="230"/>
                      </a:cubicBezTo>
                      <a:cubicBezTo>
                        <a:pt x="395" y="328"/>
                        <a:pt x="395" y="328"/>
                        <a:pt x="395" y="328"/>
                      </a:cubicBezTo>
                      <a:cubicBezTo>
                        <a:pt x="402" y="333"/>
                        <a:pt x="412" y="332"/>
                        <a:pt x="424" y="325"/>
                      </a:cubicBezTo>
                      <a:cubicBezTo>
                        <a:pt x="424" y="325"/>
                        <a:pt x="425" y="325"/>
                        <a:pt x="425" y="324"/>
                      </a:cubicBezTo>
                      <a:cubicBezTo>
                        <a:pt x="431" y="328"/>
                        <a:pt x="431" y="328"/>
                        <a:pt x="431" y="328"/>
                      </a:cubicBezTo>
                      <a:cubicBezTo>
                        <a:pt x="477" y="297"/>
                        <a:pt x="473" y="250"/>
                        <a:pt x="473" y="25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4" name="íšliḋê">
                  <a:extLst>
                    <a:ext uri="{FF2B5EF4-FFF2-40B4-BE49-F238E27FC236}">
                      <a16:creationId xmlns:a16="http://schemas.microsoft.com/office/drawing/2014/main" id="{DD01AEDD-B582-4301-AD71-7BA7F1AF43F6}"/>
                    </a:ext>
                  </a:extLst>
                </p:cNvPr>
                <p:cNvSpPr/>
                <p:nvPr/>
              </p:nvSpPr>
              <p:spPr bwMode="auto">
                <a:xfrm>
                  <a:off x="3056324" y="2975268"/>
                  <a:ext cx="3030538" cy="1760538"/>
                </a:xfrm>
                <a:custGeom>
                  <a:avLst/>
                  <a:gdLst>
                    <a:gd name="T0" fmla="*/ 1015 w 1909"/>
                    <a:gd name="T1" fmla="*/ 1109 h 1109"/>
                    <a:gd name="T2" fmla="*/ 1909 w 1909"/>
                    <a:gd name="T3" fmla="*/ 596 h 1109"/>
                    <a:gd name="T4" fmla="*/ 884 w 1909"/>
                    <a:gd name="T5" fmla="*/ 0 h 1109"/>
                    <a:gd name="T6" fmla="*/ 0 w 1909"/>
                    <a:gd name="T7" fmla="*/ 511 h 1109"/>
                    <a:gd name="T8" fmla="*/ 1015 w 1909"/>
                    <a:gd name="T9" fmla="*/ 1109 h 1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09" h="1109">
                      <a:moveTo>
                        <a:pt x="1015" y="1109"/>
                      </a:moveTo>
                      <a:lnTo>
                        <a:pt x="1909" y="596"/>
                      </a:lnTo>
                      <a:lnTo>
                        <a:pt x="884" y="0"/>
                      </a:lnTo>
                      <a:lnTo>
                        <a:pt x="0" y="511"/>
                      </a:lnTo>
                      <a:lnTo>
                        <a:pt x="1015" y="1109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5" name="íšḻîďe">
                  <a:extLst>
                    <a:ext uri="{FF2B5EF4-FFF2-40B4-BE49-F238E27FC236}">
                      <a16:creationId xmlns:a16="http://schemas.microsoft.com/office/drawing/2014/main" id="{A5124F58-30CC-4CEC-9F27-2625FF04A8A1}"/>
                    </a:ext>
                  </a:extLst>
                </p:cNvPr>
                <p:cNvSpPr/>
                <p:nvPr/>
              </p:nvSpPr>
              <p:spPr bwMode="auto">
                <a:xfrm>
                  <a:off x="5875724" y="4316706"/>
                  <a:ext cx="792163" cy="419100"/>
                </a:xfrm>
                <a:custGeom>
                  <a:avLst/>
                  <a:gdLst>
                    <a:gd name="T0" fmla="*/ 237 w 240"/>
                    <a:gd name="T1" fmla="*/ 61 h 127"/>
                    <a:gd name="T2" fmla="*/ 113 w 240"/>
                    <a:gd name="T3" fmla="*/ 124 h 127"/>
                    <a:gd name="T4" fmla="*/ 3 w 240"/>
                    <a:gd name="T5" fmla="*/ 52 h 127"/>
                    <a:gd name="T6" fmla="*/ 122 w 240"/>
                    <a:gd name="T7" fmla="*/ 2 h 127"/>
                    <a:gd name="T8" fmla="*/ 237 w 240"/>
                    <a:gd name="T9" fmla="*/ 61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0" h="127">
                      <a:moveTo>
                        <a:pt x="237" y="61"/>
                      </a:moveTo>
                      <a:cubicBezTo>
                        <a:pt x="240" y="86"/>
                        <a:pt x="195" y="127"/>
                        <a:pt x="113" y="124"/>
                      </a:cubicBezTo>
                      <a:cubicBezTo>
                        <a:pt x="31" y="122"/>
                        <a:pt x="0" y="84"/>
                        <a:pt x="3" y="52"/>
                      </a:cubicBezTo>
                      <a:cubicBezTo>
                        <a:pt x="6" y="22"/>
                        <a:pt x="57" y="0"/>
                        <a:pt x="122" y="2"/>
                      </a:cubicBezTo>
                      <a:cubicBezTo>
                        <a:pt x="186" y="4"/>
                        <a:pt x="233" y="31"/>
                        <a:pt x="237" y="61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47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6" name="ïṥľiḋé">
                  <a:extLst>
                    <a:ext uri="{FF2B5EF4-FFF2-40B4-BE49-F238E27FC236}">
                      <a16:creationId xmlns:a16="http://schemas.microsoft.com/office/drawing/2014/main" id="{5F2F08EA-0EC0-47A6-A64D-71432DB7D6CD}"/>
                    </a:ext>
                  </a:extLst>
                </p:cNvPr>
                <p:cNvSpPr/>
                <p:nvPr/>
              </p:nvSpPr>
              <p:spPr bwMode="auto">
                <a:xfrm>
                  <a:off x="6010661" y="3822993"/>
                  <a:ext cx="439738" cy="55563"/>
                </a:xfrm>
                <a:custGeom>
                  <a:avLst/>
                  <a:gdLst>
                    <a:gd name="T0" fmla="*/ 7 w 133"/>
                    <a:gd name="T1" fmla="*/ 3 h 17"/>
                    <a:gd name="T2" fmla="*/ 7 w 133"/>
                    <a:gd name="T3" fmla="*/ 3 h 17"/>
                    <a:gd name="T4" fmla="*/ 0 w 133"/>
                    <a:gd name="T5" fmla="*/ 0 h 17"/>
                    <a:gd name="T6" fmla="*/ 7 w 133"/>
                    <a:gd name="T7" fmla="*/ 3 h 17"/>
                    <a:gd name="T8" fmla="*/ 55 w 133"/>
                    <a:gd name="T9" fmla="*/ 17 h 17"/>
                    <a:gd name="T10" fmla="*/ 53 w 133"/>
                    <a:gd name="T11" fmla="*/ 17 h 17"/>
                    <a:gd name="T12" fmla="*/ 55 w 133"/>
                    <a:gd name="T13" fmla="*/ 17 h 17"/>
                    <a:gd name="T14" fmla="*/ 133 w 133"/>
                    <a:gd name="T15" fmla="*/ 13 h 17"/>
                    <a:gd name="T16" fmla="*/ 128 w 133"/>
                    <a:gd name="T17" fmla="*/ 14 h 17"/>
                    <a:gd name="T18" fmla="*/ 133 w 133"/>
                    <a:gd name="T19" fmla="*/ 13 h 17"/>
                    <a:gd name="T20" fmla="*/ 114 w 133"/>
                    <a:gd name="T21" fmla="*/ 17 h 17"/>
                    <a:gd name="T22" fmla="*/ 114 w 133"/>
                    <a:gd name="T23" fmla="*/ 17 h 17"/>
                    <a:gd name="T24" fmla="*/ 114 w 133"/>
                    <a:gd name="T25" fmla="*/ 17 h 17"/>
                    <a:gd name="T26" fmla="*/ 123 w 133"/>
                    <a:gd name="T27" fmla="*/ 15 h 17"/>
                    <a:gd name="T28" fmla="*/ 119 w 133"/>
                    <a:gd name="T29" fmla="*/ 16 h 17"/>
                    <a:gd name="T30" fmla="*/ 123 w 133"/>
                    <a:gd name="T31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3" h="17">
                      <a:moveTo>
                        <a:pt x="7" y="3"/>
                      </a:move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4" y="2"/>
                        <a:pt x="2" y="1"/>
                        <a:pt x="0" y="0"/>
                      </a:cubicBezTo>
                      <a:cubicBezTo>
                        <a:pt x="2" y="1"/>
                        <a:pt x="4" y="2"/>
                        <a:pt x="7" y="3"/>
                      </a:cubicBezTo>
                      <a:close/>
                      <a:moveTo>
                        <a:pt x="55" y="17"/>
                      </a:moveTo>
                      <a:cubicBezTo>
                        <a:pt x="54" y="17"/>
                        <a:pt x="54" y="17"/>
                        <a:pt x="53" y="17"/>
                      </a:cubicBezTo>
                      <a:cubicBezTo>
                        <a:pt x="54" y="17"/>
                        <a:pt x="54" y="17"/>
                        <a:pt x="55" y="17"/>
                      </a:cubicBezTo>
                      <a:close/>
                      <a:moveTo>
                        <a:pt x="133" y="13"/>
                      </a:moveTo>
                      <a:cubicBezTo>
                        <a:pt x="131" y="13"/>
                        <a:pt x="129" y="14"/>
                        <a:pt x="128" y="14"/>
                      </a:cubicBezTo>
                      <a:cubicBezTo>
                        <a:pt x="129" y="14"/>
                        <a:pt x="131" y="13"/>
                        <a:pt x="133" y="13"/>
                      </a:cubicBezTo>
                      <a:close/>
                      <a:moveTo>
                        <a:pt x="114" y="17"/>
                      </a:moveTo>
                      <a:cubicBezTo>
                        <a:pt x="114" y="17"/>
                        <a:pt x="114" y="17"/>
                        <a:pt x="114" y="17"/>
                      </a:cubicBezTo>
                      <a:cubicBezTo>
                        <a:pt x="114" y="17"/>
                        <a:pt x="114" y="17"/>
                        <a:pt x="114" y="17"/>
                      </a:cubicBezTo>
                      <a:close/>
                      <a:moveTo>
                        <a:pt x="123" y="15"/>
                      </a:moveTo>
                      <a:cubicBezTo>
                        <a:pt x="122" y="15"/>
                        <a:pt x="120" y="16"/>
                        <a:pt x="119" y="16"/>
                      </a:cubicBezTo>
                      <a:cubicBezTo>
                        <a:pt x="120" y="16"/>
                        <a:pt x="122" y="15"/>
                        <a:pt x="123" y="15"/>
                      </a:cubicBezTo>
                      <a:close/>
                    </a:path>
                  </a:pathLst>
                </a:custGeom>
                <a:solidFill>
                  <a:srgbClr val="162C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7" name="ïśḷiḑè">
                  <a:extLst>
                    <a:ext uri="{FF2B5EF4-FFF2-40B4-BE49-F238E27FC236}">
                      <a16:creationId xmlns:a16="http://schemas.microsoft.com/office/drawing/2014/main" id="{5223A042-DA7E-470E-B9CD-EE0CA8615F12}"/>
                    </a:ext>
                  </a:extLst>
                </p:cNvPr>
                <p:cNvSpPr/>
                <p:nvPr/>
              </p:nvSpPr>
              <p:spPr bwMode="auto">
                <a:xfrm>
                  <a:off x="3056324" y="2899068"/>
                  <a:ext cx="3017838" cy="1733550"/>
                </a:xfrm>
                <a:custGeom>
                  <a:avLst/>
                  <a:gdLst>
                    <a:gd name="T0" fmla="*/ 1017 w 1901"/>
                    <a:gd name="T1" fmla="*/ 1092 h 1092"/>
                    <a:gd name="T2" fmla="*/ 1901 w 1901"/>
                    <a:gd name="T3" fmla="*/ 584 h 1092"/>
                    <a:gd name="T4" fmla="*/ 884 w 1901"/>
                    <a:gd name="T5" fmla="*/ 0 h 1092"/>
                    <a:gd name="T6" fmla="*/ 0 w 1901"/>
                    <a:gd name="T7" fmla="*/ 511 h 1092"/>
                    <a:gd name="T8" fmla="*/ 1017 w 1901"/>
                    <a:gd name="T9" fmla="*/ 1092 h 10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01" h="1092">
                      <a:moveTo>
                        <a:pt x="1017" y="1092"/>
                      </a:moveTo>
                      <a:lnTo>
                        <a:pt x="1901" y="584"/>
                      </a:lnTo>
                      <a:lnTo>
                        <a:pt x="884" y="0"/>
                      </a:lnTo>
                      <a:lnTo>
                        <a:pt x="0" y="511"/>
                      </a:lnTo>
                      <a:lnTo>
                        <a:pt x="1017" y="1092"/>
                      </a:lnTo>
                      <a:close/>
                    </a:path>
                  </a:pathLst>
                </a:custGeom>
                <a:solidFill>
                  <a:srgbClr val="FFC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8" name="ïSḻiḓé">
                  <a:extLst>
                    <a:ext uri="{FF2B5EF4-FFF2-40B4-BE49-F238E27FC236}">
                      <a16:creationId xmlns:a16="http://schemas.microsoft.com/office/drawing/2014/main" id="{01E3A29B-DA29-4959-9D80-0446604CC357}"/>
                    </a:ext>
                  </a:extLst>
                </p:cNvPr>
                <p:cNvSpPr/>
                <p:nvPr/>
              </p:nvSpPr>
              <p:spPr bwMode="auto">
                <a:xfrm>
                  <a:off x="4670811" y="3826168"/>
                  <a:ext cx="1403350" cy="879475"/>
                </a:xfrm>
                <a:custGeom>
                  <a:avLst/>
                  <a:gdLst>
                    <a:gd name="T0" fmla="*/ 0 w 884"/>
                    <a:gd name="T1" fmla="*/ 508 h 554"/>
                    <a:gd name="T2" fmla="*/ 0 w 884"/>
                    <a:gd name="T3" fmla="*/ 554 h 554"/>
                    <a:gd name="T4" fmla="*/ 884 w 884"/>
                    <a:gd name="T5" fmla="*/ 45 h 554"/>
                    <a:gd name="T6" fmla="*/ 884 w 884"/>
                    <a:gd name="T7" fmla="*/ 0 h 554"/>
                    <a:gd name="T8" fmla="*/ 0 w 884"/>
                    <a:gd name="T9" fmla="*/ 508 h 5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84" h="554">
                      <a:moveTo>
                        <a:pt x="0" y="508"/>
                      </a:moveTo>
                      <a:lnTo>
                        <a:pt x="0" y="554"/>
                      </a:lnTo>
                      <a:lnTo>
                        <a:pt x="884" y="45"/>
                      </a:lnTo>
                      <a:lnTo>
                        <a:pt x="884" y="0"/>
                      </a:lnTo>
                      <a:lnTo>
                        <a:pt x="0" y="508"/>
                      </a:lnTo>
                      <a:close/>
                    </a:path>
                  </a:pathLst>
                </a:custGeom>
                <a:solidFill>
                  <a:srgbClr val="FFA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9" name="ïśľîḓé">
                  <a:extLst>
                    <a:ext uri="{FF2B5EF4-FFF2-40B4-BE49-F238E27FC236}">
                      <a16:creationId xmlns:a16="http://schemas.microsoft.com/office/drawing/2014/main" id="{9DB73552-51A3-4CF9-A28E-CFC57BB1B069}"/>
                    </a:ext>
                  </a:extLst>
                </p:cNvPr>
                <p:cNvSpPr/>
                <p:nvPr/>
              </p:nvSpPr>
              <p:spPr bwMode="auto">
                <a:xfrm>
                  <a:off x="3056324" y="2497431"/>
                  <a:ext cx="3017838" cy="1733550"/>
                </a:xfrm>
                <a:custGeom>
                  <a:avLst/>
                  <a:gdLst>
                    <a:gd name="T0" fmla="*/ 1017 w 1901"/>
                    <a:gd name="T1" fmla="*/ 1092 h 1092"/>
                    <a:gd name="T2" fmla="*/ 1901 w 1901"/>
                    <a:gd name="T3" fmla="*/ 581 h 1092"/>
                    <a:gd name="T4" fmla="*/ 884 w 1901"/>
                    <a:gd name="T5" fmla="*/ 0 h 1092"/>
                    <a:gd name="T6" fmla="*/ 0 w 1901"/>
                    <a:gd name="T7" fmla="*/ 509 h 1092"/>
                    <a:gd name="T8" fmla="*/ 1017 w 1901"/>
                    <a:gd name="T9" fmla="*/ 1092 h 10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01" h="1092">
                      <a:moveTo>
                        <a:pt x="1017" y="1092"/>
                      </a:moveTo>
                      <a:lnTo>
                        <a:pt x="1901" y="581"/>
                      </a:lnTo>
                      <a:lnTo>
                        <a:pt x="884" y="0"/>
                      </a:lnTo>
                      <a:lnTo>
                        <a:pt x="0" y="509"/>
                      </a:lnTo>
                      <a:lnTo>
                        <a:pt x="1017" y="1092"/>
                      </a:lnTo>
                      <a:close/>
                    </a:path>
                  </a:pathLst>
                </a:custGeom>
                <a:solidFill>
                  <a:srgbClr val="FFC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0" name="íS1íḍê">
                  <a:extLst>
                    <a:ext uri="{FF2B5EF4-FFF2-40B4-BE49-F238E27FC236}">
                      <a16:creationId xmlns:a16="http://schemas.microsoft.com/office/drawing/2014/main" id="{1F213FCA-AA14-443C-A89F-E3EBBA2F74BB}"/>
                    </a:ext>
                  </a:extLst>
                </p:cNvPr>
                <p:cNvSpPr/>
                <p:nvPr/>
              </p:nvSpPr>
              <p:spPr bwMode="auto">
                <a:xfrm>
                  <a:off x="4670811" y="3419768"/>
                  <a:ext cx="1403350" cy="884238"/>
                </a:xfrm>
                <a:custGeom>
                  <a:avLst/>
                  <a:gdLst>
                    <a:gd name="T0" fmla="*/ 0 w 884"/>
                    <a:gd name="T1" fmla="*/ 511 h 557"/>
                    <a:gd name="T2" fmla="*/ 0 w 884"/>
                    <a:gd name="T3" fmla="*/ 557 h 557"/>
                    <a:gd name="T4" fmla="*/ 884 w 884"/>
                    <a:gd name="T5" fmla="*/ 46 h 557"/>
                    <a:gd name="T6" fmla="*/ 884 w 884"/>
                    <a:gd name="T7" fmla="*/ 0 h 557"/>
                    <a:gd name="T8" fmla="*/ 0 w 884"/>
                    <a:gd name="T9" fmla="*/ 511 h 5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84" h="557">
                      <a:moveTo>
                        <a:pt x="0" y="511"/>
                      </a:moveTo>
                      <a:lnTo>
                        <a:pt x="0" y="557"/>
                      </a:lnTo>
                      <a:lnTo>
                        <a:pt x="884" y="46"/>
                      </a:lnTo>
                      <a:lnTo>
                        <a:pt x="884" y="0"/>
                      </a:lnTo>
                      <a:lnTo>
                        <a:pt x="0" y="511"/>
                      </a:lnTo>
                      <a:close/>
                    </a:path>
                  </a:pathLst>
                </a:custGeom>
                <a:solidFill>
                  <a:srgbClr val="FFA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1" name="iš1íḍe">
                  <a:extLst>
                    <a:ext uri="{FF2B5EF4-FFF2-40B4-BE49-F238E27FC236}">
                      <a16:creationId xmlns:a16="http://schemas.microsoft.com/office/drawing/2014/main" id="{B3D67E94-C748-43B3-9C73-A5A34A4E8E77}"/>
                    </a:ext>
                  </a:extLst>
                </p:cNvPr>
                <p:cNvSpPr/>
                <p:nvPr/>
              </p:nvSpPr>
              <p:spPr bwMode="auto">
                <a:xfrm>
                  <a:off x="3056324" y="3305468"/>
                  <a:ext cx="1614488" cy="1400175"/>
                </a:xfrm>
                <a:custGeom>
                  <a:avLst/>
                  <a:gdLst>
                    <a:gd name="T0" fmla="*/ 1017 w 1017"/>
                    <a:gd name="T1" fmla="*/ 583 h 882"/>
                    <a:gd name="T2" fmla="*/ 1017 w 1017"/>
                    <a:gd name="T3" fmla="*/ 882 h 882"/>
                    <a:gd name="T4" fmla="*/ 0 w 1017"/>
                    <a:gd name="T5" fmla="*/ 301 h 882"/>
                    <a:gd name="T6" fmla="*/ 0 w 1017"/>
                    <a:gd name="T7" fmla="*/ 0 h 882"/>
                    <a:gd name="T8" fmla="*/ 1017 w 1017"/>
                    <a:gd name="T9" fmla="*/ 583 h 8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7" h="882">
                      <a:moveTo>
                        <a:pt x="1017" y="583"/>
                      </a:moveTo>
                      <a:lnTo>
                        <a:pt x="1017" y="882"/>
                      </a:lnTo>
                      <a:lnTo>
                        <a:pt x="0" y="301"/>
                      </a:lnTo>
                      <a:lnTo>
                        <a:pt x="0" y="0"/>
                      </a:lnTo>
                      <a:lnTo>
                        <a:pt x="1017" y="583"/>
                      </a:lnTo>
                      <a:close/>
                    </a:path>
                  </a:pathLst>
                </a:custGeom>
                <a:solidFill>
                  <a:srgbClr val="FFA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2" name="îṧļíḑè">
                  <a:extLst>
                    <a:ext uri="{FF2B5EF4-FFF2-40B4-BE49-F238E27FC236}">
                      <a16:creationId xmlns:a16="http://schemas.microsoft.com/office/drawing/2014/main" id="{3435B818-FA79-43A0-A242-90EFD0D6706C}"/>
                    </a:ext>
                  </a:extLst>
                </p:cNvPr>
                <p:cNvSpPr/>
                <p:nvPr/>
              </p:nvSpPr>
              <p:spPr bwMode="auto">
                <a:xfrm>
                  <a:off x="4704149" y="3542006"/>
                  <a:ext cx="1287463" cy="1012825"/>
                </a:xfrm>
                <a:custGeom>
                  <a:avLst/>
                  <a:gdLst>
                    <a:gd name="T0" fmla="*/ 0 w 811"/>
                    <a:gd name="T1" fmla="*/ 467 h 638"/>
                    <a:gd name="T2" fmla="*/ 0 w 811"/>
                    <a:gd name="T3" fmla="*/ 638 h 638"/>
                    <a:gd name="T4" fmla="*/ 811 w 811"/>
                    <a:gd name="T5" fmla="*/ 168 h 638"/>
                    <a:gd name="T6" fmla="*/ 811 w 811"/>
                    <a:gd name="T7" fmla="*/ 0 h 638"/>
                    <a:gd name="T8" fmla="*/ 0 w 811"/>
                    <a:gd name="T9" fmla="*/ 467 h 6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1" h="638">
                      <a:moveTo>
                        <a:pt x="0" y="467"/>
                      </a:moveTo>
                      <a:lnTo>
                        <a:pt x="0" y="638"/>
                      </a:lnTo>
                      <a:lnTo>
                        <a:pt x="811" y="168"/>
                      </a:lnTo>
                      <a:lnTo>
                        <a:pt x="811" y="0"/>
                      </a:lnTo>
                      <a:lnTo>
                        <a:pt x="0" y="467"/>
                      </a:lnTo>
                      <a:close/>
                    </a:path>
                  </a:pathLst>
                </a:custGeom>
                <a:solidFill>
                  <a:srgbClr val="F9EF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3" name="í$lïde">
                  <a:extLst>
                    <a:ext uri="{FF2B5EF4-FFF2-40B4-BE49-F238E27FC236}">
                      <a16:creationId xmlns:a16="http://schemas.microsoft.com/office/drawing/2014/main" id="{A4F97080-FE0F-4888-92B4-0293559E8C1A}"/>
                    </a:ext>
                  </a:extLst>
                </p:cNvPr>
                <p:cNvSpPr/>
                <p:nvPr/>
              </p:nvSpPr>
              <p:spPr bwMode="auto">
                <a:xfrm>
                  <a:off x="4670811" y="4211931"/>
                  <a:ext cx="33338" cy="493713"/>
                </a:xfrm>
                <a:custGeom>
                  <a:avLst/>
                  <a:gdLst>
                    <a:gd name="T0" fmla="*/ 0 w 21"/>
                    <a:gd name="T1" fmla="*/ 12 h 311"/>
                    <a:gd name="T2" fmla="*/ 0 w 21"/>
                    <a:gd name="T3" fmla="*/ 311 h 311"/>
                    <a:gd name="T4" fmla="*/ 21 w 21"/>
                    <a:gd name="T5" fmla="*/ 301 h 311"/>
                    <a:gd name="T6" fmla="*/ 21 w 21"/>
                    <a:gd name="T7" fmla="*/ 0 h 311"/>
                    <a:gd name="T8" fmla="*/ 0 w 21"/>
                    <a:gd name="T9" fmla="*/ 12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311">
                      <a:moveTo>
                        <a:pt x="0" y="12"/>
                      </a:moveTo>
                      <a:lnTo>
                        <a:pt x="0" y="311"/>
                      </a:lnTo>
                      <a:lnTo>
                        <a:pt x="21" y="301"/>
                      </a:lnTo>
                      <a:lnTo>
                        <a:pt x="21" y="0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FFA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62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4" name="iślíḓé">
                  <a:extLst>
                    <a:ext uri="{FF2B5EF4-FFF2-40B4-BE49-F238E27FC236}">
                      <a16:creationId xmlns:a16="http://schemas.microsoft.com/office/drawing/2014/main" id="{264BE0D5-D8C8-485D-98D3-D68F464FE5D0}"/>
                    </a:ext>
                  </a:extLst>
                </p:cNvPr>
                <p:cNvSpPr/>
                <p:nvPr/>
              </p:nvSpPr>
              <p:spPr bwMode="auto">
                <a:xfrm>
                  <a:off x="3056324" y="2356143"/>
                  <a:ext cx="3017838" cy="1733550"/>
                </a:xfrm>
                <a:custGeom>
                  <a:avLst/>
                  <a:gdLst>
                    <a:gd name="T0" fmla="*/ 1017 w 1901"/>
                    <a:gd name="T1" fmla="*/ 1092 h 1092"/>
                    <a:gd name="T2" fmla="*/ 1901 w 1901"/>
                    <a:gd name="T3" fmla="*/ 581 h 1092"/>
                    <a:gd name="T4" fmla="*/ 884 w 1901"/>
                    <a:gd name="T5" fmla="*/ 0 h 1092"/>
                    <a:gd name="T6" fmla="*/ 0 w 1901"/>
                    <a:gd name="T7" fmla="*/ 508 h 1092"/>
                    <a:gd name="T8" fmla="*/ 1017 w 1901"/>
                    <a:gd name="T9" fmla="*/ 1092 h 10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01" h="1092">
                      <a:moveTo>
                        <a:pt x="1017" y="1092"/>
                      </a:moveTo>
                      <a:lnTo>
                        <a:pt x="1901" y="581"/>
                      </a:lnTo>
                      <a:lnTo>
                        <a:pt x="884" y="0"/>
                      </a:lnTo>
                      <a:lnTo>
                        <a:pt x="0" y="508"/>
                      </a:lnTo>
                      <a:lnTo>
                        <a:pt x="1017" y="1092"/>
                      </a:lnTo>
                      <a:close/>
                    </a:path>
                  </a:pathLst>
                </a:custGeom>
                <a:solidFill>
                  <a:srgbClr val="FF00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5" name="î$ḷïḓe">
                  <a:extLst>
                    <a:ext uri="{FF2B5EF4-FFF2-40B4-BE49-F238E27FC236}">
                      <a16:creationId xmlns:a16="http://schemas.microsoft.com/office/drawing/2014/main" id="{011EDB0E-3D2C-4C47-818A-F2B592F1FB78}"/>
                    </a:ext>
                  </a:extLst>
                </p:cNvPr>
                <p:cNvSpPr/>
                <p:nvPr/>
              </p:nvSpPr>
              <p:spPr bwMode="auto">
                <a:xfrm>
                  <a:off x="4670811" y="3278481"/>
                  <a:ext cx="1403350" cy="882650"/>
                </a:xfrm>
                <a:custGeom>
                  <a:avLst/>
                  <a:gdLst>
                    <a:gd name="T0" fmla="*/ 0 w 884"/>
                    <a:gd name="T1" fmla="*/ 511 h 556"/>
                    <a:gd name="T2" fmla="*/ 0 w 884"/>
                    <a:gd name="T3" fmla="*/ 556 h 556"/>
                    <a:gd name="T4" fmla="*/ 884 w 884"/>
                    <a:gd name="T5" fmla="*/ 46 h 556"/>
                    <a:gd name="T6" fmla="*/ 884 w 884"/>
                    <a:gd name="T7" fmla="*/ 0 h 556"/>
                    <a:gd name="T8" fmla="*/ 0 w 884"/>
                    <a:gd name="T9" fmla="*/ 511 h 5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84" h="556">
                      <a:moveTo>
                        <a:pt x="0" y="511"/>
                      </a:moveTo>
                      <a:lnTo>
                        <a:pt x="0" y="556"/>
                      </a:lnTo>
                      <a:lnTo>
                        <a:pt x="884" y="46"/>
                      </a:lnTo>
                      <a:lnTo>
                        <a:pt x="884" y="0"/>
                      </a:lnTo>
                      <a:lnTo>
                        <a:pt x="0" y="511"/>
                      </a:lnTo>
                      <a:close/>
                    </a:path>
                  </a:pathLst>
                </a:custGeom>
                <a:solidFill>
                  <a:srgbClr val="E500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6" name="íṣḷïdé">
                  <a:extLst>
                    <a:ext uri="{FF2B5EF4-FFF2-40B4-BE49-F238E27FC236}">
                      <a16:creationId xmlns:a16="http://schemas.microsoft.com/office/drawing/2014/main" id="{D3535AA6-C2BC-4EA8-A605-9EEA9F6E3EBE}"/>
                    </a:ext>
                  </a:extLst>
                </p:cNvPr>
                <p:cNvSpPr/>
                <p:nvPr/>
              </p:nvSpPr>
              <p:spPr bwMode="auto">
                <a:xfrm>
                  <a:off x="3056324" y="1949743"/>
                  <a:ext cx="3017838" cy="1733550"/>
                </a:xfrm>
                <a:custGeom>
                  <a:avLst/>
                  <a:gdLst>
                    <a:gd name="T0" fmla="*/ 1017 w 1901"/>
                    <a:gd name="T1" fmla="*/ 1092 h 1092"/>
                    <a:gd name="T2" fmla="*/ 1901 w 1901"/>
                    <a:gd name="T3" fmla="*/ 584 h 1092"/>
                    <a:gd name="T4" fmla="*/ 884 w 1901"/>
                    <a:gd name="T5" fmla="*/ 0 h 1092"/>
                    <a:gd name="T6" fmla="*/ 0 w 1901"/>
                    <a:gd name="T7" fmla="*/ 509 h 1092"/>
                    <a:gd name="T8" fmla="*/ 1017 w 1901"/>
                    <a:gd name="T9" fmla="*/ 1092 h 10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01" h="1092">
                      <a:moveTo>
                        <a:pt x="1017" y="1092"/>
                      </a:moveTo>
                      <a:lnTo>
                        <a:pt x="1901" y="584"/>
                      </a:lnTo>
                      <a:lnTo>
                        <a:pt x="884" y="0"/>
                      </a:lnTo>
                      <a:lnTo>
                        <a:pt x="0" y="509"/>
                      </a:lnTo>
                      <a:lnTo>
                        <a:pt x="1017" y="1092"/>
                      </a:lnTo>
                      <a:close/>
                    </a:path>
                  </a:pathLst>
                </a:custGeom>
                <a:solidFill>
                  <a:srgbClr val="FF00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7" name="íṥḷïḍê">
                  <a:extLst>
                    <a:ext uri="{FF2B5EF4-FFF2-40B4-BE49-F238E27FC236}">
                      <a16:creationId xmlns:a16="http://schemas.microsoft.com/office/drawing/2014/main" id="{AB267427-22C7-4B34-BFB4-333F70F9DA19}"/>
                    </a:ext>
                  </a:extLst>
                </p:cNvPr>
                <p:cNvSpPr/>
                <p:nvPr/>
              </p:nvSpPr>
              <p:spPr bwMode="auto">
                <a:xfrm>
                  <a:off x="4670811" y="2876843"/>
                  <a:ext cx="1403350" cy="879475"/>
                </a:xfrm>
                <a:custGeom>
                  <a:avLst/>
                  <a:gdLst>
                    <a:gd name="T0" fmla="*/ 0 w 884"/>
                    <a:gd name="T1" fmla="*/ 508 h 554"/>
                    <a:gd name="T2" fmla="*/ 0 w 884"/>
                    <a:gd name="T3" fmla="*/ 554 h 554"/>
                    <a:gd name="T4" fmla="*/ 884 w 884"/>
                    <a:gd name="T5" fmla="*/ 45 h 554"/>
                    <a:gd name="T6" fmla="*/ 884 w 884"/>
                    <a:gd name="T7" fmla="*/ 0 h 554"/>
                    <a:gd name="T8" fmla="*/ 0 w 884"/>
                    <a:gd name="T9" fmla="*/ 508 h 5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84" h="554">
                      <a:moveTo>
                        <a:pt x="0" y="508"/>
                      </a:moveTo>
                      <a:lnTo>
                        <a:pt x="0" y="554"/>
                      </a:lnTo>
                      <a:lnTo>
                        <a:pt x="884" y="45"/>
                      </a:lnTo>
                      <a:lnTo>
                        <a:pt x="884" y="0"/>
                      </a:lnTo>
                      <a:lnTo>
                        <a:pt x="0" y="508"/>
                      </a:lnTo>
                      <a:close/>
                    </a:path>
                  </a:pathLst>
                </a:custGeom>
                <a:solidFill>
                  <a:srgbClr val="E500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8" name="ïṣḷiḋé">
                  <a:extLst>
                    <a:ext uri="{FF2B5EF4-FFF2-40B4-BE49-F238E27FC236}">
                      <a16:creationId xmlns:a16="http://schemas.microsoft.com/office/drawing/2014/main" id="{E5DC07F8-D348-46FF-A406-25BD9A6AECCA}"/>
                    </a:ext>
                  </a:extLst>
                </p:cNvPr>
                <p:cNvSpPr/>
                <p:nvPr/>
              </p:nvSpPr>
              <p:spPr bwMode="auto">
                <a:xfrm>
                  <a:off x="3056324" y="2757781"/>
                  <a:ext cx="1614488" cy="1403350"/>
                </a:xfrm>
                <a:custGeom>
                  <a:avLst/>
                  <a:gdLst>
                    <a:gd name="T0" fmla="*/ 1017 w 1017"/>
                    <a:gd name="T1" fmla="*/ 583 h 884"/>
                    <a:gd name="T2" fmla="*/ 1017 w 1017"/>
                    <a:gd name="T3" fmla="*/ 884 h 884"/>
                    <a:gd name="T4" fmla="*/ 0 w 1017"/>
                    <a:gd name="T5" fmla="*/ 301 h 884"/>
                    <a:gd name="T6" fmla="*/ 0 w 1017"/>
                    <a:gd name="T7" fmla="*/ 0 h 884"/>
                    <a:gd name="T8" fmla="*/ 1017 w 1017"/>
                    <a:gd name="T9" fmla="*/ 583 h 8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7" h="884">
                      <a:moveTo>
                        <a:pt x="1017" y="583"/>
                      </a:moveTo>
                      <a:lnTo>
                        <a:pt x="1017" y="884"/>
                      </a:lnTo>
                      <a:lnTo>
                        <a:pt x="0" y="301"/>
                      </a:lnTo>
                      <a:lnTo>
                        <a:pt x="0" y="0"/>
                      </a:lnTo>
                      <a:lnTo>
                        <a:pt x="1017" y="583"/>
                      </a:lnTo>
                      <a:close/>
                    </a:path>
                  </a:pathLst>
                </a:custGeom>
                <a:solidFill>
                  <a:srgbClr val="E500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9" name="íṥḻïḍe">
                  <a:extLst>
                    <a:ext uri="{FF2B5EF4-FFF2-40B4-BE49-F238E27FC236}">
                      <a16:creationId xmlns:a16="http://schemas.microsoft.com/office/drawing/2014/main" id="{9B626C68-06DB-4217-B07D-99EA0E704604}"/>
                    </a:ext>
                  </a:extLst>
                </p:cNvPr>
                <p:cNvSpPr/>
                <p:nvPr/>
              </p:nvSpPr>
              <p:spPr bwMode="auto">
                <a:xfrm>
                  <a:off x="4704149" y="2994318"/>
                  <a:ext cx="1287463" cy="1012825"/>
                </a:xfrm>
                <a:custGeom>
                  <a:avLst/>
                  <a:gdLst>
                    <a:gd name="T0" fmla="*/ 0 w 811"/>
                    <a:gd name="T1" fmla="*/ 468 h 638"/>
                    <a:gd name="T2" fmla="*/ 0 w 811"/>
                    <a:gd name="T3" fmla="*/ 638 h 638"/>
                    <a:gd name="T4" fmla="*/ 811 w 811"/>
                    <a:gd name="T5" fmla="*/ 171 h 638"/>
                    <a:gd name="T6" fmla="*/ 811 w 811"/>
                    <a:gd name="T7" fmla="*/ 0 h 638"/>
                    <a:gd name="T8" fmla="*/ 0 w 811"/>
                    <a:gd name="T9" fmla="*/ 468 h 6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1" h="638">
                      <a:moveTo>
                        <a:pt x="0" y="468"/>
                      </a:moveTo>
                      <a:lnTo>
                        <a:pt x="0" y="638"/>
                      </a:lnTo>
                      <a:lnTo>
                        <a:pt x="811" y="171"/>
                      </a:lnTo>
                      <a:lnTo>
                        <a:pt x="811" y="0"/>
                      </a:lnTo>
                      <a:lnTo>
                        <a:pt x="0" y="468"/>
                      </a:lnTo>
                      <a:close/>
                    </a:path>
                  </a:pathLst>
                </a:custGeom>
                <a:solidFill>
                  <a:srgbClr val="F9EF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0" name="îŝ1îḓe">
                  <a:extLst>
                    <a:ext uri="{FF2B5EF4-FFF2-40B4-BE49-F238E27FC236}">
                      <a16:creationId xmlns:a16="http://schemas.microsoft.com/office/drawing/2014/main" id="{3605A8DD-6FD1-4B62-B975-7407199B08AA}"/>
                    </a:ext>
                  </a:extLst>
                </p:cNvPr>
                <p:cNvSpPr/>
                <p:nvPr/>
              </p:nvSpPr>
              <p:spPr bwMode="auto">
                <a:xfrm>
                  <a:off x="4670811" y="3667418"/>
                  <a:ext cx="33338" cy="493713"/>
                </a:xfrm>
                <a:custGeom>
                  <a:avLst/>
                  <a:gdLst>
                    <a:gd name="T0" fmla="*/ 0 w 21"/>
                    <a:gd name="T1" fmla="*/ 10 h 311"/>
                    <a:gd name="T2" fmla="*/ 0 w 21"/>
                    <a:gd name="T3" fmla="*/ 311 h 311"/>
                    <a:gd name="T4" fmla="*/ 21 w 21"/>
                    <a:gd name="T5" fmla="*/ 299 h 311"/>
                    <a:gd name="T6" fmla="*/ 21 w 21"/>
                    <a:gd name="T7" fmla="*/ 0 h 311"/>
                    <a:gd name="T8" fmla="*/ 0 w 21"/>
                    <a:gd name="T9" fmla="*/ 1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311">
                      <a:moveTo>
                        <a:pt x="0" y="10"/>
                      </a:moveTo>
                      <a:lnTo>
                        <a:pt x="0" y="311"/>
                      </a:lnTo>
                      <a:lnTo>
                        <a:pt x="21" y="299"/>
                      </a:lnTo>
                      <a:lnTo>
                        <a:pt x="21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E500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62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1" name="iṧ1îďê">
                  <a:extLst>
                    <a:ext uri="{FF2B5EF4-FFF2-40B4-BE49-F238E27FC236}">
                      <a16:creationId xmlns:a16="http://schemas.microsoft.com/office/drawing/2014/main" id="{42956E51-4D87-4578-AF7A-5E3162B935E8}"/>
                    </a:ext>
                  </a:extLst>
                </p:cNvPr>
                <p:cNvSpPr/>
                <p:nvPr/>
              </p:nvSpPr>
              <p:spPr bwMode="auto">
                <a:xfrm>
                  <a:off x="4072324" y="4678656"/>
                  <a:ext cx="192088" cy="354013"/>
                </a:xfrm>
                <a:custGeom>
                  <a:avLst/>
                  <a:gdLst>
                    <a:gd name="T0" fmla="*/ 54 w 58"/>
                    <a:gd name="T1" fmla="*/ 29 h 107"/>
                    <a:gd name="T2" fmla="*/ 43 w 58"/>
                    <a:gd name="T3" fmla="*/ 5 h 107"/>
                    <a:gd name="T4" fmla="*/ 5 w 58"/>
                    <a:gd name="T5" fmla="*/ 10 h 107"/>
                    <a:gd name="T6" fmla="*/ 0 w 58"/>
                    <a:gd name="T7" fmla="*/ 14 h 107"/>
                    <a:gd name="T8" fmla="*/ 43 w 58"/>
                    <a:gd name="T9" fmla="*/ 39 h 107"/>
                    <a:gd name="T10" fmla="*/ 6 w 58"/>
                    <a:gd name="T11" fmla="*/ 104 h 107"/>
                    <a:gd name="T12" fmla="*/ 12 w 58"/>
                    <a:gd name="T13" fmla="*/ 107 h 107"/>
                    <a:gd name="T14" fmla="*/ 54 w 58"/>
                    <a:gd name="T15" fmla="*/ 29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8" h="107">
                      <a:moveTo>
                        <a:pt x="54" y="29"/>
                      </a:moveTo>
                      <a:cubicBezTo>
                        <a:pt x="54" y="17"/>
                        <a:pt x="50" y="9"/>
                        <a:pt x="43" y="5"/>
                      </a:cubicBezTo>
                      <a:cubicBezTo>
                        <a:pt x="34" y="0"/>
                        <a:pt x="21" y="1"/>
                        <a:pt x="5" y="10"/>
                      </a:cubicBezTo>
                      <a:cubicBezTo>
                        <a:pt x="3" y="11"/>
                        <a:pt x="1" y="13"/>
                        <a:pt x="0" y="14"/>
                      </a:cubicBezTo>
                      <a:cubicBezTo>
                        <a:pt x="43" y="39"/>
                        <a:pt x="43" y="39"/>
                        <a:pt x="43" y="39"/>
                      </a:cubicBezTo>
                      <a:cubicBezTo>
                        <a:pt x="43" y="64"/>
                        <a:pt x="28" y="90"/>
                        <a:pt x="6" y="104"/>
                      </a:cubicBezTo>
                      <a:cubicBezTo>
                        <a:pt x="12" y="107"/>
                        <a:pt x="12" y="107"/>
                        <a:pt x="12" y="107"/>
                      </a:cubicBezTo>
                      <a:cubicBezTo>
                        <a:pt x="58" y="76"/>
                        <a:pt x="54" y="29"/>
                        <a:pt x="54" y="29"/>
                      </a:cubicBezTo>
                      <a:close/>
                    </a:path>
                  </a:pathLst>
                </a:custGeom>
                <a:solidFill>
                  <a:srgbClr val="D5D8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32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2" name="îṥ1îḑé">
                  <a:extLst>
                    <a:ext uri="{FF2B5EF4-FFF2-40B4-BE49-F238E27FC236}">
                      <a16:creationId xmlns:a16="http://schemas.microsoft.com/office/drawing/2014/main" id="{E30A49C1-41A2-4DD1-A3E6-FEED02396330}"/>
                    </a:ext>
                  </a:extLst>
                </p:cNvPr>
                <p:cNvSpPr/>
                <p:nvPr/>
              </p:nvSpPr>
              <p:spPr bwMode="auto">
                <a:xfrm>
                  <a:off x="3954849" y="4724693"/>
                  <a:ext cx="260350" cy="323850"/>
                </a:xfrm>
                <a:custGeom>
                  <a:avLst/>
                  <a:gdLst>
                    <a:gd name="T0" fmla="*/ 36 w 79"/>
                    <a:gd name="T1" fmla="*/ 0 h 98"/>
                    <a:gd name="T2" fmla="*/ 0 w 79"/>
                    <a:gd name="T3" fmla="*/ 65 h 98"/>
                    <a:gd name="T4" fmla="*/ 0 w 79"/>
                    <a:gd name="T5" fmla="*/ 67 h 98"/>
                    <a:gd name="T6" fmla="*/ 12 w 79"/>
                    <a:gd name="T7" fmla="*/ 94 h 98"/>
                    <a:gd name="T8" fmla="*/ 41 w 79"/>
                    <a:gd name="T9" fmla="*/ 91 h 98"/>
                    <a:gd name="T10" fmla="*/ 42 w 79"/>
                    <a:gd name="T11" fmla="*/ 90 h 98"/>
                    <a:gd name="T12" fmla="*/ 79 w 79"/>
                    <a:gd name="T13" fmla="*/ 25 h 98"/>
                    <a:gd name="T14" fmla="*/ 36 w 79"/>
                    <a:gd name="T15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9" h="98">
                      <a:moveTo>
                        <a:pt x="36" y="0"/>
                      </a:moveTo>
                      <a:cubicBezTo>
                        <a:pt x="16" y="14"/>
                        <a:pt x="1" y="42"/>
                        <a:pt x="0" y="65"/>
                      </a:cubicBezTo>
                      <a:cubicBezTo>
                        <a:pt x="0" y="66"/>
                        <a:pt x="0" y="67"/>
                        <a:pt x="0" y="67"/>
                      </a:cubicBezTo>
                      <a:cubicBezTo>
                        <a:pt x="0" y="80"/>
                        <a:pt x="4" y="89"/>
                        <a:pt x="12" y="94"/>
                      </a:cubicBezTo>
                      <a:cubicBezTo>
                        <a:pt x="19" y="98"/>
                        <a:pt x="29" y="97"/>
                        <a:pt x="41" y="91"/>
                      </a:cubicBezTo>
                      <a:cubicBezTo>
                        <a:pt x="41" y="90"/>
                        <a:pt x="42" y="90"/>
                        <a:pt x="42" y="90"/>
                      </a:cubicBezTo>
                      <a:cubicBezTo>
                        <a:pt x="64" y="76"/>
                        <a:pt x="79" y="50"/>
                        <a:pt x="79" y="25"/>
                      </a:cubicBez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C1C4C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3" name="îsḷíḍe">
                  <a:extLst>
                    <a:ext uri="{FF2B5EF4-FFF2-40B4-BE49-F238E27FC236}">
                      <a16:creationId xmlns:a16="http://schemas.microsoft.com/office/drawing/2014/main" id="{83F1F9B0-4D28-4D03-9134-0133857CE04F}"/>
                    </a:ext>
                  </a:extLst>
                </p:cNvPr>
                <p:cNvSpPr/>
                <p:nvPr/>
              </p:nvSpPr>
              <p:spPr bwMode="auto">
                <a:xfrm>
                  <a:off x="2689611" y="3951581"/>
                  <a:ext cx="1525588" cy="1084263"/>
                </a:xfrm>
                <a:custGeom>
                  <a:avLst/>
                  <a:gdLst>
                    <a:gd name="T0" fmla="*/ 79 w 462"/>
                    <a:gd name="T1" fmla="*/ 5 h 329"/>
                    <a:gd name="T2" fmla="*/ 41 w 462"/>
                    <a:gd name="T3" fmla="*/ 10 h 329"/>
                    <a:gd name="T4" fmla="*/ 0 w 462"/>
                    <a:gd name="T5" fmla="*/ 81 h 329"/>
                    <a:gd name="T6" fmla="*/ 12 w 462"/>
                    <a:gd name="T7" fmla="*/ 108 h 329"/>
                    <a:gd name="T8" fmla="*/ 395 w 462"/>
                    <a:gd name="T9" fmla="*/ 329 h 329"/>
                    <a:gd name="T10" fmla="*/ 383 w 462"/>
                    <a:gd name="T11" fmla="*/ 302 h 329"/>
                    <a:gd name="T12" fmla="*/ 383 w 462"/>
                    <a:gd name="T13" fmla="*/ 300 h 329"/>
                    <a:gd name="T14" fmla="*/ 419 w 462"/>
                    <a:gd name="T15" fmla="*/ 235 h 329"/>
                    <a:gd name="T16" fmla="*/ 424 w 462"/>
                    <a:gd name="T17" fmla="*/ 231 h 329"/>
                    <a:gd name="T18" fmla="*/ 462 w 462"/>
                    <a:gd name="T19" fmla="*/ 226 h 329"/>
                    <a:gd name="T20" fmla="*/ 79 w 462"/>
                    <a:gd name="T21" fmla="*/ 5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62" h="329">
                      <a:moveTo>
                        <a:pt x="79" y="5"/>
                      </a:moveTo>
                      <a:cubicBezTo>
                        <a:pt x="70" y="0"/>
                        <a:pt x="57" y="1"/>
                        <a:pt x="41" y="10"/>
                      </a:cubicBezTo>
                      <a:cubicBezTo>
                        <a:pt x="18" y="23"/>
                        <a:pt x="0" y="55"/>
                        <a:pt x="0" y="81"/>
                      </a:cubicBezTo>
                      <a:cubicBezTo>
                        <a:pt x="0" y="94"/>
                        <a:pt x="5" y="103"/>
                        <a:pt x="12" y="108"/>
                      </a:cubicBezTo>
                      <a:cubicBezTo>
                        <a:pt x="395" y="329"/>
                        <a:pt x="395" y="329"/>
                        <a:pt x="395" y="329"/>
                      </a:cubicBezTo>
                      <a:cubicBezTo>
                        <a:pt x="387" y="324"/>
                        <a:pt x="383" y="315"/>
                        <a:pt x="383" y="302"/>
                      </a:cubicBezTo>
                      <a:cubicBezTo>
                        <a:pt x="383" y="302"/>
                        <a:pt x="383" y="301"/>
                        <a:pt x="383" y="300"/>
                      </a:cubicBezTo>
                      <a:cubicBezTo>
                        <a:pt x="384" y="277"/>
                        <a:pt x="399" y="249"/>
                        <a:pt x="419" y="235"/>
                      </a:cubicBezTo>
                      <a:cubicBezTo>
                        <a:pt x="420" y="234"/>
                        <a:pt x="422" y="232"/>
                        <a:pt x="424" y="231"/>
                      </a:cubicBezTo>
                      <a:cubicBezTo>
                        <a:pt x="440" y="222"/>
                        <a:pt x="453" y="221"/>
                        <a:pt x="462" y="226"/>
                      </a:cubicBezTo>
                      <a:lnTo>
                        <a:pt x="79" y="5"/>
                      </a:lnTo>
                      <a:close/>
                    </a:path>
                  </a:pathLst>
                </a:custGeom>
                <a:solidFill>
                  <a:srgbClr val="FCFC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4" name="ïṥḻiḑè">
                  <a:extLst>
                    <a:ext uri="{FF2B5EF4-FFF2-40B4-BE49-F238E27FC236}">
                      <a16:creationId xmlns:a16="http://schemas.microsoft.com/office/drawing/2014/main" id="{39E459FD-223D-406B-A285-1803C5B988D0}"/>
                    </a:ext>
                  </a:extLst>
                </p:cNvPr>
                <p:cNvSpPr/>
                <p:nvPr/>
              </p:nvSpPr>
              <p:spPr bwMode="auto">
                <a:xfrm>
                  <a:off x="3254761" y="4273843"/>
                  <a:ext cx="395288" cy="434975"/>
                </a:xfrm>
                <a:custGeom>
                  <a:avLst/>
                  <a:gdLst>
                    <a:gd name="T0" fmla="*/ 79 w 120"/>
                    <a:gd name="T1" fmla="*/ 6 h 132"/>
                    <a:gd name="T2" fmla="*/ 41 w 120"/>
                    <a:gd name="T3" fmla="*/ 11 h 132"/>
                    <a:gd name="T4" fmla="*/ 0 w 120"/>
                    <a:gd name="T5" fmla="*/ 82 h 132"/>
                    <a:gd name="T6" fmla="*/ 12 w 120"/>
                    <a:gd name="T7" fmla="*/ 108 h 132"/>
                    <a:gd name="T8" fmla="*/ 53 w 120"/>
                    <a:gd name="T9" fmla="*/ 132 h 132"/>
                    <a:gd name="T10" fmla="*/ 41 w 120"/>
                    <a:gd name="T11" fmla="*/ 106 h 132"/>
                    <a:gd name="T12" fmla="*/ 41 w 120"/>
                    <a:gd name="T13" fmla="*/ 104 h 132"/>
                    <a:gd name="T14" fmla="*/ 60 w 120"/>
                    <a:gd name="T15" fmla="*/ 55 h 132"/>
                    <a:gd name="T16" fmla="*/ 77 w 120"/>
                    <a:gd name="T17" fmla="*/ 38 h 132"/>
                    <a:gd name="T18" fmla="*/ 82 w 120"/>
                    <a:gd name="T19" fmla="*/ 35 h 132"/>
                    <a:gd name="T20" fmla="*/ 120 w 120"/>
                    <a:gd name="T21" fmla="*/ 30 h 132"/>
                    <a:gd name="T22" fmla="*/ 79 w 120"/>
                    <a:gd name="T23" fmla="*/ 6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20" h="132">
                      <a:moveTo>
                        <a:pt x="79" y="6"/>
                      </a:moveTo>
                      <a:cubicBezTo>
                        <a:pt x="70" y="0"/>
                        <a:pt x="57" y="2"/>
                        <a:pt x="41" y="11"/>
                      </a:cubicBezTo>
                      <a:cubicBezTo>
                        <a:pt x="18" y="24"/>
                        <a:pt x="0" y="56"/>
                        <a:pt x="0" y="82"/>
                      </a:cubicBezTo>
                      <a:cubicBezTo>
                        <a:pt x="0" y="95"/>
                        <a:pt x="4" y="104"/>
                        <a:pt x="12" y="108"/>
                      </a:cubicBezTo>
                      <a:cubicBezTo>
                        <a:pt x="53" y="132"/>
                        <a:pt x="53" y="132"/>
                        <a:pt x="53" y="132"/>
                      </a:cubicBezTo>
                      <a:cubicBezTo>
                        <a:pt x="46" y="128"/>
                        <a:pt x="41" y="119"/>
                        <a:pt x="41" y="106"/>
                      </a:cubicBezTo>
                      <a:cubicBezTo>
                        <a:pt x="41" y="105"/>
                        <a:pt x="41" y="104"/>
                        <a:pt x="41" y="104"/>
                      </a:cubicBezTo>
                      <a:cubicBezTo>
                        <a:pt x="42" y="88"/>
                        <a:pt x="49" y="70"/>
                        <a:pt x="60" y="55"/>
                      </a:cubicBezTo>
                      <a:cubicBezTo>
                        <a:pt x="65" y="49"/>
                        <a:pt x="71" y="43"/>
                        <a:pt x="77" y="38"/>
                      </a:cubicBezTo>
                      <a:cubicBezTo>
                        <a:pt x="79" y="37"/>
                        <a:pt x="80" y="36"/>
                        <a:pt x="82" y="35"/>
                      </a:cubicBezTo>
                      <a:cubicBezTo>
                        <a:pt x="98" y="26"/>
                        <a:pt x="112" y="24"/>
                        <a:pt x="120" y="30"/>
                      </a:cubicBezTo>
                      <a:lnTo>
                        <a:pt x="79" y="6"/>
                      </a:lnTo>
                      <a:close/>
                    </a:path>
                  </a:pathLst>
                </a:custGeom>
                <a:solidFill>
                  <a:srgbClr val="FFA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5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5" name="iṡlîdè">
                  <a:extLst>
                    <a:ext uri="{FF2B5EF4-FFF2-40B4-BE49-F238E27FC236}">
                      <a16:creationId xmlns:a16="http://schemas.microsoft.com/office/drawing/2014/main" id="{4E09761F-2391-4F35-8B2E-67C72F8C529E}"/>
                    </a:ext>
                  </a:extLst>
                </p:cNvPr>
                <p:cNvSpPr/>
                <p:nvPr/>
              </p:nvSpPr>
              <p:spPr bwMode="auto">
                <a:xfrm>
                  <a:off x="4013586" y="2478381"/>
                  <a:ext cx="2060575" cy="1225550"/>
                </a:xfrm>
                <a:custGeom>
                  <a:avLst/>
                  <a:gdLst>
                    <a:gd name="T0" fmla="*/ 713 w 1298"/>
                    <a:gd name="T1" fmla="*/ 0 h 772"/>
                    <a:gd name="T2" fmla="*/ 713 w 1298"/>
                    <a:gd name="T3" fmla="*/ 0 h 772"/>
                    <a:gd name="T4" fmla="*/ 1298 w 1298"/>
                    <a:gd name="T5" fmla="*/ 336 h 772"/>
                    <a:gd name="T6" fmla="*/ 541 w 1298"/>
                    <a:gd name="T7" fmla="*/ 772 h 772"/>
                    <a:gd name="T8" fmla="*/ 0 w 1298"/>
                    <a:gd name="T9" fmla="*/ 460 h 772"/>
                    <a:gd name="T10" fmla="*/ 757 w 1298"/>
                    <a:gd name="T11" fmla="*/ 24 h 772"/>
                    <a:gd name="T12" fmla="*/ 713 w 1298"/>
                    <a:gd name="T13" fmla="*/ 0 h 7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98" h="772">
                      <a:moveTo>
                        <a:pt x="713" y="0"/>
                      </a:moveTo>
                      <a:lnTo>
                        <a:pt x="713" y="0"/>
                      </a:lnTo>
                      <a:lnTo>
                        <a:pt x="1298" y="336"/>
                      </a:lnTo>
                      <a:lnTo>
                        <a:pt x="541" y="772"/>
                      </a:lnTo>
                      <a:lnTo>
                        <a:pt x="0" y="460"/>
                      </a:lnTo>
                      <a:lnTo>
                        <a:pt x="757" y="24"/>
                      </a:lnTo>
                      <a:lnTo>
                        <a:pt x="713" y="0"/>
                      </a:lnTo>
                      <a:close/>
                    </a:path>
                  </a:pathLst>
                </a:custGeom>
                <a:solidFill>
                  <a:srgbClr val="3652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6" name="îṧḷíḑé">
                  <a:extLst>
                    <a:ext uri="{FF2B5EF4-FFF2-40B4-BE49-F238E27FC236}">
                      <a16:creationId xmlns:a16="http://schemas.microsoft.com/office/drawing/2014/main" id="{4EB8D63B-0412-4492-B434-9E47AA5BF6BB}"/>
                    </a:ext>
                  </a:extLst>
                </p:cNvPr>
                <p:cNvSpPr/>
                <p:nvPr/>
              </p:nvSpPr>
              <p:spPr bwMode="auto">
                <a:xfrm>
                  <a:off x="3086486" y="1983081"/>
                  <a:ext cx="2058988" cy="1225550"/>
                </a:xfrm>
                <a:custGeom>
                  <a:avLst/>
                  <a:gdLst>
                    <a:gd name="T0" fmla="*/ 0 w 1297"/>
                    <a:gd name="T1" fmla="*/ 436 h 772"/>
                    <a:gd name="T2" fmla="*/ 757 w 1297"/>
                    <a:gd name="T3" fmla="*/ 0 h 772"/>
                    <a:gd name="T4" fmla="*/ 1297 w 1297"/>
                    <a:gd name="T5" fmla="*/ 312 h 772"/>
                    <a:gd name="T6" fmla="*/ 540 w 1297"/>
                    <a:gd name="T7" fmla="*/ 748 h 772"/>
                    <a:gd name="T8" fmla="*/ 584 w 1297"/>
                    <a:gd name="T9" fmla="*/ 772 h 772"/>
                    <a:gd name="T10" fmla="*/ 584 w 1297"/>
                    <a:gd name="T11" fmla="*/ 772 h 772"/>
                    <a:gd name="T12" fmla="*/ 0 w 1297"/>
                    <a:gd name="T13" fmla="*/ 436 h 7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97" h="772">
                      <a:moveTo>
                        <a:pt x="0" y="436"/>
                      </a:moveTo>
                      <a:lnTo>
                        <a:pt x="757" y="0"/>
                      </a:lnTo>
                      <a:lnTo>
                        <a:pt x="1297" y="312"/>
                      </a:lnTo>
                      <a:lnTo>
                        <a:pt x="540" y="748"/>
                      </a:lnTo>
                      <a:lnTo>
                        <a:pt x="584" y="772"/>
                      </a:lnTo>
                      <a:lnTo>
                        <a:pt x="584" y="772"/>
                      </a:lnTo>
                      <a:lnTo>
                        <a:pt x="0" y="436"/>
                      </a:lnTo>
                      <a:close/>
                    </a:path>
                  </a:pathLst>
                </a:custGeom>
                <a:solidFill>
                  <a:srgbClr val="3652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7" name="ïṩḷîḑé">
                  <a:extLst>
                    <a:ext uri="{FF2B5EF4-FFF2-40B4-BE49-F238E27FC236}">
                      <a16:creationId xmlns:a16="http://schemas.microsoft.com/office/drawing/2014/main" id="{3FD6670B-F39B-42EE-BE09-033FEF6F3821}"/>
                    </a:ext>
                  </a:extLst>
                </p:cNvPr>
                <p:cNvSpPr/>
                <p:nvPr/>
              </p:nvSpPr>
              <p:spPr bwMode="auto">
                <a:xfrm>
                  <a:off x="3943736" y="2478381"/>
                  <a:ext cx="1271588" cy="730250"/>
                </a:xfrm>
                <a:custGeom>
                  <a:avLst/>
                  <a:gdLst>
                    <a:gd name="T0" fmla="*/ 757 w 801"/>
                    <a:gd name="T1" fmla="*/ 0 h 460"/>
                    <a:gd name="T2" fmla="*/ 801 w 801"/>
                    <a:gd name="T3" fmla="*/ 24 h 460"/>
                    <a:gd name="T4" fmla="*/ 44 w 801"/>
                    <a:gd name="T5" fmla="*/ 460 h 460"/>
                    <a:gd name="T6" fmla="*/ 0 w 801"/>
                    <a:gd name="T7" fmla="*/ 436 h 460"/>
                    <a:gd name="T8" fmla="*/ 757 w 801"/>
                    <a:gd name="T9" fmla="*/ 0 h 4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1" h="460">
                      <a:moveTo>
                        <a:pt x="757" y="0"/>
                      </a:moveTo>
                      <a:lnTo>
                        <a:pt x="801" y="24"/>
                      </a:lnTo>
                      <a:lnTo>
                        <a:pt x="44" y="460"/>
                      </a:lnTo>
                      <a:lnTo>
                        <a:pt x="0" y="436"/>
                      </a:lnTo>
                      <a:lnTo>
                        <a:pt x="757" y="0"/>
                      </a:lnTo>
                      <a:close/>
                    </a:path>
                  </a:pathLst>
                </a:custGeom>
                <a:solidFill>
                  <a:srgbClr val="EF80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8" name="íŝḻíḍe">
                  <a:extLst>
                    <a:ext uri="{FF2B5EF4-FFF2-40B4-BE49-F238E27FC236}">
                      <a16:creationId xmlns:a16="http://schemas.microsoft.com/office/drawing/2014/main" id="{C1402091-C834-45EB-914E-1AE3C539FDA4}"/>
                    </a:ext>
                  </a:extLst>
                </p:cNvPr>
                <p:cNvSpPr/>
                <p:nvPr/>
              </p:nvSpPr>
              <p:spPr bwMode="auto">
                <a:xfrm>
                  <a:off x="3086486" y="2675231"/>
                  <a:ext cx="857250" cy="520700"/>
                </a:xfrm>
                <a:custGeom>
                  <a:avLst/>
                  <a:gdLst>
                    <a:gd name="T0" fmla="*/ 0 w 540"/>
                    <a:gd name="T1" fmla="*/ 0 h 328"/>
                    <a:gd name="T2" fmla="*/ 0 w 540"/>
                    <a:gd name="T3" fmla="*/ 17 h 328"/>
                    <a:gd name="T4" fmla="*/ 540 w 540"/>
                    <a:gd name="T5" fmla="*/ 328 h 328"/>
                    <a:gd name="T6" fmla="*/ 540 w 540"/>
                    <a:gd name="T7" fmla="*/ 312 h 328"/>
                    <a:gd name="T8" fmla="*/ 0 w 540"/>
                    <a:gd name="T9" fmla="*/ 0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0" h="328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540" y="328"/>
                      </a:lnTo>
                      <a:lnTo>
                        <a:pt x="540" y="3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02B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7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9" name="íṩľiḑe">
                  <a:extLst>
                    <a:ext uri="{FF2B5EF4-FFF2-40B4-BE49-F238E27FC236}">
                      <a16:creationId xmlns:a16="http://schemas.microsoft.com/office/drawing/2014/main" id="{EE0E02B1-530D-42A4-8232-3BA6AB64C3FF}"/>
                    </a:ext>
                  </a:extLst>
                </p:cNvPr>
                <p:cNvSpPr/>
                <p:nvPr/>
              </p:nvSpPr>
              <p:spPr bwMode="auto">
                <a:xfrm>
                  <a:off x="4013586" y="3208631"/>
                  <a:ext cx="858838" cy="520700"/>
                </a:xfrm>
                <a:custGeom>
                  <a:avLst/>
                  <a:gdLst>
                    <a:gd name="T0" fmla="*/ 0 w 541"/>
                    <a:gd name="T1" fmla="*/ 17 h 328"/>
                    <a:gd name="T2" fmla="*/ 0 w 541"/>
                    <a:gd name="T3" fmla="*/ 0 h 328"/>
                    <a:gd name="T4" fmla="*/ 541 w 541"/>
                    <a:gd name="T5" fmla="*/ 312 h 328"/>
                    <a:gd name="T6" fmla="*/ 541 w 541"/>
                    <a:gd name="T7" fmla="*/ 328 h 328"/>
                    <a:gd name="T8" fmla="*/ 0 w 541"/>
                    <a:gd name="T9" fmla="*/ 17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1" h="328">
                      <a:moveTo>
                        <a:pt x="0" y="17"/>
                      </a:moveTo>
                      <a:lnTo>
                        <a:pt x="0" y="0"/>
                      </a:lnTo>
                      <a:lnTo>
                        <a:pt x="541" y="312"/>
                      </a:lnTo>
                      <a:lnTo>
                        <a:pt x="541" y="328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rgbClr val="202B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7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0" name="íSlîḍé">
                  <a:extLst>
                    <a:ext uri="{FF2B5EF4-FFF2-40B4-BE49-F238E27FC236}">
                      <a16:creationId xmlns:a16="http://schemas.microsoft.com/office/drawing/2014/main" id="{F4C6AB12-9DED-4E56-AA07-5D641E4ED9F5}"/>
                    </a:ext>
                  </a:extLst>
                </p:cNvPr>
                <p:cNvSpPr/>
                <p:nvPr/>
              </p:nvSpPr>
              <p:spPr bwMode="auto">
                <a:xfrm>
                  <a:off x="3943736" y="3170531"/>
                  <a:ext cx="69850" cy="65088"/>
                </a:xfrm>
                <a:custGeom>
                  <a:avLst/>
                  <a:gdLst>
                    <a:gd name="T0" fmla="*/ 44 w 44"/>
                    <a:gd name="T1" fmla="*/ 41 h 41"/>
                    <a:gd name="T2" fmla="*/ 0 w 44"/>
                    <a:gd name="T3" fmla="*/ 16 h 41"/>
                    <a:gd name="T4" fmla="*/ 0 w 44"/>
                    <a:gd name="T5" fmla="*/ 0 h 41"/>
                    <a:gd name="T6" fmla="*/ 44 w 44"/>
                    <a:gd name="T7" fmla="*/ 24 h 41"/>
                    <a:gd name="T8" fmla="*/ 44 w 44"/>
                    <a:gd name="T9" fmla="*/ 4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41">
                      <a:moveTo>
                        <a:pt x="44" y="41"/>
                      </a:move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44" y="24"/>
                      </a:lnTo>
                      <a:lnTo>
                        <a:pt x="44" y="41"/>
                      </a:lnTo>
                      <a:close/>
                    </a:path>
                  </a:pathLst>
                </a:custGeom>
                <a:solidFill>
                  <a:srgbClr val="C017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1" name="ïşľïdê">
                  <a:extLst>
                    <a:ext uri="{FF2B5EF4-FFF2-40B4-BE49-F238E27FC236}">
                      <a16:creationId xmlns:a16="http://schemas.microsoft.com/office/drawing/2014/main" id="{A844B0E1-3D6A-49BC-B7B7-C388DCE7AFC3}"/>
                    </a:ext>
                  </a:extLst>
                </p:cNvPr>
                <p:cNvSpPr/>
                <p:nvPr/>
              </p:nvSpPr>
              <p:spPr bwMode="auto">
                <a:xfrm>
                  <a:off x="4861311" y="2776831"/>
                  <a:ext cx="1093788" cy="887413"/>
                </a:xfrm>
                <a:custGeom>
                  <a:avLst/>
                  <a:gdLst>
                    <a:gd name="T0" fmla="*/ 286 w 331"/>
                    <a:gd name="T1" fmla="*/ 26 h 269"/>
                    <a:gd name="T2" fmla="*/ 331 w 331"/>
                    <a:gd name="T3" fmla="*/ 0 h 269"/>
                    <a:gd name="T4" fmla="*/ 331 w 331"/>
                    <a:gd name="T5" fmla="*/ 79 h 269"/>
                    <a:gd name="T6" fmla="*/ 3 w 331"/>
                    <a:gd name="T7" fmla="*/ 269 h 269"/>
                    <a:gd name="T8" fmla="*/ 0 w 331"/>
                    <a:gd name="T9" fmla="*/ 265 h 269"/>
                    <a:gd name="T10" fmla="*/ 0 w 331"/>
                    <a:gd name="T11" fmla="*/ 191 h 269"/>
                    <a:gd name="T12" fmla="*/ 286 w 331"/>
                    <a:gd name="T13" fmla="*/ 26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1" h="269">
                      <a:moveTo>
                        <a:pt x="286" y="26"/>
                      </a:moveTo>
                      <a:cubicBezTo>
                        <a:pt x="331" y="0"/>
                        <a:pt x="331" y="0"/>
                        <a:pt x="331" y="0"/>
                      </a:cubicBezTo>
                      <a:cubicBezTo>
                        <a:pt x="331" y="79"/>
                        <a:pt x="331" y="79"/>
                        <a:pt x="331" y="79"/>
                      </a:cubicBezTo>
                      <a:cubicBezTo>
                        <a:pt x="222" y="142"/>
                        <a:pt x="112" y="206"/>
                        <a:pt x="3" y="269"/>
                      </a:cubicBezTo>
                      <a:cubicBezTo>
                        <a:pt x="2" y="268"/>
                        <a:pt x="1" y="266"/>
                        <a:pt x="0" y="265"/>
                      </a:cubicBezTo>
                      <a:cubicBezTo>
                        <a:pt x="0" y="191"/>
                        <a:pt x="0" y="191"/>
                        <a:pt x="0" y="191"/>
                      </a:cubicBezTo>
                      <a:cubicBezTo>
                        <a:pt x="95" y="136"/>
                        <a:pt x="190" y="81"/>
                        <a:pt x="286" y="26"/>
                      </a:cubicBezTo>
                      <a:close/>
                    </a:path>
                  </a:pathLst>
                </a:custGeom>
                <a:solidFill>
                  <a:srgbClr val="FCFC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2" name="ïSļiḍê">
                  <a:extLst>
                    <a:ext uri="{FF2B5EF4-FFF2-40B4-BE49-F238E27FC236}">
                      <a16:creationId xmlns:a16="http://schemas.microsoft.com/office/drawing/2014/main" id="{45E8B031-D53C-4262-BD99-6A1005F6D318}"/>
                    </a:ext>
                  </a:extLst>
                </p:cNvPr>
                <p:cNvSpPr/>
                <p:nvPr/>
              </p:nvSpPr>
              <p:spPr bwMode="auto">
                <a:xfrm>
                  <a:off x="3138874" y="2414881"/>
                  <a:ext cx="1722438" cy="1236663"/>
                </a:xfrm>
                <a:custGeom>
                  <a:avLst/>
                  <a:gdLst>
                    <a:gd name="T0" fmla="*/ 94 w 522"/>
                    <a:gd name="T1" fmla="*/ 25 h 375"/>
                    <a:gd name="T2" fmla="*/ 261 w 522"/>
                    <a:gd name="T3" fmla="*/ 143 h 375"/>
                    <a:gd name="T4" fmla="*/ 261 w 522"/>
                    <a:gd name="T5" fmla="*/ 143 h 375"/>
                    <a:gd name="T6" fmla="*/ 360 w 522"/>
                    <a:gd name="T7" fmla="*/ 173 h 375"/>
                    <a:gd name="T8" fmla="*/ 360 w 522"/>
                    <a:gd name="T9" fmla="*/ 173 h 375"/>
                    <a:gd name="T10" fmla="*/ 522 w 522"/>
                    <a:gd name="T11" fmla="*/ 301 h 375"/>
                    <a:gd name="T12" fmla="*/ 522 w 522"/>
                    <a:gd name="T13" fmla="*/ 375 h 375"/>
                    <a:gd name="T14" fmla="*/ 264 w 522"/>
                    <a:gd name="T15" fmla="*/ 228 h 375"/>
                    <a:gd name="T16" fmla="*/ 264 w 522"/>
                    <a:gd name="T17" fmla="*/ 228 h 375"/>
                    <a:gd name="T18" fmla="*/ 3 w 522"/>
                    <a:gd name="T19" fmla="*/ 77 h 375"/>
                    <a:gd name="T20" fmla="*/ 0 w 522"/>
                    <a:gd name="T21" fmla="*/ 0 h 375"/>
                    <a:gd name="T22" fmla="*/ 94 w 522"/>
                    <a:gd name="T23" fmla="*/ 25 h 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22" h="375">
                      <a:moveTo>
                        <a:pt x="94" y="25"/>
                      </a:moveTo>
                      <a:cubicBezTo>
                        <a:pt x="171" y="52"/>
                        <a:pt x="229" y="93"/>
                        <a:pt x="261" y="143"/>
                      </a:cubicBezTo>
                      <a:cubicBezTo>
                        <a:pt x="261" y="143"/>
                        <a:pt x="261" y="143"/>
                        <a:pt x="261" y="143"/>
                      </a:cubicBezTo>
                      <a:cubicBezTo>
                        <a:pt x="297" y="149"/>
                        <a:pt x="330" y="160"/>
                        <a:pt x="360" y="173"/>
                      </a:cubicBezTo>
                      <a:cubicBezTo>
                        <a:pt x="360" y="173"/>
                        <a:pt x="360" y="173"/>
                        <a:pt x="360" y="173"/>
                      </a:cubicBezTo>
                      <a:cubicBezTo>
                        <a:pt x="434" y="204"/>
                        <a:pt x="491" y="253"/>
                        <a:pt x="522" y="301"/>
                      </a:cubicBezTo>
                      <a:cubicBezTo>
                        <a:pt x="522" y="375"/>
                        <a:pt x="522" y="375"/>
                        <a:pt x="522" y="375"/>
                      </a:cubicBezTo>
                      <a:cubicBezTo>
                        <a:pt x="477" y="308"/>
                        <a:pt x="385" y="250"/>
                        <a:pt x="264" y="228"/>
                      </a:cubicBezTo>
                      <a:cubicBezTo>
                        <a:pt x="264" y="228"/>
                        <a:pt x="264" y="228"/>
                        <a:pt x="264" y="228"/>
                      </a:cubicBezTo>
                      <a:cubicBezTo>
                        <a:pt x="220" y="160"/>
                        <a:pt x="126" y="99"/>
                        <a:pt x="3" y="77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4" y="6"/>
                        <a:pt x="65" y="14"/>
                        <a:pt x="94" y="25"/>
                      </a:cubicBezTo>
                      <a:close/>
                    </a:path>
                  </a:pathLst>
                </a:custGeom>
                <a:solidFill>
                  <a:srgbClr val="D7D7D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3" name="ís1íḓê">
                  <a:extLst>
                    <a:ext uri="{FF2B5EF4-FFF2-40B4-BE49-F238E27FC236}">
                      <a16:creationId xmlns:a16="http://schemas.microsoft.com/office/drawing/2014/main" id="{B7377577-7F4D-4C31-9664-62BE43C27532}"/>
                    </a:ext>
                  </a:extLst>
                </p:cNvPr>
                <p:cNvSpPr/>
                <p:nvPr/>
              </p:nvSpPr>
              <p:spPr bwMode="auto">
                <a:xfrm>
                  <a:off x="4000886" y="2249781"/>
                  <a:ext cx="1957388" cy="1157288"/>
                </a:xfrm>
                <a:custGeom>
                  <a:avLst/>
                  <a:gdLst>
                    <a:gd name="T0" fmla="*/ 261 w 593"/>
                    <a:gd name="T1" fmla="*/ 351 h 351"/>
                    <a:gd name="T2" fmla="*/ 593 w 593"/>
                    <a:gd name="T3" fmla="*/ 160 h 351"/>
                    <a:gd name="T4" fmla="*/ 329 w 593"/>
                    <a:gd name="T5" fmla="*/ 0 h 351"/>
                    <a:gd name="T6" fmla="*/ 0 w 593"/>
                    <a:gd name="T7" fmla="*/ 193 h 351"/>
                    <a:gd name="T8" fmla="*/ 261 w 593"/>
                    <a:gd name="T9" fmla="*/ 351 h 3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3" h="351">
                      <a:moveTo>
                        <a:pt x="261" y="351"/>
                      </a:moveTo>
                      <a:cubicBezTo>
                        <a:pt x="372" y="287"/>
                        <a:pt x="482" y="224"/>
                        <a:pt x="593" y="160"/>
                      </a:cubicBezTo>
                      <a:cubicBezTo>
                        <a:pt x="549" y="91"/>
                        <a:pt x="453" y="22"/>
                        <a:pt x="329" y="0"/>
                      </a:cubicBezTo>
                      <a:cubicBezTo>
                        <a:pt x="218" y="64"/>
                        <a:pt x="110" y="129"/>
                        <a:pt x="0" y="193"/>
                      </a:cubicBezTo>
                      <a:cubicBezTo>
                        <a:pt x="125" y="217"/>
                        <a:pt x="216" y="284"/>
                        <a:pt x="261" y="35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4" name="íṧḻïḍé">
                  <a:extLst>
                    <a:ext uri="{FF2B5EF4-FFF2-40B4-BE49-F238E27FC236}">
                      <a16:creationId xmlns:a16="http://schemas.microsoft.com/office/drawing/2014/main" id="{032210BC-D69D-4DAF-983D-989035F58B07}"/>
                    </a:ext>
                  </a:extLst>
                </p:cNvPr>
                <p:cNvSpPr/>
                <p:nvPr/>
              </p:nvSpPr>
              <p:spPr bwMode="auto">
                <a:xfrm>
                  <a:off x="3138874" y="1789406"/>
                  <a:ext cx="1944688" cy="1096963"/>
                </a:xfrm>
                <a:custGeom>
                  <a:avLst/>
                  <a:gdLst>
                    <a:gd name="T0" fmla="*/ 261 w 589"/>
                    <a:gd name="T1" fmla="*/ 333 h 333"/>
                    <a:gd name="T2" fmla="*/ 589 w 589"/>
                    <a:gd name="T3" fmla="*/ 143 h 333"/>
                    <a:gd name="T4" fmla="*/ 328 w 589"/>
                    <a:gd name="T5" fmla="*/ 0 h 333"/>
                    <a:gd name="T6" fmla="*/ 0 w 589"/>
                    <a:gd name="T7" fmla="*/ 190 h 333"/>
                    <a:gd name="T8" fmla="*/ 261 w 589"/>
                    <a:gd name="T9" fmla="*/ 333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9" h="333">
                      <a:moveTo>
                        <a:pt x="261" y="333"/>
                      </a:moveTo>
                      <a:cubicBezTo>
                        <a:pt x="370" y="270"/>
                        <a:pt x="480" y="206"/>
                        <a:pt x="589" y="143"/>
                      </a:cubicBezTo>
                      <a:cubicBezTo>
                        <a:pt x="546" y="75"/>
                        <a:pt x="452" y="22"/>
                        <a:pt x="328" y="0"/>
                      </a:cubicBezTo>
                      <a:cubicBezTo>
                        <a:pt x="219" y="63"/>
                        <a:pt x="109" y="127"/>
                        <a:pt x="0" y="190"/>
                      </a:cubicBezTo>
                      <a:cubicBezTo>
                        <a:pt x="123" y="212"/>
                        <a:pt x="217" y="265"/>
                        <a:pt x="261" y="33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5" name="ïṩ1îḋé">
                  <a:extLst>
                    <a:ext uri="{FF2B5EF4-FFF2-40B4-BE49-F238E27FC236}">
                      <a16:creationId xmlns:a16="http://schemas.microsoft.com/office/drawing/2014/main" id="{F8A5A0ED-9702-47A7-AEE6-D805DAD90AB6}"/>
                    </a:ext>
                  </a:extLst>
                </p:cNvPr>
                <p:cNvSpPr/>
                <p:nvPr/>
              </p:nvSpPr>
              <p:spPr bwMode="auto">
                <a:xfrm>
                  <a:off x="5056574" y="2381543"/>
                  <a:ext cx="700088" cy="400050"/>
                </a:xfrm>
                <a:custGeom>
                  <a:avLst/>
                  <a:gdLst>
                    <a:gd name="T0" fmla="*/ 210 w 212"/>
                    <a:gd name="T1" fmla="*/ 121 h 121"/>
                    <a:gd name="T2" fmla="*/ 0 w 212"/>
                    <a:gd name="T3" fmla="*/ 2 h 121"/>
                    <a:gd name="T4" fmla="*/ 0 w 212"/>
                    <a:gd name="T5" fmla="*/ 0 h 121"/>
                    <a:gd name="T6" fmla="*/ 212 w 212"/>
                    <a:gd name="T7" fmla="*/ 120 h 121"/>
                    <a:gd name="T8" fmla="*/ 210 w 212"/>
                    <a:gd name="T9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121">
                      <a:moveTo>
                        <a:pt x="210" y="121"/>
                      </a:moveTo>
                      <a:cubicBezTo>
                        <a:pt x="168" y="68"/>
                        <a:pt x="93" y="25"/>
                        <a:pt x="0" y="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4" y="23"/>
                        <a:pt x="169" y="66"/>
                        <a:pt x="212" y="120"/>
                      </a:cubicBezTo>
                      <a:lnTo>
                        <a:pt x="210" y="121"/>
                      </a:lnTo>
                      <a:close/>
                    </a:path>
                  </a:pathLst>
                </a:custGeom>
                <a:solidFill>
                  <a:srgbClr val="C6C5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6" name="î$1iďé">
                  <a:extLst>
                    <a:ext uri="{FF2B5EF4-FFF2-40B4-BE49-F238E27FC236}">
                      <a16:creationId xmlns:a16="http://schemas.microsoft.com/office/drawing/2014/main" id="{19421FD9-9783-4C54-B2F6-40387C89FC9F}"/>
                    </a:ext>
                  </a:extLst>
                </p:cNvPr>
                <p:cNvSpPr/>
                <p:nvPr/>
              </p:nvSpPr>
              <p:spPr bwMode="auto">
                <a:xfrm>
                  <a:off x="4980374" y="2424406"/>
                  <a:ext cx="700088" cy="400050"/>
                </a:xfrm>
                <a:custGeom>
                  <a:avLst/>
                  <a:gdLst>
                    <a:gd name="T0" fmla="*/ 210 w 212"/>
                    <a:gd name="T1" fmla="*/ 121 h 121"/>
                    <a:gd name="T2" fmla="*/ 0 w 212"/>
                    <a:gd name="T3" fmla="*/ 2 h 121"/>
                    <a:gd name="T4" fmla="*/ 0 w 212"/>
                    <a:gd name="T5" fmla="*/ 0 h 121"/>
                    <a:gd name="T6" fmla="*/ 212 w 212"/>
                    <a:gd name="T7" fmla="*/ 120 h 121"/>
                    <a:gd name="T8" fmla="*/ 210 w 212"/>
                    <a:gd name="T9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121">
                      <a:moveTo>
                        <a:pt x="210" y="121"/>
                      </a:moveTo>
                      <a:cubicBezTo>
                        <a:pt x="167" y="68"/>
                        <a:pt x="93" y="26"/>
                        <a:pt x="0" y="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4" y="24"/>
                        <a:pt x="169" y="66"/>
                        <a:pt x="212" y="120"/>
                      </a:cubicBezTo>
                      <a:lnTo>
                        <a:pt x="210" y="121"/>
                      </a:lnTo>
                      <a:close/>
                    </a:path>
                  </a:pathLst>
                </a:custGeom>
                <a:solidFill>
                  <a:srgbClr val="C6C5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7" name="iṣļiḑè">
                  <a:extLst>
                    <a:ext uri="{FF2B5EF4-FFF2-40B4-BE49-F238E27FC236}">
                      <a16:creationId xmlns:a16="http://schemas.microsoft.com/office/drawing/2014/main" id="{BC841E8E-2CA6-4BF5-9740-82EF7307C4CB}"/>
                    </a:ext>
                  </a:extLst>
                </p:cNvPr>
                <p:cNvSpPr/>
                <p:nvPr/>
              </p:nvSpPr>
              <p:spPr bwMode="auto">
                <a:xfrm>
                  <a:off x="4897824" y="2473618"/>
                  <a:ext cx="700088" cy="400050"/>
                </a:xfrm>
                <a:custGeom>
                  <a:avLst/>
                  <a:gdLst>
                    <a:gd name="T0" fmla="*/ 210 w 212"/>
                    <a:gd name="T1" fmla="*/ 121 h 121"/>
                    <a:gd name="T2" fmla="*/ 0 w 212"/>
                    <a:gd name="T3" fmla="*/ 1 h 121"/>
                    <a:gd name="T4" fmla="*/ 0 w 212"/>
                    <a:gd name="T5" fmla="*/ 0 h 121"/>
                    <a:gd name="T6" fmla="*/ 212 w 212"/>
                    <a:gd name="T7" fmla="*/ 119 h 121"/>
                    <a:gd name="T8" fmla="*/ 210 w 212"/>
                    <a:gd name="T9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121">
                      <a:moveTo>
                        <a:pt x="210" y="121"/>
                      </a:moveTo>
                      <a:cubicBezTo>
                        <a:pt x="168" y="67"/>
                        <a:pt x="93" y="25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4" y="23"/>
                        <a:pt x="169" y="66"/>
                        <a:pt x="212" y="119"/>
                      </a:cubicBezTo>
                      <a:lnTo>
                        <a:pt x="210" y="121"/>
                      </a:lnTo>
                      <a:close/>
                    </a:path>
                  </a:pathLst>
                </a:custGeom>
                <a:solidFill>
                  <a:srgbClr val="C6C5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8" name="î$1îḑé">
                  <a:extLst>
                    <a:ext uri="{FF2B5EF4-FFF2-40B4-BE49-F238E27FC236}">
                      <a16:creationId xmlns:a16="http://schemas.microsoft.com/office/drawing/2014/main" id="{2F52A18A-9718-4A52-88D3-976BE2D5B816}"/>
                    </a:ext>
                  </a:extLst>
                </p:cNvPr>
                <p:cNvSpPr/>
                <p:nvPr/>
              </p:nvSpPr>
              <p:spPr bwMode="auto">
                <a:xfrm>
                  <a:off x="4815274" y="2521243"/>
                  <a:ext cx="700088" cy="398463"/>
                </a:xfrm>
                <a:custGeom>
                  <a:avLst/>
                  <a:gdLst>
                    <a:gd name="T0" fmla="*/ 210 w 212"/>
                    <a:gd name="T1" fmla="*/ 121 h 121"/>
                    <a:gd name="T2" fmla="*/ 0 w 212"/>
                    <a:gd name="T3" fmla="*/ 2 h 121"/>
                    <a:gd name="T4" fmla="*/ 0 w 212"/>
                    <a:gd name="T5" fmla="*/ 0 h 121"/>
                    <a:gd name="T6" fmla="*/ 212 w 212"/>
                    <a:gd name="T7" fmla="*/ 120 h 121"/>
                    <a:gd name="T8" fmla="*/ 210 w 212"/>
                    <a:gd name="T9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121">
                      <a:moveTo>
                        <a:pt x="210" y="121"/>
                      </a:moveTo>
                      <a:cubicBezTo>
                        <a:pt x="168" y="68"/>
                        <a:pt x="93" y="25"/>
                        <a:pt x="0" y="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4" y="24"/>
                        <a:pt x="169" y="66"/>
                        <a:pt x="212" y="120"/>
                      </a:cubicBezTo>
                      <a:lnTo>
                        <a:pt x="210" y="121"/>
                      </a:lnTo>
                      <a:close/>
                    </a:path>
                  </a:pathLst>
                </a:custGeom>
                <a:solidFill>
                  <a:srgbClr val="C6C5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9" name="işlíḍé">
                  <a:extLst>
                    <a:ext uri="{FF2B5EF4-FFF2-40B4-BE49-F238E27FC236}">
                      <a16:creationId xmlns:a16="http://schemas.microsoft.com/office/drawing/2014/main" id="{2D5A5788-CE07-4270-844B-E21F2B6D0377}"/>
                    </a:ext>
                  </a:extLst>
                </p:cNvPr>
                <p:cNvSpPr/>
                <p:nvPr/>
              </p:nvSpPr>
              <p:spPr bwMode="auto">
                <a:xfrm>
                  <a:off x="4732724" y="2567281"/>
                  <a:ext cx="700088" cy="398463"/>
                </a:xfrm>
                <a:custGeom>
                  <a:avLst/>
                  <a:gdLst>
                    <a:gd name="T0" fmla="*/ 210 w 212"/>
                    <a:gd name="T1" fmla="*/ 121 h 121"/>
                    <a:gd name="T2" fmla="*/ 0 w 212"/>
                    <a:gd name="T3" fmla="*/ 2 h 121"/>
                    <a:gd name="T4" fmla="*/ 1 w 212"/>
                    <a:gd name="T5" fmla="*/ 0 h 121"/>
                    <a:gd name="T6" fmla="*/ 212 w 212"/>
                    <a:gd name="T7" fmla="*/ 120 h 121"/>
                    <a:gd name="T8" fmla="*/ 210 w 212"/>
                    <a:gd name="T9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121">
                      <a:moveTo>
                        <a:pt x="210" y="121"/>
                      </a:moveTo>
                      <a:cubicBezTo>
                        <a:pt x="168" y="68"/>
                        <a:pt x="93" y="26"/>
                        <a:pt x="0" y="2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94" y="24"/>
                        <a:pt x="169" y="67"/>
                        <a:pt x="212" y="120"/>
                      </a:cubicBezTo>
                      <a:lnTo>
                        <a:pt x="210" y="121"/>
                      </a:lnTo>
                      <a:close/>
                    </a:path>
                  </a:pathLst>
                </a:custGeom>
                <a:solidFill>
                  <a:srgbClr val="C6C5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0" name="îṧļïďé">
                  <a:extLst>
                    <a:ext uri="{FF2B5EF4-FFF2-40B4-BE49-F238E27FC236}">
                      <a16:creationId xmlns:a16="http://schemas.microsoft.com/office/drawing/2014/main" id="{0A45BB27-2509-4B29-B508-7C7F616C315C}"/>
                    </a:ext>
                  </a:extLst>
                </p:cNvPr>
                <p:cNvSpPr/>
                <p:nvPr/>
              </p:nvSpPr>
              <p:spPr bwMode="auto">
                <a:xfrm>
                  <a:off x="4650174" y="2616493"/>
                  <a:ext cx="700088" cy="398463"/>
                </a:xfrm>
                <a:custGeom>
                  <a:avLst/>
                  <a:gdLst>
                    <a:gd name="T0" fmla="*/ 210 w 212"/>
                    <a:gd name="T1" fmla="*/ 121 h 121"/>
                    <a:gd name="T2" fmla="*/ 0 w 212"/>
                    <a:gd name="T3" fmla="*/ 2 h 121"/>
                    <a:gd name="T4" fmla="*/ 1 w 212"/>
                    <a:gd name="T5" fmla="*/ 0 h 121"/>
                    <a:gd name="T6" fmla="*/ 212 w 212"/>
                    <a:gd name="T7" fmla="*/ 120 h 121"/>
                    <a:gd name="T8" fmla="*/ 210 w 212"/>
                    <a:gd name="T9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121">
                      <a:moveTo>
                        <a:pt x="210" y="121"/>
                      </a:moveTo>
                      <a:cubicBezTo>
                        <a:pt x="168" y="67"/>
                        <a:pt x="93" y="25"/>
                        <a:pt x="0" y="2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94" y="23"/>
                        <a:pt x="169" y="66"/>
                        <a:pt x="212" y="120"/>
                      </a:cubicBezTo>
                      <a:lnTo>
                        <a:pt x="210" y="121"/>
                      </a:lnTo>
                      <a:close/>
                    </a:path>
                  </a:pathLst>
                </a:custGeom>
                <a:solidFill>
                  <a:srgbClr val="C6C5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1" name="î$ḻïḑe">
                  <a:extLst>
                    <a:ext uri="{FF2B5EF4-FFF2-40B4-BE49-F238E27FC236}">
                      <a16:creationId xmlns:a16="http://schemas.microsoft.com/office/drawing/2014/main" id="{4E3017CB-D873-4A4E-8F97-7AA7F9B55757}"/>
                    </a:ext>
                  </a:extLst>
                </p:cNvPr>
                <p:cNvSpPr/>
                <p:nvPr/>
              </p:nvSpPr>
              <p:spPr bwMode="auto">
                <a:xfrm>
                  <a:off x="4567624" y="2662531"/>
                  <a:ext cx="700088" cy="398463"/>
                </a:xfrm>
                <a:custGeom>
                  <a:avLst/>
                  <a:gdLst>
                    <a:gd name="T0" fmla="*/ 211 w 212"/>
                    <a:gd name="T1" fmla="*/ 121 h 121"/>
                    <a:gd name="T2" fmla="*/ 0 w 212"/>
                    <a:gd name="T3" fmla="*/ 2 h 121"/>
                    <a:gd name="T4" fmla="*/ 1 w 212"/>
                    <a:gd name="T5" fmla="*/ 0 h 121"/>
                    <a:gd name="T6" fmla="*/ 212 w 212"/>
                    <a:gd name="T7" fmla="*/ 120 h 121"/>
                    <a:gd name="T8" fmla="*/ 211 w 212"/>
                    <a:gd name="T9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121">
                      <a:moveTo>
                        <a:pt x="211" y="121"/>
                      </a:moveTo>
                      <a:cubicBezTo>
                        <a:pt x="168" y="68"/>
                        <a:pt x="93" y="26"/>
                        <a:pt x="0" y="2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94" y="24"/>
                        <a:pt x="169" y="66"/>
                        <a:pt x="212" y="120"/>
                      </a:cubicBezTo>
                      <a:lnTo>
                        <a:pt x="211" y="121"/>
                      </a:lnTo>
                      <a:close/>
                    </a:path>
                  </a:pathLst>
                </a:custGeom>
                <a:solidFill>
                  <a:srgbClr val="C6C5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2" name="ï$líde">
                  <a:extLst>
                    <a:ext uri="{FF2B5EF4-FFF2-40B4-BE49-F238E27FC236}">
                      <a16:creationId xmlns:a16="http://schemas.microsoft.com/office/drawing/2014/main" id="{906BBC1E-F6F0-4EF2-AF70-AAF9F27B79AC}"/>
                    </a:ext>
                  </a:extLst>
                </p:cNvPr>
                <p:cNvSpPr/>
                <p:nvPr/>
              </p:nvSpPr>
              <p:spPr bwMode="auto">
                <a:xfrm>
                  <a:off x="4485074" y="2708568"/>
                  <a:ext cx="700088" cy="398463"/>
                </a:xfrm>
                <a:custGeom>
                  <a:avLst/>
                  <a:gdLst>
                    <a:gd name="T0" fmla="*/ 211 w 212"/>
                    <a:gd name="T1" fmla="*/ 121 h 121"/>
                    <a:gd name="T2" fmla="*/ 0 w 212"/>
                    <a:gd name="T3" fmla="*/ 2 h 121"/>
                    <a:gd name="T4" fmla="*/ 1 w 212"/>
                    <a:gd name="T5" fmla="*/ 0 h 121"/>
                    <a:gd name="T6" fmla="*/ 212 w 212"/>
                    <a:gd name="T7" fmla="*/ 120 h 121"/>
                    <a:gd name="T8" fmla="*/ 211 w 212"/>
                    <a:gd name="T9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121">
                      <a:moveTo>
                        <a:pt x="211" y="121"/>
                      </a:moveTo>
                      <a:cubicBezTo>
                        <a:pt x="168" y="68"/>
                        <a:pt x="93" y="26"/>
                        <a:pt x="0" y="2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94" y="24"/>
                        <a:pt x="169" y="67"/>
                        <a:pt x="212" y="120"/>
                      </a:cubicBezTo>
                      <a:lnTo>
                        <a:pt x="211" y="121"/>
                      </a:lnTo>
                      <a:close/>
                    </a:path>
                  </a:pathLst>
                </a:custGeom>
                <a:solidFill>
                  <a:srgbClr val="C6C5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3" name="is1îḋe">
                  <a:extLst>
                    <a:ext uri="{FF2B5EF4-FFF2-40B4-BE49-F238E27FC236}">
                      <a16:creationId xmlns:a16="http://schemas.microsoft.com/office/drawing/2014/main" id="{0892BC16-E7FA-4F3E-925E-1931501908B7}"/>
                    </a:ext>
                  </a:extLst>
                </p:cNvPr>
                <p:cNvSpPr/>
                <p:nvPr/>
              </p:nvSpPr>
              <p:spPr bwMode="auto">
                <a:xfrm>
                  <a:off x="4405699" y="2757781"/>
                  <a:ext cx="696913" cy="398463"/>
                </a:xfrm>
                <a:custGeom>
                  <a:avLst/>
                  <a:gdLst>
                    <a:gd name="T0" fmla="*/ 210 w 211"/>
                    <a:gd name="T1" fmla="*/ 121 h 121"/>
                    <a:gd name="T2" fmla="*/ 0 w 211"/>
                    <a:gd name="T3" fmla="*/ 2 h 121"/>
                    <a:gd name="T4" fmla="*/ 0 w 211"/>
                    <a:gd name="T5" fmla="*/ 0 h 121"/>
                    <a:gd name="T6" fmla="*/ 211 w 211"/>
                    <a:gd name="T7" fmla="*/ 120 h 121"/>
                    <a:gd name="T8" fmla="*/ 210 w 211"/>
                    <a:gd name="T9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1" h="121">
                      <a:moveTo>
                        <a:pt x="210" y="121"/>
                      </a:moveTo>
                      <a:cubicBezTo>
                        <a:pt x="167" y="68"/>
                        <a:pt x="93" y="25"/>
                        <a:pt x="0" y="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3" y="24"/>
                        <a:pt x="169" y="66"/>
                        <a:pt x="211" y="120"/>
                      </a:cubicBezTo>
                      <a:lnTo>
                        <a:pt x="210" y="121"/>
                      </a:lnTo>
                      <a:close/>
                    </a:path>
                  </a:pathLst>
                </a:custGeom>
                <a:solidFill>
                  <a:srgbClr val="C6C5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4" name="íṡḻîḍè">
                  <a:extLst>
                    <a:ext uri="{FF2B5EF4-FFF2-40B4-BE49-F238E27FC236}">
                      <a16:creationId xmlns:a16="http://schemas.microsoft.com/office/drawing/2014/main" id="{597A0B74-3843-4AC1-8338-E0852C79268E}"/>
                    </a:ext>
                  </a:extLst>
                </p:cNvPr>
                <p:cNvSpPr/>
                <p:nvPr/>
              </p:nvSpPr>
              <p:spPr bwMode="auto">
                <a:xfrm>
                  <a:off x="4323149" y="2803818"/>
                  <a:ext cx="696913" cy="398463"/>
                </a:xfrm>
                <a:custGeom>
                  <a:avLst/>
                  <a:gdLst>
                    <a:gd name="T0" fmla="*/ 210 w 211"/>
                    <a:gd name="T1" fmla="*/ 121 h 121"/>
                    <a:gd name="T2" fmla="*/ 0 w 211"/>
                    <a:gd name="T3" fmla="*/ 2 h 121"/>
                    <a:gd name="T4" fmla="*/ 0 w 211"/>
                    <a:gd name="T5" fmla="*/ 0 h 121"/>
                    <a:gd name="T6" fmla="*/ 211 w 211"/>
                    <a:gd name="T7" fmla="*/ 120 h 121"/>
                    <a:gd name="T8" fmla="*/ 210 w 211"/>
                    <a:gd name="T9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1" h="121">
                      <a:moveTo>
                        <a:pt x="210" y="121"/>
                      </a:moveTo>
                      <a:cubicBezTo>
                        <a:pt x="167" y="68"/>
                        <a:pt x="93" y="26"/>
                        <a:pt x="0" y="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4" y="24"/>
                        <a:pt x="169" y="66"/>
                        <a:pt x="211" y="120"/>
                      </a:cubicBezTo>
                      <a:lnTo>
                        <a:pt x="210" y="121"/>
                      </a:lnTo>
                      <a:close/>
                    </a:path>
                  </a:pathLst>
                </a:custGeom>
                <a:solidFill>
                  <a:srgbClr val="C6C5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5" name="ísḷíḑe">
                  <a:extLst>
                    <a:ext uri="{FF2B5EF4-FFF2-40B4-BE49-F238E27FC236}">
                      <a16:creationId xmlns:a16="http://schemas.microsoft.com/office/drawing/2014/main" id="{6E7BA34E-199F-4AFF-B2CD-C0EE57A50EEC}"/>
                    </a:ext>
                  </a:extLst>
                </p:cNvPr>
                <p:cNvSpPr/>
                <p:nvPr/>
              </p:nvSpPr>
              <p:spPr bwMode="auto">
                <a:xfrm>
                  <a:off x="4202499" y="1887831"/>
                  <a:ext cx="698500" cy="398463"/>
                </a:xfrm>
                <a:custGeom>
                  <a:avLst/>
                  <a:gdLst>
                    <a:gd name="T0" fmla="*/ 211 w 212"/>
                    <a:gd name="T1" fmla="*/ 121 h 121"/>
                    <a:gd name="T2" fmla="*/ 0 w 212"/>
                    <a:gd name="T3" fmla="*/ 2 h 121"/>
                    <a:gd name="T4" fmla="*/ 1 w 212"/>
                    <a:gd name="T5" fmla="*/ 0 h 121"/>
                    <a:gd name="T6" fmla="*/ 212 w 212"/>
                    <a:gd name="T7" fmla="*/ 120 h 121"/>
                    <a:gd name="T8" fmla="*/ 211 w 212"/>
                    <a:gd name="T9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121">
                      <a:moveTo>
                        <a:pt x="211" y="121"/>
                      </a:moveTo>
                      <a:cubicBezTo>
                        <a:pt x="168" y="67"/>
                        <a:pt x="93" y="25"/>
                        <a:pt x="0" y="2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94" y="23"/>
                        <a:pt x="169" y="66"/>
                        <a:pt x="212" y="120"/>
                      </a:cubicBezTo>
                      <a:lnTo>
                        <a:pt x="211" y="121"/>
                      </a:lnTo>
                      <a:close/>
                    </a:path>
                  </a:pathLst>
                </a:custGeom>
                <a:solidFill>
                  <a:srgbClr val="C6C5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6" name="iśḷiḍè">
                  <a:extLst>
                    <a:ext uri="{FF2B5EF4-FFF2-40B4-BE49-F238E27FC236}">
                      <a16:creationId xmlns:a16="http://schemas.microsoft.com/office/drawing/2014/main" id="{70A4C77A-D32E-44FF-AE5C-A63157653BD6}"/>
                    </a:ext>
                  </a:extLst>
                </p:cNvPr>
                <p:cNvSpPr/>
                <p:nvPr/>
              </p:nvSpPr>
              <p:spPr bwMode="auto">
                <a:xfrm>
                  <a:off x="4126299" y="1930693"/>
                  <a:ext cx="700088" cy="398463"/>
                </a:xfrm>
                <a:custGeom>
                  <a:avLst/>
                  <a:gdLst>
                    <a:gd name="T0" fmla="*/ 210 w 212"/>
                    <a:gd name="T1" fmla="*/ 121 h 121"/>
                    <a:gd name="T2" fmla="*/ 0 w 212"/>
                    <a:gd name="T3" fmla="*/ 2 h 121"/>
                    <a:gd name="T4" fmla="*/ 1 w 212"/>
                    <a:gd name="T5" fmla="*/ 0 h 121"/>
                    <a:gd name="T6" fmla="*/ 212 w 212"/>
                    <a:gd name="T7" fmla="*/ 120 h 121"/>
                    <a:gd name="T8" fmla="*/ 210 w 212"/>
                    <a:gd name="T9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121">
                      <a:moveTo>
                        <a:pt x="210" y="121"/>
                      </a:moveTo>
                      <a:cubicBezTo>
                        <a:pt x="168" y="68"/>
                        <a:pt x="93" y="26"/>
                        <a:pt x="0" y="2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94" y="24"/>
                        <a:pt x="169" y="66"/>
                        <a:pt x="212" y="120"/>
                      </a:cubicBezTo>
                      <a:lnTo>
                        <a:pt x="210" y="121"/>
                      </a:lnTo>
                      <a:close/>
                    </a:path>
                  </a:pathLst>
                </a:custGeom>
                <a:solidFill>
                  <a:srgbClr val="C6C5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7" name="îṧļïḓè">
                  <a:extLst>
                    <a:ext uri="{FF2B5EF4-FFF2-40B4-BE49-F238E27FC236}">
                      <a16:creationId xmlns:a16="http://schemas.microsoft.com/office/drawing/2014/main" id="{370E2EDB-D187-4B44-AB3B-E3C40056149C}"/>
                    </a:ext>
                  </a:extLst>
                </p:cNvPr>
                <p:cNvSpPr/>
                <p:nvPr/>
              </p:nvSpPr>
              <p:spPr bwMode="auto">
                <a:xfrm>
                  <a:off x="4043749" y="1979906"/>
                  <a:ext cx="700088" cy="395288"/>
                </a:xfrm>
                <a:custGeom>
                  <a:avLst/>
                  <a:gdLst>
                    <a:gd name="T0" fmla="*/ 211 w 212"/>
                    <a:gd name="T1" fmla="*/ 120 h 120"/>
                    <a:gd name="T2" fmla="*/ 0 w 212"/>
                    <a:gd name="T3" fmla="*/ 1 h 120"/>
                    <a:gd name="T4" fmla="*/ 1 w 212"/>
                    <a:gd name="T5" fmla="*/ 0 h 120"/>
                    <a:gd name="T6" fmla="*/ 212 w 212"/>
                    <a:gd name="T7" fmla="*/ 119 h 120"/>
                    <a:gd name="T8" fmla="*/ 211 w 212"/>
                    <a:gd name="T9" fmla="*/ 12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120">
                      <a:moveTo>
                        <a:pt x="211" y="120"/>
                      </a:moveTo>
                      <a:cubicBezTo>
                        <a:pt x="168" y="67"/>
                        <a:pt x="93" y="25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94" y="23"/>
                        <a:pt x="169" y="66"/>
                        <a:pt x="212" y="119"/>
                      </a:cubicBezTo>
                      <a:lnTo>
                        <a:pt x="211" y="120"/>
                      </a:lnTo>
                      <a:close/>
                    </a:path>
                  </a:pathLst>
                </a:custGeom>
                <a:solidFill>
                  <a:srgbClr val="C6C5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8" name="íŝḷidè">
                  <a:extLst>
                    <a:ext uri="{FF2B5EF4-FFF2-40B4-BE49-F238E27FC236}">
                      <a16:creationId xmlns:a16="http://schemas.microsoft.com/office/drawing/2014/main" id="{1F47C1D6-F008-45A8-8625-FB522CE2FE29}"/>
                    </a:ext>
                  </a:extLst>
                </p:cNvPr>
                <p:cNvSpPr/>
                <p:nvPr/>
              </p:nvSpPr>
              <p:spPr bwMode="auto">
                <a:xfrm>
                  <a:off x="3961199" y="2025943"/>
                  <a:ext cx="700088" cy="398463"/>
                </a:xfrm>
                <a:custGeom>
                  <a:avLst/>
                  <a:gdLst>
                    <a:gd name="T0" fmla="*/ 211 w 212"/>
                    <a:gd name="T1" fmla="*/ 121 h 121"/>
                    <a:gd name="T2" fmla="*/ 0 w 212"/>
                    <a:gd name="T3" fmla="*/ 2 h 121"/>
                    <a:gd name="T4" fmla="*/ 1 w 212"/>
                    <a:gd name="T5" fmla="*/ 0 h 121"/>
                    <a:gd name="T6" fmla="*/ 212 w 212"/>
                    <a:gd name="T7" fmla="*/ 120 h 121"/>
                    <a:gd name="T8" fmla="*/ 211 w 212"/>
                    <a:gd name="T9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121">
                      <a:moveTo>
                        <a:pt x="211" y="121"/>
                      </a:moveTo>
                      <a:cubicBezTo>
                        <a:pt x="168" y="68"/>
                        <a:pt x="93" y="25"/>
                        <a:pt x="0" y="2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94" y="24"/>
                        <a:pt x="169" y="66"/>
                        <a:pt x="212" y="120"/>
                      </a:cubicBezTo>
                      <a:lnTo>
                        <a:pt x="211" y="121"/>
                      </a:lnTo>
                      <a:close/>
                    </a:path>
                  </a:pathLst>
                </a:custGeom>
                <a:solidFill>
                  <a:srgbClr val="C6C5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9" name="íşļíḍè">
                  <a:extLst>
                    <a:ext uri="{FF2B5EF4-FFF2-40B4-BE49-F238E27FC236}">
                      <a16:creationId xmlns:a16="http://schemas.microsoft.com/office/drawing/2014/main" id="{0EC15869-8A38-4A34-A5E8-50C52B61A3C0}"/>
                    </a:ext>
                  </a:extLst>
                </p:cNvPr>
                <p:cNvSpPr/>
                <p:nvPr/>
              </p:nvSpPr>
              <p:spPr bwMode="auto">
                <a:xfrm>
                  <a:off x="3878649" y="2071981"/>
                  <a:ext cx="700088" cy="398463"/>
                </a:xfrm>
                <a:custGeom>
                  <a:avLst/>
                  <a:gdLst>
                    <a:gd name="T0" fmla="*/ 211 w 212"/>
                    <a:gd name="T1" fmla="*/ 121 h 121"/>
                    <a:gd name="T2" fmla="*/ 0 w 212"/>
                    <a:gd name="T3" fmla="*/ 2 h 121"/>
                    <a:gd name="T4" fmla="*/ 1 w 212"/>
                    <a:gd name="T5" fmla="*/ 0 h 121"/>
                    <a:gd name="T6" fmla="*/ 212 w 212"/>
                    <a:gd name="T7" fmla="*/ 120 h 121"/>
                    <a:gd name="T8" fmla="*/ 211 w 212"/>
                    <a:gd name="T9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121">
                      <a:moveTo>
                        <a:pt x="211" y="121"/>
                      </a:moveTo>
                      <a:cubicBezTo>
                        <a:pt x="168" y="68"/>
                        <a:pt x="93" y="26"/>
                        <a:pt x="0" y="2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94" y="24"/>
                        <a:pt x="169" y="66"/>
                        <a:pt x="212" y="120"/>
                      </a:cubicBezTo>
                      <a:lnTo>
                        <a:pt x="211" y="121"/>
                      </a:lnTo>
                      <a:close/>
                    </a:path>
                  </a:pathLst>
                </a:custGeom>
                <a:solidFill>
                  <a:srgbClr val="C6C5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0" name="îSḷîḓè">
                  <a:extLst>
                    <a:ext uri="{FF2B5EF4-FFF2-40B4-BE49-F238E27FC236}">
                      <a16:creationId xmlns:a16="http://schemas.microsoft.com/office/drawing/2014/main" id="{B6313AAC-EA34-4CF0-9314-392A0A68A2FF}"/>
                    </a:ext>
                  </a:extLst>
                </p:cNvPr>
                <p:cNvSpPr/>
                <p:nvPr/>
              </p:nvSpPr>
              <p:spPr bwMode="auto">
                <a:xfrm>
                  <a:off x="3799274" y="2121193"/>
                  <a:ext cx="696913" cy="400050"/>
                </a:xfrm>
                <a:custGeom>
                  <a:avLst/>
                  <a:gdLst>
                    <a:gd name="T0" fmla="*/ 210 w 211"/>
                    <a:gd name="T1" fmla="*/ 121 h 121"/>
                    <a:gd name="T2" fmla="*/ 0 w 211"/>
                    <a:gd name="T3" fmla="*/ 1 h 121"/>
                    <a:gd name="T4" fmla="*/ 0 w 211"/>
                    <a:gd name="T5" fmla="*/ 0 h 121"/>
                    <a:gd name="T6" fmla="*/ 211 w 211"/>
                    <a:gd name="T7" fmla="*/ 119 h 121"/>
                    <a:gd name="T8" fmla="*/ 210 w 211"/>
                    <a:gd name="T9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1" h="121">
                      <a:moveTo>
                        <a:pt x="210" y="121"/>
                      </a:moveTo>
                      <a:cubicBezTo>
                        <a:pt x="167" y="67"/>
                        <a:pt x="93" y="25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3" y="23"/>
                        <a:pt x="169" y="66"/>
                        <a:pt x="211" y="119"/>
                      </a:cubicBezTo>
                      <a:lnTo>
                        <a:pt x="210" y="121"/>
                      </a:lnTo>
                      <a:close/>
                    </a:path>
                  </a:pathLst>
                </a:custGeom>
                <a:solidFill>
                  <a:srgbClr val="C6C5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1" name="íṡļiḍê">
                  <a:extLst>
                    <a:ext uri="{FF2B5EF4-FFF2-40B4-BE49-F238E27FC236}">
                      <a16:creationId xmlns:a16="http://schemas.microsoft.com/office/drawing/2014/main" id="{9330E49C-B365-4075-96AE-81B907778F53}"/>
                    </a:ext>
                  </a:extLst>
                </p:cNvPr>
                <p:cNvSpPr/>
                <p:nvPr/>
              </p:nvSpPr>
              <p:spPr bwMode="auto">
                <a:xfrm>
                  <a:off x="3716724" y="2167231"/>
                  <a:ext cx="696913" cy="400050"/>
                </a:xfrm>
                <a:custGeom>
                  <a:avLst/>
                  <a:gdLst>
                    <a:gd name="T0" fmla="*/ 210 w 211"/>
                    <a:gd name="T1" fmla="*/ 121 h 121"/>
                    <a:gd name="T2" fmla="*/ 0 w 211"/>
                    <a:gd name="T3" fmla="*/ 2 h 121"/>
                    <a:gd name="T4" fmla="*/ 0 w 211"/>
                    <a:gd name="T5" fmla="*/ 0 h 121"/>
                    <a:gd name="T6" fmla="*/ 211 w 211"/>
                    <a:gd name="T7" fmla="*/ 120 h 121"/>
                    <a:gd name="T8" fmla="*/ 210 w 211"/>
                    <a:gd name="T9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1" h="121">
                      <a:moveTo>
                        <a:pt x="210" y="121"/>
                      </a:moveTo>
                      <a:cubicBezTo>
                        <a:pt x="167" y="68"/>
                        <a:pt x="93" y="25"/>
                        <a:pt x="0" y="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4" y="24"/>
                        <a:pt x="169" y="66"/>
                        <a:pt x="211" y="120"/>
                      </a:cubicBezTo>
                      <a:lnTo>
                        <a:pt x="210" y="121"/>
                      </a:lnTo>
                      <a:close/>
                    </a:path>
                  </a:pathLst>
                </a:custGeom>
                <a:solidFill>
                  <a:srgbClr val="C6C5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2" name="ísļïdé">
                  <a:extLst>
                    <a:ext uri="{FF2B5EF4-FFF2-40B4-BE49-F238E27FC236}">
                      <a16:creationId xmlns:a16="http://schemas.microsoft.com/office/drawing/2014/main" id="{5290C56E-0545-4B44-9F19-C70C7796A5C9}"/>
                    </a:ext>
                  </a:extLst>
                </p:cNvPr>
                <p:cNvSpPr/>
                <p:nvPr/>
              </p:nvSpPr>
              <p:spPr bwMode="auto">
                <a:xfrm>
                  <a:off x="3634174" y="2213268"/>
                  <a:ext cx="700088" cy="400050"/>
                </a:xfrm>
                <a:custGeom>
                  <a:avLst/>
                  <a:gdLst>
                    <a:gd name="T0" fmla="*/ 210 w 212"/>
                    <a:gd name="T1" fmla="*/ 121 h 121"/>
                    <a:gd name="T2" fmla="*/ 0 w 212"/>
                    <a:gd name="T3" fmla="*/ 2 h 121"/>
                    <a:gd name="T4" fmla="*/ 0 w 212"/>
                    <a:gd name="T5" fmla="*/ 0 h 121"/>
                    <a:gd name="T6" fmla="*/ 212 w 212"/>
                    <a:gd name="T7" fmla="*/ 120 h 121"/>
                    <a:gd name="T8" fmla="*/ 210 w 212"/>
                    <a:gd name="T9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121">
                      <a:moveTo>
                        <a:pt x="210" y="121"/>
                      </a:moveTo>
                      <a:cubicBezTo>
                        <a:pt x="168" y="68"/>
                        <a:pt x="93" y="26"/>
                        <a:pt x="0" y="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4" y="24"/>
                        <a:pt x="169" y="67"/>
                        <a:pt x="212" y="120"/>
                      </a:cubicBezTo>
                      <a:lnTo>
                        <a:pt x="210" y="121"/>
                      </a:lnTo>
                      <a:close/>
                    </a:path>
                  </a:pathLst>
                </a:custGeom>
                <a:solidFill>
                  <a:srgbClr val="C6C5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3" name="îṩḷíḋé">
                  <a:extLst>
                    <a:ext uri="{FF2B5EF4-FFF2-40B4-BE49-F238E27FC236}">
                      <a16:creationId xmlns:a16="http://schemas.microsoft.com/office/drawing/2014/main" id="{1F61B50B-3344-4E3D-A94A-E5D90D522008}"/>
                    </a:ext>
                  </a:extLst>
                </p:cNvPr>
                <p:cNvSpPr/>
                <p:nvPr/>
              </p:nvSpPr>
              <p:spPr bwMode="auto">
                <a:xfrm>
                  <a:off x="3551624" y="2264068"/>
                  <a:ext cx="700088" cy="398463"/>
                </a:xfrm>
                <a:custGeom>
                  <a:avLst/>
                  <a:gdLst>
                    <a:gd name="T0" fmla="*/ 210 w 212"/>
                    <a:gd name="T1" fmla="*/ 121 h 121"/>
                    <a:gd name="T2" fmla="*/ 0 w 212"/>
                    <a:gd name="T3" fmla="*/ 2 h 121"/>
                    <a:gd name="T4" fmla="*/ 0 w 212"/>
                    <a:gd name="T5" fmla="*/ 0 h 121"/>
                    <a:gd name="T6" fmla="*/ 212 w 212"/>
                    <a:gd name="T7" fmla="*/ 120 h 121"/>
                    <a:gd name="T8" fmla="*/ 210 w 212"/>
                    <a:gd name="T9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121">
                      <a:moveTo>
                        <a:pt x="210" y="121"/>
                      </a:moveTo>
                      <a:cubicBezTo>
                        <a:pt x="168" y="67"/>
                        <a:pt x="93" y="25"/>
                        <a:pt x="0" y="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4" y="23"/>
                        <a:pt x="169" y="66"/>
                        <a:pt x="212" y="120"/>
                      </a:cubicBezTo>
                      <a:lnTo>
                        <a:pt x="210" y="121"/>
                      </a:lnTo>
                      <a:close/>
                    </a:path>
                  </a:pathLst>
                </a:custGeom>
                <a:solidFill>
                  <a:srgbClr val="C6C5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4" name="îs1íďé">
                  <a:extLst>
                    <a:ext uri="{FF2B5EF4-FFF2-40B4-BE49-F238E27FC236}">
                      <a16:creationId xmlns:a16="http://schemas.microsoft.com/office/drawing/2014/main" id="{AD51CEDB-A727-48BD-A1C2-76DE53386CFB}"/>
                    </a:ext>
                  </a:extLst>
                </p:cNvPr>
                <p:cNvSpPr/>
                <p:nvPr/>
              </p:nvSpPr>
              <p:spPr bwMode="auto">
                <a:xfrm>
                  <a:off x="3469074" y="2310106"/>
                  <a:ext cx="700088" cy="398463"/>
                </a:xfrm>
                <a:custGeom>
                  <a:avLst/>
                  <a:gdLst>
                    <a:gd name="T0" fmla="*/ 210 w 212"/>
                    <a:gd name="T1" fmla="*/ 121 h 121"/>
                    <a:gd name="T2" fmla="*/ 0 w 212"/>
                    <a:gd name="T3" fmla="*/ 2 h 121"/>
                    <a:gd name="T4" fmla="*/ 0 w 212"/>
                    <a:gd name="T5" fmla="*/ 0 h 121"/>
                    <a:gd name="T6" fmla="*/ 212 w 212"/>
                    <a:gd name="T7" fmla="*/ 120 h 121"/>
                    <a:gd name="T8" fmla="*/ 210 w 212"/>
                    <a:gd name="T9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121">
                      <a:moveTo>
                        <a:pt x="210" y="121"/>
                      </a:moveTo>
                      <a:cubicBezTo>
                        <a:pt x="168" y="68"/>
                        <a:pt x="93" y="26"/>
                        <a:pt x="0" y="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4" y="24"/>
                        <a:pt x="169" y="66"/>
                        <a:pt x="212" y="120"/>
                      </a:cubicBezTo>
                      <a:lnTo>
                        <a:pt x="210" y="121"/>
                      </a:lnTo>
                      <a:close/>
                    </a:path>
                  </a:pathLst>
                </a:custGeom>
                <a:solidFill>
                  <a:srgbClr val="C6C5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5" name="îṥḻíḍè">
                  <a:extLst>
                    <a:ext uri="{FF2B5EF4-FFF2-40B4-BE49-F238E27FC236}">
                      <a16:creationId xmlns:a16="http://schemas.microsoft.com/office/drawing/2014/main" id="{27B565C0-8D78-49EF-AFD5-DB4E3655CF09}"/>
                    </a:ext>
                  </a:extLst>
                </p:cNvPr>
                <p:cNvSpPr/>
                <p:nvPr/>
              </p:nvSpPr>
              <p:spPr bwMode="auto">
                <a:xfrm>
                  <a:off x="4872424" y="3011781"/>
                  <a:ext cx="1201738" cy="717550"/>
                </a:xfrm>
                <a:custGeom>
                  <a:avLst/>
                  <a:gdLst>
                    <a:gd name="T0" fmla="*/ 757 w 757"/>
                    <a:gd name="T1" fmla="*/ 0 h 452"/>
                    <a:gd name="T2" fmla="*/ 757 w 757"/>
                    <a:gd name="T3" fmla="*/ 14 h 452"/>
                    <a:gd name="T4" fmla="*/ 0 w 757"/>
                    <a:gd name="T5" fmla="*/ 452 h 452"/>
                    <a:gd name="T6" fmla="*/ 0 w 757"/>
                    <a:gd name="T7" fmla="*/ 436 h 452"/>
                    <a:gd name="T8" fmla="*/ 757 w 757"/>
                    <a:gd name="T9" fmla="*/ 0 h 4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7" h="452">
                      <a:moveTo>
                        <a:pt x="757" y="0"/>
                      </a:moveTo>
                      <a:lnTo>
                        <a:pt x="757" y="14"/>
                      </a:lnTo>
                      <a:lnTo>
                        <a:pt x="0" y="452"/>
                      </a:lnTo>
                      <a:lnTo>
                        <a:pt x="0" y="436"/>
                      </a:lnTo>
                      <a:lnTo>
                        <a:pt x="757" y="0"/>
                      </a:lnTo>
                      <a:close/>
                    </a:path>
                  </a:pathLst>
                </a:custGeom>
                <a:solidFill>
                  <a:srgbClr val="29346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6" name="îş1iḑè">
                  <a:extLst>
                    <a:ext uri="{FF2B5EF4-FFF2-40B4-BE49-F238E27FC236}">
                      <a16:creationId xmlns:a16="http://schemas.microsoft.com/office/drawing/2014/main" id="{FA8BE323-F5A6-4571-943C-231434006BA9}"/>
                    </a:ext>
                  </a:extLst>
                </p:cNvPr>
                <p:cNvSpPr/>
                <p:nvPr/>
              </p:nvSpPr>
              <p:spPr bwMode="auto">
                <a:xfrm>
                  <a:off x="4234249" y="2270418"/>
                  <a:ext cx="1295400" cy="520700"/>
                </a:xfrm>
                <a:custGeom>
                  <a:avLst/>
                  <a:gdLst>
                    <a:gd name="T0" fmla="*/ 282 w 392"/>
                    <a:gd name="T1" fmla="*/ 0 h 158"/>
                    <a:gd name="T2" fmla="*/ 392 w 392"/>
                    <a:gd name="T3" fmla="*/ 40 h 158"/>
                    <a:gd name="T4" fmla="*/ 243 w 392"/>
                    <a:gd name="T5" fmla="*/ 135 h 158"/>
                    <a:gd name="T6" fmla="*/ 43 w 392"/>
                    <a:gd name="T7" fmla="*/ 125 h 158"/>
                    <a:gd name="T8" fmla="*/ 5 w 392"/>
                    <a:gd name="T9" fmla="*/ 53 h 158"/>
                    <a:gd name="T10" fmla="*/ 282 w 392"/>
                    <a:gd name="T11" fmla="*/ 0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2" h="158">
                      <a:moveTo>
                        <a:pt x="282" y="0"/>
                      </a:moveTo>
                      <a:cubicBezTo>
                        <a:pt x="303" y="5"/>
                        <a:pt x="351" y="16"/>
                        <a:pt x="392" y="40"/>
                      </a:cubicBezTo>
                      <a:cubicBezTo>
                        <a:pt x="387" y="87"/>
                        <a:pt x="328" y="112"/>
                        <a:pt x="243" y="135"/>
                      </a:cubicBezTo>
                      <a:cubicBezTo>
                        <a:pt x="158" y="158"/>
                        <a:pt x="79" y="125"/>
                        <a:pt x="43" y="125"/>
                      </a:cubicBezTo>
                      <a:cubicBezTo>
                        <a:pt x="47" y="96"/>
                        <a:pt x="0" y="89"/>
                        <a:pt x="5" y="53"/>
                      </a:cubicBezTo>
                      <a:cubicBezTo>
                        <a:pt x="46" y="35"/>
                        <a:pt x="282" y="0"/>
                        <a:pt x="282" y="0"/>
                      </a:cubicBezTo>
                      <a:close/>
                    </a:path>
                  </a:pathLst>
                </a:custGeom>
                <a:solidFill>
                  <a:srgbClr val="E8EEE4">
                    <a:alpha val="50000"/>
                  </a:srgb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7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7" name="ïślïḓe">
                  <a:extLst>
                    <a:ext uri="{FF2B5EF4-FFF2-40B4-BE49-F238E27FC236}">
                      <a16:creationId xmlns:a16="http://schemas.microsoft.com/office/drawing/2014/main" id="{3E183C10-BCCF-461C-9188-6E5B99C02B27}"/>
                    </a:ext>
                  </a:extLst>
                </p:cNvPr>
                <p:cNvSpPr/>
                <p:nvPr/>
              </p:nvSpPr>
              <p:spPr bwMode="auto">
                <a:xfrm>
                  <a:off x="4231074" y="1917993"/>
                  <a:ext cx="1109663" cy="803275"/>
                </a:xfrm>
                <a:custGeom>
                  <a:avLst/>
                  <a:gdLst>
                    <a:gd name="T0" fmla="*/ 0 w 336"/>
                    <a:gd name="T1" fmla="*/ 8 h 244"/>
                    <a:gd name="T2" fmla="*/ 0 w 336"/>
                    <a:gd name="T3" fmla="*/ 141 h 244"/>
                    <a:gd name="T4" fmla="*/ 37 w 336"/>
                    <a:gd name="T5" fmla="*/ 194 h 244"/>
                    <a:gd name="T6" fmla="*/ 54 w 336"/>
                    <a:gd name="T7" fmla="*/ 216 h 244"/>
                    <a:gd name="T8" fmla="*/ 69 w 336"/>
                    <a:gd name="T9" fmla="*/ 213 h 244"/>
                    <a:gd name="T10" fmla="*/ 282 w 336"/>
                    <a:gd name="T11" fmla="*/ 204 h 244"/>
                    <a:gd name="T12" fmla="*/ 284 w 336"/>
                    <a:gd name="T13" fmla="*/ 203 h 244"/>
                    <a:gd name="T14" fmla="*/ 336 w 336"/>
                    <a:gd name="T15" fmla="*/ 134 h 244"/>
                    <a:gd name="T16" fmla="*/ 336 w 336"/>
                    <a:gd name="T17" fmla="*/ 0 h 244"/>
                    <a:gd name="T18" fmla="*/ 0 w 336"/>
                    <a:gd name="T19" fmla="*/ 8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36" h="244">
                      <a:moveTo>
                        <a:pt x="0" y="8"/>
                      </a:moveTo>
                      <a:cubicBezTo>
                        <a:pt x="0" y="141"/>
                        <a:pt x="0" y="141"/>
                        <a:pt x="0" y="141"/>
                      </a:cubicBezTo>
                      <a:cubicBezTo>
                        <a:pt x="0" y="161"/>
                        <a:pt x="12" y="180"/>
                        <a:pt x="37" y="194"/>
                      </a:cubicBezTo>
                      <a:cubicBezTo>
                        <a:pt x="37" y="194"/>
                        <a:pt x="50" y="201"/>
                        <a:pt x="54" y="216"/>
                      </a:cubicBezTo>
                      <a:cubicBezTo>
                        <a:pt x="60" y="209"/>
                        <a:pt x="66" y="211"/>
                        <a:pt x="69" y="213"/>
                      </a:cubicBezTo>
                      <a:cubicBezTo>
                        <a:pt x="123" y="244"/>
                        <a:pt x="219" y="241"/>
                        <a:pt x="282" y="204"/>
                      </a:cubicBezTo>
                      <a:cubicBezTo>
                        <a:pt x="284" y="203"/>
                        <a:pt x="284" y="203"/>
                        <a:pt x="284" y="203"/>
                      </a:cubicBezTo>
                      <a:cubicBezTo>
                        <a:pt x="319" y="183"/>
                        <a:pt x="336" y="158"/>
                        <a:pt x="336" y="134"/>
                      </a:cubicBezTo>
                      <a:cubicBezTo>
                        <a:pt x="336" y="0"/>
                        <a:pt x="336" y="0"/>
                        <a:pt x="336" y="0"/>
                      </a:cubicBez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2B28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8" name="îṣḻïďê">
                  <a:extLst>
                    <a:ext uri="{FF2B5EF4-FFF2-40B4-BE49-F238E27FC236}">
                      <a16:creationId xmlns:a16="http://schemas.microsoft.com/office/drawing/2014/main" id="{65126006-7A6B-4B64-A957-B517C31C41F0}"/>
                    </a:ext>
                  </a:extLst>
                </p:cNvPr>
                <p:cNvSpPr/>
                <p:nvPr/>
              </p:nvSpPr>
              <p:spPr bwMode="auto">
                <a:xfrm>
                  <a:off x="3835786" y="1786231"/>
                  <a:ext cx="1901825" cy="592138"/>
                </a:xfrm>
                <a:custGeom>
                  <a:avLst/>
                  <a:gdLst>
                    <a:gd name="T0" fmla="*/ 569 w 576"/>
                    <a:gd name="T1" fmla="*/ 9 h 180"/>
                    <a:gd name="T2" fmla="*/ 303 w 576"/>
                    <a:gd name="T3" fmla="*/ 162 h 180"/>
                    <a:gd name="T4" fmla="*/ 275 w 576"/>
                    <a:gd name="T5" fmla="*/ 163 h 180"/>
                    <a:gd name="T6" fmla="*/ 5 w 576"/>
                    <a:gd name="T7" fmla="*/ 8 h 180"/>
                    <a:gd name="T8" fmla="*/ 0 w 576"/>
                    <a:gd name="T9" fmla="*/ 1 h 180"/>
                    <a:gd name="T10" fmla="*/ 0 w 576"/>
                    <a:gd name="T11" fmla="*/ 13 h 180"/>
                    <a:gd name="T12" fmla="*/ 5 w 576"/>
                    <a:gd name="T13" fmla="*/ 20 h 180"/>
                    <a:gd name="T14" fmla="*/ 275 w 576"/>
                    <a:gd name="T15" fmla="*/ 176 h 180"/>
                    <a:gd name="T16" fmla="*/ 303 w 576"/>
                    <a:gd name="T17" fmla="*/ 175 h 180"/>
                    <a:gd name="T18" fmla="*/ 569 w 576"/>
                    <a:gd name="T19" fmla="*/ 21 h 180"/>
                    <a:gd name="T20" fmla="*/ 576 w 576"/>
                    <a:gd name="T21" fmla="*/ 12 h 180"/>
                    <a:gd name="T22" fmla="*/ 576 w 576"/>
                    <a:gd name="T23" fmla="*/ 0 h 180"/>
                    <a:gd name="T24" fmla="*/ 569 w 576"/>
                    <a:gd name="T25" fmla="*/ 9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76" h="180">
                      <a:moveTo>
                        <a:pt x="569" y="9"/>
                      </a:moveTo>
                      <a:cubicBezTo>
                        <a:pt x="303" y="162"/>
                        <a:pt x="303" y="162"/>
                        <a:pt x="303" y="162"/>
                      </a:cubicBezTo>
                      <a:cubicBezTo>
                        <a:pt x="295" y="167"/>
                        <a:pt x="282" y="168"/>
                        <a:pt x="275" y="163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2" y="6"/>
                        <a:pt x="0" y="3"/>
                        <a:pt x="0" y="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6"/>
                        <a:pt x="2" y="18"/>
                        <a:pt x="5" y="20"/>
                      </a:cubicBezTo>
                      <a:cubicBezTo>
                        <a:pt x="275" y="176"/>
                        <a:pt x="275" y="176"/>
                        <a:pt x="275" y="176"/>
                      </a:cubicBezTo>
                      <a:cubicBezTo>
                        <a:pt x="282" y="180"/>
                        <a:pt x="295" y="179"/>
                        <a:pt x="303" y="175"/>
                      </a:cubicBezTo>
                      <a:cubicBezTo>
                        <a:pt x="569" y="21"/>
                        <a:pt x="569" y="21"/>
                        <a:pt x="569" y="21"/>
                      </a:cubicBezTo>
                      <a:cubicBezTo>
                        <a:pt x="573" y="19"/>
                        <a:pt x="576" y="15"/>
                        <a:pt x="576" y="12"/>
                      </a:cubicBezTo>
                      <a:cubicBezTo>
                        <a:pt x="576" y="0"/>
                        <a:pt x="576" y="0"/>
                        <a:pt x="576" y="0"/>
                      </a:cubicBezTo>
                      <a:cubicBezTo>
                        <a:pt x="576" y="3"/>
                        <a:pt x="573" y="6"/>
                        <a:pt x="569" y="9"/>
                      </a:cubicBezTo>
                      <a:close/>
                    </a:path>
                  </a:pathLst>
                </a:custGeom>
                <a:solidFill>
                  <a:srgbClr val="3B3A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9" name="ïśḷidé">
                  <a:extLst>
                    <a:ext uri="{FF2B5EF4-FFF2-40B4-BE49-F238E27FC236}">
                      <a16:creationId xmlns:a16="http://schemas.microsoft.com/office/drawing/2014/main" id="{F83E623F-F17F-4A89-A586-6E13DB922647}"/>
                    </a:ext>
                  </a:extLst>
                </p:cNvPr>
                <p:cNvSpPr/>
                <p:nvPr/>
              </p:nvSpPr>
              <p:spPr bwMode="auto">
                <a:xfrm>
                  <a:off x="3835786" y="1235368"/>
                  <a:ext cx="1901825" cy="1103313"/>
                </a:xfrm>
                <a:custGeom>
                  <a:avLst/>
                  <a:gdLst>
                    <a:gd name="T0" fmla="*/ 275 w 576"/>
                    <a:gd name="T1" fmla="*/ 330 h 335"/>
                    <a:gd name="T2" fmla="*/ 5 w 576"/>
                    <a:gd name="T3" fmla="*/ 175 h 335"/>
                    <a:gd name="T4" fmla="*/ 0 w 576"/>
                    <a:gd name="T5" fmla="*/ 168 h 335"/>
                    <a:gd name="T6" fmla="*/ 7 w 576"/>
                    <a:gd name="T7" fmla="*/ 158 h 335"/>
                    <a:gd name="T8" fmla="*/ 273 w 576"/>
                    <a:gd name="T9" fmla="*/ 5 h 335"/>
                    <a:gd name="T10" fmla="*/ 301 w 576"/>
                    <a:gd name="T11" fmla="*/ 4 h 335"/>
                    <a:gd name="T12" fmla="*/ 571 w 576"/>
                    <a:gd name="T13" fmla="*/ 160 h 335"/>
                    <a:gd name="T14" fmla="*/ 576 w 576"/>
                    <a:gd name="T15" fmla="*/ 167 h 335"/>
                    <a:gd name="T16" fmla="*/ 569 w 576"/>
                    <a:gd name="T17" fmla="*/ 176 h 335"/>
                    <a:gd name="T18" fmla="*/ 303 w 576"/>
                    <a:gd name="T19" fmla="*/ 329 h 335"/>
                    <a:gd name="T20" fmla="*/ 275 w 576"/>
                    <a:gd name="T21" fmla="*/ 33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76" h="335">
                      <a:moveTo>
                        <a:pt x="275" y="330"/>
                      </a:moveTo>
                      <a:cubicBezTo>
                        <a:pt x="5" y="175"/>
                        <a:pt x="5" y="175"/>
                        <a:pt x="5" y="175"/>
                      </a:cubicBezTo>
                      <a:cubicBezTo>
                        <a:pt x="2" y="173"/>
                        <a:pt x="0" y="170"/>
                        <a:pt x="0" y="168"/>
                      </a:cubicBezTo>
                      <a:cubicBezTo>
                        <a:pt x="0" y="164"/>
                        <a:pt x="3" y="161"/>
                        <a:pt x="7" y="158"/>
                      </a:cubicBezTo>
                      <a:cubicBezTo>
                        <a:pt x="273" y="5"/>
                        <a:pt x="273" y="5"/>
                        <a:pt x="273" y="5"/>
                      </a:cubicBezTo>
                      <a:cubicBezTo>
                        <a:pt x="281" y="0"/>
                        <a:pt x="294" y="0"/>
                        <a:pt x="301" y="4"/>
                      </a:cubicBezTo>
                      <a:cubicBezTo>
                        <a:pt x="571" y="160"/>
                        <a:pt x="571" y="160"/>
                        <a:pt x="571" y="160"/>
                      </a:cubicBezTo>
                      <a:cubicBezTo>
                        <a:pt x="574" y="161"/>
                        <a:pt x="576" y="164"/>
                        <a:pt x="576" y="167"/>
                      </a:cubicBezTo>
                      <a:cubicBezTo>
                        <a:pt x="576" y="170"/>
                        <a:pt x="573" y="173"/>
                        <a:pt x="569" y="176"/>
                      </a:cubicBezTo>
                      <a:cubicBezTo>
                        <a:pt x="303" y="329"/>
                        <a:pt x="303" y="329"/>
                        <a:pt x="303" y="329"/>
                      </a:cubicBezTo>
                      <a:cubicBezTo>
                        <a:pt x="295" y="334"/>
                        <a:pt x="282" y="335"/>
                        <a:pt x="275" y="330"/>
                      </a:cubicBezTo>
                      <a:close/>
                    </a:path>
                  </a:pathLst>
                </a:custGeom>
                <a:solidFill>
                  <a:srgbClr val="2B28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20" name="íşľïḍê">
                  <a:extLst>
                    <a:ext uri="{FF2B5EF4-FFF2-40B4-BE49-F238E27FC236}">
                      <a16:creationId xmlns:a16="http://schemas.microsoft.com/office/drawing/2014/main" id="{ACDC3868-05BE-438F-8594-F0750E91E621}"/>
                    </a:ext>
                  </a:extLst>
                </p:cNvPr>
                <p:cNvSpPr/>
                <p:nvPr/>
              </p:nvSpPr>
              <p:spPr bwMode="auto">
                <a:xfrm>
                  <a:off x="5234374" y="2218031"/>
                  <a:ext cx="122238" cy="120650"/>
                </a:xfrm>
                <a:prstGeom prst="ellipse">
                  <a:avLst/>
                </a:prstGeom>
                <a:solidFill>
                  <a:srgbClr val="E4EAE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21" name="ïsḷiḋe">
                  <a:extLst>
                    <a:ext uri="{FF2B5EF4-FFF2-40B4-BE49-F238E27FC236}">
                      <a16:creationId xmlns:a16="http://schemas.microsoft.com/office/drawing/2014/main" id="{D90E02B0-15A3-474C-A69E-0A399C13BEA6}"/>
                    </a:ext>
                  </a:extLst>
                </p:cNvPr>
                <p:cNvSpPr/>
                <p:nvPr/>
              </p:nvSpPr>
              <p:spPr bwMode="auto">
                <a:xfrm>
                  <a:off x="5234374" y="2319631"/>
                  <a:ext cx="125413" cy="250825"/>
                </a:xfrm>
                <a:custGeom>
                  <a:avLst/>
                  <a:gdLst>
                    <a:gd name="T0" fmla="*/ 38 w 38"/>
                    <a:gd name="T1" fmla="*/ 18 h 76"/>
                    <a:gd name="T2" fmla="*/ 19 w 38"/>
                    <a:gd name="T3" fmla="*/ 0 h 76"/>
                    <a:gd name="T4" fmla="*/ 0 w 38"/>
                    <a:gd name="T5" fmla="*/ 18 h 76"/>
                    <a:gd name="T6" fmla="*/ 0 w 38"/>
                    <a:gd name="T7" fmla="*/ 18 h 76"/>
                    <a:gd name="T8" fmla="*/ 0 w 38"/>
                    <a:gd name="T9" fmla="*/ 66 h 76"/>
                    <a:gd name="T10" fmla="*/ 5 w 38"/>
                    <a:gd name="T11" fmla="*/ 73 h 76"/>
                    <a:gd name="T12" fmla="*/ 32 w 38"/>
                    <a:gd name="T13" fmla="*/ 73 h 76"/>
                    <a:gd name="T14" fmla="*/ 38 w 38"/>
                    <a:gd name="T15" fmla="*/ 66 h 76"/>
                    <a:gd name="T16" fmla="*/ 38 w 38"/>
                    <a:gd name="T17" fmla="*/ 18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76">
                      <a:moveTo>
                        <a:pt x="38" y="18"/>
                      </a:moveTo>
                      <a:cubicBezTo>
                        <a:pt x="38" y="8"/>
                        <a:pt x="29" y="0"/>
                        <a:pt x="19" y="0"/>
                      </a:cubicBezTo>
                      <a:cubicBezTo>
                        <a:pt x="9" y="0"/>
                        <a:pt x="0" y="8"/>
                        <a:pt x="0" y="18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66"/>
                        <a:pt x="0" y="66"/>
                        <a:pt x="0" y="66"/>
                      </a:cubicBezTo>
                      <a:cubicBezTo>
                        <a:pt x="0" y="68"/>
                        <a:pt x="0" y="70"/>
                        <a:pt x="5" y="73"/>
                      </a:cubicBezTo>
                      <a:cubicBezTo>
                        <a:pt x="11" y="76"/>
                        <a:pt x="27" y="76"/>
                        <a:pt x="32" y="73"/>
                      </a:cubicBezTo>
                      <a:cubicBezTo>
                        <a:pt x="38" y="70"/>
                        <a:pt x="38" y="68"/>
                        <a:pt x="38" y="66"/>
                      </a:cubicBezTo>
                      <a:cubicBezTo>
                        <a:pt x="38" y="18"/>
                        <a:pt x="38" y="18"/>
                        <a:pt x="38" y="18"/>
                      </a:cubicBezTo>
                      <a:close/>
                    </a:path>
                  </a:pathLst>
                </a:custGeom>
                <a:solidFill>
                  <a:srgbClr val="FFB1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22" name="íṡḻíḑe">
                  <a:extLst>
                    <a:ext uri="{FF2B5EF4-FFF2-40B4-BE49-F238E27FC236}">
                      <a16:creationId xmlns:a16="http://schemas.microsoft.com/office/drawing/2014/main" id="{77D6F34E-4246-4F0E-9077-13FD879F62EF}"/>
                    </a:ext>
                  </a:extLst>
                </p:cNvPr>
                <p:cNvSpPr/>
                <p:nvPr/>
              </p:nvSpPr>
              <p:spPr bwMode="auto">
                <a:xfrm>
                  <a:off x="5234374" y="2322806"/>
                  <a:ext cx="125413" cy="247650"/>
                </a:xfrm>
                <a:custGeom>
                  <a:avLst/>
                  <a:gdLst>
                    <a:gd name="T0" fmla="*/ 0 w 38"/>
                    <a:gd name="T1" fmla="*/ 17 h 75"/>
                    <a:gd name="T2" fmla="*/ 0 w 38"/>
                    <a:gd name="T3" fmla="*/ 51 h 75"/>
                    <a:gd name="T4" fmla="*/ 0 w 38"/>
                    <a:gd name="T5" fmla="*/ 17 h 75"/>
                    <a:gd name="T6" fmla="*/ 38 w 38"/>
                    <a:gd name="T7" fmla="*/ 65 h 75"/>
                    <a:gd name="T8" fmla="*/ 32 w 38"/>
                    <a:gd name="T9" fmla="*/ 72 h 75"/>
                    <a:gd name="T10" fmla="*/ 5 w 38"/>
                    <a:gd name="T11" fmla="*/ 72 h 75"/>
                    <a:gd name="T12" fmla="*/ 5 w 38"/>
                    <a:gd name="T13" fmla="*/ 71 h 75"/>
                    <a:gd name="T14" fmla="*/ 5 w 38"/>
                    <a:gd name="T15" fmla="*/ 17 h 75"/>
                    <a:gd name="T16" fmla="*/ 21 w 38"/>
                    <a:gd name="T17" fmla="*/ 0 h 75"/>
                    <a:gd name="T18" fmla="*/ 38 w 38"/>
                    <a:gd name="T19" fmla="*/ 17 h 75"/>
                    <a:gd name="T20" fmla="*/ 38 w 38"/>
                    <a:gd name="T21" fmla="*/ 6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75">
                      <a:moveTo>
                        <a:pt x="0" y="17"/>
                      </a:move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0" y="17"/>
                        <a:pt x="0" y="17"/>
                        <a:pt x="0" y="17"/>
                      </a:cubicBezTo>
                      <a:close/>
                      <a:moveTo>
                        <a:pt x="38" y="65"/>
                      </a:moveTo>
                      <a:cubicBezTo>
                        <a:pt x="38" y="67"/>
                        <a:pt x="38" y="69"/>
                        <a:pt x="32" y="72"/>
                      </a:cubicBezTo>
                      <a:cubicBezTo>
                        <a:pt x="27" y="75"/>
                        <a:pt x="9" y="74"/>
                        <a:pt x="5" y="72"/>
                      </a:cubicBezTo>
                      <a:cubicBezTo>
                        <a:pt x="2" y="70"/>
                        <a:pt x="5" y="72"/>
                        <a:pt x="5" y="71"/>
                      </a:cubicBezTo>
                      <a:cubicBezTo>
                        <a:pt x="5" y="58"/>
                        <a:pt x="5" y="30"/>
                        <a:pt x="5" y="17"/>
                      </a:cubicBezTo>
                      <a:cubicBezTo>
                        <a:pt x="5" y="8"/>
                        <a:pt x="10" y="0"/>
                        <a:pt x="21" y="0"/>
                      </a:cubicBezTo>
                      <a:cubicBezTo>
                        <a:pt x="32" y="1"/>
                        <a:pt x="38" y="12"/>
                        <a:pt x="38" y="17"/>
                      </a:cubicBezTo>
                      <a:lnTo>
                        <a:pt x="38" y="65"/>
                      </a:lnTo>
                      <a:close/>
                    </a:path>
                  </a:pathLst>
                </a:custGeom>
                <a:solidFill>
                  <a:srgbClr val="FFC1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23" name="íṣliḓè">
                  <a:extLst>
                    <a:ext uri="{FF2B5EF4-FFF2-40B4-BE49-F238E27FC236}">
                      <a16:creationId xmlns:a16="http://schemas.microsoft.com/office/drawing/2014/main" id="{0913FEA7-8CE3-404D-95ED-D186C4A30A46}"/>
                    </a:ext>
                  </a:extLst>
                </p:cNvPr>
                <p:cNvSpPr/>
                <p:nvPr/>
              </p:nvSpPr>
              <p:spPr bwMode="auto">
                <a:xfrm>
                  <a:off x="5234374" y="2218031"/>
                  <a:ext cx="122238" cy="120650"/>
                </a:xfrm>
                <a:prstGeom prst="ellipse">
                  <a:avLst/>
                </a:prstGeom>
                <a:solidFill>
                  <a:srgbClr val="FFB1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24" name="îṣḷïḍe">
                  <a:extLst>
                    <a:ext uri="{FF2B5EF4-FFF2-40B4-BE49-F238E27FC236}">
                      <a16:creationId xmlns:a16="http://schemas.microsoft.com/office/drawing/2014/main" id="{01BC81AC-D248-49AD-93E4-6D144638CF0B}"/>
                    </a:ext>
                  </a:extLst>
                </p:cNvPr>
                <p:cNvSpPr/>
                <p:nvPr/>
              </p:nvSpPr>
              <p:spPr bwMode="auto">
                <a:xfrm>
                  <a:off x="5251836" y="2221206"/>
                  <a:ext cx="104775" cy="104775"/>
                </a:xfrm>
                <a:prstGeom prst="ellipse">
                  <a:avLst/>
                </a:prstGeom>
                <a:solidFill>
                  <a:srgbClr val="FFC1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25" name="îṩḻîḓé">
                  <a:extLst>
                    <a:ext uri="{FF2B5EF4-FFF2-40B4-BE49-F238E27FC236}">
                      <a16:creationId xmlns:a16="http://schemas.microsoft.com/office/drawing/2014/main" id="{52057294-3250-4748-87C0-ABA539EAE542}"/>
                    </a:ext>
                  </a:extLst>
                </p:cNvPr>
                <p:cNvSpPr/>
                <p:nvPr/>
              </p:nvSpPr>
              <p:spPr bwMode="auto">
                <a:xfrm>
                  <a:off x="4799399" y="1762418"/>
                  <a:ext cx="504825" cy="458788"/>
                </a:xfrm>
                <a:custGeom>
                  <a:avLst/>
                  <a:gdLst>
                    <a:gd name="T0" fmla="*/ 153 w 153"/>
                    <a:gd name="T1" fmla="*/ 139 h 139"/>
                    <a:gd name="T2" fmla="*/ 153 w 153"/>
                    <a:gd name="T3" fmla="*/ 104 h 139"/>
                    <a:gd name="T4" fmla="*/ 139 w 153"/>
                    <a:gd name="T5" fmla="*/ 79 h 139"/>
                    <a:gd name="T6" fmla="*/ 3 w 153"/>
                    <a:gd name="T7" fmla="*/ 0 h 139"/>
                    <a:gd name="T8" fmla="*/ 0 w 153"/>
                    <a:gd name="T9" fmla="*/ 5 h 139"/>
                    <a:gd name="T10" fmla="*/ 136 w 153"/>
                    <a:gd name="T11" fmla="*/ 84 h 139"/>
                    <a:gd name="T12" fmla="*/ 147 w 153"/>
                    <a:gd name="T13" fmla="*/ 104 h 139"/>
                    <a:gd name="T14" fmla="*/ 147 w 153"/>
                    <a:gd name="T15" fmla="*/ 139 h 139"/>
                    <a:gd name="T16" fmla="*/ 153 w 153"/>
                    <a:gd name="T17" fmla="*/ 139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3" h="139">
                      <a:moveTo>
                        <a:pt x="153" y="139"/>
                      </a:moveTo>
                      <a:cubicBezTo>
                        <a:pt x="153" y="104"/>
                        <a:pt x="153" y="104"/>
                        <a:pt x="153" y="104"/>
                      </a:cubicBezTo>
                      <a:cubicBezTo>
                        <a:pt x="153" y="94"/>
                        <a:pt x="148" y="84"/>
                        <a:pt x="139" y="79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36" y="84"/>
                        <a:pt x="136" y="84"/>
                        <a:pt x="136" y="84"/>
                      </a:cubicBezTo>
                      <a:cubicBezTo>
                        <a:pt x="143" y="89"/>
                        <a:pt x="147" y="96"/>
                        <a:pt x="147" y="104"/>
                      </a:cubicBezTo>
                      <a:cubicBezTo>
                        <a:pt x="147" y="139"/>
                        <a:pt x="147" y="139"/>
                        <a:pt x="147" y="139"/>
                      </a:cubicBezTo>
                      <a:cubicBezTo>
                        <a:pt x="153" y="139"/>
                        <a:pt x="153" y="139"/>
                        <a:pt x="153" y="139"/>
                      </a:cubicBezTo>
                      <a:close/>
                    </a:path>
                  </a:pathLst>
                </a:custGeom>
                <a:solidFill>
                  <a:srgbClr val="FFB1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62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26" name="iSḻíďé">
                  <a:extLst>
                    <a:ext uri="{FF2B5EF4-FFF2-40B4-BE49-F238E27FC236}">
                      <a16:creationId xmlns:a16="http://schemas.microsoft.com/office/drawing/2014/main" id="{AB56212E-06E2-42C2-AF31-FA4C4C85322C}"/>
                    </a:ext>
                  </a:extLst>
                </p:cNvPr>
                <p:cNvSpPr/>
                <p:nvPr/>
              </p:nvSpPr>
              <p:spPr bwMode="auto">
                <a:xfrm>
                  <a:off x="5885249" y="3367381"/>
                  <a:ext cx="773113" cy="244475"/>
                </a:xfrm>
                <a:custGeom>
                  <a:avLst/>
                  <a:gdLst>
                    <a:gd name="T0" fmla="*/ 9 w 234"/>
                    <a:gd name="T1" fmla="*/ 74 h 74"/>
                    <a:gd name="T2" fmla="*/ 40 w 234"/>
                    <a:gd name="T3" fmla="*/ 30 h 74"/>
                    <a:gd name="T4" fmla="*/ 194 w 234"/>
                    <a:gd name="T5" fmla="*/ 30 h 74"/>
                    <a:gd name="T6" fmla="*/ 225 w 234"/>
                    <a:gd name="T7" fmla="*/ 74 h 74"/>
                    <a:gd name="T8" fmla="*/ 234 w 234"/>
                    <a:gd name="T9" fmla="*/ 74 h 74"/>
                    <a:gd name="T10" fmla="*/ 200 w 234"/>
                    <a:gd name="T11" fmla="*/ 26 h 74"/>
                    <a:gd name="T12" fmla="*/ 34 w 234"/>
                    <a:gd name="T13" fmla="*/ 26 h 74"/>
                    <a:gd name="T14" fmla="*/ 0 w 234"/>
                    <a:gd name="T15" fmla="*/ 74 h 74"/>
                    <a:gd name="T16" fmla="*/ 0 w 234"/>
                    <a:gd name="T17" fmla="*/ 74 h 74"/>
                    <a:gd name="T18" fmla="*/ 9 w 234"/>
                    <a:gd name="T19" fmla="*/ 74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34" h="74">
                      <a:moveTo>
                        <a:pt x="9" y="74"/>
                      </a:moveTo>
                      <a:cubicBezTo>
                        <a:pt x="9" y="58"/>
                        <a:pt x="19" y="42"/>
                        <a:pt x="40" y="30"/>
                      </a:cubicBezTo>
                      <a:cubicBezTo>
                        <a:pt x="83" y="5"/>
                        <a:pt x="151" y="5"/>
                        <a:pt x="194" y="30"/>
                      </a:cubicBezTo>
                      <a:cubicBezTo>
                        <a:pt x="215" y="42"/>
                        <a:pt x="225" y="58"/>
                        <a:pt x="225" y="74"/>
                      </a:cubicBezTo>
                      <a:cubicBezTo>
                        <a:pt x="234" y="74"/>
                        <a:pt x="234" y="74"/>
                        <a:pt x="234" y="74"/>
                      </a:cubicBezTo>
                      <a:cubicBezTo>
                        <a:pt x="234" y="57"/>
                        <a:pt x="222" y="39"/>
                        <a:pt x="200" y="26"/>
                      </a:cubicBezTo>
                      <a:cubicBezTo>
                        <a:pt x="154" y="0"/>
                        <a:pt x="80" y="0"/>
                        <a:pt x="34" y="26"/>
                      </a:cubicBezTo>
                      <a:cubicBezTo>
                        <a:pt x="11" y="39"/>
                        <a:pt x="0" y="57"/>
                        <a:pt x="0" y="74"/>
                      </a:cubicBezTo>
                      <a:cubicBezTo>
                        <a:pt x="0" y="74"/>
                        <a:pt x="0" y="74"/>
                        <a:pt x="0" y="74"/>
                      </a:cubicBezTo>
                      <a:lnTo>
                        <a:pt x="9" y="74"/>
                      </a:lnTo>
                      <a:close/>
                    </a:path>
                  </a:pathLst>
                </a:custGeom>
                <a:solidFill>
                  <a:srgbClr val="3652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27" name="íṥľïḑè">
                  <a:extLst>
                    <a:ext uri="{FF2B5EF4-FFF2-40B4-BE49-F238E27FC236}">
                      <a16:creationId xmlns:a16="http://schemas.microsoft.com/office/drawing/2014/main" id="{E2DE2149-8FA7-4B2D-A5C5-42AF796C5E37}"/>
                    </a:ext>
                  </a:extLst>
                </p:cNvPr>
                <p:cNvSpPr/>
                <p:nvPr/>
              </p:nvSpPr>
              <p:spPr bwMode="auto">
                <a:xfrm>
                  <a:off x="5915411" y="3383256"/>
                  <a:ext cx="712788" cy="455613"/>
                </a:xfrm>
                <a:custGeom>
                  <a:avLst/>
                  <a:gdLst>
                    <a:gd name="T0" fmla="*/ 185 w 216"/>
                    <a:gd name="T1" fmla="*/ 25 h 138"/>
                    <a:gd name="T2" fmla="*/ 31 w 216"/>
                    <a:gd name="T3" fmla="*/ 25 h 138"/>
                    <a:gd name="T4" fmla="*/ 0 w 216"/>
                    <a:gd name="T5" fmla="*/ 69 h 138"/>
                    <a:gd name="T6" fmla="*/ 31 w 216"/>
                    <a:gd name="T7" fmla="*/ 113 h 138"/>
                    <a:gd name="T8" fmla="*/ 185 w 216"/>
                    <a:gd name="T9" fmla="*/ 113 h 138"/>
                    <a:gd name="T10" fmla="*/ 216 w 216"/>
                    <a:gd name="T11" fmla="*/ 69 h 138"/>
                    <a:gd name="T12" fmla="*/ 185 w 216"/>
                    <a:gd name="T13" fmla="*/ 25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6" h="138">
                      <a:moveTo>
                        <a:pt x="185" y="25"/>
                      </a:moveTo>
                      <a:cubicBezTo>
                        <a:pt x="142" y="0"/>
                        <a:pt x="74" y="0"/>
                        <a:pt x="31" y="25"/>
                      </a:cubicBezTo>
                      <a:cubicBezTo>
                        <a:pt x="10" y="37"/>
                        <a:pt x="0" y="53"/>
                        <a:pt x="0" y="69"/>
                      </a:cubicBezTo>
                      <a:cubicBezTo>
                        <a:pt x="0" y="85"/>
                        <a:pt x="10" y="101"/>
                        <a:pt x="31" y="113"/>
                      </a:cubicBezTo>
                      <a:cubicBezTo>
                        <a:pt x="74" y="138"/>
                        <a:pt x="142" y="138"/>
                        <a:pt x="185" y="113"/>
                      </a:cubicBezTo>
                      <a:cubicBezTo>
                        <a:pt x="206" y="101"/>
                        <a:pt x="216" y="85"/>
                        <a:pt x="216" y="69"/>
                      </a:cubicBezTo>
                      <a:cubicBezTo>
                        <a:pt x="216" y="53"/>
                        <a:pt x="206" y="37"/>
                        <a:pt x="185" y="25"/>
                      </a:cubicBezTo>
                      <a:close/>
                    </a:path>
                  </a:pathLst>
                </a:custGeom>
                <a:solidFill>
                  <a:srgbClr val="1E1C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5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28" name="iṩḷîḓè">
                  <a:extLst>
                    <a:ext uri="{FF2B5EF4-FFF2-40B4-BE49-F238E27FC236}">
                      <a16:creationId xmlns:a16="http://schemas.microsoft.com/office/drawing/2014/main" id="{D9001642-A0F7-4295-A8F3-A1313FCD6DC7}"/>
                    </a:ext>
                  </a:extLst>
                </p:cNvPr>
                <p:cNvSpPr/>
                <p:nvPr/>
              </p:nvSpPr>
              <p:spPr bwMode="auto">
                <a:xfrm>
                  <a:off x="6013836" y="3434056"/>
                  <a:ext cx="152400" cy="1096963"/>
                </a:xfrm>
                <a:custGeom>
                  <a:avLst/>
                  <a:gdLst>
                    <a:gd name="T0" fmla="*/ 26 w 46"/>
                    <a:gd name="T1" fmla="*/ 0 h 333"/>
                    <a:gd name="T2" fmla="*/ 4 w 46"/>
                    <a:gd name="T3" fmla="*/ 0 h 333"/>
                    <a:gd name="T4" fmla="*/ 0 w 46"/>
                    <a:gd name="T5" fmla="*/ 320 h 333"/>
                    <a:gd name="T6" fmla="*/ 6 w 46"/>
                    <a:gd name="T7" fmla="*/ 328 h 333"/>
                    <a:gd name="T8" fmla="*/ 26 w 46"/>
                    <a:gd name="T9" fmla="*/ 332 h 333"/>
                    <a:gd name="T10" fmla="*/ 36 w 46"/>
                    <a:gd name="T11" fmla="*/ 329 h 333"/>
                    <a:gd name="T12" fmla="*/ 42 w 46"/>
                    <a:gd name="T13" fmla="*/ 320 h 333"/>
                    <a:gd name="T14" fmla="*/ 46 w 46"/>
                    <a:gd name="T15" fmla="*/ 1 h 333"/>
                    <a:gd name="T16" fmla="*/ 26 w 46"/>
                    <a:gd name="T17" fmla="*/ 0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6" h="333">
                      <a:moveTo>
                        <a:pt x="26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0" y="320"/>
                        <a:pt x="0" y="320"/>
                        <a:pt x="0" y="320"/>
                      </a:cubicBezTo>
                      <a:cubicBezTo>
                        <a:pt x="0" y="323"/>
                        <a:pt x="2" y="326"/>
                        <a:pt x="6" y="328"/>
                      </a:cubicBezTo>
                      <a:cubicBezTo>
                        <a:pt x="11" y="332"/>
                        <a:pt x="19" y="333"/>
                        <a:pt x="26" y="332"/>
                      </a:cubicBezTo>
                      <a:cubicBezTo>
                        <a:pt x="29" y="331"/>
                        <a:pt x="33" y="330"/>
                        <a:pt x="36" y="329"/>
                      </a:cubicBezTo>
                      <a:cubicBezTo>
                        <a:pt x="40" y="326"/>
                        <a:pt x="42" y="323"/>
                        <a:pt x="42" y="320"/>
                      </a:cubicBezTo>
                      <a:cubicBezTo>
                        <a:pt x="46" y="1"/>
                        <a:pt x="46" y="1"/>
                        <a:pt x="46" y="1"/>
                      </a:cubicBez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rgbClr val="9F1D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29" name="iṡlidé">
                  <a:extLst>
                    <a:ext uri="{FF2B5EF4-FFF2-40B4-BE49-F238E27FC236}">
                      <a16:creationId xmlns:a16="http://schemas.microsoft.com/office/drawing/2014/main" id="{5FC90596-DA3F-44C8-899B-01BECE7BC2DA}"/>
                    </a:ext>
                  </a:extLst>
                </p:cNvPr>
                <p:cNvSpPr/>
                <p:nvPr/>
              </p:nvSpPr>
              <p:spPr bwMode="auto">
                <a:xfrm>
                  <a:off x="6028124" y="3205456"/>
                  <a:ext cx="138113" cy="271463"/>
                </a:xfrm>
                <a:custGeom>
                  <a:avLst/>
                  <a:gdLst>
                    <a:gd name="T0" fmla="*/ 42 w 42"/>
                    <a:gd name="T1" fmla="*/ 67 h 82"/>
                    <a:gd name="T2" fmla="*/ 22 w 42"/>
                    <a:gd name="T3" fmla="*/ 0 h 82"/>
                    <a:gd name="T4" fmla="*/ 22 w 42"/>
                    <a:gd name="T5" fmla="*/ 0 h 82"/>
                    <a:gd name="T6" fmla="*/ 0 w 42"/>
                    <a:gd name="T7" fmla="*/ 67 h 82"/>
                    <a:gd name="T8" fmla="*/ 0 w 42"/>
                    <a:gd name="T9" fmla="*/ 69 h 82"/>
                    <a:gd name="T10" fmla="*/ 6 w 42"/>
                    <a:gd name="T11" fmla="*/ 78 h 82"/>
                    <a:gd name="T12" fmla="*/ 22 w 42"/>
                    <a:gd name="T13" fmla="*/ 82 h 82"/>
                    <a:gd name="T14" fmla="*/ 36 w 42"/>
                    <a:gd name="T15" fmla="*/ 78 h 82"/>
                    <a:gd name="T16" fmla="*/ 42 w 42"/>
                    <a:gd name="T17" fmla="*/ 70 h 82"/>
                    <a:gd name="T18" fmla="*/ 42 w 42"/>
                    <a:gd name="T19" fmla="*/ 67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" h="82">
                      <a:moveTo>
                        <a:pt x="42" y="67"/>
                      </a:move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0" y="67"/>
                        <a:pt x="0" y="67"/>
                        <a:pt x="0" y="67"/>
                      </a:cubicBezTo>
                      <a:cubicBezTo>
                        <a:pt x="0" y="68"/>
                        <a:pt x="0" y="68"/>
                        <a:pt x="0" y="69"/>
                      </a:cubicBezTo>
                      <a:cubicBezTo>
                        <a:pt x="0" y="72"/>
                        <a:pt x="2" y="76"/>
                        <a:pt x="6" y="78"/>
                      </a:cubicBezTo>
                      <a:cubicBezTo>
                        <a:pt x="10" y="81"/>
                        <a:pt x="16" y="82"/>
                        <a:pt x="22" y="82"/>
                      </a:cubicBezTo>
                      <a:cubicBezTo>
                        <a:pt x="27" y="82"/>
                        <a:pt x="32" y="81"/>
                        <a:pt x="36" y="78"/>
                      </a:cubicBezTo>
                      <a:cubicBezTo>
                        <a:pt x="40" y="76"/>
                        <a:pt x="42" y="73"/>
                        <a:pt x="42" y="70"/>
                      </a:cubicBezTo>
                      <a:cubicBezTo>
                        <a:pt x="42" y="69"/>
                        <a:pt x="42" y="68"/>
                        <a:pt x="42" y="67"/>
                      </a:cubicBezTo>
                      <a:close/>
                    </a:path>
                  </a:pathLst>
                </a:custGeom>
                <a:solidFill>
                  <a:srgbClr val="FDD9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30" name="işļîḑê">
                  <a:extLst>
                    <a:ext uri="{FF2B5EF4-FFF2-40B4-BE49-F238E27FC236}">
                      <a16:creationId xmlns:a16="http://schemas.microsoft.com/office/drawing/2014/main" id="{73382A65-72C5-41D9-BDEE-128036D69F71}"/>
                    </a:ext>
                  </a:extLst>
                </p:cNvPr>
                <p:cNvSpPr/>
                <p:nvPr/>
              </p:nvSpPr>
              <p:spPr bwMode="auto">
                <a:xfrm>
                  <a:off x="6074161" y="3205456"/>
                  <a:ext cx="49213" cy="93663"/>
                </a:xfrm>
                <a:custGeom>
                  <a:avLst/>
                  <a:gdLst>
                    <a:gd name="T0" fmla="*/ 15 w 15"/>
                    <a:gd name="T1" fmla="*/ 23 h 28"/>
                    <a:gd name="T2" fmla="*/ 8 w 15"/>
                    <a:gd name="T3" fmla="*/ 0 h 28"/>
                    <a:gd name="T4" fmla="*/ 8 w 15"/>
                    <a:gd name="T5" fmla="*/ 0 h 28"/>
                    <a:gd name="T6" fmla="*/ 0 w 15"/>
                    <a:gd name="T7" fmla="*/ 23 h 28"/>
                    <a:gd name="T8" fmla="*/ 0 w 15"/>
                    <a:gd name="T9" fmla="*/ 24 h 28"/>
                    <a:gd name="T10" fmla="*/ 2 w 15"/>
                    <a:gd name="T11" fmla="*/ 27 h 28"/>
                    <a:gd name="T12" fmla="*/ 8 w 15"/>
                    <a:gd name="T13" fmla="*/ 28 h 28"/>
                    <a:gd name="T14" fmla="*/ 13 w 15"/>
                    <a:gd name="T15" fmla="*/ 27 h 28"/>
                    <a:gd name="T16" fmla="*/ 15 w 15"/>
                    <a:gd name="T17" fmla="*/ 24 h 28"/>
                    <a:gd name="T18" fmla="*/ 15 w 15"/>
                    <a:gd name="T19" fmla="*/ 23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5" h="28">
                      <a:moveTo>
                        <a:pt x="15" y="23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5"/>
                        <a:pt x="1" y="26"/>
                        <a:pt x="2" y="27"/>
                      </a:cubicBezTo>
                      <a:cubicBezTo>
                        <a:pt x="4" y="28"/>
                        <a:pt x="6" y="28"/>
                        <a:pt x="8" y="28"/>
                      </a:cubicBezTo>
                      <a:cubicBezTo>
                        <a:pt x="9" y="28"/>
                        <a:pt x="11" y="27"/>
                        <a:pt x="13" y="27"/>
                      </a:cubicBezTo>
                      <a:cubicBezTo>
                        <a:pt x="14" y="26"/>
                        <a:pt x="15" y="25"/>
                        <a:pt x="15" y="24"/>
                      </a:cubicBezTo>
                      <a:lnTo>
                        <a:pt x="15" y="23"/>
                      </a:lnTo>
                      <a:close/>
                    </a:path>
                  </a:pathLst>
                </a:custGeom>
                <a:solidFill>
                  <a:srgbClr val="C017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31" name="išḷiḋé">
                  <a:extLst>
                    <a:ext uri="{FF2B5EF4-FFF2-40B4-BE49-F238E27FC236}">
                      <a16:creationId xmlns:a16="http://schemas.microsoft.com/office/drawing/2014/main" id="{6E6D7A80-9432-4399-8E50-CBCC42567072}"/>
                    </a:ext>
                  </a:extLst>
                </p:cNvPr>
                <p:cNvSpPr/>
                <p:nvPr/>
              </p:nvSpPr>
              <p:spPr bwMode="auto">
                <a:xfrm>
                  <a:off x="6429761" y="3434056"/>
                  <a:ext cx="155575" cy="1096963"/>
                </a:xfrm>
                <a:custGeom>
                  <a:avLst/>
                  <a:gdLst>
                    <a:gd name="T0" fmla="*/ 26 w 47"/>
                    <a:gd name="T1" fmla="*/ 0 h 333"/>
                    <a:gd name="T2" fmla="*/ 4 w 47"/>
                    <a:gd name="T3" fmla="*/ 0 h 333"/>
                    <a:gd name="T4" fmla="*/ 0 w 47"/>
                    <a:gd name="T5" fmla="*/ 320 h 333"/>
                    <a:gd name="T6" fmla="*/ 6 w 47"/>
                    <a:gd name="T7" fmla="*/ 328 h 333"/>
                    <a:gd name="T8" fmla="*/ 26 w 47"/>
                    <a:gd name="T9" fmla="*/ 332 h 333"/>
                    <a:gd name="T10" fmla="*/ 37 w 47"/>
                    <a:gd name="T11" fmla="*/ 329 h 333"/>
                    <a:gd name="T12" fmla="*/ 43 w 47"/>
                    <a:gd name="T13" fmla="*/ 320 h 333"/>
                    <a:gd name="T14" fmla="*/ 47 w 47"/>
                    <a:gd name="T15" fmla="*/ 1 h 333"/>
                    <a:gd name="T16" fmla="*/ 26 w 47"/>
                    <a:gd name="T17" fmla="*/ 0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7" h="333">
                      <a:moveTo>
                        <a:pt x="26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0" y="320"/>
                        <a:pt x="0" y="320"/>
                        <a:pt x="0" y="320"/>
                      </a:cubicBezTo>
                      <a:cubicBezTo>
                        <a:pt x="0" y="323"/>
                        <a:pt x="2" y="326"/>
                        <a:pt x="6" y="328"/>
                      </a:cubicBezTo>
                      <a:cubicBezTo>
                        <a:pt x="12" y="332"/>
                        <a:pt x="19" y="333"/>
                        <a:pt x="26" y="332"/>
                      </a:cubicBezTo>
                      <a:cubicBezTo>
                        <a:pt x="30" y="331"/>
                        <a:pt x="34" y="330"/>
                        <a:pt x="37" y="329"/>
                      </a:cubicBezTo>
                      <a:cubicBezTo>
                        <a:pt x="41" y="326"/>
                        <a:pt x="43" y="323"/>
                        <a:pt x="43" y="320"/>
                      </a:cubicBezTo>
                      <a:cubicBezTo>
                        <a:pt x="47" y="1"/>
                        <a:pt x="47" y="1"/>
                        <a:pt x="47" y="1"/>
                      </a:cubicBez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rgbClr val="9F1D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32" name="iSḷîḓe">
                  <a:extLst>
                    <a:ext uri="{FF2B5EF4-FFF2-40B4-BE49-F238E27FC236}">
                      <a16:creationId xmlns:a16="http://schemas.microsoft.com/office/drawing/2014/main" id="{6CB1E71C-9D05-41F6-93BE-B607AA833D77}"/>
                    </a:ext>
                  </a:extLst>
                </p:cNvPr>
                <p:cNvSpPr/>
                <p:nvPr/>
              </p:nvSpPr>
              <p:spPr bwMode="auto">
                <a:xfrm>
                  <a:off x="6444049" y="3205456"/>
                  <a:ext cx="141288" cy="271463"/>
                </a:xfrm>
                <a:custGeom>
                  <a:avLst/>
                  <a:gdLst>
                    <a:gd name="T0" fmla="*/ 43 w 43"/>
                    <a:gd name="T1" fmla="*/ 67 h 82"/>
                    <a:gd name="T2" fmla="*/ 22 w 43"/>
                    <a:gd name="T3" fmla="*/ 0 h 82"/>
                    <a:gd name="T4" fmla="*/ 22 w 43"/>
                    <a:gd name="T5" fmla="*/ 0 h 82"/>
                    <a:gd name="T6" fmla="*/ 1 w 43"/>
                    <a:gd name="T7" fmla="*/ 67 h 82"/>
                    <a:gd name="T8" fmla="*/ 0 w 43"/>
                    <a:gd name="T9" fmla="*/ 69 h 82"/>
                    <a:gd name="T10" fmla="*/ 6 w 43"/>
                    <a:gd name="T11" fmla="*/ 78 h 82"/>
                    <a:gd name="T12" fmla="*/ 22 w 43"/>
                    <a:gd name="T13" fmla="*/ 82 h 82"/>
                    <a:gd name="T14" fmla="*/ 37 w 43"/>
                    <a:gd name="T15" fmla="*/ 78 h 82"/>
                    <a:gd name="T16" fmla="*/ 43 w 43"/>
                    <a:gd name="T17" fmla="*/ 70 h 82"/>
                    <a:gd name="T18" fmla="*/ 43 w 43"/>
                    <a:gd name="T19" fmla="*/ 67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3" h="82">
                      <a:moveTo>
                        <a:pt x="43" y="67"/>
                      </a:move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" y="67"/>
                        <a:pt x="1" y="67"/>
                        <a:pt x="1" y="67"/>
                      </a:cubicBezTo>
                      <a:cubicBezTo>
                        <a:pt x="0" y="68"/>
                        <a:pt x="0" y="68"/>
                        <a:pt x="0" y="69"/>
                      </a:cubicBezTo>
                      <a:cubicBezTo>
                        <a:pt x="0" y="72"/>
                        <a:pt x="2" y="76"/>
                        <a:pt x="6" y="78"/>
                      </a:cubicBezTo>
                      <a:cubicBezTo>
                        <a:pt x="11" y="81"/>
                        <a:pt x="16" y="82"/>
                        <a:pt x="22" y="82"/>
                      </a:cubicBezTo>
                      <a:cubicBezTo>
                        <a:pt x="27" y="82"/>
                        <a:pt x="33" y="81"/>
                        <a:pt x="37" y="78"/>
                      </a:cubicBezTo>
                      <a:cubicBezTo>
                        <a:pt x="41" y="76"/>
                        <a:pt x="43" y="73"/>
                        <a:pt x="43" y="70"/>
                      </a:cubicBezTo>
                      <a:cubicBezTo>
                        <a:pt x="43" y="69"/>
                        <a:pt x="43" y="68"/>
                        <a:pt x="43" y="67"/>
                      </a:cubicBezTo>
                      <a:close/>
                    </a:path>
                  </a:pathLst>
                </a:custGeom>
                <a:solidFill>
                  <a:srgbClr val="FDD9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33" name="ïš1iďê">
                  <a:extLst>
                    <a:ext uri="{FF2B5EF4-FFF2-40B4-BE49-F238E27FC236}">
                      <a16:creationId xmlns:a16="http://schemas.microsoft.com/office/drawing/2014/main" id="{A7841898-D6FC-4404-80BC-4A4FFFAB7F70}"/>
                    </a:ext>
                  </a:extLst>
                </p:cNvPr>
                <p:cNvSpPr/>
                <p:nvPr/>
              </p:nvSpPr>
              <p:spPr bwMode="auto">
                <a:xfrm>
                  <a:off x="6493261" y="3205456"/>
                  <a:ext cx="46038" cy="93663"/>
                </a:xfrm>
                <a:custGeom>
                  <a:avLst/>
                  <a:gdLst>
                    <a:gd name="T0" fmla="*/ 14 w 14"/>
                    <a:gd name="T1" fmla="*/ 23 h 28"/>
                    <a:gd name="T2" fmla="*/ 7 w 14"/>
                    <a:gd name="T3" fmla="*/ 0 h 28"/>
                    <a:gd name="T4" fmla="*/ 7 w 14"/>
                    <a:gd name="T5" fmla="*/ 0 h 28"/>
                    <a:gd name="T6" fmla="*/ 0 w 14"/>
                    <a:gd name="T7" fmla="*/ 23 h 28"/>
                    <a:gd name="T8" fmla="*/ 0 w 14"/>
                    <a:gd name="T9" fmla="*/ 24 h 28"/>
                    <a:gd name="T10" fmla="*/ 2 w 14"/>
                    <a:gd name="T11" fmla="*/ 27 h 28"/>
                    <a:gd name="T12" fmla="*/ 7 w 14"/>
                    <a:gd name="T13" fmla="*/ 28 h 28"/>
                    <a:gd name="T14" fmla="*/ 12 w 14"/>
                    <a:gd name="T15" fmla="*/ 27 h 28"/>
                    <a:gd name="T16" fmla="*/ 14 w 14"/>
                    <a:gd name="T17" fmla="*/ 24 h 28"/>
                    <a:gd name="T18" fmla="*/ 14 w 14"/>
                    <a:gd name="T19" fmla="*/ 23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8">
                      <a:moveTo>
                        <a:pt x="14" y="23"/>
                      </a:move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5"/>
                        <a:pt x="0" y="26"/>
                        <a:pt x="2" y="27"/>
                      </a:cubicBezTo>
                      <a:cubicBezTo>
                        <a:pt x="3" y="28"/>
                        <a:pt x="5" y="28"/>
                        <a:pt x="7" y="28"/>
                      </a:cubicBezTo>
                      <a:cubicBezTo>
                        <a:pt x="9" y="28"/>
                        <a:pt x="11" y="27"/>
                        <a:pt x="12" y="27"/>
                      </a:cubicBezTo>
                      <a:cubicBezTo>
                        <a:pt x="14" y="26"/>
                        <a:pt x="14" y="25"/>
                        <a:pt x="14" y="24"/>
                      </a:cubicBezTo>
                      <a:lnTo>
                        <a:pt x="14" y="23"/>
                      </a:lnTo>
                      <a:close/>
                    </a:path>
                  </a:pathLst>
                </a:custGeom>
                <a:solidFill>
                  <a:srgbClr val="C017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34" name="íšḷíḋè">
                  <a:extLst>
                    <a:ext uri="{FF2B5EF4-FFF2-40B4-BE49-F238E27FC236}">
                      <a16:creationId xmlns:a16="http://schemas.microsoft.com/office/drawing/2014/main" id="{41B8CC0D-4E3A-4A5B-BC71-340A06161C99}"/>
                    </a:ext>
                  </a:extLst>
                </p:cNvPr>
                <p:cNvSpPr/>
                <p:nvPr/>
              </p:nvSpPr>
              <p:spPr bwMode="auto">
                <a:xfrm>
                  <a:off x="6212274" y="3538831"/>
                  <a:ext cx="155575" cy="1093788"/>
                </a:xfrm>
                <a:custGeom>
                  <a:avLst/>
                  <a:gdLst>
                    <a:gd name="T0" fmla="*/ 26 w 47"/>
                    <a:gd name="T1" fmla="*/ 0 h 332"/>
                    <a:gd name="T2" fmla="*/ 4 w 47"/>
                    <a:gd name="T3" fmla="*/ 0 h 332"/>
                    <a:gd name="T4" fmla="*/ 0 w 47"/>
                    <a:gd name="T5" fmla="*/ 319 h 332"/>
                    <a:gd name="T6" fmla="*/ 6 w 47"/>
                    <a:gd name="T7" fmla="*/ 328 h 332"/>
                    <a:gd name="T8" fmla="*/ 26 w 47"/>
                    <a:gd name="T9" fmla="*/ 331 h 332"/>
                    <a:gd name="T10" fmla="*/ 36 w 47"/>
                    <a:gd name="T11" fmla="*/ 328 h 332"/>
                    <a:gd name="T12" fmla="*/ 43 w 47"/>
                    <a:gd name="T13" fmla="*/ 320 h 332"/>
                    <a:gd name="T14" fmla="*/ 47 w 47"/>
                    <a:gd name="T15" fmla="*/ 0 h 332"/>
                    <a:gd name="T16" fmla="*/ 26 w 47"/>
                    <a:gd name="T17" fmla="*/ 0 h 3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7" h="332">
                      <a:moveTo>
                        <a:pt x="26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0" y="319"/>
                        <a:pt x="0" y="319"/>
                        <a:pt x="0" y="319"/>
                      </a:cubicBezTo>
                      <a:cubicBezTo>
                        <a:pt x="0" y="322"/>
                        <a:pt x="2" y="326"/>
                        <a:pt x="6" y="328"/>
                      </a:cubicBezTo>
                      <a:cubicBezTo>
                        <a:pt x="12" y="331"/>
                        <a:pt x="19" y="332"/>
                        <a:pt x="26" y="331"/>
                      </a:cubicBezTo>
                      <a:cubicBezTo>
                        <a:pt x="30" y="331"/>
                        <a:pt x="33" y="330"/>
                        <a:pt x="36" y="328"/>
                      </a:cubicBezTo>
                      <a:cubicBezTo>
                        <a:pt x="41" y="326"/>
                        <a:pt x="43" y="323"/>
                        <a:pt x="43" y="320"/>
                      </a:cubicBezTo>
                      <a:cubicBezTo>
                        <a:pt x="47" y="0"/>
                        <a:pt x="47" y="0"/>
                        <a:pt x="47" y="0"/>
                      </a:cubicBez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rgbClr val="FFC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35" name="íşḻiḋê">
                  <a:extLst>
                    <a:ext uri="{FF2B5EF4-FFF2-40B4-BE49-F238E27FC236}">
                      <a16:creationId xmlns:a16="http://schemas.microsoft.com/office/drawing/2014/main" id="{011D7F39-6E64-495C-A27F-8F747C1770BB}"/>
                    </a:ext>
                  </a:extLst>
                </p:cNvPr>
                <p:cNvSpPr/>
                <p:nvPr/>
              </p:nvSpPr>
              <p:spPr bwMode="auto">
                <a:xfrm>
                  <a:off x="6224974" y="3311818"/>
                  <a:ext cx="142875" cy="266700"/>
                </a:xfrm>
                <a:custGeom>
                  <a:avLst/>
                  <a:gdLst>
                    <a:gd name="T0" fmla="*/ 42 w 43"/>
                    <a:gd name="T1" fmla="*/ 67 h 81"/>
                    <a:gd name="T2" fmla="*/ 22 w 43"/>
                    <a:gd name="T3" fmla="*/ 0 h 81"/>
                    <a:gd name="T4" fmla="*/ 22 w 43"/>
                    <a:gd name="T5" fmla="*/ 0 h 81"/>
                    <a:gd name="T6" fmla="*/ 0 w 43"/>
                    <a:gd name="T7" fmla="*/ 67 h 81"/>
                    <a:gd name="T8" fmla="*/ 0 w 43"/>
                    <a:gd name="T9" fmla="*/ 69 h 81"/>
                    <a:gd name="T10" fmla="*/ 6 w 43"/>
                    <a:gd name="T11" fmla="*/ 78 h 81"/>
                    <a:gd name="T12" fmla="*/ 22 w 43"/>
                    <a:gd name="T13" fmla="*/ 81 h 81"/>
                    <a:gd name="T14" fmla="*/ 36 w 43"/>
                    <a:gd name="T15" fmla="*/ 78 h 81"/>
                    <a:gd name="T16" fmla="*/ 43 w 43"/>
                    <a:gd name="T17" fmla="*/ 69 h 81"/>
                    <a:gd name="T18" fmla="*/ 42 w 43"/>
                    <a:gd name="T19" fmla="*/ 67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3" h="81">
                      <a:moveTo>
                        <a:pt x="42" y="67"/>
                      </a:move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0" y="67"/>
                        <a:pt x="0" y="67"/>
                        <a:pt x="0" y="67"/>
                      </a:cubicBezTo>
                      <a:cubicBezTo>
                        <a:pt x="0" y="67"/>
                        <a:pt x="0" y="68"/>
                        <a:pt x="0" y="69"/>
                      </a:cubicBezTo>
                      <a:cubicBezTo>
                        <a:pt x="0" y="72"/>
                        <a:pt x="2" y="75"/>
                        <a:pt x="6" y="78"/>
                      </a:cubicBezTo>
                      <a:cubicBezTo>
                        <a:pt x="10" y="80"/>
                        <a:pt x="16" y="81"/>
                        <a:pt x="22" y="81"/>
                      </a:cubicBezTo>
                      <a:cubicBezTo>
                        <a:pt x="27" y="81"/>
                        <a:pt x="32" y="80"/>
                        <a:pt x="36" y="78"/>
                      </a:cubicBezTo>
                      <a:cubicBezTo>
                        <a:pt x="41" y="76"/>
                        <a:pt x="43" y="72"/>
                        <a:pt x="43" y="69"/>
                      </a:cubicBezTo>
                      <a:cubicBezTo>
                        <a:pt x="43" y="69"/>
                        <a:pt x="43" y="68"/>
                        <a:pt x="42" y="67"/>
                      </a:cubicBezTo>
                      <a:close/>
                    </a:path>
                  </a:pathLst>
                </a:custGeom>
                <a:solidFill>
                  <a:srgbClr val="FDD9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36" name="iṣḻîḑé">
                  <a:extLst>
                    <a:ext uri="{FF2B5EF4-FFF2-40B4-BE49-F238E27FC236}">
                      <a16:creationId xmlns:a16="http://schemas.microsoft.com/office/drawing/2014/main" id="{556EE862-4B93-4B0E-9F7F-C30A479333A6}"/>
                    </a:ext>
                  </a:extLst>
                </p:cNvPr>
                <p:cNvSpPr/>
                <p:nvPr/>
              </p:nvSpPr>
              <p:spPr bwMode="auto">
                <a:xfrm>
                  <a:off x="6271011" y="3308643"/>
                  <a:ext cx="50800" cy="95250"/>
                </a:xfrm>
                <a:custGeom>
                  <a:avLst/>
                  <a:gdLst>
                    <a:gd name="T0" fmla="*/ 15 w 15"/>
                    <a:gd name="T1" fmla="*/ 24 h 29"/>
                    <a:gd name="T2" fmla="*/ 8 w 15"/>
                    <a:gd name="T3" fmla="*/ 0 h 29"/>
                    <a:gd name="T4" fmla="*/ 8 w 15"/>
                    <a:gd name="T5" fmla="*/ 0 h 29"/>
                    <a:gd name="T6" fmla="*/ 0 w 15"/>
                    <a:gd name="T7" fmla="*/ 23 h 29"/>
                    <a:gd name="T8" fmla="*/ 0 w 15"/>
                    <a:gd name="T9" fmla="*/ 24 h 29"/>
                    <a:gd name="T10" fmla="*/ 2 w 15"/>
                    <a:gd name="T11" fmla="*/ 27 h 29"/>
                    <a:gd name="T12" fmla="*/ 8 w 15"/>
                    <a:gd name="T13" fmla="*/ 29 h 29"/>
                    <a:gd name="T14" fmla="*/ 13 w 15"/>
                    <a:gd name="T15" fmla="*/ 27 h 29"/>
                    <a:gd name="T16" fmla="*/ 15 w 15"/>
                    <a:gd name="T17" fmla="*/ 2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29">
                      <a:moveTo>
                        <a:pt x="15" y="24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5"/>
                        <a:pt x="1" y="26"/>
                        <a:pt x="2" y="27"/>
                      </a:cubicBezTo>
                      <a:cubicBezTo>
                        <a:pt x="4" y="28"/>
                        <a:pt x="6" y="29"/>
                        <a:pt x="8" y="29"/>
                      </a:cubicBezTo>
                      <a:cubicBezTo>
                        <a:pt x="10" y="29"/>
                        <a:pt x="12" y="28"/>
                        <a:pt x="13" y="27"/>
                      </a:cubicBezTo>
                      <a:cubicBezTo>
                        <a:pt x="14" y="27"/>
                        <a:pt x="15" y="25"/>
                        <a:pt x="15" y="2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37" name="ïṧlíḑé">
                  <a:extLst>
                    <a:ext uri="{FF2B5EF4-FFF2-40B4-BE49-F238E27FC236}">
                      <a16:creationId xmlns:a16="http://schemas.microsoft.com/office/drawing/2014/main" id="{F17DEB24-74CD-4F94-9CDA-99E37E959148}"/>
                    </a:ext>
                  </a:extLst>
                </p:cNvPr>
                <p:cNvSpPr/>
                <p:nvPr/>
              </p:nvSpPr>
              <p:spPr bwMode="auto">
                <a:xfrm>
                  <a:off x="5885249" y="3611856"/>
                  <a:ext cx="773113" cy="242888"/>
                </a:xfrm>
                <a:custGeom>
                  <a:avLst/>
                  <a:gdLst>
                    <a:gd name="T0" fmla="*/ 34 w 234"/>
                    <a:gd name="T1" fmla="*/ 48 h 74"/>
                    <a:gd name="T2" fmla="*/ 200 w 234"/>
                    <a:gd name="T3" fmla="*/ 48 h 74"/>
                    <a:gd name="T4" fmla="*/ 234 w 234"/>
                    <a:gd name="T5" fmla="*/ 0 h 74"/>
                    <a:gd name="T6" fmla="*/ 225 w 234"/>
                    <a:gd name="T7" fmla="*/ 0 h 74"/>
                    <a:gd name="T8" fmla="*/ 194 w 234"/>
                    <a:gd name="T9" fmla="*/ 44 h 74"/>
                    <a:gd name="T10" fmla="*/ 40 w 234"/>
                    <a:gd name="T11" fmla="*/ 44 h 74"/>
                    <a:gd name="T12" fmla="*/ 9 w 234"/>
                    <a:gd name="T13" fmla="*/ 0 h 74"/>
                    <a:gd name="T14" fmla="*/ 0 w 234"/>
                    <a:gd name="T15" fmla="*/ 0 h 74"/>
                    <a:gd name="T16" fmla="*/ 0 w 234"/>
                    <a:gd name="T17" fmla="*/ 0 h 74"/>
                    <a:gd name="T18" fmla="*/ 34 w 234"/>
                    <a:gd name="T19" fmla="*/ 48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34" h="74">
                      <a:moveTo>
                        <a:pt x="34" y="48"/>
                      </a:moveTo>
                      <a:cubicBezTo>
                        <a:pt x="80" y="74"/>
                        <a:pt x="154" y="74"/>
                        <a:pt x="200" y="48"/>
                      </a:cubicBezTo>
                      <a:cubicBezTo>
                        <a:pt x="222" y="35"/>
                        <a:pt x="234" y="17"/>
                        <a:pt x="234" y="0"/>
                      </a:cubicBezTo>
                      <a:cubicBezTo>
                        <a:pt x="225" y="0"/>
                        <a:pt x="225" y="0"/>
                        <a:pt x="225" y="0"/>
                      </a:cubicBezTo>
                      <a:cubicBezTo>
                        <a:pt x="225" y="16"/>
                        <a:pt x="215" y="32"/>
                        <a:pt x="194" y="44"/>
                      </a:cubicBezTo>
                      <a:cubicBezTo>
                        <a:pt x="151" y="69"/>
                        <a:pt x="83" y="69"/>
                        <a:pt x="40" y="44"/>
                      </a:cubicBezTo>
                      <a:cubicBezTo>
                        <a:pt x="19" y="32"/>
                        <a:pt x="9" y="16"/>
                        <a:pt x="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7"/>
                        <a:pt x="11" y="35"/>
                        <a:pt x="34" y="48"/>
                      </a:cubicBezTo>
                      <a:close/>
                    </a:path>
                  </a:pathLst>
                </a:custGeom>
                <a:solidFill>
                  <a:srgbClr val="3652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38" name="ïṣļide">
                  <a:extLst>
                    <a:ext uri="{FF2B5EF4-FFF2-40B4-BE49-F238E27FC236}">
                      <a16:creationId xmlns:a16="http://schemas.microsoft.com/office/drawing/2014/main" id="{2D813379-D705-412F-A905-EEB85261B4CE}"/>
                    </a:ext>
                  </a:extLst>
                </p:cNvPr>
                <p:cNvSpPr/>
                <p:nvPr/>
              </p:nvSpPr>
              <p:spPr bwMode="auto">
                <a:xfrm>
                  <a:off x="5885249" y="3611856"/>
                  <a:ext cx="773113" cy="1100138"/>
                </a:xfrm>
                <a:custGeom>
                  <a:avLst/>
                  <a:gdLst>
                    <a:gd name="T0" fmla="*/ 200 w 234"/>
                    <a:gd name="T1" fmla="*/ 48 h 334"/>
                    <a:gd name="T2" fmla="*/ 149 w 234"/>
                    <a:gd name="T3" fmla="*/ 65 h 334"/>
                    <a:gd name="T4" fmla="*/ 136 w 234"/>
                    <a:gd name="T5" fmla="*/ 67 h 334"/>
                    <a:gd name="T6" fmla="*/ 34 w 234"/>
                    <a:gd name="T7" fmla="*/ 48 h 334"/>
                    <a:gd name="T8" fmla="*/ 0 w 234"/>
                    <a:gd name="T9" fmla="*/ 0 h 334"/>
                    <a:gd name="T10" fmla="*/ 0 w 234"/>
                    <a:gd name="T11" fmla="*/ 264 h 334"/>
                    <a:gd name="T12" fmla="*/ 34 w 234"/>
                    <a:gd name="T13" fmla="*/ 312 h 334"/>
                    <a:gd name="T14" fmla="*/ 136 w 234"/>
                    <a:gd name="T15" fmla="*/ 330 h 334"/>
                    <a:gd name="T16" fmla="*/ 149 w 234"/>
                    <a:gd name="T17" fmla="*/ 329 h 334"/>
                    <a:gd name="T18" fmla="*/ 200 w 234"/>
                    <a:gd name="T19" fmla="*/ 312 h 334"/>
                    <a:gd name="T20" fmla="*/ 234 w 234"/>
                    <a:gd name="T21" fmla="*/ 264 h 334"/>
                    <a:gd name="T22" fmla="*/ 234 w 234"/>
                    <a:gd name="T23" fmla="*/ 0 h 334"/>
                    <a:gd name="T24" fmla="*/ 200 w 234"/>
                    <a:gd name="T25" fmla="*/ 48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4" h="334">
                      <a:moveTo>
                        <a:pt x="200" y="48"/>
                      </a:moveTo>
                      <a:cubicBezTo>
                        <a:pt x="185" y="56"/>
                        <a:pt x="167" y="62"/>
                        <a:pt x="149" y="65"/>
                      </a:cubicBezTo>
                      <a:cubicBezTo>
                        <a:pt x="145" y="66"/>
                        <a:pt x="140" y="66"/>
                        <a:pt x="136" y="67"/>
                      </a:cubicBezTo>
                      <a:cubicBezTo>
                        <a:pt x="100" y="70"/>
                        <a:pt x="62" y="64"/>
                        <a:pt x="34" y="48"/>
                      </a:cubicBezTo>
                      <a:cubicBezTo>
                        <a:pt x="11" y="35"/>
                        <a:pt x="0" y="17"/>
                        <a:pt x="0" y="0"/>
                      </a:cubicBezTo>
                      <a:cubicBezTo>
                        <a:pt x="0" y="264"/>
                        <a:pt x="0" y="264"/>
                        <a:pt x="0" y="264"/>
                      </a:cubicBezTo>
                      <a:cubicBezTo>
                        <a:pt x="0" y="281"/>
                        <a:pt x="11" y="298"/>
                        <a:pt x="34" y="312"/>
                      </a:cubicBezTo>
                      <a:cubicBezTo>
                        <a:pt x="62" y="328"/>
                        <a:pt x="100" y="334"/>
                        <a:pt x="136" y="330"/>
                      </a:cubicBezTo>
                      <a:cubicBezTo>
                        <a:pt x="140" y="330"/>
                        <a:pt x="145" y="330"/>
                        <a:pt x="149" y="329"/>
                      </a:cubicBezTo>
                      <a:cubicBezTo>
                        <a:pt x="167" y="326"/>
                        <a:pt x="185" y="320"/>
                        <a:pt x="200" y="312"/>
                      </a:cubicBezTo>
                      <a:cubicBezTo>
                        <a:pt x="222" y="298"/>
                        <a:pt x="234" y="281"/>
                        <a:pt x="234" y="264"/>
                      </a:cubicBezTo>
                      <a:cubicBezTo>
                        <a:pt x="234" y="0"/>
                        <a:pt x="234" y="0"/>
                        <a:pt x="234" y="0"/>
                      </a:cubicBezTo>
                      <a:cubicBezTo>
                        <a:pt x="234" y="17"/>
                        <a:pt x="222" y="35"/>
                        <a:pt x="200" y="48"/>
                      </a:cubicBezTo>
                      <a:close/>
                    </a:path>
                  </a:pathLst>
                </a:custGeom>
                <a:solidFill>
                  <a:srgbClr val="29346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50" name="íşlïḑé">
              <a:extLst>
                <a:ext uri="{FF2B5EF4-FFF2-40B4-BE49-F238E27FC236}">
                  <a16:creationId xmlns:a16="http://schemas.microsoft.com/office/drawing/2014/main" id="{6F6F8007-1115-410F-9991-45D972C4C1CE}"/>
                </a:ext>
              </a:extLst>
            </p:cNvPr>
            <p:cNvGrpSpPr/>
            <p:nvPr/>
          </p:nvGrpSpPr>
          <p:grpSpPr>
            <a:xfrm>
              <a:off x="660400" y="3866341"/>
              <a:ext cx="3689659" cy="2267759"/>
              <a:chOff x="660400" y="3866341"/>
              <a:chExt cx="3689659" cy="2267759"/>
            </a:xfrm>
          </p:grpSpPr>
          <p:grpSp>
            <p:nvGrpSpPr>
              <p:cNvPr id="157" name="íSľíďè">
                <a:extLst>
                  <a:ext uri="{FF2B5EF4-FFF2-40B4-BE49-F238E27FC236}">
                    <a16:creationId xmlns:a16="http://schemas.microsoft.com/office/drawing/2014/main" id="{4C06EFEA-3F04-43D7-8E27-64D81773408F}"/>
                  </a:ext>
                </a:extLst>
              </p:cNvPr>
              <p:cNvGrpSpPr/>
              <p:nvPr/>
            </p:nvGrpSpPr>
            <p:grpSpPr>
              <a:xfrm>
                <a:off x="1338051" y="3866341"/>
                <a:ext cx="3012008" cy="2267759"/>
                <a:chOff x="1338050" y="3866341"/>
                <a:chExt cx="3154051" cy="2267759"/>
              </a:xfrm>
            </p:grpSpPr>
            <p:sp>
              <p:nvSpPr>
                <p:cNvPr id="159" name="îş1îḍé">
                  <a:extLst>
                    <a:ext uri="{FF2B5EF4-FFF2-40B4-BE49-F238E27FC236}">
                      <a16:creationId xmlns:a16="http://schemas.microsoft.com/office/drawing/2014/main" id="{F693BC23-3201-4087-8E92-F66704BDEBA9}"/>
                    </a:ext>
                  </a:extLst>
                </p:cNvPr>
                <p:cNvSpPr/>
                <p:nvPr/>
              </p:nvSpPr>
              <p:spPr bwMode="auto">
                <a:xfrm>
                  <a:off x="1338050" y="4422446"/>
                  <a:ext cx="3154051" cy="17116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endParaRPr lang="en-US" altLang="zh-CN" sz="1100" dirty="0"/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160" name="išļíďè">
                  <a:extLst>
                    <a:ext uri="{FF2B5EF4-FFF2-40B4-BE49-F238E27FC236}">
                      <a16:creationId xmlns:a16="http://schemas.microsoft.com/office/drawing/2014/main" id="{10E124E1-5506-4E5E-9E3C-9384BE5D7475}"/>
                    </a:ext>
                  </a:extLst>
                </p:cNvPr>
                <p:cNvSpPr txBox="1"/>
                <p:nvPr/>
              </p:nvSpPr>
              <p:spPr bwMode="auto">
                <a:xfrm>
                  <a:off x="1338050" y="3866341"/>
                  <a:ext cx="3154051" cy="5561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</p:grpSp>
          <p:sp>
            <p:nvSpPr>
              <p:cNvPr id="158" name="îşḷîḑe">
                <a:extLst>
                  <a:ext uri="{FF2B5EF4-FFF2-40B4-BE49-F238E27FC236}">
                    <a16:creationId xmlns:a16="http://schemas.microsoft.com/office/drawing/2014/main" id="{3B950780-7948-4FAA-A6F7-B8139C8A20A7}"/>
                  </a:ext>
                </a:extLst>
              </p:cNvPr>
              <p:cNvSpPr/>
              <p:nvPr/>
            </p:nvSpPr>
            <p:spPr bwMode="auto">
              <a:xfrm>
                <a:off x="660400" y="4076166"/>
                <a:ext cx="495680" cy="547540"/>
              </a:xfrm>
              <a:custGeom>
                <a:avLst/>
                <a:gdLst>
                  <a:gd name="connsiteX0" fmla="*/ 485820 w 551045"/>
                  <a:gd name="connsiteY0" fmla="*/ 430096 h 608697"/>
                  <a:gd name="connsiteX1" fmla="*/ 550987 w 551045"/>
                  <a:gd name="connsiteY1" fmla="*/ 492317 h 608697"/>
                  <a:gd name="connsiteX2" fmla="*/ 551045 w 551045"/>
                  <a:gd name="connsiteY2" fmla="*/ 492490 h 608697"/>
                  <a:gd name="connsiteX3" fmla="*/ 550987 w 551045"/>
                  <a:gd name="connsiteY3" fmla="*/ 493813 h 608697"/>
                  <a:gd name="connsiteX4" fmla="*/ 551045 w 551045"/>
                  <a:gd name="connsiteY4" fmla="*/ 495193 h 608697"/>
                  <a:gd name="connsiteX5" fmla="*/ 485820 w 551045"/>
                  <a:gd name="connsiteY5" fmla="*/ 560289 h 608697"/>
                  <a:gd name="connsiteX6" fmla="*/ 421862 w 551045"/>
                  <a:gd name="connsiteY6" fmla="*/ 507902 h 608697"/>
                  <a:gd name="connsiteX7" fmla="*/ 420134 w 551045"/>
                  <a:gd name="connsiteY7" fmla="*/ 494560 h 608697"/>
                  <a:gd name="connsiteX8" fmla="*/ 422611 w 551045"/>
                  <a:gd name="connsiteY8" fmla="*/ 479034 h 608697"/>
                  <a:gd name="connsiteX9" fmla="*/ 485820 w 551045"/>
                  <a:gd name="connsiteY9" fmla="*/ 430096 h 608697"/>
                  <a:gd name="connsiteX10" fmla="*/ 485137 w 551045"/>
                  <a:gd name="connsiteY10" fmla="*/ 236253 h 608697"/>
                  <a:gd name="connsiteX11" fmla="*/ 551045 w 551045"/>
                  <a:gd name="connsiteY11" fmla="*/ 302055 h 608697"/>
                  <a:gd name="connsiteX12" fmla="*/ 485137 w 551045"/>
                  <a:gd name="connsiteY12" fmla="*/ 367857 h 608697"/>
                  <a:gd name="connsiteX13" fmla="*/ 419229 w 551045"/>
                  <a:gd name="connsiteY13" fmla="*/ 302055 h 608697"/>
                  <a:gd name="connsiteX14" fmla="*/ 485137 w 551045"/>
                  <a:gd name="connsiteY14" fmla="*/ 236253 h 608697"/>
                  <a:gd name="connsiteX15" fmla="*/ 45513 w 551045"/>
                  <a:gd name="connsiteY15" fmla="*/ 160819 h 608697"/>
                  <a:gd name="connsiteX16" fmla="*/ 62048 w 551045"/>
                  <a:gd name="connsiteY16" fmla="*/ 160819 h 608697"/>
                  <a:gd name="connsiteX17" fmla="*/ 78583 w 551045"/>
                  <a:gd name="connsiteY17" fmla="*/ 243365 h 608697"/>
                  <a:gd name="connsiteX18" fmla="*/ 98228 w 551045"/>
                  <a:gd name="connsiteY18" fmla="*/ 243365 h 608697"/>
                  <a:gd name="connsiteX19" fmla="*/ 103356 w 551045"/>
                  <a:gd name="connsiteY19" fmla="*/ 187625 h 608697"/>
                  <a:gd name="connsiteX20" fmla="*/ 102722 w 551045"/>
                  <a:gd name="connsiteY20" fmla="*/ 184634 h 608697"/>
                  <a:gd name="connsiteX21" fmla="*/ 94368 w 551045"/>
                  <a:gd name="connsiteY21" fmla="*/ 163293 h 608697"/>
                  <a:gd name="connsiteX22" fmla="*/ 93331 w 551045"/>
                  <a:gd name="connsiteY22" fmla="*/ 161107 h 608697"/>
                  <a:gd name="connsiteX23" fmla="*/ 93389 w 551045"/>
                  <a:gd name="connsiteY23" fmla="*/ 161107 h 608697"/>
                  <a:gd name="connsiteX24" fmla="*/ 93274 w 551045"/>
                  <a:gd name="connsiteY24" fmla="*/ 160819 h 608697"/>
                  <a:gd name="connsiteX25" fmla="*/ 137347 w 551045"/>
                  <a:gd name="connsiteY25" fmla="*/ 160819 h 608697"/>
                  <a:gd name="connsiteX26" fmla="*/ 137232 w 551045"/>
                  <a:gd name="connsiteY26" fmla="*/ 161107 h 608697"/>
                  <a:gd name="connsiteX27" fmla="*/ 137404 w 551045"/>
                  <a:gd name="connsiteY27" fmla="*/ 161107 h 608697"/>
                  <a:gd name="connsiteX28" fmla="*/ 136367 w 551045"/>
                  <a:gd name="connsiteY28" fmla="*/ 163293 h 608697"/>
                  <a:gd name="connsiteX29" fmla="*/ 127322 w 551045"/>
                  <a:gd name="connsiteY29" fmla="*/ 187913 h 608697"/>
                  <a:gd name="connsiteX30" fmla="*/ 132450 w 551045"/>
                  <a:gd name="connsiteY30" fmla="*/ 243365 h 608697"/>
                  <a:gd name="connsiteX31" fmla="*/ 152038 w 551045"/>
                  <a:gd name="connsiteY31" fmla="*/ 243365 h 608697"/>
                  <a:gd name="connsiteX32" fmla="*/ 168630 w 551045"/>
                  <a:gd name="connsiteY32" fmla="*/ 160819 h 608697"/>
                  <a:gd name="connsiteX33" fmla="*/ 185165 w 551045"/>
                  <a:gd name="connsiteY33" fmla="*/ 160819 h 608697"/>
                  <a:gd name="connsiteX34" fmla="*/ 230678 w 551045"/>
                  <a:gd name="connsiteY34" fmla="*/ 206263 h 608697"/>
                  <a:gd name="connsiteX35" fmla="*/ 230678 w 551045"/>
                  <a:gd name="connsiteY35" fmla="*/ 338682 h 608697"/>
                  <a:gd name="connsiteX36" fmla="*/ 185165 w 551045"/>
                  <a:gd name="connsiteY36" fmla="*/ 384125 h 608697"/>
                  <a:gd name="connsiteX37" fmla="*/ 179346 w 551045"/>
                  <a:gd name="connsiteY37" fmla="*/ 384125 h 608697"/>
                  <a:gd name="connsiteX38" fmla="*/ 179346 w 551045"/>
                  <a:gd name="connsiteY38" fmla="*/ 576599 h 608697"/>
                  <a:gd name="connsiteX39" fmla="*/ 147256 w 551045"/>
                  <a:gd name="connsiteY39" fmla="*/ 608697 h 608697"/>
                  <a:gd name="connsiteX40" fmla="*/ 115339 w 551045"/>
                  <a:gd name="connsiteY40" fmla="*/ 580223 h 608697"/>
                  <a:gd name="connsiteX41" fmla="*/ 83422 w 551045"/>
                  <a:gd name="connsiteY41" fmla="*/ 608697 h 608697"/>
                  <a:gd name="connsiteX42" fmla="*/ 51332 w 551045"/>
                  <a:gd name="connsiteY42" fmla="*/ 576599 h 608697"/>
                  <a:gd name="connsiteX43" fmla="*/ 51332 w 551045"/>
                  <a:gd name="connsiteY43" fmla="*/ 384125 h 608697"/>
                  <a:gd name="connsiteX44" fmla="*/ 45513 w 551045"/>
                  <a:gd name="connsiteY44" fmla="*/ 384125 h 608697"/>
                  <a:gd name="connsiteX45" fmla="*/ 0 w 551045"/>
                  <a:gd name="connsiteY45" fmla="*/ 338682 h 608697"/>
                  <a:gd name="connsiteX46" fmla="*/ 0 w 551045"/>
                  <a:gd name="connsiteY46" fmla="*/ 206263 h 608697"/>
                  <a:gd name="connsiteX47" fmla="*/ 45513 w 551045"/>
                  <a:gd name="connsiteY47" fmla="*/ 160819 h 608697"/>
                  <a:gd name="connsiteX48" fmla="*/ 400710 w 551045"/>
                  <a:gd name="connsiteY48" fmla="*/ 89618 h 608697"/>
                  <a:gd name="connsiteX49" fmla="*/ 400710 w 551045"/>
                  <a:gd name="connsiteY49" fmla="*/ 134086 h 608697"/>
                  <a:gd name="connsiteX50" fmla="*/ 355362 w 551045"/>
                  <a:gd name="connsiteY50" fmla="*/ 179359 h 608697"/>
                  <a:gd name="connsiteX51" fmla="*/ 355362 w 551045"/>
                  <a:gd name="connsiteY51" fmla="*/ 279857 h 608697"/>
                  <a:gd name="connsiteX52" fmla="*/ 401517 w 551045"/>
                  <a:gd name="connsiteY52" fmla="*/ 279857 h 608697"/>
                  <a:gd name="connsiteX53" fmla="*/ 401517 w 551045"/>
                  <a:gd name="connsiteY53" fmla="*/ 324325 h 608697"/>
                  <a:gd name="connsiteX54" fmla="*/ 355362 w 551045"/>
                  <a:gd name="connsiteY54" fmla="*/ 324325 h 608697"/>
                  <a:gd name="connsiteX55" fmla="*/ 355362 w 551045"/>
                  <a:gd name="connsiteY55" fmla="*/ 424823 h 608697"/>
                  <a:gd name="connsiteX56" fmla="*/ 400710 w 551045"/>
                  <a:gd name="connsiteY56" fmla="*/ 470038 h 608697"/>
                  <a:gd name="connsiteX57" fmla="*/ 400710 w 551045"/>
                  <a:gd name="connsiteY57" fmla="*/ 514563 h 608697"/>
                  <a:gd name="connsiteX58" fmla="*/ 310820 w 551045"/>
                  <a:gd name="connsiteY58" fmla="*/ 424823 h 608697"/>
                  <a:gd name="connsiteX59" fmla="*/ 310820 w 551045"/>
                  <a:gd name="connsiteY59" fmla="*/ 324325 h 608697"/>
                  <a:gd name="connsiteX60" fmla="*/ 270830 w 551045"/>
                  <a:gd name="connsiteY60" fmla="*/ 324325 h 608697"/>
                  <a:gd name="connsiteX61" fmla="*/ 270830 w 551045"/>
                  <a:gd name="connsiteY61" fmla="*/ 279857 h 608697"/>
                  <a:gd name="connsiteX62" fmla="*/ 310820 w 551045"/>
                  <a:gd name="connsiteY62" fmla="*/ 279857 h 608697"/>
                  <a:gd name="connsiteX63" fmla="*/ 310820 w 551045"/>
                  <a:gd name="connsiteY63" fmla="*/ 179359 h 608697"/>
                  <a:gd name="connsiteX64" fmla="*/ 400710 w 551045"/>
                  <a:gd name="connsiteY64" fmla="*/ 89618 h 608697"/>
                  <a:gd name="connsiteX65" fmla="*/ 487441 w 551045"/>
                  <a:gd name="connsiteY65" fmla="*/ 44033 h 608697"/>
                  <a:gd name="connsiteX66" fmla="*/ 487729 w 551045"/>
                  <a:gd name="connsiteY66" fmla="*/ 44148 h 608697"/>
                  <a:gd name="connsiteX67" fmla="*/ 550282 w 551045"/>
                  <a:gd name="connsiteY67" fmla="*/ 107206 h 608697"/>
                  <a:gd name="connsiteX68" fmla="*/ 550340 w 551045"/>
                  <a:gd name="connsiteY68" fmla="*/ 107897 h 608697"/>
                  <a:gd name="connsiteX69" fmla="*/ 550340 w 551045"/>
                  <a:gd name="connsiteY69" fmla="*/ 108760 h 608697"/>
                  <a:gd name="connsiteX70" fmla="*/ 550340 w 551045"/>
                  <a:gd name="connsiteY70" fmla="*/ 109220 h 608697"/>
                  <a:gd name="connsiteX71" fmla="*/ 550340 w 551045"/>
                  <a:gd name="connsiteY71" fmla="*/ 109680 h 608697"/>
                  <a:gd name="connsiteX72" fmla="*/ 550282 w 551045"/>
                  <a:gd name="connsiteY72" fmla="*/ 111867 h 608697"/>
                  <a:gd name="connsiteX73" fmla="*/ 550167 w 551045"/>
                  <a:gd name="connsiteY73" fmla="*/ 113420 h 608697"/>
                  <a:gd name="connsiteX74" fmla="*/ 550167 w 551045"/>
                  <a:gd name="connsiteY74" fmla="*/ 113938 h 608697"/>
                  <a:gd name="connsiteX75" fmla="*/ 485137 w 551045"/>
                  <a:gd name="connsiteY75" fmla="*/ 174349 h 608697"/>
                  <a:gd name="connsiteX76" fmla="*/ 484158 w 551045"/>
                  <a:gd name="connsiteY76" fmla="*/ 174292 h 608697"/>
                  <a:gd name="connsiteX77" fmla="*/ 467685 w 551045"/>
                  <a:gd name="connsiteY77" fmla="*/ 171933 h 608697"/>
                  <a:gd name="connsiteX78" fmla="*/ 419993 w 551045"/>
                  <a:gd name="connsiteY78" fmla="*/ 110428 h 608697"/>
                  <a:gd name="connsiteX79" fmla="*/ 419935 w 551045"/>
                  <a:gd name="connsiteY79" fmla="*/ 110083 h 608697"/>
                  <a:gd name="connsiteX80" fmla="*/ 419993 w 551045"/>
                  <a:gd name="connsiteY80" fmla="*/ 109680 h 608697"/>
                  <a:gd name="connsiteX81" fmla="*/ 419935 w 551045"/>
                  <a:gd name="connsiteY81" fmla="*/ 109220 h 608697"/>
                  <a:gd name="connsiteX82" fmla="*/ 419993 w 551045"/>
                  <a:gd name="connsiteY82" fmla="*/ 108530 h 608697"/>
                  <a:gd name="connsiteX83" fmla="*/ 419993 w 551045"/>
                  <a:gd name="connsiteY83" fmla="*/ 106516 h 608697"/>
                  <a:gd name="connsiteX84" fmla="*/ 485137 w 551045"/>
                  <a:gd name="connsiteY84" fmla="*/ 44090 h 608697"/>
                  <a:gd name="connsiteX85" fmla="*/ 486001 w 551045"/>
                  <a:gd name="connsiteY85" fmla="*/ 44090 h 608697"/>
                  <a:gd name="connsiteX86" fmla="*/ 487441 w 551045"/>
                  <a:gd name="connsiteY86" fmla="*/ 44033 h 608697"/>
                  <a:gd name="connsiteX87" fmla="*/ 114993 w 551045"/>
                  <a:gd name="connsiteY87" fmla="*/ 748 h 608697"/>
                  <a:gd name="connsiteX88" fmla="*/ 115281 w 551045"/>
                  <a:gd name="connsiteY88" fmla="*/ 748 h 608697"/>
                  <a:gd name="connsiteX89" fmla="*/ 115569 w 551045"/>
                  <a:gd name="connsiteY89" fmla="*/ 748 h 608697"/>
                  <a:gd name="connsiteX90" fmla="*/ 179403 w 551045"/>
                  <a:gd name="connsiteY90" fmla="*/ 50176 h 608697"/>
                  <a:gd name="connsiteX91" fmla="*/ 181534 w 551045"/>
                  <a:gd name="connsiteY91" fmla="*/ 66863 h 608697"/>
                  <a:gd name="connsiteX92" fmla="*/ 115685 w 551045"/>
                  <a:gd name="connsiteY92" fmla="*/ 132634 h 608697"/>
                  <a:gd name="connsiteX93" fmla="*/ 115397 w 551045"/>
                  <a:gd name="connsiteY93" fmla="*/ 132634 h 608697"/>
                  <a:gd name="connsiteX94" fmla="*/ 115109 w 551045"/>
                  <a:gd name="connsiteY94" fmla="*/ 132634 h 608697"/>
                  <a:gd name="connsiteX95" fmla="*/ 51275 w 551045"/>
                  <a:gd name="connsiteY95" fmla="*/ 83262 h 608697"/>
                  <a:gd name="connsiteX96" fmla="*/ 49144 w 551045"/>
                  <a:gd name="connsiteY96" fmla="*/ 66575 h 608697"/>
                  <a:gd name="connsiteX97" fmla="*/ 114993 w 551045"/>
                  <a:gd name="connsiteY97" fmla="*/ 748 h 608697"/>
                  <a:gd name="connsiteX98" fmla="*/ 114958 w 551045"/>
                  <a:gd name="connsiteY98" fmla="*/ 423 h 608697"/>
                  <a:gd name="connsiteX99" fmla="*/ 48690 w 551045"/>
                  <a:gd name="connsiteY99" fmla="*/ 66575 h 608697"/>
                  <a:gd name="connsiteX100" fmla="*/ 50822 w 551045"/>
                  <a:gd name="connsiteY100" fmla="*/ 83372 h 608697"/>
                  <a:gd name="connsiteX101" fmla="*/ 115073 w 551045"/>
                  <a:gd name="connsiteY101" fmla="*/ 133015 h 608697"/>
                  <a:gd name="connsiteX102" fmla="*/ 115361 w 551045"/>
                  <a:gd name="connsiteY102" fmla="*/ 133015 h 608697"/>
                  <a:gd name="connsiteX103" fmla="*/ 115649 w 551045"/>
                  <a:gd name="connsiteY103" fmla="*/ 133015 h 608697"/>
                  <a:gd name="connsiteX104" fmla="*/ 181917 w 551045"/>
                  <a:gd name="connsiteY104" fmla="*/ 66863 h 608697"/>
                  <a:gd name="connsiteX105" fmla="*/ 179785 w 551045"/>
                  <a:gd name="connsiteY105" fmla="*/ 50066 h 608697"/>
                  <a:gd name="connsiteX106" fmla="*/ 115534 w 551045"/>
                  <a:gd name="connsiteY106" fmla="*/ 423 h 608697"/>
                  <a:gd name="connsiteX107" fmla="*/ 115246 w 551045"/>
                  <a:gd name="connsiteY107" fmla="*/ 423 h 608697"/>
                  <a:gd name="connsiteX108" fmla="*/ 114958 w 551045"/>
                  <a:gd name="connsiteY108" fmla="*/ 423 h 608697"/>
                  <a:gd name="connsiteX109" fmla="*/ 114993 w 551045"/>
                  <a:gd name="connsiteY109" fmla="*/ 0 h 608697"/>
                  <a:gd name="connsiteX110" fmla="*/ 115281 w 551045"/>
                  <a:gd name="connsiteY110" fmla="*/ 0 h 608697"/>
                  <a:gd name="connsiteX111" fmla="*/ 115569 w 551045"/>
                  <a:gd name="connsiteY111" fmla="*/ 0 h 608697"/>
                  <a:gd name="connsiteX112" fmla="*/ 180152 w 551045"/>
                  <a:gd name="connsiteY112" fmla="*/ 49946 h 608697"/>
                  <a:gd name="connsiteX113" fmla="*/ 182341 w 551045"/>
                  <a:gd name="connsiteY113" fmla="*/ 66863 h 608697"/>
                  <a:gd name="connsiteX114" fmla="*/ 115685 w 551045"/>
                  <a:gd name="connsiteY114" fmla="*/ 133439 h 608697"/>
                  <a:gd name="connsiteX115" fmla="*/ 115397 w 551045"/>
                  <a:gd name="connsiteY115" fmla="*/ 133439 h 608697"/>
                  <a:gd name="connsiteX116" fmla="*/ 115109 w 551045"/>
                  <a:gd name="connsiteY116" fmla="*/ 133439 h 608697"/>
                  <a:gd name="connsiteX117" fmla="*/ 50526 w 551045"/>
                  <a:gd name="connsiteY117" fmla="*/ 83493 h 608697"/>
                  <a:gd name="connsiteX118" fmla="*/ 48337 w 551045"/>
                  <a:gd name="connsiteY118" fmla="*/ 66575 h 608697"/>
                  <a:gd name="connsiteX119" fmla="*/ 114993 w 551045"/>
                  <a:gd name="connsiteY119" fmla="*/ 0 h 608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551045" h="608697">
                    <a:moveTo>
                      <a:pt x="485820" y="430096"/>
                    </a:moveTo>
                    <a:cubicBezTo>
                      <a:pt x="520910" y="430096"/>
                      <a:pt x="549489" y="457699"/>
                      <a:pt x="550987" y="492317"/>
                    </a:cubicBezTo>
                    <a:cubicBezTo>
                      <a:pt x="550987" y="492375"/>
                      <a:pt x="551045" y="492432"/>
                      <a:pt x="551045" y="492490"/>
                    </a:cubicBezTo>
                    <a:cubicBezTo>
                      <a:pt x="551045" y="492950"/>
                      <a:pt x="551045" y="493353"/>
                      <a:pt x="550987" y="493813"/>
                    </a:cubicBezTo>
                    <a:cubicBezTo>
                      <a:pt x="551045" y="494273"/>
                      <a:pt x="551045" y="494733"/>
                      <a:pt x="551045" y="495193"/>
                    </a:cubicBezTo>
                    <a:cubicBezTo>
                      <a:pt x="551045" y="531134"/>
                      <a:pt x="521832" y="560289"/>
                      <a:pt x="485820" y="560289"/>
                    </a:cubicBezTo>
                    <a:cubicBezTo>
                      <a:pt x="454129" y="560289"/>
                      <a:pt x="427739" y="537747"/>
                      <a:pt x="421862" y="507902"/>
                    </a:cubicBezTo>
                    <a:cubicBezTo>
                      <a:pt x="420710" y="503474"/>
                      <a:pt x="420076" y="499046"/>
                      <a:pt x="420134" y="494560"/>
                    </a:cubicBezTo>
                    <a:cubicBezTo>
                      <a:pt x="420134" y="489385"/>
                      <a:pt x="421056" y="484152"/>
                      <a:pt x="422611" y="479034"/>
                    </a:cubicBezTo>
                    <a:cubicBezTo>
                      <a:pt x="429814" y="450913"/>
                      <a:pt x="455397" y="430096"/>
                      <a:pt x="485820" y="430096"/>
                    </a:cubicBezTo>
                    <a:close/>
                    <a:moveTo>
                      <a:pt x="485137" y="236253"/>
                    </a:moveTo>
                    <a:cubicBezTo>
                      <a:pt x="521537" y="236253"/>
                      <a:pt x="551045" y="265714"/>
                      <a:pt x="551045" y="302055"/>
                    </a:cubicBezTo>
                    <a:cubicBezTo>
                      <a:pt x="551045" y="338396"/>
                      <a:pt x="521537" y="367857"/>
                      <a:pt x="485137" y="367857"/>
                    </a:cubicBezTo>
                    <a:cubicBezTo>
                      <a:pt x="448737" y="367857"/>
                      <a:pt x="419229" y="338396"/>
                      <a:pt x="419229" y="302055"/>
                    </a:cubicBezTo>
                    <a:cubicBezTo>
                      <a:pt x="419229" y="265714"/>
                      <a:pt x="448737" y="236253"/>
                      <a:pt x="485137" y="236253"/>
                    </a:cubicBezTo>
                    <a:close/>
                    <a:moveTo>
                      <a:pt x="45513" y="160819"/>
                    </a:moveTo>
                    <a:lnTo>
                      <a:pt x="62048" y="160819"/>
                    </a:lnTo>
                    <a:lnTo>
                      <a:pt x="78583" y="243365"/>
                    </a:lnTo>
                    <a:lnTo>
                      <a:pt x="98228" y="243365"/>
                    </a:lnTo>
                    <a:lnTo>
                      <a:pt x="103356" y="187625"/>
                    </a:lnTo>
                    <a:cubicBezTo>
                      <a:pt x="103183" y="186647"/>
                      <a:pt x="102952" y="185612"/>
                      <a:pt x="102722" y="184634"/>
                    </a:cubicBezTo>
                    <a:cubicBezTo>
                      <a:pt x="100936" y="177386"/>
                      <a:pt x="97767" y="170483"/>
                      <a:pt x="94368" y="163293"/>
                    </a:cubicBezTo>
                    <a:cubicBezTo>
                      <a:pt x="94368" y="163293"/>
                      <a:pt x="93677" y="161855"/>
                      <a:pt x="93331" y="161107"/>
                    </a:cubicBezTo>
                    <a:lnTo>
                      <a:pt x="93389" y="161107"/>
                    </a:lnTo>
                    <a:cubicBezTo>
                      <a:pt x="93331" y="160992"/>
                      <a:pt x="93274" y="160877"/>
                      <a:pt x="93274" y="160819"/>
                    </a:cubicBezTo>
                    <a:lnTo>
                      <a:pt x="137347" y="160819"/>
                    </a:lnTo>
                    <a:cubicBezTo>
                      <a:pt x="137289" y="160877"/>
                      <a:pt x="137232" y="160992"/>
                      <a:pt x="137232" y="161107"/>
                    </a:cubicBezTo>
                    <a:lnTo>
                      <a:pt x="137404" y="161107"/>
                    </a:lnTo>
                    <a:cubicBezTo>
                      <a:pt x="137059" y="161855"/>
                      <a:pt x="136367" y="163293"/>
                      <a:pt x="136367" y="163293"/>
                    </a:cubicBezTo>
                    <a:cubicBezTo>
                      <a:pt x="132507" y="171576"/>
                      <a:pt x="128820" y="179514"/>
                      <a:pt x="127322" y="187913"/>
                    </a:cubicBezTo>
                    <a:lnTo>
                      <a:pt x="132450" y="243365"/>
                    </a:lnTo>
                    <a:lnTo>
                      <a:pt x="152038" y="243365"/>
                    </a:lnTo>
                    <a:lnTo>
                      <a:pt x="168630" y="160819"/>
                    </a:lnTo>
                    <a:lnTo>
                      <a:pt x="185165" y="160819"/>
                    </a:lnTo>
                    <a:cubicBezTo>
                      <a:pt x="210283" y="160819"/>
                      <a:pt x="230678" y="181125"/>
                      <a:pt x="230678" y="206263"/>
                    </a:cubicBezTo>
                    <a:lnTo>
                      <a:pt x="230678" y="338682"/>
                    </a:lnTo>
                    <a:cubicBezTo>
                      <a:pt x="230678" y="363820"/>
                      <a:pt x="210283" y="384125"/>
                      <a:pt x="185165" y="384125"/>
                    </a:cubicBezTo>
                    <a:lnTo>
                      <a:pt x="179346" y="384125"/>
                    </a:lnTo>
                    <a:lnTo>
                      <a:pt x="179346" y="576599"/>
                    </a:lnTo>
                    <a:cubicBezTo>
                      <a:pt x="179346" y="594316"/>
                      <a:pt x="165000" y="608697"/>
                      <a:pt x="147256" y="608697"/>
                    </a:cubicBezTo>
                    <a:cubicBezTo>
                      <a:pt x="130721" y="608697"/>
                      <a:pt x="117125" y="596215"/>
                      <a:pt x="115339" y="580223"/>
                    </a:cubicBezTo>
                    <a:cubicBezTo>
                      <a:pt x="113553" y="596215"/>
                      <a:pt x="99957" y="608697"/>
                      <a:pt x="83422" y="608697"/>
                    </a:cubicBezTo>
                    <a:cubicBezTo>
                      <a:pt x="65678" y="608697"/>
                      <a:pt x="51332" y="594316"/>
                      <a:pt x="51332" y="576599"/>
                    </a:cubicBezTo>
                    <a:lnTo>
                      <a:pt x="51332" y="384125"/>
                    </a:lnTo>
                    <a:lnTo>
                      <a:pt x="45513" y="384125"/>
                    </a:lnTo>
                    <a:cubicBezTo>
                      <a:pt x="20395" y="384125"/>
                      <a:pt x="0" y="363820"/>
                      <a:pt x="0" y="338682"/>
                    </a:cubicBezTo>
                    <a:lnTo>
                      <a:pt x="0" y="206263"/>
                    </a:lnTo>
                    <a:cubicBezTo>
                      <a:pt x="0" y="181125"/>
                      <a:pt x="20395" y="160819"/>
                      <a:pt x="45513" y="160819"/>
                    </a:cubicBezTo>
                    <a:close/>
                    <a:moveTo>
                      <a:pt x="400710" y="89618"/>
                    </a:moveTo>
                    <a:lnTo>
                      <a:pt x="400710" y="134086"/>
                    </a:lnTo>
                    <a:cubicBezTo>
                      <a:pt x="375702" y="134086"/>
                      <a:pt x="355362" y="154393"/>
                      <a:pt x="355362" y="179359"/>
                    </a:cubicBezTo>
                    <a:lnTo>
                      <a:pt x="355362" y="279857"/>
                    </a:lnTo>
                    <a:lnTo>
                      <a:pt x="401517" y="279857"/>
                    </a:lnTo>
                    <a:lnTo>
                      <a:pt x="401517" y="324325"/>
                    </a:lnTo>
                    <a:lnTo>
                      <a:pt x="355362" y="324325"/>
                    </a:lnTo>
                    <a:lnTo>
                      <a:pt x="355362" y="424823"/>
                    </a:lnTo>
                    <a:cubicBezTo>
                      <a:pt x="355362" y="449731"/>
                      <a:pt x="375702" y="470038"/>
                      <a:pt x="400710" y="470038"/>
                    </a:cubicBezTo>
                    <a:lnTo>
                      <a:pt x="400710" y="514563"/>
                    </a:lnTo>
                    <a:cubicBezTo>
                      <a:pt x="351155" y="514563"/>
                      <a:pt x="310820" y="474295"/>
                      <a:pt x="310820" y="424823"/>
                    </a:cubicBezTo>
                    <a:lnTo>
                      <a:pt x="310820" y="324325"/>
                    </a:lnTo>
                    <a:lnTo>
                      <a:pt x="270830" y="324325"/>
                    </a:lnTo>
                    <a:lnTo>
                      <a:pt x="270830" y="279857"/>
                    </a:lnTo>
                    <a:lnTo>
                      <a:pt x="310820" y="279857"/>
                    </a:lnTo>
                    <a:lnTo>
                      <a:pt x="310820" y="179359"/>
                    </a:lnTo>
                    <a:cubicBezTo>
                      <a:pt x="310820" y="129886"/>
                      <a:pt x="351155" y="89618"/>
                      <a:pt x="400710" y="89618"/>
                    </a:cubicBezTo>
                    <a:close/>
                    <a:moveTo>
                      <a:pt x="487441" y="44033"/>
                    </a:moveTo>
                    <a:cubicBezTo>
                      <a:pt x="487557" y="44090"/>
                      <a:pt x="487614" y="44090"/>
                      <a:pt x="487729" y="44148"/>
                    </a:cubicBezTo>
                    <a:cubicBezTo>
                      <a:pt x="521828" y="45471"/>
                      <a:pt x="549246" y="73030"/>
                      <a:pt x="550282" y="107206"/>
                    </a:cubicBezTo>
                    <a:cubicBezTo>
                      <a:pt x="550282" y="107436"/>
                      <a:pt x="550282" y="107667"/>
                      <a:pt x="550340" y="107897"/>
                    </a:cubicBezTo>
                    <a:cubicBezTo>
                      <a:pt x="550340" y="108184"/>
                      <a:pt x="550340" y="108472"/>
                      <a:pt x="550340" y="108760"/>
                    </a:cubicBezTo>
                    <a:cubicBezTo>
                      <a:pt x="550340" y="108875"/>
                      <a:pt x="550340" y="109047"/>
                      <a:pt x="550340" y="109220"/>
                    </a:cubicBezTo>
                    <a:cubicBezTo>
                      <a:pt x="550340" y="109393"/>
                      <a:pt x="550340" y="109508"/>
                      <a:pt x="550340" y="109680"/>
                    </a:cubicBezTo>
                    <a:cubicBezTo>
                      <a:pt x="550340" y="110371"/>
                      <a:pt x="550282" y="111119"/>
                      <a:pt x="550282" y="111867"/>
                    </a:cubicBezTo>
                    <a:cubicBezTo>
                      <a:pt x="550225" y="112384"/>
                      <a:pt x="550225" y="112902"/>
                      <a:pt x="550167" y="113420"/>
                    </a:cubicBezTo>
                    <a:cubicBezTo>
                      <a:pt x="550167" y="113593"/>
                      <a:pt x="550167" y="113765"/>
                      <a:pt x="550167" y="113938"/>
                    </a:cubicBezTo>
                    <a:cubicBezTo>
                      <a:pt x="547748" y="147653"/>
                      <a:pt x="519582" y="174349"/>
                      <a:pt x="485137" y="174349"/>
                    </a:cubicBezTo>
                    <a:cubicBezTo>
                      <a:pt x="484792" y="174349"/>
                      <a:pt x="484446" y="174292"/>
                      <a:pt x="484158" y="174292"/>
                    </a:cubicBezTo>
                    <a:cubicBezTo>
                      <a:pt x="478629" y="174579"/>
                      <a:pt x="473099" y="173716"/>
                      <a:pt x="467685" y="171933"/>
                    </a:cubicBezTo>
                    <a:cubicBezTo>
                      <a:pt x="440556" y="164396"/>
                      <a:pt x="420511" y="139828"/>
                      <a:pt x="419993" y="110428"/>
                    </a:cubicBezTo>
                    <a:cubicBezTo>
                      <a:pt x="419993" y="110313"/>
                      <a:pt x="419935" y="110198"/>
                      <a:pt x="419935" y="110083"/>
                    </a:cubicBezTo>
                    <a:cubicBezTo>
                      <a:pt x="419935" y="109910"/>
                      <a:pt x="419935" y="109795"/>
                      <a:pt x="419993" y="109680"/>
                    </a:cubicBezTo>
                    <a:cubicBezTo>
                      <a:pt x="419993" y="109508"/>
                      <a:pt x="419935" y="109335"/>
                      <a:pt x="419935" y="109220"/>
                    </a:cubicBezTo>
                    <a:cubicBezTo>
                      <a:pt x="419935" y="108990"/>
                      <a:pt x="419935" y="108760"/>
                      <a:pt x="419993" y="108530"/>
                    </a:cubicBezTo>
                    <a:cubicBezTo>
                      <a:pt x="419993" y="107839"/>
                      <a:pt x="419993" y="107206"/>
                      <a:pt x="419993" y="106516"/>
                    </a:cubicBezTo>
                    <a:cubicBezTo>
                      <a:pt x="421433" y="71822"/>
                      <a:pt x="450059" y="44090"/>
                      <a:pt x="485137" y="44090"/>
                    </a:cubicBezTo>
                    <a:cubicBezTo>
                      <a:pt x="485425" y="44090"/>
                      <a:pt x="485713" y="44090"/>
                      <a:pt x="486001" y="44090"/>
                    </a:cubicBezTo>
                    <a:cubicBezTo>
                      <a:pt x="486462" y="44090"/>
                      <a:pt x="486981" y="44033"/>
                      <a:pt x="487441" y="44033"/>
                    </a:cubicBezTo>
                    <a:close/>
                    <a:moveTo>
                      <a:pt x="114993" y="748"/>
                    </a:moveTo>
                    <a:lnTo>
                      <a:pt x="115281" y="748"/>
                    </a:lnTo>
                    <a:lnTo>
                      <a:pt x="115569" y="748"/>
                    </a:lnTo>
                    <a:cubicBezTo>
                      <a:pt x="145700" y="748"/>
                      <a:pt x="171913" y="21060"/>
                      <a:pt x="179403" y="50176"/>
                    </a:cubicBezTo>
                    <a:cubicBezTo>
                      <a:pt x="180843" y="55585"/>
                      <a:pt x="181534" y="61224"/>
                      <a:pt x="181534" y="66863"/>
                    </a:cubicBezTo>
                    <a:cubicBezTo>
                      <a:pt x="181534" y="103115"/>
                      <a:pt x="151980" y="132634"/>
                      <a:pt x="115685" y="132634"/>
                    </a:cubicBezTo>
                    <a:lnTo>
                      <a:pt x="115397" y="132634"/>
                    </a:lnTo>
                    <a:lnTo>
                      <a:pt x="115109" y="132634"/>
                    </a:lnTo>
                    <a:cubicBezTo>
                      <a:pt x="84978" y="132634"/>
                      <a:pt x="58765" y="112321"/>
                      <a:pt x="51275" y="83262"/>
                    </a:cubicBezTo>
                    <a:cubicBezTo>
                      <a:pt x="49835" y="77854"/>
                      <a:pt x="49144" y="72214"/>
                      <a:pt x="49144" y="66575"/>
                    </a:cubicBezTo>
                    <a:cubicBezTo>
                      <a:pt x="49144" y="30267"/>
                      <a:pt x="78698" y="748"/>
                      <a:pt x="114993" y="748"/>
                    </a:cubicBezTo>
                    <a:close/>
                    <a:moveTo>
                      <a:pt x="114958" y="423"/>
                    </a:moveTo>
                    <a:cubicBezTo>
                      <a:pt x="78366" y="423"/>
                      <a:pt x="48690" y="30047"/>
                      <a:pt x="48690" y="66575"/>
                    </a:cubicBezTo>
                    <a:cubicBezTo>
                      <a:pt x="48690" y="72385"/>
                      <a:pt x="49439" y="78022"/>
                      <a:pt x="50822" y="83372"/>
                    </a:cubicBezTo>
                    <a:cubicBezTo>
                      <a:pt x="58198" y="111904"/>
                      <a:pt x="84129" y="133015"/>
                      <a:pt x="115073" y="133015"/>
                    </a:cubicBezTo>
                    <a:cubicBezTo>
                      <a:pt x="115131" y="133015"/>
                      <a:pt x="115246" y="133015"/>
                      <a:pt x="115361" y="133015"/>
                    </a:cubicBezTo>
                    <a:cubicBezTo>
                      <a:pt x="115419" y="133015"/>
                      <a:pt x="115534" y="133015"/>
                      <a:pt x="115649" y="133015"/>
                    </a:cubicBezTo>
                    <a:cubicBezTo>
                      <a:pt x="152241" y="133015"/>
                      <a:pt x="181917" y="103391"/>
                      <a:pt x="181917" y="66863"/>
                    </a:cubicBezTo>
                    <a:cubicBezTo>
                      <a:pt x="181917" y="61053"/>
                      <a:pt x="181168" y="55415"/>
                      <a:pt x="179785" y="50066"/>
                    </a:cubicBezTo>
                    <a:cubicBezTo>
                      <a:pt x="172409" y="21534"/>
                      <a:pt x="146478" y="423"/>
                      <a:pt x="115534" y="423"/>
                    </a:cubicBezTo>
                    <a:cubicBezTo>
                      <a:pt x="115476" y="423"/>
                      <a:pt x="115361" y="423"/>
                      <a:pt x="115246" y="423"/>
                    </a:cubicBezTo>
                    <a:cubicBezTo>
                      <a:pt x="115188" y="423"/>
                      <a:pt x="115073" y="423"/>
                      <a:pt x="114958" y="423"/>
                    </a:cubicBezTo>
                    <a:close/>
                    <a:moveTo>
                      <a:pt x="114993" y="0"/>
                    </a:moveTo>
                    <a:lnTo>
                      <a:pt x="115281" y="0"/>
                    </a:lnTo>
                    <a:lnTo>
                      <a:pt x="115569" y="0"/>
                    </a:lnTo>
                    <a:cubicBezTo>
                      <a:pt x="146046" y="0"/>
                      <a:pt x="172605" y="20542"/>
                      <a:pt x="180152" y="49946"/>
                    </a:cubicBezTo>
                    <a:cubicBezTo>
                      <a:pt x="181592" y="55470"/>
                      <a:pt x="182341" y="61109"/>
                      <a:pt x="182341" y="66863"/>
                    </a:cubicBezTo>
                    <a:cubicBezTo>
                      <a:pt x="182341" y="103575"/>
                      <a:pt x="152441" y="133439"/>
                      <a:pt x="115685" y="133439"/>
                    </a:cubicBezTo>
                    <a:lnTo>
                      <a:pt x="115397" y="133439"/>
                    </a:lnTo>
                    <a:lnTo>
                      <a:pt x="115109" y="133439"/>
                    </a:lnTo>
                    <a:cubicBezTo>
                      <a:pt x="84632" y="133439"/>
                      <a:pt x="58073" y="112897"/>
                      <a:pt x="50526" y="83493"/>
                    </a:cubicBezTo>
                    <a:cubicBezTo>
                      <a:pt x="49086" y="77969"/>
                      <a:pt x="48337" y="72272"/>
                      <a:pt x="48337" y="66575"/>
                    </a:cubicBezTo>
                    <a:cubicBezTo>
                      <a:pt x="48337" y="29864"/>
                      <a:pt x="78237" y="0"/>
                      <a:pt x="1149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51" name="ïşḷîḋê">
              <a:extLst>
                <a:ext uri="{FF2B5EF4-FFF2-40B4-BE49-F238E27FC236}">
                  <a16:creationId xmlns:a16="http://schemas.microsoft.com/office/drawing/2014/main" id="{01FA169E-9231-4859-9E9E-25B92F3FCB7B}"/>
                </a:ext>
              </a:extLst>
            </p:cNvPr>
            <p:cNvGrpSpPr/>
            <p:nvPr/>
          </p:nvGrpSpPr>
          <p:grpSpPr>
            <a:xfrm>
              <a:off x="4828632" y="3866341"/>
              <a:ext cx="3689659" cy="2267759"/>
              <a:chOff x="4828632" y="3866341"/>
              <a:chExt cx="3689659" cy="2267759"/>
            </a:xfrm>
          </p:grpSpPr>
          <p:grpSp>
            <p:nvGrpSpPr>
              <p:cNvPr id="153" name="išľîḋé">
                <a:extLst>
                  <a:ext uri="{FF2B5EF4-FFF2-40B4-BE49-F238E27FC236}">
                    <a16:creationId xmlns:a16="http://schemas.microsoft.com/office/drawing/2014/main" id="{EA86AC97-4296-44BA-8439-0DA42B4A05A0}"/>
                  </a:ext>
                </a:extLst>
              </p:cNvPr>
              <p:cNvGrpSpPr/>
              <p:nvPr/>
            </p:nvGrpSpPr>
            <p:grpSpPr>
              <a:xfrm>
                <a:off x="5506283" y="3866341"/>
                <a:ext cx="3012008" cy="2267759"/>
                <a:chOff x="1338050" y="3866341"/>
                <a:chExt cx="3154051" cy="2267759"/>
              </a:xfrm>
            </p:grpSpPr>
            <p:sp>
              <p:nvSpPr>
                <p:cNvPr id="155" name="íṡlíḍe">
                  <a:extLst>
                    <a:ext uri="{FF2B5EF4-FFF2-40B4-BE49-F238E27FC236}">
                      <a16:creationId xmlns:a16="http://schemas.microsoft.com/office/drawing/2014/main" id="{F693BC23-3201-4087-8E92-F66704BDEBA9}"/>
                    </a:ext>
                  </a:extLst>
                </p:cNvPr>
                <p:cNvSpPr/>
                <p:nvPr/>
              </p:nvSpPr>
              <p:spPr bwMode="auto">
                <a:xfrm>
                  <a:off x="1338050" y="4422446"/>
                  <a:ext cx="3154051" cy="17116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endParaRPr lang="en-US" altLang="zh-CN" sz="1100" dirty="0"/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156" name="ïSliḑé">
                  <a:extLst>
                    <a:ext uri="{FF2B5EF4-FFF2-40B4-BE49-F238E27FC236}">
                      <a16:creationId xmlns:a16="http://schemas.microsoft.com/office/drawing/2014/main" id="{10E124E1-5506-4E5E-9E3C-9384BE5D7475}"/>
                    </a:ext>
                  </a:extLst>
                </p:cNvPr>
                <p:cNvSpPr txBox="1"/>
                <p:nvPr/>
              </p:nvSpPr>
              <p:spPr bwMode="auto">
                <a:xfrm>
                  <a:off x="1338050" y="3866341"/>
                  <a:ext cx="3154051" cy="5561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</p:grpSp>
          <p:sp>
            <p:nvSpPr>
              <p:cNvPr id="154" name="îṡḻîḑè">
                <a:extLst>
                  <a:ext uri="{FF2B5EF4-FFF2-40B4-BE49-F238E27FC236}">
                    <a16:creationId xmlns:a16="http://schemas.microsoft.com/office/drawing/2014/main" id="{3B950780-7948-4FAA-A6F7-B8139C8A20A7}"/>
                  </a:ext>
                </a:extLst>
              </p:cNvPr>
              <p:cNvSpPr/>
              <p:nvPr/>
            </p:nvSpPr>
            <p:spPr bwMode="auto">
              <a:xfrm>
                <a:off x="4828632" y="4076166"/>
                <a:ext cx="495680" cy="547540"/>
              </a:xfrm>
              <a:custGeom>
                <a:avLst/>
                <a:gdLst>
                  <a:gd name="connsiteX0" fmla="*/ 485820 w 551045"/>
                  <a:gd name="connsiteY0" fmla="*/ 430096 h 608697"/>
                  <a:gd name="connsiteX1" fmla="*/ 550987 w 551045"/>
                  <a:gd name="connsiteY1" fmla="*/ 492317 h 608697"/>
                  <a:gd name="connsiteX2" fmla="*/ 551045 w 551045"/>
                  <a:gd name="connsiteY2" fmla="*/ 492490 h 608697"/>
                  <a:gd name="connsiteX3" fmla="*/ 550987 w 551045"/>
                  <a:gd name="connsiteY3" fmla="*/ 493813 h 608697"/>
                  <a:gd name="connsiteX4" fmla="*/ 551045 w 551045"/>
                  <a:gd name="connsiteY4" fmla="*/ 495193 h 608697"/>
                  <a:gd name="connsiteX5" fmla="*/ 485820 w 551045"/>
                  <a:gd name="connsiteY5" fmla="*/ 560289 h 608697"/>
                  <a:gd name="connsiteX6" fmla="*/ 421862 w 551045"/>
                  <a:gd name="connsiteY6" fmla="*/ 507902 h 608697"/>
                  <a:gd name="connsiteX7" fmla="*/ 420134 w 551045"/>
                  <a:gd name="connsiteY7" fmla="*/ 494560 h 608697"/>
                  <a:gd name="connsiteX8" fmla="*/ 422611 w 551045"/>
                  <a:gd name="connsiteY8" fmla="*/ 479034 h 608697"/>
                  <a:gd name="connsiteX9" fmla="*/ 485820 w 551045"/>
                  <a:gd name="connsiteY9" fmla="*/ 430096 h 608697"/>
                  <a:gd name="connsiteX10" fmla="*/ 485137 w 551045"/>
                  <a:gd name="connsiteY10" fmla="*/ 236253 h 608697"/>
                  <a:gd name="connsiteX11" fmla="*/ 551045 w 551045"/>
                  <a:gd name="connsiteY11" fmla="*/ 302055 h 608697"/>
                  <a:gd name="connsiteX12" fmla="*/ 485137 w 551045"/>
                  <a:gd name="connsiteY12" fmla="*/ 367857 h 608697"/>
                  <a:gd name="connsiteX13" fmla="*/ 419229 w 551045"/>
                  <a:gd name="connsiteY13" fmla="*/ 302055 h 608697"/>
                  <a:gd name="connsiteX14" fmla="*/ 485137 w 551045"/>
                  <a:gd name="connsiteY14" fmla="*/ 236253 h 608697"/>
                  <a:gd name="connsiteX15" fmla="*/ 45513 w 551045"/>
                  <a:gd name="connsiteY15" fmla="*/ 160819 h 608697"/>
                  <a:gd name="connsiteX16" fmla="*/ 62048 w 551045"/>
                  <a:gd name="connsiteY16" fmla="*/ 160819 h 608697"/>
                  <a:gd name="connsiteX17" fmla="*/ 78583 w 551045"/>
                  <a:gd name="connsiteY17" fmla="*/ 243365 h 608697"/>
                  <a:gd name="connsiteX18" fmla="*/ 98228 w 551045"/>
                  <a:gd name="connsiteY18" fmla="*/ 243365 h 608697"/>
                  <a:gd name="connsiteX19" fmla="*/ 103356 w 551045"/>
                  <a:gd name="connsiteY19" fmla="*/ 187625 h 608697"/>
                  <a:gd name="connsiteX20" fmla="*/ 102722 w 551045"/>
                  <a:gd name="connsiteY20" fmla="*/ 184634 h 608697"/>
                  <a:gd name="connsiteX21" fmla="*/ 94368 w 551045"/>
                  <a:gd name="connsiteY21" fmla="*/ 163293 h 608697"/>
                  <a:gd name="connsiteX22" fmla="*/ 93331 w 551045"/>
                  <a:gd name="connsiteY22" fmla="*/ 161107 h 608697"/>
                  <a:gd name="connsiteX23" fmla="*/ 93389 w 551045"/>
                  <a:gd name="connsiteY23" fmla="*/ 161107 h 608697"/>
                  <a:gd name="connsiteX24" fmla="*/ 93274 w 551045"/>
                  <a:gd name="connsiteY24" fmla="*/ 160819 h 608697"/>
                  <a:gd name="connsiteX25" fmla="*/ 137347 w 551045"/>
                  <a:gd name="connsiteY25" fmla="*/ 160819 h 608697"/>
                  <a:gd name="connsiteX26" fmla="*/ 137232 w 551045"/>
                  <a:gd name="connsiteY26" fmla="*/ 161107 h 608697"/>
                  <a:gd name="connsiteX27" fmla="*/ 137404 w 551045"/>
                  <a:gd name="connsiteY27" fmla="*/ 161107 h 608697"/>
                  <a:gd name="connsiteX28" fmla="*/ 136367 w 551045"/>
                  <a:gd name="connsiteY28" fmla="*/ 163293 h 608697"/>
                  <a:gd name="connsiteX29" fmla="*/ 127322 w 551045"/>
                  <a:gd name="connsiteY29" fmla="*/ 187913 h 608697"/>
                  <a:gd name="connsiteX30" fmla="*/ 132450 w 551045"/>
                  <a:gd name="connsiteY30" fmla="*/ 243365 h 608697"/>
                  <a:gd name="connsiteX31" fmla="*/ 152038 w 551045"/>
                  <a:gd name="connsiteY31" fmla="*/ 243365 h 608697"/>
                  <a:gd name="connsiteX32" fmla="*/ 168630 w 551045"/>
                  <a:gd name="connsiteY32" fmla="*/ 160819 h 608697"/>
                  <a:gd name="connsiteX33" fmla="*/ 185165 w 551045"/>
                  <a:gd name="connsiteY33" fmla="*/ 160819 h 608697"/>
                  <a:gd name="connsiteX34" fmla="*/ 230678 w 551045"/>
                  <a:gd name="connsiteY34" fmla="*/ 206263 h 608697"/>
                  <a:gd name="connsiteX35" fmla="*/ 230678 w 551045"/>
                  <a:gd name="connsiteY35" fmla="*/ 338682 h 608697"/>
                  <a:gd name="connsiteX36" fmla="*/ 185165 w 551045"/>
                  <a:gd name="connsiteY36" fmla="*/ 384125 h 608697"/>
                  <a:gd name="connsiteX37" fmla="*/ 179346 w 551045"/>
                  <a:gd name="connsiteY37" fmla="*/ 384125 h 608697"/>
                  <a:gd name="connsiteX38" fmla="*/ 179346 w 551045"/>
                  <a:gd name="connsiteY38" fmla="*/ 576599 h 608697"/>
                  <a:gd name="connsiteX39" fmla="*/ 147256 w 551045"/>
                  <a:gd name="connsiteY39" fmla="*/ 608697 h 608697"/>
                  <a:gd name="connsiteX40" fmla="*/ 115339 w 551045"/>
                  <a:gd name="connsiteY40" fmla="*/ 580223 h 608697"/>
                  <a:gd name="connsiteX41" fmla="*/ 83422 w 551045"/>
                  <a:gd name="connsiteY41" fmla="*/ 608697 h 608697"/>
                  <a:gd name="connsiteX42" fmla="*/ 51332 w 551045"/>
                  <a:gd name="connsiteY42" fmla="*/ 576599 h 608697"/>
                  <a:gd name="connsiteX43" fmla="*/ 51332 w 551045"/>
                  <a:gd name="connsiteY43" fmla="*/ 384125 h 608697"/>
                  <a:gd name="connsiteX44" fmla="*/ 45513 w 551045"/>
                  <a:gd name="connsiteY44" fmla="*/ 384125 h 608697"/>
                  <a:gd name="connsiteX45" fmla="*/ 0 w 551045"/>
                  <a:gd name="connsiteY45" fmla="*/ 338682 h 608697"/>
                  <a:gd name="connsiteX46" fmla="*/ 0 w 551045"/>
                  <a:gd name="connsiteY46" fmla="*/ 206263 h 608697"/>
                  <a:gd name="connsiteX47" fmla="*/ 45513 w 551045"/>
                  <a:gd name="connsiteY47" fmla="*/ 160819 h 608697"/>
                  <a:gd name="connsiteX48" fmla="*/ 400710 w 551045"/>
                  <a:gd name="connsiteY48" fmla="*/ 89618 h 608697"/>
                  <a:gd name="connsiteX49" fmla="*/ 400710 w 551045"/>
                  <a:gd name="connsiteY49" fmla="*/ 134086 h 608697"/>
                  <a:gd name="connsiteX50" fmla="*/ 355362 w 551045"/>
                  <a:gd name="connsiteY50" fmla="*/ 179359 h 608697"/>
                  <a:gd name="connsiteX51" fmla="*/ 355362 w 551045"/>
                  <a:gd name="connsiteY51" fmla="*/ 279857 h 608697"/>
                  <a:gd name="connsiteX52" fmla="*/ 401517 w 551045"/>
                  <a:gd name="connsiteY52" fmla="*/ 279857 h 608697"/>
                  <a:gd name="connsiteX53" fmla="*/ 401517 w 551045"/>
                  <a:gd name="connsiteY53" fmla="*/ 324325 h 608697"/>
                  <a:gd name="connsiteX54" fmla="*/ 355362 w 551045"/>
                  <a:gd name="connsiteY54" fmla="*/ 324325 h 608697"/>
                  <a:gd name="connsiteX55" fmla="*/ 355362 w 551045"/>
                  <a:gd name="connsiteY55" fmla="*/ 424823 h 608697"/>
                  <a:gd name="connsiteX56" fmla="*/ 400710 w 551045"/>
                  <a:gd name="connsiteY56" fmla="*/ 470038 h 608697"/>
                  <a:gd name="connsiteX57" fmla="*/ 400710 w 551045"/>
                  <a:gd name="connsiteY57" fmla="*/ 514563 h 608697"/>
                  <a:gd name="connsiteX58" fmla="*/ 310820 w 551045"/>
                  <a:gd name="connsiteY58" fmla="*/ 424823 h 608697"/>
                  <a:gd name="connsiteX59" fmla="*/ 310820 w 551045"/>
                  <a:gd name="connsiteY59" fmla="*/ 324325 h 608697"/>
                  <a:gd name="connsiteX60" fmla="*/ 270830 w 551045"/>
                  <a:gd name="connsiteY60" fmla="*/ 324325 h 608697"/>
                  <a:gd name="connsiteX61" fmla="*/ 270830 w 551045"/>
                  <a:gd name="connsiteY61" fmla="*/ 279857 h 608697"/>
                  <a:gd name="connsiteX62" fmla="*/ 310820 w 551045"/>
                  <a:gd name="connsiteY62" fmla="*/ 279857 h 608697"/>
                  <a:gd name="connsiteX63" fmla="*/ 310820 w 551045"/>
                  <a:gd name="connsiteY63" fmla="*/ 179359 h 608697"/>
                  <a:gd name="connsiteX64" fmla="*/ 400710 w 551045"/>
                  <a:gd name="connsiteY64" fmla="*/ 89618 h 608697"/>
                  <a:gd name="connsiteX65" fmla="*/ 487441 w 551045"/>
                  <a:gd name="connsiteY65" fmla="*/ 44033 h 608697"/>
                  <a:gd name="connsiteX66" fmla="*/ 487729 w 551045"/>
                  <a:gd name="connsiteY66" fmla="*/ 44148 h 608697"/>
                  <a:gd name="connsiteX67" fmla="*/ 550282 w 551045"/>
                  <a:gd name="connsiteY67" fmla="*/ 107206 h 608697"/>
                  <a:gd name="connsiteX68" fmla="*/ 550340 w 551045"/>
                  <a:gd name="connsiteY68" fmla="*/ 107897 h 608697"/>
                  <a:gd name="connsiteX69" fmla="*/ 550340 w 551045"/>
                  <a:gd name="connsiteY69" fmla="*/ 108760 h 608697"/>
                  <a:gd name="connsiteX70" fmla="*/ 550340 w 551045"/>
                  <a:gd name="connsiteY70" fmla="*/ 109220 h 608697"/>
                  <a:gd name="connsiteX71" fmla="*/ 550340 w 551045"/>
                  <a:gd name="connsiteY71" fmla="*/ 109680 h 608697"/>
                  <a:gd name="connsiteX72" fmla="*/ 550282 w 551045"/>
                  <a:gd name="connsiteY72" fmla="*/ 111867 h 608697"/>
                  <a:gd name="connsiteX73" fmla="*/ 550167 w 551045"/>
                  <a:gd name="connsiteY73" fmla="*/ 113420 h 608697"/>
                  <a:gd name="connsiteX74" fmla="*/ 550167 w 551045"/>
                  <a:gd name="connsiteY74" fmla="*/ 113938 h 608697"/>
                  <a:gd name="connsiteX75" fmla="*/ 485137 w 551045"/>
                  <a:gd name="connsiteY75" fmla="*/ 174349 h 608697"/>
                  <a:gd name="connsiteX76" fmla="*/ 484158 w 551045"/>
                  <a:gd name="connsiteY76" fmla="*/ 174292 h 608697"/>
                  <a:gd name="connsiteX77" fmla="*/ 467685 w 551045"/>
                  <a:gd name="connsiteY77" fmla="*/ 171933 h 608697"/>
                  <a:gd name="connsiteX78" fmla="*/ 419993 w 551045"/>
                  <a:gd name="connsiteY78" fmla="*/ 110428 h 608697"/>
                  <a:gd name="connsiteX79" fmla="*/ 419935 w 551045"/>
                  <a:gd name="connsiteY79" fmla="*/ 110083 h 608697"/>
                  <a:gd name="connsiteX80" fmla="*/ 419993 w 551045"/>
                  <a:gd name="connsiteY80" fmla="*/ 109680 h 608697"/>
                  <a:gd name="connsiteX81" fmla="*/ 419935 w 551045"/>
                  <a:gd name="connsiteY81" fmla="*/ 109220 h 608697"/>
                  <a:gd name="connsiteX82" fmla="*/ 419993 w 551045"/>
                  <a:gd name="connsiteY82" fmla="*/ 108530 h 608697"/>
                  <a:gd name="connsiteX83" fmla="*/ 419993 w 551045"/>
                  <a:gd name="connsiteY83" fmla="*/ 106516 h 608697"/>
                  <a:gd name="connsiteX84" fmla="*/ 485137 w 551045"/>
                  <a:gd name="connsiteY84" fmla="*/ 44090 h 608697"/>
                  <a:gd name="connsiteX85" fmla="*/ 486001 w 551045"/>
                  <a:gd name="connsiteY85" fmla="*/ 44090 h 608697"/>
                  <a:gd name="connsiteX86" fmla="*/ 487441 w 551045"/>
                  <a:gd name="connsiteY86" fmla="*/ 44033 h 608697"/>
                  <a:gd name="connsiteX87" fmla="*/ 114993 w 551045"/>
                  <a:gd name="connsiteY87" fmla="*/ 748 h 608697"/>
                  <a:gd name="connsiteX88" fmla="*/ 115281 w 551045"/>
                  <a:gd name="connsiteY88" fmla="*/ 748 h 608697"/>
                  <a:gd name="connsiteX89" fmla="*/ 115569 w 551045"/>
                  <a:gd name="connsiteY89" fmla="*/ 748 h 608697"/>
                  <a:gd name="connsiteX90" fmla="*/ 179403 w 551045"/>
                  <a:gd name="connsiteY90" fmla="*/ 50176 h 608697"/>
                  <a:gd name="connsiteX91" fmla="*/ 181534 w 551045"/>
                  <a:gd name="connsiteY91" fmla="*/ 66863 h 608697"/>
                  <a:gd name="connsiteX92" fmla="*/ 115685 w 551045"/>
                  <a:gd name="connsiteY92" fmla="*/ 132634 h 608697"/>
                  <a:gd name="connsiteX93" fmla="*/ 115397 w 551045"/>
                  <a:gd name="connsiteY93" fmla="*/ 132634 h 608697"/>
                  <a:gd name="connsiteX94" fmla="*/ 115109 w 551045"/>
                  <a:gd name="connsiteY94" fmla="*/ 132634 h 608697"/>
                  <a:gd name="connsiteX95" fmla="*/ 51275 w 551045"/>
                  <a:gd name="connsiteY95" fmla="*/ 83262 h 608697"/>
                  <a:gd name="connsiteX96" fmla="*/ 49144 w 551045"/>
                  <a:gd name="connsiteY96" fmla="*/ 66575 h 608697"/>
                  <a:gd name="connsiteX97" fmla="*/ 114993 w 551045"/>
                  <a:gd name="connsiteY97" fmla="*/ 748 h 608697"/>
                  <a:gd name="connsiteX98" fmla="*/ 114958 w 551045"/>
                  <a:gd name="connsiteY98" fmla="*/ 423 h 608697"/>
                  <a:gd name="connsiteX99" fmla="*/ 48690 w 551045"/>
                  <a:gd name="connsiteY99" fmla="*/ 66575 h 608697"/>
                  <a:gd name="connsiteX100" fmla="*/ 50822 w 551045"/>
                  <a:gd name="connsiteY100" fmla="*/ 83372 h 608697"/>
                  <a:gd name="connsiteX101" fmla="*/ 115073 w 551045"/>
                  <a:gd name="connsiteY101" fmla="*/ 133015 h 608697"/>
                  <a:gd name="connsiteX102" fmla="*/ 115361 w 551045"/>
                  <a:gd name="connsiteY102" fmla="*/ 133015 h 608697"/>
                  <a:gd name="connsiteX103" fmla="*/ 115649 w 551045"/>
                  <a:gd name="connsiteY103" fmla="*/ 133015 h 608697"/>
                  <a:gd name="connsiteX104" fmla="*/ 181917 w 551045"/>
                  <a:gd name="connsiteY104" fmla="*/ 66863 h 608697"/>
                  <a:gd name="connsiteX105" fmla="*/ 179785 w 551045"/>
                  <a:gd name="connsiteY105" fmla="*/ 50066 h 608697"/>
                  <a:gd name="connsiteX106" fmla="*/ 115534 w 551045"/>
                  <a:gd name="connsiteY106" fmla="*/ 423 h 608697"/>
                  <a:gd name="connsiteX107" fmla="*/ 115246 w 551045"/>
                  <a:gd name="connsiteY107" fmla="*/ 423 h 608697"/>
                  <a:gd name="connsiteX108" fmla="*/ 114958 w 551045"/>
                  <a:gd name="connsiteY108" fmla="*/ 423 h 608697"/>
                  <a:gd name="connsiteX109" fmla="*/ 114993 w 551045"/>
                  <a:gd name="connsiteY109" fmla="*/ 0 h 608697"/>
                  <a:gd name="connsiteX110" fmla="*/ 115281 w 551045"/>
                  <a:gd name="connsiteY110" fmla="*/ 0 h 608697"/>
                  <a:gd name="connsiteX111" fmla="*/ 115569 w 551045"/>
                  <a:gd name="connsiteY111" fmla="*/ 0 h 608697"/>
                  <a:gd name="connsiteX112" fmla="*/ 180152 w 551045"/>
                  <a:gd name="connsiteY112" fmla="*/ 49946 h 608697"/>
                  <a:gd name="connsiteX113" fmla="*/ 182341 w 551045"/>
                  <a:gd name="connsiteY113" fmla="*/ 66863 h 608697"/>
                  <a:gd name="connsiteX114" fmla="*/ 115685 w 551045"/>
                  <a:gd name="connsiteY114" fmla="*/ 133439 h 608697"/>
                  <a:gd name="connsiteX115" fmla="*/ 115397 w 551045"/>
                  <a:gd name="connsiteY115" fmla="*/ 133439 h 608697"/>
                  <a:gd name="connsiteX116" fmla="*/ 115109 w 551045"/>
                  <a:gd name="connsiteY116" fmla="*/ 133439 h 608697"/>
                  <a:gd name="connsiteX117" fmla="*/ 50526 w 551045"/>
                  <a:gd name="connsiteY117" fmla="*/ 83493 h 608697"/>
                  <a:gd name="connsiteX118" fmla="*/ 48337 w 551045"/>
                  <a:gd name="connsiteY118" fmla="*/ 66575 h 608697"/>
                  <a:gd name="connsiteX119" fmla="*/ 114993 w 551045"/>
                  <a:gd name="connsiteY119" fmla="*/ 0 h 608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551045" h="608697">
                    <a:moveTo>
                      <a:pt x="485820" y="430096"/>
                    </a:moveTo>
                    <a:cubicBezTo>
                      <a:pt x="520910" y="430096"/>
                      <a:pt x="549489" y="457699"/>
                      <a:pt x="550987" y="492317"/>
                    </a:cubicBezTo>
                    <a:cubicBezTo>
                      <a:pt x="550987" y="492375"/>
                      <a:pt x="551045" y="492432"/>
                      <a:pt x="551045" y="492490"/>
                    </a:cubicBezTo>
                    <a:cubicBezTo>
                      <a:pt x="551045" y="492950"/>
                      <a:pt x="551045" y="493353"/>
                      <a:pt x="550987" y="493813"/>
                    </a:cubicBezTo>
                    <a:cubicBezTo>
                      <a:pt x="551045" y="494273"/>
                      <a:pt x="551045" y="494733"/>
                      <a:pt x="551045" y="495193"/>
                    </a:cubicBezTo>
                    <a:cubicBezTo>
                      <a:pt x="551045" y="531134"/>
                      <a:pt x="521832" y="560289"/>
                      <a:pt x="485820" y="560289"/>
                    </a:cubicBezTo>
                    <a:cubicBezTo>
                      <a:pt x="454129" y="560289"/>
                      <a:pt x="427739" y="537747"/>
                      <a:pt x="421862" y="507902"/>
                    </a:cubicBezTo>
                    <a:cubicBezTo>
                      <a:pt x="420710" y="503474"/>
                      <a:pt x="420076" y="499046"/>
                      <a:pt x="420134" y="494560"/>
                    </a:cubicBezTo>
                    <a:cubicBezTo>
                      <a:pt x="420134" y="489385"/>
                      <a:pt x="421056" y="484152"/>
                      <a:pt x="422611" y="479034"/>
                    </a:cubicBezTo>
                    <a:cubicBezTo>
                      <a:pt x="429814" y="450913"/>
                      <a:pt x="455397" y="430096"/>
                      <a:pt x="485820" y="430096"/>
                    </a:cubicBezTo>
                    <a:close/>
                    <a:moveTo>
                      <a:pt x="485137" y="236253"/>
                    </a:moveTo>
                    <a:cubicBezTo>
                      <a:pt x="521537" y="236253"/>
                      <a:pt x="551045" y="265714"/>
                      <a:pt x="551045" y="302055"/>
                    </a:cubicBezTo>
                    <a:cubicBezTo>
                      <a:pt x="551045" y="338396"/>
                      <a:pt x="521537" y="367857"/>
                      <a:pt x="485137" y="367857"/>
                    </a:cubicBezTo>
                    <a:cubicBezTo>
                      <a:pt x="448737" y="367857"/>
                      <a:pt x="419229" y="338396"/>
                      <a:pt x="419229" y="302055"/>
                    </a:cubicBezTo>
                    <a:cubicBezTo>
                      <a:pt x="419229" y="265714"/>
                      <a:pt x="448737" y="236253"/>
                      <a:pt x="485137" y="236253"/>
                    </a:cubicBezTo>
                    <a:close/>
                    <a:moveTo>
                      <a:pt x="45513" y="160819"/>
                    </a:moveTo>
                    <a:lnTo>
                      <a:pt x="62048" y="160819"/>
                    </a:lnTo>
                    <a:lnTo>
                      <a:pt x="78583" y="243365"/>
                    </a:lnTo>
                    <a:lnTo>
                      <a:pt x="98228" y="243365"/>
                    </a:lnTo>
                    <a:lnTo>
                      <a:pt x="103356" y="187625"/>
                    </a:lnTo>
                    <a:cubicBezTo>
                      <a:pt x="103183" y="186647"/>
                      <a:pt x="102952" y="185612"/>
                      <a:pt x="102722" y="184634"/>
                    </a:cubicBezTo>
                    <a:cubicBezTo>
                      <a:pt x="100936" y="177386"/>
                      <a:pt x="97767" y="170483"/>
                      <a:pt x="94368" y="163293"/>
                    </a:cubicBezTo>
                    <a:cubicBezTo>
                      <a:pt x="94368" y="163293"/>
                      <a:pt x="93677" y="161855"/>
                      <a:pt x="93331" y="161107"/>
                    </a:cubicBezTo>
                    <a:lnTo>
                      <a:pt x="93389" y="161107"/>
                    </a:lnTo>
                    <a:cubicBezTo>
                      <a:pt x="93331" y="160992"/>
                      <a:pt x="93274" y="160877"/>
                      <a:pt x="93274" y="160819"/>
                    </a:cubicBezTo>
                    <a:lnTo>
                      <a:pt x="137347" y="160819"/>
                    </a:lnTo>
                    <a:cubicBezTo>
                      <a:pt x="137289" y="160877"/>
                      <a:pt x="137232" y="160992"/>
                      <a:pt x="137232" y="161107"/>
                    </a:cubicBezTo>
                    <a:lnTo>
                      <a:pt x="137404" y="161107"/>
                    </a:lnTo>
                    <a:cubicBezTo>
                      <a:pt x="137059" y="161855"/>
                      <a:pt x="136367" y="163293"/>
                      <a:pt x="136367" y="163293"/>
                    </a:cubicBezTo>
                    <a:cubicBezTo>
                      <a:pt x="132507" y="171576"/>
                      <a:pt x="128820" y="179514"/>
                      <a:pt x="127322" y="187913"/>
                    </a:cubicBezTo>
                    <a:lnTo>
                      <a:pt x="132450" y="243365"/>
                    </a:lnTo>
                    <a:lnTo>
                      <a:pt x="152038" y="243365"/>
                    </a:lnTo>
                    <a:lnTo>
                      <a:pt x="168630" y="160819"/>
                    </a:lnTo>
                    <a:lnTo>
                      <a:pt x="185165" y="160819"/>
                    </a:lnTo>
                    <a:cubicBezTo>
                      <a:pt x="210283" y="160819"/>
                      <a:pt x="230678" y="181125"/>
                      <a:pt x="230678" y="206263"/>
                    </a:cubicBezTo>
                    <a:lnTo>
                      <a:pt x="230678" y="338682"/>
                    </a:lnTo>
                    <a:cubicBezTo>
                      <a:pt x="230678" y="363820"/>
                      <a:pt x="210283" y="384125"/>
                      <a:pt x="185165" y="384125"/>
                    </a:cubicBezTo>
                    <a:lnTo>
                      <a:pt x="179346" y="384125"/>
                    </a:lnTo>
                    <a:lnTo>
                      <a:pt x="179346" y="576599"/>
                    </a:lnTo>
                    <a:cubicBezTo>
                      <a:pt x="179346" y="594316"/>
                      <a:pt x="165000" y="608697"/>
                      <a:pt x="147256" y="608697"/>
                    </a:cubicBezTo>
                    <a:cubicBezTo>
                      <a:pt x="130721" y="608697"/>
                      <a:pt x="117125" y="596215"/>
                      <a:pt x="115339" y="580223"/>
                    </a:cubicBezTo>
                    <a:cubicBezTo>
                      <a:pt x="113553" y="596215"/>
                      <a:pt x="99957" y="608697"/>
                      <a:pt x="83422" y="608697"/>
                    </a:cubicBezTo>
                    <a:cubicBezTo>
                      <a:pt x="65678" y="608697"/>
                      <a:pt x="51332" y="594316"/>
                      <a:pt x="51332" y="576599"/>
                    </a:cubicBezTo>
                    <a:lnTo>
                      <a:pt x="51332" y="384125"/>
                    </a:lnTo>
                    <a:lnTo>
                      <a:pt x="45513" y="384125"/>
                    </a:lnTo>
                    <a:cubicBezTo>
                      <a:pt x="20395" y="384125"/>
                      <a:pt x="0" y="363820"/>
                      <a:pt x="0" y="338682"/>
                    </a:cubicBezTo>
                    <a:lnTo>
                      <a:pt x="0" y="206263"/>
                    </a:lnTo>
                    <a:cubicBezTo>
                      <a:pt x="0" y="181125"/>
                      <a:pt x="20395" y="160819"/>
                      <a:pt x="45513" y="160819"/>
                    </a:cubicBezTo>
                    <a:close/>
                    <a:moveTo>
                      <a:pt x="400710" y="89618"/>
                    </a:moveTo>
                    <a:lnTo>
                      <a:pt x="400710" y="134086"/>
                    </a:lnTo>
                    <a:cubicBezTo>
                      <a:pt x="375702" y="134086"/>
                      <a:pt x="355362" y="154393"/>
                      <a:pt x="355362" y="179359"/>
                    </a:cubicBezTo>
                    <a:lnTo>
                      <a:pt x="355362" y="279857"/>
                    </a:lnTo>
                    <a:lnTo>
                      <a:pt x="401517" y="279857"/>
                    </a:lnTo>
                    <a:lnTo>
                      <a:pt x="401517" y="324325"/>
                    </a:lnTo>
                    <a:lnTo>
                      <a:pt x="355362" y="324325"/>
                    </a:lnTo>
                    <a:lnTo>
                      <a:pt x="355362" y="424823"/>
                    </a:lnTo>
                    <a:cubicBezTo>
                      <a:pt x="355362" y="449731"/>
                      <a:pt x="375702" y="470038"/>
                      <a:pt x="400710" y="470038"/>
                    </a:cubicBezTo>
                    <a:lnTo>
                      <a:pt x="400710" y="514563"/>
                    </a:lnTo>
                    <a:cubicBezTo>
                      <a:pt x="351155" y="514563"/>
                      <a:pt x="310820" y="474295"/>
                      <a:pt x="310820" y="424823"/>
                    </a:cubicBezTo>
                    <a:lnTo>
                      <a:pt x="310820" y="324325"/>
                    </a:lnTo>
                    <a:lnTo>
                      <a:pt x="270830" y="324325"/>
                    </a:lnTo>
                    <a:lnTo>
                      <a:pt x="270830" y="279857"/>
                    </a:lnTo>
                    <a:lnTo>
                      <a:pt x="310820" y="279857"/>
                    </a:lnTo>
                    <a:lnTo>
                      <a:pt x="310820" y="179359"/>
                    </a:lnTo>
                    <a:cubicBezTo>
                      <a:pt x="310820" y="129886"/>
                      <a:pt x="351155" y="89618"/>
                      <a:pt x="400710" y="89618"/>
                    </a:cubicBezTo>
                    <a:close/>
                    <a:moveTo>
                      <a:pt x="487441" y="44033"/>
                    </a:moveTo>
                    <a:cubicBezTo>
                      <a:pt x="487557" y="44090"/>
                      <a:pt x="487614" y="44090"/>
                      <a:pt x="487729" y="44148"/>
                    </a:cubicBezTo>
                    <a:cubicBezTo>
                      <a:pt x="521828" y="45471"/>
                      <a:pt x="549246" y="73030"/>
                      <a:pt x="550282" y="107206"/>
                    </a:cubicBezTo>
                    <a:cubicBezTo>
                      <a:pt x="550282" y="107436"/>
                      <a:pt x="550282" y="107667"/>
                      <a:pt x="550340" y="107897"/>
                    </a:cubicBezTo>
                    <a:cubicBezTo>
                      <a:pt x="550340" y="108184"/>
                      <a:pt x="550340" y="108472"/>
                      <a:pt x="550340" y="108760"/>
                    </a:cubicBezTo>
                    <a:cubicBezTo>
                      <a:pt x="550340" y="108875"/>
                      <a:pt x="550340" y="109047"/>
                      <a:pt x="550340" y="109220"/>
                    </a:cubicBezTo>
                    <a:cubicBezTo>
                      <a:pt x="550340" y="109393"/>
                      <a:pt x="550340" y="109508"/>
                      <a:pt x="550340" y="109680"/>
                    </a:cubicBezTo>
                    <a:cubicBezTo>
                      <a:pt x="550340" y="110371"/>
                      <a:pt x="550282" y="111119"/>
                      <a:pt x="550282" y="111867"/>
                    </a:cubicBezTo>
                    <a:cubicBezTo>
                      <a:pt x="550225" y="112384"/>
                      <a:pt x="550225" y="112902"/>
                      <a:pt x="550167" y="113420"/>
                    </a:cubicBezTo>
                    <a:cubicBezTo>
                      <a:pt x="550167" y="113593"/>
                      <a:pt x="550167" y="113765"/>
                      <a:pt x="550167" y="113938"/>
                    </a:cubicBezTo>
                    <a:cubicBezTo>
                      <a:pt x="547748" y="147653"/>
                      <a:pt x="519582" y="174349"/>
                      <a:pt x="485137" y="174349"/>
                    </a:cubicBezTo>
                    <a:cubicBezTo>
                      <a:pt x="484792" y="174349"/>
                      <a:pt x="484446" y="174292"/>
                      <a:pt x="484158" y="174292"/>
                    </a:cubicBezTo>
                    <a:cubicBezTo>
                      <a:pt x="478629" y="174579"/>
                      <a:pt x="473099" y="173716"/>
                      <a:pt x="467685" y="171933"/>
                    </a:cubicBezTo>
                    <a:cubicBezTo>
                      <a:pt x="440556" y="164396"/>
                      <a:pt x="420511" y="139828"/>
                      <a:pt x="419993" y="110428"/>
                    </a:cubicBezTo>
                    <a:cubicBezTo>
                      <a:pt x="419993" y="110313"/>
                      <a:pt x="419935" y="110198"/>
                      <a:pt x="419935" y="110083"/>
                    </a:cubicBezTo>
                    <a:cubicBezTo>
                      <a:pt x="419935" y="109910"/>
                      <a:pt x="419935" y="109795"/>
                      <a:pt x="419993" y="109680"/>
                    </a:cubicBezTo>
                    <a:cubicBezTo>
                      <a:pt x="419993" y="109508"/>
                      <a:pt x="419935" y="109335"/>
                      <a:pt x="419935" y="109220"/>
                    </a:cubicBezTo>
                    <a:cubicBezTo>
                      <a:pt x="419935" y="108990"/>
                      <a:pt x="419935" y="108760"/>
                      <a:pt x="419993" y="108530"/>
                    </a:cubicBezTo>
                    <a:cubicBezTo>
                      <a:pt x="419993" y="107839"/>
                      <a:pt x="419993" y="107206"/>
                      <a:pt x="419993" y="106516"/>
                    </a:cubicBezTo>
                    <a:cubicBezTo>
                      <a:pt x="421433" y="71822"/>
                      <a:pt x="450059" y="44090"/>
                      <a:pt x="485137" y="44090"/>
                    </a:cubicBezTo>
                    <a:cubicBezTo>
                      <a:pt x="485425" y="44090"/>
                      <a:pt x="485713" y="44090"/>
                      <a:pt x="486001" y="44090"/>
                    </a:cubicBezTo>
                    <a:cubicBezTo>
                      <a:pt x="486462" y="44090"/>
                      <a:pt x="486981" y="44033"/>
                      <a:pt x="487441" y="44033"/>
                    </a:cubicBezTo>
                    <a:close/>
                    <a:moveTo>
                      <a:pt x="114993" y="748"/>
                    </a:moveTo>
                    <a:lnTo>
                      <a:pt x="115281" y="748"/>
                    </a:lnTo>
                    <a:lnTo>
                      <a:pt x="115569" y="748"/>
                    </a:lnTo>
                    <a:cubicBezTo>
                      <a:pt x="145700" y="748"/>
                      <a:pt x="171913" y="21060"/>
                      <a:pt x="179403" y="50176"/>
                    </a:cubicBezTo>
                    <a:cubicBezTo>
                      <a:pt x="180843" y="55585"/>
                      <a:pt x="181534" y="61224"/>
                      <a:pt x="181534" y="66863"/>
                    </a:cubicBezTo>
                    <a:cubicBezTo>
                      <a:pt x="181534" y="103115"/>
                      <a:pt x="151980" y="132634"/>
                      <a:pt x="115685" y="132634"/>
                    </a:cubicBezTo>
                    <a:lnTo>
                      <a:pt x="115397" y="132634"/>
                    </a:lnTo>
                    <a:lnTo>
                      <a:pt x="115109" y="132634"/>
                    </a:lnTo>
                    <a:cubicBezTo>
                      <a:pt x="84978" y="132634"/>
                      <a:pt x="58765" y="112321"/>
                      <a:pt x="51275" y="83262"/>
                    </a:cubicBezTo>
                    <a:cubicBezTo>
                      <a:pt x="49835" y="77854"/>
                      <a:pt x="49144" y="72214"/>
                      <a:pt x="49144" y="66575"/>
                    </a:cubicBezTo>
                    <a:cubicBezTo>
                      <a:pt x="49144" y="30267"/>
                      <a:pt x="78698" y="748"/>
                      <a:pt x="114993" y="748"/>
                    </a:cubicBezTo>
                    <a:close/>
                    <a:moveTo>
                      <a:pt x="114958" y="423"/>
                    </a:moveTo>
                    <a:cubicBezTo>
                      <a:pt x="78366" y="423"/>
                      <a:pt x="48690" y="30047"/>
                      <a:pt x="48690" y="66575"/>
                    </a:cubicBezTo>
                    <a:cubicBezTo>
                      <a:pt x="48690" y="72385"/>
                      <a:pt x="49439" y="78022"/>
                      <a:pt x="50822" y="83372"/>
                    </a:cubicBezTo>
                    <a:cubicBezTo>
                      <a:pt x="58198" y="111904"/>
                      <a:pt x="84129" y="133015"/>
                      <a:pt x="115073" y="133015"/>
                    </a:cubicBezTo>
                    <a:cubicBezTo>
                      <a:pt x="115131" y="133015"/>
                      <a:pt x="115246" y="133015"/>
                      <a:pt x="115361" y="133015"/>
                    </a:cubicBezTo>
                    <a:cubicBezTo>
                      <a:pt x="115419" y="133015"/>
                      <a:pt x="115534" y="133015"/>
                      <a:pt x="115649" y="133015"/>
                    </a:cubicBezTo>
                    <a:cubicBezTo>
                      <a:pt x="152241" y="133015"/>
                      <a:pt x="181917" y="103391"/>
                      <a:pt x="181917" y="66863"/>
                    </a:cubicBezTo>
                    <a:cubicBezTo>
                      <a:pt x="181917" y="61053"/>
                      <a:pt x="181168" y="55415"/>
                      <a:pt x="179785" y="50066"/>
                    </a:cubicBezTo>
                    <a:cubicBezTo>
                      <a:pt x="172409" y="21534"/>
                      <a:pt x="146478" y="423"/>
                      <a:pt x="115534" y="423"/>
                    </a:cubicBezTo>
                    <a:cubicBezTo>
                      <a:pt x="115476" y="423"/>
                      <a:pt x="115361" y="423"/>
                      <a:pt x="115246" y="423"/>
                    </a:cubicBezTo>
                    <a:cubicBezTo>
                      <a:pt x="115188" y="423"/>
                      <a:pt x="115073" y="423"/>
                      <a:pt x="114958" y="423"/>
                    </a:cubicBezTo>
                    <a:close/>
                    <a:moveTo>
                      <a:pt x="114993" y="0"/>
                    </a:moveTo>
                    <a:lnTo>
                      <a:pt x="115281" y="0"/>
                    </a:lnTo>
                    <a:lnTo>
                      <a:pt x="115569" y="0"/>
                    </a:lnTo>
                    <a:cubicBezTo>
                      <a:pt x="146046" y="0"/>
                      <a:pt x="172605" y="20542"/>
                      <a:pt x="180152" y="49946"/>
                    </a:cubicBezTo>
                    <a:cubicBezTo>
                      <a:pt x="181592" y="55470"/>
                      <a:pt x="182341" y="61109"/>
                      <a:pt x="182341" y="66863"/>
                    </a:cubicBezTo>
                    <a:cubicBezTo>
                      <a:pt x="182341" y="103575"/>
                      <a:pt x="152441" y="133439"/>
                      <a:pt x="115685" y="133439"/>
                    </a:cubicBezTo>
                    <a:lnTo>
                      <a:pt x="115397" y="133439"/>
                    </a:lnTo>
                    <a:lnTo>
                      <a:pt x="115109" y="133439"/>
                    </a:lnTo>
                    <a:cubicBezTo>
                      <a:pt x="84632" y="133439"/>
                      <a:pt x="58073" y="112897"/>
                      <a:pt x="50526" y="83493"/>
                    </a:cubicBezTo>
                    <a:cubicBezTo>
                      <a:pt x="49086" y="77969"/>
                      <a:pt x="48337" y="72272"/>
                      <a:pt x="48337" y="66575"/>
                    </a:cubicBezTo>
                    <a:cubicBezTo>
                      <a:pt x="48337" y="29864"/>
                      <a:pt x="78237" y="0"/>
                      <a:pt x="11499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cxnSp>
          <p:nvCxnSpPr>
            <p:cNvPr id="152" name="直接箭头连接符 151">
              <a:extLst>
                <a:ext uri="{FF2B5EF4-FFF2-40B4-BE49-F238E27FC236}">
                  <a16:creationId xmlns:a16="http://schemas.microsoft.com/office/drawing/2014/main" id="{5122B4F6-BDDD-4874-8176-36C417511FF9}"/>
                </a:ext>
              </a:extLst>
            </p:cNvPr>
            <p:cNvCxnSpPr/>
            <p:nvPr/>
          </p:nvCxnSpPr>
          <p:spPr>
            <a:xfrm>
              <a:off x="4589345" y="4076166"/>
              <a:ext cx="0" cy="2057934"/>
            </a:xfrm>
            <a:prstGeom prst="straightConnector1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656707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B8F5E12-E442-4079-A1CB-1B600C3A9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BDC8B80-7257-4833-BC1B-43ED597FC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4F2FCAC-2492-4EBE-A730-1316054B6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15</a:t>
            </a:fld>
            <a:endParaRPr lang="zh-CN" altLang="en-US"/>
          </a:p>
        </p:txBody>
      </p:sp>
      <p:grpSp>
        <p:nvGrpSpPr>
          <p:cNvPr id="5" name="23481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F214CD5-13A3-4669-A593-F6CBFA755B1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453119" y="1267451"/>
            <a:ext cx="9285762" cy="4879349"/>
            <a:chOff x="1453119" y="1267451"/>
            <a:chExt cx="9285762" cy="4879349"/>
          </a:xfrm>
        </p:grpSpPr>
        <p:grpSp>
          <p:nvGrpSpPr>
            <p:cNvPr id="6" name="iṡliďè">
              <a:extLst>
                <a:ext uri="{FF2B5EF4-FFF2-40B4-BE49-F238E27FC236}">
                  <a16:creationId xmlns:a16="http://schemas.microsoft.com/office/drawing/2014/main" id="{ACB50C44-73F8-4AFD-82E9-E9DFEA8F802B}"/>
                </a:ext>
              </a:extLst>
            </p:cNvPr>
            <p:cNvGrpSpPr/>
            <p:nvPr/>
          </p:nvGrpSpPr>
          <p:grpSpPr>
            <a:xfrm>
              <a:off x="1795831" y="1891382"/>
              <a:ext cx="2131170" cy="2229539"/>
              <a:chOff x="1815390" y="2534949"/>
              <a:chExt cx="2131170" cy="2229539"/>
            </a:xfrm>
          </p:grpSpPr>
          <p:sp>
            <p:nvSpPr>
              <p:cNvPr id="29" name="íṣ1íďê">
                <a:extLst>
                  <a:ext uri="{FF2B5EF4-FFF2-40B4-BE49-F238E27FC236}">
                    <a16:creationId xmlns:a16="http://schemas.microsoft.com/office/drawing/2014/main" id="{0A41281E-AFED-4365-A9A4-46DB8A47405B}"/>
                  </a:ext>
                </a:extLst>
              </p:cNvPr>
              <p:cNvSpPr/>
              <p:nvPr/>
            </p:nvSpPr>
            <p:spPr>
              <a:xfrm>
                <a:off x="2107461" y="2876204"/>
                <a:ext cx="1547028" cy="1547028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sz="20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ïŝļïḑé">
                <a:extLst>
                  <a:ext uri="{FF2B5EF4-FFF2-40B4-BE49-F238E27FC236}">
                    <a16:creationId xmlns:a16="http://schemas.microsoft.com/office/drawing/2014/main" id="{6F95A8EA-6D24-484E-B96B-7A3BD5D97B5A}"/>
                  </a:ext>
                </a:extLst>
              </p:cNvPr>
              <p:cNvSpPr/>
              <p:nvPr/>
            </p:nvSpPr>
            <p:spPr>
              <a:xfrm>
                <a:off x="2567717" y="2534949"/>
                <a:ext cx="626516" cy="626516"/>
              </a:xfrm>
              <a:prstGeom prst="ellipse">
                <a:avLst/>
              </a:pr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pPr algn="ctr"/>
                <a:r>
                  <a:rPr lang="en-US" altLang="zh-CN" sz="1400" b="1" i="1" dirty="0">
                    <a:solidFill>
                      <a:schemeClr val="bg1"/>
                    </a:solidFill>
                  </a:rPr>
                  <a:t>Text</a:t>
                </a:r>
                <a:endParaRPr lang="zh-CN" altLang="en-US" sz="1400" b="1" i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ïṧļiḍè">
                <a:extLst>
                  <a:ext uri="{FF2B5EF4-FFF2-40B4-BE49-F238E27FC236}">
                    <a16:creationId xmlns:a16="http://schemas.microsoft.com/office/drawing/2014/main" id="{7B79C5FA-65A5-44E6-9778-E47A1B3B73CF}"/>
                  </a:ext>
                </a:extLst>
              </p:cNvPr>
              <p:cNvSpPr/>
              <p:nvPr/>
            </p:nvSpPr>
            <p:spPr>
              <a:xfrm>
                <a:off x="2567717" y="4137972"/>
                <a:ext cx="626516" cy="626516"/>
              </a:xfrm>
              <a:prstGeom prst="ellipse">
                <a:avLst/>
              </a:pr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pPr algn="ctr"/>
                <a:r>
                  <a:rPr lang="en-US" altLang="zh-CN" sz="1400" b="1" i="1" dirty="0">
                    <a:solidFill>
                      <a:schemeClr val="bg1"/>
                    </a:solidFill>
                  </a:rPr>
                  <a:t>Text</a:t>
                </a:r>
                <a:endParaRPr lang="zh-CN" altLang="en-US" sz="1400" b="1" i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iSḷíḍé">
                <a:extLst>
                  <a:ext uri="{FF2B5EF4-FFF2-40B4-BE49-F238E27FC236}">
                    <a16:creationId xmlns:a16="http://schemas.microsoft.com/office/drawing/2014/main" id="{60C3FCFF-D5AB-415E-8288-BA9976BC5D39}"/>
                  </a:ext>
                </a:extLst>
              </p:cNvPr>
              <p:cNvSpPr/>
              <p:nvPr/>
            </p:nvSpPr>
            <p:spPr>
              <a:xfrm>
                <a:off x="1815390" y="3336460"/>
                <a:ext cx="626516" cy="626516"/>
              </a:xfrm>
              <a:prstGeom prst="ellipse">
                <a:avLst/>
              </a:pr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pPr algn="ctr"/>
                <a:r>
                  <a:rPr lang="en-US" altLang="zh-CN" sz="1400" b="1" i="1" dirty="0">
                    <a:solidFill>
                      <a:schemeClr val="bg1"/>
                    </a:solidFill>
                  </a:rPr>
                  <a:t>Text</a:t>
                </a:r>
                <a:endParaRPr lang="zh-CN" altLang="en-US" sz="1400" b="1" i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íṡ1ïdê">
                <a:extLst>
                  <a:ext uri="{FF2B5EF4-FFF2-40B4-BE49-F238E27FC236}">
                    <a16:creationId xmlns:a16="http://schemas.microsoft.com/office/drawing/2014/main" id="{6D8BB2D5-4E65-4172-B8B3-CBA5313FF0EE}"/>
                  </a:ext>
                </a:extLst>
              </p:cNvPr>
              <p:cNvSpPr/>
              <p:nvPr/>
            </p:nvSpPr>
            <p:spPr>
              <a:xfrm>
                <a:off x="3320044" y="3336460"/>
                <a:ext cx="626516" cy="626516"/>
              </a:xfrm>
              <a:prstGeom prst="ellipse">
                <a:avLst/>
              </a:pr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pPr algn="ctr"/>
                <a:r>
                  <a:rPr lang="en-US" altLang="zh-CN" sz="1400" b="1" i="1">
                    <a:solidFill>
                      <a:schemeClr val="bg1"/>
                    </a:solidFill>
                  </a:rPr>
                  <a:t>Text</a:t>
                </a:r>
                <a:endParaRPr lang="zh-CN" altLang="en-US" sz="1400" b="1" i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" name="îṣlídè">
              <a:extLst>
                <a:ext uri="{FF2B5EF4-FFF2-40B4-BE49-F238E27FC236}">
                  <a16:creationId xmlns:a16="http://schemas.microsoft.com/office/drawing/2014/main" id="{4B279A63-3E3A-402D-ACD9-009A283FB32E}"/>
                </a:ext>
              </a:extLst>
            </p:cNvPr>
            <p:cNvGrpSpPr/>
            <p:nvPr/>
          </p:nvGrpSpPr>
          <p:grpSpPr>
            <a:xfrm>
              <a:off x="8264999" y="1891382"/>
              <a:ext cx="2131170" cy="2229539"/>
              <a:chOff x="8264999" y="1891382"/>
              <a:chExt cx="2131170" cy="2229539"/>
            </a:xfrm>
          </p:grpSpPr>
          <p:sp>
            <p:nvSpPr>
              <p:cNvPr id="24" name="î$lïďè">
                <a:extLst>
                  <a:ext uri="{FF2B5EF4-FFF2-40B4-BE49-F238E27FC236}">
                    <a16:creationId xmlns:a16="http://schemas.microsoft.com/office/drawing/2014/main" id="{93A245E0-CA2D-4353-903D-61AB4D3CC484}"/>
                  </a:ext>
                </a:extLst>
              </p:cNvPr>
              <p:cNvSpPr/>
              <p:nvPr/>
            </p:nvSpPr>
            <p:spPr>
              <a:xfrm>
                <a:off x="8557070" y="2232637"/>
                <a:ext cx="1547028" cy="1547028"/>
              </a:xfrm>
              <a:prstGeom prst="ellipse">
                <a:avLst/>
              </a:prstGeom>
              <a:noFill/>
              <a:ln w="3175">
                <a:solidFill>
                  <a:schemeClr val="accent2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sz="20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íṩľíḓé">
                <a:extLst>
                  <a:ext uri="{FF2B5EF4-FFF2-40B4-BE49-F238E27FC236}">
                    <a16:creationId xmlns:a16="http://schemas.microsoft.com/office/drawing/2014/main" id="{4D48DA15-83AA-454F-BECA-108403BFBADD}"/>
                  </a:ext>
                </a:extLst>
              </p:cNvPr>
              <p:cNvSpPr/>
              <p:nvPr/>
            </p:nvSpPr>
            <p:spPr>
              <a:xfrm>
                <a:off x="9017326" y="1891382"/>
                <a:ext cx="626516" cy="626516"/>
              </a:xfrm>
              <a:prstGeom prst="ellipse">
                <a:avLst/>
              </a:prstGeom>
              <a:solidFill>
                <a:schemeClr val="accent2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pPr algn="ctr"/>
                <a:r>
                  <a:rPr lang="en-US" altLang="zh-CN" sz="1400" b="1" i="1" dirty="0">
                    <a:solidFill>
                      <a:schemeClr val="bg1"/>
                    </a:solidFill>
                  </a:rPr>
                  <a:t>Text</a:t>
                </a:r>
                <a:endParaRPr lang="zh-CN" altLang="en-US" sz="1400" b="1" i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îsľïḍe">
                <a:extLst>
                  <a:ext uri="{FF2B5EF4-FFF2-40B4-BE49-F238E27FC236}">
                    <a16:creationId xmlns:a16="http://schemas.microsoft.com/office/drawing/2014/main" id="{65B0419C-BE5D-428E-B117-C8C15A94741C}"/>
                  </a:ext>
                </a:extLst>
              </p:cNvPr>
              <p:cNvSpPr/>
              <p:nvPr/>
            </p:nvSpPr>
            <p:spPr>
              <a:xfrm>
                <a:off x="9017326" y="3494405"/>
                <a:ext cx="626516" cy="626516"/>
              </a:xfrm>
              <a:prstGeom prst="ellipse">
                <a:avLst/>
              </a:prstGeom>
              <a:solidFill>
                <a:schemeClr val="accent2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pPr algn="ctr"/>
                <a:r>
                  <a:rPr lang="en-US" altLang="zh-CN" sz="1400" b="1" i="1" dirty="0">
                    <a:solidFill>
                      <a:schemeClr val="bg1"/>
                    </a:solidFill>
                  </a:rPr>
                  <a:t>Text</a:t>
                </a:r>
                <a:endParaRPr lang="zh-CN" altLang="en-US" sz="1400" b="1" i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iṣľidé">
                <a:extLst>
                  <a:ext uri="{FF2B5EF4-FFF2-40B4-BE49-F238E27FC236}">
                    <a16:creationId xmlns:a16="http://schemas.microsoft.com/office/drawing/2014/main" id="{FFA081F0-97AC-4B40-9998-E605A7463B69}"/>
                  </a:ext>
                </a:extLst>
              </p:cNvPr>
              <p:cNvSpPr/>
              <p:nvPr/>
            </p:nvSpPr>
            <p:spPr>
              <a:xfrm>
                <a:off x="8264999" y="2692893"/>
                <a:ext cx="626516" cy="626516"/>
              </a:xfrm>
              <a:prstGeom prst="ellipse">
                <a:avLst/>
              </a:prstGeom>
              <a:solidFill>
                <a:schemeClr val="accent2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pPr algn="ctr"/>
                <a:r>
                  <a:rPr lang="en-US" altLang="zh-CN" sz="1400" b="1" i="1" dirty="0">
                    <a:solidFill>
                      <a:schemeClr val="bg1"/>
                    </a:solidFill>
                  </a:rPr>
                  <a:t>Text</a:t>
                </a:r>
                <a:endParaRPr lang="zh-CN" altLang="en-US" sz="1400" b="1" i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îSlíďé">
                <a:extLst>
                  <a:ext uri="{FF2B5EF4-FFF2-40B4-BE49-F238E27FC236}">
                    <a16:creationId xmlns:a16="http://schemas.microsoft.com/office/drawing/2014/main" id="{EB5B3771-1041-4090-ACA2-DC0F32664DC8}"/>
                  </a:ext>
                </a:extLst>
              </p:cNvPr>
              <p:cNvSpPr/>
              <p:nvPr/>
            </p:nvSpPr>
            <p:spPr>
              <a:xfrm>
                <a:off x="9769653" y="2692893"/>
                <a:ext cx="626516" cy="626516"/>
              </a:xfrm>
              <a:prstGeom prst="ellipse">
                <a:avLst/>
              </a:prstGeom>
              <a:solidFill>
                <a:schemeClr val="accent2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pPr algn="ctr"/>
                <a:r>
                  <a:rPr lang="en-US" altLang="zh-CN" sz="1400" b="1" i="1">
                    <a:solidFill>
                      <a:schemeClr val="bg1"/>
                    </a:solidFill>
                  </a:rPr>
                  <a:t>Text</a:t>
                </a:r>
                <a:endParaRPr lang="zh-CN" altLang="en-US" sz="1400" b="1" i="1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DABB3857-9E74-462F-88AC-0037A56434B2}"/>
                </a:ext>
              </a:extLst>
            </p:cNvPr>
            <p:cNvCxnSpPr>
              <a:stCxn id="20" idx="2"/>
              <a:endCxn id="33" idx="6"/>
            </p:cNvCxnSpPr>
            <p:nvPr/>
          </p:nvCxnSpPr>
          <p:spPr>
            <a:xfrm flipH="1">
              <a:off x="3927001" y="2204640"/>
              <a:ext cx="1231810" cy="80151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7A12755E-4190-4E93-932D-5D29DFF0FAF7}"/>
                </a:ext>
              </a:extLst>
            </p:cNvPr>
            <p:cNvCxnSpPr>
              <a:stCxn id="20" idx="6"/>
              <a:endCxn id="27" idx="2"/>
            </p:cNvCxnSpPr>
            <p:nvPr/>
          </p:nvCxnSpPr>
          <p:spPr>
            <a:xfrm>
              <a:off x="7033189" y="2204640"/>
              <a:ext cx="1231810" cy="80151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íṥļïḓé">
              <a:extLst>
                <a:ext uri="{FF2B5EF4-FFF2-40B4-BE49-F238E27FC236}">
                  <a16:creationId xmlns:a16="http://schemas.microsoft.com/office/drawing/2014/main" id="{B7A0EC84-CC99-416F-9F3D-E1AD8B43C3F3}"/>
                </a:ext>
              </a:extLst>
            </p:cNvPr>
            <p:cNvGrpSpPr/>
            <p:nvPr/>
          </p:nvGrpSpPr>
          <p:grpSpPr>
            <a:xfrm>
              <a:off x="4687703" y="3532354"/>
              <a:ext cx="2816594" cy="2189797"/>
              <a:chOff x="4687703" y="3532354"/>
              <a:chExt cx="2816594" cy="2189797"/>
            </a:xfrm>
          </p:grpSpPr>
          <p:sp>
            <p:nvSpPr>
              <p:cNvPr id="22" name="îşḷîdè">
                <a:extLst>
                  <a:ext uri="{FF2B5EF4-FFF2-40B4-BE49-F238E27FC236}">
                    <a16:creationId xmlns:a16="http://schemas.microsoft.com/office/drawing/2014/main" id="{8163245C-B7EA-4976-89A5-0DBF0C461BA6}"/>
                  </a:ext>
                </a:extLst>
              </p:cNvPr>
              <p:cNvSpPr txBox="1"/>
              <p:nvPr/>
            </p:nvSpPr>
            <p:spPr>
              <a:xfrm>
                <a:off x="4687703" y="4094857"/>
                <a:ext cx="2816594" cy="16272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100" dirty="0"/>
              </a:p>
            </p:txBody>
          </p:sp>
          <p:sp>
            <p:nvSpPr>
              <p:cNvPr id="23" name="íşḷiḓê">
                <a:extLst>
                  <a:ext uri="{FF2B5EF4-FFF2-40B4-BE49-F238E27FC236}">
                    <a16:creationId xmlns:a16="http://schemas.microsoft.com/office/drawing/2014/main" id="{0B164B65-32ED-4383-9E30-2BB7767DB2E4}"/>
                  </a:ext>
                </a:extLst>
              </p:cNvPr>
              <p:cNvSpPr/>
              <p:nvPr/>
            </p:nvSpPr>
            <p:spPr>
              <a:xfrm>
                <a:off x="4687703" y="3532354"/>
                <a:ext cx="2816594" cy="437724"/>
              </a:xfrm>
              <a:prstGeom prst="rect">
                <a:avLst/>
              </a:prstGeom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/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grpSp>
          <p:nvGrpSpPr>
            <p:cNvPr id="11" name="íśḻîḋé">
              <a:extLst>
                <a:ext uri="{FF2B5EF4-FFF2-40B4-BE49-F238E27FC236}">
                  <a16:creationId xmlns:a16="http://schemas.microsoft.com/office/drawing/2014/main" id="{8D164A69-75FC-4420-B6C5-3A0A4367B763}"/>
                </a:ext>
              </a:extLst>
            </p:cNvPr>
            <p:cNvGrpSpPr/>
            <p:nvPr/>
          </p:nvGrpSpPr>
          <p:grpSpPr>
            <a:xfrm>
              <a:off x="5158811" y="1267451"/>
              <a:ext cx="1874378" cy="1874378"/>
              <a:chOff x="5158811" y="1267451"/>
              <a:chExt cx="1874378" cy="1874378"/>
            </a:xfrm>
          </p:grpSpPr>
          <p:sp>
            <p:nvSpPr>
              <p:cNvPr id="20" name="iŝľiḓe">
                <a:extLst>
                  <a:ext uri="{FF2B5EF4-FFF2-40B4-BE49-F238E27FC236}">
                    <a16:creationId xmlns:a16="http://schemas.microsoft.com/office/drawing/2014/main" id="{FA0FA076-7E52-4EDB-8EAE-6B3BBE47D2CE}"/>
                  </a:ext>
                </a:extLst>
              </p:cNvPr>
              <p:cNvSpPr/>
              <p:nvPr/>
            </p:nvSpPr>
            <p:spPr>
              <a:xfrm>
                <a:off x="5158811" y="1267451"/>
                <a:ext cx="1874378" cy="187437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sz="20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íṩḻïḓè">
                <a:extLst>
                  <a:ext uri="{FF2B5EF4-FFF2-40B4-BE49-F238E27FC236}">
                    <a16:creationId xmlns:a16="http://schemas.microsoft.com/office/drawing/2014/main" id="{45B4F174-CA39-4A80-91E2-3EC2C808B255}"/>
                  </a:ext>
                </a:extLst>
              </p:cNvPr>
              <p:cNvSpPr/>
              <p:nvPr/>
            </p:nvSpPr>
            <p:spPr>
              <a:xfrm>
                <a:off x="5705475" y="1888546"/>
                <a:ext cx="781049" cy="632188"/>
              </a:xfrm>
              <a:custGeom>
                <a:avLst/>
                <a:gdLst>
                  <a:gd name="connsiteX0" fmla="*/ 355420 w 607568"/>
                  <a:gd name="connsiteY0" fmla="*/ 250307 h 491771"/>
                  <a:gd name="connsiteX1" fmla="*/ 352312 w 607568"/>
                  <a:gd name="connsiteY1" fmla="*/ 251812 h 491771"/>
                  <a:gd name="connsiteX2" fmla="*/ 321042 w 607568"/>
                  <a:gd name="connsiteY2" fmla="*/ 289814 h 491771"/>
                  <a:gd name="connsiteX3" fmla="*/ 321513 w 607568"/>
                  <a:gd name="connsiteY3" fmla="*/ 295364 h 491771"/>
                  <a:gd name="connsiteX4" fmla="*/ 369736 w 607568"/>
                  <a:gd name="connsiteY4" fmla="*/ 338257 h 491771"/>
                  <a:gd name="connsiteX5" fmla="*/ 371997 w 607568"/>
                  <a:gd name="connsiteY5" fmla="*/ 339104 h 491771"/>
                  <a:gd name="connsiteX6" fmla="*/ 373127 w 607568"/>
                  <a:gd name="connsiteY6" fmla="*/ 338916 h 491771"/>
                  <a:gd name="connsiteX7" fmla="*/ 375293 w 607568"/>
                  <a:gd name="connsiteY7" fmla="*/ 336282 h 491771"/>
                  <a:gd name="connsiteX8" fmla="*/ 383676 w 607568"/>
                  <a:gd name="connsiteY8" fmla="*/ 279467 h 491771"/>
                  <a:gd name="connsiteX9" fmla="*/ 376424 w 607568"/>
                  <a:gd name="connsiteY9" fmla="*/ 263287 h 491771"/>
                  <a:gd name="connsiteX10" fmla="*/ 357681 w 607568"/>
                  <a:gd name="connsiteY10" fmla="*/ 250965 h 491771"/>
                  <a:gd name="connsiteX11" fmla="*/ 355420 w 607568"/>
                  <a:gd name="connsiteY11" fmla="*/ 250307 h 491771"/>
                  <a:gd name="connsiteX12" fmla="*/ 258879 w 607568"/>
                  <a:gd name="connsiteY12" fmla="*/ 250307 h 491771"/>
                  <a:gd name="connsiteX13" fmla="*/ 256712 w 607568"/>
                  <a:gd name="connsiteY13" fmla="*/ 250965 h 491771"/>
                  <a:gd name="connsiteX14" fmla="*/ 237969 w 607568"/>
                  <a:gd name="connsiteY14" fmla="*/ 263287 h 491771"/>
                  <a:gd name="connsiteX15" fmla="*/ 230717 w 607568"/>
                  <a:gd name="connsiteY15" fmla="*/ 279467 h 491771"/>
                  <a:gd name="connsiteX16" fmla="*/ 239100 w 607568"/>
                  <a:gd name="connsiteY16" fmla="*/ 336282 h 491771"/>
                  <a:gd name="connsiteX17" fmla="*/ 241266 w 607568"/>
                  <a:gd name="connsiteY17" fmla="*/ 338916 h 491771"/>
                  <a:gd name="connsiteX18" fmla="*/ 242396 w 607568"/>
                  <a:gd name="connsiteY18" fmla="*/ 339104 h 491771"/>
                  <a:gd name="connsiteX19" fmla="*/ 244657 w 607568"/>
                  <a:gd name="connsiteY19" fmla="*/ 338257 h 491771"/>
                  <a:gd name="connsiteX20" fmla="*/ 292880 w 607568"/>
                  <a:gd name="connsiteY20" fmla="*/ 295364 h 491771"/>
                  <a:gd name="connsiteX21" fmla="*/ 293351 w 607568"/>
                  <a:gd name="connsiteY21" fmla="*/ 289814 h 491771"/>
                  <a:gd name="connsiteX22" fmla="*/ 261987 w 607568"/>
                  <a:gd name="connsiteY22" fmla="*/ 251812 h 491771"/>
                  <a:gd name="connsiteX23" fmla="*/ 258879 w 607568"/>
                  <a:gd name="connsiteY23" fmla="*/ 250307 h 491771"/>
                  <a:gd name="connsiteX24" fmla="*/ 500465 w 607568"/>
                  <a:gd name="connsiteY24" fmla="*/ 66049 h 491771"/>
                  <a:gd name="connsiteX25" fmla="*/ 565743 w 607568"/>
                  <a:gd name="connsiteY25" fmla="*/ 130673 h 491771"/>
                  <a:gd name="connsiteX26" fmla="*/ 566120 w 607568"/>
                  <a:gd name="connsiteY26" fmla="*/ 130673 h 491771"/>
                  <a:gd name="connsiteX27" fmla="*/ 580250 w 607568"/>
                  <a:gd name="connsiteY27" fmla="*/ 160962 h 491771"/>
                  <a:gd name="connsiteX28" fmla="*/ 560939 w 607568"/>
                  <a:gd name="connsiteY28" fmla="*/ 182503 h 491771"/>
                  <a:gd name="connsiteX29" fmla="*/ 531927 w 607568"/>
                  <a:gd name="connsiteY29" fmla="*/ 223799 h 491771"/>
                  <a:gd name="connsiteX30" fmla="*/ 528253 w 607568"/>
                  <a:gd name="connsiteY30" fmla="*/ 234240 h 491771"/>
                  <a:gd name="connsiteX31" fmla="*/ 530797 w 607568"/>
                  <a:gd name="connsiteY31" fmla="*/ 246281 h 491771"/>
                  <a:gd name="connsiteX32" fmla="*/ 545868 w 607568"/>
                  <a:gd name="connsiteY32" fmla="*/ 261143 h 491771"/>
                  <a:gd name="connsiteX33" fmla="*/ 558961 w 607568"/>
                  <a:gd name="connsiteY33" fmla="*/ 263777 h 491771"/>
                  <a:gd name="connsiteX34" fmla="*/ 597299 w 607568"/>
                  <a:gd name="connsiteY34" fmla="*/ 301968 h 491771"/>
                  <a:gd name="connsiteX35" fmla="*/ 607002 w 607568"/>
                  <a:gd name="connsiteY35" fmla="*/ 350788 h 491771"/>
                  <a:gd name="connsiteX36" fmla="*/ 601256 w 607568"/>
                  <a:gd name="connsiteY36" fmla="*/ 373835 h 491771"/>
                  <a:gd name="connsiteX37" fmla="*/ 579685 w 607568"/>
                  <a:gd name="connsiteY37" fmla="*/ 384088 h 491771"/>
                  <a:gd name="connsiteX38" fmla="*/ 490386 w 607568"/>
                  <a:gd name="connsiteY38" fmla="*/ 384088 h 491771"/>
                  <a:gd name="connsiteX39" fmla="*/ 467685 w 607568"/>
                  <a:gd name="connsiteY39" fmla="*/ 310058 h 491771"/>
                  <a:gd name="connsiteX40" fmla="*/ 431702 w 607568"/>
                  <a:gd name="connsiteY40" fmla="*/ 267445 h 491771"/>
                  <a:gd name="connsiteX41" fmla="*/ 441969 w 607568"/>
                  <a:gd name="connsiteY41" fmla="*/ 263777 h 491771"/>
                  <a:gd name="connsiteX42" fmla="*/ 455157 w 607568"/>
                  <a:gd name="connsiteY42" fmla="*/ 261237 h 491771"/>
                  <a:gd name="connsiteX43" fmla="*/ 470228 w 607568"/>
                  <a:gd name="connsiteY43" fmla="*/ 246281 h 491771"/>
                  <a:gd name="connsiteX44" fmla="*/ 472677 w 607568"/>
                  <a:gd name="connsiteY44" fmla="*/ 234240 h 491771"/>
                  <a:gd name="connsiteX45" fmla="*/ 469098 w 607568"/>
                  <a:gd name="connsiteY45" fmla="*/ 223893 h 491771"/>
                  <a:gd name="connsiteX46" fmla="*/ 439991 w 607568"/>
                  <a:gd name="connsiteY46" fmla="*/ 182503 h 491771"/>
                  <a:gd name="connsiteX47" fmla="*/ 426144 w 607568"/>
                  <a:gd name="connsiteY47" fmla="*/ 172720 h 491771"/>
                  <a:gd name="connsiteX48" fmla="*/ 441404 w 607568"/>
                  <a:gd name="connsiteY48" fmla="*/ 143278 h 491771"/>
                  <a:gd name="connsiteX49" fmla="*/ 439708 w 607568"/>
                  <a:gd name="connsiteY49" fmla="*/ 107438 h 491771"/>
                  <a:gd name="connsiteX50" fmla="*/ 500465 w 607568"/>
                  <a:gd name="connsiteY50" fmla="*/ 66049 h 491771"/>
                  <a:gd name="connsiteX51" fmla="*/ 107100 w 607568"/>
                  <a:gd name="connsiteY51" fmla="*/ 66049 h 491771"/>
                  <a:gd name="connsiteX52" fmla="*/ 171341 w 607568"/>
                  <a:gd name="connsiteY52" fmla="*/ 123618 h 491771"/>
                  <a:gd name="connsiteX53" fmla="*/ 172849 w 607568"/>
                  <a:gd name="connsiteY53" fmla="*/ 143278 h 491771"/>
                  <a:gd name="connsiteX54" fmla="*/ 184246 w 607568"/>
                  <a:gd name="connsiteY54" fmla="*/ 168205 h 491771"/>
                  <a:gd name="connsiteX55" fmla="*/ 167574 w 607568"/>
                  <a:gd name="connsiteY55" fmla="*/ 182503 h 491771"/>
                  <a:gd name="connsiteX56" fmla="*/ 138468 w 607568"/>
                  <a:gd name="connsiteY56" fmla="*/ 223799 h 491771"/>
                  <a:gd name="connsiteX57" fmla="*/ 134794 w 607568"/>
                  <a:gd name="connsiteY57" fmla="*/ 234240 h 491771"/>
                  <a:gd name="connsiteX58" fmla="*/ 137337 w 607568"/>
                  <a:gd name="connsiteY58" fmla="*/ 246281 h 491771"/>
                  <a:gd name="connsiteX59" fmla="*/ 152408 w 607568"/>
                  <a:gd name="connsiteY59" fmla="*/ 261143 h 491771"/>
                  <a:gd name="connsiteX60" fmla="*/ 165596 w 607568"/>
                  <a:gd name="connsiteY60" fmla="*/ 263777 h 491771"/>
                  <a:gd name="connsiteX61" fmla="*/ 179442 w 607568"/>
                  <a:gd name="connsiteY61" fmla="*/ 268856 h 491771"/>
                  <a:gd name="connsiteX62" fmla="*/ 146662 w 607568"/>
                  <a:gd name="connsiteY62" fmla="*/ 310058 h 491771"/>
                  <a:gd name="connsiteX63" fmla="*/ 123867 w 607568"/>
                  <a:gd name="connsiteY63" fmla="*/ 384088 h 491771"/>
                  <a:gd name="connsiteX64" fmla="*/ 27883 w 607568"/>
                  <a:gd name="connsiteY64" fmla="*/ 384088 h 491771"/>
                  <a:gd name="connsiteX65" fmla="*/ 6312 w 607568"/>
                  <a:gd name="connsiteY65" fmla="*/ 373835 h 491771"/>
                  <a:gd name="connsiteX66" fmla="*/ 566 w 607568"/>
                  <a:gd name="connsiteY66" fmla="*/ 350788 h 491771"/>
                  <a:gd name="connsiteX67" fmla="*/ 10268 w 607568"/>
                  <a:gd name="connsiteY67" fmla="*/ 301968 h 491771"/>
                  <a:gd name="connsiteX68" fmla="*/ 48606 w 607568"/>
                  <a:gd name="connsiteY68" fmla="*/ 263777 h 491771"/>
                  <a:gd name="connsiteX69" fmla="*/ 61699 w 607568"/>
                  <a:gd name="connsiteY69" fmla="*/ 261237 h 491771"/>
                  <a:gd name="connsiteX70" fmla="*/ 76770 w 607568"/>
                  <a:gd name="connsiteY70" fmla="*/ 246281 h 491771"/>
                  <a:gd name="connsiteX71" fmla="*/ 79313 w 607568"/>
                  <a:gd name="connsiteY71" fmla="*/ 234240 h 491771"/>
                  <a:gd name="connsiteX72" fmla="*/ 75639 w 607568"/>
                  <a:gd name="connsiteY72" fmla="*/ 223893 h 491771"/>
                  <a:gd name="connsiteX73" fmla="*/ 46628 w 607568"/>
                  <a:gd name="connsiteY73" fmla="*/ 182503 h 491771"/>
                  <a:gd name="connsiteX74" fmla="*/ 27318 w 607568"/>
                  <a:gd name="connsiteY74" fmla="*/ 160962 h 491771"/>
                  <a:gd name="connsiteX75" fmla="*/ 41447 w 607568"/>
                  <a:gd name="connsiteY75" fmla="*/ 130673 h 491771"/>
                  <a:gd name="connsiteX76" fmla="*/ 41824 w 607568"/>
                  <a:gd name="connsiteY76" fmla="*/ 130673 h 491771"/>
                  <a:gd name="connsiteX77" fmla="*/ 107100 w 607568"/>
                  <a:gd name="connsiteY77" fmla="*/ 66049 h 491771"/>
                  <a:gd name="connsiteX78" fmla="*/ 298626 w 607568"/>
                  <a:gd name="connsiteY78" fmla="*/ 0 h 491771"/>
                  <a:gd name="connsiteX79" fmla="*/ 315956 w 607568"/>
                  <a:gd name="connsiteY79" fmla="*/ 0 h 491771"/>
                  <a:gd name="connsiteX80" fmla="*/ 401854 w 607568"/>
                  <a:gd name="connsiteY80" fmla="*/ 85787 h 491771"/>
                  <a:gd name="connsiteX81" fmla="*/ 401854 w 607568"/>
                  <a:gd name="connsiteY81" fmla="*/ 95476 h 491771"/>
                  <a:gd name="connsiteX82" fmla="*/ 421633 w 607568"/>
                  <a:gd name="connsiteY82" fmla="*/ 138840 h 491771"/>
                  <a:gd name="connsiteX83" fmla="*/ 417960 w 607568"/>
                  <a:gd name="connsiteY83" fmla="*/ 149281 h 491771"/>
                  <a:gd name="connsiteX84" fmla="*/ 417112 w 607568"/>
                  <a:gd name="connsiteY84" fmla="*/ 151068 h 491771"/>
                  <a:gd name="connsiteX85" fmla="*/ 411273 w 607568"/>
                  <a:gd name="connsiteY85" fmla="*/ 159534 h 491771"/>
                  <a:gd name="connsiteX86" fmla="*/ 410896 w 607568"/>
                  <a:gd name="connsiteY86" fmla="*/ 159910 h 491771"/>
                  <a:gd name="connsiteX87" fmla="*/ 394037 w 607568"/>
                  <a:gd name="connsiteY87" fmla="*/ 169787 h 491771"/>
                  <a:gd name="connsiteX88" fmla="*/ 384900 w 607568"/>
                  <a:gd name="connsiteY88" fmla="*/ 189541 h 491771"/>
                  <a:gd name="connsiteX89" fmla="*/ 384712 w 607568"/>
                  <a:gd name="connsiteY89" fmla="*/ 189823 h 491771"/>
                  <a:gd name="connsiteX90" fmla="*/ 373316 w 607568"/>
                  <a:gd name="connsiteY90" fmla="*/ 207131 h 491771"/>
                  <a:gd name="connsiteX91" fmla="*/ 372750 w 607568"/>
                  <a:gd name="connsiteY91" fmla="*/ 207789 h 491771"/>
                  <a:gd name="connsiteX92" fmla="*/ 359847 w 607568"/>
                  <a:gd name="connsiteY92" fmla="*/ 222275 h 491771"/>
                  <a:gd name="connsiteX93" fmla="*/ 359188 w 607568"/>
                  <a:gd name="connsiteY93" fmla="*/ 222934 h 491771"/>
                  <a:gd name="connsiteX94" fmla="*/ 345154 w 607568"/>
                  <a:gd name="connsiteY94" fmla="*/ 234598 h 491771"/>
                  <a:gd name="connsiteX95" fmla="*/ 345625 w 607568"/>
                  <a:gd name="connsiteY95" fmla="*/ 236855 h 491771"/>
                  <a:gd name="connsiteX96" fmla="*/ 348639 w 607568"/>
                  <a:gd name="connsiteY96" fmla="*/ 235538 h 491771"/>
                  <a:gd name="connsiteX97" fmla="*/ 355514 w 607568"/>
                  <a:gd name="connsiteY97" fmla="*/ 234033 h 491771"/>
                  <a:gd name="connsiteX98" fmla="*/ 366628 w 607568"/>
                  <a:gd name="connsiteY98" fmla="*/ 237326 h 491771"/>
                  <a:gd name="connsiteX99" fmla="*/ 385371 w 607568"/>
                  <a:gd name="connsiteY99" fmla="*/ 249648 h 491771"/>
                  <a:gd name="connsiteX100" fmla="*/ 399876 w 607568"/>
                  <a:gd name="connsiteY100" fmla="*/ 279373 h 491771"/>
                  <a:gd name="connsiteX101" fmla="*/ 430016 w 607568"/>
                  <a:gd name="connsiteY101" fmla="*/ 289814 h 491771"/>
                  <a:gd name="connsiteX102" fmla="*/ 448382 w 607568"/>
                  <a:gd name="connsiteY102" fmla="*/ 316058 h 491771"/>
                  <a:gd name="connsiteX103" fmla="*/ 481630 w 607568"/>
                  <a:gd name="connsiteY103" fmla="*/ 424515 h 491771"/>
                  <a:gd name="connsiteX104" fmla="*/ 483891 w 607568"/>
                  <a:gd name="connsiteY104" fmla="*/ 436461 h 491771"/>
                  <a:gd name="connsiteX105" fmla="*/ 473718 w 607568"/>
                  <a:gd name="connsiteY105" fmla="*/ 470700 h 491771"/>
                  <a:gd name="connsiteX106" fmla="*/ 443956 w 607568"/>
                  <a:gd name="connsiteY106" fmla="*/ 490360 h 491771"/>
                  <a:gd name="connsiteX107" fmla="*/ 431805 w 607568"/>
                  <a:gd name="connsiteY107" fmla="*/ 491771 h 491771"/>
                  <a:gd name="connsiteX108" fmla="*/ 325375 w 607568"/>
                  <a:gd name="connsiteY108" fmla="*/ 491771 h 491771"/>
                  <a:gd name="connsiteX109" fmla="*/ 337430 w 607568"/>
                  <a:gd name="connsiteY109" fmla="*/ 415296 h 491771"/>
                  <a:gd name="connsiteX110" fmla="*/ 334605 w 607568"/>
                  <a:gd name="connsiteY110" fmla="*/ 389052 h 491771"/>
                  <a:gd name="connsiteX111" fmla="*/ 323962 w 607568"/>
                  <a:gd name="connsiteY111" fmla="*/ 360927 h 491771"/>
                  <a:gd name="connsiteX112" fmla="*/ 337430 w 607568"/>
                  <a:gd name="connsiteY112" fmla="*/ 347476 h 491771"/>
                  <a:gd name="connsiteX113" fmla="*/ 307196 w 607568"/>
                  <a:gd name="connsiteY113" fmla="*/ 317281 h 491771"/>
                  <a:gd name="connsiteX114" fmla="*/ 276868 w 607568"/>
                  <a:gd name="connsiteY114" fmla="*/ 347476 h 491771"/>
                  <a:gd name="connsiteX115" fmla="*/ 290337 w 607568"/>
                  <a:gd name="connsiteY115" fmla="*/ 360927 h 491771"/>
                  <a:gd name="connsiteX116" fmla="*/ 279694 w 607568"/>
                  <a:gd name="connsiteY116" fmla="*/ 389052 h 491771"/>
                  <a:gd name="connsiteX117" fmla="*/ 276963 w 607568"/>
                  <a:gd name="connsiteY117" fmla="*/ 415296 h 491771"/>
                  <a:gd name="connsiteX118" fmla="*/ 288736 w 607568"/>
                  <a:gd name="connsiteY118" fmla="*/ 491771 h 491771"/>
                  <a:gd name="connsiteX119" fmla="*/ 182493 w 607568"/>
                  <a:gd name="connsiteY119" fmla="*/ 491771 h 491771"/>
                  <a:gd name="connsiteX120" fmla="*/ 170437 w 607568"/>
                  <a:gd name="connsiteY120" fmla="*/ 490360 h 491771"/>
                  <a:gd name="connsiteX121" fmla="*/ 140675 w 607568"/>
                  <a:gd name="connsiteY121" fmla="*/ 470700 h 491771"/>
                  <a:gd name="connsiteX122" fmla="*/ 132669 w 607568"/>
                  <a:gd name="connsiteY122" fmla="*/ 424515 h 491771"/>
                  <a:gd name="connsiteX123" fmla="*/ 166011 w 607568"/>
                  <a:gd name="connsiteY123" fmla="*/ 316058 h 491771"/>
                  <a:gd name="connsiteX124" fmla="*/ 184377 w 607568"/>
                  <a:gd name="connsiteY124" fmla="*/ 289814 h 491771"/>
                  <a:gd name="connsiteX125" fmla="*/ 214517 w 607568"/>
                  <a:gd name="connsiteY125" fmla="*/ 279373 h 491771"/>
                  <a:gd name="connsiteX126" fmla="*/ 214517 w 607568"/>
                  <a:gd name="connsiteY126" fmla="*/ 279279 h 491771"/>
                  <a:gd name="connsiteX127" fmla="*/ 229022 w 607568"/>
                  <a:gd name="connsiteY127" fmla="*/ 249648 h 491771"/>
                  <a:gd name="connsiteX128" fmla="*/ 247765 w 607568"/>
                  <a:gd name="connsiteY128" fmla="*/ 237326 h 491771"/>
                  <a:gd name="connsiteX129" fmla="*/ 258879 w 607568"/>
                  <a:gd name="connsiteY129" fmla="*/ 234033 h 491771"/>
                  <a:gd name="connsiteX130" fmla="*/ 265754 w 607568"/>
                  <a:gd name="connsiteY130" fmla="*/ 235538 h 491771"/>
                  <a:gd name="connsiteX131" fmla="*/ 268768 w 607568"/>
                  <a:gd name="connsiteY131" fmla="*/ 236855 h 491771"/>
                  <a:gd name="connsiteX132" fmla="*/ 269239 w 607568"/>
                  <a:gd name="connsiteY132" fmla="*/ 234598 h 491771"/>
                  <a:gd name="connsiteX133" fmla="*/ 255205 w 607568"/>
                  <a:gd name="connsiteY133" fmla="*/ 222934 h 491771"/>
                  <a:gd name="connsiteX134" fmla="*/ 254546 w 607568"/>
                  <a:gd name="connsiteY134" fmla="*/ 222275 h 491771"/>
                  <a:gd name="connsiteX135" fmla="*/ 241548 w 607568"/>
                  <a:gd name="connsiteY135" fmla="*/ 207789 h 491771"/>
                  <a:gd name="connsiteX136" fmla="*/ 241077 w 607568"/>
                  <a:gd name="connsiteY136" fmla="*/ 207225 h 491771"/>
                  <a:gd name="connsiteX137" fmla="*/ 229681 w 607568"/>
                  <a:gd name="connsiteY137" fmla="*/ 189823 h 491771"/>
                  <a:gd name="connsiteX138" fmla="*/ 229493 w 607568"/>
                  <a:gd name="connsiteY138" fmla="*/ 189635 h 491771"/>
                  <a:gd name="connsiteX139" fmla="*/ 220356 w 607568"/>
                  <a:gd name="connsiteY139" fmla="*/ 169787 h 491771"/>
                  <a:gd name="connsiteX140" fmla="*/ 203497 w 607568"/>
                  <a:gd name="connsiteY140" fmla="*/ 159910 h 491771"/>
                  <a:gd name="connsiteX141" fmla="*/ 203120 w 607568"/>
                  <a:gd name="connsiteY141" fmla="*/ 159534 h 491771"/>
                  <a:gd name="connsiteX142" fmla="*/ 197281 w 607568"/>
                  <a:gd name="connsiteY142" fmla="*/ 151068 h 491771"/>
                  <a:gd name="connsiteX143" fmla="*/ 196433 w 607568"/>
                  <a:gd name="connsiteY143" fmla="*/ 149281 h 491771"/>
                  <a:gd name="connsiteX144" fmla="*/ 192666 w 607568"/>
                  <a:gd name="connsiteY144" fmla="*/ 138840 h 491771"/>
                  <a:gd name="connsiteX145" fmla="*/ 212727 w 607568"/>
                  <a:gd name="connsiteY145" fmla="*/ 95476 h 491771"/>
                  <a:gd name="connsiteX146" fmla="*/ 212727 w 607568"/>
                  <a:gd name="connsiteY146" fmla="*/ 85787 h 491771"/>
                  <a:gd name="connsiteX147" fmla="*/ 298626 w 607568"/>
                  <a:gd name="connsiteY147" fmla="*/ 0 h 491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607568" h="491771">
                    <a:moveTo>
                      <a:pt x="355420" y="250307"/>
                    </a:moveTo>
                    <a:cubicBezTo>
                      <a:pt x="354290" y="250307"/>
                      <a:pt x="353160" y="250871"/>
                      <a:pt x="352312" y="251812"/>
                    </a:cubicBezTo>
                    <a:lnTo>
                      <a:pt x="321042" y="289814"/>
                    </a:lnTo>
                    <a:cubicBezTo>
                      <a:pt x="319723" y="291507"/>
                      <a:pt x="319912" y="293953"/>
                      <a:pt x="321513" y="295364"/>
                    </a:cubicBezTo>
                    <a:lnTo>
                      <a:pt x="369736" y="338257"/>
                    </a:lnTo>
                    <a:cubicBezTo>
                      <a:pt x="370396" y="338822"/>
                      <a:pt x="371149" y="339104"/>
                      <a:pt x="371997" y="339104"/>
                    </a:cubicBezTo>
                    <a:cubicBezTo>
                      <a:pt x="372374" y="339104"/>
                      <a:pt x="372750" y="339010"/>
                      <a:pt x="373127" y="338916"/>
                    </a:cubicBezTo>
                    <a:cubicBezTo>
                      <a:pt x="374257" y="338539"/>
                      <a:pt x="375105" y="337505"/>
                      <a:pt x="375293" y="336282"/>
                    </a:cubicBezTo>
                    <a:lnTo>
                      <a:pt x="383676" y="279467"/>
                    </a:lnTo>
                    <a:cubicBezTo>
                      <a:pt x="384618" y="273164"/>
                      <a:pt x="381792" y="266768"/>
                      <a:pt x="376424" y="263287"/>
                    </a:cubicBezTo>
                    <a:lnTo>
                      <a:pt x="357681" y="250965"/>
                    </a:lnTo>
                    <a:cubicBezTo>
                      <a:pt x="357021" y="250495"/>
                      <a:pt x="356174" y="250307"/>
                      <a:pt x="355420" y="250307"/>
                    </a:cubicBezTo>
                    <a:close/>
                    <a:moveTo>
                      <a:pt x="258879" y="250307"/>
                    </a:moveTo>
                    <a:cubicBezTo>
                      <a:pt x="258125" y="250307"/>
                      <a:pt x="257372" y="250495"/>
                      <a:pt x="256712" y="250965"/>
                    </a:cubicBezTo>
                    <a:lnTo>
                      <a:pt x="237969" y="263287"/>
                    </a:lnTo>
                    <a:cubicBezTo>
                      <a:pt x="232601" y="266768"/>
                      <a:pt x="229775" y="273164"/>
                      <a:pt x="230717" y="279467"/>
                    </a:cubicBezTo>
                    <a:lnTo>
                      <a:pt x="239100" y="336282"/>
                    </a:lnTo>
                    <a:cubicBezTo>
                      <a:pt x="239288" y="337505"/>
                      <a:pt x="240136" y="338539"/>
                      <a:pt x="241266" y="338916"/>
                    </a:cubicBezTo>
                    <a:cubicBezTo>
                      <a:pt x="241643" y="339010"/>
                      <a:pt x="242019" y="339104"/>
                      <a:pt x="242396" y="339104"/>
                    </a:cubicBezTo>
                    <a:cubicBezTo>
                      <a:pt x="243244" y="339104"/>
                      <a:pt x="243997" y="338822"/>
                      <a:pt x="244657" y="338257"/>
                    </a:cubicBezTo>
                    <a:lnTo>
                      <a:pt x="292880" y="295364"/>
                    </a:lnTo>
                    <a:cubicBezTo>
                      <a:pt x="294481" y="293953"/>
                      <a:pt x="294670" y="291507"/>
                      <a:pt x="293351" y="289814"/>
                    </a:cubicBezTo>
                    <a:lnTo>
                      <a:pt x="261987" y="251812"/>
                    </a:lnTo>
                    <a:cubicBezTo>
                      <a:pt x="261233" y="250871"/>
                      <a:pt x="260103" y="250307"/>
                      <a:pt x="258879" y="250307"/>
                    </a:cubicBezTo>
                    <a:close/>
                    <a:moveTo>
                      <a:pt x="500465" y="66049"/>
                    </a:moveTo>
                    <a:cubicBezTo>
                      <a:pt x="548129" y="66049"/>
                      <a:pt x="562447" y="93516"/>
                      <a:pt x="565743" y="130673"/>
                    </a:cubicBezTo>
                    <a:cubicBezTo>
                      <a:pt x="565932" y="130673"/>
                      <a:pt x="566026" y="130673"/>
                      <a:pt x="566120" y="130673"/>
                    </a:cubicBezTo>
                    <a:cubicBezTo>
                      <a:pt x="577141" y="133118"/>
                      <a:pt x="583358" y="146664"/>
                      <a:pt x="580250" y="160962"/>
                    </a:cubicBezTo>
                    <a:cubicBezTo>
                      <a:pt x="577706" y="172532"/>
                      <a:pt x="569700" y="180904"/>
                      <a:pt x="560939" y="182503"/>
                    </a:cubicBezTo>
                    <a:cubicBezTo>
                      <a:pt x="554628" y="199529"/>
                      <a:pt x="543796" y="214016"/>
                      <a:pt x="531927" y="223799"/>
                    </a:cubicBezTo>
                    <a:cubicBezTo>
                      <a:pt x="528913" y="226338"/>
                      <a:pt x="527500" y="230383"/>
                      <a:pt x="528253" y="234240"/>
                    </a:cubicBezTo>
                    <a:lnTo>
                      <a:pt x="530797" y="246281"/>
                    </a:lnTo>
                    <a:cubicBezTo>
                      <a:pt x="532304" y="253806"/>
                      <a:pt x="538238" y="259732"/>
                      <a:pt x="545868" y="261143"/>
                    </a:cubicBezTo>
                    <a:lnTo>
                      <a:pt x="558961" y="263777"/>
                    </a:lnTo>
                    <a:cubicBezTo>
                      <a:pt x="578366" y="267634"/>
                      <a:pt x="593437" y="282684"/>
                      <a:pt x="597299" y="301968"/>
                    </a:cubicBezTo>
                    <a:lnTo>
                      <a:pt x="607002" y="350788"/>
                    </a:lnTo>
                    <a:cubicBezTo>
                      <a:pt x="608697" y="358972"/>
                      <a:pt x="606531" y="367438"/>
                      <a:pt x="601256" y="373835"/>
                    </a:cubicBezTo>
                    <a:cubicBezTo>
                      <a:pt x="595981" y="380325"/>
                      <a:pt x="588068" y="384088"/>
                      <a:pt x="579685" y="384088"/>
                    </a:cubicBezTo>
                    <a:lnTo>
                      <a:pt x="490386" y="384088"/>
                    </a:lnTo>
                    <a:lnTo>
                      <a:pt x="467685" y="310058"/>
                    </a:lnTo>
                    <a:cubicBezTo>
                      <a:pt x="461845" y="291150"/>
                      <a:pt x="448563" y="276194"/>
                      <a:pt x="431702" y="267445"/>
                    </a:cubicBezTo>
                    <a:cubicBezTo>
                      <a:pt x="434999" y="265940"/>
                      <a:pt x="438295" y="264529"/>
                      <a:pt x="441969" y="263777"/>
                    </a:cubicBezTo>
                    <a:lnTo>
                      <a:pt x="455157" y="261237"/>
                    </a:lnTo>
                    <a:cubicBezTo>
                      <a:pt x="462692" y="259732"/>
                      <a:pt x="468627" y="253806"/>
                      <a:pt x="470228" y="246281"/>
                    </a:cubicBezTo>
                    <a:lnTo>
                      <a:pt x="472677" y="234240"/>
                    </a:lnTo>
                    <a:cubicBezTo>
                      <a:pt x="473525" y="230383"/>
                      <a:pt x="472112" y="226338"/>
                      <a:pt x="469098" y="223893"/>
                    </a:cubicBezTo>
                    <a:cubicBezTo>
                      <a:pt x="457229" y="214016"/>
                      <a:pt x="446302" y="199529"/>
                      <a:pt x="439991" y="182503"/>
                    </a:cubicBezTo>
                    <a:cubicBezTo>
                      <a:pt x="434716" y="181563"/>
                      <a:pt x="429818" y="177894"/>
                      <a:pt x="426144" y="172720"/>
                    </a:cubicBezTo>
                    <a:cubicBezTo>
                      <a:pt x="433303" y="164725"/>
                      <a:pt x="438861" y="154754"/>
                      <a:pt x="441404" y="143278"/>
                    </a:cubicBezTo>
                    <a:cubicBezTo>
                      <a:pt x="444324" y="130485"/>
                      <a:pt x="443476" y="118068"/>
                      <a:pt x="439708" y="107438"/>
                    </a:cubicBezTo>
                    <a:cubicBezTo>
                      <a:pt x="447244" y="82699"/>
                      <a:pt x="464200" y="66049"/>
                      <a:pt x="500465" y="66049"/>
                    </a:cubicBezTo>
                    <a:close/>
                    <a:moveTo>
                      <a:pt x="107100" y="66049"/>
                    </a:moveTo>
                    <a:cubicBezTo>
                      <a:pt x="151561" y="66049"/>
                      <a:pt x="166820" y="90130"/>
                      <a:pt x="171341" y="123618"/>
                    </a:cubicBezTo>
                    <a:cubicBezTo>
                      <a:pt x="170965" y="129920"/>
                      <a:pt x="171436" y="136505"/>
                      <a:pt x="172849" y="143278"/>
                    </a:cubicBezTo>
                    <a:cubicBezTo>
                      <a:pt x="174921" y="152590"/>
                      <a:pt x="178971" y="161056"/>
                      <a:pt x="184246" y="168205"/>
                    </a:cubicBezTo>
                    <a:cubicBezTo>
                      <a:pt x="180573" y="175919"/>
                      <a:pt x="174356" y="181281"/>
                      <a:pt x="167574" y="182503"/>
                    </a:cubicBezTo>
                    <a:cubicBezTo>
                      <a:pt x="161263" y="199529"/>
                      <a:pt x="150336" y="214016"/>
                      <a:pt x="138468" y="223799"/>
                    </a:cubicBezTo>
                    <a:cubicBezTo>
                      <a:pt x="135453" y="226338"/>
                      <a:pt x="134040" y="230383"/>
                      <a:pt x="134794" y="234240"/>
                    </a:cubicBezTo>
                    <a:lnTo>
                      <a:pt x="137337" y="246281"/>
                    </a:lnTo>
                    <a:cubicBezTo>
                      <a:pt x="138939" y="253806"/>
                      <a:pt x="144873" y="259732"/>
                      <a:pt x="152408" y="261143"/>
                    </a:cubicBezTo>
                    <a:lnTo>
                      <a:pt x="165596" y="263777"/>
                    </a:lnTo>
                    <a:cubicBezTo>
                      <a:pt x="170494" y="264812"/>
                      <a:pt x="175203" y="266505"/>
                      <a:pt x="179442" y="268856"/>
                    </a:cubicBezTo>
                    <a:cubicBezTo>
                      <a:pt x="164088" y="277793"/>
                      <a:pt x="152126" y="292279"/>
                      <a:pt x="146662" y="310058"/>
                    </a:cubicBezTo>
                    <a:lnTo>
                      <a:pt x="123867" y="384088"/>
                    </a:lnTo>
                    <a:lnTo>
                      <a:pt x="27883" y="384088"/>
                    </a:lnTo>
                    <a:cubicBezTo>
                      <a:pt x="19499" y="384088"/>
                      <a:pt x="11587" y="380325"/>
                      <a:pt x="6312" y="373835"/>
                    </a:cubicBezTo>
                    <a:cubicBezTo>
                      <a:pt x="1037" y="367438"/>
                      <a:pt x="-1129" y="358972"/>
                      <a:pt x="566" y="350788"/>
                    </a:cubicBezTo>
                    <a:lnTo>
                      <a:pt x="10268" y="301968"/>
                    </a:lnTo>
                    <a:cubicBezTo>
                      <a:pt x="14130" y="282684"/>
                      <a:pt x="29202" y="267634"/>
                      <a:pt x="48606" y="263777"/>
                    </a:cubicBezTo>
                    <a:lnTo>
                      <a:pt x="61699" y="261237"/>
                    </a:lnTo>
                    <a:cubicBezTo>
                      <a:pt x="69328" y="259732"/>
                      <a:pt x="75263" y="253806"/>
                      <a:pt x="76770" y="246281"/>
                    </a:cubicBezTo>
                    <a:lnTo>
                      <a:pt x="79313" y="234240"/>
                    </a:lnTo>
                    <a:cubicBezTo>
                      <a:pt x="80067" y="230383"/>
                      <a:pt x="78654" y="226338"/>
                      <a:pt x="75639" y="223893"/>
                    </a:cubicBezTo>
                    <a:cubicBezTo>
                      <a:pt x="63771" y="214016"/>
                      <a:pt x="52939" y="199623"/>
                      <a:pt x="46628" y="182503"/>
                    </a:cubicBezTo>
                    <a:cubicBezTo>
                      <a:pt x="37867" y="180904"/>
                      <a:pt x="29861" y="172532"/>
                      <a:pt x="27318" y="160962"/>
                    </a:cubicBezTo>
                    <a:cubicBezTo>
                      <a:pt x="24115" y="146664"/>
                      <a:pt x="30426" y="133118"/>
                      <a:pt x="41447" y="130673"/>
                    </a:cubicBezTo>
                    <a:cubicBezTo>
                      <a:pt x="41541" y="130673"/>
                      <a:pt x="41729" y="130673"/>
                      <a:pt x="41824" y="130673"/>
                    </a:cubicBezTo>
                    <a:cubicBezTo>
                      <a:pt x="45403" y="93516"/>
                      <a:pt x="60192" y="66049"/>
                      <a:pt x="107100" y="66049"/>
                    </a:cubicBezTo>
                    <a:close/>
                    <a:moveTo>
                      <a:pt x="298626" y="0"/>
                    </a:moveTo>
                    <a:lnTo>
                      <a:pt x="315956" y="0"/>
                    </a:lnTo>
                    <a:cubicBezTo>
                      <a:pt x="363426" y="0"/>
                      <a:pt x="401854" y="38378"/>
                      <a:pt x="401854" y="85787"/>
                    </a:cubicBezTo>
                    <a:lnTo>
                      <a:pt x="401854" y="95476"/>
                    </a:lnTo>
                    <a:cubicBezTo>
                      <a:pt x="417301" y="99238"/>
                      <a:pt x="426154" y="118522"/>
                      <a:pt x="421633" y="138840"/>
                    </a:cubicBezTo>
                    <a:cubicBezTo>
                      <a:pt x="420880" y="142602"/>
                      <a:pt x="419467" y="146083"/>
                      <a:pt x="417960" y="149281"/>
                    </a:cubicBezTo>
                    <a:cubicBezTo>
                      <a:pt x="417677" y="149939"/>
                      <a:pt x="417395" y="150504"/>
                      <a:pt x="417112" y="151068"/>
                    </a:cubicBezTo>
                    <a:cubicBezTo>
                      <a:pt x="415417" y="154172"/>
                      <a:pt x="413533" y="157088"/>
                      <a:pt x="411273" y="159534"/>
                    </a:cubicBezTo>
                    <a:cubicBezTo>
                      <a:pt x="411179" y="159628"/>
                      <a:pt x="410990" y="159816"/>
                      <a:pt x="410896" y="159910"/>
                    </a:cubicBezTo>
                    <a:cubicBezTo>
                      <a:pt x="406092" y="165084"/>
                      <a:pt x="400159" y="168658"/>
                      <a:pt x="394037" y="169787"/>
                    </a:cubicBezTo>
                    <a:cubicBezTo>
                      <a:pt x="391494" y="176654"/>
                      <a:pt x="388385" y="183332"/>
                      <a:pt x="384900" y="189541"/>
                    </a:cubicBezTo>
                    <a:cubicBezTo>
                      <a:pt x="384806" y="189635"/>
                      <a:pt x="384806" y="189729"/>
                      <a:pt x="384712" y="189823"/>
                    </a:cubicBezTo>
                    <a:cubicBezTo>
                      <a:pt x="381227" y="196031"/>
                      <a:pt x="377460" y="201769"/>
                      <a:pt x="373316" y="207131"/>
                    </a:cubicBezTo>
                    <a:cubicBezTo>
                      <a:pt x="373127" y="207413"/>
                      <a:pt x="372939" y="207601"/>
                      <a:pt x="372750" y="207789"/>
                    </a:cubicBezTo>
                    <a:cubicBezTo>
                      <a:pt x="368700" y="213057"/>
                      <a:pt x="364368" y="217948"/>
                      <a:pt x="359847" y="222275"/>
                    </a:cubicBezTo>
                    <a:cubicBezTo>
                      <a:pt x="359658" y="222463"/>
                      <a:pt x="359376" y="222651"/>
                      <a:pt x="359188" y="222934"/>
                    </a:cubicBezTo>
                    <a:cubicBezTo>
                      <a:pt x="354667" y="227261"/>
                      <a:pt x="349957" y="231211"/>
                      <a:pt x="345154" y="234598"/>
                    </a:cubicBezTo>
                    <a:lnTo>
                      <a:pt x="345625" y="236855"/>
                    </a:lnTo>
                    <a:cubicBezTo>
                      <a:pt x="346567" y="236385"/>
                      <a:pt x="347603" y="235915"/>
                      <a:pt x="348639" y="235538"/>
                    </a:cubicBezTo>
                    <a:cubicBezTo>
                      <a:pt x="350899" y="234786"/>
                      <a:pt x="353065" y="234033"/>
                      <a:pt x="355514" y="234033"/>
                    </a:cubicBezTo>
                    <a:cubicBezTo>
                      <a:pt x="359470" y="234033"/>
                      <a:pt x="363238" y="235162"/>
                      <a:pt x="366628" y="237326"/>
                    </a:cubicBezTo>
                    <a:cubicBezTo>
                      <a:pt x="366628" y="237326"/>
                      <a:pt x="380756" y="246450"/>
                      <a:pt x="385371" y="249648"/>
                    </a:cubicBezTo>
                    <a:cubicBezTo>
                      <a:pt x="401854" y="261030"/>
                      <a:pt x="399876" y="279373"/>
                      <a:pt x="399876" y="279373"/>
                    </a:cubicBezTo>
                    <a:cubicBezTo>
                      <a:pt x="410990" y="279655"/>
                      <a:pt x="421822" y="283041"/>
                      <a:pt x="430016" y="289814"/>
                    </a:cubicBezTo>
                    <a:cubicBezTo>
                      <a:pt x="445180" y="302324"/>
                      <a:pt x="447535" y="313330"/>
                      <a:pt x="448382" y="316058"/>
                    </a:cubicBezTo>
                    <a:lnTo>
                      <a:pt x="481630" y="424515"/>
                    </a:lnTo>
                    <a:cubicBezTo>
                      <a:pt x="482855" y="428371"/>
                      <a:pt x="483608" y="432416"/>
                      <a:pt x="483891" y="436461"/>
                    </a:cubicBezTo>
                    <a:cubicBezTo>
                      <a:pt x="484644" y="448595"/>
                      <a:pt x="481159" y="460730"/>
                      <a:pt x="473718" y="470700"/>
                    </a:cubicBezTo>
                    <a:cubicBezTo>
                      <a:pt x="466372" y="480671"/>
                      <a:pt x="455823" y="487538"/>
                      <a:pt x="443956" y="490360"/>
                    </a:cubicBezTo>
                    <a:cubicBezTo>
                      <a:pt x="440000" y="491301"/>
                      <a:pt x="435950" y="491771"/>
                      <a:pt x="431805" y="491771"/>
                    </a:cubicBezTo>
                    <a:lnTo>
                      <a:pt x="325375" y="491771"/>
                    </a:lnTo>
                    <a:lnTo>
                      <a:pt x="337430" y="415296"/>
                    </a:lnTo>
                    <a:cubicBezTo>
                      <a:pt x="338749" y="406454"/>
                      <a:pt x="337807" y="397424"/>
                      <a:pt x="334605" y="389052"/>
                    </a:cubicBezTo>
                    <a:lnTo>
                      <a:pt x="323962" y="360927"/>
                    </a:lnTo>
                    <a:lnTo>
                      <a:pt x="337430" y="347476"/>
                    </a:lnTo>
                    <a:lnTo>
                      <a:pt x="307196" y="317281"/>
                    </a:lnTo>
                    <a:lnTo>
                      <a:pt x="276868" y="347476"/>
                    </a:lnTo>
                    <a:lnTo>
                      <a:pt x="290337" y="360927"/>
                    </a:lnTo>
                    <a:lnTo>
                      <a:pt x="279694" y="389052"/>
                    </a:lnTo>
                    <a:cubicBezTo>
                      <a:pt x="276586" y="397424"/>
                      <a:pt x="275644" y="406454"/>
                      <a:pt x="276963" y="415296"/>
                    </a:cubicBezTo>
                    <a:lnTo>
                      <a:pt x="288736" y="491771"/>
                    </a:lnTo>
                    <a:lnTo>
                      <a:pt x="182493" y="491771"/>
                    </a:lnTo>
                    <a:cubicBezTo>
                      <a:pt x="178443" y="491771"/>
                      <a:pt x="174299" y="491301"/>
                      <a:pt x="170437" y="490360"/>
                    </a:cubicBezTo>
                    <a:cubicBezTo>
                      <a:pt x="158570" y="487538"/>
                      <a:pt x="148021" y="480671"/>
                      <a:pt x="140675" y="470700"/>
                    </a:cubicBezTo>
                    <a:cubicBezTo>
                      <a:pt x="130785" y="457343"/>
                      <a:pt x="127865" y="440223"/>
                      <a:pt x="132669" y="424515"/>
                    </a:cubicBezTo>
                    <a:lnTo>
                      <a:pt x="166011" y="316058"/>
                    </a:lnTo>
                    <a:cubicBezTo>
                      <a:pt x="166858" y="313330"/>
                      <a:pt x="170908" y="300631"/>
                      <a:pt x="184377" y="289814"/>
                    </a:cubicBezTo>
                    <a:cubicBezTo>
                      <a:pt x="192666" y="283229"/>
                      <a:pt x="203403" y="279655"/>
                      <a:pt x="214517" y="279373"/>
                    </a:cubicBezTo>
                    <a:lnTo>
                      <a:pt x="214517" y="279279"/>
                    </a:lnTo>
                    <a:cubicBezTo>
                      <a:pt x="214140" y="273447"/>
                      <a:pt x="211880" y="260654"/>
                      <a:pt x="229022" y="249648"/>
                    </a:cubicBezTo>
                    <a:cubicBezTo>
                      <a:pt x="233731" y="246638"/>
                      <a:pt x="247765" y="237326"/>
                      <a:pt x="247765" y="237326"/>
                    </a:cubicBezTo>
                    <a:cubicBezTo>
                      <a:pt x="251061" y="235162"/>
                      <a:pt x="254923" y="234033"/>
                      <a:pt x="258879" y="234033"/>
                    </a:cubicBezTo>
                    <a:cubicBezTo>
                      <a:pt x="261328" y="234033"/>
                      <a:pt x="263494" y="234786"/>
                      <a:pt x="265754" y="235538"/>
                    </a:cubicBezTo>
                    <a:cubicBezTo>
                      <a:pt x="266790" y="236009"/>
                      <a:pt x="267826" y="236385"/>
                      <a:pt x="268768" y="236855"/>
                    </a:cubicBezTo>
                    <a:lnTo>
                      <a:pt x="269239" y="234598"/>
                    </a:lnTo>
                    <a:cubicBezTo>
                      <a:pt x="264436" y="231211"/>
                      <a:pt x="259726" y="227261"/>
                      <a:pt x="255205" y="222934"/>
                    </a:cubicBezTo>
                    <a:cubicBezTo>
                      <a:pt x="254923" y="222651"/>
                      <a:pt x="254735" y="222463"/>
                      <a:pt x="254546" y="222275"/>
                    </a:cubicBezTo>
                    <a:cubicBezTo>
                      <a:pt x="250025" y="217948"/>
                      <a:pt x="245693" y="213057"/>
                      <a:pt x="241548" y="207789"/>
                    </a:cubicBezTo>
                    <a:cubicBezTo>
                      <a:pt x="241454" y="207601"/>
                      <a:pt x="241266" y="207413"/>
                      <a:pt x="241077" y="207225"/>
                    </a:cubicBezTo>
                    <a:cubicBezTo>
                      <a:pt x="236933" y="201769"/>
                      <a:pt x="233072" y="196031"/>
                      <a:pt x="229681" y="189823"/>
                    </a:cubicBezTo>
                    <a:cubicBezTo>
                      <a:pt x="229587" y="189729"/>
                      <a:pt x="229587" y="189635"/>
                      <a:pt x="229493" y="189635"/>
                    </a:cubicBezTo>
                    <a:cubicBezTo>
                      <a:pt x="226008" y="183332"/>
                      <a:pt x="222899" y="176654"/>
                      <a:pt x="220356" y="169787"/>
                    </a:cubicBezTo>
                    <a:cubicBezTo>
                      <a:pt x="214140" y="168658"/>
                      <a:pt x="208301" y="165084"/>
                      <a:pt x="203497" y="159910"/>
                    </a:cubicBezTo>
                    <a:cubicBezTo>
                      <a:pt x="203309" y="159722"/>
                      <a:pt x="203214" y="159628"/>
                      <a:pt x="203120" y="159534"/>
                    </a:cubicBezTo>
                    <a:cubicBezTo>
                      <a:pt x="200860" y="157088"/>
                      <a:pt x="198976" y="154172"/>
                      <a:pt x="197281" y="151068"/>
                    </a:cubicBezTo>
                    <a:cubicBezTo>
                      <a:pt x="196998" y="150504"/>
                      <a:pt x="196716" y="149939"/>
                      <a:pt x="196433" y="149281"/>
                    </a:cubicBezTo>
                    <a:cubicBezTo>
                      <a:pt x="194832" y="146083"/>
                      <a:pt x="193513" y="142602"/>
                      <a:pt x="192666" y="138840"/>
                    </a:cubicBezTo>
                    <a:cubicBezTo>
                      <a:pt x="188145" y="118428"/>
                      <a:pt x="197092" y="99050"/>
                      <a:pt x="212727" y="95476"/>
                    </a:cubicBezTo>
                    <a:lnTo>
                      <a:pt x="212727" y="85787"/>
                    </a:lnTo>
                    <a:cubicBezTo>
                      <a:pt x="212727" y="38378"/>
                      <a:pt x="251155" y="0"/>
                      <a:pt x="29862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sz="2000" b="1" i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" name="iśḷîḑé">
              <a:extLst>
                <a:ext uri="{FF2B5EF4-FFF2-40B4-BE49-F238E27FC236}">
                  <a16:creationId xmlns:a16="http://schemas.microsoft.com/office/drawing/2014/main" id="{CF26FF66-E625-423C-AA01-5A3A9110844A}"/>
                </a:ext>
              </a:extLst>
            </p:cNvPr>
            <p:cNvGrpSpPr/>
            <p:nvPr/>
          </p:nvGrpSpPr>
          <p:grpSpPr>
            <a:xfrm>
              <a:off x="7922287" y="4482205"/>
              <a:ext cx="2816594" cy="1415040"/>
              <a:chOff x="7922287" y="4395210"/>
              <a:chExt cx="2816594" cy="1415040"/>
            </a:xfrm>
          </p:grpSpPr>
          <p:sp>
            <p:nvSpPr>
              <p:cNvPr id="18" name="îṣ1ïḍê">
                <a:extLst>
                  <a:ext uri="{FF2B5EF4-FFF2-40B4-BE49-F238E27FC236}">
                    <a16:creationId xmlns:a16="http://schemas.microsoft.com/office/drawing/2014/main" id="{8163245C-B7EA-4976-89A5-0DBF0C461BA6}"/>
                  </a:ext>
                </a:extLst>
              </p:cNvPr>
              <p:cNvSpPr txBox="1"/>
              <p:nvPr/>
            </p:nvSpPr>
            <p:spPr>
              <a:xfrm>
                <a:off x="7922287" y="4957713"/>
                <a:ext cx="2816594" cy="8525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9" name="isļïḓé">
                <a:extLst>
                  <a:ext uri="{FF2B5EF4-FFF2-40B4-BE49-F238E27FC236}">
                    <a16:creationId xmlns:a16="http://schemas.microsoft.com/office/drawing/2014/main" id="{0B164B65-32ED-4383-9E30-2BB7767DB2E4}"/>
                  </a:ext>
                </a:extLst>
              </p:cNvPr>
              <p:cNvSpPr/>
              <p:nvPr/>
            </p:nvSpPr>
            <p:spPr>
              <a:xfrm>
                <a:off x="7922287" y="4395210"/>
                <a:ext cx="2816594" cy="437724"/>
              </a:xfrm>
              <a:prstGeom prst="rect">
                <a:avLst/>
              </a:prstGeom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/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grpSp>
          <p:nvGrpSpPr>
            <p:cNvPr id="13" name="îşļîḑe">
              <a:extLst>
                <a:ext uri="{FF2B5EF4-FFF2-40B4-BE49-F238E27FC236}">
                  <a16:creationId xmlns:a16="http://schemas.microsoft.com/office/drawing/2014/main" id="{C73609B8-3404-41B3-84C9-A5CED6146CE0}"/>
                </a:ext>
              </a:extLst>
            </p:cNvPr>
            <p:cNvGrpSpPr/>
            <p:nvPr/>
          </p:nvGrpSpPr>
          <p:grpSpPr>
            <a:xfrm>
              <a:off x="1453119" y="4482205"/>
              <a:ext cx="2816594" cy="1415040"/>
              <a:chOff x="7922287" y="4395210"/>
              <a:chExt cx="2816594" cy="1415040"/>
            </a:xfrm>
          </p:grpSpPr>
          <p:sp>
            <p:nvSpPr>
              <p:cNvPr id="16" name="ïS1iḓè">
                <a:extLst>
                  <a:ext uri="{FF2B5EF4-FFF2-40B4-BE49-F238E27FC236}">
                    <a16:creationId xmlns:a16="http://schemas.microsoft.com/office/drawing/2014/main" id="{8163245C-B7EA-4976-89A5-0DBF0C461BA6}"/>
                  </a:ext>
                </a:extLst>
              </p:cNvPr>
              <p:cNvSpPr txBox="1"/>
              <p:nvPr/>
            </p:nvSpPr>
            <p:spPr>
              <a:xfrm>
                <a:off x="7922287" y="4957713"/>
                <a:ext cx="2816594" cy="8525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7" name="ísḷîdè">
                <a:extLst>
                  <a:ext uri="{FF2B5EF4-FFF2-40B4-BE49-F238E27FC236}">
                    <a16:creationId xmlns:a16="http://schemas.microsoft.com/office/drawing/2014/main" id="{0B164B65-32ED-4383-9E30-2BB7767DB2E4}"/>
                  </a:ext>
                </a:extLst>
              </p:cNvPr>
              <p:cNvSpPr/>
              <p:nvPr/>
            </p:nvSpPr>
            <p:spPr>
              <a:xfrm>
                <a:off x="7922287" y="4395210"/>
                <a:ext cx="2816594" cy="437724"/>
              </a:xfrm>
              <a:prstGeom prst="rect">
                <a:avLst/>
              </a:prstGeom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/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5681EA8C-DA3E-443D-9DBB-B97937EE4DC9}"/>
                </a:ext>
              </a:extLst>
            </p:cNvPr>
            <p:cNvCxnSpPr/>
            <p:nvPr/>
          </p:nvCxnSpPr>
          <p:spPr>
            <a:xfrm>
              <a:off x="4478708" y="3535529"/>
              <a:ext cx="0" cy="261127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60B4E99D-C6E7-47B3-8630-A869B265FD5B}"/>
                </a:ext>
              </a:extLst>
            </p:cNvPr>
            <p:cNvCxnSpPr/>
            <p:nvPr/>
          </p:nvCxnSpPr>
          <p:spPr>
            <a:xfrm>
              <a:off x="7713292" y="3535529"/>
              <a:ext cx="0" cy="261127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243170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3164114" y="2363407"/>
            <a:ext cx="1225577" cy="1065594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8819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C16A65-D676-4AF0-A445-CC8BDD118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12F3C69-02B3-4F14-87F8-6EA6BFF1B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r>
              <a:rPr lang="zh-CN" altLang="en-US"/>
              <a:t>「 让</a:t>
            </a:r>
            <a:r>
              <a:rPr lang="en-US" altLang="zh-CN"/>
              <a:t>PPT</a:t>
            </a:r>
            <a:r>
              <a:rPr lang="zh-CN" altLang="en-US"/>
              <a:t>设计简单起来！」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FAA702D-5F45-4BCD-BDFA-C24130ADC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17</a:t>
            </a:fld>
            <a:endParaRPr lang="zh-CN" altLang="en-US"/>
          </a:p>
        </p:txBody>
      </p:sp>
      <p:grpSp>
        <p:nvGrpSpPr>
          <p:cNvPr id="5" name="174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5E8B431-7F4D-4816-855D-97AA01B42DD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099" y="1130300"/>
            <a:ext cx="10845800" cy="5016500"/>
            <a:chOff x="673099" y="1130300"/>
            <a:chExt cx="10845800" cy="5016500"/>
          </a:xfrm>
        </p:grpSpPr>
        <p:sp>
          <p:nvSpPr>
            <p:cNvPr id="6" name="ï$ľíḋé">
              <a:extLst>
                <a:ext uri="{FF2B5EF4-FFF2-40B4-BE49-F238E27FC236}">
                  <a16:creationId xmlns:a16="http://schemas.microsoft.com/office/drawing/2014/main" id="{68DDB5FE-86A1-4B19-BBB1-121419BA4CA9}"/>
                </a:ext>
              </a:extLst>
            </p:cNvPr>
            <p:cNvSpPr/>
            <p:nvPr/>
          </p:nvSpPr>
          <p:spPr>
            <a:xfrm>
              <a:off x="5359351" y="4313278"/>
              <a:ext cx="696484" cy="1833522"/>
            </a:xfrm>
            <a:custGeom>
              <a:avLst/>
              <a:gdLst>
                <a:gd name="connsiteX0" fmla="*/ 20886 w 671135"/>
                <a:gd name="connsiteY0" fmla="*/ 1523568 h 1640130"/>
                <a:gd name="connsiteX1" fmla="*/ 148106 w 671135"/>
                <a:gd name="connsiteY1" fmla="*/ 664827 h 1640130"/>
                <a:gd name="connsiteX2" fmla="*/ 92447 w 671135"/>
                <a:gd name="connsiteY2" fmla="*/ 124138 h 1640130"/>
                <a:gd name="connsiteX3" fmla="*/ 410499 w 671135"/>
                <a:gd name="connsiteY3" fmla="*/ 84382 h 1640130"/>
                <a:gd name="connsiteX4" fmla="*/ 561574 w 671135"/>
                <a:gd name="connsiteY4" fmla="*/ 36674 h 1640130"/>
                <a:gd name="connsiteX5" fmla="*/ 474110 w 671135"/>
                <a:gd name="connsiteY5" fmla="*/ 680729 h 1640130"/>
                <a:gd name="connsiteX6" fmla="*/ 656990 w 671135"/>
                <a:gd name="connsiteY6" fmla="*/ 1539470 h 1640130"/>
                <a:gd name="connsiteX7" fmla="*/ 20886 w 671135"/>
                <a:gd name="connsiteY7" fmla="*/ 1523568 h 164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1135" h="1640130">
                  <a:moveTo>
                    <a:pt x="20886" y="1523568"/>
                  </a:moveTo>
                  <a:cubicBezTo>
                    <a:pt x="-63928" y="1377794"/>
                    <a:pt x="136179" y="898065"/>
                    <a:pt x="148106" y="664827"/>
                  </a:cubicBezTo>
                  <a:cubicBezTo>
                    <a:pt x="160033" y="431589"/>
                    <a:pt x="48715" y="220879"/>
                    <a:pt x="92447" y="124138"/>
                  </a:cubicBezTo>
                  <a:cubicBezTo>
                    <a:pt x="136179" y="27397"/>
                    <a:pt x="332311" y="98959"/>
                    <a:pt x="410499" y="84382"/>
                  </a:cubicBezTo>
                  <a:cubicBezTo>
                    <a:pt x="488687" y="69805"/>
                    <a:pt x="550972" y="-62717"/>
                    <a:pt x="561574" y="36674"/>
                  </a:cubicBezTo>
                  <a:cubicBezTo>
                    <a:pt x="572176" y="136065"/>
                    <a:pt x="458207" y="430263"/>
                    <a:pt x="474110" y="680729"/>
                  </a:cubicBezTo>
                  <a:cubicBezTo>
                    <a:pt x="490013" y="931195"/>
                    <a:pt x="731202" y="1396347"/>
                    <a:pt x="656990" y="1539470"/>
                  </a:cubicBezTo>
                  <a:cubicBezTo>
                    <a:pt x="582778" y="1682593"/>
                    <a:pt x="105700" y="1669342"/>
                    <a:pt x="20886" y="1523568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íSḷíḋè">
              <a:extLst>
                <a:ext uri="{FF2B5EF4-FFF2-40B4-BE49-F238E27FC236}">
                  <a16:creationId xmlns:a16="http://schemas.microsoft.com/office/drawing/2014/main" id="{82C5E9D6-12AE-4A2D-B5F5-27F27D283692}"/>
                </a:ext>
              </a:extLst>
            </p:cNvPr>
            <p:cNvSpPr txBox="1"/>
            <p:nvPr/>
          </p:nvSpPr>
          <p:spPr>
            <a:xfrm>
              <a:off x="673099" y="3312492"/>
              <a:ext cx="3262661" cy="64938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altLang="zh-CN" sz="1100" dirty="0"/>
                <a:t>Copy paste fonts. Choose the only option to retain text……</a:t>
              </a:r>
              <a:endParaRPr lang="zh-CN" altLang="en-US" sz="1100" dirty="0"/>
            </a:p>
          </p:txBody>
        </p:sp>
        <p:sp>
          <p:nvSpPr>
            <p:cNvPr id="8" name="iSlïḑè">
              <a:extLst>
                <a:ext uri="{FF2B5EF4-FFF2-40B4-BE49-F238E27FC236}">
                  <a16:creationId xmlns:a16="http://schemas.microsoft.com/office/drawing/2014/main" id="{36FA9174-5DBC-4A00-956C-ABC4C1E5CD4E}"/>
                </a:ext>
              </a:extLst>
            </p:cNvPr>
            <p:cNvSpPr/>
            <p:nvPr/>
          </p:nvSpPr>
          <p:spPr>
            <a:xfrm>
              <a:off x="673099" y="2830056"/>
              <a:ext cx="3262661" cy="482436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9" name="i$ľiďé">
              <a:extLst>
                <a:ext uri="{FF2B5EF4-FFF2-40B4-BE49-F238E27FC236}">
                  <a16:creationId xmlns:a16="http://schemas.microsoft.com/office/drawing/2014/main" id="{244A9D2A-CAC7-4C2F-9F18-22D63C9DE0EC}"/>
                </a:ext>
              </a:extLst>
            </p:cNvPr>
            <p:cNvSpPr txBox="1"/>
            <p:nvPr/>
          </p:nvSpPr>
          <p:spPr>
            <a:xfrm>
              <a:off x="673099" y="4914178"/>
              <a:ext cx="2896453" cy="64938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altLang="zh-CN" sz="1100" dirty="0"/>
                <a:t>Copy paste fonts. Choose the only option to retain text……</a:t>
              </a:r>
              <a:endParaRPr lang="zh-CN" altLang="en-US" sz="1100" dirty="0"/>
            </a:p>
          </p:txBody>
        </p:sp>
        <p:sp>
          <p:nvSpPr>
            <p:cNvPr id="10" name="ïŝḻïḋé">
              <a:extLst>
                <a:ext uri="{FF2B5EF4-FFF2-40B4-BE49-F238E27FC236}">
                  <a16:creationId xmlns:a16="http://schemas.microsoft.com/office/drawing/2014/main" id="{4173F506-6345-4AD5-946B-AC3C6EE702FF}"/>
                </a:ext>
              </a:extLst>
            </p:cNvPr>
            <p:cNvSpPr/>
            <p:nvPr/>
          </p:nvSpPr>
          <p:spPr>
            <a:xfrm>
              <a:off x="673099" y="4431742"/>
              <a:ext cx="2896453" cy="482436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11" name="ï$ļîďe">
              <a:extLst>
                <a:ext uri="{FF2B5EF4-FFF2-40B4-BE49-F238E27FC236}">
                  <a16:creationId xmlns:a16="http://schemas.microsoft.com/office/drawing/2014/main" id="{74C5F1A8-C0F5-4C24-9BBB-1B06745F354B}"/>
                </a:ext>
              </a:extLst>
            </p:cNvPr>
            <p:cNvSpPr txBox="1"/>
            <p:nvPr/>
          </p:nvSpPr>
          <p:spPr>
            <a:xfrm>
              <a:off x="8129737" y="3371072"/>
              <a:ext cx="3389160" cy="64938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altLang="zh-CN" sz="1100" dirty="0"/>
                <a:t>Copy paste fonts. Choose the only option to retain text……</a:t>
              </a:r>
              <a:endParaRPr lang="zh-CN" altLang="en-US" sz="1100" dirty="0"/>
            </a:p>
          </p:txBody>
        </p:sp>
        <p:sp>
          <p:nvSpPr>
            <p:cNvPr id="12" name="îṩlidé">
              <a:extLst>
                <a:ext uri="{FF2B5EF4-FFF2-40B4-BE49-F238E27FC236}">
                  <a16:creationId xmlns:a16="http://schemas.microsoft.com/office/drawing/2014/main" id="{52660CAD-E114-4B2C-BA24-C501D261C1CC}"/>
                </a:ext>
              </a:extLst>
            </p:cNvPr>
            <p:cNvSpPr/>
            <p:nvPr/>
          </p:nvSpPr>
          <p:spPr>
            <a:xfrm>
              <a:off x="8129737" y="2888636"/>
              <a:ext cx="3389160" cy="482436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13" name="ïṡľiḋé">
              <a:extLst>
                <a:ext uri="{FF2B5EF4-FFF2-40B4-BE49-F238E27FC236}">
                  <a16:creationId xmlns:a16="http://schemas.microsoft.com/office/drawing/2014/main" id="{1280E3B0-08E1-4437-A137-CECCCBA65069}"/>
                </a:ext>
              </a:extLst>
            </p:cNvPr>
            <p:cNvSpPr txBox="1"/>
            <p:nvPr/>
          </p:nvSpPr>
          <p:spPr>
            <a:xfrm>
              <a:off x="8401050" y="4920144"/>
              <a:ext cx="3117847" cy="64938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altLang="zh-CN" sz="1100" dirty="0"/>
                <a:t>Copy paste fonts. Choose the only option to retain text……</a:t>
              </a:r>
              <a:endParaRPr lang="zh-CN" altLang="en-US" sz="1100" dirty="0"/>
            </a:p>
          </p:txBody>
        </p:sp>
        <p:sp>
          <p:nvSpPr>
            <p:cNvPr id="14" name="ïṣļïdè">
              <a:extLst>
                <a:ext uri="{FF2B5EF4-FFF2-40B4-BE49-F238E27FC236}">
                  <a16:creationId xmlns:a16="http://schemas.microsoft.com/office/drawing/2014/main" id="{C6580DF5-D0A9-4BF7-9C1F-57C023D625C2}"/>
                </a:ext>
              </a:extLst>
            </p:cNvPr>
            <p:cNvSpPr/>
            <p:nvPr/>
          </p:nvSpPr>
          <p:spPr>
            <a:xfrm>
              <a:off x="8401050" y="4437708"/>
              <a:ext cx="3117847" cy="482436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15" name="îşľîḑè">
              <a:extLst>
                <a:ext uri="{FF2B5EF4-FFF2-40B4-BE49-F238E27FC236}">
                  <a16:creationId xmlns:a16="http://schemas.microsoft.com/office/drawing/2014/main" id="{53D6A92D-5A73-4C43-AACC-110371D87A2A}"/>
                </a:ext>
              </a:extLst>
            </p:cNvPr>
            <p:cNvSpPr txBox="1"/>
            <p:nvPr/>
          </p:nvSpPr>
          <p:spPr>
            <a:xfrm>
              <a:off x="673099" y="1130300"/>
              <a:ext cx="10845800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fonts make reading more fluent.</a:t>
              </a:r>
            </a:p>
          </p:txBody>
        </p:sp>
        <p:sp>
          <p:nvSpPr>
            <p:cNvPr id="16" name="îṥḷiḍe">
              <a:extLst>
                <a:ext uri="{FF2B5EF4-FFF2-40B4-BE49-F238E27FC236}">
                  <a16:creationId xmlns:a16="http://schemas.microsoft.com/office/drawing/2014/main" id="{62A23275-6360-4C26-BBBA-E692FFE2C945}"/>
                </a:ext>
              </a:extLst>
            </p:cNvPr>
            <p:cNvSpPr txBox="1"/>
            <p:nvPr/>
          </p:nvSpPr>
          <p:spPr>
            <a:xfrm>
              <a:off x="673101" y="1712226"/>
              <a:ext cx="10845796" cy="594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Theme color makes PPT more convenient to change.</a:t>
              </a:r>
            </a:p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Adjust the spacing to adapt to Chinese typesetting, use the reference line in PPT.</a:t>
              </a:r>
            </a:p>
          </p:txBody>
        </p:sp>
        <p:grpSp>
          <p:nvGrpSpPr>
            <p:cNvPr id="17" name="îṧ1iḍe">
              <a:extLst>
                <a:ext uri="{FF2B5EF4-FFF2-40B4-BE49-F238E27FC236}">
                  <a16:creationId xmlns:a16="http://schemas.microsoft.com/office/drawing/2014/main" id="{B3D9FB7A-C614-4D96-84A3-0E91E169DBD9}"/>
                </a:ext>
              </a:extLst>
            </p:cNvPr>
            <p:cNvGrpSpPr/>
            <p:nvPr/>
          </p:nvGrpSpPr>
          <p:grpSpPr>
            <a:xfrm>
              <a:off x="4219075" y="2793352"/>
              <a:ext cx="3673381" cy="2454195"/>
              <a:chOff x="4456583" y="2437656"/>
              <a:chExt cx="2822336" cy="1885612"/>
            </a:xfrm>
          </p:grpSpPr>
          <p:sp>
            <p:nvSpPr>
              <p:cNvPr id="27" name="ïṥliḋe">
                <a:extLst>
                  <a:ext uri="{FF2B5EF4-FFF2-40B4-BE49-F238E27FC236}">
                    <a16:creationId xmlns:a16="http://schemas.microsoft.com/office/drawing/2014/main" id="{921615D1-932C-4D2A-BDDF-073409ADCAC9}"/>
                  </a:ext>
                </a:extLst>
              </p:cNvPr>
              <p:cNvSpPr/>
              <p:nvPr/>
            </p:nvSpPr>
            <p:spPr bwMode="auto">
              <a:xfrm>
                <a:off x="6169948" y="3119620"/>
                <a:ext cx="109247" cy="145640"/>
              </a:xfrm>
              <a:custGeom>
                <a:avLst/>
                <a:gdLst>
                  <a:gd name="T0" fmla="*/ 23 w 59"/>
                  <a:gd name="T1" fmla="*/ 26 h 80"/>
                  <a:gd name="T2" fmla="*/ 11 w 59"/>
                  <a:gd name="T3" fmla="*/ 72 h 80"/>
                  <a:gd name="T4" fmla="*/ 35 w 59"/>
                  <a:gd name="T5" fmla="*/ 52 h 80"/>
                  <a:gd name="T6" fmla="*/ 55 w 59"/>
                  <a:gd name="T7" fmla="*/ 15 h 80"/>
                  <a:gd name="T8" fmla="*/ 23 w 59"/>
                  <a:gd name="T9" fmla="*/ 2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80">
                    <a:moveTo>
                      <a:pt x="23" y="26"/>
                    </a:moveTo>
                    <a:cubicBezTo>
                      <a:pt x="0" y="44"/>
                      <a:pt x="11" y="72"/>
                      <a:pt x="11" y="72"/>
                    </a:cubicBezTo>
                    <a:cubicBezTo>
                      <a:pt x="26" y="80"/>
                      <a:pt x="46" y="75"/>
                      <a:pt x="35" y="52"/>
                    </a:cubicBezTo>
                    <a:cubicBezTo>
                      <a:pt x="24" y="30"/>
                      <a:pt x="51" y="30"/>
                      <a:pt x="55" y="15"/>
                    </a:cubicBezTo>
                    <a:cubicBezTo>
                      <a:pt x="59" y="0"/>
                      <a:pt x="46" y="7"/>
                      <a:pt x="23" y="26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iS1îḋè">
                <a:extLst>
                  <a:ext uri="{FF2B5EF4-FFF2-40B4-BE49-F238E27FC236}">
                    <a16:creationId xmlns:a16="http://schemas.microsoft.com/office/drawing/2014/main" id="{AC024170-293A-4291-8379-1DB045FA6F3D}"/>
                  </a:ext>
                </a:extLst>
              </p:cNvPr>
              <p:cNvSpPr/>
              <p:nvPr/>
            </p:nvSpPr>
            <p:spPr bwMode="auto">
              <a:xfrm>
                <a:off x="6227322" y="3467152"/>
                <a:ext cx="80167" cy="158740"/>
              </a:xfrm>
              <a:custGeom>
                <a:avLst/>
                <a:gdLst>
                  <a:gd name="T0" fmla="*/ 15 w 43"/>
                  <a:gd name="T1" fmla="*/ 72 h 87"/>
                  <a:gd name="T2" fmla="*/ 36 w 43"/>
                  <a:gd name="T3" fmla="*/ 55 h 87"/>
                  <a:gd name="T4" fmla="*/ 13 w 43"/>
                  <a:gd name="T5" fmla="*/ 3 h 87"/>
                  <a:gd name="T6" fmla="*/ 16 w 43"/>
                  <a:gd name="T7" fmla="*/ 27 h 87"/>
                  <a:gd name="T8" fmla="*/ 15 w 43"/>
                  <a:gd name="T9" fmla="*/ 7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87">
                    <a:moveTo>
                      <a:pt x="15" y="72"/>
                    </a:moveTo>
                    <a:cubicBezTo>
                      <a:pt x="25" y="87"/>
                      <a:pt x="29" y="72"/>
                      <a:pt x="36" y="55"/>
                    </a:cubicBezTo>
                    <a:cubicBezTo>
                      <a:pt x="43" y="37"/>
                      <a:pt x="27" y="0"/>
                      <a:pt x="13" y="3"/>
                    </a:cubicBezTo>
                    <a:cubicBezTo>
                      <a:pt x="0" y="5"/>
                      <a:pt x="16" y="27"/>
                      <a:pt x="16" y="27"/>
                    </a:cubicBezTo>
                    <a:cubicBezTo>
                      <a:pt x="19" y="51"/>
                      <a:pt x="4" y="57"/>
                      <a:pt x="15" y="72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íŝľíďé">
                <a:extLst>
                  <a:ext uri="{FF2B5EF4-FFF2-40B4-BE49-F238E27FC236}">
                    <a16:creationId xmlns:a16="http://schemas.microsoft.com/office/drawing/2014/main" id="{9F474F22-6C0E-456F-B1FE-2B916C61B988}"/>
                  </a:ext>
                </a:extLst>
              </p:cNvPr>
              <p:cNvSpPr/>
              <p:nvPr/>
            </p:nvSpPr>
            <p:spPr bwMode="auto">
              <a:xfrm>
                <a:off x="6487470" y="3628974"/>
                <a:ext cx="178410" cy="282033"/>
              </a:xfrm>
              <a:custGeom>
                <a:avLst/>
                <a:gdLst>
                  <a:gd name="T0" fmla="*/ 75 w 96"/>
                  <a:gd name="T1" fmla="*/ 4 h 155"/>
                  <a:gd name="T2" fmla="*/ 45 w 96"/>
                  <a:gd name="T3" fmla="*/ 62 h 155"/>
                  <a:gd name="T4" fmla="*/ 7 w 96"/>
                  <a:gd name="T5" fmla="*/ 115 h 155"/>
                  <a:gd name="T6" fmla="*/ 27 w 96"/>
                  <a:gd name="T7" fmla="*/ 111 h 155"/>
                  <a:gd name="T8" fmla="*/ 55 w 96"/>
                  <a:gd name="T9" fmla="*/ 87 h 155"/>
                  <a:gd name="T10" fmla="*/ 76 w 96"/>
                  <a:gd name="T11" fmla="*/ 19 h 155"/>
                  <a:gd name="T12" fmla="*/ 75 w 96"/>
                  <a:gd name="T13" fmla="*/ 4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155">
                    <a:moveTo>
                      <a:pt x="75" y="4"/>
                    </a:moveTo>
                    <a:cubicBezTo>
                      <a:pt x="75" y="4"/>
                      <a:pt x="44" y="36"/>
                      <a:pt x="45" y="62"/>
                    </a:cubicBezTo>
                    <a:cubicBezTo>
                      <a:pt x="47" y="87"/>
                      <a:pt x="13" y="75"/>
                      <a:pt x="7" y="115"/>
                    </a:cubicBezTo>
                    <a:cubicBezTo>
                      <a:pt x="0" y="155"/>
                      <a:pt x="20" y="115"/>
                      <a:pt x="27" y="111"/>
                    </a:cubicBezTo>
                    <a:cubicBezTo>
                      <a:pt x="33" y="107"/>
                      <a:pt x="45" y="96"/>
                      <a:pt x="55" y="87"/>
                    </a:cubicBezTo>
                    <a:cubicBezTo>
                      <a:pt x="64" y="78"/>
                      <a:pt x="56" y="38"/>
                      <a:pt x="76" y="19"/>
                    </a:cubicBezTo>
                    <a:cubicBezTo>
                      <a:pt x="96" y="0"/>
                      <a:pt x="80" y="6"/>
                      <a:pt x="75" y="4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0" name="ïs1iďê">
                <a:extLst>
                  <a:ext uri="{FF2B5EF4-FFF2-40B4-BE49-F238E27FC236}">
                    <a16:creationId xmlns:a16="http://schemas.microsoft.com/office/drawing/2014/main" id="{80B1BB69-4662-4E15-9515-5806B70D0FF3}"/>
                  </a:ext>
                </a:extLst>
              </p:cNvPr>
              <p:cNvSpPr/>
              <p:nvPr/>
            </p:nvSpPr>
            <p:spPr bwMode="auto">
              <a:xfrm>
                <a:off x="6896163" y="3139655"/>
                <a:ext cx="66806" cy="203433"/>
              </a:xfrm>
              <a:custGeom>
                <a:avLst/>
                <a:gdLst>
                  <a:gd name="T0" fmla="*/ 17 w 36"/>
                  <a:gd name="T1" fmla="*/ 112 h 112"/>
                  <a:gd name="T2" fmla="*/ 24 w 36"/>
                  <a:gd name="T3" fmla="*/ 21 h 112"/>
                  <a:gd name="T4" fmla="*/ 15 w 36"/>
                  <a:gd name="T5" fmla="*/ 23 h 112"/>
                  <a:gd name="T6" fmla="*/ 17 w 36"/>
                  <a:gd name="T7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112">
                    <a:moveTo>
                      <a:pt x="17" y="112"/>
                    </a:moveTo>
                    <a:cubicBezTo>
                      <a:pt x="35" y="112"/>
                      <a:pt x="36" y="43"/>
                      <a:pt x="24" y="21"/>
                    </a:cubicBezTo>
                    <a:cubicBezTo>
                      <a:pt x="12" y="0"/>
                      <a:pt x="15" y="23"/>
                      <a:pt x="15" y="23"/>
                    </a:cubicBezTo>
                    <a:cubicBezTo>
                      <a:pt x="15" y="23"/>
                      <a:pt x="0" y="112"/>
                      <a:pt x="17" y="112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" name="ïSḻîḍé">
                <a:extLst>
                  <a:ext uri="{FF2B5EF4-FFF2-40B4-BE49-F238E27FC236}">
                    <a16:creationId xmlns:a16="http://schemas.microsoft.com/office/drawing/2014/main" id="{B2AF415F-DF54-4AF0-9EEA-D96EAC186803}"/>
                  </a:ext>
                </a:extLst>
              </p:cNvPr>
              <p:cNvSpPr/>
              <p:nvPr/>
            </p:nvSpPr>
            <p:spPr bwMode="auto">
              <a:xfrm>
                <a:off x="5522327" y="3694474"/>
                <a:ext cx="116320" cy="167987"/>
              </a:xfrm>
              <a:custGeom>
                <a:avLst/>
                <a:gdLst>
                  <a:gd name="T0" fmla="*/ 44 w 63"/>
                  <a:gd name="T1" fmla="*/ 88 h 92"/>
                  <a:gd name="T2" fmla="*/ 32 w 63"/>
                  <a:gd name="T3" fmla="*/ 46 h 92"/>
                  <a:gd name="T4" fmla="*/ 16 w 63"/>
                  <a:gd name="T5" fmla="*/ 2 h 92"/>
                  <a:gd name="T6" fmla="*/ 11 w 63"/>
                  <a:gd name="T7" fmla="*/ 43 h 92"/>
                  <a:gd name="T8" fmla="*/ 44 w 63"/>
                  <a:gd name="T9" fmla="*/ 8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92">
                    <a:moveTo>
                      <a:pt x="44" y="88"/>
                    </a:moveTo>
                    <a:cubicBezTo>
                      <a:pt x="63" y="92"/>
                      <a:pt x="39" y="63"/>
                      <a:pt x="32" y="46"/>
                    </a:cubicBezTo>
                    <a:cubicBezTo>
                      <a:pt x="25" y="28"/>
                      <a:pt x="32" y="0"/>
                      <a:pt x="16" y="2"/>
                    </a:cubicBezTo>
                    <a:cubicBezTo>
                      <a:pt x="0" y="3"/>
                      <a:pt x="11" y="43"/>
                      <a:pt x="11" y="43"/>
                    </a:cubicBezTo>
                    <a:cubicBezTo>
                      <a:pt x="11" y="58"/>
                      <a:pt x="25" y="84"/>
                      <a:pt x="44" y="88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" name="ïṣḻíḋê">
                <a:extLst>
                  <a:ext uri="{FF2B5EF4-FFF2-40B4-BE49-F238E27FC236}">
                    <a16:creationId xmlns:a16="http://schemas.microsoft.com/office/drawing/2014/main" id="{A5D0B542-5438-4CE0-AB34-C15897EADD6C}"/>
                  </a:ext>
                </a:extLst>
              </p:cNvPr>
              <p:cNvSpPr/>
              <p:nvPr/>
            </p:nvSpPr>
            <p:spPr bwMode="auto">
              <a:xfrm>
                <a:off x="4456583" y="2437656"/>
                <a:ext cx="2822336" cy="1885612"/>
              </a:xfrm>
              <a:custGeom>
                <a:avLst/>
                <a:gdLst>
                  <a:gd name="T0" fmla="*/ 854 w 1520"/>
                  <a:gd name="T1" fmla="*/ 28 h 1036"/>
                  <a:gd name="T2" fmla="*/ 138 w 1520"/>
                  <a:gd name="T3" fmla="*/ 342 h 1036"/>
                  <a:gd name="T4" fmla="*/ 428 w 1520"/>
                  <a:gd name="T5" fmla="*/ 980 h 1036"/>
                  <a:gd name="T6" fmla="*/ 1364 w 1520"/>
                  <a:gd name="T7" fmla="*/ 818 h 1036"/>
                  <a:gd name="T8" fmla="*/ 1145 w 1520"/>
                  <a:gd name="T9" fmla="*/ 152 h 1036"/>
                  <a:gd name="T10" fmla="*/ 958 w 1520"/>
                  <a:gd name="T11" fmla="*/ 314 h 1036"/>
                  <a:gd name="T12" fmla="*/ 751 w 1520"/>
                  <a:gd name="T13" fmla="*/ 329 h 1036"/>
                  <a:gd name="T14" fmla="*/ 869 w 1520"/>
                  <a:gd name="T15" fmla="*/ 128 h 1036"/>
                  <a:gd name="T16" fmla="*/ 778 w 1520"/>
                  <a:gd name="T17" fmla="*/ 178 h 1036"/>
                  <a:gd name="T18" fmla="*/ 751 w 1520"/>
                  <a:gd name="T19" fmla="*/ 386 h 1036"/>
                  <a:gd name="T20" fmla="*/ 547 w 1520"/>
                  <a:gd name="T21" fmla="*/ 309 h 1036"/>
                  <a:gd name="T22" fmla="*/ 603 w 1520"/>
                  <a:gd name="T23" fmla="*/ 145 h 1036"/>
                  <a:gd name="T24" fmla="*/ 687 w 1520"/>
                  <a:gd name="T25" fmla="*/ 521 h 1036"/>
                  <a:gd name="T26" fmla="*/ 206 w 1520"/>
                  <a:gd name="T27" fmla="*/ 510 h 1036"/>
                  <a:gd name="T28" fmla="*/ 427 w 1520"/>
                  <a:gd name="T29" fmla="*/ 612 h 1036"/>
                  <a:gd name="T30" fmla="*/ 366 w 1520"/>
                  <a:gd name="T31" fmla="*/ 508 h 1036"/>
                  <a:gd name="T32" fmla="*/ 269 w 1520"/>
                  <a:gd name="T33" fmla="*/ 418 h 1036"/>
                  <a:gd name="T34" fmla="*/ 333 w 1520"/>
                  <a:gd name="T35" fmla="*/ 390 h 1036"/>
                  <a:gd name="T36" fmla="*/ 462 w 1520"/>
                  <a:gd name="T37" fmla="*/ 530 h 1036"/>
                  <a:gd name="T38" fmla="*/ 373 w 1520"/>
                  <a:gd name="T39" fmla="*/ 229 h 1036"/>
                  <a:gd name="T40" fmla="*/ 571 w 1520"/>
                  <a:gd name="T41" fmla="*/ 629 h 1036"/>
                  <a:gd name="T42" fmla="*/ 675 w 1520"/>
                  <a:gd name="T43" fmla="*/ 78 h 1036"/>
                  <a:gd name="T44" fmla="*/ 459 w 1520"/>
                  <a:gd name="T45" fmla="*/ 209 h 1036"/>
                  <a:gd name="T46" fmla="*/ 462 w 1520"/>
                  <a:gd name="T47" fmla="*/ 125 h 1036"/>
                  <a:gd name="T48" fmla="*/ 149 w 1520"/>
                  <a:gd name="T49" fmla="*/ 401 h 1036"/>
                  <a:gd name="T50" fmla="*/ 86 w 1520"/>
                  <a:gd name="T51" fmla="*/ 488 h 1036"/>
                  <a:gd name="T52" fmla="*/ 131 w 1520"/>
                  <a:gd name="T53" fmla="*/ 493 h 1036"/>
                  <a:gd name="T54" fmla="*/ 189 w 1520"/>
                  <a:gd name="T55" fmla="*/ 593 h 1036"/>
                  <a:gd name="T56" fmla="*/ 123 w 1520"/>
                  <a:gd name="T57" fmla="*/ 784 h 1036"/>
                  <a:gd name="T58" fmla="*/ 349 w 1520"/>
                  <a:gd name="T59" fmla="*/ 874 h 1036"/>
                  <a:gd name="T60" fmla="*/ 422 w 1520"/>
                  <a:gd name="T61" fmla="*/ 682 h 1036"/>
                  <a:gd name="T62" fmla="*/ 290 w 1520"/>
                  <a:gd name="T63" fmla="*/ 801 h 1036"/>
                  <a:gd name="T64" fmla="*/ 816 w 1520"/>
                  <a:gd name="T65" fmla="*/ 854 h 1036"/>
                  <a:gd name="T66" fmla="*/ 845 w 1520"/>
                  <a:gd name="T67" fmla="*/ 915 h 1036"/>
                  <a:gd name="T68" fmla="*/ 701 w 1520"/>
                  <a:gd name="T69" fmla="*/ 949 h 1036"/>
                  <a:gd name="T70" fmla="*/ 585 w 1520"/>
                  <a:gd name="T71" fmla="*/ 686 h 1036"/>
                  <a:gd name="T72" fmla="*/ 911 w 1520"/>
                  <a:gd name="T73" fmla="*/ 661 h 1036"/>
                  <a:gd name="T74" fmla="*/ 992 w 1520"/>
                  <a:gd name="T75" fmla="*/ 513 h 1036"/>
                  <a:gd name="T76" fmla="*/ 1033 w 1520"/>
                  <a:gd name="T77" fmla="*/ 257 h 1036"/>
                  <a:gd name="T78" fmla="*/ 864 w 1520"/>
                  <a:gd name="T79" fmla="*/ 436 h 1036"/>
                  <a:gd name="T80" fmla="*/ 1067 w 1520"/>
                  <a:gd name="T81" fmla="*/ 218 h 1036"/>
                  <a:gd name="T82" fmla="*/ 1199 w 1520"/>
                  <a:gd name="T83" fmla="*/ 206 h 1036"/>
                  <a:gd name="T84" fmla="*/ 1144 w 1520"/>
                  <a:gd name="T85" fmla="*/ 457 h 1036"/>
                  <a:gd name="T86" fmla="*/ 1228 w 1520"/>
                  <a:gd name="T87" fmla="*/ 279 h 1036"/>
                  <a:gd name="T88" fmla="*/ 1364 w 1520"/>
                  <a:gd name="T89" fmla="*/ 436 h 1036"/>
                  <a:gd name="T90" fmla="*/ 1190 w 1520"/>
                  <a:gd name="T91" fmla="*/ 594 h 1036"/>
                  <a:gd name="T92" fmla="*/ 1034 w 1520"/>
                  <a:gd name="T93" fmla="*/ 503 h 1036"/>
                  <a:gd name="T94" fmla="*/ 823 w 1520"/>
                  <a:gd name="T95" fmla="*/ 662 h 1036"/>
                  <a:gd name="T96" fmla="*/ 624 w 1520"/>
                  <a:gd name="T97" fmla="*/ 789 h 1036"/>
                  <a:gd name="T98" fmla="*/ 598 w 1520"/>
                  <a:gd name="T99" fmla="*/ 826 h 1036"/>
                  <a:gd name="T100" fmla="*/ 1001 w 1520"/>
                  <a:gd name="T101" fmla="*/ 908 h 1036"/>
                  <a:gd name="T102" fmla="*/ 1087 w 1520"/>
                  <a:gd name="T103" fmla="*/ 727 h 1036"/>
                  <a:gd name="T104" fmla="*/ 1182 w 1520"/>
                  <a:gd name="T105" fmla="*/ 831 h 1036"/>
                  <a:gd name="T106" fmla="*/ 1218 w 1520"/>
                  <a:gd name="T107" fmla="*/ 680 h 1036"/>
                  <a:gd name="T108" fmla="*/ 1335 w 1520"/>
                  <a:gd name="T109" fmla="*/ 630 h 1036"/>
                  <a:gd name="T110" fmla="*/ 1277 w 1520"/>
                  <a:gd name="T111" fmla="*/ 557 h 1036"/>
                  <a:gd name="T112" fmla="*/ 1397 w 1520"/>
                  <a:gd name="T113" fmla="*/ 573 h 10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20" h="1036">
                    <a:moveTo>
                      <a:pt x="1466" y="492"/>
                    </a:moveTo>
                    <a:cubicBezTo>
                      <a:pt x="1440" y="372"/>
                      <a:pt x="1384" y="352"/>
                      <a:pt x="1384" y="352"/>
                    </a:cubicBezTo>
                    <a:cubicBezTo>
                      <a:pt x="1330" y="248"/>
                      <a:pt x="1290" y="236"/>
                      <a:pt x="1262" y="198"/>
                    </a:cubicBezTo>
                    <a:cubicBezTo>
                      <a:pt x="1234" y="160"/>
                      <a:pt x="1200" y="118"/>
                      <a:pt x="1156" y="112"/>
                    </a:cubicBezTo>
                    <a:cubicBezTo>
                      <a:pt x="1112" y="106"/>
                      <a:pt x="1104" y="78"/>
                      <a:pt x="1068" y="62"/>
                    </a:cubicBezTo>
                    <a:cubicBezTo>
                      <a:pt x="1032" y="46"/>
                      <a:pt x="966" y="38"/>
                      <a:pt x="966" y="38"/>
                    </a:cubicBezTo>
                    <a:cubicBezTo>
                      <a:pt x="914" y="0"/>
                      <a:pt x="854" y="28"/>
                      <a:pt x="854" y="28"/>
                    </a:cubicBezTo>
                    <a:cubicBezTo>
                      <a:pt x="746" y="8"/>
                      <a:pt x="744" y="50"/>
                      <a:pt x="714" y="54"/>
                    </a:cubicBezTo>
                    <a:cubicBezTo>
                      <a:pt x="684" y="58"/>
                      <a:pt x="664" y="26"/>
                      <a:pt x="618" y="38"/>
                    </a:cubicBezTo>
                    <a:cubicBezTo>
                      <a:pt x="572" y="50"/>
                      <a:pt x="520" y="86"/>
                      <a:pt x="520" y="86"/>
                    </a:cubicBezTo>
                    <a:cubicBezTo>
                      <a:pt x="416" y="84"/>
                      <a:pt x="446" y="132"/>
                      <a:pt x="410" y="132"/>
                    </a:cubicBezTo>
                    <a:cubicBezTo>
                      <a:pt x="374" y="132"/>
                      <a:pt x="294" y="156"/>
                      <a:pt x="276" y="194"/>
                    </a:cubicBezTo>
                    <a:cubicBezTo>
                      <a:pt x="258" y="232"/>
                      <a:pt x="236" y="212"/>
                      <a:pt x="192" y="260"/>
                    </a:cubicBezTo>
                    <a:cubicBezTo>
                      <a:pt x="148" y="308"/>
                      <a:pt x="138" y="342"/>
                      <a:pt x="138" y="342"/>
                    </a:cubicBezTo>
                    <a:cubicBezTo>
                      <a:pt x="130" y="372"/>
                      <a:pt x="108" y="384"/>
                      <a:pt x="108" y="384"/>
                    </a:cubicBezTo>
                    <a:cubicBezTo>
                      <a:pt x="44" y="458"/>
                      <a:pt x="48" y="536"/>
                      <a:pt x="48" y="536"/>
                    </a:cubicBezTo>
                    <a:cubicBezTo>
                      <a:pt x="0" y="586"/>
                      <a:pt x="24" y="644"/>
                      <a:pt x="24" y="644"/>
                    </a:cubicBezTo>
                    <a:cubicBezTo>
                      <a:pt x="54" y="690"/>
                      <a:pt x="52" y="738"/>
                      <a:pt x="52" y="738"/>
                    </a:cubicBezTo>
                    <a:cubicBezTo>
                      <a:pt x="104" y="894"/>
                      <a:pt x="272" y="890"/>
                      <a:pt x="300" y="900"/>
                    </a:cubicBezTo>
                    <a:cubicBezTo>
                      <a:pt x="328" y="910"/>
                      <a:pt x="374" y="910"/>
                      <a:pt x="374" y="910"/>
                    </a:cubicBezTo>
                    <a:cubicBezTo>
                      <a:pt x="390" y="946"/>
                      <a:pt x="428" y="980"/>
                      <a:pt x="428" y="980"/>
                    </a:cubicBezTo>
                    <a:cubicBezTo>
                      <a:pt x="462" y="980"/>
                      <a:pt x="604" y="1036"/>
                      <a:pt x="646" y="1036"/>
                    </a:cubicBezTo>
                    <a:cubicBezTo>
                      <a:pt x="688" y="1036"/>
                      <a:pt x="748" y="1012"/>
                      <a:pt x="748" y="1012"/>
                    </a:cubicBezTo>
                    <a:cubicBezTo>
                      <a:pt x="902" y="1020"/>
                      <a:pt x="966" y="952"/>
                      <a:pt x="966" y="952"/>
                    </a:cubicBezTo>
                    <a:cubicBezTo>
                      <a:pt x="1060" y="964"/>
                      <a:pt x="1042" y="928"/>
                      <a:pt x="1076" y="928"/>
                    </a:cubicBezTo>
                    <a:cubicBezTo>
                      <a:pt x="1110" y="928"/>
                      <a:pt x="1164" y="914"/>
                      <a:pt x="1182" y="890"/>
                    </a:cubicBezTo>
                    <a:cubicBezTo>
                      <a:pt x="1200" y="866"/>
                      <a:pt x="1224" y="864"/>
                      <a:pt x="1254" y="844"/>
                    </a:cubicBezTo>
                    <a:cubicBezTo>
                      <a:pt x="1284" y="824"/>
                      <a:pt x="1320" y="798"/>
                      <a:pt x="1364" y="818"/>
                    </a:cubicBezTo>
                    <a:cubicBezTo>
                      <a:pt x="1408" y="838"/>
                      <a:pt x="1430" y="820"/>
                      <a:pt x="1430" y="820"/>
                    </a:cubicBezTo>
                    <a:cubicBezTo>
                      <a:pt x="1520" y="718"/>
                      <a:pt x="1492" y="612"/>
                      <a:pt x="1466" y="492"/>
                    </a:cubicBezTo>
                    <a:close/>
                    <a:moveTo>
                      <a:pt x="977" y="94"/>
                    </a:moveTo>
                    <a:cubicBezTo>
                      <a:pt x="977" y="94"/>
                      <a:pt x="958" y="70"/>
                      <a:pt x="1006" y="81"/>
                    </a:cubicBezTo>
                    <a:cubicBezTo>
                      <a:pt x="1054" y="92"/>
                      <a:pt x="1071" y="104"/>
                      <a:pt x="1102" y="125"/>
                    </a:cubicBezTo>
                    <a:cubicBezTo>
                      <a:pt x="1133" y="146"/>
                      <a:pt x="1150" y="140"/>
                      <a:pt x="1157" y="140"/>
                    </a:cubicBezTo>
                    <a:cubicBezTo>
                      <a:pt x="1163" y="140"/>
                      <a:pt x="1161" y="150"/>
                      <a:pt x="1145" y="152"/>
                    </a:cubicBezTo>
                    <a:cubicBezTo>
                      <a:pt x="1129" y="153"/>
                      <a:pt x="1109" y="158"/>
                      <a:pt x="1073" y="130"/>
                    </a:cubicBezTo>
                    <a:cubicBezTo>
                      <a:pt x="1037" y="102"/>
                      <a:pt x="1015" y="120"/>
                      <a:pt x="1009" y="136"/>
                    </a:cubicBezTo>
                    <a:cubicBezTo>
                      <a:pt x="1002" y="152"/>
                      <a:pt x="1010" y="182"/>
                      <a:pt x="991" y="182"/>
                    </a:cubicBezTo>
                    <a:cubicBezTo>
                      <a:pt x="973" y="182"/>
                      <a:pt x="963" y="177"/>
                      <a:pt x="979" y="154"/>
                    </a:cubicBezTo>
                    <a:cubicBezTo>
                      <a:pt x="979" y="154"/>
                      <a:pt x="989" y="122"/>
                      <a:pt x="977" y="94"/>
                    </a:cubicBezTo>
                    <a:close/>
                    <a:moveTo>
                      <a:pt x="971" y="290"/>
                    </a:moveTo>
                    <a:cubicBezTo>
                      <a:pt x="982" y="298"/>
                      <a:pt x="958" y="314"/>
                      <a:pt x="958" y="314"/>
                    </a:cubicBezTo>
                    <a:cubicBezTo>
                      <a:pt x="941" y="317"/>
                      <a:pt x="934" y="318"/>
                      <a:pt x="909" y="342"/>
                    </a:cubicBezTo>
                    <a:cubicBezTo>
                      <a:pt x="883" y="366"/>
                      <a:pt x="855" y="354"/>
                      <a:pt x="843" y="336"/>
                    </a:cubicBezTo>
                    <a:cubicBezTo>
                      <a:pt x="831" y="317"/>
                      <a:pt x="823" y="320"/>
                      <a:pt x="823" y="320"/>
                    </a:cubicBezTo>
                    <a:cubicBezTo>
                      <a:pt x="810" y="328"/>
                      <a:pt x="833" y="349"/>
                      <a:pt x="833" y="349"/>
                    </a:cubicBezTo>
                    <a:cubicBezTo>
                      <a:pt x="842" y="356"/>
                      <a:pt x="857" y="358"/>
                      <a:pt x="857" y="398"/>
                    </a:cubicBezTo>
                    <a:cubicBezTo>
                      <a:pt x="857" y="438"/>
                      <a:pt x="795" y="482"/>
                      <a:pt x="787" y="428"/>
                    </a:cubicBezTo>
                    <a:cubicBezTo>
                      <a:pt x="779" y="373"/>
                      <a:pt x="757" y="373"/>
                      <a:pt x="751" y="329"/>
                    </a:cubicBezTo>
                    <a:cubicBezTo>
                      <a:pt x="746" y="285"/>
                      <a:pt x="787" y="200"/>
                      <a:pt x="843" y="181"/>
                    </a:cubicBezTo>
                    <a:cubicBezTo>
                      <a:pt x="899" y="162"/>
                      <a:pt x="979" y="189"/>
                      <a:pt x="963" y="208"/>
                    </a:cubicBezTo>
                    <a:cubicBezTo>
                      <a:pt x="947" y="226"/>
                      <a:pt x="961" y="282"/>
                      <a:pt x="971" y="290"/>
                    </a:cubicBezTo>
                    <a:close/>
                    <a:moveTo>
                      <a:pt x="711" y="110"/>
                    </a:moveTo>
                    <a:cubicBezTo>
                      <a:pt x="735" y="96"/>
                      <a:pt x="750" y="44"/>
                      <a:pt x="837" y="61"/>
                    </a:cubicBezTo>
                    <a:cubicBezTo>
                      <a:pt x="837" y="61"/>
                      <a:pt x="871" y="69"/>
                      <a:pt x="862" y="101"/>
                    </a:cubicBezTo>
                    <a:cubicBezTo>
                      <a:pt x="862" y="101"/>
                      <a:pt x="846" y="128"/>
                      <a:pt x="869" y="128"/>
                    </a:cubicBezTo>
                    <a:cubicBezTo>
                      <a:pt x="891" y="128"/>
                      <a:pt x="910" y="98"/>
                      <a:pt x="890" y="73"/>
                    </a:cubicBezTo>
                    <a:cubicBezTo>
                      <a:pt x="890" y="73"/>
                      <a:pt x="875" y="53"/>
                      <a:pt x="906" y="54"/>
                    </a:cubicBezTo>
                    <a:cubicBezTo>
                      <a:pt x="937" y="56"/>
                      <a:pt x="961" y="85"/>
                      <a:pt x="961" y="128"/>
                    </a:cubicBezTo>
                    <a:cubicBezTo>
                      <a:pt x="961" y="128"/>
                      <a:pt x="971" y="166"/>
                      <a:pt x="926" y="148"/>
                    </a:cubicBezTo>
                    <a:cubicBezTo>
                      <a:pt x="926" y="148"/>
                      <a:pt x="877" y="132"/>
                      <a:pt x="847" y="150"/>
                    </a:cubicBezTo>
                    <a:cubicBezTo>
                      <a:pt x="818" y="169"/>
                      <a:pt x="797" y="169"/>
                      <a:pt x="771" y="162"/>
                    </a:cubicBezTo>
                    <a:cubicBezTo>
                      <a:pt x="771" y="162"/>
                      <a:pt x="759" y="174"/>
                      <a:pt x="778" y="178"/>
                    </a:cubicBezTo>
                    <a:cubicBezTo>
                      <a:pt x="778" y="178"/>
                      <a:pt x="809" y="192"/>
                      <a:pt x="791" y="196"/>
                    </a:cubicBezTo>
                    <a:cubicBezTo>
                      <a:pt x="774" y="200"/>
                      <a:pt x="750" y="205"/>
                      <a:pt x="758" y="250"/>
                    </a:cubicBezTo>
                    <a:cubicBezTo>
                      <a:pt x="758" y="250"/>
                      <a:pt x="742" y="266"/>
                      <a:pt x="729" y="234"/>
                    </a:cubicBezTo>
                    <a:cubicBezTo>
                      <a:pt x="729" y="234"/>
                      <a:pt x="727" y="216"/>
                      <a:pt x="719" y="209"/>
                    </a:cubicBezTo>
                    <a:cubicBezTo>
                      <a:pt x="711" y="202"/>
                      <a:pt x="701" y="217"/>
                      <a:pt x="711" y="241"/>
                    </a:cubicBezTo>
                    <a:cubicBezTo>
                      <a:pt x="722" y="265"/>
                      <a:pt x="731" y="268"/>
                      <a:pt x="730" y="294"/>
                    </a:cubicBezTo>
                    <a:cubicBezTo>
                      <a:pt x="729" y="321"/>
                      <a:pt x="734" y="358"/>
                      <a:pt x="751" y="386"/>
                    </a:cubicBezTo>
                    <a:cubicBezTo>
                      <a:pt x="769" y="414"/>
                      <a:pt x="761" y="432"/>
                      <a:pt x="767" y="442"/>
                    </a:cubicBezTo>
                    <a:cubicBezTo>
                      <a:pt x="774" y="453"/>
                      <a:pt x="814" y="478"/>
                      <a:pt x="806" y="510"/>
                    </a:cubicBezTo>
                    <a:cubicBezTo>
                      <a:pt x="798" y="542"/>
                      <a:pt x="783" y="573"/>
                      <a:pt x="742" y="573"/>
                    </a:cubicBezTo>
                    <a:cubicBezTo>
                      <a:pt x="701" y="573"/>
                      <a:pt x="687" y="594"/>
                      <a:pt x="661" y="601"/>
                    </a:cubicBezTo>
                    <a:cubicBezTo>
                      <a:pt x="634" y="608"/>
                      <a:pt x="567" y="590"/>
                      <a:pt x="569" y="474"/>
                    </a:cubicBezTo>
                    <a:cubicBezTo>
                      <a:pt x="569" y="474"/>
                      <a:pt x="571" y="430"/>
                      <a:pt x="537" y="362"/>
                    </a:cubicBezTo>
                    <a:cubicBezTo>
                      <a:pt x="537" y="362"/>
                      <a:pt x="531" y="318"/>
                      <a:pt x="547" y="309"/>
                    </a:cubicBezTo>
                    <a:cubicBezTo>
                      <a:pt x="547" y="309"/>
                      <a:pt x="555" y="265"/>
                      <a:pt x="530" y="261"/>
                    </a:cubicBezTo>
                    <a:cubicBezTo>
                      <a:pt x="530" y="261"/>
                      <a:pt x="521" y="272"/>
                      <a:pt x="527" y="281"/>
                    </a:cubicBezTo>
                    <a:cubicBezTo>
                      <a:pt x="534" y="290"/>
                      <a:pt x="531" y="302"/>
                      <a:pt x="522" y="310"/>
                    </a:cubicBezTo>
                    <a:cubicBezTo>
                      <a:pt x="513" y="318"/>
                      <a:pt x="519" y="341"/>
                      <a:pt x="514" y="341"/>
                    </a:cubicBezTo>
                    <a:cubicBezTo>
                      <a:pt x="514" y="341"/>
                      <a:pt x="491" y="345"/>
                      <a:pt x="506" y="292"/>
                    </a:cubicBezTo>
                    <a:cubicBezTo>
                      <a:pt x="506" y="292"/>
                      <a:pt x="498" y="241"/>
                      <a:pt x="523" y="230"/>
                    </a:cubicBezTo>
                    <a:cubicBezTo>
                      <a:pt x="549" y="220"/>
                      <a:pt x="575" y="204"/>
                      <a:pt x="603" y="145"/>
                    </a:cubicBezTo>
                    <a:cubicBezTo>
                      <a:pt x="603" y="145"/>
                      <a:pt x="653" y="100"/>
                      <a:pt x="673" y="140"/>
                    </a:cubicBezTo>
                    <a:cubicBezTo>
                      <a:pt x="673" y="140"/>
                      <a:pt x="683" y="162"/>
                      <a:pt x="661" y="196"/>
                    </a:cubicBezTo>
                    <a:cubicBezTo>
                      <a:pt x="638" y="229"/>
                      <a:pt x="641" y="236"/>
                      <a:pt x="642" y="257"/>
                    </a:cubicBezTo>
                    <a:cubicBezTo>
                      <a:pt x="642" y="257"/>
                      <a:pt x="605" y="289"/>
                      <a:pt x="603" y="306"/>
                    </a:cubicBezTo>
                    <a:cubicBezTo>
                      <a:pt x="602" y="324"/>
                      <a:pt x="602" y="361"/>
                      <a:pt x="621" y="378"/>
                    </a:cubicBezTo>
                    <a:cubicBezTo>
                      <a:pt x="621" y="378"/>
                      <a:pt x="623" y="445"/>
                      <a:pt x="639" y="476"/>
                    </a:cubicBezTo>
                    <a:cubicBezTo>
                      <a:pt x="655" y="506"/>
                      <a:pt x="661" y="522"/>
                      <a:pt x="687" y="521"/>
                    </a:cubicBezTo>
                    <a:cubicBezTo>
                      <a:pt x="687" y="521"/>
                      <a:pt x="697" y="516"/>
                      <a:pt x="666" y="493"/>
                    </a:cubicBezTo>
                    <a:cubicBezTo>
                      <a:pt x="666" y="493"/>
                      <a:pt x="647" y="484"/>
                      <a:pt x="641" y="378"/>
                    </a:cubicBezTo>
                    <a:cubicBezTo>
                      <a:pt x="641" y="378"/>
                      <a:pt x="602" y="328"/>
                      <a:pt x="650" y="286"/>
                    </a:cubicBezTo>
                    <a:cubicBezTo>
                      <a:pt x="650" y="286"/>
                      <a:pt x="675" y="261"/>
                      <a:pt x="673" y="234"/>
                    </a:cubicBezTo>
                    <a:cubicBezTo>
                      <a:pt x="673" y="234"/>
                      <a:pt x="677" y="204"/>
                      <a:pt x="697" y="193"/>
                    </a:cubicBezTo>
                    <a:cubicBezTo>
                      <a:pt x="697" y="193"/>
                      <a:pt x="687" y="125"/>
                      <a:pt x="711" y="110"/>
                    </a:cubicBezTo>
                    <a:close/>
                    <a:moveTo>
                      <a:pt x="206" y="510"/>
                    </a:moveTo>
                    <a:cubicBezTo>
                      <a:pt x="206" y="510"/>
                      <a:pt x="170" y="564"/>
                      <a:pt x="165" y="516"/>
                    </a:cubicBezTo>
                    <a:cubicBezTo>
                      <a:pt x="165" y="516"/>
                      <a:pt x="205" y="457"/>
                      <a:pt x="234" y="457"/>
                    </a:cubicBezTo>
                    <a:cubicBezTo>
                      <a:pt x="263" y="457"/>
                      <a:pt x="295" y="510"/>
                      <a:pt x="279" y="566"/>
                    </a:cubicBezTo>
                    <a:cubicBezTo>
                      <a:pt x="279" y="566"/>
                      <a:pt x="267" y="604"/>
                      <a:pt x="295" y="564"/>
                    </a:cubicBezTo>
                    <a:cubicBezTo>
                      <a:pt x="295" y="564"/>
                      <a:pt x="310" y="530"/>
                      <a:pt x="303" y="513"/>
                    </a:cubicBezTo>
                    <a:cubicBezTo>
                      <a:pt x="303" y="513"/>
                      <a:pt x="318" y="506"/>
                      <a:pt x="346" y="553"/>
                    </a:cubicBezTo>
                    <a:cubicBezTo>
                      <a:pt x="374" y="600"/>
                      <a:pt x="399" y="608"/>
                      <a:pt x="427" y="612"/>
                    </a:cubicBezTo>
                    <a:cubicBezTo>
                      <a:pt x="455" y="616"/>
                      <a:pt x="475" y="652"/>
                      <a:pt x="475" y="665"/>
                    </a:cubicBezTo>
                    <a:cubicBezTo>
                      <a:pt x="475" y="678"/>
                      <a:pt x="443" y="668"/>
                      <a:pt x="414" y="656"/>
                    </a:cubicBezTo>
                    <a:cubicBezTo>
                      <a:pt x="385" y="644"/>
                      <a:pt x="363" y="612"/>
                      <a:pt x="294" y="628"/>
                    </a:cubicBezTo>
                    <a:cubicBezTo>
                      <a:pt x="225" y="644"/>
                      <a:pt x="182" y="556"/>
                      <a:pt x="230" y="517"/>
                    </a:cubicBezTo>
                    <a:cubicBezTo>
                      <a:pt x="230" y="517"/>
                      <a:pt x="229" y="492"/>
                      <a:pt x="206" y="510"/>
                    </a:cubicBezTo>
                    <a:close/>
                    <a:moveTo>
                      <a:pt x="415" y="582"/>
                    </a:moveTo>
                    <a:cubicBezTo>
                      <a:pt x="362" y="553"/>
                      <a:pt x="330" y="510"/>
                      <a:pt x="366" y="508"/>
                    </a:cubicBezTo>
                    <a:cubicBezTo>
                      <a:pt x="402" y="505"/>
                      <a:pt x="382" y="526"/>
                      <a:pt x="407" y="528"/>
                    </a:cubicBezTo>
                    <a:cubicBezTo>
                      <a:pt x="433" y="529"/>
                      <a:pt x="393" y="502"/>
                      <a:pt x="385" y="480"/>
                    </a:cubicBezTo>
                    <a:cubicBezTo>
                      <a:pt x="377" y="457"/>
                      <a:pt x="377" y="406"/>
                      <a:pt x="377" y="398"/>
                    </a:cubicBezTo>
                    <a:cubicBezTo>
                      <a:pt x="377" y="390"/>
                      <a:pt x="361" y="384"/>
                      <a:pt x="362" y="418"/>
                    </a:cubicBezTo>
                    <a:cubicBezTo>
                      <a:pt x="363" y="453"/>
                      <a:pt x="365" y="514"/>
                      <a:pt x="307" y="490"/>
                    </a:cubicBezTo>
                    <a:cubicBezTo>
                      <a:pt x="307" y="490"/>
                      <a:pt x="271" y="480"/>
                      <a:pt x="283" y="420"/>
                    </a:cubicBezTo>
                    <a:cubicBezTo>
                      <a:pt x="283" y="420"/>
                      <a:pt x="279" y="404"/>
                      <a:pt x="269" y="418"/>
                    </a:cubicBezTo>
                    <a:cubicBezTo>
                      <a:pt x="269" y="418"/>
                      <a:pt x="270" y="436"/>
                      <a:pt x="241" y="425"/>
                    </a:cubicBezTo>
                    <a:cubicBezTo>
                      <a:pt x="241" y="425"/>
                      <a:pt x="195" y="428"/>
                      <a:pt x="185" y="461"/>
                    </a:cubicBezTo>
                    <a:cubicBezTo>
                      <a:pt x="185" y="461"/>
                      <a:pt x="163" y="485"/>
                      <a:pt x="173" y="456"/>
                    </a:cubicBezTo>
                    <a:cubicBezTo>
                      <a:pt x="173" y="456"/>
                      <a:pt x="190" y="402"/>
                      <a:pt x="213" y="384"/>
                    </a:cubicBezTo>
                    <a:cubicBezTo>
                      <a:pt x="235" y="365"/>
                      <a:pt x="263" y="340"/>
                      <a:pt x="281" y="313"/>
                    </a:cubicBezTo>
                    <a:cubicBezTo>
                      <a:pt x="281" y="313"/>
                      <a:pt x="294" y="300"/>
                      <a:pt x="311" y="320"/>
                    </a:cubicBezTo>
                    <a:cubicBezTo>
                      <a:pt x="329" y="340"/>
                      <a:pt x="345" y="344"/>
                      <a:pt x="333" y="390"/>
                    </a:cubicBezTo>
                    <a:cubicBezTo>
                      <a:pt x="321" y="437"/>
                      <a:pt x="321" y="454"/>
                      <a:pt x="334" y="436"/>
                    </a:cubicBezTo>
                    <a:cubicBezTo>
                      <a:pt x="347" y="417"/>
                      <a:pt x="355" y="349"/>
                      <a:pt x="395" y="346"/>
                    </a:cubicBezTo>
                    <a:cubicBezTo>
                      <a:pt x="435" y="344"/>
                      <a:pt x="441" y="354"/>
                      <a:pt x="427" y="389"/>
                    </a:cubicBezTo>
                    <a:cubicBezTo>
                      <a:pt x="414" y="424"/>
                      <a:pt x="427" y="433"/>
                      <a:pt x="439" y="404"/>
                    </a:cubicBezTo>
                    <a:cubicBezTo>
                      <a:pt x="451" y="374"/>
                      <a:pt x="455" y="332"/>
                      <a:pt x="503" y="358"/>
                    </a:cubicBezTo>
                    <a:cubicBezTo>
                      <a:pt x="503" y="358"/>
                      <a:pt x="522" y="385"/>
                      <a:pt x="498" y="409"/>
                    </a:cubicBezTo>
                    <a:cubicBezTo>
                      <a:pt x="474" y="433"/>
                      <a:pt x="462" y="498"/>
                      <a:pt x="462" y="530"/>
                    </a:cubicBezTo>
                    <a:cubicBezTo>
                      <a:pt x="462" y="562"/>
                      <a:pt x="469" y="612"/>
                      <a:pt x="415" y="582"/>
                    </a:cubicBezTo>
                    <a:close/>
                    <a:moveTo>
                      <a:pt x="409" y="306"/>
                    </a:moveTo>
                    <a:cubicBezTo>
                      <a:pt x="409" y="306"/>
                      <a:pt x="417" y="330"/>
                      <a:pt x="385" y="320"/>
                    </a:cubicBezTo>
                    <a:cubicBezTo>
                      <a:pt x="385" y="320"/>
                      <a:pt x="374" y="334"/>
                      <a:pt x="363" y="341"/>
                    </a:cubicBezTo>
                    <a:cubicBezTo>
                      <a:pt x="363" y="341"/>
                      <a:pt x="339" y="310"/>
                      <a:pt x="321" y="296"/>
                    </a:cubicBezTo>
                    <a:cubicBezTo>
                      <a:pt x="321" y="296"/>
                      <a:pt x="297" y="292"/>
                      <a:pt x="302" y="281"/>
                    </a:cubicBezTo>
                    <a:cubicBezTo>
                      <a:pt x="302" y="281"/>
                      <a:pt x="331" y="229"/>
                      <a:pt x="373" y="229"/>
                    </a:cubicBezTo>
                    <a:cubicBezTo>
                      <a:pt x="373" y="229"/>
                      <a:pt x="385" y="226"/>
                      <a:pt x="382" y="266"/>
                    </a:cubicBezTo>
                    <a:cubicBezTo>
                      <a:pt x="379" y="306"/>
                      <a:pt x="399" y="280"/>
                      <a:pt x="409" y="306"/>
                    </a:cubicBezTo>
                    <a:close/>
                    <a:moveTo>
                      <a:pt x="513" y="430"/>
                    </a:moveTo>
                    <a:cubicBezTo>
                      <a:pt x="530" y="409"/>
                      <a:pt x="543" y="424"/>
                      <a:pt x="541" y="445"/>
                    </a:cubicBezTo>
                    <a:cubicBezTo>
                      <a:pt x="538" y="466"/>
                      <a:pt x="545" y="504"/>
                      <a:pt x="562" y="554"/>
                    </a:cubicBezTo>
                    <a:cubicBezTo>
                      <a:pt x="579" y="605"/>
                      <a:pt x="557" y="616"/>
                      <a:pt x="557" y="616"/>
                    </a:cubicBezTo>
                    <a:cubicBezTo>
                      <a:pt x="545" y="652"/>
                      <a:pt x="571" y="629"/>
                      <a:pt x="571" y="629"/>
                    </a:cubicBezTo>
                    <a:cubicBezTo>
                      <a:pt x="575" y="613"/>
                      <a:pt x="594" y="597"/>
                      <a:pt x="594" y="597"/>
                    </a:cubicBezTo>
                    <a:cubicBezTo>
                      <a:pt x="629" y="605"/>
                      <a:pt x="597" y="644"/>
                      <a:pt x="597" y="644"/>
                    </a:cubicBezTo>
                    <a:cubicBezTo>
                      <a:pt x="535" y="676"/>
                      <a:pt x="494" y="644"/>
                      <a:pt x="494" y="644"/>
                    </a:cubicBezTo>
                    <a:cubicBezTo>
                      <a:pt x="449" y="566"/>
                      <a:pt x="513" y="430"/>
                      <a:pt x="513" y="430"/>
                    </a:cubicBezTo>
                    <a:close/>
                    <a:moveTo>
                      <a:pt x="526" y="110"/>
                    </a:moveTo>
                    <a:cubicBezTo>
                      <a:pt x="547" y="113"/>
                      <a:pt x="566" y="98"/>
                      <a:pt x="566" y="98"/>
                    </a:cubicBezTo>
                    <a:cubicBezTo>
                      <a:pt x="590" y="73"/>
                      <a:pt x="646" y="65"/>
                      <a:pt x="675" y="78"/>
                    </a:cubicBezTo>
                    <a:cubicBezTo>
                      <a:pt x="705" y="92"/>
                      <a:pt x="686" y="113"/>
                      <a:pt x="686" y="113"/>
                    </a:cubicBezTo>
                    <a:cubicBezTo>
                      <a:pt x="622" y="90"/>
                      <a:pt x="595" y="117"/>
                      <a:pt x="582" y="130"/>
                    </a:cubicBezTo>
                    <a:cubicBezTo>
                      <a:pt x="569" y="144"/>
                      <a:pt x="578" y="178"/>
                      <a:pt x="526" y="196"/>
                    </a:cubicBezTo>
                    <a:cubicBezTo>
                      <a:pt x="474" y="213"/>
                      <a:pt x="479" y="249"/>
                      <a:pt x="485" y="273"/>
                    </a:cubicBezTo>
                    <a:cubicBezTo>
                      <a:pt x="490" y="297"/>
                      <a:pt x="469" y="368"/>
                      <a:pt x="437" y="310"/>
                    </a:cubicBezTo>
                    <a:cubicBezTo>
                      <a:pt x="405" y="253"/>
                      <a:pt x="403" y="284"/>
                      <a:pt x="405" y="240"/>
                    </a:cubicBezTo>
                    <a:cubicBezTo>
                      <a:pt x="406" y="196"/>
                      <a:pt x="459" y="209"/>
                      <a:pt x="459" y="209"/>
                    </a:cubicBezTo>
                    <a:cubicBezTo>
                      <a:pt x="502" y="206"/>
                      <a:pt x="502" y="176"/>
                      <a:pt x="503" y="150"/>
                    </a:cubicBezTo>
                    <a:cubicBezTo>
                      <a:pt x="505" y="125"/>
                      <a:pt x="526" y="110"/>
                      <a:pt x="526" y="110"/>
                    </a:cubicBezTo>
                    <a:close/>
                    <a:moveTo>
                      <a:pt x="241" y="261"/>
                    </a:moveTo>
                    <a:cubicBezTo>
                      <a:pt x="242" y="257"/>
                      <a:pt x="237" y="252"/>
                      <a:pt x="263" y="248"/>
                    </a:cubicBezTo>
                    <a:cubicBezTo>
                      <a:pt x="290" y="244"/>
                      <a:pt x="297" y="221"/>
                      <a:pt x="297" y="221"/>
                    </a:cubicBezTo>
                    <a:cubicBezTo>
                      <a:pt x="342" y="153"/>
                      <a:pt x="431" y="158"/>
                      <a:pt x="431" y="158"/>
                    </a:cubicBezTo>
                    <a:cubicBezTo>
                      <a:pt x="439" y="145"/>
                      <a:pt x="462" y="125"/>
                      <a:pt x="462" y="125"/>
                    </a:cubicBezTo>
                    <a:cubicBezTo>
                      <a:pt x="487" y="108"/>
                      <a:pt x="491" y="120"/>
                      <a:pt x="491" y="120"/>
                    </a:cubicBezTo>
                    <a:cubicBezTo>
                      <a:pt x="482" y="122"/>
                      <a:pt x="481" y="141"/>
                      <a:pt x="481" y="141"/>
                    </a:cubicBezTo>
                    <a:cubicBezTo>
                      <a:pt x="486" y="185"/>
                      <a:pt x="454" y="184"/>
                      <a:pt x="454" y="184"/>
                    </a:cubicBezTo>
                    <a:cubicBezTo>
                      <a:pt x="417" y="182"/>
                      <a:pt x="382" y="202"/>
                      <a:pt x="382" y="202"/>
                    </a:cubicBezTo>
                    <a:cubicBezTo>
                      <a:pt x="266" y="238"/>
                      <a:pt x="299" y="277"/>
                      <a:pt x="269" y="290"/>
                    </a:cubicBezTo>
                    <a:cubicBezTo>
                      <a:pt x="238" y="304"/>
                      <a:pt x="241" y="261"/>
                      <a:pt x="241" y="261"/>
                    </a:cubicBezTo>
                    <a:close/>
                    <a:moveTo>
                      <a:pt x="149" y="401"/>
                    </a:moveTo>
                    <a:cubicBezTo>
                      <a:pt x="149" y="401"/>
                      <a:pt x="175" y="381"/>
                      <a:pt x="175" y="337"/>
                    </a:cubicBezTo>
                    <a:cubicBezTo>
                      <a:pt x="175" y="337"/>
                      <a:pt x="194" y="296"/>
                      <a:pt x="215" y="285"/>
                    </a:cubicBezTo>
                    <a:cubicBezTo>
                      <a:pt x="215" y="285"/>
                      <a:pt x="215" y="318"/>
                      <a:pt x="246" y="312"/>
                    </a:cubicBezTo>
                    <a:cubicBezTo>
                      <a:pt x="246" y="312"/>
                      <a:pt x="249" y="326"/>
                      <a:pt x="225" y="341"/>
                    </a:cubicBezTo>
                    <a:cubicBezTo>
                      <a:pt x="201" y="356"/>
                      <a:pt x="177" y="377"/>
                      <a:pt x="170" y="401"/>
                    </a:cubicBezTo>
                    <a:cubicBezTo>
                      <a:pt x="170" y="401"/>
                      <a:pt x="153" y="416"/>
                      <a:pt x="145" y="452"/>
                    </a:cubicBezTo>
                    <a:cubicBezTo>
                      <a:pt x="145" y="452"/>
                      <a:pt x="129" y="476"/>
                      <a:pt x="86" y="488"/>
                    </a:cubicBezTo>
                    <a:cubicBezTo>
                      <a:pt x="86" y="488"/>
                      <a:pt x="102" y="433"/>
                      <a:pt x="149" y="401"/>
                    </a:cubicBezTo>
                    <a:close/>
                    <a:moveTo>
                      <a:pt x="131" y="493"/>
                    </a:moveTo>
                    <a:cubicBezTo>
                      <a:pt x="162" y="485"/>
                      <a:pt x="150" y="501"/>
                      <a:pt x="150" y="501"/>
                    </a:cubicBezTo>
                    <a:cubicBezTo>
                      <a:pt x="138" y="505"/>
                      <a:pt x="123" y="532"/>
                      <a:pt x="123" y="532"/>
                    </a:cubicBezTo>
                    <a:cubicBezTo>
                      <a:pt x="82" y="556"/>
                      <a:pt x="103" y="600"/>
                      <a:pt x="103" y="600"/>
                    </a:cubicBezTo>
                    <a:cubicBezTo>
                      <a:pt x="102" y="660"/>
                      <a:pt x="65" y="632"/>
                      <a:pt x="65" y="632"/>
                    </a:cubicBezTo>
                    <a:cubicBezTo>
                      <a:pt x="43" y="530"/>
                      <a:pt x="131" y="493"/>
                      <a:pt x="131" y="493"/>
                    </a:cubicBezTo>
                    <a:close/>
                    <a:moveTo>
                      <a:pt x="91" y="708"/>
                    </a:moveTo>
                    <a:cubicBezTo>
                      <a:pt x="91" y="708"/>
                      <a:pt x="89" y="686"/>
                      <a:pt x="75" y="677"/>
                    </a:cubicBezTo>
                    <a:cubicBezTo>
                      <a:pt x="75" y="677"/>
                      <a:pt x="65" y="656"/>
                      <a:pt x="99" y="656"/>
                    </a:cubicBezTo>
                    <a:cubicBezTo>
                      <a:pt x="99" y="656"/>
                      <a:pt x="138" y="644"/>
                      <a:pt x="137" y="618"/>
                    </a:cubicBezTo>
                    <a:cubicBezTo>
                      <a:pt x="137" y="618"/>
                      <a:pt x="123" y="597"/>
                      <a:pt x="126" y="580"/>
                    </a:cubicBezTo>
                    <a:cubicBezTo>
                      <a:pt x="126" y="580"/>
                      <a:pt x="123" y="546"/>
                      <a:pt x="151" y="542"/>
                    </a:cubicBezTo>
                    <a:cubicBezTo>
                      <a:pt x="179" y="538"/>
                      <a:pt x="190" y="569"/>
                      <a:pt x="189" y="593"/>
                    </a:cubicBezTo>
                    <a:cubicBezTo>
                      <a:pt x="187" y="617"/>
                      <a:pt x="223" y="638"/>
                      <a:pt x="246" y="638"/>
                    </a:cubicBezTo>
                    <a:cubicBezTo>
                      <a:pt x="269" y="638"/>
                      <a:pt x="241" y="662"/>
                      <a:pt x="213" y="676"/>
                    </a:cubicBezTo>
                    <a:cubicBezTo>
                      <a:pt x="185" y="689"/>
                      <a:pt x="178" y="709"/>
                      <a:pt x="111" y="692"/>
                    </a:cubicBezTo>
                    <a:cubicBezTo>
                      <a:pt x="111" y="692"/>
                      <a:pt x="103" y="737"/>
                      <a:pt x="210" y="705"/>
                    </a:cubicBezTo>
                    <a:cubicBezTo>
                      <a:pt x="210" y="705"/>
                      <a:pt x="237" y="696"/>
                      <a:pt x="247" y="681"/>
                    </a:cubicBezTo>
                    <a:cubicBezTo>
                      <a:pt x="247" y="681"/>
                      <a:pt x="243" y="728"/>
                      <a:pt x="259" y="750"/>
                    </a:cubicBezTo>
                    <a:cubicBezTo>
                      <a:pt x="275" y="773"/>
                      <a:pt x="230" y="837"/>
                      <a:pt x="123" y="784"/>
                    </a:cubicBezTo>
                    <a:cubicBezTo>
                      <a:pt x="123" y="784"/>
                      <a:pt x="83" y="762"/>
                      <a:pt x="91" y="708"/>
                    </a:cubicBezTo>
                    <a:close/>
                    <a:moveTo>
                      <a:pt x="293" y="842"/>
                    </a:moveTo>
                    <a:cubicBezTo>
                      <a:pt x="291" y="889"/>
                      <a:pt x="190" y="856"/>
                      <a:pt x="157" y="820"/>
                    </a:cubicBezTo>
                    <a:cubicBezTo>
                      <a:pt x="157" y="820"/>
                      <a:pt x="201" y="842"/>
                      <a:pt x="254" y="817"/>
                    </a:cubicBezTo>
                    <a:cubicBezTo>
                      <a:pt x="254" y="817"/>
                      <a:pt x="294" y="796"/>
                      <a:pt x="293" y="842"/>
                    </a:cubicBezTo>
                    <a:close/>
                    <a:moveTo>
                      <a:pt x="391" y="848"/>
                    </a:moveTo>
                    <a:cubicBezTo>
                      <a:pt x="386" y="868"/>
                      <a:pt x="377" y="874"/>
                      <a:pt x="349" y="874"/>
                    </a:cubicBezTo>
                    <a:cubicBezTo>
                      <a:pt x="321" y="874"/>
                      <a:pt x="303" y="872"/>
                      <a:pt x="315" y="834"/>
                    </a:cubicBezTo>
                    <a:cubicBezTo>
                      <a:pt x="315" y="834"/>
                      <a:pt x="342" y="841"/>
                      <a:pt x="366" y="832"/>
                    </a:cubicBezTo>
                    <a:cubicBezTo>
                      <a:pt x="366" y="832"/>
                      <a:pt x="397" y="828"/>
                      <a:pt x="391" y="848"/>
                    </a:cubicBezTo>
                    <a:close/>
                    <a:moveTo>
                      <a:pt x="290" y="801"/>
                    </a:moveTo>
                    <a:cubicBezTo>
                      <a:pt x="273" y="781"/>
                      <a:pt x="285" y="738"/>
                      <a:pt x="285" y="738"/>
                    </a:cubicBezTo>
                    <a:cubicBezTo>
                      <a:pt x="246" y="678"/>
                      <a:pt x="289" y="649"/>
                      <a:pt x="289" y="649"/>
                    </a:cubicBezTo>
                    <a:cubicBezTo>
                      <a:pt x="365" y="636"/>
                      <a:pt x="363" y="670"/>
                      <a:pt x="422" y="682"/>
                    </a:cubicBezTo>
                    <a:cubicBezTo>
                      <a:pt x="481" y="694"/>
                      <a:pt x="457" y="706"/>
                      <a:pt x="457" y="706"/>
                    </a:cubicBezTo>
                    <a:cubicBezTo>
                      <a:pt x="415" y="728"/>
                      <a:pt x="357" y="722"/>
                      <a:pt x="337" y="717"/>
                    </a:cubicBezTo>
                    <a:cubicBezTo>
                      <a:pt x="317" y="712"/>
                      <a:pt x="294" y="713"/>
                      <a:pt x="318" y="728"/>
                    </a:cubicBezTo>
                    <a:cubicBezTo>
                      <a:pt x="342" y="742"/>
                      <a:pt x="399" y="740"/>
                      <a:pt x="399" y="740"/>
                    </a:cubicBezTo>
                    <a:cubicBezTo>
                      <a:pt x="427" y="729"/>
                      <a:pt x="425" y="753"/>
                      <a:pt x="425" y="753"/>
                    </a:cubicBezTo>
                    <a:cubicBezTo>
                      <a:pt x="407" y="758"/>
                      <a:pt x="407" y="785"/>
                      <a:pt x="407" y="785"/>
                    </a:cubicBezTo>
                    <a:cubicBezTo>
                      <a:pt x="386" y="832"/>
                      <a:pt x="290" y="801"/>
                      <a:pt x="290" y="801"/>
                    </a:cubicBezTo>
                    <a:close/>
                    <a:moveTo>
                      <a:pt x="1182" y="831"/>
                    </a:moveTo>
                    <a:cubicBezTo>
                      <a:pt x="1160" y="869"/>
                      <a:pt x="1127" y="897"/>
                      <a:pt x="1096" y="898"/>
                    </a:cubicBezTo>
                    <a:cubicBezTo>
                      <a:pt x="1065" y="899"/>
                      <a:pt x="1107" y="879"/>
                      <a:pt x="1075" y="859"/>
                    </a:cubicBezTo>
                    <a:cubicBezTo>
                      <a:pt x="1075" y="859"/>
                      <a:pt x="1061" y="846"/>
                      <a:pt x="1061" y="864"/>
                    </a:cubicBezTo>
                    <a:cubicBezTo>
                      <a:pt x="1061" y="864"/>
                      <a:pt x="1078" y="882"/>
                      <a:pt x="1059" y="895"/>
                    </a:cubicBezTo>
                    <a:cubicBezTo>
                      <a:pt x="1040" y="908"/>
                      <a:pt x="1028" y="928"/>
                      <a:pt x="927" y="929"/>
                    </a:cubicBezTo>
                    <a:cubicBezTo>
                      <a:pt x="927" y="929"/>
                      <a:pt x="884" y="928"/>
                      <a:pt x="816" y="854"/>
                    </a:cubicBezTo>
                    <a:cubicBezTo>
                      <a:pt x="816" y="854"/>
                      <a:pt x="798" y="822"/>
                      <a:pt x="787" y="815"/>
                    </a:cubicBezTo>
                    <a:cubicBezTo>
                      <a:pt x="787" y="815"/>
                      <a:pt x="777" y="817"/>
                      <a:pt x="783" y="830"/>
                    </a:cubicBezTo>
                    <a:cubicBezTo>
                      <a:pt x="783" y="830"/>
                      <a:pt x="792" y="854"/>
                      <a:pt x="777" y="857"/>
                    </a:cubicBezTo>
                    <a:cubicBezTo>
                      <a:pt x="762" y="860"/>
                      <a:pt x="691" y="864"/>
                      <a:pt x="672" y="910"/>
                    </a:cubicBezTo>
                    <a:cubicBezTo>
                      <a:pt x="672" y="910"/>
                      <a:pt x="666" y="927"/>
                      <a:pt x="698" y="907"/>
                    </a:cubicBezTo>
                    <a:cubicBezTo>
                      <a:pt x="730" y="887"/>
                      <a:pt x="736" y="875"/>
                      <a:pt x="775" y="876"/>
                    </a:cubicBezTo>
                    <a:cubicBezTo>
                      <a:pt x="814" y="877"/>
                      <a:pt x="816" y="894"/>
                      <a:pt x="845" y="915"/>
                    </a:cubicBezTo>
                    <a:cubicBezTo>
                      <a:pt x="874" y="936"/>
                      <a:pt x="912" y="953"/>
                      <a:pt x="856" y="967"/>
                    </a:cubicBezTo>
                    <a:cubicBezTo>
                      <a:pt x="800" y="981"/>
                      <a:pt x="765" y="961"/>
                      <a:pt x="709" y="990"/>
                    </a:cubicBezTo>
                    <a:cubicBezTo>
                      <a:pt x="653" y="1019"/>
                      <a:pt x="635" y="1008"/>
                      <a:pt x="629" y="1000"/>
                    </a:cubicBezTo>
                    <a:cubicBezTo>
                      <a:pt x="623" y="992"/>
                      <a:pt x="627" y="976"/>
                      <a:pt x="654" y="974"/>
                    </a:cubicBezTo>
                    <a:cubicBezTo>
                      <a:pt x="681" y="972"/>
                      <a:pt x="732" y="964"/>
                      <a:pt x="733" y="946"/>
                    </a:cubicBezTo>
                    <a:cubicBezTo>
                      <a:pt x="734" y="928"/>
                      <a:pt x="728" y="914"/>
                      <a:pt x="722" y="920"/>
                    </a:cubicBezTo>
                    <a:cubicBezTo>
                      <a:pt x="716" y="926"/>
                      <a:pt x="722" y="950"/>
                      <a:pt x="701" y="949"/>
                    </a:cubicBezTo>
                    <a:cubicBezTo>
                      <a:pt x="680" y="948"/>
                      <a:pt x="630" y="946"/>
                      <a:pt x="606" y="961"/>
                    </a:cubicBezTo>
                    <a:cubicBezTo>
                      <a:pt x="582" y="976"/>
                      <a:pt x="549" y="982"/>
                      <a:pt x="510" y="956"/>
                    </a:cubicBezTo>
                    <a:cubicBezTo>
                      <a:pt x="471" y="930"/>
                      <a:pt x="441" y="999"/>
                      <a:pt x="411" y="872"/>
                    </a:cubicBezTo>
                    <a:cubicBezTo>
                      <a:pt x="411" y="872"/>
                      <a:pt x="411" y="826"/>
                      <a:pt x="435" y="808"/>
                    </a:cubicBezTo>
                    <a:cubicBezTo>
                      <a:pt x="435" y="808"/>
                      <a:pt x="439" y="787"/>
                      <a:pt x="433" y="777"/>
                    </a:cubicBezTo>
                    <a:cubicBezTo>
                      <a:pt x="433" y="777"/>
                      <a:pt x="442" y="732"/>
                      <a:pt x="489" y="714"/>
                    </a:cubicBezTo>
                    <a:cubicBezTo>
                      <a:pt x="489" y="714"/>
                      <a:pt x="506" y="666"/>
                      <a:pt x="585" y="686"/>
                    </a:cubicBezTo>
                    <a:cubicBezTo>
                      <a:pt x="585" y="686"/>
                      <a:pt x="621" y="688"/>
                      <a:pt x="627" y="645"/>
                    </a:cubicBezTo>
                    <a:cubicBezTo>
                      <a:pt x="627" y="645"/>
                      <a:pt x="642" y="618"/>
                      <a:pt x="694" y="617"/>
                    </a:cubicBezTo>
                    <a:cubicBezTo>
                      <a:pt x="694" y="617"/>
                      <a:pt x="713" y="614"/>
                      <a:pt x="729" y="597"/>
                    </a:cubicBezTo>
                    <a:cubicBezTo>
                      <a:pt x="729" y="597"/>
                      <a:pt x="755" y="594"/>
                      <a:pt x="771" y="604"/>
                    </a:cubicBezTo>
                    <a:cubicBezTo>
                      <a:pt x="787" y="613"/>
                      <a:pt x="791" y="585"/>
                      <a:pt x="799" y="577"/>
                    </a:cubicBezTo>
                    <a:cubicBezTo>
                      <a:pt x="799" y="577"/>
                      <a:pt x="813" y="545"/>
                      <a:pt x="850" y="571"/>
                    </a:cubicBezTo>
                    <a:cubicBezTo>
                      <a:pt x="887" y="597"/>
                      <a:pt x="890" y="645"/>
                      <a:pt x="911" y="661"/>
                    </a:cubicBezTo>
                    <a:cubicBezTo>
                      <a:pt x="932" y="677"/>
                      <a:pt x="926" y="654"/>
                      <a:pt x="918" y="642"/>
                    </a:cubicBezTo>
                    <a:cubicBezTo>
                      <a:pt x="910" y="630"/>
                      <a:pt x="889" y="581"/>
                      <a:pt x="885" y="571"/>
                    </a:cubicBezTo>
                    <a:cubicBezTo>
                      <a:pt x="881" y="561"/>
                      <a:pt x="881" y="519"/>
                      <a:pt x="919" y="519"/>
                    </a:cubicBezTo>
                    <a:cubicBezTo>
                      <a:pt x="919" y="519"/>
                      <a:pt x="939" y="506"/>
                      <a:pt x="978" y="532"/>
                    </a:cubicBezTo>
                    <a:cubicBezTo>
                      <a:pt x="1017" y="558"/>
                      <a:pt x="1057" y="569"/>
                      <a:pt x="1075" y="566"/>
                    </a:cubicBezTo>
                    <a:cubicBezTo>
                      <a:pt x="1075" y="566"/>
                      <a:pt x="1093" y="558"/>
                      <a:pt x="1065" y="554"/>
                    </a:cubicBezTo>
                    <a:cubicBezTo>
                      <a:pt x="1037" y="550"/>
                      <a:pt x="1001" y="519"/>
                      <a:pt x="992" y="513"/>
                    </a:cubicBezTo>
                    <a:cubicBezTo>
                      <a:pt x="983" y="507"/>
                      <a:pt x="989" y="483"/>
                      <a:pt x="1004" y="477"/>
                    </a:cubicBezTo>
                    <a:cubicBezTo>
                      <a:pt x="1019" y="471"/>
                      <a:pt x="1045" y="401"/>
                      <a:pt x="1079" y="396"/>
                    </a:cubicBezTo>
                    <a:cubicBezTo>
                      <a:pt x="1079" y="396"/>
                      <a:pt x="1095" y="394"/>
                      <a:pt x="1104" y="388"/>
                    </a:cubicBezTo>
                    <a:cubicBezTo>
                      <a:pt x="1104" y="388"/>
                      <a:pt x="1108" y="377"/>
                      <a:pt x="1094" y="379"/>
                    </a:cubicBezTo>
                    <a:cubicBezTo>
                      <a:pt x="1094" y="379"/>
                      <a:pt x="1084" y="352"/>
                      <a:pt x="1085" y="327"/>
                    </a:cubicBezTo>
                    <a:cubicBezTo>
                      <a:pt x="1086" y="302"/>
                      <a:pt x="1055" y="239"/>
                      <a:pt x="1031" y="239"/>
                    </a:cubicBezTo>
                    <a:cubicBezTo>
                      <a:pt x="1031" y="239"/>
                      <a:pt x="1023" y="244"/>
                      <a:pt x="1033" y="257"/>
                    </a:cubicBezTo>
                    <a:cubicBezTo>
                      <a:pt x="1043" y="270"/>
                      <a:pt x="1073" y="315"/>
                      <a:pt x="1061" y="372"/>
                    </a:cubicBezTo>
                    <a:cubicBezTo>
                      <a:pt x="1061" y="372"/>
                      <a:pt x="1059" y="385"/>
                      <a:pt x="1042" y="390"/>
                    </a:cubicBezTo>
                    <a:cubicBezTo>
                      <a:pt x="1042" y="390"/>
                      <a:pt x="1028" y="443"/>
                      <a:pt x="986" y="451"/>
                    </a:cubicBezTo>
                    <a:cubicBezTo>
                      <a:pt x="944" y="459"/>
                      <a:pt x="972" y="492"/>
                      <a:pt x="944" y="497"/>
                    </a:cubicBezTo>
                    <a:cubicBezTo>
                      <a:pt x="916" y="502"/>
                      <a:pt x="903" y="481"/>
                      <a:pt x="875" y="516"/>
                    </a:cubicBezTo>
                    <a:cubicBezTo>
                      <a:pt x="875" y="516"/>
                      <a:pt x="856" y="560"/>
                      <a:pt x="837" y="533"/>
                    </a:cubicBezTo>
                    <a:cubicBezTo>
                      <a:pt x="818" y="506"/>
                      <a:pt x="853" y="455"/>
                      <a:pt x="864" y="436"/>
                    </a:cubicBezTo>
                    <a:cubicBezTo>
                      <a:pt x="875" y="417"/>
                      <a:pt x="890" y="372"/>
                      <a:pt x="941" y="363"/>
                    </a:cubicBezTo>
                    <a:cubicBezTo>
                      <a:pt x="941" y="363"/>
                      <a:pt x="955" y="369"/>
                      <a:pt x="964" y="338"/>
                    </a:cubicBezTo>
                    <a:cubicBezTo>
                      <a:pt x="973" y="307"/>
                      <a:pt x="1016" y="317"/>
                      <a:pt x="1021" y="329"/>
                    </a:cubicBezTo>
                    <a:cubicBezTo>
                      <a:pt x="1026" y="341"/>
                      <a:pt x="1036" y="363"/>
                      <a:pt x="1039" y="338"/>
                    </a:cubicBezTo>
                    <a:cubicBezTo>
                      <a:pt x="1039" y="338"/>
                      <a:pt x="1037" y="304"/>
                      <a:pt x="1011" y="298"/>
                    </a:cubicBezTo>
                    <a:cubicBezTo>
                      <a:pt x="985" y="292"/>
                      <a:pt x="976" y="252"/>
                      <a:pt x="984" y="229"/>
                    </a:cubicBezTo>
                    <a:cubicBezTo>
                      <a:pt x="992" y="206"/>
                      <a:pt x="1017" y="203"/>
                      <a:pt x="1067" y="218"/>
                    </a:cubicBezTo>
                    <a:cubicBezTo>
                      <a:pt x="1067" y="218"/>
                      <a:pt x="1092" y="241"/>
                      <a:pt x="1110" y="241"/>
                    </a:cubicBezTo>
                    <a:cubicBezTo>
                      <a:pt x="1128" y="241"/>
                      <a:pt x="1114" y="227"/>
                      <a:pt x="1105" y="223"/>
                    </a:cubicBezTo>
                    <a:cubicBezTo>
                      <a:pt x="1096" y="219"/>
                      <a:pt x="1076" y="197"/>
                      <a:pt x="1033" y="184"/>
                    </a:cubicBezTo>
                    <a:cubicBezTo>
                      <a:pt x="1012" y="178"/>
                      <a:pt x="1042" y="138"/>
                      <a:pt x="1074" y="161"/>
                    </a:cubicBezTo>
                    <a:cubicBezTo>
                      <a:pt x="1074" y="161"/>
                      <a:pt x="1120" y="185"/>
                      <a:pt x="1160" y="174"/>
                    </a:cubicBezTo>
                    <a:cubicBezTo>
                      <a:pt x="1160" y="174"/>
                      <a:pt x="1207" y="166"/>
                      <a:pt x="1220" y="202"/>
                    </a:cubicBezTo>
                    <a:cubicBezTo>
                      <a:pt x="1220" y="202"/>
                      <a:pt x="1217" y="206"/>
                      <a:pt x="1199" y="206"/>
                    </a:cubicBezTo>
                    <a:cubicBezTo>
                      <a:pt x="1181" y="206"/>
                      <a:pt x="1178" y="217"/>
                      <a:pt x="1168" y="216"/>
                    </a:cubicBezTo>
                    <a:cubicBezTo>
                      <a:pt x="1158" y="215"/>
                      <a:pt x="1165" y="205"/>
                      <a:pt x="1128" y="190"/>
                    </a:cubicBezTo>
                    <a:cubicBezTo>
                      <a:pt x="1091" y="175"/>
                      <a:pt x="1112" y="198"/>
                      <a:pt x="1122" y="206"/>
                    </a:cubicBezTo>
                    <a:cubicBezTo>
                      <a:pt x="1132" y="214"/>
                      <a:pt x="1166" y="226"/>
                      <a:pt x="1163" y="259"/>
                    </a:cubicBezTo>
                    <a:cubicBezTo>
                      <a:pt x="1160" y="292"/>
                      <a:pt x="1122" y="318"/>
                      <a:pt x="1122" y="381"/>
                    </a:cubicBezTo>
                    <a:cubicBezTo>
                      <a:pt x="1122" y="444"/>
                      <a:pt x="1131" y="495"/>
                      <a:pt x="1144" y="495"/>
                    </a:cubicBezTo>
                    <a:cubicBezTo>
                      <a:pt x="1157" y="495"/>
                      <a:pt x="1146" y="485"/>
                      <a:pt x="1144" y="457"/>
                    </a:cubicBezTo>
                    <a:cubicBezTo>
                      <a:pt x="1142" y="429"/>
                      <a:pt x="1135" y="356"/>
                      <a:pt x="1158" y="348"/>
                    </a:cubicBezTo>
                    <a:cubicBezTo>
                      <a:pt x="1181" y="340"/>
                      <a:pt x="1204" y="339"/>
                      <a:pt x="1195" y="325"/>
                    </a:cubicBezTo>
                    <a:cubicBezTo>
                      <a:pt x="1195" y="325"/>
                      <a:pt x="1174" y="321"/>
                      <a:pt x="1163" y="325"/>
                    </a:cubicBezTo>
                    <a:cubicBezTo>
                      <a:pt x="1163" y="325"/>
                      <a:pt x="1154" y="322"/>
                      <a:pt x="1177" y="298"/>
                    </a:cubicBezTo>
                    <a:cubicBezTo>
                      <a:pt x="1200" y="274"/>
                      <a:pt x="1178" y="246"/>
                      <a:pt x="1205" y="232"/>
                    </a:cubicBezTo>
                    <a:cubicBezTo>
                      <a:pt x="1232" y="218"/>
                      <a:pt x="1261" y="235"/>
                      <a:pt x="1260" y="247"/>
                    </a:cubicBezTo>
                    <a:cubicBezTo>
                      <a:pt x="1259" y="259"/>
                      <a:pt x="1234" y="252"/>
                      <a:pt x="1228" y="279"/>
                    </a:cubicBezTo>
                    <a:cubicBezTo>
                      <a:pt x="1222" y="306"/>
                      <a:pt x="1202" y="348"/>
                      <a:pt x="1239" y="406"/>
                    </a:cubicBezTo>
                    <a:cubicBezTo>
                      <a:pt x="1239" y="406"/>
                      <a:pt x="1246" y="472"/>
                      <a:pt x="1241" y="484"/>
                    </a:cubicBezTo>
                    <a:cubicBezTo>
                      <a:pt x="1241" y="484"/>
                      <a:pt x="1252" y="498"/>
                      <a:pt x="1262" y="446"/>
                    </a:cubicBezTo>
                    <a:cubicBezTo>
                      <a:pt x="1272" y="394"/>
                      <a:pt x="1244" y="373"/>
                      <a:pt x="1238" y="347"/>
                    </a:cubicBezTo>
                    <a:cubicBezTo>
                      <a:pt x="1232" y="321"/>
                      <a:pt x="1244" y="277"/>
                      <a:pt x="1260" y="277"/>
                    </a:cubicBezTo>
                    <a:cubicBezTo>
                      <a:pt x="1276" y="277"/>
                      <a:pt x="1289" y="264"/>
                      <a:pt x="1324" y="324"/>
                    </a:cubicBezTo>
                    <a:cubicBezTo>
                      <a:pt x="1359" y="384"/>
                      <a:pt x="1365" y="387"/>
                      <a:pt x="1364" y="436"/>
                    </a:cubicBezTo>
                    <a:cubicBezTo>
                      <a:pt x="1363" y="485"/>
                      <a:pt x="1367" y="502"/>
                      <a:pt x="1381" y="514"/>
                    </a:cubicBezTo>
                    <a:cubicBezTo>
                      <a:pt x="1388" y="520"/>
                      <a:pt x="1374" y="551"/>
                      <a:pt x="1359" y="537"/>
                    </a:cubicBezTo>
                    <a:cubicBezTo>
                      <a:pt x="1359" y="537"/>
                      <a:pt x="1315" y="511"/>
                      <a:pt x="1294" y="528"/>
                    </a:cubicBezTo>
                    <a:cubicBezTo>
                      <a:pt x="1294" y="528"/>
                      <a:pt x="1283" y="520"/>
                      <a:pt x="1297" y="503"/>
                    </a:cubicBezTo>
                    <a:cubicBezTo>
                      <a:pt x="1297" y="503"/>
                      <a:pt x="1310" y="372"/>
                      <a:pt x="1279" y="375"/>
                    </a:cubicBezTo>
                    <a:cubicBezTo>
                      <a:pt x="1248" y="378"/>
                      <a:pt x="1296" y="379"/>
                      <a:pt x="1280" y="473"/>
                    </a:cubicBezTo>
                    <a:cubicBezTo>
                      <a:pt x="1264" y="567"/>
                      <a:pt x="1212" y="595"/>
                      <a:pt x="1190" y="594"/>
                    </a:cubicBezTo>
                    <a:cubicBezTo>
                      <a:pt x="1168" y="593"/>
                      <a:pt x="1164" y="598"/>
                      <a:pt x="1183" y="552"/>
                    </a:cubicBezTo>
                    <a:cubicBezTo>
                      <a:pt x="1202" y="506"/>
                      <a:pt x="1222" y="414"/>
                      <a:pt x="1198" y="417"/>
                    </a:cubicBezTo>
                    <a:cubicBezTo>
                      <a:pt x="1185" y="419"/>
                      <a:pt x="1188" y="426"/>
                      <a:pt x="1188" y="447"/>
                    </a:cubicBezTo>
                    <a:cubicBezTo>
                      <a:pt x="1188" y="468"/>
                      <a:pt x="1183" y="543"/>
                      <a:pt x="1148" y="572"/>
                    </a:cubicBezTo>
                    <a:cubicBezTo>
                      <a:pt x="1113" y="601"/>
                      <a:pt x="1124" y="560"/>
                      <a:pt x="1111" y="545"/>
                    </a:cubicBezTo>
                    <a:cubicBezTo>
                      <a:pt x="1098" y="530"/>
                      <a:pt x="1081" y="481"/>
                      <a:pt x="1021" y="486"/>
                    </a:cubicBezTo>
                    <a:cubicBezTo>
                      <a:pt x="1021" y="486"/>
                      <a:pt x="1015" y="502"/>
                      <a:pt x="1034" y="503"/>
                    </a:cubicBezTo>
                    <a:cubicBezTo>
                      <a:pt x="1053" y="504"/>
                      <a:pt x="1098" y="532"/>
                      <a:pt x="1097" y="565"/>
                    </a:cubicBezTo>
                    <a:cubicBezTo>
                      <a:pt x="1096" y="598"/>
                      <a:pt x="1094" y="596"/>
                      <a:pt x="1069" y="612"/>
                    </a:cubicBezTo>
                    <a:cubicBezTo>
                      <a:pt x="1044" y="628"/>
                      <a:pt x="1017" y="654"/>
                      <a:pt x="1007" y="691"/>
                    </a:cubicBezTo>
                    <a:cubicBezTo>
                      <a:pt x="997" y="728"/>
                      <a:pt x="933" y="749"/>
                      <a:pt x="874" y="742"/>
                    </a:cubicBezTo>
                    <a:cubicBezTo>
                      <a:pt x="815" y="735"/>
                      <a:pt x="843" y="700"/>
                      <a:pt x="841" y="676"/>
                    </a:cubicBezTo>
                    <a:cubicBezTo>
                      <a:pt x="839" y="652"/>
                      <a:pt x="836" y="621"/>
                      <a:pt x="818" y="636"/>
                    </a:cubicBezTo>
                    <a:cubicBezTo>
                      <a:pt x="818" y="636"/>
                      <a:pt x="819" y="642"/>
                      <a:pt x="823" y="662"/>
                    </a:cubicBezTo>
                    <a:cubicBezTo>
                      <a:pt x="827" y="682"/>
                      <a:pt x="809" y="672"/>
                      <a:pt x="808" y="694"/>
                    </a:cubicBezTo>
                    <a:cubicBezTo>
                      <a:pt x="807" y="716"/>
                      <a:pt x="800" y="741"/>
                      <a:pt x="764" y="717"/>
                    </a:cubicBezTo>
                    <a:cubicBezTo>
                      <a:pt x="728" y="693"/>
                      <a:pt x="752" y="699"/>
                      <a:pt x="755" y="656"/>
                    </a:cubicBezTo>
                    <a:cubicBezTo>
                      <a:pt x="758" y="613"/>
                      <a:pt x="719" y="599"/>
                      <a:pt x="727" y="619"/>
                    </a:cubicBezTo>
                    <a:cubicBezTo>
                      <a:pt x="735" y="639"/>
                      <a:pt x="741" y="641"/>
                      <a:pt x="731" y="672"/>
                    </a:cubicBezTo>
                    <a:cubicBezTo>
                      <a:pt x="721" y="703"/>
                      <a:pt x="741" y="713"/>
                      <a:pt x="720" y="735"/>
                    </a:cubicBezTo>
                    <a:cubicBezTo>
                      <a:pt x="699" y="757"/>
                      <a:pt x="657" y="779"/>
                      <a:pt x="624" y="789"/>
                    </a:cubicBezTo>
                    <a:cubicBezTo>
                      <a:pt x="591" y="799"/>
                      <a:pt x="596" y="830"/>
                      <a:pt x="564" y="833"/>
                    </a:cubicBezTo>
                    <a:cubicBezTo>
                      <a:pt x="532" y="836"/>
                      <a:pt x="548" y="796"/>
                      <a:pt x="520" y="794"/>
                    </a:cubicBezTo>
                    <a:cubicBezTo>
                      <a:pt x="520" y="794"/>
                      <a:pt x="503" y="792"/>
                      <a:pt x="513" y="809"/>
                    </a:cubicBezTo>
                    <a:cubicBezTo>
                      <a:pt x="523" y="826"/>
                      <a:pt x="551" y="837"/>
                      <a:pt x="534" y="857"/>
                    </a:cubicBezTo>
                    <a:cubicBezTo>
                      <a:pt x="534" y="857"/>
                      <a:pt x="513" y="878"/>
                      <a:pt x="471" y="874"/>
                    </a:cubicBezTo>
                    <a:cubicBezTo>
                      <a:pt x="471" y="874"/>
                      <a:pt x="458" y="892"/>
                      <a:pt x="499" y="886"/>
                    </a:cubicBezTo>
                    <a:cubicBezTo>
                      <a:pt x="540" y="880"/>
                      <a:pt x="562" y="864"/>
                      <a:pt x="598" y="826"/>
                    </a:cubicBezTo>
                    <a:cubicBezTo>
                      <a:pt x="598" y="826"/>
                      <a:pt x="630" y="806"/>
                      <a:pt x="675" y="794"/>
                    </a:cubicBezTo>
                    <a:cubicBezTo>
                      <a:pt x="720" y="782"/>
                      <a:pt x="727" y="758"/>
                      <a:pt x="762" y="754"/>
                    </a:cubicBezTo>
                    <a:cubicBezTo>
                      <a:pt x="797" y="750"/>
                      <a:pt x="820" y="746"/>
                      <a:pt x="861" y="764"/>
                    </a:cubicBezTo>
                    <a:cubicBezTo>
                      <a:pt x="861" y="764"/>
                      <a:pt x="893" y="770"/>
                      <a:pt x="926" y="768"/>
                    </a:cubicBezTo>
                    <a:cubicBezTo>
                      <a:pt x="926" y="768"/>
                      <a:pt x="938" y="773"/>
                      <a:pt x="938" y="797"/>
                    </a:cubicBezTo>
                    <a:cubicBezTo>
                      <a:pt x="938" y="821"/>
                      <a:pt x="981" y="836"/>
                      <a:pt x="993" y="845"/>
                    </a:cubicBezTo>
                    <a:cubicBezTo>
                      <a:pt x="1005" y="854"/>
                      <a:pt x="992" y="904"/>
                      <a:pt x="1001" y="908"/>
                    </a:cubicBezTo>
                    <a:cubicBezTo>
                      <a:pt x="1010" y="912"/>
                      <a:pt x="1018" y="913"/>
                      <a:pt x="1018" y="881"/>
                    </a:cubicBezTo>
                    <a:cubicBezTo>
                      <a:pt x="1018" y="849"/>
                      <a:pt x="1029" y="840"/>
                      <a:pt x="1059" y="835"/>
                    </a:cubicBezTo>
                    <a:cubicBezTo>
                      <a:pt x="1089" y="830"/>
                      <a:pt x="1141" y="813"/>
                      <a:pt x="1171" y="821"/>
                    </a:cubicBezTo>
                    <a:cubicBezTo>
                      <a:pt x="1171" y="821"/>
                      <a:pt x="1190" y="808"/>
                      <a:pt x="1156" y="801"/>
                    </a:cubicBezTo>
                    <a:cubicBezTo>
                      <a:pt x="1122" y="794"/>
                      <a:pt x="1088" y="816"/>
                      <a:pt x="1059" y="819"/>
                    </a:cubicBezTo>
                    <a:cubicBezTo>
                      <a:pt x="1030" y="822"/>
                      <a:pt x="974" y="845"/>
                      <a:pt x="965" y="780"/>
                    </a:cubicBezTo>
                    <a:cubicBezTo>
                      <a:pt x="956" y="715"/>
                      <a:pt x="1055" y="748"/>
                      <a:pt x="1087" y="727"/>
                    </a:cubicBezTo>
                    <a:cubicBezTo>
                      <a:pt x="1087" y="727"/>
                      <a:pt x="1100" y="715"/>
                      <a:pt x="1078" y="714"/>
                    </a:cubicBezTo>
                    <a:cubicBezTo>
                      <a:pt x="1056" y="713"/>
                      <a:pt x="1027" y="714"/>
                      <a:pt x="1020" y="722"/>
                    </a:cubicBezTo>
                    <a:cubicBezTo>
                      <a:pt x="1020" y="722"/>
                      <a:pt x="1020" y="717"/>
                      <a:pt x="1036" y="691"/>
                    </a:cubicBezTo>
                    <a:cubicBezTo>
                      <a:pt x="1052" y="665"/>
                      <a:pt x="1033" y="656"/>
                      <a:pt x="1062" y="640"/>
                    </a:cubicBezTo>
                    <a:cubicBezTo>
                      <a:pt x="1091" y="624"/>
                      <a:pt x="1119" y="607"/>
                      <a:pt x="1137" y="605"/>
                    </a:cubicBezTo>
                    <a:cubicBezTo>
                      <a:pt x="1155" y="603"/>
                      <a:pt x="1197" y="619"/>
                      <a:pt x="1198" y="652"/>
                    </a:cubicBezTo>
                    <a:cubicBezTo>
                      <a:pt x="1199" y="685"/>
                      <a:pt x="1204" y="793"/>
                      <a:pt x="1182" y="831"/>
                    </a:cubicBezTo>
                    <a:close/>
                    <a:moveTo>
                      <a:pt x="1294" y="780"/>
                    </a:moveTo>
                    <a:cubicBezTo>
                      <a:pt x="1270" y="766"/>
                      <a:pt x="1270" y="729"/>
                      <a:pt x="1270" y="698"/>
                    </a:cubicBezTo>
                    <a:cubicBezTo>
                      <a:pt x="1270" y="668"/>
                      <a:pt x="1251" y="681"/>
                      <a:pt x="1250" y="704"/>
                    </a:cubicBezTo>
                    <a:cubicBezTo>
                      <a:pt x="1249" y="726"/>
                      <a:pt x="1245" y="766"/>
                      <a:pt x="1255" y="774"/>
                    </a:cubicBezTo>
                    <a:cubicBezTo>
                      <a:pt x="1266" y="782"/>
                      <a:pt x="1263" y="785"/>
                      <a:pt x="1250" y="801"/>
                    </a:cubicBezTo>
                    <a:cubicBezTo>
                      <a:pt x="1237" y="817"/>
                      <a:pt x="1226" y="833"/>
                      <a:pt x="1209" y="828"/>
                    </a:cubicBezTo>
                    <a:cubicBezTo>
                      <a:pt x="1209" y="828"/>
                      <a:pt x="1226" y="816"/>
                      <a:pt x="1218" y="680"/>
                    </a:cubicBezTo>
                    <a:cubicBezTo>
                      <a:pt x="1218" y="680"/>
                      <a:pt x="1225" y="638"/>
                      <a:pt x="1261" y="638"/>
                    </a:cubicBezTo>
                    <a:cubicBezTo>
                      <a:pt x="1297" y="638"/>
                      <a:pt x="1306" y="644"/>
                      <a:pt x="1303" y="688"/>
                    </a:cubicBezTo>
                    <a:cubicBezTo>
                      <a:pt x="1301" y="732"/>
                      <a:pt x="1307" y="753"/>
                      <a:pt x="1315" y="766"/>
                    </a:cubicBezTo>
                    <a:cubicBezTo>
                      <a:pt x="1323" y="780"/>
                      <a:pt x="1318" y="793"/>
                      <a:pt x="1294" y="780"/>
                    </a:cubicBezTo>
                    <a:close/>
                    <a:moveTo>
                      <a:pt x="1351" y="773"/>
                    </a:moveTo>
                    <a:cubicBezTo>
                      <a:pt x="1351" y="773"/>
                      <a:pt x="1345" y="802"/>
                      <a:pt x="1329" y="746"/>
                    </a:cubicBezTo>
                    <a:cubicBezTo>
                      <a:pt x="1329" y="746"/>
                      <a:pt x="1313" y="638"/>
                      <a:pt x="1335" y="630"/>
                    </a:cubicBezTo>
                    <a:cubicBezTo>
                      <a:pt x="1335" y="630"/>
                      <a:pt x="1355" y="612"/>
                      <a:pt x="1359" y="600"/>
                    </a:cubicBezTo>
                    <a:cubicBezTo>
                      <a:pt x="1363" y="588"/>
                      <a:pt x="1357" y="589"/>
                      <a:pt x="1341" y="602"/>
                    </a:cubicBezTo>
                    <a:cubicBezTo>
                      <a:pt x="1325" y="616"/>
                      <a:pt x="1323" y="638"/>
                      <a:pt x="1291" y="612"/>
                    </a:cubicBezTo>
                    <a:cubicBezTo>
                      <a:pt x="1291" y="612"/>
                      <a:pt x="1261" y="600"/>
                      <a:pt x="1242" y="610"/>
                    </a:cubicBezTo>
                    <a:cubicBezTo>
                      <a:pt x="1242" y="610"/>
                      <a:pt x="1231" y="628"/>
                      <a:pt x="1219" y="628"/>
                    </a:cubicBezTo>
                    <a:cubicBezTo>
                      <a:pt x="1219" y="628"/>
                      <a:pt x="1203" y="609"/>
                      <a:pt x="1233" y="596"/>
                    </a:cubicBezTo>
                    <a:cubicBezTo>
                      <a:pt x="1262" y="582"/>
                      <a:pt x="1267" y="580"/>
                      <a:pt x="1277" y="557"/>
                    </a:cubicBezTo>
                    <a:cubicBezTo>
                      <a:pt x="1286" y="534"/>
                      <a:pt x="1362" y="554"/>
                      <a:pt x="1373" y="588"/>
                    </a:cubicBezTo>
                    <a:cubicBezTo>
                      <a:pt x="1383" y="621"/>
                      <a:pt x="1403" y="658"/>
                      <a:pt x="1386" y="696"/>
                    </a:cubicBezTo>
                    <a:cubicBezTo>
                      <a:pt x="1369" y="733"/>
                      <a:pt x="1350" y="728"/>
                      <a:pt x="1351" y="773"/>
                    </a:cubicBezTo>
                    <a:close/>
                    <a:moveTo>
                      <a:pt x="1403" y="790"/>
                    </a:moveTo>
                    <a:cubicBezTo>
                      <a:pt x="1403" y="790"/>
                      <a:pt x="1359" y="805"/>
                      <a:pt x="1386" y="749"/>
                    </a:cubicBezTo>
                    <a:cubicBezTo>
                      <a:pt x="1413" y="693"/>
                      <a:pt x="1419" y="740"/>
                      <a:pt x="1414" y="620"/>
                    </a:cubicBezTo>
                    <a:cubicBezTo>
                      <a:pt x="1414" y="620"/>
                      <a:pt x="1406" y="581"/>
                      <a:pt x="1397" y="573"/>
                    </a:cubicBezTo>
                    <a:cubicBezTo>
                      <a:pt x="1387" y="565"/>
                      <a:pt x="1395" y="544"/>
                      <a:pt x="1407" y="542"/>
                    </a:cubicBezTo>
                    <a:cubicBezTo>
                      <a:pt x="1419" y="541"/>
                      <a:pt x="1405" y="497"/>
                      <a:pt x="1386" y="485"/>
                    </a:cubicBezTo>
                    <a:cubicBezTo>
                      <a:pt x="1386" y="485"/>
                      <a:pt x="1375" y="401"/>
                      <a:pt x="1382" y="397"/>
                    </a:cubicBezTo>
                    <a:cubicBezTo>
                      <a:pt x="1382" y="397"/>
                      <a:pt x="1438" y="446"/>
                      <a:pt x="1454" y="642"/>
                    </a:cubicBezTo>
                    <a:cubicBezTo>
                      <a:pt x="1454" y="642"/>
                      <a:pt x="1461" y="774"/>
                      <a:pt x="1403" y="790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3" name="íşlîḑe">
                <a:extLst>
                  <a:ext uri="{FF2B5EF4-FFF2-40B4-BE49-F238E27FC236}">
                    <a16:creationId xmlns:a16="http://schemas.microsoft.com/office/drawing/2014/main" id="{A92C98D9-5BF2-4D92-A56F-41F52AB55DCF}"/>
                  </a:ext>
                </a:extLst>
              </p:cNvPr>
              <p:cNvSpPr/>
              <p:nvPr/>
            </p:nvSpPr>
            <p:spPr bwMode="auto">
              <a:xfrm>
                <a:off x="5969531" y="2826799"/>
                <a:ext cx="208276" cy="123293"/>
              </a:xfrm>
              <a:custGeom>
                <a:avLst/>
                <a:gdLst>
                  <a:gd name="T0" fmla="*/ 98 w 112"/>
                  <a:gd name="T1" fmla="*/ 15 h 68"/>
                  <a:gd name="T2" fmla="*/ 27 w 112"/>
                  <a:gd name="T3" fmla="*/ 29 h 68"/>
                  <a:gd name="T4" fmla="*/ 14 w 112"/>
                  <a:gd name="T5" fmla="*/ 45 h 68"/>
                  <a:gd name="T6" fmla="*/ 35 w 112"/>
                  <a:gd name="T7" fmla="*/ 47 h 68"/>
                  <a:gd name="T8" fmla="*/ 58 w 112"/>
                  <a:gd name="T9" fmla="*/ 55 h 68"/>
                  <a:gd name="T10" fmla="*/ 90 w 112"/>
                  <a:gd name="T11" fmla="*/ 60 h 68"/>
                  <a:gd name="T12" fmla="*/ 111 w 112"/>
                  <a:gd name="T13" fmla="*/ 25 h 68"/>
                  <a:gd name="T14" fmla="*/ 98 w 112"/>
                  <a:gd name="T15" fmla="*/ 1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" h="68">
                    <a:moveTo>
                      <a:pt x="98" y="15"/>
                    </a:moveTo>
                    <a:cubicBezTo>
                      <a:pt x="74" y="65"/>
                      <a:pt x="54" y="29"/>
                      <a:pt x="27" y="29"/>
                    </a:cubicBezTo>
                    <a:cubicBezTo>
                      <a:pt x="0" y="29"/>
                      <a:pt x="7" y="47"/>
                      <a:pt x="14" y="45"/>
                    </a:cubicBezTo>
                    <a:cubicBezTo>
                      <a:pt x="20" y="44"/>
                      <a:pt x="35" y="47"/>
                      <a:pt x="35" y="47"/>
                    </a:cubicBezTo>
                    <a:cubicBezTo>
                      <a:pt x="41" y="45"/>
                      <a:pt x="58" y="55"/>
                      <a:pt x="58" y="55"/>
                    </a:cubicBezTo>
                    <a:cubicBezTo>
                      <a:pt x="74" y="57"/>
                      <a:pt x="79" y="68"/>
                      <a:pt x="90" y="60"/>
                    </a:cubicBezTo>
                    <a:cubicBezTo>
                      <a:pt x="100" y="52"/>
                      <a:pt x="112" y="51"/>
                      <a:pt x="111" y="25"/>
                    </a:cubicBezTo>
                    <a:cubicBezTo>
                      <a:pt x="110" y="0"/>
                      <a:pt x="98" y="15"/>
                      <a:pt x="98" y="15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18" name="işḷïḋê">
              <a:extLst>
                <a:ext uri="{FF2B5EF4-FFF2-40B4-BE49-F238E27FC236}">
                  <a16:creationId xmlns:a16="http://schemas.microsoft.com/office/drawing/2014/main" id="{CD72708B-C9B1-4485-9F51-14C598F97A1E}"/>
                </a:ext>
              </a:extLst>
            </p:cNvPr>
            <p:cNvSpPr/>
            <p:nvPr/>
          </p:nvSpPr>
          <p:spPr>
            <a:xfrm>
              <a:off x="5088334" y="4982488"/>
              <a:ext cx="372284" cy="81228"/>
            </a:xfrm>
            <a:custGeom>
              <a:avLst/>
              <a:gdLst>
                <a:gd name="connsiteX0" fmla="*/ 421470 w 466907"/>
                <a:gd name="connsiteY0" fmla="*/ 103814 h 103905"/>
                <a:gd name="connsiteX1" fmla="*/ 294250 w 466907"/>
                <a:gd name="connsiteY1" fmla="*/ 40204 h 103905"/>
                <a:gd name="connsiteX2" fmla="*/ 51 w 466907"/>
                <a:gd name="connsiteY2" fmla="*/ 40204 h 103905"/>
                <a:gd name="connsiteX3" fmla="*/ 318103 w 466907"/>
                <a:gd name="connsiteY3" fmla="*/ 447 h 103905"/>
                <a:gd name="connsiteX4" fmla="*/ 461227 w 466907"/>
                <a:gd name="connsiteY4" fmla="*/ 24301 h 103905"/>
                <a:gd name="connsiteX5" fmla="*/ 421470 w 466907"/>
                <a:gd name="connsiteY5" fmla="*/ 103814 h 103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907" h="103905">
                  <a:moveTo>
                    <a:pt x="421470" y="103814"/>
                  </a:moveTo>
                  <a:cubicBezTo>
                    <a:pt x="393641" y="106464"/>
                    <a:pt x="364486" y="50806"/>
                    <a:pt x="294250" y="40204"/>
                  </a:cubicBezTo>
                  <a:cubicBezTo>
                    <a:pt x="224013" y="29602"/>
                    <a:pt x="-3924" y="46830"/>
                    <a:pt x="51" y="40204"/>
                  </a:cubicBezTo>
                  <a:cubicBezTo>
                    <a:pt x="4026" y="33578"/>
                    <a:pt x="241240" y="3097"/>
                    <a:pt x="318103" y="447"/>
                  </a:cubicBezTo>
                  <a:cubicBezTo>
                    <a:pt x="394966" y="-2204"/>
                    <a:pt x="442674" y="7073"/>
                    <a:pt x="461227" y="24301"/>
                  </a:cubicBezTo>
                  <a:cubicBezTo>
                    <a:pt x="479780" y="41529"/>
                    <a:pt x="449299" y="101164"/>
                    <a:pt x="421470" y="103814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9" name="i$ļiḋè">
              <a:extLst>
                <a:ext uri="{FF2B5EF4-FFF2-40B4-BE49-F238E27FC236}">
                  <a16:creationId xmlns:a16="http://schemas.microsoft.com/office/drawing/2014/main" id="{7003EE47-F863-448F-9361-0908D4E8B107}"/>
                </a:ext>
              </a:extLst>
            </p:cNvPr>
            <p:cNvSpPr/>
            <p:nvPr/>
          </p:nvSpPr>
          <p:spPr>
            <a:xfrm>
              <a:off x="6833166" y="3072951"/>
              <a:ext cx="648072" cy="64807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0" name="ïŝļíḋè">
              <a:extLst>
                <a:ext uri="{FF2B5EF4-FFF2-40B4-BE49-F238E27FC236}">
                  <a16:creationId xmlns:a16="http://schemas.microsoft.com/office/drawing/2014/main" id="{354241C6-E982-4D22-8C81-F4DCFA09EDC5}"/>
                </a:ext>
              </a:extLst>
            </p:cNvPr>
            <p:cNvSpPr/>
            <p:nvPr/>
          </p:nvSpPr>
          <p:spPr bwMode="auto">
            <a:xfrm>
              <a:off x="7011943" y="3257076"/>
              <a:ext cx="290520" cy="279824"/>
            </a:xfrm>
            <a:custGeom>
              <a:avLst/>
              <a:gdLst>
                <a:gd name="connsiteX0" fmla="*/ 297615 w 597921"/>
                <a:gd name="connsiteY0" fmla="*/ 96957 h 598324"/>
                <a:gd name="connsiteX1" fmla="*/ 323434 w 597921"/>
                <a:gd name="connsiteY1" fmla="*/ 122740 h 598324"/>
                <a:gd name="connsiteX2" fmla="*/ 323434 w 597921"/>
                <a:gd name="connsiteY2" fmla="*/ 289852 h 598324"/>
                <a:gd name="connsiteX3" fmla="*/ 462572 w 597921"/>
                <a:gd name="connsiteY3" fmla="*/ 289852 h 598324"/>
                <a:gd name="connsiteX4" fmla="*/ 487913 w 597921"/>
                <a:gd name="connsiteY4" fmla="*/ 315157 h 598324"/>
                <a:gd name="connsiteX5" fmla="*/ 462572 w 597921"/>
                <a:gd name="connsiteY5" fmla="*/ 340463 h 598324"/>
                <a:gd name="connsiteX6" fmla="*/ 297615 w 597921"/>
                <a:gd name="connsiteY6" fmla="*/ 340463 h 598324"/>
                <a:gd name="connsiteX7" fmla="*/ 272274 w 597921"/>
                <a:gd name="connsiteY7" fmla="*/ 315157 h 598324"/>
                <a:gd name="connsiteX8" fmla="*/ 272274 w 597921"/>
                <a:gd name="connsiteY8" fmla="*/ 122740 h 598324"/>
                <a:gd name="connsiteX9" fmla="*/ 297615 w 597921"/>
                <a:gd name="connsiteY9" fmla="*/ 96957 h 598324"/>
                <a:gd name="connsiteX10" fmla="*/ 298127 w 597921"/>
                <a:gd name="connsiteY10" fmla="*/ 0 h 598324"/>
                <a:gd name="connsiteX11" fmla="*/ 597921 w 597921"/>
                <a:gd name="connsiteY11" fmla="*/ 299401 h 598324"/>
                <a:gd name="connsiteX12" fmla="*/ 298127 w 597921"/>
                <a:gd name="connsiteY12" fmla="*/ 598324 h 598324"/>
                <a:gd name="connsiteX13" fmla="*/ 35150 w 597921"/>
                <a:gd name="connsiteY13" fmla="*/ 442177 h 598324"/>
                <a:gd name="connsiteX14" fmla="*/ 34194 w 597921"/>
                <a:gd name="connsiteY14" fmla="*/ 432149 h 598324"/>
                <a:gd name="connsiteX15" fmla="*/ 40410 w 597921"/>
                <a:gd name="connsiteY15" fmla="*/ 424509 h 598324"/>
                <a:gd name="connsiteX16" fmla="*/ 74836 w 597921"/>
                <a:gd name="connsiteY16" fmla="*/ 407796 h 598324"/>
                <a:gd name="connsiteX17" fmla="*/ 91571 w 597921"/>
                <a:gd name="connsiteY17" fmla="*/ 413049 h 598324"/>
                <a:gd name="connsiteX18" fmla="*/ 298127 w 597921"/>
                <a:gd name="connsiteY18" fmla="*/ 534815 h 598324"/>
                <a:gd name="connsiteX19" fmla="*/ 534328 w 597921"/>
                <a:gd name="connsiteY19" fmla="*/ 299401 h 598324"/>
                <a:gd name="connsiteX20" fmla="*/ 298127 w 597921"/>
                <a:gd name="connsiteY20" fmla="*/ 63509 h 598324"/>
                <a:gd name="connsiteX21" fmla="*/ 145123 w 597921"/>
                <a:gd name="connsiteY21" fmla="*/ 120333 h 598324"/>
                <a:gd name="connsiteX22" fmla="*/ 200587 w 597921"/>
                <a:gd name="connsiteY22" fmla="*/ 142299 h 598324"/>
                <a:gd name="connsiteX23" fmla="*/ 208237 w 597921"/>
                <a:gd name="connsiteY23" fmla="*/ 152327 h 598324"/>
                <a:gd name="connsiteX24" fmla="*/ 203456 w 597921"/>
                <a:gd name="connsiteY24" fmla="*/ 164265 h 598324"/>
                <a:gd name="connsiteX25" fmla="*/ 48060 w 597921"/>
                <a:gd name="connsiteY25" fmla="*/ 285553 h 598324"/>
                <a:gd name="connsiteX26" fmla="*/ 35150 w 597921"/>
                <a:gd name="connsiteY26" fmla="*/ 287463 h 598324"/>
                <a:gd name="connsiteX27" fmla="*/ 27500 w 597921"/>
                <a:gd name="connsiteY27" fmla="*/ 277435 h 598324"/>
                <a:gd name="connsiteX28" fmla="*/ 246 w 597921"/>
                <a:gd name="connsiteY28" fmla="*/ 82132 h 598324"/>
                <a:gd name="connsiteX29" fmla="*/ 4550 w 597921"/>
                <a:gd name="connsiteY29" fmla="*/ 70194 h 598324"/>
                <a:gd name="connsiteX30" fmla="*/ 17459 w 597921"/>
                <a:gd name="connsiteY30" fmla="*/ 68762 h 598324"/>
                <a:gd name="connsiteX31" fmla="*/ 80574 w 597921"/>
                <a:gd name="connsiteY31" fmla="*/ 94070 h 598324"/>
                <a:gd name="connsiteX32" fmla="*/ 298127 w 597921"/>
                <a:gd name="connsiteY32" fmla="*/ 0 h 5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97921" h="598324">
                  <a:moveTo>
                    <a:pt x="297615" y="96957"/>
                  </a:moveTo>
                  <a:cubicBezTo>
                    <a:pt x="311959" y="96957"/>
                    <a:pt x="323434" y="108416"/>
                    <a:pt x="323434" y="122740"/>
                  </a:cubicBezTo>
                  <a:lnTo>
                    <a:pt x="323434" y="289852"/>
                  </a:lnTo>
                  <a:lnTo>
                    <a:pt x="462572" y="289852"/>
                  </a:lnTo>
                  <a:cubicBezTo>
                    <a:pt x="476438" y="289852"/>
                    <a:pt x="487913" y="301311"/>
                    <a:pt x="487913" y="315157"/>
                  </a:cubicBezTo>
                  <a:cubicBezTo>
                    <a:pt x="487913" y="329004"/>
                    <a:pt x="476438" y="340463"/>
                    <a:pt x="462572" y="340463"/>
                  </a:cubicBezTo>
                  <a:lnTo>
                    <a:pt x="297615" y="340463"/>
                  </a:lnTo>
                  <a:cubicBezTo>
                    <a:pt x="283749" y="340463"/>
                    <a:pt x="272274" y="329004"/>
                    <a:pt x="272274" y="315157"/>
                  </a:cubicBezTo>
                  <a:lnTo>
                    <a:pt x="272274" y="122740"/>
                  </a:lnTo>
                  <a:cubicBezTo>
                    <a:pt x="272274" y="108416"/>
                    <a:pt x="283749" y="96957"/>
                    <a:pt x="297615" y="96957"/>
                  </a:cubicBezTo>
                  <a:close/>
                  <a:moveTo>
                    <a:pt x="298127" y="0"/>
                  </a:moveTo>
                  <a:cubicBezTo>
                    <a:pt x="463564" y="0"/>
                    <a:pt x="597921" y="134181"/>
                    <a:pt x="597921" y="299401"/>
                  </a:cubicBezTo>
                  <a:cubicBezTo>
                    <a:pt x="597921" y="464143"/>
                    <a:pt x="463564" y="598324"/>
                    <a:pt x="298127" y="598324"/>
                  </a:cubicBezTo>
                  <a:cubicBezTo>
                    <a:pt x="188155" y="598324"/>
                    <a:pt x="87268" y="538635"/>
                    <a:pt x="35150" y="442177"/>
                  </a:cubicBezTo>
                  <a:cubicBezTo>
                    <a:pt x="33238" y="438835"/>
                    <a:pt x="32760" y="435492"/>
                    <a:pt x="34194" y="432149"/>
                  </a:cubicBezTo>
                  <a:cubicBezTo>
                    <a:pt x="35150" y="428807"/>
                    <a:pt x="37541" y="425942"/>
                    <a:pt x="40410" y="424509"/>
                  </a:cubicBezTo>
                  <a:lnTo>
                    <a:pt x="74836" y="407796"/>
                  </a:lnTo>
                  <a:cubicBezTo>
                    <a:pt x="81052" y="404931"/>
                    <a:pt x="88702" y="407319"/>
                    <a:pt x="91571" y="413049"/>
                  </a:cubicBezTo>
                  <a:cubicBezTo>
                    <a:pt x="133169" y="488018"/>
                    <a:pt x="212540" y="534815"/>
                    <a:pt x="298127" y="534815"/>
                  </a:cubicBezTo>
                  <a:cubicBezTo>
                    <a:pt x="428181" y="534815"/>
                    <a:pt x="534328" y="429284"/>
                    <a:pt x="534328" y="299401"/>
                  </a:cubicBezTo>
                  <a:cubicBezTo>
                    <a:pt x="534328" y="169517"/>
                    <a:pt x="428181" y="63509"/>
                    <a:pt x="298127" y="63509"/>
                  </a:cubicBezTo>
                  <a:cubicBezTo>
                    <a:pt x="242185" y="63509"/>
                    <a:pt x="187677" y="83565"/>
                    <a:pt x="145123" y="120333"/>
                  </a:cubicBezTo>
                  <a:lnTo>
                    <a:pt x="200587" y="142299"/>
                  </a:lnTo>
                  <a:cubicBezTo>
                    <a:pt x="204890" y="144209"/>
                    <a:pt x="207759" y="148029"/>
                    <a:pt x="208237" y="152327"/>
                  </a:cubicBezTo>
                  <a:cubicBezTo>
                    <a:pt x="208715" y="157102"/>
                    <a:pt x="207281" y="161399"/>
                    <a:pt x="203456" y="164265"/>
                  </a:cubicBezTo>
                  <a:lnTo>
                    <a:pt x="48060" y="285553"/>
                  </a:lnTo>
                  <a:cubicBezTo>
                    <a:pt x="44235" y="288418"/>
                    <a:pt x="39454" y="289373"/>
                    <a:pt x="35150" y="287463"/>
                  </a:cubicBezTo>
                  <a:cubicBezTo>
                    <a:pt x="31325" y="285553"/>
                    <a:pt x="27978" y="281733"/>
                    <a:pt x="27500" y="277435"/>
                  </a:cubicBezTo>
                  <a:lnTo>
                    <a:pt x="246" y="82132"/>
                  </a:lnTo>
                  <a:cubicBezTo>
                    <a:pt x="-710" y="77835"/>
                    <a:pt x="1203" y="73060"/>
                    <a:pt x="4550" y="70194"/>
                  </a:cubicBezTo>
                  <a:cubicBezTo>
                    <a:pt x="8375" y="67807"/>
                    <a:pt x="13156" y="66852"/>
                    <a:pt x="17459" y="68762"/>
                  </a:cubicBezTo>
                  <a:lnTo>
                    <a:pt x="80574" y="94070"/>
                  </a:lnTo>
                  <a:cubicBezTo>
                    <a:pt x="137472" y="33426"/>
                    <a:pt x="214931" y="0"/>
                    <a:pt x="29812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1" name="iṡļíďé">
              <a:extLst>
                <a:ext uri="{FF2B5EF4-FFF2-40B4-BE49-F238E27FC236}">
                  <a16:creationId xmlns:a16="http://schemas.microsoft.com/office/drawing/2014/main" id="{D2571E62-344A-4619-9C07-2D53C785A929}"/>
                </a:ext>
              </a:extLst>
            </p:cNvPr>
            <p:cNvSpPr/>
            <p:nvPr/>
          </p:nvSpPr>
          <p:spPr>
            <a:xfrm>
              <a:off x="4555586" y="3006116"/>
              <a:ext cx="648072" cy="648072"/>
            </a:xfrm>
            <a:prstGeom prst="ellipse">
              <a:avLst/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2" name="íSľîdê">
              <a:extLst>
                <a:ext uri="{FF2B5EF4-FFF2-40B4-BE49-F238E27FC236}">
                  <a16:creationId xmlns:a16="http://schemas.microsoft.com/office/drawing/2014/main" id="{31AE3F4F-CE8A-4ED0-9FA4-188755D787DC}"/>
                </a:ext>
              </a:extLst>
            </p:cNvPr>
            <p:cNvSpPr/>
            <p:nvPr/>
          </p:nvSpPr>
          <p:spPr bwMode="auto">
            <a:xfrm>
              <a:off x="4734363" y="3190241"/>
              <a:ext cx="290520" cy="279824"/>
            </a:xfrm>
            <a:custGeom>
              <a:avLst/>
              <a:gdLst>
                <a:gd name="T0" fmla="*/ 4096 w 6827"/>
                <a:gd name="T1" fmla="*/ 4551 h 6827"/>
                <a:gd name="T2" fmla="*/ 6258 w 6827"/>
                <a:gd name="T3" fmla="*/ 4096 h 6827"/>
                <a:gd name="T4" fmla="*/ 2348 w 6827"/>
                <a:gd name="T5" fmla="*/ 4911 h 6827"/>
                <a:gd name="T6" fmla="*/ 569 w 6827"/>
                <a:gd name="T7" fmla="*/ 4551 h 6827"/>
                <a:gd name="T8" fmla="*/ 569 w 6827"/>
                <a:gd name="T9" fmla="*/ 3982 h 6827"/>
                <a:gd name="T10" fmla="*/ 1707 w 6827"/>
                <a:gd name="T11" fmla="*/ 2503 h 6827"/>
                <a:gd name="T12" fmla="*/ 3868 w 6827"/>
                <a:gd name="T13" fmla="*/ 2731 h 6827"/>
                <a:gd name="T14" fmla="*/ 5827 w 6827"/>
                <a:gd name="T15" fmla="*/ 2004 h 6827"/>
                <a:gd name="T16" fmla="*/ 6258 w 6827"/>
                <a:gd name="T17" fmla="*/ 1820 h 6827"/>
                <a:gd name="T18" fmla="*/ 4779 w 6827"/>
                <a:gd name="T19" fmla="*/ 0 h 6827"/>
                <a:gd name="T20" fmla="*/ 2854 w 6827"/>
                <a:gd name="T21" fmla="*/ 2381 h 6827"/>
                <a:gd name="T22" fmla="*/ 1239 w 6827"/>
                <a:gd name="T23" fmla="*/ 2257 h 6827"/>
                <a:gd name="T24" fmla="*/ 569 w 6827"/>
                <a:gd name="T25" fmla="*/ 2844 h 6827"/>
                <a:gd name="T26" fmla="*/ 569 w 6827"/>
                <a:gd name="T27" fmla="*/ 2276 h 6827"/>
                <a:gd name="T28" fmla="*/ 569 w 6827"/>
                <a:gd name="T29" fmla="*/ 1707 h 6827"/>
                <a:gd name="T30" fmla="*/ 569 w 6827"/>
                <a:gd name="T31" fmla="*/ 1138 h 6827"/>
                <a:gd name="T32" fmla="*/ 569 w 6827"/>
                <a:gd name="T33" fmla="*/ 569 h 6827"/>
                <a:gd name="T34" fmla="*/ 341 w 6827"/>
                <a:gd name="T35" fmla="*/ 0 h 6827"/>
                <a:gd name="T36" fmla="*/ 114 w 6827"/>
                <a:gd name="T37" fmla="*/ 569 h 6827"/>
                <a:gd name="T38" fmla="*/ 114 w 6827"/>
                <a:gd name="T39" fmla="*/ 1138 h 6827"/>
                <a:gd name="T40" fmla="*/ 114 w 6827"/>
                <a:gd name="T41" fmla="*/ 1707 h 6827"/>
                <a:gd name="T42" fmla="*/ 114 w 6827"/>
                <a:gd name="T43" fmla="*/ 2276 h 6827"/>
                <a:gd name="T44" fmla="*/ 114 w 6827"/>
                <a:gd name="T45" fmla="*/ 2844 h 6827"/>
                <a:gd name="T46" fmla="*/ 114 w 6827"/>
                <a:gd name="T47" fmla="*/ 3413 h 6827"/>
                <a:gd name="T48" fmla="*/ 114 w 6827"/>
                <a:gd name="T49" fmla="*/ 3982 h 6827"/>
                <a:gd name="T50" fmla="*/ 114 w 6827"/>
                <a:gd name="T51" fmla="*/ 4551 h 6827"/>
                <a:gd name="T52" fmla="*/ 114 w 6827"/>
                <a:gd name="T53" fmla="*/ 5120 h 6827"/>
                <a:gd name="T54" fmla="*/ 114 w 6827"/>
                <a:gd name="T55" fmla="*/ 5689 h 6827"/>
                <a:gd name="T56" fmla="*/ 114 w 6827"/>
                <a:gd name="T57" fmla="*/ 6258 h 6827"/>
                <a:gd name="T58" fmla="*/ 683 w 6827"/>
                <a:gd name="T59" fmla="*/ 6713 h 6827"/>
                <a:gd name="T60" fmla="*/ 1252 w 6827"/>
                <a:gd name="T61" fmla="*/ 6713 h 6827"/>
                <a:gd name="T62" fmla="*/ 1820 w 6827"/>
                <a:gd name="T63" fmla="*/ 6713 h 6827"/>
                <a:gd name="T64" fmla="*/ 2389 w 6827"/>
                <a:gd name="T65" fmla="*/ 6713 h 6827"/>
                <a:gd name="T66" fmla="*/ 2958 w 6827"/>
                <a:gd name="T67" fmla="*/ 6713 h 6827"/>
                <a:gd name="T68" fmla="*/ 3527 w 6827"/>
                <a:gd name="T69" fmla="*/ 6713 h 6827"/>
                <a:gd name="T70" fmla="*/ 4096 w 6827"/>
                <a:gd name="T71" fmla="*/ 6713 h 6827"/>
                <a:gd name="T72" fmla="*/ 4665 w 6827"/>
                <a:gd name="T73" fmla="*/ 6713 h 6827"/>
                <a:gd name="T74" fmla="*/ 5234 w 6827"/>
                <a:gd name="T75" fmla="*/ 6713 h 6827"/>
                <a:gd name="T76" fmla="*/ 5803 w 6827"/>
                <a:gd name="T77" fmla="*/ 6713 h 6827"/>
                <a:gd name="T78" fmla="*/ 6371 w 6827"/>
                <a:gd name="T79" fmla="*/ 6713 h 6827"/>
                <a:gd name="T80" fmla="*/ 6827 w 6827"/>
                <a:gd name="T81" fmla="*/ 6485 h 6827"/>
                <a:gd name="T82" fmla="*/ 6371 w 6827"/>
                <a:gd name="T83" fmla="*/ 6258 h 6827"/>
                <a:gd name="T84" fmla="*/ 5803 w 6827"/>
                <a:gd name="T85" fmla="*/ 6258 h 6827"/>
                <a:gd name="T86" fmla="*/ 5234 w 6827"/>
                <a:gd name="T87" fmla="*/ 6258 h 6827"/>
                <a:gd name="T88" fmla="*/ 4665 w 6827"/>
                <a:gd name="T89" fmla="*/ 6258 h 6827"/>
                <a:gd name="T90" fmla="*/ 4096 w 6827"/>
                <a:gd name="T91" fmla="*/ 6258 h 6827"/>
                <a:gd name="T92" fmla="*/ 3527 w 6827"/>
                <a:gd name="T93" fmla="*/ 6258 h 6827"/>
                <a:gd name="T94" fmla="*/ 2958 w 6827"/>
                <a:gd name="T95" fmla="*/ 6258 h 6827"/>
                <a:gd name="T96" fmla="*/ 2389 w 6827"/>
                <a:gd name="T97" fmla="*/ 6258 h 6827"/>
                <a:gd name="T98" fmla="*/ 1820 w 6827"/>
                <a:gd name="T99" fmla="*/ 6258 h 6827"/>
                <a:gd name="T100" fmla="*/ 1252 w 6827"/>
                <a:gd name="T101" fmla="*/ 6258 h 6827"/>
                <a:gd name="T102" fmla="*/ 683 w 6827"/>
                <a:gd name="T103" fmla="*/ 6258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27" h="6827">
                  <a:moveTo>
                    <a:pt x="1263" y="5234"/>
                  </a:moveTo>
                  <a:cubicBezTo>
                    <a:pt x="1316" y="5493"/>
                    <a:pt x="1546" y="5689"/>
                    <a:pt x="1820" y="5689"/>
                  </a:cubicBezTo>
                  <a:cubicBezTo>
                    <a:pt x="2114" y="5689"/>
                    <a:pt x="2354" y="5464"/>
                    <a:pt x="2383" y="5178"/>
                  </a:cubicBezTo>
                  <a:lnTo>
                    <a:pt x="3568" y="4191"/>
                  </a:lnTo>
                  <a:cubicBezTo>
                    <a:pt x="3652" y="4401"/>
                    <a:pt x="3856" y="4551"/>
                    <a:pt x="4096" y="4551"/>
                  </a:cubicBezTo>
                  <a:cubicBezTo>
                    <a:pt x="4348" y="4551"/>
                    <a:pt x="4560" y="4385"/>
                    <a:pt x="4635" y="4157"/>
                  </a:cubicBezTo>
                  <a:lnTo>
                    <a:pt x="5696" y="4736"/>
                  </a:lnTo>
                  <a:cubicBezTo>
                    <a:pt x="5732" y="5016"/>
                    <a:pt x="5969" y="5234"/>
                    <a:pt x="6258" y="5234"/>
                  </a:cubicBezTo>
                  <a:cubicBezTo>
                    <a:pt x="6571" y="5234"/>
                    <a:pt x="6827" y="4979"/>
                    <a:pt x="6827" y="4665"/>
                  </a:cubicBezTo>
                  <a:cubicBezTo>
                    <a:pt x="6827" y="4351"/>
                    <a:pt x="6571" y="4096"/>
                    <a:pt x="6258" y="4096"/>
                  </a:cubicBezTo>
                  <a:cubicBezTo>
                    <a:pt x="6006" y="4096"/>
                    <a:pt x="5794" y="4262"/>
                    <a:pt x="5719" y="4490"/>
                  </a:cubicBezTo>
                  <a:lnTo>
                    <a:pt x="4658" y="3911"/>
                  </a:lnTo>
                  <a:cubicBezTo>
                    <a:pt x="4622" y="3631"/>
                    <a:pt x="4385" y="3413"/>
                    <a:pt x="4096" y="3413"/>
                  </a:cubicBezTo>
                  <a:cubicBezTo>
                    <a:pt x="3802" y="3413"/>
                    <a:pt x="3563" y="3638"/>
                    <a:pt x="3533" y="3924"/>
                  </a:cubicBezTo>
                  <a:lnTo>
                    <a:pt x="2348" y="4911"/>
                  </a:lnTo>
                  <a:cubicBezTo>
                    <a:pt x="2265" y="4701"/>
                    <a:pt x="2060" y="4551"/>
                    <a:pt x="1820" y="4551"/>
                  </a:cubicBezTo>
                  <a:cubicBezTo>
                    <a:pt x="1546" y="4551"/>
                    <a:pt x="1316" y="4747"/>
                    <a:pt x="1263" y="5006"/>
                  </a:cubicBezTo>
                  <a:lnTo>
                    <a:pt x="455" y="5006"/>
                  </a:lnTo>
                  <a:lnTo>
                    <a:pt x="455" y="4551"/>
                  </a:lnTo>
                  <a:lnTo>
                    <a:pt x="569" y="4551"/>
                  </a:lnTo>
                  <a:cubicBezTo>
                    <a:pt x="632" y="4551"/>
                    <a:pt x="683" y="4500"/>
                    <a:pt x="683" y="4437"/>
                  </a:cubicBezTo>
                  <a:cubicBezTo>
                    <a:pt x="683" y="4374"/>
                    <a:pt x="632" y="4324"/>
                    <a:pt x="569" y="4324"/>
                  </a:cubicBezTo>
                  <a:lnTo>
                    <a:pt x="455" y="4324"/>
                  </a:lnTo>
                  <a:lnTo>
                    <a:pt x="455" y="3982"/>
                  </a:lnTo>
                  <a:lnTo>
                    <a:pt x="569" y="3982"/>
                  </a:lnTo>
                  <a:cubicBezTo>
                    <a:pt x="632" y="3982"/>
                    <a:pt x="683" y="3931"/>
                    <a:pt x="683" y="3868"/>
                  </a:cubicBezTo>
                  <a:cubicBezTo>
                    <a:pt x="683" y="3806"/>
                    <a:pt x="632" y="3755"/>
                    <a:pt x="569" y="3755"/>
                  </a:cubicBezTo>
                  <a:lnTo>
                    <a:pt x="480" y="3755"/>
                  </a:lnTo>
                  <a:lnTo>
                    <a:pt x="1407" y="2416"/>
                  </a:lnTo>
                  <a:cubicBezTo>
                    <a:pt x="1494" y="2470"/>
                    <a:pt x="1596" y="2503"/>
                    <a:pt x="1707" y="2503"/>
                  </a:cubicBezTo>
                  <a:cubicBezTo>
                    <a:pt x="1888" y="2503"/>
                    <a:pt x="2048" y="2416"/>
                    <a:pt x="2152" y="2284"/>
                  </a:cubicBezTo>
                  <a:lnTo>
                    <a:pt x="2752" y="2584"/>
                  </a:lnTo>
                  <a:cubicBezTo>
                    <a:pt x="2740" y="2631"/>
                    <a:pt x="2731" y="2680"/>
                    <a:pt x="2731" y="2731"/>
                  </a:cubicBezTo>
                  <a:cubicBezTo>
                    <a:pt x="2731" y="3044"/>
                    <a:pt x="2986" y="3300"/>
                    <a:pt x="3300" y="3300"/>
                  </a:cubicBezTo>
                  <a:cubicBezTo>
                    <a:pt x="3613" y="3300"/>
                    <a:pt x="3868" y="3044"/>
                    <a:pt x="3868" y="2731"/>
                  </a:cubicBezTo>
                  <a:cubicBezTo>
                    <a:pt x="3868" y="2608"/>
                    <a:pt x="3829" y="2496"/>
                    <a:pt x="3763" y="2403"/>
                  </a:cubicBezTo>
                  <a:lnTo>
                    <a:pt x="4488" y="1055"/>
                  </a:lnTo>
                  <a:cubicBezTo>
                    <a:pt x="4574" y="1107"/>
                    <a:pt x="4672" y="1138"/>
                    <a:pt x="4779" y="1138"/>
                  </a:cubicBezTo>
                  <a:cubicBezTo>
                    <a:pt x="4891" y="1138"/>
                    <a:pt x="4995" y="1104"/>
                    <a:pt x="5083" y="1048"/>
                  </a:cubicBezTo>
                  <a:lnTo>
                    <a:pt x="5827" y="2004"/>
                  </a:lnTo>
                  <a:cubicBezTo>
                    <a:pt x="5829" y="2007"/>
                    <a:pt x="5833" y="2009"/>
                    <a:pt x="5836" y="2011"/>
                  </a:cubicBezTo>
                  <a:cubicBezTo>
                    <a:pt x="5745" y="2112"/>
                    <a:pt x="5689" y="2244"/>
                    <a:pt x="5689" y="2389"/>
                  </a:cubicBezTo>
                  <a:cubicBezTo>
                    <a:pt x="5689" y="2703"/>
                    <a:pt x="5944" y="2958"/>
                    <a:pt x="6258" y="2958"/>
                  </a:cubicBezTo>
                  <a:cubicBezTo>
                    <a:pt x="6571" y="2958"/>
                    <a:pt x="6827" y="2703"/>
                    <a:pt x="6827" y="2389"/>
                  </a:cubicBezTo>
                  <a:cubicBezTo>
                    <a:pt x="6827" y="2076"/>
                    <a:pt x="6571" y="1820"/>
                    <a:pt x="6258" y="1820"/>
                  </a:cubicBezTo>
                  <a:cubicBezTo>
                    <a:pt x="6170" y="1820"/>
                    <a:pt x="6087" y="1842"/>
                    <a:pt x="6013" y="1878"/>
                  </a:cubicBezTo>
                  <a:cubicBezTo>
                    <a:pt x="6010" y="1874"/>
                    <a:pt x="6010" y="1869"/>
                    <a:pt x="6006" y="1864"/>
                  </a:cubicBezTo>
                  <a:lnTo>
                    <a:pt x="5248" y="890"/>
                  </a:lnTo>
                  <a:cubicBezTo>
                    <a:pt x="5311" y="798"/>
                    <a:pt x="5348" y="688"/>
                    <a:pt x="5348" y="569"/>
                  </a:cubicBezTo>
                  <a:cubicBezTo>
                    <a:pt x="5348" y="255"/>
                    <a:pt x="5092" y="0"/>
                    <a:pt x="4779" y="0"/>
                  </a:cubicBezTo>
                  <a:cubicBezTo>
                    <a:pt x="4465" y="0"/>
                    <a:pt x="4210" y="255"/>
                    <a:pt x="4210" y="569"/>
                  </a:cubicBezTo>
                  <a:cubicBezTo>
                    <a:pt x="4210" y="691"/>
                    <a:pt x="4249" y="804"/>
                    <a:pt x="4315" y="897"/>
                  </a:cubicBezTo>
                  <a:lnTo>
                    <a:pt x="3590" y="2244"/>
                  </a:lnTo>
                  <a:cubicBezTo>
                    <a:pt x="3505" y="2193"/>
                    <a:pt x="3406" y="2162"/>
                    <a:pt x="3300" y="2162"/>
                  </a:cubicBezTo>
                  <a:cubicBezTo>
                    <a:pt x="3118" y="2162"/>
                    <a:pt x="2959" y="2248"/>
                    <a:pt x="2854" y="2381"/>
                  </a:cubicBezTo>
                  <a:lnTo>
                    <a:pt x="2254" y="2081"/>
                  </a:lnTo>
                  <a:cubicBezTo>
                    <a:pt x="2267" y="2034"/>
                    <a:pt x="2276" y="1985"/>
                    <a:pt x="2276" y="1934"/>
                  </a:cubicBezTo>
                  <a:cubicBezTo>
                    <a:pt x="2276" y="1621"/>
                    <a:pt x="2020" y="1365"/>
                    <a:pt x="1707" y="1365"/>
                  </a:cubicBezTo>
                  <a:cubicBezTo>
                    <a:pt x="1393" y="1365"/>
                    <a:pt x="1138" y="1621"/>
                    <a:pt x="1138" y="1934"/>
                  </a:cubicBezTo>
                  <a:cubicBezTo>
                    <a:pt x="1138" y="2054"/>
                    <a:pt x="1176" y="2166"/>
                    <a:pt x="1239" y="2257"/>
                  </a:cubicBezTo>
                  <a:lnTo>
                    <a:pt x="593" y="3191"/>
                  </a:lnTo>
                  <a:cubicBezTo>
                    <a:pt x="585" y="3189"/>
                    <a:pt x="578" y="3186"/>
                    <a:pt x="569" y="3186"/>
                  </a:cubicBezTo>
                  <a:lnTo>
                    <a:pt x="455" y="3186"/>
                  </a:lnTo>
                  <a:lnTo>
                    <a:pt x="455" y="2844"/>
                  </a:lnTo>
                  <a:lnTo>
                    <a:pt x="569" y="2844"/>
                  </a:lnTo>
                  <a:cubicBezTo>
                    <a:pt x="632" y="2844"/>
                    <a:pt x="683" y="2794"/>
                    <a:pt x="683" y="2731"/>
                  </a:cubicBezTo>
                  <a:cubicBezTo>
                    <a:pt x="683" y="2668"/>
                    <a:pt x="632" y="2617"/>
                    <a:pt x="569" y="2617"/>
                  </a:cubicBezTo>
                  <a:lnTo>
                    <a:pt x="455" y="2617"/>
                  </a:lnTo>
                  <a:lnTo>
                    <a:pt x="455" y="2276"/>
                  </a:lnTo>
                  <a:lnTo>
                    <a:pt x="569" y="2276"/>
                  </a:lnTo>
                  <a:cubicBezTo>
                    <a:pt x="632" y="2276"/>
                    <a:pt x="683" y="2225"/>
                    <a:pt x="683" y="2162"/>
                  </a:cubicBezTo>
                  <a:cubicBezTo>
                    <a:pt x="683" y="2099"/>
                    <a:pt x="632" y="2048"/>
                    <a:pt x="569" y="2048"/>
                  </a:cubicBezTo>
                  <a:lnTo>
                    <a:pt x="455" y="2048"/>
                  </a:lnTo>
                  <a:lnTo>
                    <a:pt x="455" y="1707"/>
                  </a:lnTo>
                  <a:lnTo>
                    <a:pt x="569" y="1707"/>
                  </a:lnTo>
                  <a:cubicBezTo>
                    <a:pt x="632" y="1707"/>
                    <a:pt x="683" y="1656"/>
                    <a:pt x="683" y="1593"/>
                  </a:cubicBezTo>
                  <a:cubicBezTo>
                    <a:pt x="683" y="1530"/>
                    <a:pt x="632" y="1479"/>
                    <a:pt x="569" y="1479"/>
                  </a:cubicBezTo>
                  <a:lnTo>
                    <a:pt x="455" y="1479"/>
                  </a:lnTo>
                  <a:lnTo>
                    <a:pt x="455" y="1138"/>
                  </a:lnTo>
                  <a:lnTo>
                    <a:pt x="569" y="1138"/>
                  </a:lnTo>
                  <a:cubicBezTo>
                    <a:pt x="632" y="1138"/>
                    <a:pt x="683" y="1087"/>
                    <a:pt x="683" y="1024"/>
                  </a:cubicBezTo>
                  <a:cubicBezTo>
                    <a:pt x="683" y="961"/>
                    <a:pt x="632" y="910"/>
                    <a:pt x="569" y="910"/>
                  </a:cubicBezTo>
                  <a:lnTo>
                    <a:pt x="455" y="910"/>
                  </a:lnTo>
                  <a:lnTo>
                    <a:pt x="455" y="569"/>
                  </a:lnTo>
                  <a:lnTo>
                    <a:pt x="569" y="569"/>
                  </a:lnTo>
                  <a:cubicBezTo>
                    <a:pt x="632" y="569"/>
                    <a:pt x="683" y="518"/>
                    <a:pt x="683" y="455"/>
                  </a:cubicBezTo>
                  <a:cubicBezTo>
                    <a:pt x="683" y="392"/>
                    <a:pt x="632" y="341"/>
                    <a:pt x="569" y="341"/>
                  </a:cubicBezTo>
                  <a:lnTo>
                    <a:pt x="455" y="341"/>
                  </a:lnTo>
                  <a:lnTo>
                    <a:pt x="455" y="114"/>
                  </a:lnTo>
                  <a:cubicBezTo>
                    <a:pt x="455" y="51"/>
                    <a:pt x="404" y="0"/>
                    <a:pt x="341" y="0"/>
                  </a:cubicBezTo>
                  <a:cubicBezTo>
                    <a:pt x="278" y="0"/>
                    <a:pt x="228" y="51"/>
                    <a:pt x="228" y="114"/>
                  </a:cubicBezTo>
                  <a:lnTo>
                    <a:pt x="228" y="341"/>
                  </a:lnTo>
                  <a:lnTo>
                    <a:pt x="114" y="341"/>
                  </a:lnTo>
                  <a:cubicBezTo>
                    <a:pt x="51" y="341"/>
                    <a:pt x="0" y="392"/>
                    <a:pt x="0" y="455"/>
                  </a:cubicBezTo>
                  <a:cubicBezTo>
                    <a:pt x="0" y="518"/>
                    <a:pt x="51" y="569"/>
                    <a:pt x="114" y="569"/>
                  </a:cubicBezTo>
                  <a:lnTo>
                    <a:pt x="228" y="569"/>
                  </a:lnTo>
                  <a:lnTo>
                    <a:pt x="228" y="910"/>
                  </a:lnTo>
                  <a:lnTo>
                    <a:pt x="114" y="910"/>
                  </a:lnTo>
                  <a:cubicBezTo>
                    <a:pt x="51" y="910"/>
                    <a:pt x="0" y="961"/>
                    <a:pt x="0" y="1024"/>
                  </a:cubicBezTo>
                  <a:cubicBezTo>
                    <a:pt x="0" y="1087"/>
                    <a:pt x="51" y="1138"/>
                    <a:pt x="114" y="1138"/>
                  </a:cubicBezTo>
                  <a:lnTo>
                    <a:pt x="228" y="1138"/>
                  </a:lnTo>
                  <a:lnTo>
                    <a:pt x="228" y="1479"/>
                  </a:lnTo>
                  <a:lnTo>
                    <a:pt x="114" y="1479"/>
                  </a:lnTo>
                  <a:cubicBezTo>
                    <a:pt x="51" y="1479"/>
                    <a:pt x="0" y="1530"/>
                    <a:pt x="0" y="1593"/>
                  </a:cubicBezTo>
                  <a:cubicBezTo>
                    <a:pt x="0" y="1656"/>
                    <a:pt x="51" y="1707"/>
                    <a:pt x="114" y="1707"/>
                  </a:cubicBezTo>
                  <a:lnTo>
                    <a:pt x="228" y="1707"/>
                  </a:lnTo>
                  <a:lnTo>
                    <a:pt x="228" y="2048"/>
                  </a:lnTo>
                  <a:lnTo>
                    <a:pt x="114" y="2048"/>
                  </a:lnTo>
                  <a:cubicBezTo>
                    <a:pt x="51" y="2048"/>
                    <a:pt x="0" y="2099"/>
                    <a:pt x="0" y="2162"/>
                  </a:cubicBezTo>
                  <a:cubicBezTo>
                    <a:pt x="0" y="2225"/>
                    <a:pt x="51" y="2276"/>
                    <a:pt x="114" y="2276"/>
                  </a:cubicBezTo>
                  <a:lnTo>
                    <a:pt x="228" y="2276"/>
                  </a:lnTo>
                  <a:lnTo>
                    <a:pt x="228" y="2617"/>
                  </a:lnTo>
                  <a:lnTo>
                    <a:pt x="114" y="2617"/>
                  </a:lnTo>
                  <a:cubicBezTo>
                    <a:pt x="51" y="2617"/>
                    <a:pt x="0" y="2668"/>
                    <a:pt x="0" y="2731"/>
                  </a:cubicBezTo>
                  <a:cubicBezTo>
                    <a:pt x="0" y="2794"/>
                    <a:pt x="51" y="2844"/>
                    <a:pt x="114" y="2844"/>
                  </a:cubicBezTo>
                  <a:lnTo>
                    <a:pt x="228" y="2844"/>
                  </a:lnTo>
                  <a:lnTo>
                    <a:pt x="228" y="3186"/>
                  </a:lnTo>
                  <a:lnTo>
                    <a:pt x="114" y="3186"/>
                  </a:lnTo>
                  <a:cubicBezTo>
                    <a:pt x="51" y="3186"/>
                    <a:pt x="0" y="3237"/>
                    <a:pt x="0" y="3300"/>
                  </a:cubicBezTo>
                  <a:cubicBezTo>
                    <a:pt x="0" y="3362"/>
                    <a:pt x="51" y="3413"/>
                    <a:pt x="114" y="3413"/>
                  </a:cubicBezTo>
                  <a:lnTo>
                    <a:pt x="228" y="3413"/>
                  </a:lnTo>
                  <a:lnTo>
                    <a:pt x="228" y="3755"/>
                  </a:lnTo>
                  <a:lnTo>
                    <a:pt x="114" y="3755"/>
                  </a:lnTo>
                  <a:cubicBezTo>
                    <a:pt x="51" y="3755"/>
                    <a:pt x="0" y="3806"/>
                    <a:pt x="0" y="3868"/>
                  </a:cubicBezTo>
                  <a:cubicBezTo>
                    <a:pt x="0" y="3931"/>
                    <a:pt x="51" y="3982"/>
                    <a:pt x="114" y="3982"/>
                  </a:cubicBezTo>
                  <a:lnTo>
                    <a:pt x="228" y="3982"/>
                  </a:lnTo>
                  <a:lnTo>
                    <a:pt x="228" y="4324"/>
                  </a:lnTo>
                  <a:lnTo>
                    <a:pt x="114" y="4324"/>
                  </a:lnTo>
                  <a:cubicBezTo>
                    <a:pt x="51" y="4324"/>
                    <a:pt x="0" y="4374"/>
                    <a:pt x="0" y="4437"/>
                  </a:cubicBezTo>
                  <a:cubicBezTo>
                    <a:pt x="0" y="4500"/>
                    <a:pt x="51" y="4551"/>
                    <a:pt x="114" y="4551"/>
                  </a:cubicBezTo>
                  <a:lnTo>
                    <a:pt x="228" y="4551"/>
                  </a:lnTo>
                  <a:lnTo>
                    <a:pt x="228" y="4892"/>
                  </a:lnTo>
                  <a:lnTo>
                    <a:pt x="114" y="4892"/>
                  </a:lnTo>
                  <a:cubicBezTo>
                    <a:pt x="51" y="4892"/>
                    <a:pt x="0" y="4943"/>
                    <a:pt x="0" y="5006"/>
                  </a:cubicBezTo>
                  <a:cubicBezTo>
                    <a:pt x="0" y="5069"/>
                    <a:pt x="51" y="5120"/>
                    <a:pt x="114" y="5120"/>
                  </a:cubicBezTo>
                  <a:lnTo>
                    <a:pt x="228" y="5120"/>
                  </a:lnTo>
                  <a:lnTo>
                    <a:pt x="228" y="5461"/>
                  </a:lnTo>
                  <a:lnTo>
                    <a:pt x="114" y="5461"/>
                  </a:lnTo>
                  <a:cubicBezTo>
                    <a:pt x="51" y="5461"/>
                    <a:pt x="0" y="5512"/>
                    <a:pt x="0" y="5575"/>
                  </a:cubicBezTo>
                  <a:cubicBezTo>
                    <a:pt x="0" y="5638"/>
                    <a:pt x="51" y="5689"/>
                    <a:pt x="114" y="5689"/>
                  </a:cubicBezTo>
                  <a:lnTo>
                    <a:pt x="228" y="5689"/>
                  </a:lnTo>
                  <a:lnTo>
                    <a:pt x="228" y="6030"/>
                  </a:lnTo>
                  <a:lnTo>
                    <a:pt x="114" y="6030"/>
                  </a:lnTo>
                  <a:cubicBezTo>
                    <a:pt x="51" y="6030"/>
                    <a:pt x="0" y="6081"/>
                    <a:pt x="0" y="6144"/>
                  </a:cubicBezTo>
                  <a:cubicBezTo>
                    <a:pt x="0" y="6207"/>
                    <a:pt x="51" y="6258"/>
                    <a:pt x="114" y="6258"/>
                  </a:cubicBezTo>
                  <a:lnTo>
                    <a:pt x="228" y="6258"/>
                  </a:lnTo>
                  <a:lnTo>
                    <a:pt x="228" y="6485"/>
                  </a:lnTo>
                  <a:cubicBezTo>
                    <a:pt x="228" y="6548"/>
                    <a:pt x="278" y="6599"/>
                    <a:pt x="341" y="6599"/>
                  </a:cubicBezTo>
                  <a:lnTo>
                    <a:pt x="683" y="6599"/>
                  </a:lnTo>
                  <a:lnTo>
                    <a:pt x="683" y="6713"/>
                  </a:lnTo>
                  <a:cubicBezTo>
                    <a:pt x="683" y="6776"/>
                    <a:pt x="734" y="6827"/>
                    <a:pt x="796" y="6827"/>
                  </a:cubicBezTo>
                  <a:cubicBezTo>
                    <a:pt x="859" y="6827"/>
                    <a:pt x="910" y="6776"/>
                    <a:pt x="910" y="6713"/>
                  </a:cubicBezTo>
                  <a:lnTo>
                    <a:pt x="910" y="6599"/>
                  </a:lnTo>
                  <a:lnTo>
                    <a:pt x="1252" y="6599"/>
                  </a:lnTo>
                  <a:lnTo>
                    <a:pt x="1252" y="6713"/>
                  </a:lnTo>
                  <a:cubicBezTo>
                    <a:pt x="1252" y="6776"/>
                    <a:pt x="1302" y="6827"/>
                    <a:pt x="1365" y="6827"/>
                  </a:cubicBezTo>
                  <a:cubicBezTo>
                    <a:pt x="1428" y="6827"/>
                    <a:pt x="1479" y="6776"/>
                    <a:pt x="1479" y="6713"/>
                  </a:cubicBezTo>
                  <a:lnTo>
                    <a:pt x="1479" y="6599"/>
                  </a:lnTo>
                  <a:lnTo>
                    <a:pt x="1820" y="6599"/>
                  </a:lnTo>
                  <a:lnTo>
                    <a:pt x="1820" y="6713"/>
                  </a:lnTo>
                  <a:cubicBezTo>
                    <a:pt x="1820" y="6776"/>
                    <a:pt x="1871" y="6827"/>
                    <a:pt x="1934" y="6827"/>
                  </a:cubicBezTo>
                  <a:cubicBezTo>
                    <a:pt x="1997" y="6827"/>
                    <a:pt x="2048" y="6776"/>
                    <a:pt x="2048" y="6713"/>
                  </a:cubicBezTo>
                  <a:lnTo>
                    <a:pt x="2048" y="6599"/>
                  </a:lnTo>
                  <a:lnTo>
                    <a:pt x="2389" y="6599"/>
                  </a:lnTo>
                  <a:lnTo>
                    <a:pt x="2389" y="6713"/>
                  </a:lnTo>
                  <a:cubicBezTo>
                    <a:pt x="2389" y="6776"/>
                    <a:pt x="2440" y="6827"/>
                    <a:pt x="2503" y="6827"/>
                  </a:cubicBezTo>
                  <a:cubicBezTo>
                    <a:pt x="2566" y="6827"/>
                    <a:pt x="2617" y="6776"/>
                    <a:pt x="2617" y="6713"/>
                  </a:cubicBezTo>
                  <a:lnTo>
                    <a:pt x="2617" y="6599"/>
                  </a:lnTo>
                  <a:lnTo>
                    <a:pt x="2958" y="6599"/>
                  </a:lnTo>
                  <a:lnTo>
                    <a:pt x="2958" y="6713"/>
                  </a:lnTo>
                  <a:cubicBezTo>
                    <a:pt x="2958" y="6776"/>
                    <a:pt x="3009" y="6827"/>
                    <a:pt x="3072" y="6827"/>
                  </a:cubicBezTo>
                  <a:cubicBezTo>
                    <a:pt x="3135" y="6827"/>
                    <a:pt x="3186" y="6776"/>
                    <a:pt x="3186" y="6713"/>
                  </a:cubicBezTo>
                  <a:lnTo>
                    <a:pt x="3186" y="6599"/>
                  </a:lnTo>
                  <a:lnTo>
                    <a:pt x="3527" y="6599"/>
                  </a:lnTo>
                  <a:lnTo>
                    <a:pt x="3527" y="6713"/>
                  </a:lnTo>
                  <a:cubicBezTo>
                    <a:pt x="3527" y="6776"/>
                    <a:pt x="3578" y="6827"/>
                    <a:pt x="3641" y="6827"/>
                  </a:cubicBezTo>
                  <a:cubicBezTo>
                    <a:pt x="3704" y="6827"/>
                    <a:pt x="3755" y="6776"/>
                    <a:pt x="3755" y="6713"/>
                  </a:cubicBezTo>
                  <a:lnTo>
                    <a:pt x="3755" y="6599"/>
                  </a:lnTo>
                  <a:lnTo>
                    <a:pt x="4096" y="6599"/>
                  </a:lnTo>
                  <a:lnTo>
                    <a:pt x="4096" y="6713"/>
                  </a:lnTo>
                  <a:cubicBezTo>
                    <a:pt x="4096" y="6776"/>
                    <a:pt x="4147" y="6827"/>
                    <a:pt x="4210" y="6827"/>
                  </a:cubicBezTo>
                  <a:cubicBezTo>
                    <a:pt x="4273" y="6827"/>
                    <a:pt x="4323" y="6776"/>
                    <a:pt x="4323" y="6713"/>
                  </a:cubicBezTo>
                  <a:lnTo>
                    <a:pt x="4323" y="6599"/>
                  </a:lnTo>
                  <a:lnTo>
                    <a:pt x="4665" y="6599"/>
                  </a:lnTo>
                  <a:lnTo>
                    <a:pt x="4665" y="6713"/>
                  </a:lnTo>
                  <a:cubicBezTo>
                    <a:pt x="4665" y="6776"/>
                    <a:pt x="4716" y="6827"/>
                    <a:pt x="4779" y="6827"/>
                  </a:cubicBezTo>
                  <a:cubicBezTo>
                    <a:pt x="4842" y="6827"/>
                    <a:pt x="4892" y="6776"/>
                    <a:pt x="4892" y="6713"/>
                  </a:cubicBezTo>
                  <a:lnTo>
                    <a:pt x="4892" y="6599"/>
                  </a:lnTo>
                  <a:lnTo>
                    <a:pt x="5234" y="6599"/>
                  </a:lnTo>
                  <a:lnTo>
                    <a:pt x="5234" y="6713"/>
                  </a:lnTo>
                  <a:cubicBezTo>
                    <a:pt x="5234" y="6776"/>
                    <a:pt x="5285" y="6827"/>
                    <a:pt x="5347" y="6827"/>
                  </a:cubicBezTo>
                  <a:cubicBezTo>
                    <a:pt x="5410" y="6827"/>
                    <a:pt x="5461" y="6776"/>
                    <a:pt x="5461" y="6713"/>
                  </a:cubicBezTo>
                  <a:lnTo>
                    <a:pt x="5461" y="6599"/>
                  </a:lnTo>
                  <a:lnTo>
                    <a:pt x="5803" y="6599"/>
                  </a:lnTo>
                  <a:lnTo>
                    <a:pt x="5803" y="6713"/>
                  </a:lnTo>
                  <a:cubicBezTo>
                    <a:pt x="5803" y="6776"/>
                    <a:pt x="5853" y="6827"/>
                    <a:pt x="5916" y="6827"/>
                  </a:cubicBezTo>
                  <a:cubicBezTo>
                    <a:pt x="5979" y="6827"/>
                    <a:pt x="6030" y="6776"/>
                    <a:pt x="6030" y="6713"/>
                  </a:cubicBezTo>
                  <a:lnTo>
                    <a:pt x="6030" y="6599"/>
                  </a:lnTo>
                  <a:lnTo>
                    <a:pt x="6371" y="6599"/>
                  </a:lnTo>
                  <a:lnTo>
                    <a:pt x="6371" y="6713"/>
                  </a:lnTo>
                  <a:cubicBezTo>
                    <a:pt x="6371" y="6776"/>
                    <a:pt x="6422" y="6827"/>
                    <a:pt x="6485" y="6827"/>
                  </a:cubicBezTo>
                  <a:cubicBezTo>
                    <a:pt x="6548" y="6827"/>
                    <a:pt x="6599" y="6776"/>
                    <a:pt x="6599" y="6713"/>
                  </a:cubicBezTo>
                  <a:lnTo>
                    <a:pt x="6599" y="6599"/>
                  </a:lnTo>
                  <a:lnTo>
                    <a:pt x="6713" y="6599"/>
                  </a:lnTo>
                  <a:cubicBezTo>
                    <a:pt x="6776" y="6599"/>
                    <a:pt x="6827" y="6548"/>
                    <a:pt x="6827" y="6485"/>
                  </a:cubicBezTo>
                  <a:cubicBezTo>
                    <a:pt x="6827" y="6422"/>
                    <a:pt x="6776" y="6372"/>
                    <a:pt x="6713" y="6372"/>
                  </a:cubicBezTo>
                  <a:lnTo>
                    <a:pt x="6599" y="6372"/>
                  </a:lnTo>
                  <a:lnTo>
                    <a:pt x="6599" y="6258"/>
                  </a:lnTo>
                  <a:cubicBezTo>
                    <a:pt x="6599" y="6195"/>
                    <a:pt x="6548" y="6144"/>
                    <a:pt x="6485" y="6144"/>
                  </a:cubicBezTo>
                  <a:cubicBezTo>
                    <a:pt x="6422" y="6144"/>
                    <a:pt x="6371" y="6195"/>
                    <a:pt x="6371" y="6258"/>
                  </a:cubicBezTo>
                  <a:lnTo>
                    <a:pt x="6371" y="6372"/>
                  </a:lnTo>
                  <a:lnTo>
                    <a:pt x="6030" y="6372"/>
                  </a:lnTo>
                  <a:lnTo>
                    <a:pt x="6030" y="6258"/>
                  </a:lnTo>
                  <a:cubicBezTo>
                    <a:pt x="6030" y="6195"/>
                    <a:pt x="5979" y="6144"/>
                    <a:pt x="5916" y="6144"/>
                  </a:cubicBezTo>
                  <a:cubicBezTo>
                    <a:pt x="5853" y="6144"/>
                    <a:pt x="5803" y="6195"/>
                    <a:pt x="5803" y="6258"/>
                  </a:cubicBezTo>
                  <a:lnTo>
                    <a:pt x="5803" y="6372"/>
                  </a:lnTo>
                  <a:lnTo>
                    <a:pt x="5461" y="6372"/>
                  </a:lnTo>
                  <a:lnTo>
                    <a:pt x="5461" y="6258"/>
                  </a:lnTo>
                  <a:cubicBezTo>
                    <a:pt x="5461" y="6195"/>
                    <a:pt x="5410" y="6144"/>
                    <a:pt x="5347" y="6144"/>
                  </a:cubicBezTo>
                  <a:cubicBezTo>
                    <a:pt x="5285" y="6144"/>
                    <a:pt x="5234" y="6195"/>
                    <a:pt x="5234" y="6258"/>
                  </a:cubicBezTo>
                  <a:lnTo>
                    <a:pt x="5234" y="6372"/>
                  </a:lnTo>
                  <a:lnTo>
                    <a:pt x="4892" y="6372"/>
                  </a:lnTo>
                  <a:lnTo>
                    <a:pt x="4892" y="6258"/>
                  </a:lnTo>
                  <a:cubicBezTo>
                    <a:pt x="4892" y="6195"/>
                    <a:pt x="4842" y="6144"/>
                    <a:pt x="4779" y="6144"/>
                  </a:cubicBezTo>
                  <a:cubicBezTo>
                    <a:pt x="4716" y="6144"/>
                    <a:pt x="4665" y="6195"/>
                    <a:pt x="4665" y="6258"/>
                  </a:cubicBezTo>
                  <a:lnTo>
                    <a:pt x="4665" y="6372"/>
                  </a:lnTo>
                  <a:lnTo>
                    <a:pt x="4323" y="6372"/>
                  </a:lnTo>
                  <a:lnTo>
                    <a:pt x="4323" y="6258"/>
                  </a:lnTo>
                  <a:cubicBezTo>
                    <a:pt x="4323" y="6195"/>
                    <a:pt x="4273" y="6144"/>
                    <a:pt x="4210" y="6144"/>
                  </a:cubicBezTo>
                  <a:cubicBezTo>
                    <a:pt x="4147" y="6144"/>
                    <a:pt x="4096" y="6195"/>
                    <a:pt x="4096" y="6258"/>
                  </a:cubicBezTo>
                  <a:lnTo>
                    <a:pt x="4096" y="6372"/>
                  </a:lnTo>
                  <a:lnTo>
                    <a:pt x="3755" y="6372"/>
                  </a:lnTo>
                  <a:lnTo>
                    <a:pt x="3755" y="6258"/>
                  </a:lnTo>
                  <a:cubicBezTo>
                    <a:pt x="3755" y="6195"/>
                    <a:pt x="3704" y="6144"/>
                    <a:pt x="3641" y="6144"/>
                  </a:cubicBezTo>
                  <a:cubicBezTo>
                    <a:pt x="3578" y="6144"/>
                    <a:pt x="3527" y="6195"/>
                    <a:pt x="3527" y="6258"/>
                  </a:cubicBezTo>
                  <a:lnTo>
                    <a:pt x="3527" y="6372"/>
                  </a:lnTo>
                  <a:lnTo>
                    <a:pt x="3186" y="6372"/>
                  </a:lnTo>
                  <a:lnTo>
                    <a:pt x="3186" y="6258"/>
                  </a:lnTo>
                  <a:cubicBezTo>
                    <a:pt x="3186" y="6195"/>
                    <a:pt x="3135" y="6144"/>
                    <a:pt x="3072" y="6144"/>
                  </a:cubicBezTo>
                  <a:cubicBezTo>
                    <a:pt x="3009" y="6144"/>
                    <a:pt x="2958" y="6195"/>
                    <a:pt x="2958" y="6258"/>
                  </a:cubicBezTo>
                  <a:lnTo>
                    <a:pt x="2958" y="6372"/>
                  </a:lnTo>
                  <a:lnTo>
                    <a:pt x="2617" y="6372"/>
                  </a:lnTo>
                  <a:lnTo>
                    <a:pt x="2617" y="6258"/>
                  </a:lnTo>
                  <a:cubicBezTo>
                    <a:pt x="2617" y="6195"/>
                    <a:pt x="2566" y="6144"/>
                    <a:pt x="2503" y="6144"/>
                  </a:cubicBezTo>
                  <a:cubicBezTo>
                    <a:pt x="2440" y="6144"/>
                    <a:pt x="2389" y="6195"/>
                    <a:pt x="2389" y="6258"/>
                  </a:cubicBezTo>
                  <a:lnTo>
                    <a:pt x="2389" y="6372"/>
                  </a:lnTo>
                  <a:lnTo>
                    <a:pt x="2048" y="6372"/>
                  </a:lnTo>
                  <a:lnTo>
                    <a:pt x="2048" y="6258"/>
                  </a:lnTo>
                  <a:cubicBezTo>
                    <a:pt x="2048" y="6195"/>
                    <a:pt x="1997" y="6144"/>
                    <a:pt x="1934" y="6144"/>
                  </a:cubicBezTo>
                  <a:cubicBezTo>
                    <a:pt x="1871" y="6144"/>
                    <a:pt x="1820" y="6195"/>
                    <a:pt x="1820" y="6258"/>
                  </a:cubicBezTo>
                  <a:lnTo>
                    <a:pt x="1820" y="6372"/>
                  </a:lnTo>
                  <a:lnTo>
                    <a:pt x="1479" y="6372"/>
                  </a:lnTo>
                  <a:lnTo>
                    <a:pt x="1479" y="6258"/>
                  </a:lnTo>
                  <a:cubicBezTo>
                    <a:pt x="1479" y="6195"/>
                    <a:pt x="1428" y="6144"/>
                    <a:pt x="1365" y="6144"/>
                  </a:cubicBezTo>
                  <a:cubicBezTo>
                    <a:pt x="1302" y="6144"/>
                    <a:pt x="1252" y="6195"/>
                    <a:pt x="1252" y="6258"/>
                  </a:cubicBezTo>
                  <a:lnTo>
                    <a:pt x="1252" y="6372"/>
                  </a:lnTo>
                  <a:lnTo>
                    <a:pt x="910" y="6372"/>
                  </a:lnTo>
                  <a:lnTo>
                    <a:pt x="910" y="6258"/>
                  </a:lnTo>
                  <a:cubicBezTo>
                    <a:pt x="910" y="6195"/>
                    <a:pt x="859" y="6144"/>
                    <a:pt x="796" y="6144"/>
                  </a:cubicBezTo>
                  <a:cubicBezTo>
                    <a:pt x="734" y="6144"/>
                    <a:pt x="683" y="6195"/>
                    <a:pt x="683" y="6258"/>
                  </a:cubicBezTo>
                  <a:lnTo>
                    <a:pt x="683" y="6372"/>
                  </a:lnTo>
                  <a:lnTo>
                    <a:pt x="455" y="6372"/>
                  </a:lnTo>
                  <a:lnTo>
                    <a:pt x="455" y="5234"/>
                  </a:lnTo>
                  <a:lnTo>
                    <a:pt x="1263" y="5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3" name="íṩľïďe">
              <a:extLst>
                <a:ext uri="{FF2B5EF4-FFF2-40B4-BE49-F238E27FC236}">
                  <a16:creationId xmlns:a16="http://schemas.microsoft.com/office/drawing/2014/main" id="{60E6C89C-9F2D-4049-BF4F-6879CE45F71B}"/>
                </a:ext>
              </a:extLst>
            </p:cNvPr>
            <p:cNvSpPr/>
            <p:nvPr/>
          </p:nvSpPr>
          <p:spPr>
            <a:xfrm>
              <a:off x="4078115" y="4518539"/>
              <a:ext cx="648072" cy="64807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4" name="işḷïḑe">
              <a:extLst>
                <a:ext uri="{FF2B5EF4-FFF2-40B4-BE49-F238E27FC236}">
                  <a16:creationId xmlns:a16="http://schemas.microsoft.com/office/drawing/2014/main" id="{703D8A68-8614-4292-8A78-F7EA8C3A0F54}"/>
                </a:ext>
              </a:extLst>
            </p:cNvPr>
            <p:cNvSpPr/>
            <p:nvPr/>
          </p:nvSpPr>
          <p:spPr bwMode="auto">
            <a:xfrm>
              <a:off x="4256892" y="4702664"/>
              <a:ext cx="290520" cy="279824"/>
            </a:xfrm>
            <a:custGeom>
              <a:avLst/>
              <a:gdLst>
                <a:gd name="T0" fmla="*/ 3413 w 6827"/>
                <a:gd name="T1" fmla="*/ 0 h 5912"/>
                <a:gd name="T2" fmla="*/ 0 w 6827"/>
                <a:gd name="T3" fmla="*/ 5912 h 5912"/>
                <a:gd name="T4" fmla="*/ 6827 w 6827"/>
                <a:gd name="T5" fmla="*/ 5912 h 5912"/>
                <a:gd name="T6" fmla="*/ 3413 w 6827"/>
                <a:gd name="T7" fmla="*/ 0 h 5912"/>
                <a:gd name="T8" fmla="*/ 3413 w 6827"/>
                <a:gd name="T9" fmla="*/ 972 h 5912"/>
                <a:gd name="T10" fmla="*/ 4489 w 6827"/>
                <a:gd name="T11" fmla="*/ 2835 h 5912"/>
                <a:gd name="T12" fmla="*/ 2338 w 6827"/>
                <a:gd name="T13" fmla="*/ 2835 h 5912"/>
                <a:gd name="T14" fmla="*/ 3413 w 6827"/>
                <a:gd name="T15" fmla="*/ 972 h 5912"/>
                <a:gd name="T16" fmla="*/ 842 w 6827"/>
                <a:gd name="T17" fmla="*/ 5426 h 5912"/>
                <a:gd name="T18" fmla="*/ 1917 w 6827"/>
                <a:gd name="T19" fmla="*/ 3564 h 5912"/>
                <a:gd name="T20" fmla="*/ 2993 w 6827"/>
                <a:gd name="T21" fmla="*/ 5426 h 5912"/>
                <a:gd name="T22" fmla="*/ 842 w 6827"/>
                <a:gd name="T23" fmla="*/ 5426 h 5912"/>
                <a:gd name="T24" fmla="*/ 2338 w 6827"/>
                <a:gd name="T25" fmla="*/ 3321 h 5912"/>
                <a:gd name="T26" fmla="*/ 4489 w 6827"/>
                <a:gd name="T27" fmla="*/ 3321 h 5912"/>
                <a:gd name="T28" fmla="*/ 3413 w 6827"/>
                <a:gd name="T29" fmla="*/ 5183 h 5912"/>
                <a:gd name="T30" fmla="*/ 2338 w 6827"/>
                <a:gd name="T31" fmla="*/ 3321 h 5912"/>
                <a:gd name="T32" fmla="*/ 4910 w 6827"/>
                <a:gd name="T33" fmla="*/ 3564 h 5912"/>
                <a:gd name="T34" fmla="*/ 5985 w 6827"/>
                <a:gd name="T35" fmla="*/ 5426 h 5912"/>
                <a:gd name="T36" fmla="*/ 3834 w 6827"/>
                <a:gd name="T37" fmla="*/ 5426 h 5912"/>
                <a:gd name="T38" fmla="*/ 4910 w 6827"/>
                <a:gd name="T39" fmla="*/ 3564 h 5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27" h="5912">
                  <a:moveTo>
                    <a:pt x="3413" y="0"/>
                  </a:moveTo>
                  <a:lnTo>
                    <a:pt x="0" y="5912"/>
                  </a:lnTo>
                  <a:lnTo>
                    <a:pt x="6827" y="5912"/>
                  </a:lnTo>
                  <a:lnTo>
                    <a:pt x="3413" y="0"/>
                  </a:lnTo>
                  <a:close/>
                  <a:moveTo>
                    <a:pt x="3413" y="972"/>
                  </a:moveTo>
                  <a:lnTo>
                    <a:pt x="4489" y="2835"/>
                  </a:lnTo>
                  <a:lnTo>
                    <a:pt x="2338" y="2835"/>
                  </a:lnTo>
                  <a:lnTo>
                    <a:pt x="3413" y="972"/>
                  </a:lnTo>
                  <a:close/>
                  <a:moveTo>
                    <a:pt x="842" y="5426"/>
                  </a:moveTo>
                  <a:lnTo>
                    <a:pt x="1917" y="3564"/>
                  </a:lnTo>
                  <a:lnTo>
                    <a:pt x="2993" y="5426"/>
                  </a:lnTo>
                  <a:lnTo>
                    <a:pt x="842" y="5426"/>
                  </a:lnTo>
                  <a:close/>
                  <a:moveTo>
                    <a:pt x="2338" y="3321"/>
                  </a:moveTo>
                  <a:lnTo>
                    <a:pt x="4489" y="3321"/>
                  </a:lnTo>
                  <a:lnTo>
                    <a:pt x="3413" y="5183"/>
                  </a:lnTo>
                  <a:lnTo>
                    <a:pt x="2338" y="3321"/>
                  </a:lnTo>
                  <a:close/>
                  <a:moveTo>
                    <a:pt x="4910" y="3564"/>
                  </a:moveTo>
                  <a:lnTo>
                    <a:pt x="5985" y="5426"/>
                  </a:lnTo>
                  <a:lnTo>
                    <a:pt x="3834" y="5426"/>
                  </a:lnTo>
                  <a:lnTo>
                    <a:pt x="4910" y="35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5" name="iṧľîḍé">
              <a:extLst>
                <a:ext uri="{FF2B5EF4-FFF2-40B4-BE49-F238E27FC236}">
                  <a16:creationId xmlns:a16="http://schemas.microsoft.com/office/drawing/2014/main" id="{39FFE6F9-0318-4C4D-9A5A-9F5665AF9810}"/>
                </a:ext>
              </a:extLst>
            </p:cNvPr>
            <p:cNvSpPr/>
            <p:nvPr/>
          </p:nvSpPr>
          <p:spPr>
            <a:xfrm>
              <a:off x="7113127" y="4541823"/>
              <a:ext cx="648072" cy="648072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6" name="iSḷiḍè">
              <a:extLst>
                <a:ext uri="{FF2B5EF4-FFF2-40B4-BE49-F238E27FC236}">
                  <a16:creationId xmlns:a16="http://schemas.microsoft.com/office/drawing/2014/main" id="{7B81F1C4-3902-4C08-A3D0-7CED0B1A2070}"/>
                </a:ext>
              </a:extLst>
            </p:cNvPr>
            <p:cNvSpPr/>
            <p:nvPr/>
          </p:nvSpPr>
          <p:spPr bwMode="auto">
            <a:xfrm>
              <a:off x="7291904" y="4725948"/>
              <a:ext cx="290520" cy="279824"/>
            </a:xfrm>
            <a:custGeom>
              <a:avLst/>
              <a:gdLst>
                <a:gd name="connsiteX0" fmla="*/ 0 w 582235"/>
                <a:gd name="connsiteY0" fmla="*/ 404481 h 606722"/>
                <a:gd name="connsiteX1" fmla="*/ 101261 w 582235"/>
                <a:gd name="connsiteY1" fmla="*/ 404481 h 606722"/>
                <a:gd name="connsiteX2" fmla="*/ 101261 w 582235"/>
                <a:gd name="connsiteY2" fmla="*/ 606722 h 606722"/>
                <a:gd name="connsiteX3" fmla="*/ 0 w 582235"/>
                <a:gd name="connsiteY3" fmla="*/ 606722 h 606722"/>
                <a:gd name="connsiteX4" fmla="*/ 151927 w 582235"/>
                <a:gd name="connsiteY4" fmla="*/ 328623 h 606722"/>
                <a:gd name="connsiteX5" fmla="*/ 253188 w 582235"/>
                <a:gd name="connsiteY5" fmla="*/ 328623 h 606722"/>
                <a:gd name="connsiteX6" fmla="*/ 253188 w 582235"/>
                <a:gd name="connsiteY6" fmla="*/ 606722 h 606722"/>
                <a:gd name="connsiteX7" fmla="*/ 151927 w 582235"/>
                <a:gd name="connsiteY7" fmla="*/ 606722 h 606722"/>
                <a:gd name="connsiteX8" fmla="*/ 303855 w 582235"/>
                <a:gd name="connsiteY8" fmla="*/ 252766 h 606722"/>
                <a:gd name="connsiteX9" fmla="*/ 405046 w 582235"/>
                <a:gd name="connsiteY9" fmla="*/ 252766 h 606722"/>
                <a:gd name="connsiteX10" fmla="*/ 405046 w 582235"/>
                <a:gd name="connsiteY10" fmla="*/ 606722 h 606722"/>
                <a:gd name="connsiteX11" fmla="*/ 303855 w 582235"/>
                <a:gd name="connsiteY11" fmla="*/ 606722 h 606722"/>
                <a:gd name="connsiteX12" fmla="*/ 455711 w 582235"/>
                <a:gd name="connsiteY12" fmla="*/ 202241 h 606722"/>
                <a:gd name="connsiteX13" fmla="*/ 556972 w 582235"/>
                <a:gd name="connsiteY13" fmla="*/ 202241 h 606722"/>
                <a:gd name="connsiteX14" fmla="*/ 556972 w 582235"/>
                <a:gd name="connsiteY14" fmla="*/ 606722 h 606722"/>
                <a:gd name="connsiteX15" fmla="*/ 455711 w 582235"/>
                <a:gd name="connsiteY15" fmla="*/ 606722 h 606722"/>
                <a:gd name="connsiteX16" fmla="*/ 455697 w 582235"/>
                <a:gd name="connsiteY16" fmla="*/ 0 h 606722"/>
                <a:gd name="connsiteX17" fmla="*/ 556785 w 582235"/>
                <a:gd name="connsiteY17" fmla="*/ 0 h 606722"/>
                <a:gd name="connsiteX18" fmla="*/ 556874 w 582235"/>
                <a:gd name="connsiteY18" fmla="*/ 0 h 606722"/>
                <a:gd name="connsiteX19" fmla="*/ 556963 w 582235"/>
                <a:gd name="connsiteY19" fmla="*/ 0 h 606722"/>
                <a:gd name="connsiteX20" fmla="*/ 557675 w 582235"/>
                <a:gd name="connsiteY20" fmla="*/ 0 h 606722"/>
                <a:gd name="connsiteX21" fmla="*/ 559366 w 582235"/>
                <a:gd name="connsiteY21" fmla="*/ 89 h 606722"/>
                <a:gd name="connsiteX22" fmla="*/ 560611 w 582235"/>
                <a:gd name="connsiteY22" fmla="*/ 267 h 606722"/>
                <a:gd name="connsiteX23" fmla="*/ 561857 w 582235"/>
                <a:gd name="connsiteY23" fmla="*/ 444 h 606722"/>
                <a:gd name="connsiteX24" fmla="*/ 563192 w 582235"/>
                <a:gd name="connsiteY24" fmla="*/ 800 h 606722"/>
                <a:gd name="connsiteX25" fmla="*/ 564171 w 582235"/>
                <a:gd name="connsiteY25" fmla="*/ 1067 h 606722"/>
                <a:gd name="connsiteX26" fmla="*/ 565506 w 582235"/>
                <a:gd name="connsiteY26" fmla="*/ 1511 h 606722"/>
                <a:gd name="connsiteX27" fmla="*/ 566574 w 582235"/>
                <a:gd name="connsiteY27" fmla="*/ 1867 h 606722"/>
                <a:gd name="connsiteX28" fmla="*/ 567730 w 582235"/>
                <a:gd name="connsiteY28" fmla="*/ 2400 h 606722"/>
                <a:gd name="connsiteX29" fmla="*/ 568798 w 582235"/>
                <a:gd name="connsiteY29" fmla="*/ 2933 h 606722"/>
                <a:gd name="connsiteX30" fmla="*/ 569777 w 582235"/>
                <a:gd name="connsiteY30" fmla="*/ 3467 h 606722"/>
                <a:gd name="connsiteX31" fmla="*/ 570934 w 582235"/>
                <a:gd name="connsiteY31" fmla="*/ 4178 h 606722"/>
                <a:gd name="connsiteX32" fmla="*/ 571824 w 582235"/>
                <a:gd name="connsiteY32" fmla="*/ 4800 h 606722"/>
                <a:gd name="connsiteX33" fmla="*/ 572891 w 582235"/>
                <a:gd name="connsiteY33" fmla="*/ 5689 h 606722"/>
                <a:gd name="connsiteX34" fmla="*/ 573781 w 582235"/>
                <a:gd name="connsiteY34" fmla="*/ 6489 h 606722"/>
                <a:gd name="connsiteX35" fmla="*/ 574760 w 582235"/>
                <a:gd name="connsiteY35" fmla="*/ 7289 h 606722"/>
                <a:gd name="connsiteX36" fmla="*/ 575917 w 582235"/>
                <a:gd name="connsiteY36" fmla="*/ 8533 h 606722"/>
                <a:gd name="connsiteX37" fmla="*/ 576451 w 582235"/>
                <a:gd name="connsiteY37" fmla="*/ 9066 h 606722"/>
                <a:gd name="connsiteX38" fmla="*/ 576451 w 582235"/>
                <a:gd name="connsiteY38" fmla="*/ 9155 h 606722"/>
                <a:gd name="connsiteX39" fmla="*/ 577964 w 582235"/>
                <a:gd name="connsiteY39" fmla="*/ 11200 h 606722"/>
                <a:gd name="connsiteX40" fmla="*/ 578053 w 582235"/>
                <a:gd name="connsiteY40" fmla="*/ 11289 h 606722"/>
                <a:gd name="connsiteX41" fmla="*/ 579209 w 582235"/>
                <a:gd name="connsiteY41" fmla="*/ 13244 h 606722"/>
                <a:gd name="connsiteX42" fmla="*/ 579743 w 582235"/>
                <a:gd name="connsiteY42" fmla="*/ 14222 h 606722"/>
                <a:gd name="connsiteX43" fmla="*/ 580277 w 582235"/>
                <a:gd name="connsiteY43" fmla="*/ 15555 h 606722"/>
                <a:gd name="connsiteX44" fmla="*/ 580722 w 582235"/>
                <a:gd name="connsiteY44" fmla="*/ 16711 h 606722"/>
                <a:gd name="connsiteX45" fmla="*/ 581167 w 582235"/>
                <a:gd name="connsiteY45" fmla="*/ 17866 h 606722"/>
                <a:gd name="connsiteX46" fmla="*/ 581523 w 582235"/>
                <a:gd name="connsiteY46" fmla="*/ 19199 h 606722"/>
                <a:gd name="connsiteX47" fmla="*/ 581790 w 582235"/>
                <a:gd name="connsiteY47" fmla="*/ 20266 h 606722"/>
                <a:gd name="connsiteX48" fmla="*/ 582146 w 582235"/>
                <a:gd name="connsiteY48" fmla="*/ 22488 h 606722"/>
                <a:gd name="connsiteX49" fmla="*/ 582146 w 582235"/>
                <a:gd name="connsiteY49" fmla="*/ 22666 h 606722"/>
                <a:gd name="connsiteX50" fmla="*/ 582235 w 582235"/>
                <a:gd name="connsiteY50" fmla="*/ 25244 h 606722"/>
                <a:gd name="connsiteX51" fmla="*/ 582235 w 582235"/>
                <a:gd name="connsiteY51" fmla="*/ 126396 h 606722"/>
                <a:gd name="connsiteX52" fmla="*/ 556963 w 582235"/>
                <a:gd name="connsiteY52" fmla="*/ 151728 h 606722"/>
                <a:gd name="connsiteX53" fmla="*/ 531691 w 582235"/>
                <a:gd name="connsiteY53" fmla="*/ 126396 h 606722"/>
                <a:gd name="connsiteX54" fmla="*/ 531691 w 582235"/>
                <a:gd name="connsiteY54" fmla="*/ 79286 h 606722"/>
                <a:gd name="connsiteX55" fmla="*/ 421260 w 582235"/>
                <a:gd name="connsiteY55" fmla="*/ 171106 h 606722"/>
                <a:gd name="connsiteX56" fmla="*/ 385666 w 582235"/>
                <a:gd name="connsiteY56" fmla="*/ 167906 h 606722"/>
                <a:gd name="connsiteX57" fmla="*/ 388869 w 582235"/>
                <a:gd name="connsiteY57" fmla="*/ 132262 h 606722"/>
                <a:gd name="connsiteX58" fmla="*/ 487020 w 582235"/>
                <a:gd name="connsiteY58" fmla="*/ 50576 h 606722"/>
                <a:gd name="connsiteX59" fmla="*/ 455697 w 582235"/>
                <a:gd name="connsiteY59" fmla="*/ 50576 h 606722"/>
                <a:gd name="connsiteX60" fmla="*/ 430425 w 582235"/>
                <a:gd name="connsiteY60" fmla="*/ 25244 h 606722"/>
                <a:gd name="connsiteX61" fmla="*/ 455697 w 582235"/>
                <a:gd name="connsiteY61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2235" h="606722">
                  <a:moveTo>
                    <a:pt x="0" y="404481"/>
                  </a:moveTo>
                  <a:lnTo>
                    <a:pt x="101261" y="404481"/>
                  </a:lnTo>
                  <a:lnTo>
                    <a:pt x="101261" y="606722"/>
                  </a:lnTo>
                  <a:lnTo>
                    <a:pt x="0" y="606722"/>
                  </a:lnTo>
                  <a:close/>
                  <a:moveTo>
                    <a:pt x="151927" y="328623"/>
                  </a:moveTo>
                  <a:lnTo>
                    <a:pt x="253188" y="328623"/>
                  </a:lnTo>
                  <a:lnTo>
                    <a:pt x="253188" y="606722"/>
                  </a:lnTo>
                  <a:lnTo>
                    <a:pt x="151927" y="606722"/>
                  </a:lnTo>
                  <a:close/>
                  <a:moveTo>
                    <a:pt x="303855" y="252766"/>
                  </a:moveTo>
                  <a:lnTo>
                    <a:pt x="405046" y="252766"/>
                  </a:lnTo>
                  <a:lnTo>
                    <a:pt x="405046" y="606722"/>
                  </a:lnTo>
                  <a:lnTo>
                    <a:pt x="303855" y="606722"/>
                  </a:lnTo>
                  <a:close/>
                  <a:moveTo>
                    <a:pt x="455711" y="202241"/>
                  </a:moveTo>
                  <a:lnTo>
                    <a:pt x="556972" y="202241"/>
                  </a:lnTo>
                  <a:lnTo>
                    <a:pt x="556972" y="606722"/>
                  </a:lnTo>
                  <a:lnTo>
                    <a:pt x="455711" y="606722"/>
                  </a:lnTo>
                  <a:close/>
                  <a:moveTo>
                    <a:pt x="455697" y="0"/>
                  </a:moveTo>
                  <a:lnTo>
                    <a:pt x="556785" y="0"/>
                  </a:lnTo>
                  <a:lnTo>
                    <a:pt x="556874" y="0"/>
                  </a:lnTo>
                  <a:lnTo>
                    <a:pt x="556963" y="0"/>
                  </a:lnTo>
                  <a:cubicBezTo>
                    <a:pt x="557230" y="0"/>
                    <a:pt x="557408" y="0"/>
                    <a:pt x="557675" y="0"/>
                  </a:cubicBezTo>
                  <a:cubicBezTo>
                    <a:pt x="558298" y="89"/>
                    <a:pt x="558832" y="89"/>
                    <a:pt x="559366" y="89"/>
                  </a:cubicBezTo>
                  <a:cubicBezTo>
                    <a:pt x="559811" y="178"/>
                    <a:pt x="560256" y="267"/>
                    <a:pt x="560611" y="267"/>
                  </a:cubicBezTo>
                  <a:cubicBezTo>
                    <a:pt x="561056" y="356"/>
                    <a:pt x="561412" y="444"/>
                    <a:pt x="561857" y="444"/>
                  </a:cubicBezTo>
                  <a:cubicBezTo>
                    <a:pt x="562302" y="533"/>
                    <a:pt x="562747" y="711"/>
                    <a:pt x="563192" y="800"/>
                  </a:cubicBezTo>
                  <a:cubicBezTo>
                    <a:pt x="563548" y="889"/>
                    <a:pt x="563904" y="978"/>
                    <a:pt x="564171" y="1067"/>
                  </a:cubicBezTo>
                  <a:cubicBezTo>
                    <a:pt x="564616" y="1156"/>
                    <a:pt x="565061" y="1333"/>
                    <a:pt x="565506" y="1511"/>
                  </a:cubicBezTo>
                  <a:cubicBezTo>
                    <a:pt x="565862" y="1600"/>
                    <a:pt x="566218" y="1778"/>
                    <a:pt x="566574" y="1867"/>
                  </a:cubicBezTo>
                  <a:cubicBezTo>
                    <a:pt x="566929" y="2044"/>
                    <a:pt x="567285" y="2222"/>
                    <a:pt x="567730" y="2400"/>
                  </a:cubicBezTo>
                  <a:cubicBezTo>
                    <a:pt x="568086" y="2578"/>
                    <a:pt x="568442" y="2755"/>
                    <a:pt x="568798" y="2933"/>
                  </a:cubicBezTo>
                  <a:cubicBezTo>
                    <a:pt x="569154" y="3111"/>
                    <a:pt x="569421" y="3289"/>
                    <a:pt x="569777" y="3467"/>
                  </a:cubicBezTo>
                  <a:cubicBezTo>
                    <a:pt x="570133" y="3733"/>
                    <a:pt x="570578" y="4000"/>
                    <a:pt x="570934" y="4178"/>
                  </a:cubicBezTo>
                  <a:cubicBezTo>
                    <a:pt x="571201" y="4444"/>
                    <a:pt x="571557" y="4622"/>
                    <a:pt x="571824" y="4800"/>
                  </a:cubicBezTo>
                  <a:cubicBezTo>
                    <a:pt x="572180" y="5155"/>
                    <a:pt x="572536" y="5422"/>
                    <a:pt x="572891" y="5689"/>
                  </a:cubicBezTo>
                  <a:cubicBezTo>
                    <a:pt x="573247" y="5955"/>
                    <a:pt x="573514" y="6222"/>
                    <a:pt x="573781" y="6489"/>
                  </a:cubicBezTo>
                  <a:cubicBezTo>
                    <a:pt x="574137" y="6755"/>
                    <a:pt x="574493" y="7022"/>
                    <a:pt x="574760" y="7289"/>
                  </a:cubicBezTo>
                  <a:cubicBezTo>
                    <a:pt x="575205" y="7733"/>
                    <a:pt x="575561" y="8178"/>
                    <a:pt x="575917" y="8533"/>
                  </a:cubicBezTo>
                  <a:cubicBezTo>
                    <a:pt x="576095" y="8711"/>
                    <a:pt x="576273" y="8889"/>
                    <a:pt x="576451" y="9066"/>
                  </a:cubicBezTo>
                  <a:cubicBezTo>
                    <a:pt x="576451" y="9155"/>
                    <a:pt x="576451" y="9155"/>
                    <a:pt x="576451" y="9155"/>
                  </a:cubicBezTo>
                  <a:cubicBezTo>
                    <a:pt x="576985" y="9777"/>
                    <a:pt x="577519" y="10489"/>
                    <a:pt x="577964" y="11200"/>
                  </a:cubicBezTo>
                  <a:cubicBezTo>
                    <a:pt x="577964" y="11200"/>
                    <a:pt x="578053" y="11289"/>
                    <a:pt x="578053" y="11289"/>
                  </a:cubicBezTo>
                  <a:cubicBezTo>
                    <a:pt x="578498" y="12000"/>
                    <a:pt x="578854" y="12622"/>
                    <a:pt x="579209" y="13244"/>
                  </a:cubicBezTo>
                  <a:cubicBezTo>
                    <a:pt x="579387" y="13600"/>
                    <a:pt x="579565" y="13955"/>
                    <a:pt x="579743" y="14222"/>
                  </a:cubicBezTo>
                  <a:cubicBezTo>
                    <a:pt x="579921" y="14666"/>
                    <a:pt x="580099" y="15111"/>
                    <a:pt x="580277" y="15555"/>
                  </a:cubicBezTo>
                  <a:cubicBezTo>
                    <a:pt x="580455" y="15911"/>
                    <a:pt x="580633" y="16266"/>
                    <a:pt x="580722" y="16711"/>
                  </a:cubicBezTo>
                  <a:cubicBezTo>
                    <a:pt x="580900" y="17066"/>
                    <a:pt x="581078" y="17422"/>
                    <a:pt x="581167" y="17866"/>
                  </a:cubicBezTo>
                  <a:cubicBezTo>
                    <a:pt x="581256" y="18311"/>
                    <a:pt x="581434" y="18755"/>
                    <a:pt x="581523" y="19199"/>
                  </a:cubicBezTo>
                  <a:cubicBezTo>
                    <a:pt x="581612" y="19555"/>
                    <a:pt x="581701" y="19910"/>
                    <a:pt x="581790" y="20266"/>
                  </a:cubicBezTo>
                  <a:cubicBezTo>
                    <a:pt x="581879" y="20977"/>
                    <a:pt x="582057" y="21777"/>
                    <a:pt x="582146" y="22488"/>
                  </a:cubicBezTo>
                  <a:cubicBezTo>
                    <a:pt x="582146" y="22577"/>
                    <a:pt x="582146" y="22666"/>
                    <a:pt x="582146" y="22666"/>
                  </a:cubicBezTo>
                  <a:cubicBezTo>
                    <a:pt x="582235" y="23555"/>
                    <a:pt x="582235" y="24355"/>
                    <a:pt x="582235" y="25244"/>
                  </a:cubicBezTo>
                  <a:lnTo>
                    <a:pt x="582235" y="126396"/>
                  </a:lnTo>
                  <a:cubicBezTo>
                    <a:pt x="582235" y="140351"/>
                    <a:pt x="570934" y="151728"/>
                    <a:pt x="556963" y="151728"/>
                  </a:cubicBezTo>
                  <a:cubicBezTo>
                    <a:pt x="542992" y="151728"/>
                    <a:pt x="531691" y="140351"/>
                    <a:pt x="531691" y="126396"/>
                  </a:cubicBezTo>
                  <a:lnTo>
                    <a:pt x="531691" y="79286"/>
                  </a:lnTo>
                  <a:lnTo>
                    <a:pt x="421260" y="171106"/>
                  </a:lnTo>
                  <a:cubicBezTo>
                    <a:pt x="410582" y="180083"/>
                    <a:pt x="394564" y="178572"/>
                    <a:pt x="385666" y="167906"/>
                  </a:cubicBezTo>
                  <a:cubicBezTo>
                    <a:pt x="376678" y="157150"/>
                    <a:pt x="378191" y="141240"/>
                    <a:pt x="388869" y="132262"/>
                  </a:cubicBezTo>
                  <a:lnTo>
                    <a:pt x="487020" y="50576"/>
                  </a:lnTo>
                  <a:lnTo>
                    <a:pt x="455697" y="50576"/>
                  </a:lnTo>
                  <a:cubicBezTo>
                    <a:pt x="441727" y="50576"/>
                    <a:pt x="430425" y="39288"/>
                    <a:pt x="430425" y="25244"/>
                  </a:cubicBezTo>
                  <a:cubicBezTo>
                    <a:pt x="430425" y="11289"/>
                    <a:pt x="441727" y="0"/>
                    <a:pt x="45569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5821889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A7E5ABC-00EF-4471-9E5A-6ADF6DD7A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4B04BE5-3A7A-4015-BE7C-CC8982B28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6A102B5-A25E-4B56-A461-A0EA30F67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18</a:t>
            </a:fld>
            <a:endParaRPr lang="zh-CN" altLang="en-US"/>
          </a:p>
        </p:txBody>
      </p:sp>
      <p:grpSp>
        <p:nvGrpSpPr>
          <p:cNvPr id="50" name="27247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404A49B-B2A3-4187-B9FC-FF0EA979F11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447323"/>
            <a:ext cx="10858500" cy="4369754"/>
            <a:chOff x="660400" y="1447323"/>
            <a:chExt cx="10858500" cy="4369754"/>
          </a:xfrm>
        </p:grpSpPr>
        <p:grpSp>
          <p:nvGrpSpPr>
            <p:cNvPr id="51" name="îṥḷíḓé">
              <a:extLst>
                <a:ext uri="{FF2B5EF4-FFF2-40B4-BE49-F238E27FC236}">
                  <a16:creationId xmlns:a16="http://schemas.microsoft.com/office/drawing/2014/main" id="{CFB0ADA6-BD23-4B94-BEBE-E0F35D498D6B}"/>
                </a:ext>
              </a:extLst>
            </p:cNvPr>
            <p:cNvGrpSpPr/>
            <p:nvPr/>
          </p:nvGrpSpPr>
          <p:grpSpPr>
            <a:xfrm>
              <a:off x="7102017" y="1777424"/>
              <a:ext cx="4416883" cy="3709551"/>
              <a:chOff x="1127448" y="1664803"/>
              <a:chExt cx="4844146" cy="4068453"/>
            </a:xfrm>
          </p:grpSpPr>
          <p:sp>
            <p:nvSpPr>
              <p:cNvPr id="72" name="íšḻïḑè">
                <a:extLst>
                  <a:ext uri="{FF2B5EF4-FFF2-40B4-BE49-F238E27FC236}">
                    <a16:creationId xmlns:a16="http://schemas.microsoft.com/office/drawing/2014/main" id="{27D50388-37EC-4291-8959-5D3DDF624650}"/>
                  </a:ext>
                </a:extLst>
              </p:cNvPr>
              <p:cNvSpPr/>
              <p:nvPr/>
            </p:nvSpPr>
            <p:spPr bwMode="auto">
              <a:xfrm>
                <a:off x="2672089" y="5707399"/>
                <a:ext cx="1779597" cy="25857"/>
              </a:xfrm>
              <a:custGeom>
                <a:avLst/>
                <a:gdLst>
                  <a:gd name="T0" fmla="*/ 6776 w 6981"/>
                  <a:gd name="T1" fmla="*/ 0 h 103"/>
                  <a:gd name="T2" fmla="*/ 6776 w 6981"/>
                  <a:gd name="T3" fmla="*/ 0 h 103"/>
                  <a:gd name="T4" fmla="*/ 203 w 6981"/>
                  <a:gd name="T5" fmla="*/ 0 h 103"/>
                  <a:gd name="T6" fmla="*/ 0 w 6981"/>
                  <a:gd name="T7" fmla="*/ 46 h 103"/>
                  <a:gd name="T8" fmla="*/ 0 w 6981"/>
                  <a:gd name="T9" fmla="*/ 55 h 103"/>
                  <a:gd name="T10" fmla="*/ 203 w 6981"/>
                  <a:gd name="T11" fmla="*/ 102 h 103"/>
                  <a:gd name="T12" fmla="*/ 6776 w 6981"/>
                  <a:gd name="T13" fmla="*/ 102 h 103"/>
                  <a:gd name="T14" fmla="*/ 6980 w 6981"/>
                  <a:gd name="T15" fmla="*/ 55 h 103"/>
                  <a:gd name="T16" fmla="*/ 6980 w 6981"/>
                  <a:gd name="T17" fmla="*/ 46 h 103"/>
                  <a:gd name="T18" fmla="*/ 6776 w 6981"/>
                  <a:gd name="T1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81" h="103">
                    <a:moveTo>
                      <a:pt x="6776" y="0"/>
                    </a:moveTo>
                    <a:lnTo>
                      <a:pt x="6776" y="0"/>
                    </a:lnTo>
                    <a:cubicBezTo>
                      <a:pt x="203" y="0"/>
                      <a:pt x="203" y="0"/>
                      <a:pt x="203" y="0"/>
                    </a:cubicBezTo>
                    <a:cubicBezTo>
                      <a:pt x="92" y="0"/>
                      <a:pt x="0" y="18"/>
                      <a:pt x="0" y="46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83"/>
                      <a:pt x="92" y="102"/>
                      <a:pt x="203" y="102"/>
                    </a:cubicBezTo>
                    <a:cubicBezTo>
                      <a:pt x="6776" y="102"/>
                      <a:pt x="6776" y="102"/>
                      <a:pt x="6776" y="102"/>
                    </a:cubicBezTo>
                    <a:cubicBezTo>
                      <a:pt x="6887" y="102"/>
                      <a:pt x="6980" y="83"/>
                      <a:pt x="6980" y="55"/>
                    </a:cubicBezTo>
                    <a:cubicBezTo>
                      <a:pt x="6980" y="46"/>
                      <a:pt x="6980" y="46"/>
                      <a:pt x="6980" y="46"/>
                    </a:cubicBezTo>
                    <a:cubicBezTo>
                      <a:pt x="6980" y="18"/>
                      <a:pt x="6887" y="0"/>
                      <a:pt x="6776" y="0"/>
                    </a:cubicBezTo>
                  </a:path>
                </a:pathLst>
              </a:custGeom>
              <a:solidFill>
                <a:srgbClr val="BCBDC0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73" name="îṧ1íďê">
                <a:extLst>
                  <a:ext uri="{FF2B5EF4-FFF2-40B4-BE49-F238E27FC236}">
                    <a16:creationId xmlns:a16="http://schemas.microsoft.com/office/drawing/2014/main" id="{6C81D56E-62EB-4433-9AFA-9B7A2C9082A6}"/>
                  </a:ext>
                </a:extLst>
              </p:cNvPr>
              <p:cNvSpPr/>
              <p:nvPr/>
            </p:nvSpPr>
            <p:spPr bwMode="auto">
              <a:xfrm>
                <a:off x="1127448" y="1664803"/>
                <a:ext cx="4844146" cy="2931894"/>
              </a:xfrm>
              <a:custGeom>
                <a:avLst/>
                <a:gdLst>
                  <a:gd name="T0" fmla="*/ 18999 w 19000"/>
                  <a:gd name="T1" fmla="*/ 11499 h 11500"/>
                  <a:gd name="T2" fmla="*/ 18999 w 19000"/>
                  <a:gd name="T3" fmla="*/ 11499 h 11500"/>
                  <a:gd name="T4" fmla="*/ 18999 w 19000"/>
                  <a:gd name="T5" fmla="*/ 630 h 11500"/>
                  <a:gd name="T6" fmla="*/ 18369 w 19000"/>
                  <a:gd name="T7" fmla="*/ 0 h 11500"/>
                  <a:gd name="T8" fmla="*/ 630 w 19000"/>
                  <a:gd name="T9" fmla="*/ 0 h 11500"/>
                  <a:gd name="T10" fmla="*/ 0 w 19000"/>
                  <a:gd name="T11" fmla="*/ 630 h 11500"/>
                  <a:gd name="T12" fmla="*/ 0 w 19000"/>
                  <a:gd name="T13" fmla="*/ 11499 h 11500"/>
                  <a:gd name="T14" fmla="*/ 18999 w 19000"/>
                  <a:gd name="T15" fmla="*/ 11499 h 11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00" h="11500">
                    <a:moveTo>
                      <a:pt x="18999" y="11499"/>
                    </a:moveTo>
                    <a:lnTo>
                      <a:pt x="18999" y="11499"/>
                    </a:lnTo>
                    <a:cubicBezTo>
                      <a:pt x="18999" y="630"/>
                      <a:pt x="18999" y="630"/>
                      <a:pt x="18999" y="630"/>
                    </a:cubicBezTo>
                    <a:cubicBezTo>
                      <a:pt x="18999" y="287"/>
                      <a:pt x="18712" y="0"/>
                      <a:pt x="18369" y="0"/>
                    </a:cubicBezTo>
                    <a:cubicBezTo>
                      <a:pt x="630" y="0"/>
                      <a:pt x="630" y="0"/>
                      <a:pt x="630" y="0"/>
                    </a:cubicBezTo>
                    <a:cubicBezTo>
                      <a:pt x="278" y="0"/>
                      <a:pt x="0" y="287"/>
                      <a:pt x="0" y="630"/>
                    </a:cubicBezTo>
                    <a:cubicBezTo>
                      <a:pt x="0" y="11499"/>
                      <a:pt x="0" y="11499"/>
                      <a:pt x="0" y="11499"/>
                    </a:cubicBezTo>
                    <a:lnTo>
                      <a:pt x="18999" y="11499"/>
                    </a:lnTo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74" name="íṥlîḋé">
                <a:extLst>
                  <a:ext uri="{FF2B5EF4-FFF2-40B4-BE49-F238E27FC236}">
                    <a16:creationId xmlns:a16="http://schemas.microsoft.com/office/drawing/2014/main" id="{F61B5ADD-B54D-451F-8686-1F214CFB52A1}"/>
                  </a:ext>
                </a:extLst>
              </p:cNvPr>
              <p:cNvSpPr/>
              <p:nvPr/>
            </p:nvSpPr>
            <p:spPr bwMode="auto">
              <a:xfrm>
                <a:off x="2672089" y="5131812"/>
                <a:ext cx="1779597" cy="590202"/>
              </a:xfrm>
              <a:custGeom>
                <a:avLst/>
                <a:gdLst>
                  <a:gd name="T0" fmla="*/ 6924 w 6981"/>
                  <a:gd name="T1" fmla="*/ 2138 h 2315"/>
                  <a:gd name="T2" fmla="*/ 6924 w 6981"/>
                  <a:gd name="T3" fmla="*/ 2138 h 2315"/>
                  <a:gd name="T4" fmla="*/ 6249 w 6981"/>
                  <a:gd name="T5" fmla="*/ 2000 h 2315"/>
                  <a:gd name="T6" fmla="*/ 6036 w 6981"/>
                  <a:gd name="T7" fmla="*/ 1712 h 2315"/>
                  <a:gd name="T8" fmla="*/ 5897 w 6981"/>
                  <a:gd name="T9" fmla="*/ 0 h 2315"/>
                  <a:gd name="T10" fmla="*/ 1074 w 6981"/>
                  <a:gd name="T11" fmla="*/ 0 h 2315"/>
                  <a:gd name="T12" fmla="*/ 944 w 6981"/>
                  <a:gd name="T13" fmla="*/ 1712 h 2315"/>
                  <a:gd name="T14" fmla="*/ 731 w 6981"/>
                  <a:gd name="T15" fmla="*/ 2000 h 2315"/>
                  <a:gd name="T16" fmla="*/ 37 w 6981"/>
                  <a:gd name="T17" fmla="*/ 2148 h 2315"/>
                  <a:gd name="T18" fmla="*/ 0 w 6981"/>
                  <a:gd name="T19" fmla="*/ 2185 h 2315"/>
                  <a:gd name="T20" fmla="*/ 0 w 6981"/>
                  <a:gd name="T21" fmla="*/ 2314 h 2315"/>
                  <a:gd name="T22" fmla="*/ 18 w 6981"/>
                  <a:gd name="T23" fmla="*/ 2314 h 2315"/>
                  <a:gd name="T24" fmla="*/ 6961 w 6981"/>
                  <a:gd name="T25" fmla="*/ 2314 h 2315"/>
                  <a:gd name="T26" fmla="*/ 6980 w 6981"/>
                  <a:gd name="T27" fmla="*/ 2314 h 2315"/>
                  <a:gd name="T28" fmla="*/ 6980 w 6981"/>
                  <a:gd name="T29" fmla="*/ 2185 h 2315"/>
                  <a:gd name="T30" fmla="*/ 6924 w 6981"/>
                  <a:gd name="T31" fmla="*/ 2138 h 2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981" h="2315">
                    <a:moveTo>
                      <a:pt x="6924" y="2138"/>
                    </a:moveTo>
                    <a:lnTo>
                      <a:pt x="6924" y="2138"/>
                    </a:lnTo>
                    <a:cubicBezTo>
                      <a:pt x="6795" y="2111"/>
                      <a:pt x="6443" y="2037"/>
                      <a:pt x="6249" y="2000"/>
                    </a:cubicBezTo>
                    <a:cubicBezTo>
                      <a:pt x="6008" y="1944"/>
                      <a:pt x="6036" y="1712"/>
                      <a:pt x="6036" y="1712"/>
                    </a:cubicBezTo>
                    <a:cubicBezTo>
                      <a:pt x="5897" y="0"/>
                      <a:pt x="5897" y="0"/>
                      <a:pt x="5897" y="0"/>
                    </a:cubicBezTo>
                    <a:cubicBezTo>
                      <a:pt x="1074" y="0"/>
                      <a:pt x="1074" y="0"/>
                      <a:pt x="1074" y="0"/>
                    </a:cubicBezTo>
                    <a:cubicBezTo>
                      <a:pt x="944" y="1712"/>
                      <a:pt x="944" y="1712"/>
                      <a:pt x="944" y="1712"/>
                    </a:cubicBezTo>
                    <a:cubicBezTo>
                      <a:pt x="944" y="1712"/>
                      <a:pt x="972" y="1944"/>
                      <a:pt x="731" y="2000"/>
                    </a:cubicBezTo>
                    <a:cubicBezTo>
                      <a:pt x="527" y="2046"/>
                      <a:pt x="148" y="2120"/>
                      <a:pt x="37" y="2148"/>
                    </a:cubicBezTo>
                    <a:cubicBezTo>
                      <a:pt x="0" y="2157"/>
                      <a:pt x="0" y="2185"/>
                      <a:pt x="0" y="2185"/>
                    </a:cubicBezTo>
                    <a:cubicBezTo>
                      <a:pt x="0" y="2314"/>
                      <a:pt x="0" y="2314"/>
                      <a:pt x="0" y="2314"/>
                    </a:cubicBezTo>
                    <a:cubicBezTo>
                      <a:pt x="18" y="2314"/>
                      <a:pt x="18" y="2314"/>
                      <a:pt x="18" y="2314"/>
                    </a:cubicBezTo>
                    <a:cubicBezTo>
                      <a:pt x="6961" y="2314"/>
                      <a:pt x="6961" y="2314"/>
                      <a:pt x="6961" y="2314"/>
                    </a:cubicBezTo>
                    <a:cubicBezTo>
                      <a:pt x="6980" y="2314"/>
                      <a:pt x="6980" y="2314"/>
                      <a:pt x="6980" y="2314"/>
                    </a:cubicBezTo>
                    <a:cubicBezTo>
                      <a:pt x="6980" y="2185"/>
                      <a:pt x="6980" y="2185"/>
                      <a:pt x="6980" y="2185"/>
                    </a:cubicBezTo>
                    <a:cubicBezTo>
                      <a:pt x="6980" y="2185"/>
                      <a:pt x="6980" y="2157"/>
                      <a:pt x="6924" y="2138"/>
                    </a:cubicBezTo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75" name="îṡļidè">
                <a:extLst>
                  <a:ext uri="{FF2B5EF4-FFF2-40B4-BE49-F238E27FC236}">
                    <a16:creationId xmlns:a16="http://schemas.microsoft.com/office/drawing/2014/main" id="{B5F3E396-E62B-48B8-A6FE-2CDB9788D84F}"/>
                  </a:ext>
                </a:extLst>
              </p:cNvPr>
              <p:cNvSpPr/>
              <p:nvPr/>
            </p:nvSpPr>
            <p:spPr bwMode="auto">
              <a:xfrm>
                <a:off x="1127448" y="4596697"/>
                <a:ext cx="4844146" cy="536240"/>
              </a:xfrm>
              <a:custGeom>
                <a:avLst/>
                <a:gdLst>
                  <a:gd name="T0" fmla="*/ 0 w 19000"/>
                  <a:gd name="T1" fmla="*/ 0 h 2103"/>
                  <a:gd name="T2" fmla="*/ 0 w 19000"/>
                  <a:gd name="T3" fmla="*/ 0 h 2103"/>
                  <a:gd name="T4" fmla="*/ 0 w 19000"/>
                  <a:gd name="T5" fmla="*/ 1472 h 2103"/>
                  <a:gd name="T6" fmla="*/ 630 w 19000"/>
                  <a:gd name="T7" fmla="*/ 2102 h 2103"/>
                  <a:gd name="T8" fmla="*/ 18369 w 19000"/>
                  <a:gd name="T9" fmla="*/ 2102 h 2103"/>
                  <a:gd name="T10" fmla="*/ 18999 w 19000"/>
                  <a:gd name="T11" fmla="*/ 1472 h 2103"/>
                  <a:gd name="T12" fmla="*/ 18999 w 19000"/>
                  <a:gd name="T13" fmla="*/ 0 h 2103"/>
                  <a:gd name="T14" fmla="*/ 0 w 19000"/>
                  <a:gd name="T15" fmla="*/ 0 h 2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00" h="2103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1472"/>
                      <a:pt x="0" y="1472"/>
                      <a:pt x="0" y="1472"/>
                    </a:cubicBezTo>
                    <a:cubicBezTo>
                      <a:pt x="0" y="1824"/>
                      <a:pt x="278" y="2102"/>
                      <a:pt x="630" y="2102"/>
                    </a:cubicBezTo>
                    <a:cubicBezTo>
                      <a:pt x="18369" y="2102"/>
                      <a:pt x="18369" y="2102"/>
                      <a:pt x="18369" y="2102"/>
                    </a:cubicBezTo>
                    <a:cubicBezTo>
                      <a:pt x="18712" y="2102"/>
                      <a:pt x="18999" y="1824"/>
                      <a:pt x="18999" y="1472"/>
                    </a:cubicBezTo>
                    <a:cubicBezTo>
                      <a:pt x="18999" y="0"/>
                      <a:pt x="18999" y="0"/>
                      <a:pt x="18999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76" name="íṣļíďê">
                <a:extLst>
                  <a:ext uri="{FF2B5EF4-FFF2-40B4-BE49-F238E27FC236}">
                    <a16:creationId xmlns:a16="http://schemas.microsoft.com/office/drawing/2014/main" id="{18A68F60-CCA8-4207-854A-5E9CB1DF550C}"/>
                  </a:ext>
                </a:extLst>
              </p:cNvPr>
              <p:cNvSpPr/>
              <p:nvPr/>
            </p:nvSpPr>
            <p:spPr bwMode="auto">
              <a:xfrm>
                <a:off x="2672089" y="5679295"/>
                <a:ext cx="1779597" cy="42719"/>
              </a:xfrm>
              <a:custGeom>
                <a:avLst/>
                <a:gdLst>
                  <a:gd name="T0" fmla="*/ 6943 w 6981"/>
                  <a:gd name="T1" fmla="*/ 0 h 167"/>
                  <a:gd name="T2" fmla="*/ 6943 w 6981"/>
                  <a:gd name="T3" fmla="*/ 0 h 167"/>
                  <a:gd name="T4" fmla="*/ 27 w 6981"/>
                  <a:gd name="T5" fmla="*/ 0 h 167"/>
                  <a:gd name="T6" fmla="*/ 0 w 6981"/>
                  <a:gd name="T7" fmla="*/ 37 h 167"/>
                  <a:gd name="T8" fmla="*/ 0 w 6981"/>
                  <a:gd name="T9" fmla="*/ 166 h 167"/>
                  <a:gd name="T10" fmla="*/ 18 w 6981"/>
                  <a:gd name="T11" fmla="*/ 166 h 167"/>
                  <a:gd name="T12" fmla="*/ 6961 w 6981"/>
                  <a:gd name="T13" fmla="*/ 166 h 167"/>
                  <a:gd name="T14" fmla="*/ 6980 w 6981"/>
                  <a:gd name="T15" fmla="*/ 166 h 167"/>
                  <a:gd name="T16" fmla="*/ 6980 w 6981"/>
                  <a:gd name="T17" fmla="*/ 37 h 167"/>
                  <a:gd name="T18" fmla="*/ 6943 w 6981"/>
                  <a:gd name="T19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81" h="167">
                    <a:moveTo>
                      <a:pt x="6943" y="0"/>
                    </a:moveTo>
                    <a:lnTo>
                      <a:pt x="6943" y="0"/>
                    </a:lnTo>
                    <a:cubicBezTo>
                      <a:pt x="27" y="0"/>
                      <a:pt x="27" y="0"/>
                      <a:pt x="27" y="0"/>
                    </a:cubicBezTo>
                    <a:cubicBezTo>
                      <a:pt x="0" y="9"/>
                      <a:pt x="0" y="37"/>
                      <a:pt x="0" y="37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18" y="166"/>
                      <a:pt x="18" y="166"/>
                      <a:pt x="18" y="166"/>
                    </a:cubicBezTo>
                    <a:cubicBezTo>
                      <a:pt x="6961" y="166"/>
                      <a:pt x="6961" y="166"/>
                      <a:pt x="6961" y="166"/>
                    </a:cubicBezTo>
                    <a:cubicBezTo>
                      <a:pt x="6980" y="166"/>
                      <a:pt x="6980" y="166"/>
                      <a:pt x="6980" y="166"/>
                    </a:cubicBezTo>
                    <a:cubicBezTo>
                      <a:pt x="6980" y="37"/>
                      <a:pt x="6980" y="37"/>
                      <a:pt x="6980" y="37"/>
                    </a:cubicBezTo>
                    <a:cubicBezTo>
                      <a:pt x="6980" y="37"/>
                      <a:pt x="6980" y="18"/>
                      <a:pt x="6943" y="0"/>
                    </a:cubicBezTo>
                  </a:path>
                </a:pathLst>
              </a:custGeom>
              <a:solidFill>
                <a:srgbClr val="D1D2D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77" name="ïSḻîḋê">
                <a:extLst>
                  <a:ext uri="{FF2B5EF4-FFF2-40B4-BE49-F238E27FC236}">
                    <a16:creationId xmlns:a16="http://schemas.microsoft.com/office/drawing/2014/main" id="{7876CEE4-4FD6-42CC-9E2E-9128AA697881}"/>
                  </a:ext>
                </a:extLst>
              </p:cNvPr>
              <p:cNvSpPr/>
              <p:nvPr/>
            </p:nvSpPr>
            <p:spPr bwMode="auto">
              <a:xfrm>
                <a:off x="1354534" y="1877277"/>
                <a:ext cx="4387724" cy="2485589"/>
              </a:xfrm>
              <a:custGeom>
                <a:avLst/>
                <a:gdLst>
                  <a:gd name="T0" fmla="*/ 17212 w 17213"/>
                  <a:gd name="T1" fmla="*/ 9749 h 9750"/>
                  <a:gd name="T2" fmla="*/ 0 w 17213"/>
                  <a:gd name="T3" fmla="*/ 9749 h 9750"/>
                  <a:gd name="T4" fmla="*/ 0 w 17213"/>
                  <a:gd name="T5" fmla="*/ 0 h 9750"/>
                  <a:gd name="T6" fmla="*/ 17212 w 17213"/>
                  <a:gd name="T7" fmla="*/ 0 h 9750"/>
                  <a:gd name="T8" fmla="*/ 17212 w 17213"/>
                  <a:gd name="T9" fmla="*/ 9749 h 9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13" h="9750">
                    <a:moveTo>
                      <a:pt x="17212" y="9749"/>
                    </a:moveTo>
                    <a:lnTo>
                      <a:pt x="0" y="9749"/>
                    </a:lnTo>
                    <a:lnTo>
                      <a:pt x="0" y="0"/>
                    </a:lnTo>
                    <a:lnTo>
                      <a:pt x="17212" y="0"/>
                    </a:lnTo>
                    <a:lnTo>
                      <a:pt x="17212" y="9749"/>
                    </a:lnTo>
                  </a:path>
                </a:pathLst>
              </a:custGeom>
              <a:blipFill>
                <a:blip r:embed="rId3"/>
                <a:stretch>
                  <a:fillRect l="-3" t="-68170" r="-3" b="-67410"/>
                </a:stretch>
              </a:blipFill>
              <a:ln w="190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52" name="íṧḻîḓe">
              <a:extLst>
                <a:ext uri="{FF2B5EF4-FFF2-40B4-BE49-F238E27FC236}">
                  <a16:creationId xmlns:a16="http://schemas.microsoft.com/office/drawing/2014/main" id="{4854D57E-02F0-4AC5-A42D-524659F44F11}"/>
                </a:ext>
              </a:extLst>
            </p:cNvPr>
            <p:cNvGrpSpPr/>
            <p:nvPr/>
          </p:nvGrpSpPr>
          <p:grpSpPr>
            <a:xfrm>
              <a:off x="5430293" y="1645040"/>
              <a:ext cx="784076" cy="675928"/>
              <a:chOff x="5430293" y="1645040"/>
              <a:chExt cx="784076" cy="675928"/>
            </a:xfrm>
          </p:grpSpPr>
          <p:sp>
            <p:nvSpPr>
              <p:cNvPr id="70" name="ïślîḋe">
                <a:extLst>
                  <a:ext uri="{FF2B5EF4-FFF2-40B4-BE49-F238E27FC236}">
                    <a16:creationId xmlns:a16="http://schemas.microsoft.com/office/drawing/2014/main" id="{16A66487-7500-432F-8FA7-E8C250F7F9B7}"/>
                  </a:ext>
                </a:extLst>
              </p:cNvPr>
              <p:cNvSpPr/>
              <p:nvPr/>
            </p:nvSpPr>
            <p:spPr>
              <a:xfrm>
                <a:off x="5430293" y="1645040"/>
                <a:ext cx="784076" cy="675928"/>
              </a:xfrm>
              <a:prstGeom prst="hexagon">
                <a:avLst/>
              </a:prstGeom>
              <a:solidFill>
                <a:schemeClr val="accent1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1" name="îšľîdé">
                <a:extLst>
                  <a:ext uri="{FF2B5EF4-FFF2-40B4-BE49-F238E27FC236}">
                    <a16:creationId xmlns:a16="http://schemas.microsoft.com/office/drawing/2014/main" id="{F9F1B23A-8C46-442E-8188-E482C01DE249}"/>
                  </a:ext>
                </a:extLst>
              </p:cNvPr>
              <p:cNvSpPr/>
              <p:nvPr/>
            </p:nvSpPr>
            <p:spPr>
              <a:xfrm>
                <a:off x="5658803" y="1816218"/>
                <a:ext cx="327056" cy="333572"/>
              </a:xfrm>
              <a:custGeom>
                <a:avLst/>
                <a:gdLst>
                  <a:gd name="connsiteX0" fmla="*/ 54222 w 585452"/>
                  <a:gd name="connsiteY0" fmla="*/ 339785 h 597115"/>
                  <a:gd name="connsiteX1" fmla="*/ 231863 w 585452"/>
                  <a:gd name="connsiteY1" fmla="*/ 478484 h 597115"/>
                  <a:gd name="connsiteX2" fmla="*/ 236511 w 585452"/>
                  <a:gd name="connsiteY2" fmla="*/ 476421 h 597115"/>
                  <a:gd name="connsiteX3" fmla="*/ 230314 w 585452"/>
                  <a:gd name="connsiteY3" fmla="*/ 474359 h 597115"/>
                  <a:gd name="connsiteX4" fmla="*/ 182289 w 585452"/>
                  <a:gd name="connsiteY4" fmla="*/ 420736 h 597115"/>
                  <a:gd name="connsiteX5" fmla="*/ 54222 w 585452"/>
                  <a:gd name="connsiteY5" fmla="*/ 339785 h 597115"/>
                  <a:gd name="connsiteX6" fmla="*/ 47508 w 585452"/>
                  <a:gd name="connsiteY6" fmla="*/ 201087 h 597115"/>
                  <a:gd name="connsiteX7" fmla="*/ 39246 w 585452"/>
                  <a:gd name="connsiteY7" fmla="*/ 259866 h 597115"/>
                  <a:gd name="connsiteX8" fmla="*/ 39246 w 585452"/>
                  <a:gd name="connsiteY8" fmla="*/ 260897 h 597115"/>
                  <a:gd name="connsiteX9" fmla="*/ 161116 w 585452"/>
                  <a:gd name="connsiteY9" fmla="*/ 384643 h 597115"/>
                  <a:gd name="connsiteX10" fmla="*/ 131681 w 585452"/>
                  <a:gd name="connsiteY10" fmla="*/ 276881 h 597115"/>
                  <a:gd name="connsiteX11" fmla="*/ 47508 w 585452"/>
                  <a:gd name="connsiteY11" fmla="*/ 201087 h 597115"/>
                  <a:gd name="connsiteX12" fmla="*/ 116189 w 585452"/>
                  <a:gd name="connsiteY12" fmla="*/ 92809 h 597115"/>
                  <a:gd name="connsiteX13" fmla="*/ 58869 w 585452"/>
                  <a:gd name="connsiteY13" fmla="*/ 169635 h 597115"/>
                  <a:gd name="connsiteX14" fmla="*/ 131165 w 585452"/>
                  <a:gd name="connsiteY14" fmla="*/ 246460 h 597115"/>
                  <a:gd name="connsiteX15" fmla="*/ 149755 w 585452"/>
                  <a:gd name="connsiteY15" fmla="*/ 149526 h 597115"/>
                  <a:gd name="connsiteX16" fmla="*/ 116189 w 585452"/>
                  <a:gd name="connsiteY16" fmla="*/ 92809 h 597115"/>
                  <a:gd name="connsiteX17" fmla="*/ 221535 w 585452"/>
                  <a:gd name="connsiteY17" fmla="*/ 42795 h 597115"/>
                  <a:gd name="connsiteX18" fmla="*/ 141493 w 585452"/>
                  <a:gd name="connsiteY18" fmla="*/ 74247 h 597115"/>
                  <a:gd name="connsiteX19" fmla="*/ 163182 w 585452"/>
                  <a:gd name="connsiteY19" fmla="*/ 119621 h 597115"/>
                  <a:gd name="connsiteX20" fmla="*/ 221535 w 585452"/>
                  <a:gd name="connsiteY20" fmla="*/ 42795 h 597115"/>
                  <a:gd name="connsiteX21" fmla="*/ 496052 w 585452"/>
                  <a:gd name="connsiteY21" fmla="*/ 42574 h 597115"/>
                  <a:gd name="connsiteX22" fmla="*/ 574240 w 585452"/>
                  <a:gd name="connsiteY22" fmla="*/ 399614 h 597115"/>
                  <a:gd name="connsiteX23" fmla="*/ 343397 w 585452"/>
                  <a:gd name="connsiteY23" fmla="*/ 479027 h 597115"/>
                  <a:gd name="connsiteX24" fmla="*/ 374382 w 585452"/>
                  <a:gd name="connsiteY24" fmla="*/ 417147 h 597115"/>
                  <a:gd name="connsiteX25" fmla="*/ 444100 w 585452"/>
                  <a:gd name="connsiteY25" fmla="*/ 402708 h 597115"/>
                  <a:gd name="connsiteX26" fmla="*/ 467856 w 585452"/>
                  <a:gd name="connsiteY26" fmla="*/ 393426 h 597115"/>
                  <a:gd name="connsiteX27" fmla="*/ 487480 w 585452"/>
                  <a:gd name="connsiteY27" fmla="*/ 382597 h 597115"/>
                  <a:gd name="connsiteX28" fmla="*/ 494194 w 585452"/>
                  <a:gd name="connsiteY28" fmla="*/ 376925 h 597115"/>
                  <a:gd name="connsiteX29" fmla="*/ 498842 w 585452"/>
                  <a:gd name="connsiteY29" fmla="*/ 372284 h 597115"/>
                  <a:gd name="connsiteX30" fmla="*/ 502457 w 585452"/>
                  <a:gd name="connsiteY30" fmla="*/ 367127 h 597115"/>
                  <a:gd name="connsiteX31" fmla="*/ 498325 w 585452"/>
                  <a:gd name="connsiteY31" fmla="*/ 371768 h 597115"/>
                  <a:gd name="connsiteX32" fmla="*/ 493161 w 585452"/>
                  <a:gd name="connsiteY32" fmla="*/ 375894 h 597115"/>
                  <a:gd name="connsiteX33" fmla="*/ 485931 w 585452"/>
                  <a:gd name="connsiteY33" fmla="*/ 380535 h 597115"/>
                  <a:gd name="connsiteX34" fmla="*/ 465790 w 585452"/>
                  <a:gd name="connsiteY34" fmla="*/ 388785 h 597115"/>
                  <a:gd name="connsiteX35" fmla="*/ 442035 w 585452"/>
                  <a:gd name="connsiteY35" fmla="*/ 394973 h 597115"/>
                  <a:gd name="connsiteX36" fmla="*/ 395556 w 585452"/>
                  <a:gd name="connsiteY36" fmla="*/ 401677 h 597115"/>
                  <a:gd name="connsiteX37" fmla="*/ 381612 w 585452"/>
                  <a:gd name="connsiteY37" fmla="*/ 402193 h 597115"/>
                  <a:gd name="connsiteX38" fmla="*/ 407950 w 585452"/>
                  <a:gd name="connsiteY38" fmla="*/ 344954 h 597115"/>
                  <a:gd name="connsiteX39" fmla="*/ 465274 w 585452"/>
                  <a:gd name="connsiteY39" fmla="*/ 331031 h 597115"/>
                  <a:gd name="connsiteX40" fmla="*/ 485931 w 585452"/>
                  <a:gd name="connsiteY40" fmla="*/ 322780 h 597115"/>
                  <a:gd name="connsiteX41" fmla="*/ 502973 w 585452"/>
                  <a:gd name="connsiteY41" fmla="*/ 312982 h 597115"/>
                  <a:gd name="connsiteX42" fmla="*/ 509170 w 585452"/>
                  <a:gd name="connsiteY42" fmla="*/ 308341 h 597115"/>
                  <a:gd name="connsiteX43" fmla="*/ 513302 w 585452"/>
                  <a:gd name="connsiteY43" fmla="*/ 303700 h 597115"/>
                  <a:gd name="connsiteX44" fmla="*/ 515884 w 585452"/>
                  <a:gd name="connsiteY44" fmla="*/ 299575 h 597115"/>
                  <a:gd name="connsiteX45" fmla="*/ 512785 w 585452"/>
                  <a:gd name="connsiteY45" fmla="*/ 303700 h 597115"/>
                  <a:gd name="connsiteX46" fmla="*/ 508137 w 585452"/>
                  <a:gd name="connsiteY46" fmla="*/ 307310 h 597115"/>
                  <a:gd name="connsiteX47" fmla="*/ 501940 w 585452"/>
                  <a:gd name="connsiteY47" fmla="*/ 311435 h 597115"/>
                  <a:gd name="connsiteX48" fmla="*/ 484382 w 585452"/>
                  <a:gd name="connsiteY48" fmla="*/ 318655 h 597115"/>
                  <a:gd name="connsiteX49" fmla="*/ 463208 w 585452"/>
                  <a:gd name="connsiteY49" fmla="*/ 323811 h 597115"/>
                  <a:gd name="connsiteX50" fmla="*/ 422927 w 585452"/>
                  <a:gd name="connsiteY50" fmla="*/ 329484 h 597115"/>
                  <a:gd name="connsiteX51" fmla="*/ 413631 w 585452"/>
                  <a:gd name="connsiteY51" fmla="*/ 329999 h 597115"/>
                  <a:gd name="connsiteX52" fmla="*/ 436870 w 585452"/>
                  <a:gd name="connsiteY52" fmla="*/ 271729 h 597115"/>
                  <a:gd name="connsiteX53" fmla="*/ 436870 w 585452"/>
                  <a:gd name="connsiteY53" fmla="*/ 272760 h 597115"/>
                  <a:gd name="connsiteX54" fmla="*/ 482832 w 585452"/>
                  <a:gd name="connsiteY54" fmla="*/ 261931 h 597115"/>
                  <a:gd name="connsiteX55" fmla="*/ 499358 w 585452"/>
                  <a:gd name="connsiteY55" fmla="*/ 255743 h 597115"/>
                  <a:gd name="connsiteX56" fmla="*/ 512269 w 585452"/>
                  <a:gd name="connsiteY56" fmla="*/ 248008 h 597115"/>
                  <a:gd name="connsiteX57" fmla="*/ 517433 w 585452"/>
                  <a:gd name="connsiteY57" fmla="*/ 244398 h 597115"/>
                  <a:gd name="connsiteX58" fmla="*/ 520532 w 585452"/>
                  <a:gd name="connsiteY58" fmla="*/ 240789 h 597115"/>
                  <a:gd name="connsiteX59" fmla="*/ 522597 w 585452"/>
                  <a:gd name="connsiteY59" fmla="*/ 237695 h 597115"/>
                  <a:gd name="connsiteX60" fmla="*/ 520015 w 585452"/>
                  <a:gd name="connsiteY60" fmla="*/ 240789 h 597115"/>
                  <a:gd name="connsiteX61" fmla="*/ 516400 w 585452"/>
                  <a:gd name="connsiteY61" fmla="*/ 243367 h 597115"/>
                  <a:gd name="connsiteX62" fmla="*/ 511752 w 585452"/>
                  <a:gd name="connsiteY62" fmla="*/ 246461 h 597115"/>
                  <a:gd name="connsiteX63" fmla="*/ 497809 w 585452"/>
                  <a:gd name="connsiteY63" fmla="*/ 252133 h 597115"/>
                  <a:gd name="connsiteX64" fmla="*/ 481800 w 585452"/>
                  <a:gd name="connsiteY64" fmla="*/ 256259 h 597115"/>
                  <a:gd name="connsiteX65" fmla="*/ 450297 w 585452"/>
                  <a:gd name="connsiteY65" fmla="*/ 260900 h 597115"/>
                  <a:gd name="connsiteX66" fmla="*/ 441002 w 585452"/>
                  <a:gd name="connsiteY66" fmla="*/ 261415 h 597115"/>
                  <a:gd name="connsiteX67" fmla="*/ 446682 w 585452"/>
                  <a:gd name="connsiteY67" fmla="*/ 239242 h 597115"/>
                  <a:gd name="connsiteX68" fmla="*/ 436354 w 585452"/>
                  <a:gd name="connsiteY68" fmla="*/ 262962 h 597115"/>
                  <a:gd name="connsiteX69" fmla="*/ 435837 w 585452"/>
                  <a:gd name="connsiteY69" fmla="*/ 262962 h 597115"/>
                  <a:gd name="connsiteX70" fmla="*/ 427058 w 585452"/>
                  <a:gd name="connsiteY70" fmla="*/ 256774 h 597115"/>
                  <a:gd name="connsiteX71" fmla="*/ 405368 w 585452"/>
                  <a:gd name="connsiteY71" fmla="*/ 237695 h 597115"/>
                  <a:gd name="connsiteX72" fmla="*/ 395040 w 585452"/>
                  <a:gd name="connsiteY72" fmla="*/ 226866 h 597115"/>
                  <a:gd name="connsiteX73" fmla="*/ 387293 w 585452"/>
                  <a:gd name="connsiteY73" fmla="*/ 216037 h 597115"/>
                  <a:gd name="connsiteX74" fmla="*/ 385227 w 585452"/>
                  <a:gd name="connsiteY74" fmla="*/ 210880 h 597115"/>
                  <a:gd name="connsiteX75" fmla="*/ 384195 w 585452"/>
                  <a:gd name="connsiteY75" fmla="*/ 207270 h 597115"/>
                  <a:gd name="connsiteX76" fmla="*/ 383678 w 585452"/>
                  <a:gd name="connsiteY76" fmla="*/ 203661 h 597115"/>
                  <a:gd name="connsiteX77" fmla="*/ 383678 w 585452"/>
                  <a:gd name="connsiteY77" fmla="*/ 207270 h 597115"/>
                  <a:gd name="connsiteX78" fmla="*/ 384195 w 585452"/>
                  <a:gd name="connsiteY78" fmla="*/ 211396 h 597115"/>
                  <a:gd name="connsiteX79" fmla="*/ 386260 w 585452"/>
                  <a:gd name="connsiteY79" fmla="*/ 216552 h 597115"/>
                  <a:gd name="connsiteX80" fmla="*/ 392457 w 585452"/>
                  <a:gd name="connsiteY80" fmla="*/ 228413 h 597115"/>
                  <a:gd name="connsiteX81" fmla="*/ 401753 w 585452"/>
                  <a:gd name="connsiteY81" fmla="*/ 241304 h 597115"/>
                  <a:gd name="connsiteX82" fmla="*/ 431190 w 585452"/>
                  <a:gd name="connsiteY82" fmla="*/ 272244 h 597115"/>
                  <a:gd name="connsiteX83" fmla="*/ 432222 w 585452"/>
                  <a:gd name="connsiteY83" fmla="*/ 270697 h 597115"/>
                  <a:gd name="connsiteX84" fmla="*/ 400720 w 585452"/>
                  <a:gd name="connsiteY84" fmla="*/ 336187 h 597115"/>
                  <a:gd name="connsiteX85" fmla="*/ 389875 w 585452"/>
                  <a:gd name="connsiteY85" fmla="*/ 327937 h 597115"/>
                  <a:gd name="connsiteX86" fmla="*/ 362505 w 585452"/>
                  <a:gd name="connsiteY86" fmla="*/ 304732 h 597115"/>
                  <a:gd name="connsiteX87" fmla="*/ 349594 w 585452"/>
                  <a:gd name="connsiteY87" fmla="*/ 290808 h 597115"/>
                  <a:gd name="connsiteX88" fmla="*/ 340298 w 585452"/>
                  <a:gd name="connsiteY88" fmla="*/ 276885 h 597115"/>
                  <a:gd name="connsiteX89" fmla="*/ 337200 w 585452"/>
                  <a:gd name="connsiteY89" fmla="*/ 271213 h 597115"/>
                  <a:gd name="connsiteX90" fmla="*/ 336167 w 585452"/>
                  <a:gd name="connsiteY90" fmla="*/ 266056 h 597115"/>
                  <a:gd name="connsiteX91" fmla="*/ 335134 w 585452"/>
                  <a:gd name="connsiteY91" fmla="*/ 261415 h 597115"/>
                  <a:gd name="connsiteX92" fmla="*/ 335650 w 585452"/>
                  <a:gd name="connsiteY92" fmla="*/ 266056 h 597115"/>
                  <a:gd name="connsiteX93" fmla="*/ 336167 w 585452"/>
                  <a:gd name="connsiteY93" fmla="*/ 271213 h 597115"/>
                  <a:gd name="connsiteX94" fmla="*/ 338232 w 585452"/>
                  <a:gd name="connsiteY94" fmla="*/ 277917 h 597115"/>
                  <a:gd name="connsiteX95" fmla="*/ 346495 w 585452"/>
                  <a:gd name="connsiteY95" fmla="*/ 292871 h 597115"/>
                  <a:gd name="connsiteX96" fmla="*/ 357857 w 585452"/>
                  <a:gd name="connsiteY96" fmla="*/ 308857 h 597115"/>
                  <a:gd name="connsiteX97" fmla="*/ 395040 w 585452"/>
                  <a:gd name="connsiteY97" fmla="*/ 347532 h 597115"/>
                  <a:gd name="connsiteX98" fmla="*/ 365603 w 585452"/>
                  <a:gd name="connsiteY98" fmla="*/ 402708 h 597115"/>
                  <a:gd name="connsiteX99" fmla="*/ 350627 w 585452"/>
                  <a:gd name="connsiteY99" fmla="*/ 391364 h 597115"/>
                  <a:gd name="connsiteX100" fmla="*/ 314993 w 585452"/>
                  <a:gd name="connsiteY100" fmla="*/ 360939 h 597115"/>
                  <a:gd name="connsiteX101" fmla="*/ 298467 w 585452"/>
                  <a:gd name="connsiteY101" fmla="*/ 342375 h 597115"/>
                  <a:gd name="connsiteX102" fmla="*/ 286073 w 585452"/>
                  <a:gd name="connsiteY102" fmla="*/ 324843 h 597115"/>
                  <a:gd name="connsiteX103" fmla="*/ 282458 w 585452"/>
                  <a:gd name="connsiteY103" fmla="*/ 317108 h 597115"/>
                  <a:gd name="connsiteX104" fmla="*/ 280392 w 585452"/>
                  <a:gd name="connsiteY104" fmla="*/ 310404 h 597115"/>
                  <a:gd name="connsiteX105" fmla="*/ 279360 w 585452"/>
                  <a:gd name="connsiteY105" fmla="*/ 304732 h 597115"/>
                  <a:gd name="connsiteX106" fmla="*/ 279360 w 585452"/>
                  <a:gd name="connsiteY106" fmla="*/ 310404 h 597115"/>
                  <a:gd name="connsiteX107" fmla="*/ 280909 w 585452"/>
                  <a:gd name="connsiteY107" fmla="*/ 317108 h 597115"/>
                  <a:gd name="connsiteX108" fmla="*/ 283491 w 585452"/>
                  <a:gd name="connsiteY108" fmla="*/ 325874 h 597115"/>
                  <a:gd name="connsiteX109" fmla="*/ 293820 w 585452"/>
                  <a:gd name="connsiteY109" fmla="*/ 345469 h 597115"/>
                  <a:gd name="connsiteX110" fmla="*/ 309312 w 585452"/>
                  <a:gd name="connsiteY110" fmla="*/ 366096 h 597115"/>
                  <a:gd name="connsiteX111" fmla="*/ 357340 w 585452"/>
                  <a:gd name="connsiteY111" fmla="*/ 416631 h 597115"/>
                  <a:gd name="connsiteX112" fmla="*/ 251472 w 585452"/>
                  <a:gd name="connsiteY112" fmla="*/ 597115 h 597115"/>
                  <a:gd name="connsiteX113" fmla="*/ 194665 w 585452"/>
                  <a:gd name="connsiteY113" fmla="*/ 585770 h 597115"/>
                  <a:gd name="connsiteX114" fmla="*/ 306730 w 585452"/>
                  <a:gd name="connsiteY114" fmla="*/ 460979 h 597115"/>
                  <a:gd name="connsiteX115" fmla="*/ 242693 w 585452"/>
                  <a:gd name="connsiteY115" fmla="*/ 256774 h 597115"/>
                  <a:gd name="connsiteX116" fmla="*/ 491612 w 585452"/>
                  <a:gd name="connsiteY116" fmla="*/ 43804 h 597115"/>
                  <a:gd name="connsiteX117" fmla="*/ 496052 w 585452"/>
                  <a:gd name="connsiteY117" fmla="*/ 42574 h 597115"/>
                  <a:gd name="connsiteX118" fmla="*/ 260265 w 585452"/>
                  <a:gd name="connsiteY118" fmla="*/ 0 h 597115"/>
                  <a:gd name="connsiteX119" fmla="*/ 428611 w 585452"/>
                  <a:gd name="connsiteY119" fmla="*/ 62389 h 597115"/>
                  <a:gd name="connsiteX120" fmla="*/ 405890 w 585452"/>
                  <a:gd name="connsiteY120" fmla="*/ 75279 h 597115"/>
                  <a:gd name="connsiteX121" fmla="*/ 364578 w 585452"/>
                  <a:gd name="connsiteY121" fmla="*/ 99512 h 597115"/>
                  <a:gd name="connsiteX122" fmla="*/ 374906 w 585452"/>
                  <a:gd name="connsiteY122" fmla="*/ 71154 h 597115"/>
                  <a:gd name="connsiteX123" fmla="*/ 299512 w 585452"/>
                  <a:gd name="connsiteY123" fmla="*/ 42795 h 597115"/>
                  <a:gd name="connsiteX124" fmla="*/ 351151 w 585452"/>
                  <a:gd name="connsiteY124" fmla="*/ 108278 h 597115"/>
                  <a:gd name="connsiteX125" fmla="*/ 326364 w 585452"/>
                  <a:gd name="connsiteY125" fmla="*/ 124777 h 597115"/>
                  <a:gd name="connsiteX126" fmla="*/ 260265 w 585452"/>
                  <a:gd name="connsiteY126" fmla="*/ 48983 h 597115"/>
                  <a:gd name="connsiteX127" fmla="*/ 185387 w 585452"/>
                  <a:gd name="connsiteY127" fmla="*/ 141792 h 597115"/>
                  <a:gd name="connsiteX128" fmla="*/ 257683 w 585452"/>
                  <a:gd name="connsiteY128" fmla="*/ 166026 h 597115"/>
                  <a:gd name="connsiteX129" fmla="*/ 276790 w 585452"/>
                  <a:gd name="connsiteY129" fmla="*/ 164479 h 597115"/>
                  <a:gd name="connsiteX130" fmla="*/ 248904 w 585452"/>
                  <a:gd name="connsiteY130" fmla="*/ 194900 h 597115"/>
                  <a:gd name="connsiteX131" fmla="*/ 174026 w 585452"/>
                  <a:gd name="connsiteY131" fmla="*/ 169635 h 597115"/>
                  <a:gd name="connsiteX132" fmla="*/ 160083 w 585452"/>
                  <a:gd name="connsiteY132" fmla="*/ 254710 h 597115"/>
                  <a:gd name="connsiteX133" fmla="*/ 160600 w 585452"/>
                  <a:gd name="connsiteY133" fmla="*/ 261929 h 597115"/>
                  <a:gd name="connsiteX134" fmla="*/ 207593 w 585452"/>
                  <a:gd name="connsiteY134" fmla="*/ 277397 h 597115"/>
                  <a:gd name="connsiteX135" fmla="*/ 203461 w 585452"/>
                  <a:gd name="connsiteY135" fmla="*/ 303177 h 597115"/>
                  <a:gd name="connsiteX136" fmla="*/ 162665 w 585452"/>
                  <a:gd name="connsiteY136" fmla="*/ 291318 h 597115"/>
                  <a:gd name="connsiteX137" fmla="*/ 201912 w 585452"/>
                  <a:gd name="connsiteY137" fmla="*/ 398049 h 597115"/>
                  <a:gd name="connsiteX138" fmla="*/ 218437 w 585452"/>
                  <a:gd name="connsiteY138" fmla="*/ 401143 h 597115"/>
                  <a:gd name="connsiteX139" fmla="*/ 233929 w 585452"/>
                  <a:gd name="connsiteY139" fmla="*/ 430017 h 597115"/>
                  <a:gd name="connsiteX140" fmla="*/ 226183 w 585452"/>
                  <a:gd name="connsiteY140" fmla="*/ 429501 h 597115"/>
                  <a:gd name="connsiteX141" fmla="*/ 248904 w 585452"/>
                  <a:gd name="connsiteY141" fmla="*/ 451156 h 597115"/>
                  <a:gd name="connsiteX142" fmla="*/ 260782 w 585452"/>
                  <a:gd name="connsiteY142" fmla="*/ 465078 h 597115"/>
                  <a:gd name="connsiteX143" fmla="*/ 221019 w 585452"/>
                  <a:gd name="connsiteY143" fmla="*/ 516123 h 597115"/>
                  <a:gd name="connsiteX144" fmla="*/ 0 w 585452"/>
                  <a:gd name="connsiteY144" fmla="*/ 259866 h 597115"/>
                  <a:gd name="connsiteX145" fmla="*/ 2582 w 585452"/>
                  <a:gd name="connsiteY145" fmla="*/ 225320 h 597115"/>
                  <a:gd name="connsiteX146" fmla="*/ 23238 w 585452"/>
                  <a:gd name="connsiteY146" fmla="*/ 153651 h 597115"/>
                  <a:gd name="connsiteX147" fmla="*/ 40795 w 585452"/>
                  <a:gd name="connsiteY147" fmla="*/ 121168 h 597115"/>
                  <a:gd name="connsiteX148" fmla="*/ 48541 w 585452"/>
                  <a:gd name="connsiteY148" fmla="*/ 109824 h 597115"/>
                  <a:gd name="connsiteX149" fmla="*/ 108444 w 585452"/>
                  <a:gd name="connsiteY149" fmla="*/ 49498 h 597115"/>
                  <a:gd name="connsiteX150" fmla="*/ 108444 w 585452"/>
                  <a:gd name="connsiteY150" fmla="*/ 46405 h 597115"/>
                  <a:gd name="connsiteX151" fmla="*/ 112058 w 585452"/>
                  <a:gd name="connsiteY151" fmla="*/ 46405 h 597115"/>
                  <a:gd name="connsiteX152" fmla="*/ 260265 w 585452"/>
                  <a:gd name="connsiteY152" fmla="*/ 0 h 597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585452" h="597115">
                    <a:moveTo>
                      <a:pt x="54222" y="339785"/>
                    </a:moveTo>
                    <a:cubicBezTo>
                      <a:pt x="83140" y="413517"/>
                      <a:pt x="150788" y="468172"/>
                      <a:pt x="231863" y="478484"/>
                    </a:cubicBezTo>
                    <a:cubicBezTo>
                      <a:pt x="233412" y="477968"/>
                      <a:pt x="234962" y="476937"/>
                      <a:pt x="236511" y="476421"/>
                    </a:cubicBezTo>
                    <a:cubicBezTo>
                      <a:pt x="234445" y="475906"/>
                      <a:pt x="232380" y="474874"/>
                      <a:pt x="230314" y="474359"/>
                    </a:cubicBezTo>
                    <a:cubicBezTo>
                      <a:pt x="212240" y="458891"/>
                      <a:pt x="196232" y="440844"/>
                      <a:pt x="182289" y="420736"/>
                    </a:cubicBezTo>
                    <a:cubicBezTo>
                      <a:pt x="131165" y="406299"/>
                      <a:pt x="86755" y="377425"/>
                      <a:pt x="54222" y="339785"/>
                    </a:cubicBezTo>
                    <a:close/>
                    <a:moveTo>
                      <a:pt x="47508" y="201087"/>
                    </a:moveTo>
                    <a:cubicBezTo>
                      <a:pt x="42344" y="220164"/>
                      <a:pt x="39246" y="239757"/>
                      <a:pt x="39246" y="259866"/>
                    </a:cubicBezTo>
                    <a:cubicBezTo>
                      <a:pt x="39246" y="260382"/>
                      <a:pt x="39246" y="260897"/>
                      <a:pt x="39246" y="260897"/>
                    </a:cubicBezTo>
                    <a:cubicBezTo>
                      <a:pt x="59386" y="316067"/>
                      <a:pt x="103796" y="360410"/>
                      <a:pt x="161116" y="384643"/>
                    </a:cubicBezTo>
                    <a:cubicBezTo>
                      <a:pt x="145108" y="352160"/>
                      <a:pt x="134780" y="315552"/>
                      <a:pt x="131681" y="276881"/>
                    </a:cubicBezTo>
                    <a:cubicBezTo>
                      <a:pt x="97599" y="258319"/>
                      <a:pt x="68681" y="232023"/>
                      <a:pt x="47508" y="201087"/>
                    </a:cubicBezTo>
                    <a:close/>
                    <a:moveTo>
                      <a:pt x="116189" y="92809"/>
                    </a:moveTo>
                    <a:cubicBezTo>
                      <a:pt x="91402" y="113949"/>
                      <a:pt x="72296" y="140245"/>
                      <a:pt x="58869" y="169635"/>
                    </a:cubicBezTo>
                    <a:cubicBezTo>
                      <a:pt x="75394" y="200571"/>
                      <a:pt x="100698" y="226867"/>
                      <a:pt x="131165" y="246460"/>
                    </a:cubicBezTo>
                    <a:cubicBezTo>
                      <a:pt x="132198" y="212430"/>
                      <a:pt x="138911" y="179431"/>
                      <a:pt x="149755" y="149526"/>
                    </a:cubicBezTo>
                    <a:cubicBezTo>
                      <a:pt x="134780" y="133542"/>
                      <a:pt x="122903" y="114465"/>
                      <a:pt x="116189" y="92809"/>
                    </a:cubicBezTo>
                    <a:close/>
                    <a:moveTo>
                      <a:pt x="221535" y="42795"/>
                    </a:moveTo>
                    <a:cubicBezTo>
                      <a:pt x="192100" y="47951"/>
                      <a:pt x="165247" y="58779"/>
                      <a:pt x="141493" y="74247"/>
                    </a:cubicBezTo>
                    <a:cubicBezTo>
                      <a:pt x="145108" y="91263"/>
                      <a:pt x="152854" y="106731"/>
                      <a:pt x="163182" y="119621"/>
                    </a:cubicBezTo>
                    <a:cubicBezTo>
                      <a:pt x="178157" y="90231"/>
                      <a:pt x="197781" y="64451"/>
                      <a:pt x="221535" y="42795"/>
                    </a:cubicBezTo>
                    <a:close/>
                    <a:moveTo>
                      <a:pt x="496052" y="42574"/>
                    </a:moveTo>
                    <a:cubicBezTo>
                      <a:pt x="518886" y="70288"/>
                      <a:pt x="618524" y="296739"/>
                      <a:pt x="574240" y="399614"/>
                    </a:cubicBezTo>
                    <a:cubicBezTo>
                      <a:pt x="527245" y="507905"/>
                      <a:pt x="411049" y="503264"/>
                      <a:pt x="343397" y="479027"/>
                    </a:cubicBezTo>
                    <a:cubicBezTo>
                      <a:pt x="350110" y="460979"/>
                      <a:pt x="365603" y="438805"/>
                      <a:pt x="374382" y="417147"/>
                    </a:cubicBezTo>
                    <a:cubicBezTo>
                      <a:pt x="382645" y="415600"/>
                      <a:pt x="415697" y="411990"/>
                      <a:pt x="444100" y="402708"/>
                    </a:cubicBezTo>
                    <a:cubicBezTo>
                      <a:pt x="452363" y="400130"/>
                      <a:pt x="460626" y="397036"/>
                      <a:pt x="467856" y="393426"/>
                    </a:cubicBezTo>
                    <a:cubicBezTo>
                      <a:pt x="475086" y="390332"/>
                      <a:pt x="482316" y="386723"/>
                      <a:pt x="487480" y="382597"/>
                    </a:cubicBezTo>
                    <a:cubicBezTo>
                      <a:pt x="490062" y="381050"/>
                      <a:pt x="492645" y="378988"/>
                      <a:pt x="494194" y="376925"/>
                    </a:cubicBezTo>
                    <a:cubicBezTo>
                      <a:pt x="496260" y="375378"/>
                      <a:pt x="498325" y="373831"/>
                      <a:pt x="498842" y="372284"/>
                    </a:cubicBezTo>
                    <a:cubicBezTo>
                      <a:pt x="500907" y="368674"/>
                      <a:pt x="502457" y="367127"/>
                      <a:pt x="502457" y="367127"/>
                    </a:cubicBezTo>
                    <a:cubicBezTo>
                      <a:pt x="502457" y="367127"/>
                      <a:pt x="500907" y="368674"/>
                      <a:pt x="498325" y="371768"/>
                    </a:cubicBezTo>
                    <a:cubicBezTo>
                      <a:pt x="497292" y="373315"/>
                      <a:pt x="495227" y="374347"/>
                      <a:pt x="493161" y="375894"/>
                    </a:cubicBezTo>
                    <a:cubicBezTo>
                      <a:pt x="491612" y="377441"/>
                      <a:pt x="489030" y="378988"/>
                      <a:pt x="485931" y="380535"/>
                    </a:cubicBezTo>
                    <a:cubicBezTo>
                      <a:pt x="480767" y="383629"/>
                      <a:pt x="473537" y="386207"/>
                      <a:pt x="465790" y="388785"/>
                    </a:cubicBezTo>
                    <a:cubicBezTo>
                      <a:pt x="458560" y="391364"/>
                      <a:pt x="450297" y="393426"/>
                      <a:pt x="442035" y="394973"/>
                    </a:cubicBezTo>
                    <a:cubicBezTo>
                      <a:pt x="424992" y="398583"/>
                      <a:pt x="407950" y="400130"/>
                      <a:pt x="395556" y="401677"/>
                    </a:cubicBezTo>
                    <a:cubicBezTo>
                      <a:pt x="391425" y="401677"/>
                      <a:pt x="384711" y="402193"/>
                      <a:pt x="381612" y="402193"/>
                    </a:cubicBezTo>
                    <a:cubicBezTo>
                      <a:pt x="389359" y="383629"/>
                      <a:pt x="400204" y="364033"/>
                      <a:pt x="407950" y="344954"/>
                    </a:cubicBezTo>
                    <a:cubicBezTo>
                      <a:pt x="414664" y="343407"/>
                      <a:pt x="440485" y="338766"/>
                      <a:pt x="465274" y="331031"/>
                    </a:cubicBezTo>
                    <a:cubicBezTo>
                      <a:pt x="472504" y="328452"/>
                      <a:pt x="479734" y="325874"/>
                      <a:pt x="485931" y="322780"/>
                    </a:cubicBezTo>
                    <a:cubicBezTo>
                      <a:pt x="492645" y="319686"/>
                      <a:pt x="498325" y="316592"/>
                      <a:pt x="502973" y="312982"/>
                    </a:cubicBezTo>
                    <a:cubicBezTo>
                      <a:pt x="505555" y="311435"/>
                      <a:pt x="507621" y="309888"/>
                      <a:pt x="509170" y="308341"/>
                    </a:cubicBezTo>
                    <a:cubicBezTo>
                      <a:pt x="510720" y="306794"/>
                      <a:pt x="512269" y="305247"/>
                      <a:pt x="513302" y="303700"/>
                    </a:cubicBezTo>
                    <a:cubicBezTo>
                      <a:pt x="514851" y="301122"/>
                      <a:pt x="515884" y="299575"/>
                      <a:pt x="515884" y="299575"/>
                    </a:cubicBezTo>
                    <a:cubicBezTo>
                      <a:pt x="515884" y="299575"/>
                      <a:pt x="514851" y="301122"/>
                      <a:pt x="512785" y="303700"/>
                    </a:cubicBezTo>
                    <a:cubicBezTo>
                      <a:pt x="511752" y="304732"/>
                      <a:pt x="510203" y="305763"/>
                      <a:pt x="508137" y="307310"/>
                    </a:cubicBezTo>
                    <a:cubicBezTo>
                      <a:pt x="506588" y="308857"/>
                      <a:pt x="504522" y="309888"/>
                      <a:pt x="501940" y="311435"/>
                    </a:cubicBezTo>
                    <a:cubicBezTo>
                      <a:pt x="497292" y="314014"/>
                      <a:pt x="491095" y="316592"/>
                      <a:pt x="484382" y="318655"/>
                    </a:cubicBezTo>
                    <a:cubicBezTo>
                      <a:pt x="477668" y="320717"/>
                      <a:pt x="470438" y="322264"/>
                      <a:pt x="463208" y="323811"/>
                    </a:cubicBezTo>
                    <a:cubicBezTo>
                      <a:pt x="448748" y="326905"/>
                      <a:pt x="433772" y="328452"/>
                      <a:pt x="422927" y="329484"/>
                    </a:cubicBezTo>
                    <a:cubicBezTo>
                      <a:pt x="419312" y="329999"/>
                      <a:pt x="416213" y="329999"/>
                      <a:pt x="413631" y="329999"/>
                    </a:cubicBezTo>
                    <a:cubicBezTo>
                      <a:pt x="421894" y="309373"/>
                      <a:pt x="429640" y="289261"/>
                      <a:pt x="436870" y="271729"/>
                    </a:cubicBezTo>
                    <a:lnTo>
                      <a:pt x="436870" y="272760"/>
                    </a:lnTo>
                    <a:cubicBezTo>
                      <a:pt x="436870" y="272760"/>
                      <a:pt x="460626" y="269150"/>
                      <a:pt x="482832" y="261931"/>
                    </a:cubicBezTo>
                    <a:cubicBezTo>
                      <a:pt x="488513" y="259868"/>
                      <a:pt x="494194" y="257806"/>
                      <a:pt x="499358" y="255743"/>
                    </a:cubicBezTo>
                    <a:cubicBezTo>
                      <a:pt x="504522" y="253165"/>
                      <a:pt x="509170" y="250586"/>
                      <a:pt x="512269" y="248008"/>
                    </a:cubicBezTo>
                    <a:cubicBezTo>
                      <a:pt x="514335" y="246977"/>
                      <a:pt x="515884" y="245430"/>
                      <a:pt x="517433" y="244398"/>
                    </a:cubicBezTo>
                    <a:cubicBezTo>
                      <a:pt x="518466" y="242851"/>
                      <a:pt x="519499" y="241820"/>
                      <a:pt x="520532" y="240789"/>
                    </a:cubicBezTo>
                    <a:cubicBezTo>
                      <a:pt x="521565" y="238726"/>
                      <a:pt x="522597" y="237695"/>
                      <a:pt x="522597" y="237695"/>
                    </a:cubicBezTo>
                    <a:cubicBezTo>
                      <a:pt x="522597" y="237695"/>
                      <a:pt x="521565" y="238726"/>
                      <a:pt x="520015" y="240789"/>
                    </a:cubicBezTo>
                    <a:cubicBezTo>
                      <a:pt x="519499" y="241820"/>
                      <a:pt x="517950" y="242336"/>
                      <a:pt x="516400" y="243367"/>
                    </a:cubicBezTo>
                    <a:cubicBezTo>
                      <a:pt x="515367" y="244398"/>
                      <a:pt x="513302" y="245430"/>
                      <a:pt x="511752" y="246461"/>
                    </a:cubicBezTo>
                    <a:cubicBezTo>
                      <a:pt x="507621" y="248524"/>
                      <a:pt x="502973" y="250586"/>
                      <a:pt x="497809" y="252133"/>
                    </a:cubicBezTo>
                    <a:cubicBezTo>
                      <a:pt x="492645" y="253680"/>
                      <a:pt x="487480" y="255227"/>
                      <a:pt x="481800" y="256259"/>
                    </a:cubicBezTo>
                    <a:cubicBezTo>
                      <a:pt x="470438" y="258837"/>
                      <a:pt x="459077" y="259868"/>
                      <a:pt x="450297" y="260900"/>
                    </a:cubicBezTo>
                    <a:cubicBezTo>
                      <a:pt x="446682" y="260900"/>
                      <a:pt x="443584" y="261415"/>
                      <a:pt x="441002" y="261415"/>
                    </a:cubicBezTo>
                    <a:cubicBezTo>
                      <a:pt x="467340" y="194894"/>
                      <a:pt x="479734" y="162407"/>
                      <a:pt x="446682" y="239242"/>
                    </a:cubicBezTo>
                    <a:cubicBezTo>
                      <a:pt x="443067" y="246977"/>
                      <a:pt x="436354" y="262962"/>
                      <a:pt x="436354" y="262962"/>
                    </a:cubicBezTo>
                    <a:cubicBezTo>
                      <a:pt x="435837" y="262962"/>
                      <a:pt x="435837" y="262962"/>
                      <a:pt x="435837" y="262962"/>
                    </a:cubicBezTo>
                    <a:cubicBezTo>
                      <a:pt x="434288" y="261931"/>
                      <a:pt x="431190" y="259868"/>
                      <a:pt x="427058" y="256774"/>
                    </a:cubicBezTo>
                    <a:cubicBezTo>
                      <a:pt x="420861" y="251618"/>
                      <a:pt x="413115" y="245430"/>
                      <a:pt x="405368" y="237695"/>
                    </a:cubicBezTo>
                    <a:cubicBezTo>
                      <a:pt x="401753" y="234085"/>
                      <a:pt x="398138" y="230475"/>
                      <a:pt x="395040" y="226866"/>
                    </a:cubicBezTo>
                    <a:cubicBezTo>
                      <a:pt x="391941" y="222740"/>
                      <a:pt x="389359" y="219131"/>
                      <a:pt x="387293" y="216037"/>
                    </a:cubicBezTo>
                    <a:cubicBezTo>
                      <a:pt x="386777" y="213974"/>
                      <a:pt x="385744" y="212427"/>
                      <a:pt x="385227" y="210880"/>
                    </a:cubicBezTo>
                    <a:cubicBezTo>
                      <a:pt x="384711" y="209333"/>
                      <a:pt x="384195" y="208302"/>
                      <a:pt x="384195" y="207270"/>
                    </a:cubicBezTo>
                    <a:cubicBezTo>
                      <a:pt x="383678" y="204692"/>
                      <a:pt x="383678" y="203661"/>
                      <a:pt x="383678" y="203661"/>
                    </a:cubicBezTo>
                    <a:cubicBezTo>
                      <a:pt x="383678" y="203661"/>
                      <a:pt x="383678" y="204692"/>
                      <a:pt x="383678" y="207270"/>
                    </a:cubicBezTo>
                    <a:cubicBezTo>
                      <a:pt x="383678" y="208302"/>
                      <a:pt x="384195" y="209849"/>
                      <a:pt x="384195" y="211396"/>
                    </a:cubicBezTo>
                    <a:cubicBezTo>
                      <a:pt x="384711" y="212943"/>
                      <a:pt x="385227" y="214490"/>
                      <a:pt x="386260" y="216552"/>
                    </a:cubicBezTo>
                    <a:cubicBezTo>
                      <a:pt x="387293" y="220162"/>
                      <a:pt x="389875" y="224287"/>
                      <a:pt x="392457" y="228413"/>
                    </a:cubicBezTo>
                    <a:cubicBezTo>
                      <a:pt x="395040" y="232538"/>
                      <a:pt x="398138" y="237179"/>
                      <a:pt x="401753" y="241304"/>
                    </a:cubicBezTo>
                    <a:cubicBezTo>
                      <a:pt x="415180" y="257806"/>
                      <a:pt x="431190" y="272244"/>
                      <a:pt x="431190" y="272244"/>
                    </a:cubicBezTo>
                    <a:lnTo>
                      <a:pt x="432222" y="270697"/>
                    </a:lnTo>
                    <a:cubicBezTo>
                      <a:pt x="421894" y="293387"/>
                      <a:pt x="411565" y="315561"/>
                      <a:pt x="400720" y="336187"/>
                    </a:cubicBezTo>
                    <a:cubicBezTo>
                      <a:pt x="398655" y="334640"/>
                      <a:pt x="394523" y="332062"/>
                      <a:pt x="389875" y="327937"/>
                    </a:cubicBezTo>
                    <a:cubicBezTo>
                      <a:pt x="382129" y="322264"/>
                      <a:pt x="371800" y="314014"/>
                      <a:pt x="362505" y="304732"/>
                    </a:cubicBezTo>
                    <a:cubicBezTo>
                      <a:pt x="357857" y="300091"/>
                      <a:pt x="353725" y="295449"/>
                      <a:pt x="349594" y="290808"/>
                    </a:cubicBezTo>
                    <a:cubicBezTo>
                      <a:pt x="345979" y="286167"/>
                      <a:pt x="342364" y="281526"/>
                      <a:pt x="340298" y="276885"/>
                    </a:cubicBezTo>
                    <a:cubicBezTo>
                      <a:pt x="338749" y="274823"/>
                      <a:pt x="337716" y="272760"/>
                      <a:pt x="337200" y="271213"/>
                    </a:cubicBezTo>
                    <a:cubicBezTo>
                      <a:pt x="336683" y="269150"/>
                      <a:pt x="336167" y="267603"/>
                      <a:pt x="336167" y="266056"/>
                    </a:cubicBezTo>
                    <a:cubicBezTo>
                      <a:pt x="335650" y="263478"/>
                      <a:pt x="335134" y="261415"/>
                      <a:pt x="335134" y="261415"/>
                    </a:cubicBezTo>
                    <a:cubicBezTo>
                      <a:pt x="335134" y="261415"/>
                      <a:pt x="335134" y="263478"/>
                      <a:pt x="335650" y="266056"/>
                    </a:cubicBezTo>
                    <a:cubicBezTo>
                      <a:pt x="335134" y="267603"/>
                      <a:pt x="336167" y="269150"/>
                      <a:pt x="336167" y="271213"/>
                    </a:cubicBezTo>
                    <a:cubicBezTo>
                      <a:pt x="336683" y="273276"/>
                      <a:pt x="337716" y="275338"/>
                      <a:pt x="338232" y="277917"/>
                    </a:cubicBezTo>
                    <a:cubicBezTo>
                      <a:pt x="340298" y="282558"/>
                      <a:pt x="342880" y="287714"/>
                      <a:pt x="346495" y="292871"/>
                    </a:cubicBezTo>
                    <a:cubicBezTo>
                      <a:pt x="349594" y="298544"/>
                      <a:pt x="353725" y="303700"/>
                      <a:pt x="357857" y="308857"/>
                    </a:cubicBezTo>
                    <a:cubicBezTo>
                      <a:pt x="374899" y="329484"/>
                      <a:pt x="395040" y="347532"/>
                      <a:pt x="395040" y="347532"/>
                    </a:cubicBezTo>
                    <a:cubicBezTo>
                      <a:pt x="385227" y="366612"/>
                      <a:pt x="375415" y="385176"/>
                      <a:pt x="365603" y="402708"/>
                    </a:cubicBezTo>
                    <a:cubicBezTo>
                      <a:pt x="362505" y="400646"/>
                      <a:pt x="357340" y="397036"/>
                      <a:pt x="350627" y="391364"/>
                    </a:cubicBezTo>
                    <a:cubicBezTo>
                      <a:pt x="340815" y="383629"/>
                      <a:pt x="327387" y="372800"/>
                      <a:pt x="314993" y="360939"/>
                    </a:cubicBezTo>
                    <a:cubicBezTo>
                      <a:pt x="309312" y="354751"/>
                      <a:pt x="303115" y="348563"/>
                      <a:pt x="298467" y="342375"/>
                    </a:cubicBezTo>
                    <a:cubicBezTo>
                      <a:pt x="293303" y="336187"/>
                      <a:pt x="288655" y="330515"/>
                      <a:pt x="286073" y="324843"/>
                    </a:cubicBezTo>
                    <a:cubicBezTo>
                      <a:pt x="284524" y="321749"/>
                      <a:pt x="282975" y="319170"/>
                      <a:pt x="282458" y="317108"/>
                    </a:cubicBezTo>
                    <a:cubicBezTo>
                      <a:pt x="281425" y="314529"/>
                      <a:pt x="280392" y="312467"/>
                      <a:pt x="280392" y="310404"/>
                    </a:cubicBezTo>
                    <a:cubicBezTo>
                      <a:pt x="279876" y="306794"/>
                      <a:pt x="279360" y="304732"/>
                      <a:pt x="279360" y="304732"/>
                    </a:cubicBezTo>
                    <a:cubicBezTo>
                      <a:pt x="279360" y="304732"/>
                      <a:pt x="279360" y="306794"/>
                      <a:pt x="279360" y="310404"/>
                    </a:cubicBezTo>
                    <a:cubicBezTo>
                      <a:pt x="279360" y="312467"/>
                      <a:pt x="280392" y="314529"/>
                      <a:pt x="280909" y="317108"/>
                    </a:cubicBezTo>
                    <a:cubicBezTo>
                      <a:pt x="281425" y="320202"/>
                      <a:pt x="282458" y="322780"/>
                      <a:pt x="283491" y="325874"/>
                    </a:cubicBezTo>
                    <a:cubicBezTo>
                      <a:pt x="286073" y="332062"/>
                      <a:pt x="289688" y="338766"/>
                      <a:pt x="293820" y="345469"/>
                    </a:cubicBezTo>
                    <a:cubicBezTo>
                      <a:pt x="298467" y="352689"/>
                      <a:pt x="303632" y="359392"/>
                      <a:pt x="309312" y="366096"/>
                    </a:cubicBezTo>
                    <a:cubicBezTo>
                      <a:pt x="331002" y="393426"/>
                      <a:pt x="356824" y="416631"/>
                      <a:pt x="357340" y="416631"/>
                    </a:cubicBezTo>
                    <a:cubicBezTo>
                      <a:pt x="347528" y="433648"/>
                      <a:pt x="251472" y="597115"/>
                      <a:pt x="251472" y="597115"/>
                    </a:cubicBezTo>
                    <a:lnTo>
                      <a:pt x="194665" y="585770"/>
                    </a:lnTo>
                    <a:cubicBezTo>
                      <a:pt x="202412" y="577004"/>
                      <a:pt x="206027" y="607944"/>
                      <a:pt x="306730" y="460979"/>
                    </a:cubicBezTo>
                    <a:cubicBezTo>
                      <a:pt x="254571" y="423851"/>
                      <a:pt x="203445" y="347016"/>
                      <a:pt x="242693" y="256774"/>
                    </a:cubicBezTo>
                    <a:cubicBezTo>
                      <a:pt x="293303" y="139202"/>
                      <a:pt x="495743" y="85057"/>
                      <a:pt x="491612" y="43804"/>
                    </a:cubicBezTo>
                    <a:cubicBezTo>
                      <a:pt x="491095" y="38712"/>
                      <a:pt x="492790" y="38615"/>
                      <a:pt x="496052" y="42574"/>
                    </a:cubicBezTo>
                    <a:close/>
                    <a:moveTo>
                      <a:pt x="260265" y="0"/>
                    </a:moveTo>
                    <a:cubicBezTo>
                      <a:pt x="324299" y="0"/>
                      <a:pt x="383168" y="23718"/>
                      <a:pt x="428611" y="62389"/>
                    </a:cubicBezTo>
                    <a:cubicBezTo>
                      <a:pt x="420865" y="66513"/>
                      <a:pt x="413119" y="71154"/>
                      <a:pt x="405890" y="75279"/>
                    </a:cubicBezTo>
                    <a:cubicBezTo>
                      <a:pt x="392980" y="83013"/>
                      <a:pt x="379037" y="91263"/>
                      <a:pt x="364578" y="99512"/>
                    </a:cubicBezTo>
                    <a:cubicBezTo>
                      <a:pt x="369225" y="90747"/>
                      <a:pt x="372840" y="81466"/>
                      <a:pt x="374906" y="71154"/>
                    </a:cubicBezTo>
                    <a:cubicBezTo>
                      <a:pt x="352184" y="57748"/>
                      <a:pt x="326364" y="47436"/>
                      <a:pt x="299512" y="42795"/>
                    </a:cubicBezTo>
                    <a:cubicBezTo>
                      <a:pt x="319651" y="61357"/>
                      <a:pt x="336692" y="83528"/>
                      <a:pt x="351151" y="108278"/>
                    </a:cubicBezTo>
                    <a:cubicBezTo>
                      <a:pt x="342889" y="113434"/>
                      <a:pt x="334627" y="119105"/>
                      <a:pt x="326364" y="124777"/>
                    </a:cubicBezTo>
                    <a:cubicBezTo>
                      <a:pt x="309323" y="94356"/>
                      <a:pt x="287118" y="68576"/>
                      <a:pt x="260265" y="48983"/>
                    </a:cubicBezTo>
                    <a:cubicBezTo>
                      <a:pt x="228765" y="72185"/>
                      <a:pt x="202945" y="104153"/>
                      <a:pt x="185387" y="141792"/>
                    </a:cubicBezTo>
                    <a:cubicBezTo>
                      <a:pt x="205527" y="157260"/>
                      <a:pt x="230314" y="166026"/>
                      <a:pt x="257683" y="166026"/>
                    </a:cubicBezTo>
                    <a:cubicBezTo>
                      <a:pt x="264396" y="166026"/>
                      <a:pt x="270593" y="165510"/>
                      <a:pt x="276790" y="164479"/>
                    </a:cubicBezTo>
                    <a:cubicBezTo>
                      <a:pt x="266462" y="174275"/>
                      <a:pt x="257683" y="184587"/>
                      <a:pt x="248904" y="194900"/>
                    </a:cubicBezTo>
                    <a:cubicBezTo>
                      <a:pt x="221019" y="193353"/>
                      <a:pt x="195715" y="184587"/>
                      <a:pt x="174026" y="169635"/>
                    </a:cubicBezTo>
                    <a:cubicBezTo>
                      <a:pt x="165247" y="196446"/>
                      <a:pt x="160083" y="224805"/>
                      <a:pt x="160083" y="254710"/>
                    </a:cubicBezTo>
                    <a:cubicBezTo>
                      <a:pt x="160083" y="257288"/>
                      <a:pt x="160600" y="259866"/>
                      <a:pt x="160600" y="261929"/>
                    </a:cubicBezTo>
                    <a:cubicBezTo>
                      <a:pt x="175575" y="268631"/>
                      <a:pt x="191067" y="273788"/>
                      <a:pt x="207593" y="277397"/>
                    </a:cubicBezTo>
                    <a:cubicBezTo>
                      <a:pt x="205527" y="286162"/>
                      <a:pt x="204494" y="294412"/>
                      <a:pt x="203461" y="303177"/>
                    </a:cubicBezTo>
                    <a:cubicBezTo>
                      <a:pt x="189518" y="300084"/>
                      <a:pt x="175575" y="296474"/>
                      <a:pt x="162665" y="291318"/>
                    </a:cubicBezTo>
                    <a:cubicBezTo>
                      <a:pt x="168346" y="331020"/>
                      <a:pt x="181772" y="367112"/>
                      <a:pt x="201912" y="398049"/>
                    </a:cubicBezTo>
                    <a:cubicBezTo>
                      <a:pt x="207593" y="399596"/>
                      <a:pt x="213273" y="400111"/>
                      <a:pt x="218437" y="401143"/>
                    </a:cubicBezTo>
                    <a:cubicBezTo>
                      <a:pt x="223085" y="410939"/>
                      <a:pt x="228249" y="420736"/>
                      <a:pt x="233929" y="430017"/>
                    </a:cubicBezTo>
                    <a:cubicBezTo>
                      <a:pt x="231347" y="430017"/>
                      <a:pt x="228765" y="430017"/>
                      <a:pt x="226183" y="429501"/>
                    </a:cubicBezTo>
                    <a:cubicBezTo>
                      <a:pt x="233412" y="437751"/>
                      <a:pt x="240642" y="444454"/>
                      <a:pt x="248904" y="451156"/>
                    </a:cubicBezTo>
                    <a:cubicBezTo>
                      <a:pt x="252519" y="456313"/>
                      <a:pt x="256650" y="460953"/>
                      <a:pt x="260782" y="465078"/>
                    </a:cubicBezTo>
                    <a:cubicBezTo>
                      <a:pt x="242191" y="491374"/>
                      <a:pt x="229281" y="506842"/>
                      <a:pt x="221019" y="516123"/>
                    </a:cubicBezTo>
                    <a:cubicBezTo>
                      <a:pt x="96050" y="497561"/>
                      <a:pt x="0" y="389799"/>
                      <a:pt x="0" y="259866"/>
                    </a:cubicBezTo>
                    <a:cubicBezTo>
                      <a:pt x="0" y="248007"/>
                      <a:pt x="1033" y="236664"/>
                      <a:pt x="2582" y="225320"/>
                    </a:cubicBezTo>
                    <a:cubicBezTo>
                      <a:pt x="6197" y="200056"/>
                      <a:pt x="12910" y="176338"/>
                      <a:pt x="23238" y="153651"/>
                    </a:cubicBezTo>
                    <a:cubicBezTo>
                      <a:pt x="28402" y="142823"/>
                      <a:pt x="34082" y="131996"/>
                      <a:pt x="40795" y="121168"/>
                    </a:cubicBezTo>
                    <a:cubicBezTo>
                      <a:pt x="42861" y="117559"/>
                      <a:pt x="45443" y="113434"/>
                      <a:pt x="48541" y="109824"/>
                    </a:cubicBezTo>
                    <a:cubicBezTo>
                      <a:pt x="65066" y="86622"/>
                      <a:pt x="85206" y="65998"/>
                      <a:pt x="108444" y="49498"/>
                    </a:cubicBezTo>
                    <a:cubicBezTo>
                      <a:pt x="108444" y="48467"/>
                      <a:pt x="108444" y="47436"/>
                      <a:pt x="108444" y="46405"/>
                    </a:cubicBezTo>
                    <a:lnTo>
                      <a:pt x="112058" y="46405"/>
                    </a:lnTo>
                    <a:cubicBezTo>
                      <a:pt x="154403" y="17531"/>
                      <a:pt x="205011" y="0"/>
                      <a:pt x="26026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3" name="ïšliḋè">
              <a:extLst>
                <a:ext uri="{FF2B5EF4-FFF2-40B4-BE49-F238E27FC236}">
                  <a16:creationId xmlns:a16="http://schemas.microsoft.com/office/drawing/2014/main" id="{52782E80-7603-4601-91A7-6BBE8EDE76E1}"/>
                </a:ext>
              </a:extLst>
            </p:cNvPr>
            <p:cNvGrpSpPr/>
            <p:nvPr/>
          </p:nvGrpSpPr>
          <p:grpSpPr>
            <a:xfrm>
              <a:off x="660400" y="1447323"/>
              <a:ext cx="4035887" cy="1071362"/>
              <a:chOff x="660400" y="1130300"/>
              <a:chExt cx="4346606" cy="1071362"/>
            </a:xfrm>
          </p:grpSpPr>
          <p:sp>
            <p:nvSpPr>
              <p:cNvPr id="68" name="iṧ1idê">
                <a:extLst>
                  <a:ext uri="{FF2B5EF4-FFF2-40B4-BE49-F238E27FC236}">
                    <a16:creationId xmlns:a16="http://schemas.microsoft.com/office/drawing/2014/main" id="{9F49A934-838D-44B6-A50A-6CC9D026771B}"/>
                  </a:ext>
                </a:extLst>
              </p:cNvPr>
              <p:cNvSpPr/>
              <p:nvPr/>
            </p:nvSpPr>
            <p:spPr bwMode="auto">
              <a:xfrm>
                <a:off x="660400" y="1520795"/>
                <a:ext cx="4346606" cy="68086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6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6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69" name="iśḷîḑê">
                <a:extLst>
                  <a:ext uri="{FF2B5EF4-FFF2-40B4-BE49-F238E27FC236}">
                    <a16:creationId xmlns:a16="http://schemas.microsoft.com/office/drawing/2014/main" id="{E295AB39-3E8B-4ECC-A3BB-3DAA906ECAFF}"/>
                  </a:ext>
                </a:extLst>
              </p:cNvPr>
              <p:cNvSpPr/>
              <p:nvPr/>
            </p:nvSpPr>
            <p:spPr>
              <a:xfrm>
                <a:off x="660400" y="1130300"/>
                <a:ext cx="4346606" cy="39049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b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4" name="i$ḻiḋe">
              <a:extLst>
                <a:ext uri="{FF2B5EF4-FFF2-40B4-BE49-F238E27FC236}">
                  <a16:creationId xmlns:a16="http://schemas.microsoft.com/office/drawing/2014/main" id="{419794B7-09FA-4A1E-A684-F986DB174D72}"/>
                </a:ext>
              </a:extLst>
            </p:cNvPr>
            <p:cNvGrpSpPr/>
            <p:nvPr/>
          </p:nvGrpSpPr>
          <p:grpSpPr>
            <a:xfrm>
              <a:off x="5430293" y="3294237"/>
              <a:ext cx="784076" cy="675928"/>
              <a:chOff x="5430293" y="3294237"/>
              <a:chExt cx="784076" cy="675928"/>
            </a:xfrm>
          </p:grpSpPr>
          <p:sp>
            <p:nvSpPr>
              <p:cNvPr id="66" name="ïsḻíḓê">
                <a:extLst>
                  <a:ext uri="{FF2B5EF4-FFF2-40B4-BE49-F238E27FC236}">
                    <a16:creationId xmlns:a16="http://schemas.microsoft.com/office/drawing/2014/main" id="{E76E53DE-BF19-4267-BDF5-88391C2D7292}"/>
                  </a:ext>
                </a:extLst>
              </p:cNvPr>
              <p:cNvSpPr/>
              <p:nvPr/>
            </p:nvSpPr>
            <p:spPr>
              <a:xfrm>
                <a:off x="5430293" y="3294237"/>
                <a:ext cx="784076" cy="675928"/>
              </a:xfrm>
              <a:prstGeom prst="hexagon">
                <a:avLst/>
              </a:prstGeom>
              <a:solidFill>
                <a:schemeClr val="accent1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ïṧlíḓe">
                <a:extLst>
                  <a:ext uri="{FF2B5EF4-FFF2-40B4-BE49-F238E27FC236}">
                    <a16:creationId xmlns:a16="http://schemas.microsoft.com/office/drawing/2014/main" id="{895C5991-7D89-47E7-8723-00A20813BEAC}"/>
                  </a:ext>
                </a:extLst>
              </p:cNvPr>
              <p:cNvSpPr/>
              <p:nvPr/>
            </p:nvSpPr>
            <p:spPr>
              <a:xfrm>
                <a:off x="5658803" y="3465415"/>
                <a:ext cx="327056" cy="333572"/>
              </a:xfrm>
              <a:custGeom>
                <a:avLst/>
                <a:gdLst>
                  <a:gd name="connsiteX0" fmla="*/ 54222 w 585452"/>
                  <a:gd name="connsiteY0" fmla="*/ 339785 h 597115"/>
                  <a:gd name="connsiteX1" fmla="*/ 231863 w 585452"/>
                  <a:gd name="connsiteY1" fmla="*/ 478484 h 597115"/>
                  <a:gd name="connsiteX2" fmla="*/ 236511 w 585452"/>
                  <a:gd name="connsiteY2" fmla="*/ 476421 h 597115"/>
                  <a:gd name="connsiteX3" fmla="*/ 230314 w 585452"/>
                  <a:gd name="connsiteY3" fmla="*/ 474359 h 597115"/>
                  <a:gd name="connsiteX4" fmla="*/ 182289 w 585452"/>
                  <a:gd name="connsiteY4" fmla="*/ 420736 h 597115"/>
                  <a:gd name="connsiteX5" fmla="*/ 54222 w 585452"/>
                  <a:gd name="connsiteY5" fmla="*/ 339785 h 597115"/>
                  <a:gd name="connsiteX6" fmla="*/ 47508 w 585452"/>
                  <a:gd name="connsiteY6" fmla="*/ 201087 h 597115"/>
                  <a:gd name="connsiteX7" fmla="*/ 39246 w 585452"/>
                  <a:gd name="connsiteY7" fmla="*/ 259866 h 597115"/>
                  <a:gd name="connsiteX8" fmla="*/ 39246 w 585452"/>
                  <a:gd name="connsiteY8" fmla="*/ 260897 h 597115"/>
                  <a:gd name="connsiteX9" fmla="*/ 161116 w 585452"/>
                  <a:gd name="connsiteY9" fmla="*/ 384643 h 597115"/>
                  <a:gd name="connsiteX10" fmla="*/ 131681 w 585452"/>
                  <a:gd name="connsiteY10" fmla="*/ 276881 h 597115"/>
                  <a:gd name="connsiteX11" fmla="*/ 47508 w 585452"/>
                  <a:gd name="connsiteY11" fmla="*/ 201087 h 597115"/>
                  <a:gd name="connsiteX12" fmla="*/ 116189 w 585452"/>
                  <a:gd name="connsiteY12" fmla="*/ 92809 h 597115"/>
                  <a:gd name="connsiteX13" fmla="*/ 58869 w 585452"/>
                  <a:gd name="connsiteY13" fmla="*/ 169635 h 597115"/>
                  <a:gd name="connsiteX14" fmla="*/ 131165 w 585452"/>
                  <a:gd name="connsiteY14" fmla="*/ 246460 h 597115"/>
                  <a:gd name="connsiteX15" fmla="*/ 149755 w 585452"/>
                  <a:gd name="connsiteY15" fmla="*/ 149526 h 597115"/>
                  <a:gd name="connsiteX16" fmla="*/ 116189 w 585452"/>
                  <a:gd name="connsiteY16" fmla="*/ 92809 h 597115"/>
                  <a:gd name="connsiteX17" fmla="*/ 221535 w 585452"/>
                  <a:gd name="connsiteY17" fmla="*/ 42795 h 597115"/>
                  <a:gd name="connsiteX18" fmla="*/ 141493 w 585452"/>
                  <a:gd name="connsiteY18" fmla="*/ 74247 h 597115"/>
                  <a:gd name="connsiteX19" fmla="*/ 163182 w 585452"/>
                  <a:gd name="connsiteY19" fmla="*/ 119621 h 597115"/>
                  <a:gd name="connsiteX20" fmla="*/ 221535 w 585452"/>
                  <a:gd name="connsiteY20" fmla="*/ 42795 h 597115"/>
                  <a:gd name="connsiteX21" fmla="*/ 496052 w 585452"/>
                  <a:gd name="connsiteY21" fmla="*/ 42574 h 597115"/>
                  <a:gd name="connsiteX22" fmla="*/ 574240 w 585452"/>
                  <a:gd name="connsiteY22" fmla="*/ 399614 h 597115"/>
                  <a:gd name="connsiteX23" fmla="*/ 343397 w 585452"/>
                  <a:gd name="connsiteY23" fmla="*/ 479027 h 597115"/>
                  <a:gd name="connsiteX24" fmla="*/ 374382 w 585452"/>
                  <a:gd name="connsiteY24" fmla="*/ 417147 h 597115"/>
                  <a:gd name="connsiteX25" fmla="*/ 444100 w 585452"/>
                  <a:gd name="connsiteY25" fmla="*/ 402708 h 597115"/>
                  <a:gd name="connsiteX26" fmla="*/ 467856 w 585452"/>
                  <a:gd name="connsiteY26" fmla="*/ 393426 h 597115"/>
                  <a:gd name="connsiteX27" fmla="*/ 487480 w 585452"/>
                  <a:gd name="connsiteY27" fmla="*/ 382597 h 597115"/>
                  <a:gd name="connsiteX28" fmla="*/ 494194 w 585452"/>
                  <a:gd name="connsiteY28" fmla="*/ 376925 h 597115"/>
                  <a:gd name="connsiteX29" fmla="*/ 498842 w 585452"/>
                  <a:gd name="connsiteY29" fmla="*/ 372284 h 597115"/>
                  <a:gd name="connsiteX30" fmla="*/ 502457 w 585452"/>
                  <a:gd name="connsiteY30" fmla="*/ 367127 h 597115"/>
                  <a:gd name="connsiteX31" fmla="*/ 498325 w 585452"/>
                  <a:gd name="connsiteY31" fmla="*/ 371768 h 597115"/>
                  <a:gd name="connsiteX32" fmla="*/ 493161 w 585452"/>
                  <a:gd name="connsiteY32" fmla="*/ 375894 h 597115"/>
                  <a:gd name="connsiteX33" fmla="*/ 485931 w 585452"/>
                  <a:gd name="connsiteY33" fmla="*/ 380535 h 597115"/>
                  <a:gd name="connsiteX34" fmla="*/ 465790 w 585452"/>
                  <a:gd name="connsiteY34" fmla="*/ 388785 h 597115"/>
                  <a:gd name="connsiteX35" fmla="*/ 442035 w 585452"/>
                  <a:gd name="connsiteY35" fmla="*/ 394973 h 597115"/>
                  <a:gd name="connsiteX36" fmla="*/ 395556 w 585452"/>
                  <a:gd name="connsiteY36" fmla="*/ 401677 h 597115"/>
                  <a:gd name="connsiteX37" fmla="*/ 381612 w 585452"/>
                  <a:gd name="connsiteY37" fmla="*/ 402193 h 597115"/>
                  <a:gd name="connsiteX38" fmla="*/ 407950 w 585452"/>
                  <a:gd name="connsiteY38" fmla="*/ 344954 h 597115"/>
                  <a:gd name="connsiteX39" fmla="*/ 465274 w 585452"/>
                  <a:gd name="connsiteY39" fmla="*/ 331031 h 597115"/>
                  <a:gd name="connsiteX40" fmla="*/ 485931 w 585452"/>
                  <a:gd name="connsiteY40" fmla="*/ 322780 h 597115"/>
                  <a:gd name="connsiteX41" fmla="*/ 502973 w 585452"/>
                  <a:gd name="connsiteY41" fmla="*/ 312982 h 597115"/>
                  <a:gd name="connsiteX42" fmla="*/ 509170 w 585452"/>
                  <a:gd name="connsiteY42" fmla="*/ 308341 h 597115"/>
                  <a:gd name="connsiteX43" fmla="*/ 513302 w 585452"/>
                  <a:gd name="connsiteY43" fmla="*/ 303700 h 597115"/>
                  <a:gd name="connsiteX44" fmla="*/ 515884 w 585452"/>
                  <a:gd name="connsiteY44" fmla="*/ 299575 h 597115"/>
                  <a:gd name="connsiteX45" fmla="*/ 512785 w 585452"/>
                  <a:gd name="connsiteY45" fmla="*/ 303700 h 597115"/>
                  <a:gd name="connsiteX46" fmla="*/ 508137 w 585452"/>
                  <a:gd name="connsiteY46" fmla="*/ 307310 h 597115"/>
                  <a:gd name="connsiteX47" fmla="*/ 501940 w 585452"/>
                  <a:gd name="connsiteY47" fmla="*/ 311435 h 597115"/>
                  <a:gd name="connsiteX48" fmla="*/ 484382 w 585452"/>
                  <a:gd name="connsiteY48" fmla="*/ 318655 h 597115"/>
                  <a:gd name="connsiteX49" fmla="*/ 463208 w 585452"/>
                  <a:gd name="connsiteY49" fmla="*/ 323811 h 597115"/>
                  <a:gd name="connsiteX50" fmla="*/ 422927 w 585452"/>
                  <a:gd name="connsiteY50" fmla="*/ 329484 h 597115"/>
                  <a:gd name="connsiteX51" fmla="*/ 413631 w 585452"/>
                  <a:gd name="connsiteY51" fmla="*/ 329999 h 597115"/>
                  <a:gd name="connsiteX52" fmla="*/ 436870 w 585452"/>
                  <a:gd name="connsiteY52" fmla="*/ 271729 h 597115"/>
                  <a:gd name="connsiteX53" fmla="*/ 436870 w 585452"/>
                  <a:gd name="connsiteY53" fmla="*/ 272760 h 597115"/>
                  <a:gd name="connsiteX54" fmla="*/ 482832 w 585452"/>
                  <a:gd name="connsiteY54" fmla="*/ 261931 h 597115"/>
                  <a:gd name="connsiteX55" fmla="*/ 499358 w 585452"/>
                  <a:gd name="connsiteY55" fmla="*/ 255743 h 597115"/>
                  <a:gd name="connsiteX56" fmla="*/ 512269 w 585452"/>
                  <a:gd name="connsiteY56" fmla="*/ 248008 h 597115"/>
                  <a:gd name="connsiteX57" fmla="*/ 517433 w 585452"/>
                  <a:gd name="connsiteY57" fmla="*/ 244398 h 597115"/>
                  <a:gd name="connsiteX58" fmla="*/ 520532 w 585452"/>
                  <a:gd name="connsiteY58" fmla="*/ 240789 h 597115"/>
                  <a:gd name="connsiteX59" fmla="*/ 522597 w 585452"/>
                  <a:gd name="connsiteY59" fmla="*/ 237695 h 597115"/>
                  <a:gd name="connsiteX60" fmla="*/ 520015 w 585452"/>
                  <a:gd name="connsiteY60" fmla="*/ 240789 h 597115"/>
                  <a:gd name="connsiteX61" fmla="*/ 516400 w 585452"/>
                  <a:gd name="connsiteY61" fmla="*/ 243367 h 597115"/>
                  <a:gd name="connsiteX62" fmla="*/ 511752 w 585452"/>
                  <a:gd name="connsiteY62" fmla="*/ 246461 h 597115"/>
                  <a:gd name="connsiteX63" fmla="*/ 497809 w 585452"/>
                  <a:gd name="connsiteY63" fmla="*/ 252133 h 597115"/>
                  <a:gd name="connsiteX64" fmla="*/ 481800 w 585452"/>
                  <a:gd name="connsiteY64" fmla="*/ 256259 h 597115"/>
                  <a:gd name="connsiteX65" fmla="*/ 450297 w 585452"/>
                  <a:gd name="connsiteY65" fmla="*/ 260900 h 597115"/>
                  <a:gd name="connsiteX66" fmla="*/ 441002 w 585452"/>
                  <a:gd name="connsiteY66" fmla="*/ 261415 h 597115"/>
                  <a:gd name="connsiteX67" fmla="*/ 446682 w 585452"/>
                  <a:gd name="connsiteY67" fmla="*/ 239242 h 597115"/>
                  <a:gd name="connsiteX68" fmla="*/ 436354 w 585452"/>
                  <a:gd name="connsiteY68" fmla="*/ 262962 h 597115"/>
                  <a:gd name="connsiteX69" fmla="*/ 435837 w 585452"/>
                  <a:gd name="connsiteY69" fmla="*/ 262962 h 597115"/>
                  <a:gd name="connsiteX70" fmla="*/ 427058 w 585452"/>
                  <a:gd name="connsiteY70" fmla="*/ 256774 h 597115"/>
                  <a:gd name="connsiteX71" fmla="*/ 405368 w 585452"/>
                  <a:gd name="connsiteY71" fmla="*/ 237695 h 597115"/>
                  <a:gd name="connsiteX72" fmla="*/ 395040 w 585452"/>
                  <a:gd name="connsiteY72" fmla="*/ 226866 h 597115"/>
                  <a:gd name="connsiteX73" fmla="*/ 387293 w 585452"/>
                  <a:gd name="connsiteY73" fmla="*/ 216037 h 597115"/>
                  <a:gd name="connsiteX74" fmla="*/ 385227 w 585452"/>
                  <a:gd name="connsiteY74" fmla="*/ 210880 h 597115"/>
                  <a:gd name="connsiteX75" fmla="*/ 384195 w 585452"/>
                  <a:gd name="connsiteY75" fmla="*/ 207270 h 597115"/>
                  <a:gd name="connsiteX76" fmla="*/ 383678 w 585452"/>
                  <a:gd name="connsiteY76" fmla="*/ 203661 h 597115"/>
                  <a:gd name="connsiteX77" fmla="*/ 383678 w 585452"/>
                  <a:gd name="connsiteY77" fmla="*/ 207270 h 597115"/>
                  <a:gd name="connsiteX78" fmla="*/ 384195 w 585452"/>
                  <a:gd name="connsiteY78" fmla="*/ 211396 h 597115"/>
                  <a:gd name="connsiteX79" fmla="*/ 386260 w 585452"/>
                  <a:gd name="connsiteY79" fmla="*/ 216552 h 597115"/>
                  <a:gd name="connsiteX80" fmla="*/ 392457 w 585452"/>
                  <a:gd name="connsiteY80" fmla="*/ 228413 h 597115"/>
                  <a:gd name="connsiteX81" fmla="*/ 401753 w 585452"/>
                  <a:gd name="connsiteY81" fmla="*/ 241304 h 597115"/>
                  <a:gd name="connsiteX82" fmla="*/ 431190 w 585452"/>
                  <a:gd name="connsiteY82" fmla="*/ 272244 h 597115"/>
                  <a:gd name="connsiteX83" fmla="*/ 432222 w 585452"/>
                  <a:gd name="connsiteY83" fmla="*/ 270697 h 597115"/>
                  <a:gd name="connsiteX84" fmla="*/ 400720 w 585452"/>
                  <a:gd name="connsiteY84" fmla="*/ 336187 h 597115"/>
                  <a:gd name="connsiteX85" fmla="*/ 389875 w 585452"/>
                  <a:gd name="connsiteY85" fmla="*/ 327937 h 597115"/>
                  <a:gd name="connsiteX86" fmla="*/ 362505 w 585452"/>
                  <a:gd name="connsiteY86" fmla="*/ 304732 h 597115"/>
                  <a:gd name="connsiteX87" fmla="*/ 349594 w 585452"/>
                  <a:gd name="connsiteY87" fmla="*/ 290808 h 597115"/>
                  <a:gd name="connsiteX88" fmla="*/ 340298 w 585452"/>
                  <a:gd name="connsiteY88" fmla="*/ 276885 h 597115"/>
                  <a:gd name="connsiteX89" fmla="*/ 337200 w 585452"/>
                  <a:gd name="connsiteY89" fmla="*/ 271213 h 597115"/>
                  <a:gd name="connsiteX90" fmla="*/ 336167 w 585452"/>
                  <a:gd name="connsiteY90" fmla="*/ 266056 h 597115"/>
                  <a:gd name="connsiteX91" fmla="*/ 335134 w 585452"/>
                  <a:gd name="connsiteY91" fmla="*/ 261415 h 597115"/>
                  <a:gd name="connsiteX92" fmla="*/ 335650 w 585452"/>
                  <a:gd name="connsiteY92" fmla="*/ 266056 h 597115"/>
                  <a:gd name="connsiteX93" fmla="*/ 336167 w 585452"/>
                  <a:gd name="connsiteY93" fmla="*/ 271213 h 597115"/>
                  <a:gd name="connsiteX94" fmla="*/ 338232 w 585452"/>
                  <a:gd name="connsiteY94" fmla="*/ 277917 h 597115"/>
                  <a:gd name="connsiteX95" fmla="*/ 346495 w 585452"/>
                  <a:gd name="connsiteY95" fmla="*/ 292871 h 597115"/>
                  <a:gd name="connsiteX96" fmla="*/ 357857 w 585452"/>
                  <a:gd name="connsiteY96" fmla="*/ 308857 h 597115"/>
                  <a:gd name="connsiteX97" fmla="*/ 395040 w 585452"/>
                  <a:gd name="connsiteY97" fmla="*/ 347532 h 597115"/>
                  <a:gd name="connsiteX98" fmla="*/ 365603 w 585452"/>
                  <a:gd name="connsiteY98" fmla="*/ 402708 h 597115"/>
                  <a:gd name="connsiteX99" fmla="*/ 350627 w 585452"/>
                  <a:gd name="connsiteY99" fmla="*/ 391364 h 597115"/>
                  <a:gd name="connsiteX100" fmla="*/ 314993 w 585452"/>
                  <a:gd name="connsiteY100" fmla="*/ 360939 h 597115"/>
                  <a:gd name="connsiteX101" fmla="*/ 298467 w 585452"/>
                  <a:gd name="connsiteY101" fmla="*/ 342375 h 597115"/>
                  <a:gd name="connsiteX102" fmla="*/ 286073 w 585452"/>
                  <a:gd name="connsiteY102" fmla="*/ 324843 h 597115"/>
                  <a:gd name="connsiteX103" fmla="*/ 282458 w 585452"/>
                  <a:gd name="connsiteY103" fmla="*/ 317108 h 597115"/>
                  <a:gd name="connsiteX104" fmla="*/ 280392 w 585452"/>
                  <a:gd name="connsiteY104" fmla="*/ 310404 h 597115"/>
                  <a:gd name="connsiteX105" fmla="*/ 279360 w 585452"/>
                  <a:gd name="connsiteY105" fmla="*/ 304732 h 597115"/>
                  <a:gd name="connsiteX106" fmla="*/ 279360 w 585452"/>
                  <a:gd name="connsiteY106" fmla="*/ 310404 h 597115"/>
                  <a:gd name="connsiteX107" fmla="*/ 280909 w 585452"/>
                  <a:gd name="connsiteY107" fmla="*/ 317108 h 597115"/>
                  <a:gd name="connsiteX108" fmla="*/ 283491 w 585452"/>
                  <a:gd name="connsiteY108" fmla="*/ 325874 h 597115"/>
                  <a:gd name="connsiteX109" fmla="*/ 293820 w 585452"/>
                  <a:gd name="connsiteY109" fmla="*/ 345469 h 597115"/>
                  <a:gd name="connsiteX110" fmla="*/ 309312 w 585452"/>
                  <a:gd name="connsiteY110" fmla="*/ 366096 h 597115"/>
                  <a:gd name="connsiteX111" fmla="*/ 357340 w 585452"/>
                  <a:gd name="connsiteY111" fmla="*/ 416631 h 597115"/>
                  <a:gd name="connsiteX112" fmla="*/ 251472 w 585452"/>
                  <a:gd name="connsiteY112" fmla="*/ 597115 h 597115"/>
                  <a:gd name="connsiteX113" fmla="*/ 194665 w 585452"/>
                  <a:gd name="connsiteY113" fmla="*/ 585770 h 597115"/>
                  <a:gd name="connsiteX114" fmla="*/ 306730 w 585452"/>
                  <a:gd name="connsiteY114" fmla="*/ 460979 h 597115"/>
                  <a:gd name="connsiteX115" fmla="*/ 242693 w 585452"/>
                  <a:gd name="connsiteY115" fmla="*/ 256774 h 597115"/>
                  <a:gd name="connsiteX116" fmla="*/ 491612 w 585452"/>
                  <a:gd name="connsiteY116" fmla="*/ 43804 h 597115"/>
                  <a:gd name="connsiteX117" fmla="*/ 496052 w 585452"/>
                  <a:gd name="connsiteY117" fmla="*/ 42574 h 597115"/>
                  <a:gd name="connsiteX118" fmla="*/ 260265 w 585452"/>
                  <a:gd name="connsiteY118" fmla="*/ 0 h 597115"/>
                  <a:gd name="connsiteX119" fmla="*/ 428611 w 585452"/>
                  <a:gd name="connsiteY119" fmla="*/ 62389 h 597115"/>
                  <a:gd name="connsiteX120" fmla="*/ 405890 w 585452"/>
                  <a:gd name="connsiteY120" fmla="*/ 75279 h 597115"/>
                  <a:gd name="connsiteX121" fmla="*/ 364578 w 585452"/>
                  <a:gd name="connsiteY121" fmla="*/ 99512 h 597115"/>
                  <a:gd name="connsiteX122" fmla="*/ 374906 w 585452"/>
                  <a:gd name="connsiteY122" fmla="*/ 71154 h 597115"/>
                  <a:gd name="connsiteX123" fmla="*/ 299512 w 585452"/>
                  <a:gd name="connsiteY123" fmla="*/ 42795 h 597115"/>
                  <a:gd name="connsiteX124" fmla="*/ 351151 w 585452"/>
                  <a:gd name="connsiteY124" fmla="*/ 108278 h 597115"/>
                  <a:gd name="connsiteX125" fmla="*/ 326364 w 585452"/>
                  <a:gd name="connsiteY125" fmla="*/ 124777 h 597115"/>
                  <a:gd name="connsiteX126" fmla="*/ 260265 w 585452"/>
                  <a:gd name="connsiteY126" fmla="*/ 48983 h 597115"/>
                  <a:gd name="connsiteX127" fmla="*/ 185387 w 585452"/>
                  <a:gd name="connsiteY127" fmla="*/ 141792 h 597115"/>
                  <a:gd name="connsiteX128" fmla="*/ 257683 w 585452"/>
                  <a:gd name="connsiteY128" fmla="*/ 166026 h 597115"/>
                  <a:gd name="connsiteX129" fmla="*/ 276790 w 585452"/>
                  <a:gd name="connsiteY129" fmla="*/ 164479 h 597115"/>
                  <a:gd name="connsiteX130" fmla="*/ 248904 w 585452"/>
                  <a:gd name="connsiteY130" fmla="*/ 194900 h 597115"/>
                  <a:gd name="connsiteX131" fmla="*/ 174026 w 585452"/>
                  <a:gd name="connsiteY131" fmla="*/ 169635 h 597115"/>
                  <a:gd name="connsiteX132" fmla="*/ 160083 w 585452"/>
                  <a:gd name="connsiteY132" fmla="*/ 254710 h 597115"/>
                  <a:gd name="connsiteX133" fmla="*/ 160600 w 585452"/>
                  <a:gd name="connsiteY133" fmla="*/ 261929 h 597115"/>
                  <a:gd name="connsiteX134" fmla="*/ 207593 w 585452"/>
                  <a:gd name="connsiteY134" fmla="*/ 277397 h 597115"/>
                  <a:gd name="connsiteX135" fmla="*/ 203461 w 585452"/>
                  <a:gd name="connsiteY135" fmla="*/ 303177 h 597115"/>
                  <a:gd name="connsiteX136" fmla="*/ 162665 w 585452"/>
                  <a:gd name="connsiteY136" fmla="*/ 291318 h 597115"/>
                  <a:gd name="connsiteX137" fmla="*/ 201912 w 585452"/>
                  <a:gd name="connsiteY137" fmla="*/ 398049 h 597115"/>
                  <a:gd name="connsiteX138" fmla="*/ 218437 w 585452"/>
                  <a:gd name="connsiteY138" fmla="*/ 401143 h 597115"/>
                  <a:gd name="connsiteX139" fmla="*/ 233929 w 585452"/>
                  <a:gd name="connsiteY139" fmla="*/ 430017 h 597115"/>
                  <a:gd name="connsiteX140" fmla="*/ 226183 w 585452"/>
                  <a:gd name="connsiteY140" fmla="*/ 429501 h 597115"/>
                  <a:gd name="connsiteX141" fmla="*/ 248904 w 585452"/>
                  <a:gd name="connsiteY141" fmla="*/ 451156 h 597115"/>
                  <a:gd name="connsiteX142" fmla="*/ 260782 w 585452"/>
                  <a:gd name="connsiteY142" fmla="*/ 465078 h 597115"/>
                  <a:gd name="connsiteX143" fmla="*/ 221019 w 585452"/>
                  <a:gd name="connsiteY143" fmla="*/ 516123 h 597115"/>
                  <a:gd name="connsiteX144" fmla="*/ 0 w 585452"/>
                  <a:gd name="connsiteY144" fmla="*/ 259866 h 597115"/>
                  <a:gd name="connsiteX145" fmla="*/ 2582 w 585452"/>
                  <a:gd name="connsiteY145" fmla="*/ 225320 h 597115"/>
                  <a:gd name="connsiteX146" fmla="*/ 23238 w 585452"/>
                  <a:gd name="connsiteY146" fmla="*/ 153651 h 597115"/>
                  <a:gd name="connsiteX147" fmla="*/ 40795 w 585452"/>
                  <a:gd name="connsiteY147" fmla="*/ 121168 h 597115"/>
                  <a:gd name="connsiteX148" fmla="*/ 48541 w 585452"/>
                  <a:gd name="connsiteY148" fmla="*/ 109824 h 597115"/>
                  <a:gd name="connsiteX149" fmla="*/ 108444 w 585452"/>
                  <a:gd name="connsiteY149" fmla="*/ 49498 h 597115"/>
                  <a:gd name="connsiteX150" fmla="*/ 108444 w 585452"/>
                  <a:gd name="connsiteY150" fmla="*/ 46405 h 597115"/>
                  <a:gd name="connsiteX151" fmla="*/ 112058 w 585452"/>
                  <a:gd name="connsiteY151" fmla="*/ 46405 h 597115"/>
                  <a:gd name="connsiteX152" fmla="*/ 260265 w 585452"/>
                  <a:gd name="connsiteY152" fmla="*/ 0 h 597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585452" h="597115">
                    <a:moveTo>
                      <a:pt x="54222" y="339785"/>
                    </a:moveTo>
                    <a:cubicBezTo>
                      <a:pt x="83140" y="413517"/>
                      <a:pt x="150788" y="468172"/>
                      <a:pt x="231863" y="478484"/>
                    </a:cubicBezTo>
                    <a:cubicBezTo>
                      <a:pt x="233412" y="477968"/>
                      <a:pt x="234962" y="476937"/>
                      <a:pt x="236511" y="476421"/>
                    </a:cubicBezTo>
                    <a:cubicBezTo>
                      <a:pt x="234445" y="475906"/>
                      <a:pt x="232380" y="474874"/>
                      <a:pt x="230314" y="474359"/>
                    </a:cubicBezTo>
                    <a:cubicBezTo>
                      <a:pt x="212240" y="458891"/>
                      <a:pt x="196232" y="440844"/>
                      <a:pt x="182289" y="420736"/>
                    </a:cubicBezTo>
                    <a:cubicBezTo>
                      <a:pt x="131165" y="406299"/>
                      <a:pt x="86755" y="377425"/>
                      <a:pt x="54222" y="339785"/>
                    </a:cubicBezTo>
                    <a:close/>
                    <a:moveTo>
                      <a:pt x="47508" y="201087"/>
                    </a:moveTo>
                    <a:cubicBezTo>
                      <a:pt x="42344" y="220164"/>
                      <a:pt x="39246" y="239757"/>
                      <a:pt x="39246" y="259866"/>
                    </a:cubicBezTo>
                    <a:cubicBezTo>
                      <a:pt x="39246" y="260382"/>
                      <a:pt x="39246" y="260897"/>
                      <a:pt x="39246" y="260897"/>
                    </a:cubicBezTo>
                    <a:cubicBezTo>
                      <a:pt x="59386" y="316067"/>
                      <a:pt x="103796" y="360410"/>
                      <a:pt x="161116" y="384643"/>
                    </a:cubicBezTo>
                    <a:cubicBezTo>
                      <a:pt x="145108" y="352160"/>
                      <a:pt x="134780" y="315552"/>
                      <a:pt x="131681" y="276881"/>
                    </a:cubicBezTo>
                    <a:cubicBezTo>
                      <a:pt x="97599" y="258319"/>
                      <a:pt x="68681" y="232023"/>
                      <a:pt x="47508" y="201087"/>
                    </a:cubicBezTo>
                    <a:close/>
                    <a:moveTo>
                      <a:pt x="116189" y="92809"/>
                    </a:moveTo>
                    <a:cubicBezTo>
                      <a:pt x="91402" y="113949"/>
                      <a:pt x="72296" y="140245"/>
                      <a:pt x="58869" y="169635"/>
                    </a:cubicBezTo>
                    <a:cubicBezTo>
                      <a:pt x="75394" y="200571"/>
                      <a:pt x="100698" y="226867"/>
                      <a:pt x="131165" y="246460"/>
                    </a:cubicBezTo>
                    <a:cubicBezTo>
                      <a:pt x="132198" y="212430"/>
                      <a:pt x="138911" y="179431"/>
                      <a:pt x="149755" y="149526"/>
                    </a:cubicBezTo>
                    <a:cubicBezTo>
                      <a:pt x="134780" y="133542"/>
                      <a:pt x="122903" y="114465"/>
                      <a:pt x="116189" y="92809"/>
                    </a:cubicBezTo>
                    <a:close/>
                    <a:moveTo>
                      <a:pt x="221535" y="42795"/>
                    </a:moveTo>
                    <a:cubicBezTo>
                      <a:pt x="192100" y="47951"/>
                      <a:pt x="165247" y="58779"/>
                      <a:pt x="141493" y="74247"/>
                    </a:cubicBezTo>
                    <a:cubicBezTo>
                      <a:pt x="145108" y="91263"/>
                      <a:pt x="152854" y="106731"/>
                      <a:pt x="163182" y="119621"/>
                    </a:cubicBezTo>
                    <a:cubicBezTo>
                      <a:pt x="178157" y="90231"/>
                      <a:pt x="197781" y="64451"/>
                      <a:pt x="221535" y="42795"/>
                    </a:cubicBezTo>
                    <a:close/>
                    <a:moveTo>
                      <a:pt x="496052" y="42574"/>
                    </a:moveTo>
                    <a:cubicBezTo>
                      <a:pt x="518886" y="70288"/>
                      <a:pt x="618524" y="296739"/>
                      <a:pt x="574240" y="399614"/>
                    </a:cubicBezTo>
                    <a:cubicBezTo>
                      <a:pt x="527245" y="507905"/>
                      <a:pt x="411049" y="503264"/>
                      <a:pt x="343397" y="479027"/>
                    </a:cubicBezTo>
                    <a:cubicBezTo>
                      <a:pt x="350110" y="460979"/>
                      <a:pt x="365603" y="438805"/>
                      <a:pt x="374382" y="417147"/>
                    </a:cubicBezTo>
                    <a:cubicBezTo>
                      <a:pt x="382645" y="415600"/>
                      <a:pt x="415697" y="411990"/>
                      <a:pt x="444100" y="402708"/>
                    </a:cubicBezTo>
                    <a:cubicBezTo>
                      <a:pt x="452363" y="400130"/>
                      <a:pt x="460626" y="397036"/>
                      <a:pt x="467856" y="393426"/>
                    </a:cubicBezTo>
                    <a:cubicBezTo>
                      <a:pt x="475086" y="390332"/>
                      <a:pt x="482316" y="386723"/>
                      <a:pt x="487480" y="382597"/>
                    </a:cubicBezTo>
                    <a:cubicBezTo>
                      <a:pt x="490062" y="381050"/>
                      <a:pt x="492645" y="378988"/>
                      <a:pt x="494194" y="376925"/>
                    </a:cubicBezTo>
                    <a:cubicBezTo>
                      <a:pt x="496260" y="375378"/>
                      <a:pt x="498325" y="373831"/>
                      <a:pt x="498842" y="372284"/>
                    </a:cubicBezTo>
                    <a:cubicBezTo>
                      <a:pt x="500907" y="368674"/>
                      <a:pt x="502457" y="367127"/>
                      <a:pt x="502457" y="367127"/>
                    </a:cubicBezTo>
                    <a:cubicBezTo>
                      <a:pt x="502457" y="367127"/>
                      <a:pt x="500907" y="368674"/>
                      <a:pt x="498325" y="371768"/>
                    </a:cubicBezTo>
                    <a:cubicBezTo>
                      <a:pt x="497292" y="373315"/>
                      <a:pt x="495227" y="374347"/>
                      <a:pt x="493161" y="375894"/>
                    </a:cubicBezTo>
                    <a:cubicBezTo>
                      <a:pt x="491612" y="377441"/>
                      <a:pt x="489030" y="378988"/>
                      <a:pt x="485931" y="380535"/>
                    </a:cubicBezTo>
                    <a:cubicBezTo>
                      <a:pt x="480767" y="383629"/>
                      <a:pt x="473537" y="386207"/>
                      <a:pt x="465790" y="388785"/>
                    </a:cubicBezTo>
                    <a:cubicBezTo>
                      <a:pt x="458560" y="391364"/>
                      <a:pt x="450297" y="393426"/>
                      <a:pt x="442035" y="394973"/>
                    </a:cubicBezTo>
                    <a:cubicBezTo>
                      <a:pt x="424992" y="398583"/>
                      <a:pt x="407950" y="400130"/>
                      <a:pt x="395556" y="401677"/>
                    </a:cubicBezTo>
                    <a:cubicBezTo>
                      <a:pt x="391425" y="401677"/>
                      <a:pt x="384711" y="402193"/>
                      <a:pt x="381612" y="402193"/>
                    </a:cubicBezTo>
                    <a:cubicBezTo>
                      <a:pt x="389359" y="383629"/>
                      <a:pt x="400204" y="364033"/>
                      <a:pt x="407950" y="344954"/>
                    </a:cubicBezTo>
                    <a:cubicBezTo>
                      <a:pt x="414664" y="343407"/>
                      <a:pt x="440485" y="338766"/>
                      <a:pt x="465274" y="331031"/>
                    </a:cubicBezTo>
                    <a:cubicBezTo>
                      <a:pt x="472504" y="328452"/>
                      <a:pt x="479734" y="325874"/>
                      <a:pt x="485931" y="322780"/>
                    </a:cubicBezTo>
                    <a:cubicBezTo>
                      <a:pt x="492645" y="319686"/>
                      <a:pt x="498325" y="316592"/>
                      <a:pt x="502973" y="312982"/>
                    </a:cubicBezTo>
                    <a:cubicBezTo>
                      <a:pt x="505555" y="311435"/>
                      <a:pt x="507621" y="309888"/>
                      <a:pt x="509170" y="308341"/>
                    </a:cubicBezTo>
                    <a:cubicBezTo>
                      <a:pt x="510720" y="306794"/>
                      <a:pt x="512269" y="305247"/>
                      <a:pt x="513302" y="303700"/>
                    </a:cubicBezTo>
                    <a:cubicBezTo>
                      <a:pt x="514851" y="301122"/>
                      <a:pt x="515884" y="299575"/>
                      <a:pt x="515884" y="299575"/>
                    </a:cubicBezTo>
                    <a:cubicBezTo>
                      <a:pt x="515884" y="299575"/>
                      <a:pt x="514851" y="301122"/>
                      <a:pt x="512785" y="303700"/>
                    </a:cubicBezTo>
                    <a:cubicBezTo>
                      <a:pt x="511752" y="304732"/>
                      <a:pt x="510203" y="305763"/>
                      <a:pt x="508137" y="307310"/>
                    </a:cubicBezTo>
                    <a:cubicBezTo>
                      <a:pt x="506588" y="308857"/>
                      <a:pt x="504522" y="309888"/>
                      <a:pt x="501940" y="311435"/>
                    </a:cubicBezTo>
                    <a:cubicBezTo>
                      <a:pt x="497292" y="314014"/>
                      <a:pt x="491095" y="316592"/>
                      <a:pt x="484382" y="318655"/>
                    </a:cubicBezTo>
                    <a:cubicBezTo>
                      <a:pt x="477668" y="320717"/>
                      <a:pt x="470438" y="322264"/>
                      <a:pt x="463208" y="323811"/>
                    </a:cubicBezTo>
                    <a:cubicBezTo>
                      <a:pt x="448748" y="326905"/>
                      <a:pt x="433772" y="328452"/>
                      <a:pt x="422927" y="329484"/>
                    </a:cubicBezTo>
                    <a:cubicBezTo>
                      <a:pt x="419312" y="329999"/>
                      <a:pt x="416213" y="329999"/>
                      <a:pt x="413631" y="329999"/>
                    </a:cubicBezTo>
                    <a:cubicBezTo>
                      <a:pt x="421894" y="309373"/>
                      <a:pt x="429640" y="289261"/>
                      <a:pt x="436870" y="271729"/>
                    </a:cubicBezTo>
                    <a:lnTo>
                      <a:pt x="436870" y="272760"/>
                    </a:lnTo>
                    <a:cubicBezTo>
                      <a:pt x="436870" y="272760"/>
                      <a:pt x="460626" y="269150"/>
                      <a:pt x="482832" y="261931"/>
                    </a:cubicBezTo>
                    <a:cubicBezTo>
                      <a:pt x="488513" y="259868"/>
                      <a:pt x="494194" y="257806"/>
                      <a:pt x="499358" y="255743"/>
                    </a:cubicBezTo>
                    <a:cubicBezTo>
                      <a:pt x="504522" y="253165"/>
                      <a:pt x="509170" y="250586"/>
                      <a:pt x="512269" y="248008"/>
                    </a:cubicBezTo>
                    <a:cubicBezTo>
                      <a:pt x="514335" y="246977"/>
                      <a:pt x="515884" y="245430"/>
                      <a:pt x="517433" y="244398"/>
                    </a:cubicBezTo>
                    <a:cubicBezTo>
                      <a:pt x="518466" y="242851"/>
                      <a:pt x="519499" y="241820"/>
                      <a:pt x="520532" y="240789"/>
                    </a:cubicBezTo>
                    <a:cubicBezTo>
                      <a:pt x="521565" y="238726"/>
                      <a:pt x="522597" y="237695"/>
                      <a:pt x="522597" y="237695"/>
                    </a:cubicBezTo>
                    <a:cubicBezTo>
                      <a:pt x="522597" y="237695"/>
                      <a:pt x="521565" y="238726"/>
                      <a:pt x="520015" y="240789"/>
                    </a:cubicBezTo>
                    <a:cubicBezTo>
                      <a:pt x="519499" y="241820"/>
                      <a:pt x="517950" y="242336"/>
                      <a:pt x="516400" y="243367"/>
                    </a:cubicBezTo>
                    <a:cubicBezTo>
                      <a:pt x="515367" y="244398"/>
                      <a:pt x="513302" y="245430"/>
                      <a:pt x="511752" y="246461"/>
                    </a:cubicBezTo>
                    <a:cubicBezTo>
                      <a:pt x="507621" y="248524"/>
                      <a:pt x="502973" y="250586"/>
                      <a:pt x="497809" y="252133"/>
                    </a:cubicBezTo>
                    <a:cubicBezTo>
                      <a:pt x="492645" y="253680"/>
                      <a:pt x="487480" y="255227"/>
                      <a:pt x="481800" y="256259"/>
                    </a:cubicBezTo>
                    <a:cubicBezTo>
                      <a:pt x="470438" y="258837"/>
                      <a:pt x="459077" y="259868"/>
                      <a:pt x="450297" y="260900"/>
                    </a:cubicBezTo>
                    <a:cubicBezTo>
                      <a:pt x="446682" y="260900"/>
                      <a:pt x="443584" y="261415"/>
                      <a:pt x="441002" y="261415"/>
                    </a:cubicBezTo>
                    <a:cubicBezTo>
                      <a:pt x="467340" y="194894"/>
                      <a:pt x="479734" y="162407"/>
                      <a:pt x="446682" y="239242"/>
                    </a:cubicBezTo>
                    <a:cubicBezTo>
                      <a:pt x="443067" y="246977"/>
                      <a:pt x="436354" y="262962"/>
                      <a:pt x="436354" y="262962"/>
                    </a:cubicBezTo>
                    <a:cubicBezTo>
                      <a:pt x="435837" y="262962"/>
                      <a:pt x="435837" y="262962"/>
                      <a:pt x="435837" y="262962"/>
                    </a:cubicBezTo>
                    <a:cubicBezTo>
                      <a:pt x="434288" y="261931"/>
                      <a:pt x="431190" y="259868"/>
                      <a:pt x="427058" y="256774"/>
                    </a:cubicBezTo>
                    <a:cubicBezTo>
                      <a:pt x="420861" y="251618"/>
                      <a:pt x="413115" y="245430"/>
                      <a:pt x="405368" y="237695"/>
                    </a:cubicBezTo>
                    <a:cubicBezTo>
                      <a:pt x="401753" y="234085"/>
                      <a:pt x="398138" y="230475"/>
                      <a:pt x="395040" y="226866"/>
                    </a:cubicBezTo>
                    <a:cubicBezTo>
                      <a:pt x="391941" y="222740"/>
                      <a:pt x="389359" y="219131"/>
                      <a:pt x="387293" y="216037"/>
                    </a:cubicBezTo>
                    <a:cubicBezTo>
                      <a:pt x="386777" y="213974"/>
                      <a:pt x="385744" y="212427"/>
                      <a:pt x="385227" y="210880"/>
                    </a:cubicBezTo>
                    <a:cubicBezTo>
                      <a:pt x="384711" y="209333"/>
                      <a:pt x="384195" y="208302"/>
                      <a:pt x="384195" y="207270"/>
                    </a:cubicBezTo>
                    <a:cubicBezTo>
                      <a:pt x="383678" y="204692"/>
                      <a:pt x="383678" y="203661"/>
                      <a:pt x="383678" y="203661"/>
                    </a:cubicBezTo>
                    <a:cubicBezTo>
                      <a:pt x="383678" y="203661"/>
                      <a:pt x="383678" y="204692"/>
                      <a:pt x="383678" y="207270"/>
                    </a:cubicBezTo>
                    <a:cubicBezTo>
                      <a:pt x="383678" y="208302"/>
                      <a:pt x="384195" y="209849"/>
                      <a:pt x="384195" y="211396"/>
                    </a:cubicBezTo>
                    <a:cubicBezTo>
                      <a:pt x="384711" y="212943"/>
                      <a:pt x="385227" y="214490"/>
                      <a:pt x="386260" y="216552"/>
                    </a:cubicBezTo>
                    <a:cubicBezTo>
                      <a:pt x="387293" y="220162"/>
                      <a:pt x="389875" y="224287"/>
                      <a:pt x="392457" y="228413"/>
                    </a:cubicBezTo>
                    <a:cubicBezTo>
                      <a:pt x="395040" y="232538"/>
                      <a:pt x="398138" y="237179"/>
                      <a:pt x="401753" y="241304"/>
                    </a:cubicBezTo>
                    <a:cubicBezTo>
                      <a:pt x="415180" y="257806"/>
                      <a:pt x="431190" y="272244"/>
                      <a:pt x="431190" y="272244"/>
                    </a:cubicBezTo>
                    <a:lnTo>
                      <a:pt x="432222" y="270697"/>
                    </a:lnTo>
                    <a:cubicBezTo>
                      <a:pt x="421894" y="293387"/>
                      <a:pt x="411565" y="315561"/>
                      <a:pt x="400720" y="336187"/>
                    </a:cubicBezTo>
                    <a:cubicBezTo>
                      <a:pt x="398655" y="334640"/>
                      <a:pt x="394523" y="332062"/>
                      <a:pt x="389875" y="327937"/>
                    </a:cubicBezTo>
                    <a:cubicBezTo>
                      <a:pt x="382129" y="322264"/>
                      <a:pt x="371800" y="314014"/>
                      <a:pt x="362505" y="304732"/>
                    </a:cubicBezTo>
                    <a:cubicBezTo>
                      <a:pt x="357857" y="300091"/>
                      <a:pt x="353725" y="295449"/>
                      <a:pt x="349594" y="290808"/>
                    </a:cubicBezTo>
                    <a:cubicBezTo>
                      <a:pt x="345979" y="286167"/>
                      <a:pt x="342364" y="281526"/>
                      <a:pt x="340298" y="276885"/>
                    </a:cubicBezTo>
                    <a:cubicBezTo>
                      <a:pt x="338749" y="274823"/>
                      <a:pt x="337716" y="272760"/>
                      <a:pt x="337200" y="271213"/>
                    </a:cubicBezTo>
                    <a:cubicBezTo>
                      <a:pt x="336683" y="269150"/>
                      <a:pt x="336167" y="267603"/>
                      <a:pt x="336167" y="266056"/>
                    </a:cubicBezTo>
                    <a:cubicBezTo>
                      <a:pt x="335650" y="263478"/>
                      <a:pt x="335134" y="261415"/>
                      <a:pt x="335134" y="261415"/>
                    </a:cubicBezTo>
                    <a:cubicBezTo>
                      <a:pt x="335134" y="261415"/>
                      <a:pt x="335134" y="263478"/>
                      <a:pt x="335650" y="266056"/>
                    </a:cubicBezTo>
                    <a:cubicBezTo>
                      <a:pt x="335134" y="267603"/>
                      <a:pt x="336167" y="269150"/>
                      <a:pt x="336167" y="271213"/>
                    </a:cubicBezTo>
                    <a:cubicBezTo>
                      <a:pt x="336683" y="273276"/>
                      <a:pt x="337716" y="275338"/>
                      <a:pt x="338232" y="277917"/>
                    </a:cubicBezTo>
                    <a:cubicBezTo>
                      <a:pt x="340298" y="282558"/>
                      <a:pt x="342880" y="287714"/>
                      <a:pt x="346495" y="292871"/>
                    </a:cubicBezTo>
                    <a:cubicBezTo>
                      <a:pt x="349594" y="298544"/>
                      <a:pt x="353725" y="303700"/>
                      <a:pt x="357857" y="308857"/>
                    </a:cubicBezTo>
                    <a:cubicBezTo>
                      <a:pt x="374899" y="329484"/>
                      <a:pt x="395040" y="347532"/>
                      <a:pt x="395040" y="347532"/>
                    </a:cubicBezTo>
                    <a:cubicBezTo>
                      <a:pt x="385227" y="366612"/>
                      <a:pt x="375415" y="385176"/>
                      <a:pt x="365603" y="402708"/>
                    </a:cubicBezTo>
                    <a:cubicBezTo>
                      <a:pt x="362505" y="400646"/>
                      <a:pt x="357340" y="397036"/>
                      <a:pt x="350627" y="391364"/>
                    </a:cubicBezTo>
                    <a:cubicBezTo>
                      <a:pt x="340815" y="383629"/>
                      <a:pt x="327387" y="372800"/>
                      <a:pt x="314993" y="360939"/>
                    </a:cubicBezTo>
                    <a:cubicBezTo>
                      <a:pt x="309312" y="354751"/>
                      <a:pt x="303115" y="348563"/>
                      <a:pt x="298467" y="342375"/>
                    </a:cubicBezTo>
                    <a:cubicBezTo>
                      <a:pt x="293303" y="336187"/>
                      <a:pt x="288655" y="330515"/>
                      <a:pt x="286073" y="324843"/>
                    </a:cubicBezTo>
                    <a:cubicBezTo>
                      <a:pt x="284524" y="321749"/>
                      <a:pt x="282975" y="319170"/>
                      <a:pt x="282458" y="317108"/>
                    </a:cubicBezTo>
                    <a:cubicBezTo>
                      <a:pt x="281425" y="314529"/>
                      <a:pt x="280392" y="312467"/>
                      <a:pt x="280392" y="310404"/>
                    </a:cubicBezTo>
                    <a:cubicBezTo>
                      <a:pt x="279876" y="306794"/>
                      <a:pt x="279360" y="304732"/>
                      <a:pt x="279360" y="304732"/>
                    </a:cubicBezTo>
                    <a:cubicBezTo>
                      <a:pt x="279360" y="304732"/>
                      <a:pt x="279360" y="306794"/>
                      <a:pt x="279360" y="310404"/>
                    </a:cubicBezTo>
                    <a:cubicBezTo>
                      <a:pt x="279360" y="312467"/>
                      <a:pt x="280392" y="314529"/>
                      <a:pt x="280909" y="317108"/>
                    </a:cubicBezTo>
                    <a:cubicBezTo>
                      <a:pt x="281425" y="320202"/>
                      <a:pt x="282458" y="322780"/>
                      <a:pt x="283491" y="325874"/>
                    </a:cubicBezTo>
                    <a:cubicBezTo>
                      <a:pt x="286073" y="332062"/>
                      <a:pt x="289688" y="338766"/>
                      <a:pt x="293820" y="345469"/>
                    </a:cubicBezTo>
                    <a:cubicBezTo>
                      <a:pt x="298467" y="352689"/>
                      <a:pt x="303632" y="359392"/>
                      <a:pt x="309312" y="366096"/>
                    </a:cubicBezTo>
                    <a:cubicBezTo>
                      <a:pt x="331002" y="393426"/>
                      <a:pt x="356824" y="416631"/>
                      <a:pt x="357340" y="416631"/>
                    </a:cubicBezTo>
                    <a:cubicBezTo>
                      <a:pt x="347528" y="433648"/>
                      <a:pt x="251472" y="597115"/>
                      <a:pt x="251472" y="597115"/>
                    </a:cubicBezTo>
                    <a:lnTo>
                      <a:pt x="194665" y="585770"/>
                    </a:lnTo>
                    <a:cubicBezTo>
                      <a:pt x="202412" y="577004"/>
                      <a:pt x="206027" y="607944"/>
                      <a:pt x="306730" y="460979"/>
                    </a:cubicBezTo>
                    <a:cubicBezTo>
                      <a:pt x="254571" y="423851"/>
                      <a:pt x="203445" y="347016"/>
                      <a:pt x="242693" y="256774"/>
                    </a:cubicBezTo>
                    <a:cubicBezTo>
                      <a:pt x="293303" y="139202"/>
                      <a:pt x="495743" y="85057"/>
                      <a:pt x="491612" y="43804"/>
                    </a:cubicBezTo>
                    <a:cubicBezTo>
                      <a:pt x="491095" y="38712"/>
                      <a:pt x="492790" y="38615"/>
                      <a:pt x="496052" y="42574"/>
                    </a:cubicBezTo>
                    <a:close/>
                    <a:moveTo>
                      <a:pt x="260265" y="0"/>
                    </a:moveTo>
                    <a:cubicBezTo>
                      <a:pt x="324299" y="0"/>
                      <a:pt x="383168" y="23718"/>
                      <a:pt x="428611" y="62389"/>
                    </a:cubicBezTo>
                    <a:cubicBezTo>
                      <a:pt x="420865" y="66513"/>
                      <a:pt x="413119" y="71154"/>
                      <a:pt x="405890" y="75279"/>
                    </a:cubicBezTo>
                    <a:cubicBezTo>
                      <a:pt x="392980" y="83013"/>
                      <a:pt x="379037" y="91263"/>
                      <a:pt x="364578" y="99512"/>
                    </a:cubicBezTo>
                    <a:cubicBezTo>
                      <a:pt x="369225" y="90747"/>
                      <a:pt x="372840" y="81466"/>
                      <a:pt x="374906" y="71154"/>
                    </a:cubicBezTo>
                    <a:cubicBezTo>
                      <a:pt x="352184" y="57748"/>
                      <a:pt x="326364" y="47436"/>
                      <a:pt x="299512" y="42795"/>
                    </a:cubicBezTo>
                    <a:cubicBezTo>
                      <a:pt x="319651" y="61357"/>
                      <a:pt x="336692" y="83528"/>
                      <a:pt x="351151" y="108278"/>
                    </a:cubicBezTo>
                    <a:cubicBezTo>
                      <a:pt x="342889" y="113434"/>
                      <a:pt x="334627" y="119105"/>
                      <a:pt x="326364" y="124777"/>
                    </a:cubicBezTo>
                    <a:cubicBezTo>
                      <a:pt x="309323" y="94356"/>
                      <a:pt x="287118" y="68576"/>
                      <a:pt x="260265" y="48983"/>
                    </a:cubicBezTo>
                    <a:cubicBezTo>
                      <a:pt x="228765" y="72185"/>
                      <a:pt x="202945" y="104153"/>
                      <a:pt x="185387" y="141792"/>
                    </a:cubicBezTo>
                    <a:cubicBezTo>
                      <a:pt x="205527" y="157260"/>
                      <a:pt x="230314" y="166026"/>
                      <a:pt x="257683" y="166026"/>
                    </a:cubicBezTo>
                    <a:cubicBezTo>
                      <a:pt x="264396" y="166026"/>
                      <a:pt x="270593" y="165510"/>
                      <a:pt x="276790" y="164479"/>
                    </a:cubicBezTo>
                    <a:cubicBezTo>
                      <a:pt x="266462" y="174275"/>
                      <a:pt x="257683" y="184587"/>
                      <a:pt x="248904" y="194900"/>
                    </a:cubicBezTo>
                    <a:cubicBezTo>
                      <a:pt x="221019" y="193353"/>
                      <a:pt x="195715" y="184587"/>
                      <a:pt x="174026" y="169635"/>
                    </a:cubicBezTo>
                    <a:cubicBezTo>
                      <a:pt x="165247" y="196446"/>
                      <a:pt x="160083" y="224805"/>
                      <a:pt x="160083" y="254710"/>
                    </a:cubicBezTo>
                    <a:cubicBezTo>
                      <a:pt x="160083" y="257288"/>
                      <a:pt x="160600" y="259866"/>
                      <a:pt x="160600" y="261929"/>
                    </a:cubicBezTo>
                    <a:cubicBezTo>
                      <a:pt x="175575" y="268631"/>
                      <a:pt x="191067" y="273788"/>
                      <a:pt x="207593" y="277397"/>
                    </a:cubicBezTo>
                    <a:cubicBezTo>
                      <a:pt x="205527" y="286162"/>
                      <a:pt x="204494" y="294412"/>
                      <a:pt x="203461" y="303177"/>
                    </a:cubicBezTo>
                    <a:cubicBezTo>
                      <a:pt x="189518" y="300084"/>
                      <a:pt x="175575" y="296474"/>
                      <a:pt x="162665" y="291318"/>
                    </a:cubicBezTo>
                    <a:cubicBezTo>
                      <a:pt x="168346" y="331020"/>
                      <a:pt x="181772" y="367112"/>
                      <a:pt x="201912" y="398049"/>
                    </a:cubicBezTo>
                    <a:cubicBezTo>
                      <a:pt x="207593" y="399596"/>
                      <a:pt x="213273" y="400111"/>
                      <a:pt x="218437" y="401143"/>
                    </a:cubicBezTo>
                    <a:cubicBezTo>
                      <a:pt x="223085" y="410939"/>
                      <a:pt x="228249" y="420736"/>
                      <a:pt x="233929" y="430017"/>
                    </a:cubicBezTo>
                    <a:cubicBezTo>
                      <a:pt x="231347" y="430017"/>
                      <a:pt x="228765" y="430017"/>
                      <a:pt x="226183" y="429501"/>
                    </a:cubicBezTo>
                    <a:cubicBezTo>
                      <a:pt x="233412" y="437751"/>
                      <a:pt x="240642" y="444454"/>
                      <a:pt x="248904" y="451156"/>
                    </a:cubicBezTo>
                    <a:cubicBezTo>
                      <a:pt x="252519" y="456313"/>
                      <a:pt x="256650" y="460953"/>
                      <a:pt x="260782" y="465078"/>
                    </a:cubicBezTo>
                    <a:cubicBezTo>
                      <a:pt x="242191" y="491374"/>
                      <a:pt x="229281" y="506842"/>
                      <a:pt x="221019" y="516123"/>
                    </a:cubicBezTo>
                    <a:cubicBezTo>
                      <a:pt x="96050" y="497561"/>
                      <a:pt x="0" y="389799"/>
                      <a:pt x="0" y="259866"/>
                    </a:cubicBezTo>
                    <a:cubicBezTo>
                      <a:pt x="0" y="248007"/>
                      <a:pt x="1033" y="236664"/>
                      <a:pt x="2582" y="225320"/>
                    </a:cubicBezTo>
                    <a:cubicBezTo>
                      <a:pt x="6197" y="200056"/>
                      <a:pt x="12910" y="176338"/>
                      <a:pt x="23238" y="153651"/>
                    </a:cubicBezTo>
                    <a:cubicBezTo>
                      <a:pt x="28402" y="142823"/>
                      <a:pt x="34082" y="131996"/>
                      <a:pt x="40795" y="121168"/>
                    </a:cubicBezTo>
                    <a:cubicBezTo>
                      <a:pt x="42861" y="117559"/>
                      <a:pt x="45443" y="113434"/>
                      <a:pt x="48541" y="109824"/>
                    </a:cubicBezTo>
                    <a:cubicBezTo>
                      <a:pt x="65066" y="86622"/>
                      <a:pt x="85206" y="65998"/>
                      <a:pt x="108444" y="49498"/>
                    </a:cubicBezTo>
                    <a:cubicBezTo>
                      <a:pt x="108444" y="48467"/>
                      <a:pt x="108444" y="47436"/>
                      <a:pt x="108444" y="46405"/>
                    </a:cubicBezTo>
                    <a:lnTo>
                      <a:pt x="112058" y="46405"/>
                    </a:lnTo>
                    <a:cubicBezTo>
                      <a:pt x="154403" y="17531"/>
                      <a:pt x="205011" y="0"/>
                      <a:pt x="26026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5" name="iślíḓè">
              <a:extLst>
                <a:ext uri="{FF2B5EF4-FFF2-40B4-BE49-F238E27FC236}">
                  <a16:creationId xmlns:a16="http://schemas.microsoft.com/office/drawing/2014/main" id="{FD18BCD1-A9F8-4F3E-9C91-D7E14DA3EFA2}"/>
                </a:ext>
              </a:extLst>
            </p:cNvPr>
            <p:cNvGrpSpPr/>
            <p:nvPr/>
          </p:nvGrpSpPr>
          <p:grpSpPr>
            <a:xfrm>
              <a:off x="660400" y="3096520"/>
              <a:ext cx="4035887" cy="1071362"/>
              <a:chOff x="660400" y="1130300"/>
              <a:chExt cx="4346606" cy="1071362"/>
            </a:xfrm>
          </p:grpSpPr>
          <p:sp>
            <p:nvSpPr>
              <p:cNvPr id="64" name="íš1íḑè">
                <a:extLst>
                  <a:ext uri="{FF2B5EF4-FFF2-40B4-BE49-F238E27FC236}">
                    <a16:creationId xmlns:a16="http://schemas.microsoft.com/office/drawing/2014/main" id="{9F49A934-838D-44B6-A50A-6CC9D026771B}"/>
                  </a:ext>
                </a:extLst>
              </p:cNvPr>
              <p:cNvSpPr/>
              <p:nvPr/>
            </p:nvSpPr>
            <p:spPr bwMode="auto">
              <a:xfrm>
                <a:off x="660400" y="1520795"/>
                <a:ext cx="4346606" cy="68086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6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6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65" name="ïṧļiḋe">
                <a:extLst>
                  <a:ext uri="{FF2B5EF4-FFF2-40B4-BE49-F238E27FC236}">
                    <a16:creationId xmlns:a16="http://schemas.microsoft.com/office/drawing/2014/main" id="{E295AB39-3E8B-4ECC-A3BB-3DAA906ECAFF}"/>
                  </a:ext>
                </a:extLst>
              </p:cNvPr>
              <p:cNvSpPr/>
              <p:nvPr/>
            </p:nvSpPr>
            <p:spPr>
              <a:xfrm>
                <a:off x="660400" y="1130300"/>
                <a:ext cx="4346606" cy="39049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b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6" name="iṥḻîḑe">
              <a:extLst>
                <a:ext uri="{FF2B5EF4-FFF2-40B4-BE49-F238E27FC236}">
                  <a16:creationId xmlns:a16="http://schemas.microsoft.com/office/drawing/2014/main" id="{A6227FE1-DE45-4C98-9D4F-B352D040265A}"/>
                </a:ext>
              </a:extLst>
            </p:cNvPr>
            <p:cNvGrpSpPr/>
            <p:nvPr/>
          </p:nvGrpSpPr>
          <p:grpSpPr>
            <a:xfrm>
              <a:off x="5430293" y="4943432"/>
              <a:ext cx="784076" cy="675928"/>
              <a:chOff x="5430293" y="4943432"/>
              <a:chExt cx="784076" cy="675928"/>
            </a:xfrm>
          </p:grpSpPr>
          <p:sp>
            <p:nvSpPr>
              <p:cNvPr id="62" name="îṣḻiḑe">
                <a:extLst>
                  <a:ext uri="{FF2B5EF4-FFF2-40B4-BE49-F238E27FC236}">
                    <a16:creationId xmlns:a16="http://schemas.microsoft.com/office/drawing/2014/main" id="{FC156F3D-5923-43A5-B1EB-A7069142BA09}"/>
                  </a:ext>
                </a:extLst>
              </p:cNvPr>
              <p:cNvSpPr/>
              <p:nvPr/>
            </p:nvSpPr>
            <p:spPr>
              <a:xfrm>
                <a:off x="5430293" y="4943432"/>
                <a:ext cx="784076" cy="675928"/>
              </a:xfrm>
              <a:prstGeom prst="hexagon">
                <a:avLst/>
              </a:prstGeom>
              <a:solidFill>
                <a:schemeClr val="accent1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iśḷiďe">
                <a:extLst>
                  <a:ext uri="{FF2B5EF4-FFF2-40B4-BE49-F238E27FC236}">
                    <a16:creationId xmlns:a16="http://schemas.microsoft.com/office/drawing/2014/main" id="{F7BD39F7-DD19-45AB-8376-C6C2DC307A82}"/>
                  </a:ext>
                </a:extLst>
              </p:cNvPr>
              <p:cNvSpPr/>
              <p:nvPr/>
            </p:nvSpPr>
            <p:spPr>
              <a:xfrm>
                <a:off x="5658803" y="5114610"/>
                <a:ext cx="327056" cy="333572"/>
              </a:xfrm>
              <a:custGeom>
                <a:avLst/>
                <a:gdLst>
                  <a:gd name="connsiteX0" fmla="*/ 54222 w 585452"/>
                  <a:gd name="connsiteY0" fmla="*/ 339785 h 597115"/>
                  <a:gd name="connsiteX1" fmla="*/ 231863 w 585452"/>
                  <a:gd name="connsiteY1" fmla="*/ 478484 h 597115"/>
                  <a:gd name="connsiteX2" fmla="*/ 236511 w 585452"/>
                  <a:gd name="connsiteY2" fmla="*/ 476421 h 597115"/>
                  <a:gd name="connsiteX3" fmla="*/ 230314 w 585452"/>
                  <a:gd name="connsiteY3" fmla="*/ 474359 h 597115"/>
                  <a:gd name="connsiteX4" fmla="*/ 182289 w 585452"/>
                  <a:gd name="connsiteY4" fmla="*/ 420736 h 597115"/>
                  <a:gd name="connsiteX5" fmla="*/ 54222 w 585452"/>
                  <a:gd name="connsiteY5" fmla="*/ 339785 h 597115"/>
                  <a:gd name="connsiteX6" fmla="*/ 47508 w 585452"/>
                  <a:gd name="connsiteY6" fmla="*/ 201087 h 597115"/>
                  <a:gd name="connsiteX7" fmla="*/ 39246 w 585452"/>
                  <a:gd name="connsiteY7" fmla="*/ 259866 h 597115"/>
                  <a:gd name="connsiteX8" fmla="*/ 39246 w 585452"/>
                  <a:gd name="connsiteY8" fmla="*/ 260897 h 597115"/>
                  <a:gd name="connsiteX9" fmla="*/ 161116 w 585452"/>
                  <a:gd name="connsiteY9" fmla="*/ 384643 h 597115"/>
                  <a:gd name="connsiteX10" fmla="*/ 131681 w 585452"/>
                  <a:gd name="connsiteY10" fmla="*/ 276881 h 597115"/>
                  <a:gd name="connsiteX11" fmla="*/ 47508 w 585452"/>
                  <a:gd name="connsiteY11" fmla="*/ 201087 h 597115"/>
                  <a:gd name="connsiteX12" fmla="*/ 116189 w 585452"/>
                  <a:gd name="connsiteY12" fmla="*/ 92809 h 597115"/>
                  <a:gd name="connsiteX13" fmla="*/ 58869 w 585452"/>
                  <a:gd name="connsiteY13" fmla="*/ 169635 h 597115"/>
                  <a:gd name="connsiteX14" fmla="*/ 131165 w 585452"/>
                  <a:gd name="connsiteY14" fmla="*/ 246460 h 597115"/>
                  <a:gd name="connsiteX15" fmla="*/ 149755 w 585452"/>
                  <a:gd name="connsiteY15" fmla="*/ 149526 h 597115"/>
                  <a:gd name="connsiteX16" fmla="*/ 116189 w 585452"/>
                  <a:gd name="connsiteY16" fmla="*/ 92809 h 597115"/>
                  <a:gd name="connsiteX17" fmla="*/ 221535 w 585452"/>
                  <a:gd name="connsiteY17" fmla="*/ 42795 h 597115"/>
                  <a:gd name="connsiteX18" fmla="*/ 141493 w 585452"/>
                  <a:gd name="connsiteY18" fmla="*/ 74247 h 597115"/>
                  <a:gd name="connsiteX19" fmla="*/ 163182 w 585452"/>
                  <a:gd name="connsiteY19" fmla="*/ 119621 h 597115"/>
                  <a:gd name="connsiteX20" fmla="*/ 221535 w 585452"/>
                  <a:gd name="connsiteY20" fmla="*/ 42795 h 597115"/>
                  <a:gd name="connsiteX21" fmla="*/ 496052 w 585452"/>
                  <a:gd name="connsiteY21" fmla="*/ 42574 h 597115"/>
                  <a:gd name="connsiteX22" fmla="*/ 574240 w 585452"/>
                  <a:gd name="connsiteY22" fmla="*/ 399614 h 597115"/>
                  <a:gd name="connsiteX23" fmla="*/ 343397 w 585452"/>
                  <a:gd name="connsiteY23" fmla="*/ 479027 h 597115"/>
                  <a:gd name="connsiteX24" fmla="*/ 374382 w 585452"/>
                  <a:gd name="connsiteY24" fmla="*/ 417147 h 597115"/>
                  <a:gd name="connsiteX25" fmla="*/ 444100 w 585452"/>
                  <a:gd name="connsiteY25" fmla="*/ 402708 h 597115"/>
                  <a:gd name="connsiteX26" fmla="*/ 467856 w 585452"/>
                  <a:gd name="connsiteY26" fmla="*/ 393426 h 597115"/>
                  <a:gd name="connsiteX27" fmla="*/ 487480 w 585452"/>
                  <a:gd name="connsiteY27" fmla="*/ 382597 h 597115"/>
                  <a:gd name="connsiteX28" fmla="*/ 494194 w 585452"/>
                  <a:gd name="connsiteY28" fmla="*/ 376925 h 597115"/>
                  <a:gd name="connsiteX29" fmla="*/ 498842 w 585452"/>
                  <a:gd name="connsiteY29" fmla="*/ 372284 h 597115"/>
                  <a:gd name="connsiteX30" fmla="*/ 502457 w 585452"/>
                  <a:gd name="connsiteY30" fmla="*/ 367127 h 597115"/>
                  <a:gd name="connsiteX31" fmla="*/ 498325 w 585452"/>
                  <a:gd name="connsiteY31" fmla="*/ 371768 h 597115"/>
                  <a:gd name="connsiteX32" fmla="*/ 493161 w 585452"/>
                  <a:gd name="connsiteY32" fmla="*/ 375894 h 597115"/>
                  <a:gd name="connsiteX33" fmla="*/ 485931 w 585452"/>
                  <a:gd name="connsiteY33" fmla="*/ 380535 h 597115"/>
                  <a:gd name="connsiteX34" fmla="*/ 465790 w 585452"/>
                  <a:gd name="connsiteY34" fmla="*/ 388785 h 597115"/>
                  <a:gd name="connsiteX35" fmla="*/ 442035 w 585452"/>
                  <a:gd name="connsiteY35" fmla="*/ 394973 h 597115"/>
                  <a:gd name="connsiteX36" fmla="*/ 395556 w 585452"/>
                  <a:gd name="connsiteY36" fmla="*/ 401677 h 597115"/>
                  <a:gd name="connsiteX37" fmla="*/ 381612 w 585452"/>
                  <a:gd name="connsiteY37" fmla="*/ 402193 h 597115"/>
                  <a:gd name="connsiteX38" fmla="*/ 407950 w 585452"/>
                  <a:gd name="connsiteY38" fmla="*/ 344954 h 597115"/>
                  <a:gd name="connsiteX39" fmla="*/ 465274 w 585452"/>
                  <a:gd name="connsiteY39" fmla="*/ 331031 h 597115"/>
                  <a:gd name="connsiteX40" fmla="*/ 485931 w 585452"/>
                  <a:gd name="connsiteY40" fmla="*/ 322780 h 597115"/>
                  <a:gd name="connsiteX41" fmla="*/ 502973 w 585452"/>
                  <a:gd name="connsiteY41" fmla="*/ 312982 h 597115"/>
                  <a:gd name="connsiteX42" fmla="*/ 509170 w 585452"/>
                  <a:gd name="connsiteY42" fmla="*/ 308341 h 597115"/>
                  <a:gd name="connsiteX43" fmla="*/ 513302 w 585452"/>
                  <a:gd name="connsiteY43" fmla="*/ 303700 h 597115"/>
                  <a:gd name="connsiteX44" fmla="*/ 515884 w 585452"/>
                  <a:gd name="connsiteY44" fmla="*/ 299575 h 597115"/>
                  <a:gd name="connsiteX45" fmla="*/ 512785 w 585452"/>
                  <a:gd name="connsiteY45" fmla="*/ 303700 h 597115"/>
                  <a:gd name="connsiteX46" fmla="*/ 508137 w 585452"/>
                  <a:gd name="connsiteY46" fmla="*/ 307310 h 597115"/>
                  <a:gd name="connsiteX47" fmla="*/ 501940 w 585452"/>
                  <a:gd name="connsiteY47" fmla="*/ 311435 h 597115"/>
                  <a:gd name="connsiteX48" fmla="*/ 484382 w 585452"/>
                  <a:gd name="connsiteY48" fmla="*/ 318655 h 597115"/>
                  <a:gd name="connsiteX49" fmla="*/ 463208 w 585452"/>
                  <a:gd name="connsiteY49" fmla="*/ 323811 h 597115"/>
                  <a:gd name="connsiteX50" fmla="*/ 422927 w 585452"/>
                  <a:gd name="connsiteY50" fmla="*/ 329484 h 597115"/>
                  <a:gd name="connsiteX51" fmla="*/ 413631 w 585452"/>
                  <a:gd name="connsiteY51" fmla="*/ 329999 h 597115"/>
                  <a:gd name="connsiteX52" fmla="*/ 436870 w 585452"/>
                  <a:gd name="connsiteY52" fmla="*/ 271729 h 597115"/>
                  <a:gd name="connsiteX53" fmla="*/ 436870 w 585452"/>
                  <a:gd name="connsiteY53" fmla="*/ 272760 h 597115"/>
                  <a:gd name="connsiteX54" fmla="*/ 482832 w 585452"/>
                  <a:gd name="connsiteY54" fmla="*/ 261931 h 597115"/>
                  <a:gd name="connsiteX55" fmla="*/ 499358 w 585452"/>
                  <a:gd name="connsiteY55" fmla="*/ 255743 h 597115"/>
                  <a:gd name="connsiteX56" fmla="*/ 512269 w 585452"/>
                  <a:gd name="connsiteY56" fmla="*/ 248008 h 597115"/>
                  <a:gd name="connsiteX57" fmla="*/ 517433 w 585452"/>
                  <a:gd name="connsiteY57" fmla="*/ 244398 h 597115"/>
                  <a:gd name="connsiteX58" fmla="*/ 520532 w 585452"/>
                  <a:gd name="connsiteY58" fmla="*/ 240789 h 597115"/>
                  <a:gd name="connsiteX59" fmla="*/ 522597 w 585452"/>
                  <a:gd name="connsiteY59" fmla="*/ 237695 h 597115"/>
                  <a:gd name="connsiteX60" fmla="*/ 520015 w 585452"/>
                  <a:gd name="connsiteY60" fmla="*/ 240789 h 597115"/>
                  <a:gd name="connsiteX61" fmla="*/ 516400 w 585452"/>
                  <a:gd name="connsiteY61" fmla="*/ 243367 h 597115"/>
                  <a:gd name="connsiteX62" fmla="*/ 511752 w 585452"/>
                  <a:gd name="connsiteY62" fmla="*/ 246461 h 597115"/>
                  <a:gd name="connsiteX63" fmla="*/ 497809 w 585452"/>
                  <a:gd name="connsiteY63" fmla="*/ 252133 h 597115"/>
                  <a:gd name="connsiteX64" fmla="*/ 481800 w 585452"/>
                  <a:gd name="connsiteY64" fmla="*/ 256259 h 597115"/>
                  <a:gd name="connsiteX65" fmla="*/ 450297 w 585452"/>
                  <a:gd name="connsiteY65" fmla="*/ 260900 h 597115"/>
                  <a:gd name="connsiteX66" fmla="*/ 441002 w 585452"/>
                  <a:gd name="connsiteY66" fmla="*/ 261415 h 597115"/>
                  <a:gd name="connsiteX67" fmla="*/ 446682 w 585452"/>
                  <a:gd name="connsiteY67" fmla="*/ 239242 h 597115"/>
                  <a:gd name="connsiteX68" fmla="*/ 436354 w 585452"/>
                  <a:gd name="connsiteY68" fmla="*/ 262962 h 597115"/>
                  <a:gd name="connsiteX69" fmla="*/ 435837 w 585452"/>
                  <a:gd name="connsiteY69" fmla="*/ 262962 h 597115"/>
                  <a:gd name="connsiteX70" fmla="*/ 427058 w 585452"/>
                  <a:gd name="connsiteY70" fmla="*/ 256774 h 597115"/>
                  <a:gd name="connsiteX71" fmla="*/ 405368 w 585452"/>
                  <a:gd name="connsiteY71" fmla="*/ 237695 h 597115"/>
                  <a:gd name="connsiteX72" fmla="*/ 395040 w 585452"/>
                  <a:gd name="connsiteY72" fmla="*/ 226866 h 597115"/>
                  <a:gd name="connsiteX73" fmla="*/ 387293 w 585452"/>
                  <a:gd name="connsiteY73" fmla="*/ 216037 h 597115"/>
                  <a:gd name="connsiteX74" fmla="*/ 385227 w 585452"/>
                  <a:gd name="connsiteY74" fmla="*/ 210880 h 597115"/>
                  <a:gd name="connsiteX75" fmla="*/ 384195 w 585452"/>
                  <a:gd name="connsiteY75" fmla="*/ 207270 h 597115"/>
                  <a:gd name="connsiteX76" fmla="*/ 383678 w 585452"/>
                  <a:gd name="connsiteY76" fmla="*/ 203661 h 597115"/>
                  <a:gd name="connsiteX77" fmla="*/ 383678 w 585452"/>
                  <a:gd name="connsiteY77" fmla="*/ 207270 h 597115"/>
                  <a:gd name="connsiteX78" fmla="*/ 384195 w 585452"/>
                  <a:gd name="connsiteY78" fmla="*/ 211396 h 597115"/>
                  <a:gd name="connsiteX79" fmla="*/ 386260 w 585452"/>
                  <a:gd name="connsiteY79" fmla="*/ 216552 h 597115"/>
                  <a:gd name="connsiteX80" fmla="*/ 392457 w 585452"/>
                  <a:gd name="connsiteY80" fmla="*/ 228413 h 597115"/>
                  <a:gd name="connsiteX81" fmla="*/ 401753 w 585452"/>
                  <a:gd name="connsiteY81" fmla="*/ 241304 h 597115"/>
                  <a:gd name="connsiteX82" fmla="*/ 431190 w 585452"/>
                  <a:gd name="connsiteY82" fmla="*/ 272244 h 597115"/>
                  <a:gd name="connsiteX83" fmla="*/ 432222 w 585452"/>
                  <a:gd name="connsiteY83" fmla="*/ 270697 h 597115"/>
                  <a:gd name="connsiteX84" fmla="*/ 400720 w 585452"/>
                  <a:gd name="connsiteY84" fmla="*/ 336187 h 597115"/>
                  <a:gd name="connsiteX85" fmla="*/ 389875 w 585452"/>
                  <a:gd name="connsiteY85" fmla="*/ 327937 h 597115"/>
                  <a:gd name="connsiteX86" fmla="*/ 362505 w 585452"/>
                  <a:gd name="connsiteY86" fmla="*/ 304732 h 597115"/>
                  <a:gd name="connsiteX87" fmla="*/ 349594 w 585452"/>
                  <a:gd name="connsiteY87" fmla="*/ 290808 h 597115"/>
                  <a:gd name="connsiteX88" fmla="*/ 340298 w 585452"/>
                  <a:gd name="connsiteY88" fmla="*/ 276885 h 597115"/>
                  <a:gd name="connsiteX89" fmla="*/ 337200 w 585452"/>
                  <a:gd name="connsiteY89" fmla="*/ 271213 h 597115"/>
                  <a:gd name="connsiteX90" fmla="*/ 336167 w 585452"/>
                  <a:gd name="connsiteY90" fmla="*/ 266056 h 597115"/>
                  <a:gd name="connsiteX91" fmla="*/ 335134 w 585452"/>
                  <a:gd name="connsiteY91" fmla="*/ 261415 h 597115"/>
                  <a:gd name="connsiteX92" fmla="*/ 335650 w 585452"/>
                  <a:gd name="connsiteY92" fmla="*/ 266056 h 597115"/>
                  <a:gd name="connsiteX93" fmla="*/ 336167 w 585452"/>
                  <a:gd name="connsiteY93" fmla="*/ 271213 h 597115"/>
                  <a:gd name="connsiteX94" fmla="*/ 338232 w 585452"/>
                  <a:gd name="connsiteY94" fmla="*/ 277917 h 597115"/>
                  <a:gd name="connsiteX95" fmla="*/ 346495 w 585452"/>
                  <a:gd name="connsiteY95" fmla="*/ 292871 h 597115"/>
                  <a:gd name="connsiteX96" fmla="*/ 357857 w 585452"/>
                  <a:gd name="connsiteY96" fmla="*/ 308857 h 597115"/>
                  <a:gd name="connsiteX97" fmla="*/ 395040 w 585452"/>
                  <a:gd name="connsiteY97" fmla="*/ 347532 h 597115"/>
                  <a:gd name="connsiteX98" fmla="*/ 365603 w 585452"/>
                  <a:gd name="connsiteY98" fmla="*/ 402708 h 597115"/>
                  <a:gd name="connsiteX99" fmla="*/ 350627 w 585452"/>
                  <a:gd name="connsiteY99" fmla="*/ 391364 h 597115"/>
                  <a:gd name="connsiteX100" fmla="*/ 314993 w 585452"/>
                  <a:gd name="connsiteY100" fmla="*/ 360939 h 597115"/>
                  <a:gd name="connsiteX101" fmla="*/ 298467 w 585452"/>
                  <a:gd name="connsiteY101" fmla="*/ 342375 h 597115"/>
                  <a:gd name="connsiteX102" fmla="*/ 286073 w 585452"/>
                  <a:gd name="connsiteY102" fmla="*/ 324843 h 597115"/>
                  <a:gd name="connsiteX103" fmla="*/ 282458 w 585452"/>
                  <a:gd name="connsiteY103" fmla="*/ 317108 h 597115"/>
                  <a:gd name="connsiteX104" fmla="*/ 280392 w 585452"/>
                  <a:gd name="connsiteY104" fmla="*/ 310404 h 597115"/>
                  <a:gd name="connsiteX105" fmla="*/ 279360 w 585452"/>
                  <a:gd name="connsiteY105" fmla="*/ 304732 h 597115"/>
                  <a:gd name="connsiteX106" fmla="*/ 279360 w 585452"/>
                  <a:gd name="connsiteY106" fmla="*/ 310404 h 597115"/>
                  <a:gd name="connsiteX107" fmla="*/ 280909 w 585452"/>
                  <a:gd name="connsiteY107" fmla="*/ 317108 h 597115"/>
                  <a:gd name="connsiteX108" fmla="*/ 283491 w 585452"/>
                  <a:gd name="connsiteY108" fmla="*/ 325874 h 597115"/>
                  <a:gd name="connsiteX109" fmla="*/ 293820 w 585452"/>
                  <a:gd name="connsiteY109" fmla="*/ 345469 h 597115"/>
                  <a:gd name="connsiteX110" fmla="*/ 309312 w 585452"/>
                  <a:gd name="connsiteY110" fmla="*/ 366096 h 597115"/>
                  <a:gd name="connsiteX111" fmla="*/ 357340 w 585452"/>
                  <a:gd name="connsiteY111" fmla="*/ 416631 h 597115"/>
                  <a:gd name="connsiteX112" fmla="*/ 251472 w 585452"/>
                  <a:gd name="connsiteY112" fmla="*/ 597115 h 597115"/>
                  <a:gd name="connsiteX113" fmla="*/ 194665 w 585452"/>
                  <a:gd name="connsiteY113" fmla="*/ 585770 h 597115"/>
                  <a:gd name="connsiteX114" fmla="*/ 306730 w 585452"/>
                  <a:gd name="connsiteY114" fmla="*/ 460979 h 597115"/>
                  <a:gd name="connsiteX115" fmla="*/ 242693 w 585452"/>
                  <a:gd name="connsiteY115" fmla="*/ 256774 h 597115"/>
                  <a:gd name="connsiteX116" fmla="*/ 491612 w 585452"/>
                  <a:gd name="connsiteY116" fmla="*/ 43804 h 597115"/>
                  <a:gd name="connsiteX117" fmla="*/ 496052 w 585452"/>
                  <a:gd name="connsiteY117" fmla="*/ 42574 h 597115"/>
                  <a:gd name="connsiteX118" fmla="*/ 260265 w 585452"/>
                  <a:gd name="connsiteY118" fmla="*/ 0 h 597115"/>
                  <a:gd name="connsiteX119" fmla="*/ 428611 w 585452"/>
                  <a:gd name="connsiteY119" fmla="*/ 62389 h 597115"/>
                  <a:gd name="connsiteX120" fmla="*/ 405890 w 585452"/>
                  <a:gd name="connsiteY120" fmla="*/ 75279 h 597115"/>
                  <a:gd name="connsiteX121" fmla="*/ 364578 w 585452"/>
                  <a:gd name="connsiteY121" fmla="*/ 99512 h 597115"/>
                  <a:gd name="connsiteX122" fmla="*/ 374906 w 585452"/>
                  <a:gd name="connsiteY122" fmla="*/ 71154 h 597115"/>
                  <a:gd name="connsiteX123" fmla="*/ 299512 w 585452"/>
                  <a:gd name="connsiteY123" fmla="*/ 42795 h 597115"/>
                  <a:gd name="connsiteX124" fmla="*/ 351151 w 585452"/>
                  <a:gd name="connsiteY124" fmla="*/ 108278 h 597115"/>
                  <a:gd name="connsiteX125" fmla="*/ 326364 w 585452"/>
                  <a:gd name="connsiteY125" fmla="*/ 124777 h 597115"/>
                  <a:gd name="connsiteX126" fmla="*/ 260265 w 585452"/>
                  <a:gd name="connsiteY126" fmla="*/ 48983 h 597115"/>
                  <a:gd name="connsiteX127" fmla="*/ 185387 w 585452"/>
                  <a:gd name="connsiteY127" fmla="*/ 141792 h 597115"/>
                  <a:gd name="connsiteX128" fmla="*/ 257683 w 585452"/>
                  <a:gd name="connsiteY128" fmla="*/ 166026 h 597115"/>
                  <a:gd name="connsiteX129" fmla="*/ 276790 w 585452"/>
                  <a:gd name="connsiteY129" fmla="*/ 164479 h 597115"/>
                  <a:gd name="connsiteX130" fmla="*/ 248904 w 585452"/>
                  <a:gd name="connsiteY130" fmla="*/ 194900 h 597115"/>
                  <a:gd name="connsiteX131" fmla="*/ 174026 w 585452"/>
                  <a:gd name="connsiteY131" fmla="*/ 169635 h 597115"/>
                  <a:gd name="connsiteX132" fmla="*/ 160083 w 585452"/>
                  <a:gd name="connsiteY132" fmla="*/ 254710 h 597115"/>
                  <a:gd name="connsiteX133" fmla="*/ 160600 w 585452"/>
                  <a:gd name="connsiteY133" fmla="*/ 261929 h 597115"/>
                  <a:gd name="connsiteX134" fmla="*/ 207593 w 585452"/>
                  <a:gd name="connsiteY134" fmla="*/ 277397 h 597115"/>
                  <a:gd name="connsiteX135" fmla="*/ 203461 w 585452"/>
                  <a:gd name="connsiteY135" fmla="*/ 303177 h 597115"/>
                  <a:gd name="connsiteX136" fmla="*/ 162665 w 585452"/>
                  <a:gd name="connsiteY136" fmla="*/ 291318 h 597115"/>
                  <a:gd name="connsiteX137" fmla="*/ 201912 w 585452"/>
                  <a:gd name="connsiteY137" fmla="*/ 398049 h 597115"/>
                  <a:gd name="connsiteX138" fmla="*/ 218437 w 585452"/>
                  <a:gd name="connsiteY138" fmla="*/ 401143 h 597115"/>
                  <a:gd name="connsiteX139" fmla="*/ 233929 w 585452"/>
                  <a:gd name="connsiteY139" fmla="*/ 430017 h 597115"/>
                  <a:gd name="connsiteX140" fmla="*/ 226183 w 585452"/>
                  <a:gd name="connsiteY140" fmla="*/ 429501 h 597115"/>
                  <a:gd name="connsiteX141" fmla="*/ 248904 w 585452"/>
                  <a:gd name="connsiteY141" fmla="*/ 451156 h 597115"/>
                  <a:gd name="connsiteX142" fmla="*/ 260782 w 585452"/>
                  <a:gd name="connsiteY142" fmla="*/ 465078 h 597115"/>
                  <a:gd name="connsiteX143" fmla="*/ 221019 w 585452"/>
                  <a:gd name="connsiteY143" fmla="*/ 516123 h 597115"/>
                  <a:gd name="connsiteX144" fmla="*/ 0 w 585452"/>
                  <a:gd name="connsiteY144" fmla="*/ 259866 h 597115"/>
                  <a:gd name="connsiteX145" fmla="*/ 2582 w 585452"/>
                  <a:gd name="connsiteY145" fmla="*/ 225320 h 597115"/>
                  <a:gd name="connsiteX146" fmla="*/ 23238 w 585452"/>
                  <a:gd name="connsiteY146" fmla="*/ 153651 h 597115"/>
                  <a:gd name="connsiteX147" fmla="*/ 40795 w 585452"/>
                  <a:gd name="connsiteY147" fmla="*/ 121168 h 597115"/>
                  <a:gd name="connsiteX148" fmla="*/ 48541 w 585452"/>
                  <a:gd name="connsiteY148" fmla="*/ 109824 h 597115"/>
                  <a:gd name="connsiteX149" fmla="*/ 108444 w 585452"/>
                  <a:gd name="connsiteY149" fmla="*/ 49498 h 597115"/>
                  <a:gd name="connsiteX150" fmla="*/ 108444 w 585452"/>
                  <a:gd name="connsiteY150" fmla="*/ 46405 h 597115"/>
                  <a:gd name="connsiteX151" fmla="*/ 112058 w 585452"/>
                  <a:gd name="connsiteY151" fmla="*/ 46405 h 597115"/>
                  <a:gd name="connsiteX152" fmla="*/ 260265 w 585452"/>
                  <a:gd name="connsiteY152" fmla="*/ 0 h 597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585452" h="597115">
                    <a:moveTo>
                      <a:pt x="54222" y="339785"/>
                    </a:moveTo>
                    <a:cubicBezTo>
                      <a:pt x="83140" y="413517"/>
                      <a:pt x="150788" y="468172"/>
                      <a:pt x="231863" y="478484"/>
                    </a:cubicBezTo>
                    <a:cubicBezTo>
                      <a:pt x="233412" y="477968"/>
                      <a:pt x="234962" y="476937"/>
                      <a:pt x="236511" y="476421"/>
                    </a:cubicBezTo>
                    <a:cubicBezTo>
                      <a:pt x="234445" y="475906"/>
                      <a:pt x="232380" y="474874"/>
                      <a:pt x="230314" y="474359"/>
                    </a:cubicBezTo>
                    <a:cubicBezTo>
                      <a:pt x="212240" y="458891"/>
                      <a:pt x="196232" y="440844"/>
                      <a:pt x="182289" y="420736"/>
                    </a:cubicBezTo>
                    <a:cubicBezTo>
                      <a:pt x="131165" y="406299"/>
                      <a:pt x="86755" y="377425"/>
                      <a:pt x="54222" y="339785"/>
                    </a:cubicBezTo>
                    <a:close/>
                    <a:moveTo>
                      <a:pt x="47508" y="201087"/>
                    </a:moveTo>
                    <a:cubicBezTo>
                      <a:pt x="42344" y="220164"/>
                      <a:pt x="39246" y="239757"/>
                      <a:pt x="39246" y="259866"/>
                    </a:cubicBezTo>
                    <a:cubicBezTo>
                      <a:pt x="39246" y="260382"/>
                      <a:pt x="39246" y="260897"/>
                      <a:pt x="39246" y="260897"/>
                    </a:cubicBezTo>
                    <a:cubicBezTo>
                      <a:pt x="59386" y="316067"/>
                      <a:pt x="103796" y="360410"/>
                      <a:pt x="161116" y="384643"/>
                    </a:cubicBezTo>
                    <a:cubicBezTo>
                      <a:pt x="145108" y="352160"/>
                      <a:pt x="134780" y="315552"/>
                      <a:pt x="131681" y="276881"/>
                    </a:cubicBezTo>
                    <a:cubicBezTo>
                      <a:pt x="97599" y="258319"/>
                      <a:pt x="68681" y="232023"/>
                      <a:pt x="47508" y="201087"/>
                    </a:cubicBezTo>
                    <a:close/>
                    <a:moveTo>
                      <a:pt x="116189" y="92809"/>
                    </a:moveTo>
                    <a:cubicBezTo>
                      <a:pt x="91402" y="113949"/>
                      <a:pt x="72296" y="140245"/>
                      <a:pt x="58869" y="169635"/>
                    </a:cubicBezTo>
                    <a:cubicBezTo>
                      <a:pt x="75394" y="200571"/>
                      <a:pt x="100698" y="226867"/>
                      <a:pt x="131165" y="246460"/>
                    </a:cubicBezTo>
                    <a:cubicBezTo>
                      <a:pt x="132198" y="212430"/>
                      <a:pt x="138911" y="179431"/>
                      <a:pt x="149755" y="149526"/>
                    </a:cubicBezTo>
                    <a:cubicBezTo>
                      <a:pt x="134780" y="133542"/>
                      <a:pt x="122903" y="114465"/>
                      <a:pt x="116189" y="92809"/>
                    </a:cubicBezTo>
                    <a:close/>
                    <a:moveTo>
                      <a:pt x="221535" y="42795"/>
                    </a:moveTo>
                    <a:cubicBezTo>
                      <a:pt x="192100" y="47951"/>
                      <a:pt x="165247" y="58779"/>
                      <a:pt x="141493" y="74247"/>
                    </a:cubicBezTo>
                    <a:cubicBezTo>
                      <a:pt x="145108" y="91263"/>
                      <a:pt x="152854" y="106731"/>
                      <a:pt x="163182" y="119621"/>
                    </a:cubicBezTo>
                    <a:cubicBezTo>
                      <a:pt x="178157" y="90231"/>
                      <a:pt x="197781" y="64451"/>
                      <a:pt x="221535" y="42795"/>
                    </a:cubicBezTo>
                    <a:close/>
                    <a:moveTo>
                      <a:pt x="496052" y="42574"/>
                    </a:moveTo>
                    <a:cubicBezTo>
                      <a:pt x="518886" y="70288"/>
                      <a:pt x="618524" y="296739"/>
                      <a:pt x="574240" y="399614"/>
                    </a:cubicBezTo>
                    <a:cubicBezTo>
                      <a:pt x="527245" y="507905"/>
                      <a:pt x="411049" y="503264"/>
                      <a:pt x="343397" y="479027"/>
                    </a:cubicBezTo>
                    <a:cubicBezTo>
                      <a:pt x="350110" y="460979"/>
                      <a:pt x="365603" y="438805"/>
                      <a:pt x="374382" y="417147"/>
                    </a:cubicBezTo>
                    <a:cubicBezTo>
                      <a:pt x="382645" y="415600"/>
                      <a:pt x="415697" y="411990"/>
                      <a:pt x="444100" y="402708"/>
                    </a:cubicBezTo>
                    <a:cubicBezTo>
                      <a:pt x="452363" y="400130"/>
                      <a:pt x="460626" y="397036"/>
                      <a:pt x="467856" y="393426"/>
                    </a:cubicBezTo>
                    <a:cubicBezTo>
                      <a:pt x="475086" y="390332"/>
                      <a:pt x="482316" y="386723"/>
                      <a:pt x="487480" y="382597"/>
                    </a:cubicBezTo>
                    <a:cubicBezTo>
                      <a:pt x="490062" y="381050"/>
                      <a:pt x="492645" y="378988"/>
                      <a:pt x="494194" y="376925"/>
                    </a:cubicBezTo>
                    <a:cubicBezTo>
                      <a:pt x="496260" y="375378"/>
                      <a:pt x="498325" y="373831"/>
                      <a:pt x="498842" y="372284"/>
                    </a:cubicBezTo>
                    <a:cubicBezTo>
                      <a:pt x="500907" y="368674"/>
                      <a:pt x="502457" y="367127"/>
                      <a:pt x="502457" y="367127"/>
                    </a:cubicBezTo>
                    <a:cubicBezTo>
                      <a:pt x="502457" y="367127"/>
                      <a:pt x="500907" y="368674"/>
                      <a:pt x="498325" y="371768"/>
                    </a:cubicBezTo>
                    <a:cubicBezTo>
                      <a:pt x="497292" y="373315"/>
                      <a:pt x="495227" y="374347"/>
                      <a:pt x="493161" y="375894"/>
                    </a:cubicBezTo>
                    <a:cubicBezTo>
                      <a:pt x="491612" y="377441"/>
                      <a:pt x="489030" y="378988"/>
                      <a:pt x="485931" y="380535"/>
                    </a:cubicBezTo>
                    <a:cubicBezTo>
                      <a:pt x="480767" y="383629"/>
                      <a:pt x="473537" y="386207"/>
                      <a:pt x="465790" y="388785"/>
                    </a:cubicBezTo>
                    <a:cubicBezTo>
                      <a:pt x="458560" y="391364"/>
                      <a:pt x="450297" y="393426"/>
                      <a:pt x="442035" y="394973"/>
                    </a:cubicBezTo>
                    <a:cubicBezTo>
                      <a:pt x="424992" y="398583"/>
                      <a:pt x="407950" y="400130"/>
                      <a:pt x="395556" y="401677"/>
                    </a:cubicBezTo>
                    <a:cubicBezTo>
                      <a:pt x="391425" y="401677"/>
                      <a:pt x="384711" y="402193"/>
                      <a:pt x="381612" y="402193"/>
                    </a:cubicBezTo>
                    <a:cubicBezTo>
                      <a:pt x="389359" y="383629"/>
                      <a:pt x="400204" y="364033"/>
                      <a:pt x="407950" y="344954"/>
                    </a:cubicBezTo>
                    <a:cubicBezTo>
                      <a:pt x="414664" y="343407"/>
                      <a:pt x="440485" y="338766"/>
                      <a:pt x="465274" y="331031"/>
                    </a:cubicBezTo>
                    <a:cubicBezTo>
                      <a:pt x="472504" y="328452"/>
                      <a:pt x="479734" y="325874"/>
                      <a:pt x="485931" y="322780"/>
                    </a:cubicBezTo>
                    <a:cubicBezTo>
                      <a:pt x="492645" y="319686"/>
                      <a:pt x="498325" y="316592"/>
                      <a:pt x="502973" y="312982"/>
                    </a:cubicBezTo>
                    <a:cubicBezTo>
                      <a:pt x="505555" y="311435"/>
                      <a:pt x="507621" y="309888"/>
                      <a:pt x="509170" y="308341"/>
                    </a:cubicBezTo>
                    <a:cubicBezTo>
                      <a:pt x="510720" y="306794"/>
                      <a:pt x="512269" y="305247"/>
                      <a:pt x="513302" y="303700"/>
                    </a:cubicBezTo>
                    <a:cubicBezTo>
                      <a:pt x="514851" y="301122"/>
                      <a:pt x="515884" y="299575"/>
                      <a:pt x="515884" y="299575"/>
                    </a:cubicBezTo>
                    <a:cubicBezTo>
                      <a:pt x="515884" y="299575"/>
                      <a:pt x="514851" y="301122"/>
                      <a:pt x="512785" y="303700"/>
                    </a:cubicBezTo>
                    <a:cubicBezTo>
                      <a:pt x="511752" y="304732"/>
                      <a:pt x="510203" y="305763"/>
                      <a:pt x="508137" y="307310"/>
                    </a:cubicBezTo>
                    <a:cubicBezTo>
                      <a:pt x="506588" y="308857"/>
                      <a:pt x="504522" y="309888"/>
                      <a:pt x="501940" y="311435"/>
                    </a:cubicBezTo>
                    <a:cubicBezTo>
                      <a:pt x="497292" y="314014"/>
                      <a:pt x="491095" y="316592"/>
                      <a:pt x="484382" y="318655"/>
                    </a:cubicBezTo>
                    <a:cubicBezTo>
                      <a:pt x="477668" y="320717"/>
                      <a:pt x="470438" y="322264"/>
                      <a:pt x="463208" y="323811"/>
                    </a:cubicBezTo>
                    <a:cubicBezTo>
                      <a:pt x="448748" y="326905"/>
                      <a:pt x="433772" y="328452"/>
                      <a:pt x="422927" y="329484"/>
                    </a:cubicBezTo>
                    <a:cubicBezTo>
                      <a:pt x="419312" y="329999"/>
                      <a:pt x="416213" y="329999"/>
                      <a:pt x="413631" y="329999"/>
                    </a:cubicBezTo>
                    <a:cubicBezTo>
                      <a:pt x="421894" y="309373"/>
                      <a:pt x="429640" y="289261"/>
                      <a:pt x="436870" y="271729"/>
                    </a:cubicBezTo>
                    <a:lnTo>
                      <a:pt x="436870" y="272760"/>
                    </a:lnTo>
                    <a:cubicBezTo>
                      <a:pt x="436870" y="272760"/>
                      <a:pt x="460626" y="269150"/>
                      <a:pt x="482832" y="261931"/>
                    </a:cubicBezTo>
                    <a:cubicBezTo>
                      <a:pt x="488513" y="259868"/>
                      <a:pt x="494194" y="257806"/>
                      <a:pt x="499358" y="255743"/>
                    </a:cubicBezTo>
                    <a:cubicBezTo>
                      <a:pt x="504522" y="253165"/>
                      <a:pt x="509170" y="250586"/>
                      <a:pt x="512269" y="248008"/>
                    </a:cubicBezTo>
                    <a:cubicBezTo>
                      <a:pt x="514335" y="246977"/>
                      <a:pt x="515884" y="245430"/>
                      <a:pt x="517433" y="244398"/>
                    </a:cubicBezTo>
                    <a:cubicBezTo>
                      <a:pt x="518466" y="242851"/>
                      <a:pt x="519499" y="241820"/>
                      <a:pt x="520532" y="240789"/>
                    </a:cubicBezTo>
                    <a:cubicBezTo>
                      <a:pt x="521565" y="238726"/>
                      <a:pt x="522597" y="237695"/>
                      <a:pt x="522597" y="237695"/>
                    </a:cubicBezTo>
                    <a:cubicBezTo>
                      <a:pt x="522597" y="237695"/>
                      <a:pt x="521565" y="238726"/>
                      <a:pt x="520015" y="240789"/>
                    </a:cubicBezTo>
                    <a:cubicBezTo>
                      <a:pt x="519499" y="241820"/>
                      <a:pt x="517950" y="242336"/>
                      <a:pt x="516400" y="243367"/>
                    </a:cubicBezTo>
                    <a:cubicBezTo>
                      <a:pt x="515367" y="244398"/>
                      <a:pt x="513302" y="245430"/>
                      <a:pt x="511752" y="246461"/>
                    </a:cubicBezTo>
                    <a:cubicBezTo>
                      <a:pt x="507621" y="248524"/>
                      <a:pt x="502973" y="250586"/>
                      <a:pt x="497809" y="252133"/>
                    </a:cubicBezTo>
                    <a:cubicBezTo>
                      <a:pt x="492645" y="253680"/>
                      <a:pt x="487480" y="255227"/>
                      <a:pt x="481800" y="256259"/>
                    </a:cubicBezTo>
                    <a:cubicBezTo>
                      <a:pt x="470438" y="258837"/>
                      <a:pt x="459077" y="259868"/>
                      <a:pt x="450297" y="260900"/>
                    </a:cubicBezTo>
                    <a:cubicBezTo>
                      <a:pt x="446682" y="260900"/>
                      <a:pt x="443584" y="261415"/>
                      <a:pt x="441002" y="261415"/>
                    </a:cubicBezTo>
                    <a:cubicBezTo>
                      <a:pt x="467340" y="194894"/>
                      <a:pt x="479734" y="162407"/>
                      <a:pt x="446682" y="239242"/>
                    </a:cubicBezTo>
                    <a:cubicBezTo>
                      <a:pt x="443067" y="246977"/>
                      <a:pt x="436354" y="262962"/>
                      <a:pt x="436354" y="262962"/>
                    </a:cubicBezTo>
                    <a:cubicBezTo>
                      <a:pt x="435837" y="262962"/>
                      <a:pt x="435837" y="262962"/>
                      <a:pt x="435837" y="262962"/>
                    </a:cubicBezTo>
                    <a:cubicBezTo>
                      <a:pt x="434288" y="261931"/>
                      <a:pt x="431190" y="259868"/>
                      <a:pt x="427058" y="256774"/>
                    </a:cubicBezTo>
                    <a:cubicBezTo>
                      <a:pt x="420861" y="251618"/>
                      <a:pt x="413115" y="245430"/>
                      <a:pt x="405368" y="237695"/>
                    </a:cubicBezTo>
                    <a:cubicBezTo>
                      <a:pt x="401753" y="234085"/>
                      <a:pt x="398138" y="230475"/>
                      <a:pt x="395040" y="226866"/>
                    </a:cubicBezTo>
                    <a:cubicBezTo>
                      <a:pt x="391941" y="222740"/>
                      <a:pt x="389359" y="219131"/>
                      <a:pt x="387293" y="216037"/>
                    </a:cubicBezTo>
                    <a:cubicBezTo>
                      <a:pt x="386777" y="213974"/>
                      <a:pt x="385744" y="212427"/>
                      <a:pt x="385227" y="210880"/>
                    </a:cubicBezTo>
                    <a:cubicBezTo>
                      <a:pt x="384711" y="209333"/>
                      <a:pt x="384195" y="208302"/>
                      <a:pt x="384195" y="207270"/>
                    </a:cubicBezTo>
                    <a:cubicBezTo>
                      <a:pt x="383678" y="204692"/>
                      <a:pt x="383678" y="203661"/>
                      <a:pt x="383678" y="203661"/>
                    </a:cubicBezTo>
                    <a:cubicBezTo>
                      <a:pt x="383678" y="203661"/>
                      <a:pt x="383678" y="204692"/>
                      <a:pt x="383678" y="207270"/>
                    </a:cubicBezTo>
                    <a:cubicBezTo>
                      <a:pt x="383678" y="208302"/>
                      <a:pt x="384195" y="209849"/>
                      <a:pt x="384195" y="211396"/>
                    </a:cubicBezTo>
                    <a:cubicBezTo>
                      <a:pt x="384711" y="212943"/>
                      <a:pt x="385227" y="214490"/>
                      <a:pt x="386260" y="216552"/>
                    </a:cubicBezTo>
                    <a:cubicBezTo>
                      <a:pt x="387293" y="220162"/>
                      <a:pt x="389875" y="224287"/>
                      <a:pt x="392457" y="228413"/>
                    </a:cubicBezTo>
                    <a:cubicBezTo>
                      <a:pt x="395040" y="232538"/>
                      <a:pt x="398138" y="237179"/>
                      <a:pt x="401753" y="241304"/>
                    </a:cubicBezTo>
                    <a:cubicBezTo>
                      <a:pt x="415180" y="257806"/>
                      <a:pt x="431190" y="272244"/>
                      <a:pt x="431190" y="272244"/>
                    </a:cubicBezTo>
                    <a:lnTo>
                      <a:pt x="432222" y="270697"/>
                    </a:lnTo>
                    <a:cubicBezTo>
                      <a:pt x="421894" y="293387"/>
                      <a:pt x="411565" y="315561"/>
                      <a:pt x="400720" y="336187"/>
                    </a:cubicBezTo>
                    <a:cubicBezTo>
                      <a:pt x="398655" y="334640"/>
                      <a:pt x="394523" y="332062"/>
                      <a:pt x="389875" y="327937"/>
                    </a:cubicBezTo>
                    <a:cubicBezTo>
                      <a:pt x="382129" y="322264"/>
                      <a:pt x="371800" y="314014"/>
                      <a:pt x="362505" y="304732"/>
                    </a:cubicBezTo>
                    <a:cubicBezTo>
                      <a:pt x="357857" y="300091"/>
                      <a:pt x="353725" y="295449"/>
                      <a:pt x="349594" y="290808"/>
                    </a:cubicBezTo>
                    <a:cubicBezTo>
                      <a:pt x="345979" y="286167"/>
                      <a:pt x="342364" y="281526"/>
                      <a:pt x="340298" y="276885"/>
                    </a:cubicBezTo>
                    <a:cubicBezTo>
                      <a:pt x="338749" y="274823"/>
                      <a:pt x="337716" y="272760"/>
                      <a:pt x="337200" y="271213"/>
                    </a:cubicBezTo>
                    <a:cubicBezTo>
                      <a:pt x="336683" y="269150"/>
                      <a:pt x="336167" y="267603"/>
                      <a:pt x="336167" y="266056"/>
                    </a:cubicBezTo>
                    <a:cubicBezTo>
                      <a:pt x="335650" y="263478"/>
                      <a:pt x="335134" y="261415"/>
                      <a:pt x="335134" y="261415"/>
                    </a:cubicBezTo>
                    <a:cubicBezTo>
                      <a:pt x="335134" y="261415"/>
                      <a:pt x="335134" y="263478"/>
                      <a:pt x="335650" y="266056"/>
                    </a:cubicBezTo>
                    <a:cubicBezTo>
                      <a:pt x="335134" y="267603"/>
                      <a:pt x="336167" y="269150"/>
                      <a:pt x="336167" y="271213"/>
                    </a:cubicBezTo>
                    <a:cubicBezTo>
                      <a:pt x="336683" y="273276"/>
                      <a:pt x="337716" y="275338"/>
                      <a:pt x="338232" y="277917"/>
                    </a:cubicBezTo>
                    <a:cubicBezTo>
                      <a:pt x="340298" y="282558"/>
                      <a:pt x="342880" y="287714"/>
                      <a:pt x="346495" y="292871"/>
                    </a:cubicBezTo>
                    <a:cubicBezTo>
                      <a:pt x="349594" y="298544"/>
                      <a:pt x="353725" y="303700"/>
                      <a:pt x="357857" y="308857"/>
                    </a:cubicBezTo>
                    <a:cubicBezTo>
                      <a:pt x="374899" y="329484"/>
                      <a:pt x="395040" y="347532"/>
                      <a:pt x="395040" y="347532"/>
                    </a:cubicBezTo>
                    <a:cubicBezTo>
                      <a:pt x="385227" y="366612"/>
                      <a:pt x="375415" y="385176"/>
                      <a:pt x="365603" y="402708"/>
                    </a:cubicBezTo>
                    <a:cubicBezTo>
                      <a:pt x="362505" y="400646"/>
                      <a:pt x="357340" y="397036"/>
                      <a:pt x="350627" y="391364"/>
                    </a:cubicBezTo>
                    <a:cubicBezTo>
                      <a:pt x="340815" y="383629"/>
                      <a:pt x="327387" y="372800"/>
                      <a:pt x="314993" y="360939"/>
                    </a:cubicBezTo>
                    <a:cubicBezTo>
                      <a:pt x="309312" y="354751"/>
                      <a:pt x="303115" y="348563"/>
                      <a:pt x="298467" y="342375"/>
                    </a:cubicBezTo>
                    <a:cubicBezTo>
                      <a:pt x="293303" y="336187"/>
                      <a:pt x="288655" y="330515"/>
                      <a:pt x="286073" y="324843"/>
                    </a:cubicBezTo>
                    <a:cubicBezTo>
                      <a:pt x="284524" y="321749"/>
                      <a:pt x="282975" y="319170"/>
                      <a:pt x="282458" y="317108"/>
                    </a:cubicBezTo>
                    <a:cubicBezTo>
                      <a:pt x="281425" y="314529"/>
                      <a:pt x="280392" y="312467"/>
                      <a:pt x="280392" y="310404"/>
                    </a:cubicBezTo>
                    <a:cubicBezTo>
                      <a:pt x="279876" y="306794"/>
                      <a:pt x="279360" y="304732"/>
                      <a:pt x="279360" y="304732"/>
                    </a:cubicBezTo>
                    <a:cubicBezTo>
                      <a:pt x="279360" y="304732"/>
                      <a:pt x="279360" y="306794"/>
                      <a:pt x="279360" y="310404"/>
                    </a:cubicBezTo>
                    <a:cubicBezTo>
                      <a:pt x="279360" y="312467"/>
                      <a:pt x="280392" y="314529"/>
                      <a:pt x="280909" y="317108"/>
                    </a:cubicBezTo>
                    <a:cubicBezTo>
                      <a:pt x="281425" y="320202"/>
                      <a:pt x="282458" y="322780"/>
                      <a:pt x="283491" y="325874"/>
                    </a:cubicBezTo>
                    <a:cubicBezTo>
                      <a:pt x="286073" y="332062"/>
                      <a:pt x="289688" y="338766"/>
                      <a:pt x="293820" y="345469"/>
                    </a:cubicBezTo>
                    <a:cubicBezTo>
                      <a:pt x="298467" y="352689"/>
                      <a:pt x="303632" y="359392"/>
                      <a:pt x="309312" y="366096"/>
                    </a:cubicBezTo>
                    <a:cubicBezTo>
                      <a:pt x="331002" y="393426"/>
                      <a:pt x="356824" y="416631"/>
                      <a:pt x="357340" y="416631"/>
                    </a:cubicBezTo>
                    <a:cubicBezTo>
                      <a:pt x="347528" y="433648"/>
                      <a:pt x="251472" y="597115"/>
                      <a:pt x="251472" y="597115"/>
                    </a:cubicBezTo>
                    <a:lnTo>
                      <a:pt x="194665" y="585770"/>
                    </a:lnTo>
                    <a:cubicBezTo>
                      <a:pt x="202412" y="577004"/>
                      <a:pt x="206027" y="607944"/>
                      <a:pt x="306730" y="460979"/>
                    </a:cubicBezTo>
                    <a:cubicBezTo>
                      <a:pt x="254571" y="423851"/>
                      <a:pt x="203445" y="347016"/>
                      <a:pt x="242693" y="256774"/>
                    </a:cubicBezTo>
                    <a:cubicBezTo>
                      <a:pt x="293303" y="139202"/>
                      <a:pt x="495743" y="85057"/>
                      <a:pt x="491612" y="43804"/>
                    </a:cubicBezTo>
                    <a:cubicBezTo>
                      <a:pt x="491095" y="38712"/>
                      <a:pt x="492790" y="38615"/>
                      <a:pt x="496052" y="42574"/>
                    </a:cubicBezTo>
                    <a:close/>
                    <a:moveTo>
                      <a:pt x="260265" y="0"/>
                    </a:moveTo>
                    <a:cubicBezTo>
                      <a:pt x="324299" y="0"/>
                      <a:pt x="383168" y="23718"/>
                      <a:pt x="428611" y="62389"/>
                    </a:cubicBezTo>
                    <a:cubicBezTo>
                      <a:pt x="420865" y="66513"/>
                      <a:pt x="413119" y="71154"/>
                      <a:pt x="405890" y="75279"/>
                    </a:cubicBezTo>
                    <a:cubicBezTo>
                      <a:pt x="392980" y="83013"/>
                      <a:pt x="379037" y="91263"/>
                      <a:pt x="364578" y="99512"/>
                    </a:cubicBezTo>
                    <a:cubicBezTo>
                      <a:pt x="369225" y="90747"/>
                      <a:pt x="372840" y="81466"/>
                      <a:pt x="374906" y="71154"/>
                    </a:cubicBezTo>
                    <a:cubicBezTo>
                      <a:pt x="352184" y="57748"/>
                      <a:pt x="326364" y="47436"/>
                      <a:pt x="299512" y="42795"/>
                    </a:cubicBezTo>
                    <a:cubicBezTo>
                      <a:pt x="319651" y="61357"/>
                      <a:pt x="336692" y="83528"/>
                      <a:pt x="351151" y="108278"/>
                    </a:cubicBezTo>
                    <a:cubicBezTo>
                      <a:pt x="342889" y="113434"/>
                      <a:pt x="334627" y="119105"/>
                      <a:pt x="326364" y="124777"/>
                    </a:cubicBezTo>
                    <a:cubicBezTo>
                      <a:pt x="309323" y="94356"/>
                      <a:pt x="287118" y="68576"/>
                      <a:pt x="260265" y="48983"/>
                    </a:cubicBezTo>
                    <a:cubicBezTo>
                      <a:pt x="228765" y="72185"/>
                      <a:pt x="202945" y="104153"/>
                      <a:pt x="185387" y="141792"/>
                    </a:cubicBezTo>
                    <a:cubicBezTo>
                      <a:pt x="205527" y="157260"/>
                      <a:pt x="230314" y="166026"/>
                      <a:pt x="257683" y="166026"/>
                    </a:cubicBezTo>
                    <a:cubicBezTo>
                      <a:pt x="264396" y="166026"/>
                      <a:pt x="270593" y="165510"/>
                      <a:pt x="276790" y="164479"/>
                    </a:cubicBezTo>
                    <a:cubicBezTo>
                      <a:pt x="266462" y="174275"/>
                      <a:pt x="257683" y="184587"/>
                      <a:pt x="248904" y="194900"/>
                    </a:cubicBezTo>
                    <a:cubicBezTo>
                      <a:pt x="221019" y="193353"/>
                      <a:pt x="195715" y="184587"/>
                      <a:pt x="174026" y="169635"/>
                    </a:cubicBezTo>
                    <a:cubicBezTo>
                      <a:pt x="165247" y="196446"/>
                      <a:pt x="160083" y="224805"/>
                      <a:pt x="160083" y="254710"/>
                    </a:cubicBezTo>
                    <a:cubicBezTo>
                      <a:pt x="160083" y="257288"/>
                      <a:pt x="160600" y="259866"/>
                      <a:pt x="160600" y="261929"/>
                    </a:cubicBezTo>
                    <a:cubicBezTo>
                      <a:pt x="175575" y="268631"/>
                      <a:pt x="191067" y="273788"/>
                      <a:pt x="207593" y="277397"/>
                    </a:cubicBezTo>
                    <a:cubicBezTo>
                      <a:pt x="205527" y="286162"/>
                      <a:pt x="204494" y="294412"/>
                      <a:pt x="203461" y="303177"/>
                    </a:cubicBezTo>
                    <a:cubicBezTo>
                      <a:pt x="189518" y="300084"/>
                      <a:pt x="175575" y="296474"/>
                      <a:pt x="162665" y="291318"/>
                    </a:cubicBezTo>
                    <a:cubicBezTo>
                      <a:pt x="168346" y="331020"/>
                      <a:pt x="181772" y="367112"/>
                      <a:pt x="201912" y="398049"/>
                    </a:cubicBezTo>
                    <a:cubicBezTo>
                      <a:pt x="207593" y="399596"/>
                      <a:pt x="213273" y="400111"/>
                      <a:pt x="218437" y="401143"/>
                    </a:cubicBezTo>
                    <a:cubicBezTo>
                      <a:pt x="223085" y="410939"/>
                      <a:pt x="228249" y="420736"/>
                      <a:pt x="233929" y="430017"/>
                    </a:cubicBezTo>
                    <a:cubicBezTo>
                      <a:pt x="231347" y="430017"/>
                      <a:pt x="228765" y="430017"/>
                      <a:pt x="226183" y="429501"/>
                    </a:cubicBezTo>
                    <a:cubicBezTo>
                      <a:pt x="233412" y="437751"/>
                      <a:pt x="240642" y="444454"/>
                      <a:pt x="248904" y="451156"/>
                    </a:cubicBezTo>
                    <a:cubicBezTo>
                      <a:pt x="252519" y="456313"/>
                      <a:pt x="256650" y="460953"/>
                      <a:pt x="260782" y="465078"/>
                    </a:cubicBezTo>
                    <a:cubicBezTo>
                      <a:pt x="242191" y="491374"/>
                      <a:pt x="229281" y="506842"/>
                      <a:pt x="221019" y="516123"/>
                    </a:cubicBezTo>
                    <a:cubicBezTo>
                      <a:pt x="96050" y="497561"/>
                      <a:pt x="0" y="389799"/>
                      <a:pt x="0" y="259866"/>
                    </a:cubicBezTo>
                    <a:cubicBezTo>
                      <a:pt x="0" y="248007"/>
                      <a:pt x="1033" y="236664"/>
                      <a:pt x="2582" y="225320"/>
                    </a:cubicBezTo>
                    <a:cubicBezTo>
                      <a:pt x="6197" y="200056"/>
                      <a:pt x="12910" y="176338"/>
                      <a:pt x="23238" y="153651"/>
                    </a:cubicBezTo>
                    <a:cubicBezTo>
                      <a:pt x="28402" y="142823"/>
                      <a:pt x="34082" y="131996"/>
                      <a:pt x="40795" y="121168"/>
                    </a:cubicBezTo>
                    <a:cubicBezTo>
                      <a:pt x="42861" y="117559"/>
                      <a:pt x="45443" y="113434"/>
                      <a:pt x="48541" y="109824"/>
                    </a:cubicBezTo>
                    <a:cubicBezTo>
                      <a:pt x="65066" y="86622"/>
                      <a:pt x="85206" y="65998"/>
                      <a:pt x="108444" y="49498"/>
                    </a:cubicBezTo>
                    <a:cubicBezTo>
                      <a:pt x="108444" y="48467"/>
                      <a:pt x="108444" y="47436"/>
                      <a:pt x="108444" y="46405"/>
                    </a:cubicBezTo>
                    <a:lnTo>
                      <a:pt x="112058" y="46405"/>
                    </a:lnTo>
                    <a:cubicBezTo>
                      <a:pt x="154403" y="17531"/>
                      <a:pt x="205011" y="0"/>
                      <a:pt x="26026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7" name="íṧļiḓe">
              <a:extLst>
                <a:ext uri="{FF2B5EF4-FFF2-40B4-BE49-F238E27FC236}">
                  <a16:creationId xmlns:a16="http://schemas.microsoft.com/office/drawing/2014/main" id="{591A7FD4-0D70-4EC3-8785-08FC26E7C20F}"/>
                </a:ext>
              </a:extLst>
            </p:cNvPr>
            <p:cNvGrpSpPr/>
            <p:nvPr/>
          </p:nvGrpSpPr>
          <p:grpSpPr>
            <a:xfrm>
              <a:off x="660400" y="4745715"/>
              <a:ext cx="4035887" cy="1071362"/>
              <a:chOff x="660400" y="1130300"/>
              <a:chExt cx="4346606" cy="1071362"/>
            </a:xfrm>
          </p:grpSpPr>
          <p:sp>
            <p:nvSpPr>
              <p:cNvPr id="60" name="iś1îḑe">
                <a:extLst>
                  <a:ext uri="{FF2B5EF4-FFF2-40B4-BE49-F238E27FC236}">
                    <a16:creationId xmlns:a16="http://schemas.microsoft.com/office/drawing/2014/main" id="{9F49A934-838D-44B6-A50A-6CC9D026771B}"/>
                  </a:ext>
                </a:extLst>
              </p:cNvPr>
              <p:cNvSpPr/>
              <p:nvPr/>
            </p:nvSpPr>
            <p:spPr bwMode="auto">
              <a:xfrm>
                <a:off x="660400" y="1520795"/>
                <a:ext cx="4346606" cy="68086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6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6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61" name="íṧ1iḓe">
                <a:extLst>
                  <a:ext uri="{FF2B5EF4-FFF2-40B4-BE49-F238E27FC236}">
                    <a16:creationId xmlns:a16="http://schemas.microsoft.com/office/drawing/2014/main" id="{E295AB39-3E8B-4ECC-A3BB-3DAA906ECAFF}"/>
                  </a:ext>
                </a:extLst>
              </p:cNvPr>
              <p:cNvSpPr/>
              <p:nvPr/>
            </p:nvSpPr>
            <p:spPr>
              <a:xfrm>
                <a:off x="660400" y="1130300"/>
                <a:ext cx="4346606" cy="39049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b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58" name="直接箭头连接符 57">
              <a:extLst>
                <a:ext uri="{FF2B5EF4-FFF2-40B4-BE49-F238E27FC236}">
                  <a16:creationId xmlns:a16="http://schemas.microsoft.com/office/drawing/2014/main" id="{FABFA9EB-2D4F-4402-977E-5667B2526784}"/>
                </a:ext>
              </a:extLst>
            </p:cNvPr>
            <p:cNvCxnSpPr/>
            <p:nvPr/>
          </p:nvCxnSpPr>
          <p:spPr>
            <a:xfrm>
              <a:off x="5822331" y="2399114"/>
              <a:ext cx="0" cy="816977"/>
            </a:xfrm>
            <a:prstGeom prst="straightConnector1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prstDash val="sysDash"/>
              <a:round/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箭头连接符 58">
              <a:extLst>
                <a:ext uri="{FF2B5EF4-FFF2-40B4-BE49-F238E27FC236}">
                  <a16:creationId xmlns:a16="http://schemas.microsoft.com/office/drawing/2014/main" id="{568BBDFD-9667-4746-B9EC-8BCE9455EB30}"/>
                </a:ext>
              </a:extLst>
            </p:cNvPr>
            <p:cNvCxnSpPr/>
            <p:nvPr/>
          </p:nvCxnSpPr>
          <p:spPr>
            <a:xfrm>
              <a:off x="5822331" y="4048311"/>
              <a:ext cx="0" cy="816977"/>
            </a:xfrm>
            <a:prstGeom prst="straightConnector1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prstDash val="sysDash"/>
              <a:round/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982360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D2B7E65-E8FA-4187-9D41-A9C2F249D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E19BFB5-905D-421E-952F-24871DFAE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6BDBE22-C77B-4427-BDBD-59178AC7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19</a:t>
            </a:fld>
            <a:endParaRPr lang="zh-CN" altLang="en-US"/>
          </a:p>
        </p:txBody>
      </p:sp>
      <p:grpSp>
        <p:nvGrpSpPr>
          <p:cNvPr id="35" name="25961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1F69736-AE6E-4B67-9036-2316CD494C5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30300"/>
            <a:ext cx="11518900" cy="5003800"/>
            <a:chOff x="0" y="1130300"/>
            <a:chExt cx="11518900" cy="5003800"/>
          </a:xfrm>
        </p:grpSpPr>
        <p:sp>
          <p:nvSpPr>
            <p:cNvPr id="36" name="ïśḷïḑè">
              <a:extLst>
                <a:ext uri="{FF2B5EF4-FFF2-40B4-BE49-F238E27FC236}">
                  <a16:creationId xmlns:a16="http://schemas.microsoft.com/office/drawing/2014/main" id="{825C9FE1-817F-475A-A322-6E311123FBA6}"/>
                </a:ext>
              </a:extLst>
            </p:cNvPr>
            <p:cNvSpPr/>
            <p:nvPr/>
          </p:nvSpPr>
          <p:spPr>
            <a:xfrm>
              <a:off x="0" y="3514505"/>
              <a:ext cx="11518900" cy="235390"/>
            </a:xfrm>
            <a:prstGeom prst="rightArrow">
              <a:avLst>
                <a:gd name="adj1" fmla="val 50000"/>
                <a:gd name="adj2" fmla="val 111538"/>
              </a:avLst>
            </a:prstGeom>
            <a:solidFill>
              <a:schemeClr val="bg1">
                <a:lumMod val="95000"/>
              </a:schemeClr>
            </a:solidFill>
            <a:ln w="3175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grpSp>
          <p:nvGrpSpPr>
            <p:cNvPr id="37" name="íślïdè">
              <a:extLst>
                <a:ext uri="{FF2B5EF4-FFF2-40B4-BE49-F238E27FC236}">
                  <a16:creationId xmlns:a16="http://schemas.microsoft.com/office/drawing/2014/main" id="{DF4B3126-5487-42A7-AFCA-88CD64C60747}"/>
                </a:ext>
              </a:extLst>
            </p:cNvPr>
            <p:cNvGrpSpPr/>
            <p:nvPr/>
          </p:nvGrpSpPr>
          <p:grpSpPr>
            <a:xfrm>
              <a:off x="660400" y="1130300"/>
              <a:ext cx="2834238" cy="3029453"/>
              <a:chOff x="660400" y="1130300"/>
              <a:chExt cx="2834238" cy="3029453"/>
            </a:xfrm>
          </p:grpSpPr>
          <p:cxnSp>
            <p:nvCxnSpPr>
              <p:cNvPr id="65" name="直接连接符 64">
                <a:extLst>
                  <a:ext uri="{FF2B5EF4-FFF2-40B4-BE49-F238E27FC236}">
                    <a16:creationId xmlns:a16="http://schemas.microsoft.com/office/drawing/2014/main" id="{E7977F84-F0D9-4FED-BDF8-6D9B55CB6EB0}"/>
                  </a:ext>
                </a:extLst>
              </p:cNvPr>
              <p:cNvCxnSpPr>
                <a:stCxn id="69" idx="0"/>
                <a:endCxn id="72" idx="0"/>
              </p:cNvCxnSpPr>
              <p:nvPr/>
            </p:nvCxnSpPr>
            <p:spPr>
              <a:xfrm flipV="1">
                <a:off x="2077519" y="1130300"/>
                <a:ext cx="0" cy="236440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6" name="ïś1îḑé">
                <a:extLst>
                  <a:ext uri="{FF2B5EF4-FFF2-40B4-BE49-F238E27FC236}">
                    <a16:creationId xmlns:a16="http://schemas.microsoft.com/office/drawing/2014/main" id="{5B50549E-C92A-4620-840D-EAC3216585C7}"/>
                  </a:ext>
                </a:extLst>
              </p:cNvPr>
              <p:cNvGrpSpPr/>
              <p:nvPr/>
            </p:nvGrpSpPr>
            <p:grpSpPr>
              <a:xfrm>
                <a:off x="660400" y="1130300"/>
                <a:ext cx="2834238" cy="2116914"/>
                <a:chOff x="660400" y="1130300"/>
                <a:chExt cx="2327244" cy="2116914"/>
              </a:xfrm>
            </p:grpSpPr>
            <p:sp>
              <p:nvSpPr>
                <p:cNvPr id="71" name="íṣ1íḍe">
                  <a:extLst>
                    <a:ext uri="{FF2B5EF4-FFF2-40B4-BE49-F238E27FC236}">
                      <a16:creationId xmlns:a16="http://schemas.microsoft.com/office/drawing/2014/main" id="{9006D069-8124-460C-82C3-F07A292CA8DF}"/>
                    </a:ext>
                  </a:extLst>
                </p:cNvPr>
                <p:cNvSpPr/>
                <p:nvPr/>
              </p:nvSpPr>
              <p:spPr bwMode="auto">
                <a:xfrm>
                  <a:off x="660400" y="1704327"/>
                  <a:ext cx="2327244" cy="1542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100" dirty="0"/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72" name="ïṩḻîḍé">
                  <a:extLst>
                    <a:ext uri="{FF2B5EF4-FFF2-40B4-BE49-F238E27FC236}">
                      <a16:creationId xmlns:a16="http://schemas.microsoft.com/office/drawing/2014/main" id="{F29B8C60-FE24-4C9E-854E-3BB576656541}"/>
                    </a:ext>
                  </a:extLst>
                </p:cNvPr>
                <p:cNvSpPr txBox="1"/>
                <p:nvPr/>
              </p:nvSpPr>
              <p:spPr bwMode="auto">
                <a:xfrm>
                  <a:off x="660400" y="1130300"/>
                  <a:ext cx="2327244" cy="43202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spcBef>
                      <a:spcPct val="0"/>
                    </a:spcBef>
                  </a:pPr>
                  <a:r>
                    <a:rPr lang="en-US" altLang="zh-CN" sz="1600" b="1" dirty="0"/>
                    <a:t>Text here</a:t>
                  </a:r>
                </a:p>
              </p:txBody>
            </p:sp>
          </p:grpSp>
          <p:grpSp>
            <p:nvGrpSpPr>
              <p:cNvPr id="67" name="i$1íďè">
                <a:extLst>
                  <a:ext uri="{FF2B5EF4-FFF2-40B4-BE49-F238E27FC236}">
                    <a16:creationId xmlns:a16="http://schemas.microsoft.com/office/drawing/2014/main" id="{39E4E100-79EE-4118-86C7-675897910937}"/>
                  </a:ext>
                </a:extLst>
              </p:cNvPr>
              <p:cNvGrpSpPr/>
              <p:nvPr/>
            </p:nvGrpSpPr>
            <p:grpSpPr>
              <a:xfrm>
                <a:off x="1940019" y="3494700"/>
                <a:ext cx="275000" cy="275000"/>
                <a:chOff x="1607367" y="4342267"/>
                <a:chExt cx="275000" cy="275000"/>
              </a:xfrm>
            </p:grpSpPr>
            <p:sp>
              <p:nvSpPr>
                <p:cNvPr id="69" name="îṧlîḍè">
                  <a:extLst>
                    <a:ext uri="{FF2B5EF4-FFF2-40B4-BE49-F238E27FC236}">
                      <a16:creationId xmlns:a16="http://schemas.microsoft.com/office/drawing/2014/main" id="{C09774FD-C62C-47E1-A7D1-AEB1DEA288B2}"/>
                    </a:ext>
                  </a:extLst>
                </p:cNvPr>
                <p:cNvSpPr/>
                <p:nvPr/>
              </p:nvSpPr>
              <p:spPr>
                <a:xfrm>
                  <a:off x="1607367" y="4342267"/>
                  <a:ext cx="275000" cy="275000"/>
                </a:xfrm>
                <a:prstGeom prst="ellipse">
                  <a:avLst/>
                </a:prstGeom>
                <a:solidFill>
                  <a:schemeClr val="bg1"/>
                </a:solidFill>
                <a:ln w="38100" cap="rnd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iśḻîḑé">
                  <a:extLst>
                    <a:ext uri="{FF2B5EF4-FFF2-40B4-BE49-F238E27FC236}">
                      <a16:creationId xmlns:a16="http://schemas.microsoft.com/office/drawing/2014/main" id="{CEA89325-93E2-4E16-B3F5-2728C58AB3FE}"/>
                    </a:ext>
                  </a:extLst>
                </p:cNvPr>
                <p:cNvSpPr/>
                <p:nvPr/>
              </p:nvSpPr>
              <p:spPr>
                <a:xfrm>
                  <a:off x="1657139" y="4392039"/>
                  <a:ext cx="175456" cy="175456"/>
                </a:xfrm>
                <a:prstGeom prst="ellipse">
                  <a:avLst/>
                </a:prstGeom>
                <a:solidFill>
                  <a:schemeClr val="accent1"/>
                </a:solidFill>
                <a:ln w="3175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8" name="îṩļiḋê">
                <a:extLst>
                  <a:ext uri="{FF2B5EF4-FFF2-40B4-BE49-F238E27FC236}">
                    <a16:creationId xmlns:a16="http://schemas.microsoft.com/office/drawing/2014/main" id="{F29B8C60-FE24-4C9E-854E-3BB576656541}"/>
                  </a:ext>
                </a:extLst>
              </p:cNvPr>
              <p:cNvSpPr txBox="1"/>
              <p:nvPr/>
            </p:nvSpPr>
            <p:spPr bwMode="auto">
              <a:xfrm>
                <a:off x="1704590" y="3769700"/>
                <a:ext cx="745858" cy="39005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dirty="0"/>
                  <a:t>2016</a:t>
                </a:r>
              </a:p>
            </p:txBody>
          </p:sp>
        </p:grpSp>
        <p:grpSp>
          <p:nvGrpSpPr>
            <p:cNvPr id="38" name="íṩḷîḋé">
              <a:extLst>
                <a:ext uri="{FF2B5EF4-FFF2-40B4-BE49-F238E27FC236}">
                  <a16:creationId xmlns:a16="http://schemas.microsoft.com/office/drawing/2014/main" id="{DCE5CFA0-C791-48C8-9DDE-1616CD84671C}"/>
                </a:ext>
              </a:extLst>
            </p:cNvPr>
            <p:cNvGrpSpPr/>
            <p:nvPr/>
          </p:nvGrpSpPr>
          <p:grpSpPr>
            <a:xfrm>
              <a:off x="3335154" y="3104647"/>
              <a:ext cx="2834238" cy="3029453"/>
              <a:chOff x="3504152" y="3104647"/>
              <a:chExt cx="2834238" cy="3029453"/>
            </a:xfrm>
          </p:grpSpPr>
          <p:cxnSp>
            <p:nvCxnSpPr>
              <p:cNvPr id="57" name="直接连接符 56">
                <a:extLst>
                  <a:ext uri="{FF2B5EF4-FFF2-40B4-BE49-F238E27FC236}">
                    <a16:creationId xmlns:a16="http://schemas.microsoft.com/office/drawing/2014/main" id="{51644179-41EA-4F42-ADCD-E465F961966C}"/>
                  </a:ext>
                </a:extLst>
              </p:cNvPr>
              <p:cNvCxnSpPr>
                <a:stCxn id="63" idx="2"/>
                <a:endCxn id="61" idx="4"/>
              </p:cNvCxnSpPr>
              <p:nvPr/>
            </p:nvCxnSpPr>
            <p:spPr>
              <a:xfrm flipV="1">
                <a:off x="4921271" y="3769700"/>
                <a:ext cx="0" cy="236440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8" name="iś1îḓé">
                <a:extLst>
                  <a:ext uri="{FF2B5EF4-FFF2-40B4-BE49-F238E27FC236}">
                    <a16:creationId xmlns:a16="http://schemas.microsoft.com/office/drawing/2014/main" id="{7F89D573-BA7D-4F3A-9BAE-1BD3FDA4C65A}"/>
                  </a:ext>
                </a:extLst>
              </p:cNvPr>
              <p:cNvGrpSpPr/>
              <p:nvPr/>
            </p:nvGrpSpPr>
            <p:grpSpPr>
              <a:xfrm>
                <a:off x="3504152" y="4017186"/>
                <a:ext cx="2834238" cy="2116914"/>
                <a:chOff x="3504152" y="4017186"/>
                <a:chExt cx="2327244" cy="2116914"/>
              </a:xfrm>
            </p:grpSpPr>
            <p:sp>
              <p:nvSpPr>
                <p:cNvPr id="63" name="íṩḻíďé">
                  <a:extLst>
                    <a:ext uri="{FF2B5EF4-FFF2-40B4-BE49-F238E27FC236}">
                      <a16:creationId xmlns:a16="http://schemas.microsoft.com/office/drawing/2014/main" id="{9006D069-8124-460C-82C3-F07A292CA8DF}"/>
                    </a:ext>
                  </a:extLst>
                </p:cNvPr>
                <p:cNvSpPr/>
                <p:nvPr/>
              </p:nvSpPr>
              <p:spPr bwMode="auto">
                <a:xfrm>
                  <a:off x="3504152" y="4591213"/>
                  <a:ext cx="2327244" cy="1542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100" dirty="0"/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64" name="í$ḻiḋè">
                  <a:extLst>
                    <a:ext uri="{FF2B5EF4-FFF2-40B4-BE49-F238E27FC236}">
                      <a16:creationId xmlns:a16="http://schemas.microsoft.com/office/drawing/2014/main" id="{F29B8C60-FE24-4C9E-854E-3BB576656541}"/>
                    </a:ext>
                  </a:extLst>
                </p:cNvPr>
                <p:cNvSpPr txBox="1"/>
                <p:nvPr/>
              </p:nvSpPr>
              <p:spPr bwMode="auto">
                <a:xfrm>
                  <a:off x="3504152" y="4017186"/>
                  <a:ext cx="2327244" cy="43202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spcBef>
                      <a:spcPct val="0"/>
                    </a:spcBef>
                  </a:pPr>
                  <a:r>
                    <a:rPr lang="en-US" altLang="zh-CN" sz="1600" b="1" dirty="0"/>
                    <a:t>Text here</a:t>
                  </a:r>
                </a:p>
              </p:txBody>
            </p:sp>
          </p:grpSp>
          <p:grpSp>
            <p:nvGrpSpPr>
              <p:cNvPr id="59" name="íSlîḍé">
                <a:extLst>
                  <a:ext uri="{FF2B5EF4-FFF2-40B4-BE49-F238E27FC236}">
                    <a16:creationId xmlns:a16="http://schemas.microsoft.com/office/drawing/2014/main" id="{9FE1B14A-9C5B-44EE-BB47-F18C00985318}"/>
                  </a:ext>
                </a:extLst>
              </p:cNvPr>
              <p:cNvGrpSpPr/>
              <p:nvPr/>
            </p:nvGrpSpPr>
            <p:grpSpPr>
              <a:xfrm>
                <a:off x="4783771" y="3494700"/>
                <a:ext cx="275000" cy="275000"/>
                <a:chOff x="1607367" y="4342267"/>
                <a:chExt cx="275000" cy="275000"/>
              </a:xfrm>
            </p:grpSpPr>
            <p:sp>
              <p:nvSpPr>
                <p:cNvPr id="61" name="îṧļîḓè">
                  <a:extLst>
                    <a:ext uri="{FF2B5EF4-FFF2-40B4-BE49-F238E27FC236}">
                      <a16:creationId xmlns:a16="http://schemas.microsoft.com/office/drawing/2014/main" id="{C759C68A-B108-450B-8D36-6CDD8F8A7C88}"/>
                    </a:ext>
                  </a:extLst>
                </p:cNvPr>
                <p:cNvSpPr/>
                <p:nvPr/>
              </p:nvSpPr>
              <p:spPr>
                <a:xfrm>
                  <a:off x="1607367" y="4342267"/>
                  <a:ext cx="275000" cy="275000"/>
                </a:xfrm>
                <a:prstGeom prst="ellipse">
                  <a:avLst/>
                </a:prstGeom>
                <a:solidFill>
                  <a:schemeClr val="bg1"/>
                </a:solidFill>
                <a:ln w="38100" cap="rnd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" name="îSḷíďè">
                  <a:extLst>
                    <a:ext uri="{FF2B5EF4-FFF2-40B4-BE49-F238E27FC236}">
                      <a16:creationId xmlns:a16="http://schemas.microsoft.com/office/drawing/2014/main" id="{B0B50D4E-90AA-4326-890C-B83572D003BA}"/>
                    </a:ext>
                  </a:extLst>
                </p:cNvPr>
                <p:cNvSpPr/>
                <p:nvPr/>
              </p:nvSpPr>
              <p:spPr>
                <a:xfrm>
                  <a:off x="1657139" y="4392039"/>
                  <a:ext cx="175456" cy="175456"/>
                </a:xfrm>
                <a:prstGeom prst="ellipse">
                  <a:avLst/>
                </a:prstGeom>
                <a:solidFill>
                  <a:schemeClr val="accent2"/>
                </a:solidFill>
                <a:ln w="3175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0" name="íš1îḓê">
                <a:extLst>
                  <a:ext uri="{FF2B5EF4-FFF2-40B4-BE49-F238E27FC236}">
                    <a16:creationId xmlns:a16="http://schemas.microsoft.com/office/drawing/2014/main" id="{F29B8C60-FE24-4C9E-854E-3BB576656541}"/>
                  </a:ext>
                </a:extLst>
              </p:cNvPr>
              <p:cNvSpPr txBox="1"/>
              <p:nvPr/>
            </p:nvSpPr>
            <p:spPr bwMode="auto">
              <a:xfrm>
                <a:off x="4548342" y="3104647"/>
                <a:ext cx="745858" cy="39005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dirty="0"/>
                  <a:t>2017</a:t>
                </a:r>
              </a:p>
            </p:txBody>
          </p:sp>
        </p:grpSp>
        <p:grpSp>
          <p:nvGrpSpPr>
            <p:cNvPr id="39" name="iṡḻíḑê">
              <a:extLst>
                <a:ext uri="{FF2B5EF4-FFF2-40B4-BE49-F238E27FC236}">
                  <a16:creationId xmlns:a16="http://schemas.microsoft.com/office/drawing/2014/main" id="{40D3AD5C-1B55-431A-B4BB-0BB2F459F89F}"/>
                </a:ext>
              </a:extLst>
            </p:cNvPr>
            <p:cNvGrpSpPr/>
            <p:nvPr/>
          </p:nvGrpSpPr>
          <p:grpSpPr>
            <a:xfrm>
              <a:off x="6009908" y="1130300"/>
              <a:ext cx="2834238" cy="3029453"/>
              <a:chOff x="6347904" y="1130300"/>
              <a:chExt cx="2834238" cy="3029453"/>
            </a:xfrm>
          </p:grpSpPr>
          <p:cxnSp>
            <p:nvCxnSpPr>
              <p:cNvPr id="49" name="直接连接符 48">
                <a:extLst>
                  <a:ext uri="{FF2B5EF4-FFF2-40B4-BE49-F238E27FC236}">
                    <a16:creationId xmlns:a16="http://schemas.microsoft.com/office/drawing/2014/main" id="{1FDF551B-DB0B-4330-9C27-1451C0F1190F}"/>
                  </a:ext>
                </a:extLst>
              </p:cNvPr>
              <p:cNvCxnSpPr>
                <a:stCxn id="53" idx="0"/>
                <a:endCxn id="56" idx="0"/>
              </p:cNvCxnSpPr>
              <p:nvPr/>
            </p:nvCxnSpPr>
            <p:spPr>
              <a:xfrm flipV="1">
                <a:off x="7765023" y="1130300"/>
                <a:ext cx="0" cy="236440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0" name="iṧḻíḋé">
                <a:extLst>
                  <a:ext uri="{FF2B5EF4-FFF2-40B4-BE49-F238E27FC236}">
                    <a16:creationId xmlns:a16="http://schemas.microsoft.com/office/drawing/2014/main" id="{1753C5C9-AF73-49F7-986E-D194FB2E48AA}"/>
                  </a:ext>
                </a:extLst>
              </p:cNvPr>
              <p:cNvGrpSpPr/>
              <p:nvPr/>
            </p:nvGrpSpPr>
            <p:grpSpPr>
              <a:xfrm>
                <a:off x="6347904" y="1130300"/>
                <a:ext cx="2834238" cy="2116914"/>
                <a:chOff x="6347904" y="1130300"/>
                <a:chExt cx="2327244" cy="2116914"/>
              </a:xfrm>
            </p:grpSpPr>
            <p:sp>
              <p:nvSpPr>
                <p:cNvPr id="55" name="íṣlidê">
                  <a:extLst>
                    <a:ext uri="{FF2B5EF4-FFF2-40B4-BE49-F238E27FC236}">
                      <a16:creationId xmlns:a16="http://schemas.microsoft.com/office/drawing/2014/main" id="{9006D069-8124-460C-82C3-F07A292CA8DF}"/>
                    </a:ext>
                  </a:extLst>
                </p:cNvPr>
                <p:cNvSpPr/>
                <p:nvPr/>
              </p:nvSpPr>
              <p:spPr bwMode="auto">
                <a:xfrm>
                  <a:off x="6347904" y="1704327"/>
                  <a:ext cx="2327244" cy="1542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100" dirty="0"/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56" name="ïṡḻîḋè">
                  <a:extLst>
                    <a:ext uri="{FF2B5EF4-FFF2-40B4-BE49-F238E27FC236}">
                      <a16:creationId xmlns:a16="http://schemas.microsoft.com/office/drawing/2014/main" id="{F29B8C60-FE24-4C9E-854E-3BB576656541}"/>
                    </a:ext>
                  </a:extLst>
                </p:cNvPr>
                <p:cNvSpPr txBox="1"/>
                <p:nvPr/>
              </p:nvSpPr>
              <p:spPr bwMode="auto">
                <a:xfrm>
                  <a:off x="6347904" y="1130300"/>
                  <a:ext cx="2327244" cy="43202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spcBef>
                      <a:spcPct val="0"/>
                    </a:spcBef>
                  </a:pPr>
                  <a:r>
                    <a:rPr lang="en-US" altLang="zh-CN" sz="1600" b="1" dirty="0"/>
                    <a:t>Text here</a:t>
                  </a:r>
                </a:p>
              </p:txBody>
            </p:sp>
          </p:grpSp>
          <p:grpSp>
            <p:nvGrpSpPr>
              <p:cNvPr id="51" name="îşlïḓé">
                <a:extLst>
                  <a:ext uri="{FF2B5EF4-FFF2-40B4-BE49-F238E27FC236}">
                    <a16:creationId xmlns:a16="http://schemas.microsoft.com/office/drawing/2014/main" id="{60C55E48-6A7A-40DA-BCD8-E95FDBCD9373}"/>
                  </a:ext>
                </a:extLst>
              </p:cNvPr>
              <p:cNvGrpSpPr/>
              <p:nvPr/>
            </p:nvGrpSpPr>
            <p:grpSpPr>
              <a:xfrm>
                <a:off x="7627523" y="3494700"/>
                <a:ext cx="275000" cy="275000"/>
                <a:chOff x="1607367" y="4342267"/>
                <a:chExt cx="275000" cy="275000"/>
              </a:xfrm>
            </p:grpSpPr>
            <p:sp>
              <p:nvSpPr>
                <p:cNvPr id="53" name="íṧ1îdê">
                  <a:extLst>
                    <a:ext uri="{FF2B5EF4-FFF2-40B4-BE49-F238E27FC236}">
                      <a16:creationId xmlns:a16="http://schemas.microsoft.com/office/drawing/2014/main" id="{742B5F14-9989-4F67-BAC1-3A3217905D84}"/>
                    </a:ext>
                  </a:extLst>
                </p:cNvPr>
                <p:cNvSpPr/>
                <p:nvPr/>
              </p:nvSpPr>
              <p:spPr>
                <a:xfrm>
                  <a:off x="1607367" y="4342267"/>
                  <a:ext cx="275000" cy="275000"/>
                </a:xfrm>
                <a:prstGeom prst="ellipse">
                  <a:avLst/>
                </a:prstGeom>
                <a:solidFill>
                  <a:schemeClr val="bg1"/>
                </a:solidFill>
                <a:ln w="38100" cap="rnd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" name="ïSḷíḍe">
                  <a:extLst>
                    <a:ext uri="{FF2B5EF4-FFF2-40B4-BE49-F238E27FC236}">
                      <a16:creationId xmlns:a16="http://schemas.microsoft.com/office/drawing/2014/main" id="{11E6725E-1875-4A5E-B602-AACB10BEAFC1}"/>
                    </a:ext>
                  </a:extLst>
                </p:cNvPr>
                <p:cNvSpPr/>
                <p:nvPr/>
              </p:nvSpPr>
              <p:spPr>
                <a:xfrm>
                  <a:off x="1657139" y="4392039"/>
                  <a:ext cx="175456" cy="175456"/>
                </a:xfrm>
                <a:prstGeom prst="ellipse">
                  <a:avLst/>
                </a:prstGeom>
                <a:solidFill>
                  <a:schemeClr val="accent3"/>
                </a:solidFill>
                <a:ln w="3175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2" name="ïşļîdê">
                <a:extLst>
                  <a:ext uri="{FF2B5EF4-FFF2-40B4-BE49-F238E27FC236}">
                    <a16:creationId xmlns:a16="http://schemas.microsoft.com/office/drawing/2014/main" id="{F29B8C60-FE24-4C9E-854E-3BB576656541}"/>
                  </a:ext>
                </a:extLst>
              </p:cNvPr>
              <p:cNvSpPr txBox="1"/>
              <p:nvPr/>
            </p:nvSpPr>
            <p:spPr bwMode="auto">
              <a:xfrm>
                <a:off x="7392094" y="3769700"/>
                <a:ext cx="745858" cy="39005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dirty="0"/>
                  <a:t>2018</a:t>
                </a:r>
              </a:p>
            </p:txBody>
          </p:sp>
        </p:grpSp>
        <p:grpSp>
          <p:nvGrpSpPr>
            <p:cNvPr id="40" name="íŝ1ïďê">
              <a:extLst>
                <a:ext uri="{FF2B5EF4-FFF2-40B4-BE49-F238E27FC236}">
                  <a16:creationId xmlns:a16="http://schemas.microsoft.com/office/drawing/2014/main" id="{2FCA028D-51BF-49D2-8223-B3704273E467}"/>
                </a:ext>
              </a:extLst>
            </p:cNvPr>
            <p:cNvGrpSpPr/>
            <p:nvPr/>
          </p:nvGrpSpPr>
          <p:grpSpPr>
            <a:xfrm>
              <a:off x="8684662" y="3104647"/>
              <a:ext cx="2834238" cy="3029453"/>
              <a:chOff x="8684662" y="3104647"/>
              <a:chExt cx="2834238" cy="3029453"/>
            </a:xfrm>
          </p:grpSpPr>
          <p:cxnSp>
            <p:nvCxnSpPr>
              <p:cNvPr id="41" name="直接连接符 40">
                <a:extLst>
                  <a:ext uri="{FF2B5EF4-FFF2-40B4-BE49-F238E27FC236}">
                    <a16:creationId xmlns:a16="http://schemas.microsoft.com/office/drawing/2014/main" id="{6D37C277-6E58-41D3-9ED0-E02F00518C6A}"/>
                  </a:ext>
                </a:extLst>
              </p:cNvPr>
              <p:cNvCxnSpPr>
                <a:stCxn id="47" idx="2"/>
                <a:endCxn id="45" idx="4"/>
              </p:cNvCxnSpPr>
              <p:nvPr/>
            </p:nvCxnSpPr>
            <p:spPr>
              <a:xfrm flipV="1">
                <a:off x="10101781" y="3769700"/>
                <a:ext cx="0" cy="236440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2" name="íṡľíḋé">
                <a:extLst>
                  <a:ext uri="{FF2B5EF4-FFF2-40B4-BE49-F238E27FC236}">
                    <a16:creationId xmlns:a16="http://schemas.microsoft.com/office/drawing/2014/main" id="{FD72C558-D9D6-41C2-82A2-E3CC70BF7F19}"/>
                  </a:ext>
                </a:extLst>
              </p:cNvPr>
              <p:cNvGrpSpPr/>
              <p:nvPr/>
            </p:nvGrpSpPr>
            <p:grpSpPr>
              <a:xfrm>
                <a:off x="8684662" y="4017186"/>
                <a:ext cx="2834238" cy="2116914"/>
                <a:chOff x="9191656" y="4017186"/>
                <a:chExt cx="2327244" cy="2116914"/>
              </a:xfrm>
            </p:grpSpPr>
            <p:sp>
              <p:nvSpPr>
                <p:cNvPr id="47" name="îšľiḓé">
                  <a:extLst>
                    <a:ext uri="{FF2B5EF4-FFF2-40B4-BE49-F238E27FC236}">
                      <a16:creationId xmlns:a16="http://schemas.microsoft.com/office/drawing/2014/main" id="{9006D069-8124-460C-82C3-F07A292CA8DF}"/>
                    </a:ext>
                  </a:extLst>
                </p:cNvPr>
                <p:cNvSpPr/>
                <p:nvPr/>
              </p:nvSpPr>
              <p:spPr bwMode="auto">
                <a:xfrm>
                  <a:off x="9191656" y="4591213"/>
                  <a:ext cx="2327244" cy="1542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100" dirty="0"/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48" name="iṩḷîďè">
                  <a:extLst>
                    <a:ext uri="{FF2B5EF4-FFF2-40B4-BE49-F238E27FC236}">
                      <a16:creationId xmlns:a16="http://schemas.microsoft.com/office/drawing/2014/main" id="{F29B8C60-FE24-4C9E-854E-3BB576656541}"/>
                    </a:ext>
                  </a:extLst>
                </p:cNvPr>
                <p:cNvSpPr txBox="1"/>
                <p:nvPr/>
              </p:nvSpPr>
              <p:spPr bwMode="auto">
                <a:xfrm>
                  <a:off x="9191656" y="4017186"/>
                  <a:ext cx="2327244" cy="43202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spcBef>
                      <a:spcPct val="0"/>
                    </a:spcBef>
                  </a:pPr>
                  <a:r>
                    <a:rPr lang="en-US" altLang="zh-CN" sz="1600" b="1" dirty="0"/>
                    <a:t>Text here</a:t>
                  </a:r>
                </a:p>
              </p:txBody>
            </p:sp>
          </p:grpSp>
          <p:grpSp>
            <p:nvGrpSpPr>
              <p:cNvPr id="43" name="íṩḷîdé">
                <a:extLst>
                  <a:ext uri="{FF2B5EF4-FFF2-40B4-BE49-F238E27FC236}">
                    <a16:creationId xmlns:a16="http://schemas.microsoft.com/office/drawing/2014/main" id="{81CF53A6-3A91-44A2-89C8-1A0477A8D457}"/>
                  </a:ext>
                </a:extLst>
              </p:cNvPr>
              <p:cNvGrpSpPr/>
              <p:nvPr/>
            </p:nvGrpSpPr>
            <p:grpSpPr>
              <a:xfrm>
                <a:off x="9964281" y="3494700"/>
                <a:ext cx="275000" cy="275000"/>
                <a:chOff x="1607367" y="4342267"/>
                <a:chExt cx="275000" cy="275000"/>
              </a:xfrm>
            </p:grpSpPr>
            <p:sp>
              <p:nvSpPr>
                <p:cNvPr id="45" name="íSḻîde">
                  <a:extLst>
                    <a:ext uri="{FF2B5EF4-FFF2-40B4-BE49-F238E27FC236}">
                      <a16:creationId xmlns:a16="http://schemas.microsoft.com/office/drawing/2014/main" id="{CB3F0438-B63B-40F2-8ACA-177D541754A0}"/>
                    </a:ext>
                  </a:extLst>
                </p:cNvPr>
                <p:cNvSpPr/>
                <p:nvPr/>
              </p:nvSpPr>
              <p:spPr>
                <a:xfrm>
                  <a:off x="1607367" y="4342267"/>
                  <a:ext cx="275000" cy="275000"/>
                </a:xfrm>
                <a:prstGeom prst="ellipse">
                  <a:avLst/>
                </a:prstGeom>
                <a:solidFill>
                  <a:schemeClr val="bg1"/>
                </a:solidFill>
                <a:ln w="38100" cap="rnd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" name="íṥḻíḓê">
                  <a:extLst>
                    <a:ext uri="{FF2B5EF4-FFF2-40B4-BE49-F238E27FC236}">
                      <a16:creationId xmlns:a16="http://schemas.microsoft.com/office/drawing/2014/main" id="{84FA3204-E55A-4E04-AB29-AFD9B0E52B6B}"/>
                    </a:ext>
                  </a:extLst>
                </p:cNvPr>
                <p:cNvSpPr/>
                <p:nvPr/>
              </p:nvSpPr>
              <p:spPr>
                <a:xfrm>
                  <a:off x="1657139" y="4392039"/>
                  <a:ext cx="175456" cy="175456"/>
                </a:xfrm>
                <a:prstGeom prst="ellipse">
                  <a:avLst/>
                </a:prstGeom>
                <a:solidFill>
                  <a:schemeClr val="accent4"/>
                </a:solidFill>
                <a:ln w="3175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4" name="isliḋe">
                <a:extLst>
                  <a:ext uri="{FF2B5EF4-FFF2-40B4-BE49-F238E27FC236}">
                    <a16:creationId xmlns:a16="http://schemas.microsoft.com/office/drawing/2014/main" id="{F29B8C60-FE24-4C9E-854E-3BB576656541}"/>
                  </a:ext>
                </a:extLst>
              </p:cNvPr>
              <p:cNvSpPr txBox="1"/>
              <p:nvPr/>
            </p:nvSpPr>
            <p:spPr bwMode="auto">
              <a:xfrm>
                <a:off x="9728852" y="3104647"/>
                <a:ext cx="745858" cy="39005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dirty="0"/>
                  <a:t>2019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51334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269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6F22F3A-D7B9-4A95-B462-45D24065FAC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014413" y="1334761"/>
            <a:ext cx="8888238" cy="4539405"/>
            <a:chOff x="1014413" y="1334761"/>
            <a:chExt cx="8888238" cy="4539405"/>
          </a:xfrm>
        </p:grpSpPr>
        <p:grpSp>
          <p:nvGrpSpPr>
            <p:cNvPr id="3" name="iSḻïdé">
              <a:extLst>
                <a:ext uri="{FF2B5EF4-FFF2-40B4-BE49-F238E27FC236}">
                  <a16:creationId xmlns:a16="http://schemas.microsoft.com/office/drawing/2014/main" id="{87E7917A-6FB7-432B-9481-5177A70B4FF6}"/>
                </a:ext>
              </a:extLst>
            </p:cNvPr>
            <p:cNvGrpSpPr/>
            <p:nvPr/>
          </p:nvGrpSpPr>
          <p:grpSpPr>
            <a:xfrm>
              <a:off x="1014413" y="2546104"/>
              <a:ext cx="3370411" cy="1582542"/>
              <a:chOff x="-22546" y="2564904"/>
              <a:chExt cx="3370411" cy="1582542"/>
            </a:xfrm>
          </p:grpSpPr>
          <p:grpSp>
            <p:nvGrpSpPr>
              <p:cNvPr id="33" name="íṡľîḓè">
                <a:extLst>
                  <a:ext uri="{FF2B5EF4-FFF2-40B4-BE49-F238E27FC236}">
                    <a16:creationId xmlns:a16="http://schemas.microsoft.com/office/drawing/2014/main" id="{082CF116-3420-4265-9988-C9E526B841B3}"/>
                  </a:ext>
                </a:extLst>
              </p:cNvPr>
              <p:cNvGrpSpPr/>
              <p:nvPr/>
            </p:nvGrpSpPr>
            <p:grpSpPr>
              <a:xfrm>
                <a:off x="-22546" y="2564904"/>
                <a:ext cx="3370411" cy="1037958"/>
                <a:chOff x="7453945" y="2930257"/>
                <a:chExt cx="3370411" cy="1037958"/>
              </a:xfrm>
            </p:grpSpPr>
            <p:sp>
              <p:nvSpPr>
                <p:cNvPr id="36" name="îSľïḍè">
                  <a:extLst>
                    <a:ext uri="{FF2B5EF4-FFF2-40B4-BE49-F238E27FC236}">
                      <a16:creationId xmlns:a16="http://schemas.microsoft.com/office/drawing/2014/main" id="{362F7D63-9BCE-4083-BE1D-052102BB580A}"/>
                    </a:ext>
                  </a:extLst>
                </p:cNvPr>
                <p:cNvSpPr txBox="1"/>
                <p:nvPr/>
              </p:nvSpPr>
              <p:spPr>
                <a:xfrm>
                  <a:off x="7453945" y="2930257"/>
                  <a:ext cx="3370411" cy="1037958"/>
                </a:xfrm>
                <a:prstGeom prst="rect">
                  <a:avLst/>
                </a:prstGeom>
                <a:noFill/>
                <a:ln w="3175">
                  <a:solidFill>
                    <a:schemeClr val="tx1">
                      <a:lumMod val="40000"/>
                      <a:lumOff val="60000"/>
                    </a:schemeClr>
                  </a:solidFill>
                </a:ln>
              </p:spPr>
              <p:txBody>
                <a:bodyPr wrap="square" lIns="91440" tIns="45720" rIns="91440" bIns="45720">
                  <a:normAutofit fontScale="92500" lnSpcReduction="20000"/>
                </a:bodyPr>
                <a:lstStyle/>
                <a:p>
                  <a:pPr algn="r"/>
                  <a:br>
                    <a:rPr lang="zh-CN" altLang="en-US" sz="2400" b="1" dirty="0"/>
                  </a:br>
                  <a:r>
                    <a:rPr lang="en-US" altLang="zh-CN" sz="3500" b="1" dirty="0"/>
                    <a:t>CONTENTS</a:t>
                  </a:r>
                  <a:br>
                    <a:rPr lang="zh-CN" altLang="en-US" sz="2400" b="1" dirty="0"/>
                  </a:br>
                  <a:endParaRPr lang="zh-CN" altLang="en-US" sz="2400" b="1" dirty="0"/>
                </a:p>
              </p:txBody>
            </p:sp>
            <p:sp>
              <p:nvSpPr>
                <p:cNvPr id="37" name="ïṩ1îḓé">
                  <a:extLst>
                    <a:ext uri="{FF2B5EF4-FFF2-40B4-BE49-F238E27FC236}">
                      <a16:creationId xmlns:a16="http://schemas.microsoft.com/office/drawing/2014/main" id="{93C81569-B007-483B-AE75-7217D8C04AAE}"/>
                    </a:ext>
                  </a:extLst>
                </p:cNvPr>
                <p:cNvSpPr txBox="1"/>
                <p:nvPr/>
              </p:nvSpPr>
              <p:spPr>
                <a:xfrm>
                  <a:off x="9024156" y="3545810"/>
                  <a:ext cx="1800200" cy="276999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  <p:cxnSp>
            <p:nvCxnSpPr>
              <p:cNvPr id="34" name="直接连接符 33">
                <a:extLst>
                  <a:ext uri="{FF2B5EF4-FFF2-40B4-BE49-F238E27FC236}">
                    <a16:creationId xmlns:a16="http://schemas.microsoft.com/office/drawing/2014/main" id="{BEA04D7E-13A0-4EB7-8EA5-645F031B6DC7}"/>
                  </a:ext>
                </a:extLst>
              </p:cNvPr>
              <p:cNvCxnSpPr/>
              <p:nvPr/>
            </p:nvCxnSpPr>
            <p:spPr>
              <a:xfrm>
                <a:off x="2309919" y="3566045"/>
                <a:ext cx="468052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ïS1ide">
                <a:extLst>
                  <a:ext uri="{FF2B5EF4-FFF2-40B4-BE49-F238E27FC236}">
                    <a16:creationId xmlns:a16="http://schemas.microsoft.com/office/drawing/2014/main" id="{3CEA09B4-BC4B-4F3A-B082-E636B8C29C33}"/>
                  </a:ext>
                </a:extLst>
              </p:cNvPr>
              <p:cNvSpPr txBox="1"/>
              <p:nvPr/>
            </p:nvSpPr>
            <p:spPr>
              <a:xfrm>
                <a:off x="-22546" y="3639615"/>
                <a:ext cx="3370411" cy="5078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zh-CN" altLang="en-US" sz="1100" dirty="0"/>
              </a:p>
            </p:txBody>
          </p:sp>
        </p:grpSp>
        <p:grpSp>
          <p:nvGrpSpPr>
            <p:cNvPr id="4" name="iṥ1íḍê">
              <a:extLst>
                <a:ext uri="{FF2B5EF4-FFF2-40B4-BE49-F238E27FC236}">
                  <a16:creationId xmlns:a16="http://schemas.microsoft.com/office/drawing/2014/main" id="{797E182F-A9F1-48B3-9F37-4498962B13A4}"/>
                </a:ext>
              </a:extLst>
            </p:cNvPr>
            <p:cNvGrpSpPr/>
            <p:nvPr/>
          </p:nvGrpSpPr>
          <p:grpSpPr>
            <a:xfrm>
              <a:off x="5467115" y="5202871"/>
              <a:ext cx="4435536" cy="671295"/>
              <a:chOff x="5411924" y="5057599"/>
              <a:chExt cx="4435536" cy="671295"/>
            </a:xfrm>
          </p:grpSpPr>
          <p:sp>
            <p:nvSpPr>
              <p:cNvPr id="29" name="îŝlíḑe">
                <a:extLst>
                  <a:ext uri="{FF2B5EF4-FFF2-40B4-BE49-F238E27FC236}">
                    <a16:creationId xmlns:a16="http://schemas.microsoft.com/office/drawing/2014/main" id="{93233C05-4827-43E1-AE16-1F569F933831}"/>
                  </a:ext>
                </a:extLst>
              </p:cNvPr>
              <p:cNvSpPr/>
              <p:nvPr/>
            </p:nvSpPr>
            <p:spPr>
              <a:xfrm>
                <a:off x="5411924" y="5104545"/>
                <a:ext cx="624349" cy="624349"/>
              </a:xfrm>
              <a:prstGeom prst="diamond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/>
                    </a:solidFill>
                    <a:latin typeface="Impact" panose="020B0806030902050204" pitchFamily="34" charset="0"/>
                  </a:rPr>
                  <a:t>05</a:t>
                </a:r>
              </a:p>
            </p:txBody>
          </p:sp>
          <p:grpSp>
            <p:nvGrpSpPr>
              <p:cNvPr id="30" name="îṡḷíḓè">
                <a:extLst>
                  <a:ext uri="{FF2B5EF4-FFF2-40B4-BE49-F238E27FC236}">
                    <a16:creationId xmlns:a16="http://schemas.microsoft.com/office/drawing/2014/main" id="{F70818EA-5D71-455B-BA94-7A2FA45A2783}"/>
                  </a:ext>
                </a:extLst>
              </p:cNvPr>
              <p:cNvGrpSpPr/>
              <p:nvPr/>
            </p:nvGrpSpPr>
            <p:grpSpPr>
              <a:xfrm>
                <a:off x="6036271" y="5057599"/>
                <a:ext cx="3811189" cy="640736"/>
                <a:chOff x="6605788" y="1391888"/>
                <a:chExt cx="4070427" cy="640736"/>
              </a:xfrm>
            </p:grpSpPr>
            <p:sp>
              <p:nvSpPr>
                <p:cNvPr id="31" name="íšlïḑè">
                  <a:extLst>
                    <a:ext uri="{FF2B5EF4-FFF2-40B4-BE49-F238E27FC236}">
                      <a16:creationId xmlns:a16="http://schemas.microsoft.com/office/drawing/2014/main" id="{CAB7D439-BB31-4F49-AF45-CC6332E11B0C}"/>
                    </a:ext>
                  </a:extLst>
                </p:cNvPr>
                <p:cNvSpPr txBox="1"/>
                <p:nvPr/>
              </p:nvSpPr>
              <p:spPr>
                <a:xfrm>
                  <a:off x="6605788" y="1391888"/>
                  <a:ext cx="4070427" cy="320368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 anchor="b" anchorCtr="0">
                  <a:normAutofit lnSpcReduction="10000"/>
                </a:bodyPr>
                <a:lstStyle/>
                <a:p>
                  <a:r>
                    <a:rPr lang="en-US" altLang="zh-CN" sz="1600" b="1" dirty="0"/>
                    <a:t>Text here</a:t>
                  </a:r>
                  <a:endParaRPr lang="zh-CN" altLang="en-US" sz="1600" b="1" dirty="0"/>
                </a:p>
              </p:txBody>
            </p:sp>
            <p:sp>
              <p:nvSpPr>
                <p:cNvPr id="32" name="ïṣľide">
                  <a:extLst>
                    <a:ext uri="{FF2B5EF4-FFF2-40B4-BE49-F238E27FC236}">
                      <a16:creationId xmlns:a16="http://schemas.microsoft.com/office/drawing/2014/main" id="{52345D39-28CE-41A2-9906-70DA40FBBEED}"/>
                    </a:ext>
                  </a:extLst>
                </p:cNvPr>
                <p:cNvSpPr txBox="1"/>
                <p:nvPr/>
              </p:nvSpPr>
              <p:spPr>
                <a:xfrm>
                  <a:off x="6605788" y="1712256"/>
                  <a:ext cx="4070427" cy="320368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en-US" altLang="zh-CN" sz="1100">
                      <a:solidFill>
                        <a:schemeClr val="dk1">
                          <a:lumMod val="100000"/>
                        </a:schemeClr>
                      </a:solidFill>
                    </a:rPr>
                    <a:t>Copy paste fonts. Choose the only option to retain text.</a:t>
                  </a:r>
                  <a:r>
                    <a:rPr lang="zh-CN" altLang="en-US" sz="1100">
                      <a:solidFill>
                        <a:schemeClr val="dk1">
                          <a:lumMod val="100000"/>
                        </a:schemeClr>
                      </a:solidFill>
                    </a:rPr>
                    <a:t> </a:t>
                  </a:r>
                  <a:endParaRPr lang="zh-CN" altLang="en-US" sz="1100" dirty="0">
                    <a:solidFill>
                      <a:schemeClr val="dk1">
                        <a:lumMod val="100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5" name="işľïḑe">
              <a:extLst>
                <a:ext uri="{FF2B5EF4-FFF2-40B4-BE49-F238E27FC236}">
                  <a16:creationId xmlns:a16="http://schemas.microsoft.com/office/drawing/2014/main" id="{BC6F86DC-12E3-4421-8434-C227DF5A8D16}"/>
                </a:ext>
              </a:extLst>
            </p:cNvPr>
            <p:cNvGrpSpPr/>
            <p:nvPr/>
          </p:nvGrpSpPr>
          <p:grpSpPr>
            <a:xfrm>
              <a:off x="5472554" y="4235843"/>
              <a:ext cx="4430097" cy="671295"/>
              <a:chOff x="5417363" y="4179023"/>
              <a:chExt cx="4430097" cy="671295"/>
            </a:xfrm>
          </p:grpSpPr>
          <p:sp>
            <p:nvSpPr>
              <p:cNvPr id="25" name="íşlîdé">
                <a:extLst>
                  <a:ext uri="{FF2B5EF4-FFF2-40B4-BE49-F238E27FC236}">
                    <a16:creationId xmlns:a16="http://schemas.microsoft.com/office/drawing/2014/main" id="{A6AB85B6-DE81-4F46-984C-4DA4DD235E3F}"/>
                  </a:ext>
                </a:extLst>
              </p:cNvPr>
              <p:cNvSpPr/>
              <p:nvPr/>
            </p:nvSpPr>
            <p:spPr>
              <a:xfrm>
                <a:off x="5417363" y="4225969"/>
                <a:ext cx="624349" cy="624349"/>
              </a:xfrm>
              <a:prstGeom prst="diamond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/>
                    </a:solidFill>
                    <a:latin typeface="Impact" panose="020B0806030902050204" pitchFamily="34" charset="0"/>
                  </a:rPr>
                  <a:t>04</a:t>
                </a:r>
              </a:p>
            </p:txBody>
          </p:sp>
          <p:grpSp>
            <p:nvGrpSpPr>
              <p:cNvPr id="26" name="ïṩľíḑé">
                <a:extLst>
                  <a:ext uri="{FF2B5EF4-FFF2-40B4-BE49-F238E27FC236}">
                    <a16:creationId xmlns:a16="http://schemas.microsoft.com/office/drawing/2014/main" id="{06ADA1CE-78A7-4F86-87AF-87CCED07C98F}"/>
                  </a:ext>
                </a:extLst>
              </p:cNvPr>
              <p:cNvGrpSpPr/>
              <p:nvPr/>
            </p:nvGrpSpPr>
            <p:grpSpPr>
              <a:xfrm>
                <a:off x="6036271" y="4179023"/>
                <a:ext cx="3811189" cy="640736"/>
                <a:chOff x="6605788" y="1391888"/>
                <a:chExt cx="4070427" cy="640736"/>
              </a:xfrm>
            </p:grpSpPr>
            <p:sp>
              <p:nvSpPr>
                <p:cNvPr id="27" name="ïSļîďè">
                  <a:extLst>
                    <a:ext uri="{FF2B5EF4-FFF2-40B4-BE49-F238E27FC236}">
                      <a16:creationId xmlns:a16="http://schemas.microsoft.com/office/drawing/2014/main" id="{E62B1A0F-07B0-47C5-864F-B9526646DA8D}"/>
                    </a:ext>
                  </a:extLst>
                </p:cNvPr>
                <p:cNvSpPr txBox="1"/>
                <p:nvPr/>
              </p:nvSpPr>
              <p:spPr>
                <a:xfrm>
                  <a:off x="6605788" y="1391888"/>
                  <a:ext cx="4070427" cy="320368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 anchor="b" anchorCtr="0">
                  <a:normAutofit lnSpcReduction="10000"/>
                </a:bodyPr>
                <a:lstStyle/>
                <a:p>
                  <a:r>
                    <a:rPr lang="en-US" altLang="zh-CN" sz="1600" b="1" dirty="0"/>
                    <a:t>Text here</a:t>
                  </a:r>
                  <a:endParaRPr lang="zh-CN" altLang="en-US" sz="1600" b="1" dirty="0"/>
                </a:p>
              </p:txBody>
            </p:sp>
            <p:sp>
              <p:nvSpPr>
                <p:cNvPr id="28" name="í$ļîḑé">
                  <a:extLst>
                    <a:ext uri="{FF2B5EF4-FFF2-40B4-BE49-F238E27FC236}">
                      <a16:creationId xmlns:a16="http://schemas.microsoft.com/office/drawing/2014/main" id="{E30FD03E-189F-4769-BB55-90194F8A7894}"/>
                    </a:ext>
                  </a:extLst>
                </p:cNvPr>
                <p:cNvSpPr txBox="1"/>
                <p:nvPr/>
              </p:nvSpPr>
              <p:spPr>
                <a:xfrm>
                  <a:off x="6605788" y="1712256"/>
                  <a:ext cx="4070427" cy="320368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en-US" altLang="zh-CN" sz="1100">
                      <a:solidFill>
                        <a:schemeClr val="dk1">
                          <a:lumMod val="100000"/>
                        </a:schemeClr>
                      </a:solidFill>
                    </a:rPr>
                    <a:t>Copy paste fonts. Choose the only option to retain text.</a:t>
                  </a:r>
                  <a:r>
                    <a:rPr lang="zh-CN" altLang="en-US" sz="1100">
                      <a:solidFill>
                        <a:schemeClr val="dk1">
                          <a:lumMod val="100000"/>
                        </a:schemeClr>
                      </a:solidFill>
                    </a:rPr>
                    <a:t> </a:t>
                  </a:r>
                  <a:endParaRPr lang="zh-CN" altLang="en-US" sz="1100" dirty="0">
                    <a:solidFill>
                      <a:schemeClr val="dk1">
                        <a:lumMod val="100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6" name="îṥḻïḋe">
              <a:extLst>
                <a:ext uri="{FF2B5EF4-FFF2-40B4-BE49-F238E27FC236}">
                  <a16:creationId xmlns:a16="http://schemas.microsoft.com/office/drawing/2014/main" id="{95757E3E-92EA-4CEB-89E6-F4210D034F43}"/>
                </a:ext>
              </a:extLst>
            </p:cNvPr>
            <p:cNvGrpSpPr/>
            <p:nvPr/>
          </p:nvGrpSpPr>
          <p:grpSpPr>
            <a:xfrm>
              <a:off x="5472554" y="3268815"/>
              <a:ext cx="4430097" cy="671295"/>
              <a:chOff x="5417363" y="3300447"/>
              <a:chExt cx="4430097" cy="671295"/>
            </a:xfrm>
          </p:grpSpPr>
          <p:sp>
            <p:nvSpPr>
              <p:cNvPr id="21" name="îṡľíḑè">
                <a:extLst>
                  <a:ext uri="{FF2B5EF4-FFF2-40B4-BE49-F238E27FC236}">
                    <a16:creationId xmlns:a16="http://schemas.microsoft.com/office/drawing/2014/main" id="{ED7CCD61-A012-4D0F-A50F-B6F44FA83BD4}"/>
                  </a:ext>
                </a:extLst>
              </p:cNvPr>
              <p:cNvSpPr/>
              <p:nvPr/>
            </p:nvSpPr>
            <p:spPr>
              <a:xfrm>
                <a:off x="5417363" y="3347393"/>
                <a:ext cx="624349" cy="624349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/>
                    </a:solidFill>
                    <a:latin typeface="Impact" panose="020B0806030902050204" pitchFamily="34" charset="0"/>
                  </a:rPr>
                  <a:t>03</a:t>
                </a:r>
              </a:p>
            </p:txBody>
          </p:sp>
          <p:grpSp>
            <p:nvGrpSpPr>
              <p:cNvPr id="22" name="î$ľiḋê">
                <a:extLst>
                  <a:ext uri="{FF2B5EF4-FFF2-40B4-BE49-F238E27FC236}">
                    <a16:creationId xmlns:a16="http://schemas.microsoft.com/office/drawing/2014/main" id="{1B3800DB-E1A6-4E3E-AC37-466ED784249B}"/>
                  </a:ext>
                </a:extLst>
              </p:cNvPr>
              <p:cNvGrpSpPr/>
              <p:nvPr/>
            </p:nvGrpSpPr>
            <p:grpSpPr>
              <a:xfrm>
                <a:off x="6036271" y="3300447"/>
                <a:ext cx="3811189" cy="640736"/>
                <a:chOff x="6605788" y="1391888"/>
                <a:chExt cx="4070427" cy="640736"/>
              </a:xfrm>
            </p:grpSpPr>
            <p:sp>
              <p:nvSpPr>
                <p:cNvPr id="23" name="išḻîḑe">
                  <a:extLst>
                    <a:ext uri="{FF2B5EF4-FFF2-40B4-BE49-F238E27FC236}">
                      <a16:creationId xmlns:a16="http://schemas.microsoft.com/office/drawing/2014/main" id="{AA1A317F-E2EE-4459-91DE-CFC5CB4A2AB6}"/>
                    </a:ext>
                  </a:extLst>
                </p:cNvPr>
                <p:cNvSpPr txBox="1"/>
                <p:nvPr/>
              </p:nvSpPr>
              <p:spPr>
                <a:xfrm>
                  <a:off x="6605788" y="1391888"/>
                  <a:ext cx="4070427" cy="320368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 anchor="b" anchorCtr="0">
                  <a:normAutofit lnSpcReduction="10000"/>
                </a:bodyPr>
                <a:lstStyle/>
                <a:p>
                  <a:r>
                    <a:rPr lang="en-US" altLang="zh-CN" sz="1600" b="1" dirty="0"/>
                    <a:t>Text here</a:t>
                  </a:r>
                  <a:endParaRPr lang="zh-CN" altLang="en-US" sz="1600" b="1" dirty="0"/>
                </a:p>
              </p:txBody>
            </p:sp>
            <p:sp>
              <p:nvSpPr>
                <p:cNvPr id="24" name="iŝ1iḓe">
                  <a:extLst>
                    <a:ext uri="{FF2B5EF4-FFF2-40B4-BE49-F238E27FC236}">
                      <a16:creationId xmlns:a16="http://schemas.microsoft.com/office/drawing/2014/main" id="{6366309A-AA78-4BE0-BAFE-1915F8F0038D}"/>
                    </a:ext>
                  </a:extLst>
                </p:cNvPr>
                <p:cNvSpPr txBox="1"/>
                <p:nvPr/>
              </p:nvSpPr>
              <p:spPr>
                <a:xfrm>
                  <a:off x="6605788" y="1712256"/>
                  <a:ext cx="4070427" cy="320368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en-US" altLang="zh-CN" sz="1100">
                      <a:solidFill>
                        <a:schemeClr val="dk1">
                          <a:lumMod val="100000"/>
                        </a:schemeClr>
                      </a:solidFill>
                    </a:rPr>
                    <a:t>Copy paste fonts. Choose the only option to retain text.</a:t>
                  </a:r>
                  <a:r>
                    <a:rPr lang="zh-CN" altLang="en-US" sz="1100">
                      <a:solidFill>
                        <a:schemeClr val="dk1">
                          <a:lumMod val="100000"/>
                        </a:schemeClr>
                      </a:solidFill>
                    </a:rPr>
                    <a:t> </a:t>
                  </a:r>
                  <a:endParaRPr lang="zh-CN" altLang="en-US" sz="1100" dirty="0">
                    <a:solidFill>
                      <a:schemeClr val="dk1">
                        <a:lumMod val="100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7" name="işḻîḑè">
              <a:extLst>
                <a:ext uri="{FF2B5EF4-FFF2-40B4-BE49-F238E27FC236}">
                  <a16:creationId xmlns:a16="http://schemas.microsoft.com/office/drawing/2014/main" id="{6EDB1B5B-5F96-44CB-AAED-CF0838EAA819}"/>
                </a:ext>
              </a:extLst>
            </p:cNvPr>
            <p:cNvGrpSpPr/>
            <p:nvPr/>
          </p:nvGrpSpPr>
          <p:grpSpPr>
            <a:xfrm>
              <a:off x="5472554" y="2301788"/>
              <a:ext cx="4430097" cy="671295"/>
              <a:chOff x="5417363" y="2421871"/>
              <a:chExt cx="4430097" cy="671295"/>
            </a:xfrm>
          </p:grpSpPr>
          <p:sp>
            <p:nvSpPr>
              <p:cNvPr id="17" name="iSļîḍé">
                <a:extLst>
                  <a:ext uri="{FF2B5EF4-FFF2-40B4-BE49-F238E27FC236}">
                    <a16:creationId xmlns:a16="http://schemas.microsoft.com/office/drawing/2014/main" id="{ADEDEE5F-A361-41A1-9501-B7B10973C637}"/>
                  </a:ext>
                </a:extLst>
              </p:cNvPr>
              <p:cNvSpPr/>
              <p:nvPr/>
            </p:nvSpPr>
            <p:spPr>
              <a:xfrm>
                <a:off x="5417363" y="2468817"/>
                <a:ext cx="624349" cy="624349"/>
              </a:xfrm>
              <a:prstGeom prst="diamond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02</a:t>
                </a:r>
              </a:p>
            </p:txBody>
          </p:sp>
          <p:grpSp>
            <p:nvGrpSpPr>
              <p:cNvPr id="18" name="ïṣlîďe">
                <a:extLst>
                  <a:ext uri="{FF2B5EF4-FFF2-40B4-BE49-F238E27FC236}">
                    <a16:creationId xmlns:a16="http://schemas.microsoft.com/office/drawing/2014/main" id="{698742FA-AFA4-4C1E-84A9-289A73FF9990}"/>
                  </a:ext>
                </a:extLst>
              </p:cNvPr>
              <p:cNvGrpSpPr/>
              <p:nvPr/>
            </p:nvGrpSpPr>
            <p:grpSpPr>
              <a:xfrm>
                <a:off x="6036271" y="2421871"/>
                <a:ext cx="3811189" cy="640736"/>
                <a:chOff x="6605788" y="1391888"/>
                <a:chExt cx="4070427" cy="640736"/>
              </a:xfrm>
            </p:grpSpPr>
            <p:sp>
              <p:nvSpPr>
                <p:cNvPr id="19" name="íṧḻïḍè">
                  <a:extLst>
                    <a:ext uri="{FF2B5EF4-FFF2-40B4-BE49-F238E27FC236}">
                      <a16:creationId xmlns:a16="http://schemas.microsoft.com/office/drawing/2014/main" id="{1B1A3D76-DD9F-49CD-BAFB-1238C8598CFE}"/>
                    </a:ext>
                  </a:extLst>
                </p:cNvPr>
                <p:cNvSpPr txBox="1"/>
                <p:nvPr/>
              </p:nvSpPr>
              <p:spPr>
                <a:xfrm>
                  <a:off x="6605788" y="1391888"/>
                  <a:ext cx="4070427" cy="320368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 anchor="b" anchorCtr="0">
                  <a:normAutofit lnSpcReduction="10000"/>
                </a:bodyPr>
                <a:lstStyle/>
                <a:p>
                  <a:r>
                    <a:rPr lang="en-US" altLang="zh-CN" sz="1600" b="1" dirty="0"/>
                    <a:t>Text here</a:t>
                  </a:r>
                  <a:endParaRPr lang="zh-CN" altLang="en-US" sz="1600" b="1" dirty="0"/>
                </a:p>
              </p:txBody>
            </p:sp>
            <p:sp>
              <p:nvSpPr>
                <p:cNvPr id="20" name="ï$ḻîḑé">
                  <a:extLst>
                    <a:ext uri="{FF2B5EF4-FFF2-40B4-BE49-F238E27FC236}">
                      <a16:creationId xmlns:a16="http://schemas.microsoft.com/office/drawing/2014/main" id="{3E6EF3AB-4DB7-44FF-B040-F29D45B2DA61}"/>
                    </a:ext>
                  </a:extLst>
                </p:cNvPr>
                <p:cNvSpPr txBox="1"/>
                <p:nvPr/>
              </p:nvSpPr>
              <p:spPr>
                <a:xfrm>
                  <a:off x="6605788" y="1712256"/>
                  <a:ext cx="4070427" cy="320368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en-US" altLang="zh-CN" sz="1100">
                      <a:solidFill>
                        <a:schemeClr val="dk1">
                          <a:lumMod val="100000"/>
                        </a:schemeClr>
                      </a:solidFill>
                    </a:rPr>
                    <a:t>Copy paste fonts. Choose the only option to retain text.</a:t>
                  </a:r>
                  <a:r>
                    <a:rPr lang="zh-CN" altLang="en-US" sz="1100">
                      <a:solidFill>
                        <a:schemeClr val="dk1">
                          <a:lumMod val="100000"/>
                        </a:schemeClr>
                      </a:solidFill>
                    </a:rPr>
                    <a:t> </a:t>
                  </a:r>
                  <a:endParaRPr lang="zh-CN" altLang="en-US" sz="1100" dirty="0">
                    <a:solidFill>
                      <a:schemeClr val="dk1">
                        <a:lumMod val="100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8" name="iŝḻíḑè">
              <a:extLst>
                <a:ext uri="{FF2B5EF4-FFF2-40B4-BE49-F238E27FC236}">
                  <a16:creationId xmlns:a16="http://schemas.microsoft.com/office/drawing/2014/main" id="{B59523CB-A807-4256-A761-9351E1B36DF1}"/>
                </a:ext>
              </a:extLst>
            </p:cNvPr>
            <p:cNvGrpSpPr/>
            <p:nvPr/>
          </p:nvGrpSpPr>
          <p:grpSpPr>
            <a:xfrm>
              <a:off x="5472556" y="1334761"/>
              <a:ext cx="4430095" cy="671295"/>
              <a:chOff x="5417365" y="1543295"/>
              <a:chExt cx="4430095" cy="671295"/>
            </a:xfrm>
          </p:grpSpPr>
          <p:sp>
            <p:nvSpPr>
              <p:cNvPr id="13" name="îSľîḍe">
                <a:extLst>
                  <a:ext uri="{FF2B5EF4-FFF2-40B4-BE49-F238E27FC236}">
                    <a16:creationId xmlns:a16="http://schemas.microsoft.com/office/drawing/2014/main" id="{F42D6BC3-04B1-4533-8823-57C82B42E8E0}"/>
                  </a:ext>
                </a:extLst>
              </p:cNvPr>
              <p:cNvSpPr/>
              <p:nvPr/>
            </p:nvSpPr>
            <p:spPr>
              <a:xfrm>
                <a:off x="5417365" y="1590241"/>
                <a:ext cx="624349" cy="624349"/>
              </a:xfrm>
              <a:prstGeom prst="diamond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01</a:t>
                </a:r>
              </a:p>
            </p:txBody>
          </p:sp>
          <p:grpSp>
            <p:nvGrpSpPr>
              <p:cNvPr id="14" name="ïšḻíḑê">
                <a:extLst>
                  <a:ext uri="{FF2B5EF4-FFF2-40B4-BE49-F238E27FC236}">
                    <a16:creationId xmlns:a16="http://schemas.microsoft.com/office/drawing/2014/main" id="{195A8BD4-936D-4041-BD22-F344006757FE}"/>
                  </a:ext>
                </a:extLst>
              </p:cNvPr>
              <p:cNvGrpSpPr/>
              <p:nvPr/>
            </p:nvGrpSpPr>
            <p:grpSpPr>
              <a:xfrm>
                <a:off x="6036271" y="1543295"/>
                <a:ext cx="3811189" cy="640736"/>
                <a:chOff x="6605788" y="1391888"/>
                <a:chExt cx="4070427" cy="640736"/>
              </a:xfrm>
            </p:grpSpPr>
            <p:sp>
              <p:nvSpPr>
                <p:cNvPr id="15" name="ïsľíḍe">
                  <a:extLst>
                    <a:ext uri="{FF2B5EF4-FFF2-40B4-BE49-F238E27FC236}">
                      <a16:creationId xmlns:a16="http://schemas.microsoft.com/office/drawing/2014/main" id="{F1B507AE-9B2C-41D5-828B-0398A95DEC58}"/>
                    </a:ext>
                  </a:extLst>
                </p:cNvPr>
                <p:cNvSpPr txBox="1"/>
                <p:nvPr/>
              </p:nvSpPr>
              <p:spPr>
                <a:xfrm>
                  <a:off x="6605788" y="1391888"/>
                  <a:ext cx="4070427" cy="320368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 anchor="b" anchorCtr="0">
                  <a:normAutofit lnSpcReduction="10000"/>
                </a:bodyPr>
                <a:lstStyle/>
                <a:p>
                  <a:r>
                    <a:rPr lang="en-US" altLang="zh-CN" sz="1600" b="1" dirty="0"/>
                    <a:t>Text here</a:t>
                  </a:r>
                  <a:endParaRPr lang="zh-CN" altLang="en-US" sz="1600" b="1" dirty="0"/>
                </a:p>
              </p:txBody>
            </p:sp>
            <p:sp>
              <p:nvSpPr>
                <p:cNvPr id="16" name="íṩľíḓé">
                  <a:extLst>
                    <a:ext uri="{FF2B5EF4-FFF2-40B4-BE49-F238E27FC236}">
                      <a16:creationId xmlns:a16="http://schemas.microsoft.com/office/drawing/2014/main" id="{198AECAA-A259-4118-B807-452500076E12}"/>
                    </a:ext>
                  </a:extLst>
                </p:cNvPr>
                <p:cNvSpPr txBox="1"/>
                <p:nvPr/>
              </p:nvSpPr>
              <p:spPr>
                <a:xfrm>
                  <a:off x="6605788" y="1712256"/>
                  <a:ext cx="4070427" cy="320368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en-US" altLang="zh-CN" sz="1100" dirty="0">
                      <a:solidFill>
                        <a:schemeClr val="dk1">
                          <a:lumMod val="100000"/>
                        </a:schemeClr>
                      </a:solidFill>
                    </a:rPr>
                    <a:t>Copy paste fonts. Choose the only option to retain text.</a:t>
                  </a:r>
                  <a:r>
                    <a:rPr lang="zh-CN" altLang="en-US" sz="1100" dirty="0">
                      <a:solidFill>
                        <a:schemeClr val="dk1">
                          <a:lumMod val="100000"/>
                        </a:schemeClr>
                      </a:solidFill>
                    </a:rPr>
                    <a:t> </a:t>
                  </a:r>
                </a:p>
              </p:txBody>
            </p:sp>
          </p:grpSp>
        </p:grp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742B6B69-C8A6-4BD7-839B-329707537B74}"/>
                </a:ext>
              </a:extLst>
            </p:cNvPr>
            <p:cNvCxnSpPr/>
            <p:nvPr/>
          </p:nvCxnSpPr>
          <p:spPr>
            <a:xfrm>
              <a:off x="6210300" y="2133600"/>
              <a:ext cx="352425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469D096C-DBDD-4AAD-BEC0-F6B882B85554}"/>
                </a:ext>
              </a:extLst>
            </p:cNvPr>
            <p:cNvCxnSpPr/>
            <p:nvPr/>
          </p:nvCxnSpPr>
          <p:spPr>
            <a:xfrm>
              <a:off x="6210300" y="3124200"/>
              <a:ext cx="352425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EF870435-58C5-4E35-B559-6F1124AF2C00}"/>
                </a:ext>
              </a:extLst>
            </p:cNvPr>
            <p:cNvCxnSpPr/>
            <p:nvPr/>
          </p:nvCxnSpPr>
          <p:spPr>
            <a:xfrm>
              <a:off x="6210300" y="4114800"/>
              <a:ext cx="352425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54726C63-54C3-4F94-B440-0B00D2B74671}"/>
                </a:ext>
              </a:extLst>
            </p:cNvPr>
            <p:cNvCxnSpPr/>
            <p:nvPr/>
          </p:nvCxnSpPr>
          <p:spPr>
            <a:xfrm>
              <a:off x="6210300" y="5105400"/>
              <a:ext cx="352425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869886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4F5461-2C68-4368-AC45-4E6274731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AC50E43-CECB-4C4E-9201-0C18E56D5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03F4EEF-579F-4E7C-918F-98317F201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20</a:t>
            </a:fld>
            <a:endParaRPr lang="zh-CN" altLang="en-US"/>
          </a:p>
        </p:txBody>
      </p:sp>
      <p:grpSp>
        <p:nvGrpSpPr>
          <p:cNvPr id="5" name="24368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844409A-B354-4445-93D7-5FB0AC94ECD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0718" y="1234128"/>
            <a:ext cx="10850563" cy="4808845"/>
            <a:chOff x="670718" y="1234128"/>
            <a:chExt cx="10850563" cy="4808845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59597749-AFB7-4917-B65F-DA0797827DC3}"/>
                </a:ext>
              </a:extLst>
            </p:cNvPr>
            <p:cNvCxnSpPr/>
            <p:nvPr/>
          </p:nvCxnSpPr>
          <p:spPr>
            <a:xfrm>
              <a:off x="670718" y="3911638"/>
              <a:ext cx="1085056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íślîḍe">
              <a:extLst>
                <a:ext uri="{FF2B5EF4-FFF2-40B4-BE49-F238E27FC236}">
                  <a16:creationId xmlns:a16="http://schemas.microsoft.com/office/drawing/2014/main" id="{3F5FC868-9E9C-4A5D-9EAE-25A76C8DF489}"/>
                </a:ext>
              </a:extLst>
            </p:cNvPr>
            <p:cNvGrpSpPr/>
            <p:nvPr/>
          </p:nvGrpSpPr>
          <p:grpSpPr>
            <a:xfrm>
              <a:off x="7205135" y="3232186"/>
              <a:ext cx="1238251" cy="1371600"/>
              <a:chOff x="7205135" y="2959098"/>
              <a:chExt cx="1238251" cy="1371600"/>
            </a:xfrm>
          </p:grpSpPr>
          <p:sp>
            <p:nvSpPr>
              <p:cNvPr id="38" name="î$ļïḑè">
                <a:extLst>
                  <a:ext uri="{FF2B5EF4-FFF2-40B4-BE49-F238E27FC236}">
                    <a16:creationId xmlns:a16="http://schemas.microsoft.com/office/drawing/2014/main" id="{34DCF8D7-D498-422E-B5AA-F48FEC8FAEB5}"/>
                  </a:ext>
                </a:extLst>
              </p:cNvPr>
              <p:cNvSpPr/>
              <p:nvPr/>
            </p:nvSpPr>
            <p:spPr bwMode="auto">
              <a:xfrm rot="5400000">
                <a:off x="7621060" y="3508371"/>
                <a:ext cx="687917" cy="956734"/>
              </a:xfrm>
              <a:custGeom>
                <a:avLst/>
                <a:gdLst/>
                <a:ahLst/>
                <a:cxnLst>
                  <a:cxn ang="0">
                    <a:pos x="0" y="322"/>
                  </a:cxn>
                  <a:cxn ang="0">
                    <a:pos x="0" y="0"/>
                  </a:cxn>
                  <a:cxn ang="0">
                    <a:pos x="325" y="199"/>
                  </a:cxn>
                  <a:cxn ang="0">
                    <a:pos x="325" y="452"/>
                  </a:cxn>
                  <a:cxn ang="0">
                    <a:pos x="0" y="322"/>
                  </a:cxn>
                </a:cxnLst>
                <a:rect l="0" t="0" r="r" b="b"/>
                <a:pathLst>
                  <a:path w="325" h="452">
                    <a:moveTo>
                      <a:pt x="0" y="322"/>
                    </a:moveTo>
                    <a:lnTo>
                      <a:pt x="0" y="0"/>
                    </a:lnTo>
                    <a:lnTo>
                      <a:pt x="325" y="199"/>
                    </a:lnTo>
                    <a:lnTo>
                      <a:pt x="325" y="452"/>
                    </a:lnTo>
                    <a:lnTo>
                      <a:pt x="0" y="32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9" name="iṡ1íḍè">
                <a:extLst>
                  <a:ext uri="{FF2B5EF4-FFF2-40B4-BE49-F238E27FC236}">
                    <a16:creationId xmlns:a16="http://schemas.microsoft.com/office/drawing/2014/main" id="{F65C1742-5610-44FD-BF4B-5E16611DE56F}"/>
                  </a:ext>
                </a:extLst>
              </p:cNvPr>
              <p:cNvSpPr/>
              <p:nvPr/>
            </p:nvSpPr>
            <p:spPr bwMode="auto">
              <a:xfrm rot="5400000">
                <a:off x="6797678" y="3366556"/>
                <a:ext cx="1371599" cy="556685"/>
              </a:xfrm>
              <a:custGeom>
                <a:avLst/>
                <a:gdLst/>
                <a:ahLst/>
                <a:cxnLst>
                  <a:cxn ang="0">
                    <a:pos x="323" y="263"/>
                  </a:cxn>
                  <a:cxn ang="0">
                    <a:pos x="0" y="128"/>
                  </a:cxn>
                  <a:cxn ang="0">
                    <a:pos x="323" y="0"/>
                  </a:cxn>
                  <a:cxn ang="0">
                    <a:pos x="648" y="130"/>
                  </a:cxn>
                  <a:cxn ang="0">
                    <a:pos x="323" y="263"/>
                  </a:cxn>
                </a:cxnLst>
                <a:rect l="0" t="0" r="r" b="b"/>
                <a:pathLst>
                  <a:path w="648" h="263">
                    <a:moveTo>
                      <a:pt x="323" y="263"/>
                    </a:moveTo>
                    <a:lnTo>
                      <a:pt x="0" y="128"/>
                    </a:lnTo>
                    <a:lnTo>
                      <a:pt x="323" y="0"/>
                    </a:lnTo>
                    <a:lnTo>
                      <a:pt x="648" y="130"/>
                    </a:lnTo>
                    <a:lnTo>
                      <a:pt x="323" y="2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0" name="îŝḷíḑè">
                <a:extLst>
                  <a:ext uri="{FF2B5EF4-FFF2-40B4-BE49-F238E27FC236}">
                    <a16:creationId xmlns:a16="http://schemas.microsoft.com/office/drawing/2014/main" id="{F315B3FC-B6B5-4803-B294-E18584695BDA}"/>
                  </a:ext>
                </a:extLst>
              </p:cNvPr>
              <p:cNvSpPr/>
              <p:nvPr/>
            </p:nvSpPr>
            <p:spPr bwMode="auto">
              <a:xfrm rot="5400000">
                <a:off x="7625294" y="2824689"/>
                <a:ext cx="683683" cy="952501"/>
              </a:xfrm>
              <a:custGeom>
                <a:avLst/>
                <a:gdLst/>
                <a:ahLst/>
                <a:cxnLst>
                  <a:cxn ang="0">
                    <a:pos x="323" y="322"/>
                  </a:cxn>
                  <a:cxn ang="0">
                    <a:pos x="0" y="450"/>
                  </a:cxn>
                  <a:cxn ang="0">
                    <a:pos x="0" y="192"/>
                  </a:cxn>
                  <a:cxn ang="0">
                    <a:pos x="323" y="0"/>
                  </a:cxn>
                  <a:cxn ang="0">
                    <a:pos x="323" y="322"/>
                  </a:cxn>
                </a:cxnLst>
                <a:rect l="0" t="0" r="r" b="b"/>
                <a:pathLst>
                  <a:path w="323" h="450">
                    <a:moveTo>
                      <a:pt x="323" y="322"/>
                    </a:moveTo>
                    <a:lnTo>
                      <a:pt x="0" y="450"/>
                    </a:lnTo>
                    <a:lnTo>
                      <a:pt x="0" y="192"/>
                    </a:lnTo>
                    <a:lnTo>
                      <a:pt x="323" y="0"/>
                    </a:lnTo>
                    <a:lnTo>
                      <a:pt x="323" y="3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8" name="íṧ1íḍé">
              <a:extLst>
                <a:ext uri="{FF2B5EF4-FFF2-40B4-BE49-F238E27FC236}">
                  <a16:creationId xmlns:a16="http://schemas.microsoft.com/office/drawing/2014/main" id="{EB2E00D4-4BA6-4226-B704-5C2AB8903C7D}"/>
                </a:ext>
              </a:extLst>
            </p:cNvPr>
            <p:cNvGrpSpPr/>
            <p:nvPr/>
          </p:nvGrpSpPr>
          <p:grpSpPr>
            <a:xfrm>
              <a:off x="6432543" y="2821554"/>
              <a:ext cx="1073154" cy="2163233"/>
              <a:chOff x="6432543" y="2548466"/>
              <a:chExt cx="1073154" cy="2163233"/>
            </a:xfrm>
          </p:grpSpPr>
          <p:sp>
            <p:nvSpPr>
              <p:cNvPr id="35" name="ïśḻiḑé">
                <a:extLst>
                  <a:ext uri="{FF2B5EF4-FFF2-40B4-BE49-F238E27FC236}">
                    <a16:creationId xmlns:a16="http://schemas.microsoft.com/office/drawing/2014/main" id="{0ED0EFC6-AA62-402E-8A62-E5AFA1E189B1}"/>
                  </a:ext>
                </a:extLst>
              </p:cNvPr>
              <p:cNvSpPr/>
              <p:nvPr/>
            </p:nvSpPr>
            <p:spPr bwMode="auto">
              <a:xfrm rot="5400000">
                <a:off x="6524621" y="2661708"/>
                <a:ext cx="1094317" cy="867834"/>
              </a:xfrm>
              <a:custGeom>
                <a:avLst/>
                <a:gdLst/>
                <a:ahLst/>
                <a:cxnLst>
                  <a:cxn ang="0">
                    <a:pos x="0" y="410"/>
                  </a:cxn>
                  <a:cxn ang="0">
                    <a:pos x="0" y="147"/>
                  </a:cxn>
                  <a:cxn ang="0">
                    <a:pos x="517" y="0"/>
                  </a:cxn>
                  <a:cxn ang="0">
                    <a:pos x="517" y="336"/>
                  </a:cxn>
                  <a:cxn ang="0">
                    <a:pos x="0" y="410"/>
                  </a:cxn>
                </a:cxnLst>
                <a:rect l="0" t="0" r="r" b="b"/>
                <a:pathLst>
                  <a:path w="517" h="410">
                    <a:moveTo>
                      <a:pt x="0" y="410"/>
                    </a:moveTo>
                    <a:lnTo>
                      <a:pt x="0" y="147"/>
                    </a:lnTo>
                    <a:lnTo>
                      <a:pt x="517" y="0"/>
                    </a:lnTo>
                    <a:lnTo>
                      <a:pt x="517" y="336"/>
                    </a:lnTo>
                    <a:lnTo>
                      <a:pt x="0" y="41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6" name="išľíḋé">
                <a:extLst>
                  <a:ext uri="{FF2B5EF4-FFF2-40B4-BE49-F238E27FC236}">
                    <a16:creationId xmlns:a16="http://schemas.microsoft.com/office/drawing/2014/main" id="{4A3D2159-B721-44B1-8926-60866D55B638}"/>
                  </a:ext>
                </a:extLst>
              </p:cNvPr>
              <p:cNvSpPr/>
              <p:nvPr/>
            </p:nvSpPr>
            <p:spPr bwMode="auto">
              <a:xfrm rot="5400000">
                <a:off x="6529911" y="3735914"/>
                <a:ext cx="1068917" cy="882651"/>
              </a:xfrm>
              <a:custGeom>
                <a:avLst/>
                <a:gdLst/>
                <a:ahLst/>
                <a:cxnLst>
                  <a:cxn ang="0">
                    <a:pos x="505" y="417"/>
                  </a:cxn>
                  <a:cxn ang="0">
                    <a:pos x="0" y="336"/>
                  </a:cxn>
                  <a:cxn ang="0">
                    <a:pos x="0" y="0"/>
                  </a:cxn>
                  <a:cxn ang="0">
                    <a:pos x="503" y="149"/>
                  </a:cxn>
                  <a:cxn ang="0">
                    <a:pos x="505" y="417"/>
                  </a:cxn>
                  <a:cxn ang="0">
                    <a:pos x="505" y="417"/>
                  </a:cxn>
                </a:cxnLst>
                <a:rect l="0" t="0" r="r" b="b"/>
                <a:pathLst>
                  <a:path w="505" h="417">
                    <a:moveTo>
                      <a:pt x="505" y="417"/>
                    </a:moveTo>
                    <a:lnTo>
                      <a:pt x="0" y="336"/>
                    </a:lnTo>
                    <a:lnTo>
                      <a:pt x="0" y="0"/>
                    </a:lnTo>
                    <a:lnTo>
                      <a:pt x="503" y="149"/>
                    </a:lnTo>
                    <a:lnTo>
                      <a:pt x="505" y="417"/>
                    </a:lnTo>
                    <a:lnTo>
                      <a:pt x="505" y="4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7" name="îṡļíḋé">
                <a:extLst>
                  <a:ext uri="{FF2B5EF4-FFF2-40B4-BE49-F238E27FC236}">
                    <a16:creationId xmlns:a16="http://schemas.microsoft.com/office/drawing/2014/main" id="{8B5357C7-5A15-4166-AC20-3764D4D5D57D}"/>
                  </a:ext>
                </a:extLst>
              </p:cNvPr>
              <p:cNvSpPr/>
              <p:nvPr/>
            </p:nvSpPr>
            <p:spPr bwMode="auto">
              <a:xfrm rot="5400000">
                <a:off x="5531903" y="3449107"/>
                <a:ext cx="2163232" cy="361951"/>
              </a:xfrm>
              <a:custGeom>
                <a:avLst/>
                <a:gdLst/>
                <a:ahLst/>
                <a:cxnLst>
                  <a:cxn ang="0">
                    <a:pos x="517" y="0"/>
                  </a:cxn>
                  <a:cxn ang="0">
                    <a:pos x="1022" y="81"/>
                  </a:cxn>
                  <a:cxn ang="0">
                    <a:pos x="517" y="171"/>
                  </a:cxn>
                  <a:cxn ang="0">
                    <a:pos x="0" y="74"/>
                  </a:cxn>
                  <a:cxn ang="0">
                    <a:pos x="517" y="0"/>
                  </a:cxn>
                </a:cxnLst>
                <a:rect l="0" t="0" r="r" b="b"/>
                <a:pathLst>
                  <a:path w="1022" h="171">
                    <a:moveTo>
                      <a:pt x="517" y="0"/>
                    </a:moveTo>
                    <a:lnTo>
                      <a:pt x="1022" y="81"/>
                    </a:lnTo>
                    <a:lnTo>
                      <a:pt x="517" y="171"/>
                    </a:lnTo>
                    <a:lnTo>
                      <a:pt x="0" y="74"/>
                    </a:lnTo>
                    <a:lnTo>
                      <a:pt x="517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9" name="ísliḑê">
              <a:extLst>
                <a:ext uri="{FF2B5EF4-FFF2-40B4-BE49-F238E27FC236}">
                  <a16:creationId xmlns:a16="http://schemas.microsoft.com/office/drawing/2014/main" id="{180F7E32-4678-48F2-8D69-605392B74DC3}"/>
                </a:ext>
              </a:extLst>
            </p:cNvPr>
            <p:cNvGrpSpPr/>
            <p:nvPr/>
          </p:nvGrpSpPr>
          <p:grpSpPr>
            <a:xfrm>
              <a:off x="3748613" y="3232186"/>
              <a:ext cx="1244601" cy="1371599"/>
              <a:chOff x="3748613" y="2959098"/>
              <a:chExt cx="1244601" cy="1371599"/>
            </a:xfrm>
          </p:grpSpPr>
          <p:sp>
            <p:nvSpPr>
              <p:cNvPr id="32" name="îš1iḑê">
                <a:extLst>
                  <a:ext uri="{FF2B5EF4-FFF2-40B4-BE49-F238E27FC236}">
                    <a16:creationId xmlns:a16="http://schemas.microsoft.com/office/drawing/2014/main" id="{9E273A57-82FD-401D-A69B-3B1FA500E464}"/>
                  </a:ext>
                </a:extLst>
              </p:cNvPr>
              <p:cNvSpPr/>
              <p:nvPr/>
            </p:nvSpPr>
            <p:spPr bwMode="auto">
              <a:xfrm rot="5400000">
                <a:off x="3886196" y="3505197"/>
                <a:ext cx="687917" cy="963084"/>
              </a:xfrm>
              <a:custGeom>
                <a:avLst/>
                <a:gdLst/>
                <a:ahLst/>
                <a:cxnLst>
                  <a:cxn ang="0">
                    <a:pos x="0" y="130"/>
                  </a:cxn>
                  <a:cxn ang="0">
                    <a:pos x="0" y="455"/>
                  </a:cxn>
                  <a:cxn ang="0">
                    <a:pos x="325" y="253"/>
                  </a:cxn>
                  <a:cxn ang="0">
                    <a:pos x="325" y="0"/>
                  </a:cxn>
                  <a:cxn ang="0">
                    <a:pos x="0" y="130"/>
                  </a:cxn>
                </a:cxnLst>
                <a:rect l="0" t="0" r="r" b="b"/>
                <a:pathLst>
                  <a:path w="325" h="455">
                    <a:moveTo>
                      <a:pt x="0" y="130"/>
                    </a:moveTo>
                    <a:lnTo>
                      <a:pt x="0" y="455"/>
                    </a:lnTo>
                    <a:lnTo>
                      <a:pt x="325" y="253"/>
                    </a:lnTo>
                    <a:lnTo>
                      <a:pt x="325" y="0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3" name="iṧ1îďe">
                <a:extLst>
                  <a:ext uri="{FF2B5EF4-FFF2-40B4-BE49-F238E27FC236}">
                    <a16:creationId xmlns:a16="http://schemas.microsoft.com/office/drawing/2014/main" id="{0777CB50-5DF2-4125-89E8-0457DCEECC01}"/>
                  </a:ext>
                </a:extLst>
              </p:cNvPr>
              <p:cNvSpPr/>
              <p:nvPr/>
            </p:nvSpPr>
            <p:spPr bwMode="auto">
              <a:xfrm rot="5400000">
                <a:off x="4029072" y="3366556"/>
                <a:ext cx="1371599" cy="556684"/>
              </a:xfrm>
              <a:custGeom>
                <a:avLst/>
                <a:gdLst/>
                <a:ahLst/>
                <a:cxnLst>
                  <a:cxn ang="0">
                    <a:pos x="323" y="0"/>
                  </a:cxn>
                  <a:cxn ang="0">
                    <a:pos x="0" y="135"/>
                  </a:cxn>
                  <a:cxn ang="0">
                    <a:pos x="323" y="263"/>
                  </a:cxn>
                  <a:cxn ang="0">
                    <a:pos x="648" y="133"/>
                  </a:cxn>
                  <a:cxn ang="0">
                    <a:pos x="323" y="0"/>
                  </a:cxn>
                </a:cxnLst>
                <a:rect l="0" t="0" r="r" b="b"/>
                <a:pathLst>
                  <a:path w="648" h="263">
                    <a:moveTo>
                      <a:pt x="323" y="0"/>
                    </a:moveTo>
                    <a:lnTo>
                      <a:pt x="0" y="135"/>
                    </a:lnTo>
                    <a:lnTo>
                      <a:pt x="323" y="263"/>
                    </a:lnTo>
                    <a:lnTo>
                      <a:pt x="648" y="133"/>
                    </a:lnTo>
                    <a:lnTo>
                      <a:pt x="323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4" name="î$1íde">
                <a:extLst>
                  <a:ext uri="{FF2B5EF4-FFF2-40B4-BE49-F238E27FC236}">
                    <a16:creationId xmlns:a16="http://schemas.microsoft.com/office/drawing/2014/main" id="{668587F7-A3C7-4C1F-ABEC-EBCB45AF09CF}"/>
                  </a:ext>
                </a:extLst>
              </p:cNvPr>
              <p:cNvSpPr/>
              <p:nvPr/>
            </p:nvSpPr>
            <p:spPr bwMode="auto">
              <a:xfrm rot="5400000">
                <a:off x="3886196" y="2821515"/>
                <a:ext cx="683683" cy="958850"/>
              </a:xfrm>
              <a:custGeom>
                <a:avLst/>
                <a:gdLst/>
                <a:ahLst/>
                <a:cxnLst>
                  <a:cxn ang="0">
                    <a:pos x="323" y="128"/>
                  </a:cxn>
                  <a:cxn ang="0">
                    <a:pos x="0" y="0"/>
                  </a:cxn>
                  <a:cxn ang="0">
                    <a:pos x="0" y="258"/>
                  </a:cxn>
                  <a:cxn ang="0">
                    <a:pos x="323" y="453"/>
                  </a:cxn>
                  <a:cxn ang="0">
                    <a:pos x="323" y="128"/>
                  </a:cxn>
                </a:cxnLst>
                <a:rect l="0" t="0" r="r" b="b"/>
                <a:pathLst>
                  <a:path w="323" h="453">
                    <a:moveTo>
                      <a:pt x="323" y="128"/>
                    </a:moveTo>
                    <a:lnTo>
                      <a:pt x="0" y="0"/>
                    </a:lnTo>
                    <a:lnTo>
                      <a:pt x="0" y="258"/>
                    </a:lnTo>
                    <a:lnTo>
                      <a:pt x="323" y="453"/>
                    </a:lnTo>
                    <a:lnTo>
                      <a:pt x="323" y="1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10" name="ïṡ1iďê">
              <a:extLst>
                <a:ext uri="{FF2B5EF4-FFF2-40B4-BE49-F238E27FC236}">
                  <a16:creationId xmlns:a16="http://schemas.microsoft.com/office/drawing/2014/main" id="{E60B1B2F-6546-466A-94B8-FD40752AC769}"/>
                </a:ext>
              </a:extLst>
            </p:cNvPr>
            <p:cNvGrpSpPr/>
            <p:nvPr/>
          </p:nvGrpSpPr>
          <p:grpSpPr>
            <a:xfrm>
              <a:off x="4692645" y="2821554"/>
              <a:ext cx="1073151" cy="2163233"/>
              <a:chOff x="4692645" y="2548466"/>
              <a:chExt cx="1073151" cy="2163233"/>
            </a:xfrm>
          </p:grpSpPr>
          <p:sp>
            <p:nvSpPr>
              <p:cNvPr id="29" name="íṥļïḓê">
                <a:extLst>
                  <a:ext uri="{FF2B5EF4-FFF2-40B4-BE49-F238E27FC236}">
                    <a16:creationId xmlns:a16="http://schemas.microsoft.com/office/drawing/2014/main" id="{6A1212C5-DAD6-4B33-A79A-59A2F620B080}"/>
                  </a:ext>
                </a:extLst>
              </p:cNvPr>
              <p:cNvSpPr/>
              <p:nvPr/>
            </p:nvSpPr>
            <p:spPr bwMode="auto">
              <a:xfrm rot="5400000">
                <a:off x="4579405" y="2661708"/>
                <a:ext cx="1094317" cy="8678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63"/>
                  </a:cxn>
                  <a:cxn ang="0">
                    <a:pos x="517" y="410"/>
                  </a:cxn>
                  <a:cxn ang="0">
                    <a:pos x="517" y="74"/>
                  </a:cxn>
                  <a:cxn ang="0">
                    <a:pos x="0" y="0"/>
                  </a:cxn>
                </a:cxnLst>
                <a:rect l="0" t="0" r="r" b="b"/>
                <a:pathLst>
                  <a:path w="517" h="410">
                    <a:moveTo>
                      <a:pt x="0" y="0"/>
                    </a:moveTo>
                    <a:lnTo>
                      <a:pt x="0" y="263"/>
                    </a:lnTo>
                    <a:lnTo>
                      <a:pt x="517" y="410"/>
                    </a:lnTo>
                    <a:lnTo>
                      <a:pt x="517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0" name="iš1íḓe">
                <a:extLst>
                  <a:ext uri="{FF2B5EF4-FFF2-40B4-BE49-F238E27FC236}">
                    <a16:creationId xmlns:a16="http://schemas.microsoft.com/office/drawing/2014/main" id="{C3019D5F-158A-40D1-80F0-B45DDAA1F821}"/>
                  </a:ext>
                </a:extLst>
              </p:cNvPr>
              <p:cNvSpPr/>
              <p:nvPr/>
            </p:nvSpPr>
            <p:spPr bwMode="auto">
              <a:xfrm rot="5400000">
                <a:off x="4599512" y="3735914"/>
                <a:ext cx="1068917" cy="882651"/>
              </a:xfrm>
              <a:custGeom>
                <a:avLst/>
                <a:gdLst/>
                <a:ahLst/>
                <a:cxnLst>
                  <a:cxn ang="0">
                    <a:pos x="505" y="0"/>
                  </a:cxn>
                  <a:cxn ang="0">
                    <a:pos x="0" y="81"/>
                  </a:cxn>
                  <a:cxn ang="0">
                    <a:pos x="0" y="417"/>
                  </a:cxn>
                  <a:cxn ang="0">
                    <a:pos x="503" y="270"/>
                  </a:cxn>
                  <a:cxn ang="0">
                    <a:pos x="505" y="0"/>
                  </a:cxn>
                  <a:cxn ang="0">
                    <a:pos x="505" y="0"/>
                  </a:cxn>
                </a:cxnLst>
                <a:rect l="0" t="0" r="r" b="b"/>
                <a:pathLst>
                  <a:path w="505" h="417">
                    <a:moveTo>
                      <a:pt x="505" y="0"/>
                    </a:moveTo>
                    <a:lnTo>
                      <a:pt x="0" y="81"/>
                    </a:lnTo>
                    <a:lnTo>
                      <a:pt x="0" y="417"/>
                    </a:lnTo>
                    <a:lnTo>
                      <a:pt x="503" y="270"/>
                    </a:lnTo>
                    <a:lnTo>
                      <a:pt x="505" y="0"/>
                    </a:lnTo>
                    <a:lnTo>
                      <a:pt x="50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1" name="îśľiḓé">
                <a:extLst>
                  <a:ext uri="{FF2B5EF4-FFF2-40B4-BE49-F238E27FC236}">
                    <a16:creationId xmlns:a16="http://schemas.microsoft.com/office/drawing/2014/main" id="{DBF3F40F-3B27-47D7-A2A2-AD70BBC396F0}"/>
                  </a:ext>
                </a:extLst>
              </p:cNvPr>
              <p:cNvSpPr/>
              <p:nvPr/>
            </p:nvSpPr>
            <p:spPr bwMode="auto">
              <a:xfrm rot="5400000">
                <a:off x="4503205" y="3449107"/>
                <a:ext cx="2163232" cy="361951"/>
              </a:xfrm>
              <a:custGeom>
                <a:avLst/>
                <a:gdLst/>
                <a:ahLst/>
                <a:cxnLst>
                  <a:cxn ang="0">
                    <a:pos x="0" y="97"/>
                  </a:cxn>
                  <a:cxn ang="0">
                    <a:pos x="517" y="171"/>
                  </a:cxn>
                  <a:cxn ang="0">
                    <a:pos x="1022" y="90"/>
                  </a:cxn>
                  <a:cxn ang="0">
                    <a:pos x="517" y="0"/>
                  </a:cxn>
                  <a:cxn ang="0">
                    <a:pos x="0" y="97"/>
                  </a:cxn>
                </a:cxnLst>
                <a:rect l="0" t="0" r="r" b="b"/>
                <a:pathLst>
                  <a:path w="1022" h="171">
                    <a:moveTo>
                      <a:pt x="0" y="97"/>
                    </a:moveTo>
                    <a:lnTo>
                      <a:pt x="517" y="171"/>
                    </a:lnTo>
                    <a:lnTo>
                      <a:pt x="1022" y="90"/>
                    </a:lnTo>
                    <a:lnTo>
                      <a:pt x="517" y="0"/>
                    </a:lnTo>
                    <a:lnTo>
                      <a:pt x="0" y="9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11" name="iṧļïḋe">
              <a:extLst>
                <a:ext uri="{FF2B5EF4-FFF2-40B4-BE49-F238E27FC236}">
                  <a16:creationId xmlns:a16="http://schemas.microsoft.com/office/drawing/2014/main" id="{E8BD7625-0F09-4EAA-8045-CBB13E3FA3BA}"/>
                </a:ext>
              </a:extLst>
            </p:cNvPr>
            <p:cNvGrpSpPr/>
            <p:nvPr/>
          </p:nvGrpSpPr>
          <p:grpSpPr>
            <a:xfrm>
              <a:off x="5609162" y="2404571"/>
              <a:ext cx="948267" cy="3014133"/>
              <a:chOff x="5609162" y="2131483"/>
              <a:chExt cx="948267" cy="3014133"/>
            </a:xfrm>
          </p:grpSpPr>
          <p:sp>
            <p:nvSpPr>
              <p:cNvPr id="27" name="íṣḷidê">
                <a:extLst>
                  <a:ext uri="{FF2B5EF4-FFF2-40B4-BE49-F238E27FC236}">
                    <a16:creationId xmlns:a16="http://schemas.microsoft.com/office/drawing/2014/main" id="{098E196A-C549-4F81-AA35-C61F98AC90A1}"/>
                  </a:ext>
                </a:extLst>
              </p:cNvPr>
              <p:cNvSpPr/>
              <p:nvPr/>
            </p:nvSpPr>
            <p:spPr bwMode="auto">
              <a:xfrm rot="5400000">
                <a:off x="5331879" y="3920066"/>
                <a:ext cx="1502833" cy="948267"/>
              </a:xfrm>
              <a:custGeom>
                <a:avLst/>
                <a:gdLst/>
                <a:ahLst/>
                <a:cxnLst>
                  <a:cxn ang="0">
                    <a:pos x="0" y="448"/>
                  </a:cxn>
                  <a:cxn ang="0">
                    <a:pos x="0" y="0"/>
                  </a:cxn>
                  <a:cxn ang="0">
                    <a:pos x="710" y="78"/>
                  </a:cxn>
                  <a:cxn ang="0">
                    <a:pos x="710" y="369"/>
                  </a:cxn>
                  <a:cxn ang="0">
                    <a:pos x="0" y="448"/>
                  </a:cxn>
                </a:cxnLst>
                <a:rect l="0" t="0" r="r" b="b"/>
                <a:pathLst>
                  <a:path w="710" h="448">
                    <a:moveTo>
                      <a:pt x="0" y="448"/>
                    </a:moveTo>
                    <a:lnTo>
                      <a:pt x="0" y="0"/>
                    </a:lnTo>
                    <a:lnTo>
                      <a:pt x="710" y="78"/>
                    </a:lnTo>
                    <a:lnTo>
                      <a:pt x="710" y="369"/>
                    </a:lnTo>
                    <a:lnTo>
                      <a:pt x="0" y="44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îṡḻiḓe">
                <a:extLst>
                  <a:ext uri="{FF2B5EF4-FFF2-40B4-BE49-F238E27FC236}">
                    <a16:creationId xmlns:a16="http://schemas.microsoft.com/office/drawing/2014/main" id="{DF50EEFA-816C-4029-8E63-E60A66BF43EE}"/>
                  </a:ext>
                </a:extLst>
              </p:cNvPr>
              <p:cNvSpPr/>
              <p:nvPr/>
            </p:nvSpPr>
            <p:spPr bwMode="auto">
              <a:xfrm rot="5400000">
                <a:off x="5327646" y="2412999"/>
                <a:ext cx="1511300" cy="948267"/>
              </a:xfrm>
              <a:custGeom>
                <a:avLst/>
                <a:gdLst/>
                <a:ahLst/>
                <a:cxnLst>
                  <a:cxn ang="0">
                    <a:pos x="714" y="0"/>
                  </a:cxn>
                  <a:cxn ang="0">
                    <a:pos x="714" y="448"/>
                  </a:cxn>
                  <a:cxn ang="0">
                    <a:pos x="0" y="369"/>
                  </a:cxn>
                  <a:cxn ang="0">
                    <a:pos x="0" y="83"/>
                  </a:cxn>
                  <a:cxn ang="0">
                    <a:pos x="714" y="0"/>
                  </a:cxn>
                </a:cxnLst>
                <a:rect l="0" t="0" r="r" b="b"/>
                <a:pathLst>
                  <a:path w="714" h="448">
                    <a:moveTo>
                      <a:pt x="714" y="0"/>
                    </a:moveTo>
                    <a:lnTo>
                      <a:pt x="714" y="448"/>
                    </a:lnTo>
                    <a:lnTo>
                      <a:pt x="0" y="369"/>
                    </a:lnTo>
                    <a:lnTo>
                      <a:pt x="0" y="83"/>
                    </a:lnTo>
                    <a:lnTo>
                      <a:pt x="714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12" name="íşlïḋê">
              <a:extLst>
                <a:ext uri="{FF2B5EF4-FFF2-40B4-BE49-F238E27FC236}">
                  <a16:creationId xmlns:a16="http://schemas.microsoft.com/office/drawing/2014/main" id="{BDDCBB71-F2D0-4D47-B528-39DFFDD15A93}"/>
                </a:ext>
              </a:extLst>
            </p:cNvPr>
            <p:cNvGrpSpPr/>
            <p:nvPr/>
          </p:nvGrpSpPr>
          <p:grpSpPr>
            <a:xfrm>
              <a:off x="673101" y="2883083"/>
              <a:ext cx="3009896" cy="1028555"/>
              <a:chOff x="673101" y="2312174"/>
              <a:chExt cx="3192730" cy="1028555"/>
            </a:xfrm>
          </p:grpSpPr>
          <p:sp>
            <p:nvSpPr>
              <p:cNvPr id="25" name="î$líḓê">
                <a:extLst>
                  <a:ext uri="{FF2B5EF4-FFF2-40B4-BE49-F238E27FC236}">
                    <a16:creationId xmlns:a16="http://schemas.microsoft.com/office/drawing/2014/main" id="{62B4CF67-5429-4DFD-8763-FA713F18D5C2}"/>
                  </a:ext>
                </a:extLst>
              </p:cNvPr>
              <p:cNvSpPr/>
              <p:nvPr/>
            </p:nvSpPr>
            <p:spPr bwMode="auto">
              <a:xfrm>
                <a:off x="673101" y="2741498"/>
                <a:ext cx="3192730" cy="5992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6" name="iṣ1ídé">
                <a:extLst>
                  <a:ext uri="{FF2B5EF4-FFF2-40B4-BE49-F238E27FC236}">
                    <a16:creationId xmlns:a16="http://schemas.microsoft.com/office/drawing/2014/main" id="{CFF1610A-8A43-4989-A9E2-9F428864EB72}"/>
                  </a:ext>
                </a:extLst>
              </p:cNvPr>
              <p:cNvSpPr txBox="1"/>
              <p:nvPr/>
            </p:nvSpPr>
            <p:spPr bwMode="auto">
              <a:xfrm>
                <a:off x="673101" y="2312174"/>
                <a:ext cx="3192730" cy="429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i="1" dirty="0"/>
                  <a:t>01.Text here</a:t>
                </a:r>
              </a:p>
            </p:txBody>
          </p:sp>
        </p:grpSp>
        <p:grpSp>
          <p:nvGrpSpPr>
            <p:cNvPr id="13" name="ïşḷíḑé">
              <a:extLst>
                <a:ext uri="{FF2B5EF4-FFF2-40B4-BE49-F238E27FC236}">
                  <a16:creationId xmlns:a16="http://schemas.microsoft.com/office/drawing/2014/main" id="{387B50F8-A06B-479E-B1F8-BCADF0A29B0F}"/>
                </a:ext>
              </a:extLst>
            </p:cNvPr>
            <p:cNvGrpSpPr/>
            <p:nvPr/>
          </p:nvGrpSpPr>
          <p:grpSpPr>
            <a:xfrm>
              <a:off x="8509004" y="2883083"/>
              <a:ext cx="3009896" cy="1028555"/>
              <a:chOff x="673101" y="2312174"/>
              <a:chExt cx="3192730" cy="1028555"/>
            </a:xfrm>
          </p:grpSpPr>
          <p:sp>
            <p:nvSpPr>
              <p:cNvPr id="23" name="îṧ1iďé">
                <a:extLst>
                  <a:ext uri="{FF2B5EF4-FFF2-40B4-BE49-F238E27FC236}">
                    <a16:creationId xmlns:a16="http://schemas.microsoft.com/office/drawing/2014/main" id="{62B4CF67-5429-4DFD-8763-FA713F18D5C2}"/>
                  </a:ext>
                </a:extLst>
              </p:cNvPr>
              <p:cNvSpPr/>
              <p:nvPr/>
            </p:nvSpPr>
            <p:spPr bwMode="auto">
              <a:xfrm>
                <a:off x="673101" y="2741498"/>
                <a:ext cx="3192730" cy="5992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4" name="ïṡľídé">
                <a:extLst>
                  <a:ext uri="{FF2B5EF4-FFF2-40B4-BE49-F238E27FC236}">
                    <a16:creationId xmlns:a16="http://schemas.microsoft.com/office/drawing/2014/main" id="{CFF1610A-8A43-4989-A9E2-9F428864EB72}"/>
                  </a:ext>
                </a:extLst>
              </p:cNvPr>
              <p:cNvSpPr txBox="1"/>
              <p:nvPr/>
            </p:nvSpPr>
            <p:spPr bwMode="auto">
              <a:xfrm>
                <a:off x="673101" y="2312174"/>
                <a:ext cx="3192730" cy="429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i="1" dirty="0"/>
                  <a:t>05.Text here</a:t>
                </a:r>
              </a:p>
            </p:txBody>
          </p:sp>
        </p:grpSp>
        <p:grpSp>
          <p:nvGrpSpPr>
            <p:cNvPr id="14" name="iṡ1îďe">
              <a:extLst>
                <a:ext uri="{FF2B5EF4-FFF2-40B4-BE49-F238E27FC236}">
                  <a16:creationId xmlns:a16="http://schemas.microsoft.com/office/drawing/2014/main" id="{8DCBDA13-D1F2-4462-8B99-C9E897EB4F67}"/>
                </a:ext>
              </a:extLst>
            </p:cNvPr>
            <p:cNvGrpSpPr/>
            <p:nvPr/>
          </p:nvGrpSpPr>
          <p:grpSpPr>
            <a:xfrm>
              <a:off x="2665370" y="5014418"/>
              <a:ext cx="3009896" cy="1028555"/>
              <a:chOff x="673101" y="2312174"/>
              <a:chExt cx="3192730" cy="1028555"/>
            </a:xfrm>
          </p:grpSpPr>
          <p:sp>
            <p:nvSpPr>
              <p:cNvPr id="21" name="íṡľîḋè">
                <a:extLst>
                  <a:ext uri="{FF2B5EF4-FFF2-40B4-BE49-F238E27FC236}">
                    <a16:creationId xmlns:a16="http://schemas.microsoft.com/office/drawing/2014/main" id="{62B4CF67-5429-4DFD-8763-FA713F18D5C2}"/>
                  </a:ext>
                </a:extLst>
              </p:cNvPr>
              <p:cNvSpPr/>
              <p:nvPr/>
            </p:nvSpPr>
            <p:spPr bwMode="auto">
              <a:xfrm>
                <a:off x="673101" y="2741498"/>
                <a:ext cx="3192730" cy="5992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2" name="ïşlïḑé">
                <a:extLst>
                  <a:ext uri="{FF2B5EF4-FFF2-40B4-BE49-F238E27FC236}">
                    <a16:creationId xmlns:a16="http://schemas.microsoft.com/office/drawing/2014/main" id="{CFF1610A-8A43-4989-A9E2-9F428864EB72}"/>
                  </a:ext>
                </a:extLst>
              </p:cNvPr>
              <p:cNvSpPr txBox="1"/>
              <p:nvPr/>
            </p:nvSpPr>
            <p:spPr bwMode="auto">
              <a:xfrm>
                <a:off x="673101" y="2312174"/>
                <a:ext cx="3192730" cy="429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i="1" dirty="0"/>
                  <a:t>02.Text here</a:t>
                </a:r>
              </a:p>
            </p:txBody>
          </p:sp>
        </p:grpSp>
        <p:grpSp>
          <p:nvGrpSpPr>
            <p:cNvPr id="15" name="iṡḷiḓé">
              <a:extLst>
                <a:ext uri="{FF2B5EF4-FFF2-40B4-BE49-F238E27FC236}">
                  <a16:creationId xmlns:a16="http://schemas.microsoft.com/office/drawing/2014/main" id="{4A3B9854-BCBD-4840-AD1E-63981299FDF5}"/>
                </a:ext>
              </a:extLst>
            </p:cNvPr>
            <p:cNvGrpSpPr/>
            <p:nvPr/>
          </p:nvGrpSpPr>
          <p:grpSpPr>
            <a:xfrm>
              <a:off x="6516735" y="5014418"/>
              <a:ext cx="3009896" cy="1028555"/>
              <a:chOff x="673101" y="2312174"/>
              <a:chExt cx="3192730" cy="1028555"/>
            </a:xfrm>
          </p:grpSpPr>
          <p:sp>
            <p:nvSpPr>
              <p:cNvPr id="19" name="î$ľîḋe">
                <a:extLst>
                  <a:ext uri="{FF2B5EF4-FFF2-40B4-BE49-F238E27FC236}">
                    <a16:creationId xmlns:a16="http://schemas.microsoft.com/office/drawing/2014/main" id="{62B4CF67-5429-4DFD-8763-FA713F18D5C2}"/>
                  </a:ext>
                </a:extLst>
              </p:cNvPr>
              <p:cNvSpPr/>
              <p:nvPr/>
            </p:nvSpPr>
            <p:spPr bwMode="auto">
              <a:xfrm>
                <a:off x="673101" y="2741498"/>
                <a:ext cx="3192730" cy="5992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0" name="îsļiḍè">
                <a:extLst>
                  <a:ext uri="{FF2B5EF4-FFF2-40B4-BE49-F238E27FC236}">
                    <a16:creationId xmlns:a16="http://schemas.microsoft.com/office/drawing/2014/main" id="{CFF1610A-8A43-4989-A9E2-9F428864EB72}"/>
                  </a:ext>
                </a:extLst>
              </p:cNvPr>
              <p:cNvSpPr txBox="1"/>
              <p:nvPr/>
            </p:nvSpPr>
            <p:spPr bwMode="auto">
              <a:xfrm>
                <a:off x="673101" y="2312174"/>
                <a:ext cx="3192730" cy="429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i="1" dirty="0"/>
                  <a:t>04.Text here</a:t>
                </a:r>
              </a:p>
            </p:txBody>
          </p:sp>
        </p:grpSp>
        <p:grpSp>
          <p:nvGrpSpPr>
            <p:cNvPr id="16" name="í$ľíḑé">
              <a:extLst>
                <a:ext uri="{FF2B5EF4-FFF2-40B4-BE49-F238E27FC236}">
                  <a16:creationId xmlns:a16="http://schemas.microsoft.com/office/drawing/2014/main" id="{63FF2149-CF3D-4FB7-9E7D-FB40A0B7CEFA}"/>
                </a:ext>
              </a:extLst>
            </p:cNvPr>
            <p:cNvGrpSpPr/>
            <p:nvPr/>
          </p:nvGrpSpPr>
          <p:grpSpPr>
            <a:xfrm>
              <a:off x="4591052" y="1234128"/>
              <a:ext cx="3009896" cy="1028555"/>
              <a:chOff x="673101" y="2312174"/>
              <a:chExt cx="3192730" cy="1028555"/>
            </a:xfrm>
          </p:grpSpPr>
          <p:sp>
            <p:nvSpPr>
              <p:cNvPr id="17" name="ïṩľiḍè">
                <a:extLst>
                  <a:ext uri="{FF2B5EF4-FFF2-40B4-BE49-F238E27FC236}">
                    <a16:creationId xmlns:a16="http://schemas.microsoft.com/office/drawing/2014/main" id="{62B4CF67-5429-4DFD-8763-FA713F18D5C2}"/>
                  </a:ext>
                </a:extLst>
              </p:cNvPr>
              <p:cNvSpPr/>
              <p:nvPr/>
            </p:nvSpPr>
            <p:spPr bwMode="auto">
              <a:xfrm>
                <a:off x="673101" y="2741498"/>
                <a:ext cx="3192730" cy="5992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8" name="îṩ1ïdè">
                <a:extLst>
                  <a:ext uri="{FF2B5EF4-FFF2-40B4-BE49-F238E27FC236}">
                    <a16:creationId xmlns:a16="http://schemas.microsoft.com/office/drawing/2014/main" id="{CFF1610A-8A43-4989-A9E2-9F428864EB72}"/>
                  </a:ext>
                </a:extLst>
              </p:cNvPr>
              <p:cNvSpPr txBox="1"/>
              <p:nvPr/>
            </p:nvSpPr>
            <p:spPr bwMode="auto">
              <a:xfrm>
                <a:off x="673101" y="2312174"/>
                <a:ext cx="3192730" cy="429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i="1" dirty="0"/>
                  <a:t>03.Text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722246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3164114" y="2363407"/>
            <a:ext cx="1225577" cy="1065594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405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55BB04-E845-4318-9371-F0BF0853F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02D6CC0-53F2-45E1-82BF-0852323D4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90CC82F-3AC0-4E6C-9D8C-2D7F0C6FC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22</a:t>
            </a:fld>
            <a:endParaRPr lang="zh-CN" altLang="en-US"/>
          </a:p>
        </p:txBody>
      </p:sp>
      <p:grpSp>
        <p:nvGrpSpPr>
          <p:cNvPr id="55" name="27193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F317E2E-AED3-4873-82DE-EE4AE086D57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205104"/>
            <a:ext cx="10838058" cy="4929481"/>
            <a:chOff x="673100" y="1205105"/>
            <a:chExt cx="10838056" cy="4929480"/>
          </a:xfrm>
        </p:grpSpPr>
        <p:grpSp>
          <p:nvGrpSpPr>
            <p:cNvPr id="56" name="ïṥḻîḑe">
              <a:extLst>
                <a:ext uri="{FF2B5EF4-FFF2-40B4-BE49-F238E27FC236}">
                  <a16:creationId xmlns:a16="http://schemas.microsoft.com/office/drawing/2014/main" id="{2BBAF748-5A0C-4F77-86E6-7BDC8C817E48}"/>
                </a:ext>
              </a:extLst>
            </p:cNvPr>
            <p:cNvGrpSpPr/>
            <p:nvPr/>
          </p:nvGrpSpPr>
          <p:grpSpPr>
            <a:xfrm>
              <a:off x="4562669" y="1205105"/>
              <a:ext cx="6948487" cy="4929480"/>
              <a:chOff x="2761775" y="1273145"/>
              <a:chExt cx="6668450" cy="4730811"/>
            </a:xfrm>
          </p:grpSpPr>
          <p:sp>
            <p:nvSpPr>
              <p:cNvPr id="68" name="iṥ1íḍê">
                <a:extLst>
                  <a:ext uri="{FF2B5EF4-FFF2-40B4-BE49-F238E27FC236}">
                    <a16:creationId xmlns:a16="http://schemas.microsoft.com/office/drawing/2014/main" id="{6EE9A671-A8B7-484C-B8BB-3C78E2A4271D}"/>
                  </a:ext>
                </a:extLst>
              </p:cNvPr>
              <p:cNvSpPr/>
              <p:nvPr/>
            </p:nvSpPr>
            <p:spPr>
              <a:xfrm rot="5400000">
                <a:off x="2641246" y="2835638"/>
                <a:ext cx="1849970" cy="1608912"/>
              </a:xfrm>
              <a:prstGeom prst="hexagon">
                <a:avLst>
                  <a:gd name="adj" fmla="val 28802"/>
                  <a:gd name="vf" fmla="val 11547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vert270" wrap="square" lIns="91440" tIns="45720" rIns="91440" bIns="45720" anchor="ctr" anchorCtr="0">
                <a:normAutofit/>
              </a:bodyPr>
              <a:lstStyle/>
              <a:p>
                <a:pPr algn="ctr" defTabSz="888978">
                  <a:spcBef>
                    <a:spcPct val="0"/>
                  </a:spcBef>
                </a:pPr>
                <a:r>
                  <a:rPr lang="en-US" altLang="zh-CN" sz="1400" b="1">
                    <a:solidFill>
                      <a:schemeClr val="accent1"/>
                    </a:solidFill>
                  </a:rPr>
                  <a:t>Logo Here</a:t>
                </a:r>
                <a:endParaRPr lang="zh-CN" altLang="en-US" sz="14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69" name="íŝḷîďè">
                <a:extLst>
                  <a:ext uri="{FF2B5EF4-FFF2-40B4-BE49-F238E27FC236}">
                    <a16:creationId xmlns:a16="http://schemas.microsoft.com/office/drawing/2014/main" id="{9210D6B6-4DAE-4A15-A3D2-E19BB461B88A}"/>
                  </a:ext>
                </a:extLst>
              </p:cNvPr>
              <p:cNvSpPr/>
              <p:nvPr/>
            </p:nvSpPr>
            <p:spPr>
              <a:xfrm rot="5400000">
                <a:off x="3484501" y="4274515"/>
                <a:ext cx="1849970" cy="1608912"/>
              </a:xfrm>
              <a:prstGeom prst="hexagon">
                <a:avLst>
                  <a:gd name="adj" fmla="val 28802"/>
                  <a:gd name="vf" fmla="val 11547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vert270" wrap="square" lIns="91440" tIns="45720" rIns="91440" bIns="45720" anchor="ctr" anchorCtr="0">
                <a:normAutofit/>
              </a:bodyPr>
              <a:lstStyle/>
              <a:p>
                <a:pPr algn="ctr" defTabSz="888978">
                  <a:spcBef>
                    <a:spcPct val="0"/>
                  </a:spcBef>
                </a:pPr>
                <a:r>
                  <a:rPr lang="en-US" altLang="zh-CN" sz="1400" b="1">
                    <a:solidFill>
                      <a:schemeClr val="accent1"/>
                    </a:solidFill>
                  </a:rPr>
                  <a:t>Logo Here</a:t>
                </a:r>
                <a:endParaRPr lang="zh-CN" altLang="en-US" sz="14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70" name="íśḷïḑé">
                <a:extLst>
                  <a:ext uri="{FF2B5EF4-FFF2-40B4-BE49-F238E27FC236}">
                    <a16:creationId xmlns:a16="http://schemas.microsoft.com/office/drawing/2014/main" id="{58160C2C-511A-4E05-B2C6-7DDA37BAD0E2}"/>
                  </a:ext>
                </a:extLst>
              </p:cNvPr>
              <p:cNvSpPr/>
              <p:nvPr/>
            </p:nvSpPr>
            <p:spPr>
              <a:xfrm rot="5400000">
                <a:off x="4327758" y="2835638"/>
                <a:ext cx="1849970" cy="1608912"/>
              </a:xfrm>
              <a:prstGeom prst="hexagon">
                <a:avLst>
                  <a:gd name="adj" fmla="val 28802"/>
                  <a:gd name="vf" fmla="val 11547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vert270" wrap="square" lIns="91440" tIns="45720" rIns="91440" bIns="45720" anchor="ctr" anchorCtr="0">
                <a:normAutofit/>
              </a:bodyPr>
              <a:lstStyle/>
              <a:p>
                <a:pPr algn="ctr" defTabSz="888978">
                  <a:spcBef>
                    <a:spcPct val="0"/>
                  </a:spcBef>
                </a:pPr>
                <a:r>
                  <a:rPr lang="en-US" altLang="zh-CN" sz="1400" b="1">
                    <a:solidFill>
                      <a:schemeClr val="accent1"/>
                    </a:solidFill>
                  </a:rPr>
                  <a:t>Logo Here</a:t>
                </a:r>
                <a:endParaRPr lang="zh-CN" altLang="en-US" sz="14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71" name="ïsľïḋe">
                <a:extLst>
                  <a:ext uri="{FF2B5EF4-FFF2-40B4-BE49-F238E27FC236}">
                    <a16:creationId xmlns:a16="http://schemas.microsoft.com/office/drawing/2014/main" id="{575657EF-2334-4EBF-A130-7EBCE9C6930A}"/>
                  </a:ext>
                </a:extLst>
              </p:cNvPr>
              <p:cNvSpPr/>
              <p:nvPr/>
            </p:nvSpPr>
            <p:spPr>
              <a:xfrm rot="5400000">
                <a:off x="5171015" y="1393674"/>
                <a:ext cx="1849970" cy="1608912"/>
              </a:xfrm>
              <a:prstGeom prst="hexagon">
                <a:avLst>
                  <a:gd name="adj" fmla="val 28802"/>
                  <a:gd name="vf" fmla="val 11547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vert270" wrap="square" lIns="91440" tIns="45720" rIns="91440" bIns="45720" anchor="ctr" anchorCtr="0">
                <a:normAutofit/>
              </a:bodyPr>
              <a:lstStyle/>
              <a:p>
                <a:pPr algn="ctr" defTabSz="888978">
                  <a:spcBef>
                    <a:spcPct val="0"/>
                  </a:spcBef>
                </a:pPr>
                <a:r>
                  <a:rPr lang="en-US" altLang="zh-CN" sz="1400" b="1">
                    <a:solidFill>
                      <a:schemeClr val="accent1"/>
                    </a:solidFill>
                  </a:rPr>
                  <a:t>Logo Here</a:t>
                </a:r>
                <a:endParaRPr lang="zh-CN" altLang="en-US" sz="11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72" name="íṩļïḍé">
                <a:extLst>
                  <a:ext uri="{FF2B5EF4-FFF2-40B4-BE49-F238E27FC236}">
                    <a16:creationId xmlns:a16="http://schemas.microsoft.com/office/drawing/2014/main" id="{0E1AD1C0-830F-43FF-A09A-DC6BEB6D8A8D}"/>
                  </a:ext>
                </a:extLst>
              </p:cNvPr>
              <p:cNvSpPr/>
              <p:nvPr/>
            </p:nvSpPr>
            <p:spPr>
              <a:xfrm rot="5400000">
                <a:off x="6014271" y="2835638"/>
                <a:ext cx="1849970" cy="1608912"/>
              </a:xfrm>
              <a:prstGeom prst="hexagon">
                <a:avLst>
                  <a:gd name="adj" fmla="val 28802"/>
                  <a:gd name="vf" fmla="val 11547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vert270" wrap="square" lIns="91440" tIns="45720" rIns="91440" bIns="45720" anchor="ctr" anchorCtr="0">
                <a:normAutofit/>
              </a:bodyPr>
              <a:lstStyle/>
              <a:p>
                <a:pPr algn="ctr" defTabSz="888978">
                  <a:spcBef>
                    <a:spcPct val="0"/>
                  </a:spcBef>
                </a:pPr>
                <a:r>
                  <a:rPr lang="en-US" altLang="zh-CN" sz="1400" b="1">
                    <a:solidFill>
                      <a:schemeClr val="accent1"/>
                    </a:solidFill>
                  </a:rPr>
                  <a:t>Logo Here</a:t>
                </a:r>
                <a:endParaRPr lang="zh-CN" altLang="en-US" sz="14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73" name="íṡľîḋè">
                <a:extLst>
                  <a:ext uri="{FF2B5EF4-FFF2-40B4-BE49-F238E27FC236}">
                    <a16:creationId xmlns:a16="http://schemas.microsoft.com/office/drawing/2014/main" id="{B00793E8-89A2-4993-987D-D499EEB8616A}"/>
                  </a:ext>
                </a:extLst>
              </p:cNvPr>
              <p:cNvSpPr/>
              <p:nvPr/>
            </p:nvSpPr>
            <p:spPr>
              <a:xfrm rot="5400000">
                <a:off x="6857527" y="4274515"/>
                <a:ext cx="1849970" cy="1608912"/>
              </a:xfrm>
              <a:prstGeom prst="hexagon">
                <a:avLst>
                  <a:gd name="adj" fmla="val 28802"/>
                  <a:gd name="vf" fmla="val 11547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vert270" wrap="square" lIns="91440" tIns="45720" rIns="91440" bIns="45720" anchor="ctr" anchorCtr="0">
                <a:normAutofit/>
              </a:bodyPr>
              <a:lstStyle/>
              <a:p>
                <a:pPr algn="ctr" defTabSz="888978">
                  <a:spcBef>
                    <a:spcPct val="0"/>
                  </a:spcBef>
                </a:pPr>
                <a:r>
                  <a:rPr lang="en-US" altLang="zh-CN" sz="1400" b="1">
                    <a:solidFill>
                      <a:schemeClr val="accent1"/>
                    </a:solidFill>
                  </a:rPr>
                  <a:t>Logo Here</a:t>
                </a:r>
                <a:endParaRPr lang="zh-CN" altLang="en-US" sz="14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74" name="îṧ1ídé">
                <a:extLst>
                  <a:ext uri="{FF2B5EF4-FFF2-40B4-BE49-F238E27FC236}">
                    <a16:creationId xmlns:a16="http://schemas.microsoft.com/office/drawing/2014/main" id="{73732FC1-5569-48BB-BD91-05D16F722FE7}"/>
                  </a:ext>
                </a:extLst>
              </p:cNvPr>
              <p:cNvSpPr/>
              <p:nvPr/>
            </p:nvSpPr>
            <p:spPr>
              <a:xfrm rot="5400000">
                <a:off x="7700784" y="2835638"/>
                <a:ext cx="1849970" cy="1608912"/>
              </a:xfrm>
              <a:prstGeom prst="hexagon">
                <a:avLst>
                  <a:gd name="adj" fmla="val 28802"/>
                  <a:gd name="vf" fmla="val 11547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vert270" wrap="square" lIns="91440" tIns="45720" rIns="91440" bIns="45720" anchor="ctr" anchorCtr="0">
                <a:normAutofit/>
              </a:bodyPr>
              <a:lstStyle/>
              <a:p>
                <a:pPr algn="ctr" defTabSz="888978">
                  <a:spcBef>
                    <a:spcPct val="0"/>
                  </a:spcBef>
                </a:pPr>
                <a:r>
                  <a:rPr lang="en-US" altLang="zh-CN" sz="1400" b="1">
                    <a:solidFill>
                      <a:schemeClr val="accent1"/>
                    </a:solidFill>
                  </a:rPr>
                  <a:t>Logo Here</a:t>
                </a:r>
                <a:endParaRPr lang="zh-CN" altLang="en-US" sz="1400" b="1" dirty="0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57" name="ïṩľîḍê">
              <a:extLst>
                <a:ext uri="{FF2B5EF4-FFF2-40B4-BE49-F238E27FC236}">
                  <a16:creationId xmlns:a16="http://schemas.microsoft.com/office/drawing/2014/main" id="{2ADCBE11-ECDC-471F-B814-841D5E03C3F2}"/>
                </a:ext>
              </a:extLst>
            </p:cNvPr>
            <p:cNvGrpSpPr/>
            <p:nvPr/>
          </p:nvGrpSpPr>
          <p:grpSpPr>
            <a:xfrm>
              <a:off x="673100" y="1278136"/>
              <a:ext cx="3335682" cy="1207106"/>
              <a:chOff x="1140852" y="1742589"/>
              <a:chExt cx="3029672" cy="1207106"/>
            </a:xfrm>
          </p:grpSpPr>
          <p:sp>
            <p:nvSpPr>
              <p:cNvPr id="66" name="ïṥ1ïḑê">
                <a:extLst>
                  <a:ext uri="{FF2B5EF4-FFF2-40B4-BE49-F238E27FC236}">
                    <a16:creationId xmlns:a16="http://schemas.microsoft.com/office/drawing/2014/main" id="{6B9CFE88-B4EB-46BC-9E07-F494378D1961}"/>
                  </a:ext>
                </a:extLst>
              </p:cNvPr>
              <p:cNvSpPr/>
              <p:nvPr/>
            </p:nvSpPr>
            <p:spPr bwMode="auto">
              <a:xfrm>
                <a:off x="1140852" y="2184394"/>
                <a:ext cx="3029672" cy="765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67" name="i$ḷïdê">
                <a:extLst>
                  <a:ext uri="{FF2B5EF4-FFF2-40B4-BE49-F238E27FC236}">
                    <a16:creationId xmlns:a16="http://schemas.microsoft.com/office/drawing/2014/main" id="{2EED53F2-BE40-4877-B932-5314CD8F4125}"/>
                  </a:ext>
                </a:extLst>
              </p:cNvPr>
              <p:cNvSpPr txBox="1"/>
              <p:nvPr/>
            </p:nvSpPr>
            <p:spPr bwMode="auto">
              <a:xfrm>
                <a:off x="1140852" y="1742589"/>
                <a:ext cx="3029672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/>
                  <a:t>Text </a:t>
                </a:r>
                <a:r>
                  <a:rPr lang="en-US" altLang="zh-CN" b="1" dirty="0"/>
                  <a:t>here</a:t>
                </a:r>
              </a:p>
            </p:txBody>
          </p:sp>
        </p:grpSp>
        <p:grpSp>
          <p:nvGrpSpPr>
            <p:cNvPr id="58" name="iŝḷïḋé">
              <a:extLst>
                <a:ext uri="{FF2B5EF4-FFF2-40B4-BE49-F238E27FC236}">
                  <a16:creationId xmlns:a16="http://schemas.microsoft.com/office/drawing/2014/main" id="{0541A203-B9E3-4039-A58F-544D2D139C8C}"/>
                </a:ext>
              </a:extLst>
            </p:cNvPr>
            <p:cNvGrpSpPr/>
            <p:nvPr/>
          </p:nvGrpSpPr>
          <p:grpSpPr>
            <a:xfrm>
              <a:off x="673100" y="3034997"/>
              <a:ext cx="3335682" cy="1207106"/>
              <a:chOff x="1140852" y="1742589"/>
              <a:chExt cx="3029672" cy="1207106"/>
            </a:xfrm>
          </p:grpSpPr>
          <p:sp>
            <p:nvSpPr>
              <p:cNvPr id="64" name="íślïde">
                <a:extLst>
                  <a:ext uri="{FF2B5EF4-FFF2-40B4-BE49-F238E27FC236}">
                    <a16:creationId xmlns:a16="http://schemas.microsoft.com/office/drawing/2014/main" id="{19A05FAB-D5D2-4C7D-9135-FE537801EB58}"/>
                  </a:ext>
                </a:extLst>
              </p:cNvPr>
              <p:cNvSpPr/>
              <p:nvPr/>
            </p:nvSpPr>
            <p:spPr bwMode="auto">
              <a:xfrm>
                <a:off x="1140852" y="2184394"/>
                <a:ext cx="3029672" cy="765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65" name="íṥlidè">
                <a:extLst>
                  <a:ext uri="{FF2B5EF4-FFF2-40B4-BE49-F238E27FC236}">
                    <a16:creationId xmlns:a16="http://schemas.microsoft.com/office/drawing/2014/main" id="{FF916149-CE57-40D4-B7C8-7EA420337DB2}"/>
                  </a:ext>
                </a:extLst>
              </p:cNvPr>
              <p:cNvSpPr txBox="1"/>
              <p:nvPr/>
            </p:nvSpPr>
            <p:spPr bwMode="auto">
              <a:xfrm>
                <a:off x="1140852" y="1742589"/>
                <a:ext cx="3029672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/>
                  <a:t>Text </a:t>
                </a:r>
                <a:r>
                  <a:rPr lang="en-US" altLang="zh-CN" b="1" dirty="0"/>
                  <a:t>here</a:t>
                </a:r>
              </a:p>
            </p:txBody>
          </p:sp>
        </p:grpSp>
        <p:grpSp>
          <p:nvGrpSpPr>
            <p:cNvPr id="59" name="íṣľîḓê">
              <a:extLst>
                <a:ext uri="{FF2B5EF4-FFF2-40B4-BE49-F238E27FC236}">
                  <a16:creationId xmlns:a16="http://schemas.microsoft.com/office/drawing/2014/main" id="{80E45430-DDE7-41F5-99BA-022BAB1076DD}"/>
                </a:ext>
              </a:extLst>
            </p:cNvPr>
            <p:cNvGrpSpPr/>
            <p:nvPr/>
          </p:nvGrpSpPr>
          <p:grpSpPr>
            <a:xfrm>
              <a:off x="673100" y="4791858"/>
              <a:ext cx="3335682" cy="1207106"/>
              <a:chOff x="1140852" y="1742589"/>
              <a:chExt cx="3029672" cy="1207106"/>
            </a:xfrm>
          </p:grpSpPr>
          <p:sp>
            <p:nvSpPr>
              <p:cNvPr id="62" name="iṣ1ídê">
                <a:extLst>
                  <a:ext uri="{FF2B5EF4-FFF2-40B4-BE49-F238E27FC236}">
                    <a16:creationId xmlns:a16="http://schemas.microsoft.com/office/drawing/2014/main" id="{1FDF6C07-2F73-4912-9012-96BF9F517512}"/>
                  </a:ext>
                </a:extLst>
              </p:cNvPr>
              <p:cNvSpPr/>
              <p:nvPr/>
            </p:nvSpPr>
            <p:spPr bwMode="auto">
              <a:xfrm>
                <a:off x="1140852" y="2184394"/>
                <a:ext cx="3029672" cy="765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63" name="îṡ1îdé">
                <a:extLst>
                  <a:ext uri="{FF2B5EF4-FFF2-40B4-BE49-F238E27FC236}">
                    <a16:creationId xmlns:a16="http://schemas.microsoft.com/office/drawing/2014/main" id="{660BB9FB-40CC-4F55-8F8B-73984553DACD}"/>
                  </a:ext>
                </a:extLst>
              </p:cNvPr>
              <p:cNvSpPr txBox="1"/>
              <p:nvPr/>
            </p:nvSpPr>
            <p:spPr bwMode="auto">
              <a:xfrm>
                <a:off x="1140852" y="1742589"/>
                <a:ext cx="3029672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/>
                  <a:t>Text </a:t>
                </a:r>
                <a:r>
                  <a:rPr lang="en-US" altLang="zh-CN" b="1" dirty="0"/>
                  <a:t>here</a:t>
                </a:r>
              </a:p>
            </p:txBody>
          </p:sp>
        </p:grpSp>
        <p:cxnSp>
          <p:nvCxnSpPr>
            <p:cNvPr id="60" name="直接连接符 59">
              <a:extLst>
                <a:ext uri="{FF2B5EF4-FFF2-40B4-BE49-F238E27FC236}">
                  <a16:creationId xmlns:a16="http://schemas.microsoft.com/office/drawing/2014/main" id="{104ED3DA-CF8F-440E-8A6A-D6886A548937}"/>
                </a:ext>
              </a:extLst>
            </p:cNvPr>
            <p:cNvCxnSpPr>
              <a:cxnSpLocks/>
            </p:cNvCxnSpPr>
            <p:nvPr/>
          </p:nvCxnSpPr>
          <p:spPr>
            <a:xfrm>
              <a:off x="673100" y="2760120"/>
              <a:ext cx="3335682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>
              <a:extLst>
                <a:ext uri="{FF2B5EF4-FFF2-40B4-BE49-F238E27FC236}">
                  <a16:creationId xmlns:a16="http://schemas.microsoft.com/office/drawing/2014/main" id="{5C751734-E687-4434-8233-58B4A9C25442}"/>
                </a:ext>
              </a:extLst>
            </p:cNvPr>
            <p:cNvCxnSpPr>
              <a:cxnSpLocks/>
            </p:cNvCxnSpPr>
            <p:nvPr/>
          </p:nvCxnSpPr>
          <p:spPr>
            <a:xfrm>
              <a:off x="673100" y="4516981"/>
              <a:ext cx="3335682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921065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B8D423-082D-462B-B2DF-2364242E7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887A20C-09CB-4A4D-B4E3-58917533E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961B7D6-8D4E-4783-BBFD-7D4538986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23</a:t>
            </a:fld>
            <a:endParaRPr lang="zh-CN" altLang="en-US"/>
          </a:p>
        </p:txBody>
      </p:sp>
      <p:grpSp>
        <p:nvGrpSpPr>
          <p:cNvPr id="5" name="23476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74AF14D-60EE-44D5-93FF-A4CAD7875DA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410992"/>
            <a:ext cx="10850563" cy="4498014"/>
            <a:chOff x="669925" y="1410992"/>
            <a:chExt cx="10850563" cy="4498014"/>
          </a:xfrm>
        </p:grpSpPr>
        <p:sp>
          <p:nvSpPr>
            <p:cNvPr id="6" name="i$ḷiḑe">
              <a:extLst>
                <a:ext uri="{FF2B5EF4-FFF2-40B4-BE49-F238E27FC236}">
                  <a16:creationId xmlns:a16="http://schemas.microsoft.com/office/drawing/2014/main" id="{FCBB9E97-02B0-497A-BD8E-CC4A598CCBAE}"/>
                </a:ext>
              </a:extLst>
            </p:cNvPr>
            <p:cNvSpPr/>
            <p:nvPr/>
          </p:nvSpPr>
          <p:spPr>
            <a:xfrm>
              <a:off x="669925" y="2220092"/>
              <a:ext cx="2517427" cy="2875016"/>
            </a:xfrm>
            <a:prstGeom prst="rightArrowCallout">
              <a:avLst>
                <a:gd name="adj1" fmla="val 26060"/>
                <a:gd name="adj2" fmla="val 13030"/>
                <a:gd name="adj3" fmla="val 12635"/>
                <a:gd name="adj4" fmla="val 8100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2800" b="1" i="1" dirty="0"/>
                <a:t>Text here</a:t>
              </a:r>
              <a:endParaRPr lang="en-US" sz="2800" b="1" i="1" dirty="0"/>
            </a:p>
          </p:txBody>
        </p:sp>
        <p:sp>
          <p:nvSpPr>
            <p:cNvPr id="7" name="îṥḷïḋê">
              <a:extLst>
                <a:ext uri="{FF2B5EF4-FFF2-40B4-BE49-F238E27FC236}">
                  <a16:creationId xmlns:a16="http://schemas.microsoft.com/office/drawing/2014/main" id="{66B9E057-5AA8-469A-8A56-03A9D1917075}"/>
                </a:ext>
              </a:extLst>
            </p:cNvPr>
            <p:cNvSpPr/>
            <p:nvPr/>
          </p:nvSpPr>
          <p:spPr>
            <a:xfrm>
              <a:off x="4755771" y="1413393"/>
              <a:ext cx="3054729" cy="629357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tx1"/>
                  </a:solidFill>
                </a:rPr>
                <a:t>Text here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îṩļíḋè">
              <a:extLst>
                <a:ext uri="{FF2B5EF4-FFF2-40B4-BE49-F238E27FC236}">
                  <a16:creationId xmlns:a16="http://schemas.microsoft.com/office/drawing/2014/main" id="{33E1874B-7678-4637-8C2B-DA86995D683C}"/>
                </a:ext>
              </a:extLst>
            </p:cNvPr>
            <p:cNvSpPr/>
            <p:nvPr/>
          </p:nvSpPr>
          <p:spPr>
            <a:xfrm>
              <a:off x="4755771" y="2378157"/>
              <a:ext cx="3054729" cy="629357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tx1"/>
                  </a:solidFill>
                </a:rPr>
                <a:t>Text here</a:t>
              </a:r>
            </a:p>
          </p:txBody>
        </p:sp>
        <p:sp>
          <p:nvSpPr>
            <p:cNvPr id="9" name="ïśḻidè">
              <a:extLst>
                <a:ext uri="{FF2B5EF4-FFF2-40B4-BE49-F238E27FC236}">
                  <a16:creationId xmlns:a16="http://schemas.microsoft.com/office/drawing/2014/main" id="{E4708E33-C03C-41F2-AB93-CDE686C01891}"/>
                </a:ext>
              </a:extLst>
            </p:cNvPr>
            <p:cNvSpPr/>
            <p:nvPr/>
          </p:nvSpPr>
          <p:spPr>
            <a:xfrm>
              <a:off x="4755771" y="4307685"/>
              <a:ext cx="3054729" cy="629357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tx1"/>
                  </a:solidFill>
                </a:rPr>
                <a:t>Text here</a:t>
              </a:r>
            </a:p>
          </p:txBody>
        </p:sp>
        <p:sp>
          <p:nvSpPr>
            <p:cNvPr id="10" name="ïšḻiḋè">
              <a:extLst>
                <a:ext uri="{FF2B5EF4-FFF2-40B4-BE49-F238E27FC236}">
                  <a16:creationId xmlns:a16="http://schemas.microsoft.com/office/drawing/2014/main" id="{B48B7E20-CBF7-4DF0-B2C0-FCB6E6F6950A}"/>
                </a:ext>
              </a:extLst>
            </p:cNvPr>
            <p:cNvSpPr/>
            <p:nvPr/>
          </p:nvSpPr>
          <p:spPr>
            <a:xfrm>
              <a:off x="4755771" y="5272450"/>
              <a:ext cx="3054729" cy="629357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tx1"/>
                  </a:solidFill>
                </a:rPr>
                <a:t>Text here</a:t>
              </a:r>
            </a:p>
          </p:txBody>
        </p:sp>
        <p:sp>
          <p:nvSpPr>
            <p:cNvPr id="11" name="íṥḻïḑé">
              <a:extLst>
                <a:ext uri="{FF2B5EF4-FFF2-40B4-BE49-F238E27FC236}">
                  <a16:creationId xmlns:a16="http://schemas.microsoft.com/office/drawing/2014/main" id="{8CAA3D72-6CBC-40B9-B760-775CE07BA3E6}"/>
                </a:ext>
              </a:extLst>
            </p:cNvPr>
            <p:cNvSpPr/>
            <p:nvPr/>
          </p:nvSpPr>
          <p:spPr>
            <a:xfrm>
              <a:off x="4755771" y="3342921"/>
              <a:ext cx="3054729" cy="629357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tx1"/>
                  </a:solidFill>
                </a:rPr>
                <a:t>Text here</a:t>
              </a:r>
            </a:p>
          </p:txBody>
        </p:sp>
        <p:cxnSp>
          <p:nvCxnSpPr>
            <p:cNvPr id="12" name="肘形连接符 35">
              <a:extLst>
                <a:ext uri="{FF2B5EF4-FFF2-40B4-BE49-F238E27FC236}">
                  <a16:creationId xmlns:a16="http://schemas.microsoft.com/office/drawing/2014/main" id="{5A4EF5D7-40A1-4E2E-8204-4380A88168F2}"/>
                </a:ext>
              </a:extLst>
            </p:cNvPr>
            <p:cNvCxnSpPr>
              <a:cxnSpLocks/>
              <a:stCxn id="6" idx="3"/>
              <a:endCxn id="7" idx="1"/>
            </p:cNvCxnSpPr>
            <p:nvPr/>
          </p:nvCxnSpPr>
          <p:spPr>
            <a:xfrm flipV="1">
              <a:off x="3187352" y="1728072"/>
              <a:ext cx="1568419" cy="1929528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肘形连接符 37">
              <a:extLst>
                <a:ext uri="{FF2B5EF4-FFF2-40B4-BE49-F238E27FC236}">
                  <a16:creationId xmlns:a16="http://schemas.microsoft.com/office/drawing/2014/main" id="{C4F13A9A-8508-415C-9C38-FEF012243B9F}"/>
                </a:ext>
              </a:extLst>
            </p:cNvPr>
            <p:cNvCxnSpPr>
              <a:cxnSpLocks/>
              <a:stCxn id="6" idx="3"/>
              <a:endCxn id="10" idx="1"/>
            </p:cNvCxnSpPr>
            <p:nvPr/>
          </p:nvCxnSpPr>
          <p:spPr>
            <a:xfrm>
              <a:off x="3187352" y="3657600"/>
              <a:ext cx="1568419" cy="1929529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肘形连接符 39">
              <a:extLst>
                <a:ext uri="{FF2B5EF4-FFF2-40B4-BE49-F238E27FC236}">
                  <a16:creationId xmlns:a16="http://schemas.microsoft.com/office/drawing/2014/main" id="{41BB7373-B4C2-4DDE-A147-39793283E698}"/>
                </a:ext>
              </a:extLst>
            </p:cNvPr>
            <p:cNvCxnSpPr>
              <a:cxnSpLocks/>
              <a:stCxn id="6" idx="3"/>
              <a:endCxn id="8" idx="1"/>
            </p:cNvCxnSpPr>
            <p:nvPr/>
          </p:nvCxnSpPr>
          <p:spPr>
            <a:xfrm flipV="1">
              <a:off x="3187352" y="2692836"/>
              <a:ext cx="1568419" cy="964764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肘形连接符 41">
              <a:extLst>
                <a:ext uri="{FF2B5EF4-FFF2-40B4-BE49-F238E27FC236}">
                  <a16:creationId xmlns:a16="http://schemas.microsoft.com/office/drawing/2014/main" id="{0E053261-B1B2-48D2-9B6E-D655075DDE6C}"/>
                </a:ext>
              </a:extLst>
            </p:cNvPr>
            <p:cNvCxnSpPr>
              <a:cxnSpLocks/>
              <a:stCxn id="6" idx="3"/>
              <a:endCxn id="9" idx="1"/>
            </p:cNvCxnSpPr>
            <p:nvPr/>
          </p:nvCxnSpPr>
          <p:spPr>
            <a:xfrm>
              <a:off x="3187352" y="3657600"/>
              <a:ext cx="1568419" cy="964764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id="{C9D06BC6-DA19-4321-8866-A359D002200C}"/>
                </a:ext>
              </a:extLst>
            </p:cNvPr>
            <p:cNvCxnSpPr>
              <a:cxnSpLocks/>
              <a:stCxn id="6" idx="3"/>
              <a:endCxn id="11" idx="1"/>
            </p:cNvCxnSpPr>
            <p:nvPr/>
          </p:nvCxnSpPr>
          <p:spPr>
            <a:xfrm>
              <a:off x="3187352" y="3657600"/>
              <a:ext cx="1568419" cy="0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ïśḻîḓè">
              <a:extLst>
                <a:ext uri="{FF2B5EF4-FFF2-40B4-BE49-F238E27FC236}">
                  <a16:creationId xmlns:a16="http://schemas.microsoft.com/office/drawing/2014/main" id="{EA5EBD6D-73E7-40F5-8045-47903A9853D1}"/>
                </a:ext>
              </a:extLst>
            </p:cNvPr>
            <p:cNvSpPr/>
            <p:nvPr/>
          </p:nvSpPr>
          <p:spPr bwMode="auto">
            <a:xfrm>
              <a:off x="1447759" y="2753820"/>
              <a:ext cx="508042" cy="507388"/>
            </a:xfrm>
            <a:custGeom>
              <a:avLst/>
              <a:gdLst>
                <a:gd name="connsiteX0" fmla="*/ 78107 w 605170"/>
                <a:gd name="connsiteY0" fmla="*/ 178439 h 604391"/>
                <a:gd name="connsiteX1" fmla="*/ 103181 w 605170"/>
                <a:gd name="connsiteY1" fmla="*/ 189809 h 604391"/>
                <a:gd name="connsiteX2" fmla="*/ 131457 w 605170"/>
                <a:gd name="connsiteY2" fmla="*/ 217950 h 604391"/>
                <a:gd name="connsiteX3" fmla="*/ 158975 w 605170"/>
                <a:gd name="connsiteY3" fmla="*/ 245332 h 604391"/>
                <a:gd name="connsiteX4" fmla="*/ 159070 w 605170"/>
                <a:gd name="connsiteY4" fmla="*/ 296497 h 604391"/>
                <a:gd name="connsiteX5" fmla="*/ 124531 w 605170"/>
                <a:gd name="connsiteY5" fmla="*/ 330891 h 604391"/>
                <a:gd name="connsiteX6" fmla="*/ 122728 w 605170"/>
                <a:gd name="connsiteY6" fmla="*/ 340082 h 604391"/>
                <a:gd name="connsiteX7" fmla="*/ 154041 w 605170"/>
                <a:gd name="connsiteY7" fmla="*/ 390110 h 604391"/>
                <a:gd name="connsiteX8" fmla="*/ 241433 w 605170"/>
                <a:gd name="connsiteY8" fmla="*/ 469605 h 604391"/>
                <a:gd name="connsiteX9" fmla="*/ 264301 w 605170"/>
                <a:gd name="connsiteY9" fmla="*/ 481638 h 604391"/>
                <a:gd name="connsiteX10" fmla="*/ 273979 w 605170"/>
                <a:gd name="connsiteY10" fmla="*/ 479838 h 604391"/>
                <a:gd name="connsiteX11" fmla="*/ 308898 w 605170"/>
                <a:gd name="connsiteY11" fmla="*/ 444875 h 604391"/>
                <a:gd name="connsiteX12" fmla="*/ 358809 w 605170"/>
                <a:gd name="connsiteY12" fmla="*/ 444875 h 604391"/>
                <a:gd name="connsiteX13" fmla="*/ 414888 w 605170"/>
                <a:gd name="connsiteY13" fmla="*/ 500967 h 604391"/>
                <a:gd name="connsiteX14" fmla="*/ 414604 w 605170"/>
                <a:gd name="connsiteY14" fmla="*/ 551753 h 604391"/>
                <a:gd name="connsiteX15" fmla="*/ 382721 w 605170"/>
                <a:gd name="connsiteY15" fmla="*/ 583778 h 604391"/>
                <a:gd name="connsiteX16" fmla="*/ 328825 w 605170"/>
                <a:gd name="connsiteY16" fmla="*/ 604244 h 604391"/>
                <a:gd name="connsiteX17" fmla="*/ 243046 w 605170"/>
                <a:gd name="connsiteY17" fmla="*/ 579420 h 604391"/>
                <a:gd name="connsiteX18" fmla="*/ 88378 w 605170"/>
                <a:gd name="connsiteY18" fmla="*/ 458519 h 604391"/>
                <a:gd name="connsiteX19" fmla="*/ 12847 w 605170"/>
                <a:gd name="connsiteY19" fmla="*/ 332881 h 604391"/>
                <a:gd name="connsiteX20" fmla="*/ 322 w 605170"/>
                <a:gd name="connsiteY20" fmla="*/ 262956 h 604391"/>
                <a:gd name="connsiteX21" fmla="*/ 18161 w 605170"/>
                <a:gd name="connsiteY21" fmla="*/ 224487 h 604391"/>
                <a:gd name="connsiteX22" fmla="*/ 53175 w 605170"/>
                <a:gd name="connsiteY22" fmla="*/ 189809 h 604391"/>
                <a:gd name="connsiteX23" fmla="*/ 78107 w 605170"/>
                <a:gd name="connsiteY23" fmla="*/ 178439 h 604391"/>
                <a:gd name="connsiteX24" fmla="*/ 413491 w 605170"/>
                <a:gd name="connsiteY24" fmla="*/ 57616 h 604391"/>
                <a:gd name="connsiteX25" fmla="*/ 279505 w 605170"/>
                <a:gd name="connsiteY25" fmla="*/ 191421 h 604391"/>
                <a:gd name="connsiteX26" fmla="*/ 302469 w 605170"/>
                <a:gd name="connsiteY26" fmla="*/ 214259 h 604391"/>
                <a:gd name="connsiteX27" fmla="*/ 325338 w 605170"/>
                <a:gd name="connsiteY27" fmla="*/ 191421 h 604391"/>
                <a:gd name="connsiteX28" fmla="*/ 413396 w 605170"/>
                <a:gd name="connsiteY28" fmla="*/ 103481 h 604391"/>
                <a:gd name="connsiteX29" fmla="*/ 436454 w 605170"/>
                <a:gd name="connsiteY29" fmla="*/ 80454 h 604391"/>
                <a:gd name="connsiteX30" fmla="*/ 413491 w 605170"/>
                <a:gd name="connsiteY30" fmla="*/ 57616 h 604391"/>
                <a:gd name="connsiteX31" fmla="*/ 413396 w 605170"/>
                <a:gd name="connsiteY31" fmla="*/ 0 h 604391"/>
                <a:gd name="connsiteX32" fmla="*/ 605170 w 605170"/>
                <a:gd name="connsiteY32" fmla="*/ 191326 h 604391"/>
                <a:gd name="connsiteX33" fmla="*/ 413491 w 605170"/>
                <a:gd name="connsiteY33" fmla="*/ 382747 h 604391"/>
                <a:gd name="connsiteX34" fmla="*/ 315184 w 605170"/>
                <a:gd name="connsiteY34" fmla="*/ 355645 h 604391"/>
                <a:gd name="connsiteX35" fmla="*/ 236520 w 605170"/>
                <a:gd name="connsiteY35" fmla="*/ 376303 h 604391"/>
                <a:gd name="connsiteX36" fmla="*/ 234337 w 605170"/>
                <a:gd name="connsiteY36" fmla="*/ 362373 h 604391"/>
                <a:gd name="connsiteX37" fmla="*/ 272199 w 605170"/>
                <a:gd name="connsiteY37" fmla="*/ 320772 h 604391"/>
                <a:gd name="connsiteX38" fmla="*/ 221717 w 605170"/>
                <a:gd name="connsiteY38" fmla="*/ 191421 h 604391"/>
                <a:gd name="connsiteX39" fmla="*/ 413396 w 605170"/>
                <a:gd name="connsiteY39" fmla="*/ 0 h 60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5170" h="604391">
                  <a:moveTo>
                    <a:pt x="78107" y="178439"/>
                  </a:moveTo>
                  <a:cubicBezTo>
                    <a:pt x="86765" y="178439"/>
                    <a:pt x="95448" y="182229"/>
                    <a:pt x="103181" y="189809"/>
                  </a:cubicBezTo>
                  <a:cubicBezTo>
                    <a:pt x="112764" y="199000"/>
                    <a:pt x="121969" y="208475"/>
                    <a:pt x="131457" y="217950"/>
                  </a:cubicBezTo>
                  <a:cubicBezTo>
                    <a:pt x="140567" y="227046"/>
                    <a:pt x="149866" y="236142"/>
                    <a:pt x="158975" y="245332"/>
                  </a:cubicBezTo>
                  <a:cubicBezTo>
                    <a:pt x="175011" y="261629"/>
                    <a:pt x="175011" y="280484"/>
                    <a:pt x="159070" y="296497"/>
                  </a:cubicBezTo>
                  <a:cubicBezTo>
                    <a:pt x="147683" y="308057"/>
                    <a:pt x="136202" y="319616"/>
                    <a:pt x="124531" y="330891"/>
                  </a:cubicBezTo>
                  <a:cubicBezTo>
                    <a:pt x="121494" y="333923"/>
                    <a:pt x="121209" y="336292"/>
                    <a:pt x="122728" y="340082"/>
                  </a:cubicBezTo>
                  <a:cubicBezTo>
                    <a:pt x="130319" y="358463"/>
                    <a:pt x="141515" y="374855"/>
                    <a:pt x="154041" y="390110"/>
                  </a:cubicBezTo>
                  <a:cubicBezTo>
                    <a:pt x="179186" y="420998"/>
                    <a:pt x="207558" y="448381"/>
                    <a:pt x="241433" y="469605"/>
                  </a:cubicBezTo>
                  <a:cubicBezTo>
                    <a:pt x="248739" y="474153"/>
                    <a:pt x="256710" y="477564"/>
                    <a:pt x="264301" y="481638"/>
                  </a:cubicBezTo>
                  <a:cubicBezTo>
                    <a:pt x="268096" y="483722"/>
                    <a:pt x="270753" y="482964"/>
                    <a:pt x="273979" y="479838"/>
                  </a:cubicBezTo>
                  <a:cubicBezTo>
                    <a:pt x="285461" y="467994"/>
                    <a:pt x="297227" y="456435"/>
                    <a:pt x="308898" y="444875"/>
                  </a:cubicBezTo>
                  <a:cubicBezTo>
                    <a:pt x="324175" y="429715"/>
                    <a:pt x="343438" y="429715"/>
                    <a:pt x="358809" y="444875"/>
                  </a:cubicBezTo>
                  <a:cubicBezTo>
                    <a:pt x="377597" y="463446"/>
                    <a:pt x="396290" y="482112"/>
                    <a:pt x="414888" y="500967"/>
                  </a:cubicBezTo>
                  <a:cubicBezTo>
                    <a:pt x="430450" y="516601"/>
                    <a:pt x="430355" y="535929"/>
                    <a:pt x="414604" y="551753"/>
                  </a:cubicBezTo>
                  <a:cubicBezTo>
                    <a:pt x="403976" y="562459"/>
                    <a:pt x="392779" y="572598"/>
                    <a:pt x="382721" y="583778"/>
                  </a:cubicBezTo>
                  <a:cubicBezTo>
                    <a:pt x="368203" y="600075"/>
                    <a:pt x="349890" y="605381"/>
                    <a:pt x="328825" y="604244"/>
                  </a:cubicBezTo>
                  <a:cubicBezTo>
                    <a:pt x="298366" y="602633"/>
                    <a:pt x="270184" y="592495"/>
                    <a:pt x="243046" y="579420"/>
                  </a:cubicBezTo>
                  <a:cubicBezTo>
                    <a:pt x="182887" y="550237"/>
                    <a:pt x="131362" y="509684"/>
                    <a:pt x="88378" y="458519"/>
                  </a:cubicBezTo>
                  <a:cubicBezTo>
                    <a:pt x="56496" y="420619"/>
                    <a:pt x="30117" y="379403"/>
                    <a:pt x="12847" y="332881"/>
                  </a:cubicBezTo>
                  <a:cubicBezTo>
                    <a:pt x="4497" y="310331"/>
                    <a:pt x="-1481" y="287306"/>
                    <a:pt x="322" y="262956"/>
                  </a:cubicBezTo>
                  <a:cubicBezTo>
                    <a:pt x="1461" y="247890"/>
                    <a:pt x="6964" y="235099"/>
                    <a:pt x="18161" y="224487"/>
                  </a:cubicBezTo>
                  <a:cubicBezTo>
                    <a:pt x="30022" y="213307"/>
                    <a:pt x="41408" y="201274"/>
                    <a:pt x="53175" y="189809"/>
                  </a:cubicBezTo>
                  <a:cubicBezTo>
                    <a:pt x="60814" y="182229"/>
                    <a:pt x="69448" y="178439"/>
                    <a:pt x="78107" y="178439"/>
                  </a:cubicBezTo>
                  <a:close/>
                  <a:moveTo>
                    <a:pt x="413491" y="57616"/>
                  </a:moveTo>
                  <a:cubicBezTo>
                    <a:pt x="339666" y="57616"/>
                    <a:pt x="279505" y="117601"/>
                    <a:pt x="279505" y="191421"/>
                  </a:cubicBezTo>
                  <a:cubicBezTo>
                    <a:pt x="279505" y="204024"/>
                    <a:pt x="289754" y="214259"/>
                    <a:pt x="302469" y="214259"/>
                  </a:cubicBezTo>
                  <a:cubicBezTo>
                    <a:pt x="315089" y="214259"/>
                    <a:pt x="325338" y="204024"/>
                    <a:pt x="325338" y="191421"/>
                  </a:cubicBezTo>
                  <a:cubicBezTo>
                    <a:pt x="325338" y="142902"/>
                    <a:pt x="364812" y="103481"/>
                    <a:pt x="413396" y="103481"/>
                  </a:cubicBezTo>
                  <a:cubicBezTo>
                    <a:pt x="426017" y="103481"/>
                    <a:pt x="436265" y="93247"/>
                    <a:pt x="436454" y="80454"/>
                  </a:cubicBezTo>
                  <a:cubicBezTo>
                    <a:pt x="436454" y="67850"/>
                    <a:pt x="426206" y="57616"/>
                    <a:pt x="413491" y="57616"/>
                  </a:cubicBezTo>
                  <a:close/>
                  <a:moveTo>
                    <a:pt x="413396" y="0"/>
                  </a:moveTo>
                  <a:cubicBezTo>
                    <a:pt x="519294" y="0"/>
                    <a:pt x="605075" y="85760"/>
                    <a:pt x="605170" y="191326"/>
                  </a:cubicBezTo>
                  <a:cubicBezTo>
                    <a:pt x="605170" y="297081"/>
                    <a:pt x="519389" y="382747"/>
                    <a:pt x="413491" y="382747"/>
                  </a:cubicBezTo>
                  <a:cubicBezTo>
                    <a:pt x="377622" y="382747"/>
                    <a:pt x="343936" y="372892"/>
                    <a:pt x="315184" y="355645"/>
                  </a:cubicBezTo>
                  <a:cubicBezTo>
                    <a:pt x="287097" y="376019"/>
                    <a:pt x="257396" y="379525"/>
                    <a:pt x="236520" y="376303"/>
                  </a:cubicBezTo>
                  <a:cubicBezTo>
                    <a:pt x="229403" y="375166"/>
                    <a:pt x="227885" y="365500"/>
                    <a:pt x="234337" y="362373"/>
                  </a:cubicBezTo>
                  <a:cubicBezTo>
                    <a:pt x="252841" y="353371"/>
                    <a:pt x="264892" y="335745"/>
                    <a:pt x="272199" y="320772"/>
                  </a:cubicBezTo>
                  <a:cubicBezTo>
                    <a:pt x="240790" y="286847"/>
                    <a:pt x="221717" y="241361"/>
                    <a:pt x="221717" y="191421"/>
                  </a:cubicBezTo>
                  <a:cubicBezTo>
                    <a:pt x="221717" y="85666"/>
                    <a:pt x="307498" y="0"/>
                    <a:pt x="41339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ï$ļïde">
              <a:extLst>
                <a:ext uri="{FF2B5EF4-FFF2-40B4-BE49-F238E27FC236}">
                  <a16:creationId xmlns:a16="http://schemas.microsoft.com/office/drawing/2014/main" id="{B54DD809-0E44-4107-B578-9BA3A06487EB}"/>
                </a:ext>
              </a:extLst>
            </p:cNvPr>
            <p:cNvSpPr/>
            <p:nvPr/>
          </p:nvSpPr>
          <p:spPr bwMode="auto">
            <a:xfrm>
              <a:off x="8001000" y="1410992"/>
              <a:ext cx="3519488" cy="629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9" name="ïSḻïďè">
              <a:extLst>
                <a:ext uri="{FF2B5EF4-FFF2-40B4-BE49-F238E27FC236}">
                  <a16:creationId xmlns:a16="http://schemas.microsoft.com/office/drawing/2014/main" id="{940F8B8D-C970-4C04-B2CD-95E362FC0D81}"/>
                </a:ext>
              </a:extLst>
            </p:cNvPr>
            <p:cNvSpPr/>
            <p:nvPr/>
          </p:nvSpPr>
          <p:spPr bwMode="auto">
            <a:xfrm>
              <a:off x="8001000" y="2378156"/>
              <a:ext cx="3519488" cy="629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0" name="ís1íḋé">
              <a:extLst>
                <a:ext uri="{FF2B5EF4-FFF2-40B4-BE49-F238E27FC236}">
                  <a16:creationId xmlns:a16="http://schemas.microsoft.com/office/drawing/2014/main" id="{790B3E31-9081-4218-8CDE-FA276984A3B0}"/>
                </a:ext>
              </a:extLst>
            </p:cNvPr>
            <p:cNvSpPr/>
            <p:nvPr/>
          </p:nvSpPr>
          <p:spPr bwMode="auto">
            <a:xfrm>
              <a:off x="8001000" y="3345320"/>
              <a:ext cx="3519488" cy="629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1" name="iṥlíḋé">
              <a:extLst>
                <a:ext uri="{FF2B5EF4-FFF2-40B4-BE49-F238E27FC236}">
                  <a16:creationId xmlns:a16="http://schemas.microsoft.com/office/drawing/2014/main" id="{909BF763-1828-41EC-ACAC-B45825B65905}"/>
                </a:ext>
              </a:extLst>
            </p:cNvPr>
            <p:cNvSpPr/>
            <p:nvPr/>
          </p:nvSpPr>
          <p:spPr bwMode="auto">
            <a:xfrm>
              <a:off x="8001000" y="4312484"/>
              <a:ext cx="3519488" cy="629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2" name="ïṣḻïḑê">
              <a:extLst>
                <a:ext uri="{FF2B5EF4-FFF2-40B4-BE49-F238E27FC236}">
                  <a16:creationId xmlns:a16="http://schemas.microsoft.com/office/drawing/2014/main" id="{C6B781CF-EF48-4896-BAC7-BC1D0CC950C6}"/>
                </a:ext>
              </a:extLst>
            </p:cNvPr>
            <p:cNvSpPr/>
            <p:nvPr/>
          </p:nvSpPr>
          <p:spPr bwMode="auto">
            <a:xfrm>
              <a:off x="8001000" y="5279648"/>
              <a:ext cx="3519488" cy="629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01594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51DCBA7-F74B-4451-9FD6-CDBF73359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E121E9A-FEE2-4A38-99F8-55AD8DC70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39DC2A9-F615-4AF2-B030-376930DDD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24</a:t>
            </a:fld>
            <a:endParaRPr lang="zh-CN" altLang="en-US"/>
          </a:p>
        </p:txBody>
      </p:sp>
      <p:grpSp>
        <p:nvGrpSpPr>
          <p:cNvPr id="362" name="24939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974B7CA-291E-4947-ADF3-5224FA83355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202289"/>
            <a:ext cx="10461625" cy="4855032"/>
            <a:chOff x="669925" y="1202289"/>
            <a:chExt cx="10461625" cy="4855032"/>
          </a:xfrm>
        </p:grpSpPr>
        <p:sp>
          <p:nvSpPr>
            <p:cNvPr id="363" name="ïşľîḋé">
              <a:extLst>
                <a:ext uri="{FF2B5EF4-FFF2-40B4-BE49-F238E27FC236}">
                  <a16:creationId xmlns:a16="http://schemas.microsoft.com/office/drawing/2014/main" id="{7348E55C-C8CB-4144-AB3B-427CF2D8F319}"/>
                </a:ext>
              </a:extLst>
            </p:cNvPr>
            <p:cNvSpPr/>
            <p:nvPr/>
          </p:nvSpPr>
          <p:spPr bwMode="blackWhite">
            <a:xfrm>
              <a:off x="669925" y="1916832"/>
              <a:ext cx="5137150" cy="1254512"/>
            </a:xfrm>
            <a:custGeom>
              <a:avLst/>
              <a:gdLst>
                <a:gd name="T0" fmla="*/ 0 w 3559"/>
                <a:gd name="T1" fmla="*/ 496 h 896"/>
                <a:gd name="T2" fmla="*/ 2943 w 3559"/>
                <a:gd name="T3" fmla="*/ 496 h 896"/>
                <a:gd name="T4" fmla="*/ 2663 w 3559"/>
                <a:gd name="T5" fmla="*/ 0 h 896"/>
                <a:gd name="T6" fmla="*/ 3063 w 3559"/>
                <a:gd name="T7" fmla="*/ 0 h 896"/>
                <a:gd name="T8" fmla="*/ 3558 w 3559"/>
                <a:gd name="T9" fmla="*/ 895 h 896"/>
                <a:gd name="T10" fmla="*/ 0 w 3559"/>
                <a:gd name="T11" fmla="*/ 895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59" h="896">
                  <a:moveTo>
                    <a:pt x="0" y="496"/>
                  </a:moveTo>
                  <a:lnTo>
                    <a:pt x="2943" y="496"/>
                  </a:lnTo>
                  <a:lnTo>
                    <a:pt x="2663" y="0"/>
                  </a:lnTo>
                  <a:lnTo>
                    <a:pt x="3063" y="0"/>
                  </a:lnTo>
                  <a:lnTo>
                    <a:pt x="3558" y="895"/>
                  </a:lnTo>
                  <a:lnTo>
                    <a:pt x="0" y="895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 cap="flat" cmpd="sng">
              <a:noFill/>
              <a:beve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64" name="îśḻïḓé">
              <a:extLst>
                <a:ext uri="{FF2B5EF4-FFF2-40B4-BE49-F238E27FC236}">
                  <a16:creationId xmlns:a16="http://schemas.microsoft.com/office/drawing/2014/main" id="{3B272D2F-56B7-4771-91D1-5082029CB295}"/>
                </a:ext>
              </a:extLst>
            </p:cNvPr>
            <p:cNvSpPr/>
            <p:nvPr/>
          </p:nvSpPr>
          <p:spPr bwMode="blackWhite">
            <a:xfrm>
              <a:off x="669925" y="4000275"/>
              <a:ext cx="5137150" cy="1254512"/>
            </a:xfrm>
            <a:custGeom>
              <a:avLst/>
              <a:gdLst>
                <a:gd name="T0" fmla="*/ 0 w 3559"/>
                <a:gd name="T1" fmla="*/ 399 h 896"/>
                <a:gd name="T2" fmla="*/ 2943 w 3559"/>
                <a:gd name="T3" fmla="*/ 399 h 896"/>
                <a:gd name="T4" fmla="*/ 2687 w 3559"/>
                <a:gd name="T5" fmla="*/ 895 h 896"/>
                <a:gd name="T6" fmla="*/ 3087 w 3559"/>
                <a:gd name="T7" fmla="*/ 895 h 896"/>
                <a:gd name="T8" fmla="*/ 3558 w 3559"/>
                <a:gd name="T9" fmla="*/ 0 h 896"/>
                <a:gd name="T10" fmla="*/ 0 w 3559"/>
                <a:gd name="T11" fmla="*/ 0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59" h="896">
                  <a:moveTo>
                    <a:pt x="0" y="399"/>
                  </a:moveTo>
                  <a:lnTo>
                    <a:pt x="2943" y="399"/>
                  </a:lnTo>
                  <a:lnTo>
                    <a:pt x="2687" y="895"/>
                  </a:lnTo>
                  <a:lnTo>
                    <a:pt x="3087" y="895"/>
                  </a:lnTo>
                  <a:lnTo>
                    <a:pt x="355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 cap="flat" cmpd="sng">
              <a:noFill/>
              <a:beve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65" name="îsľide">
              <a:extLst>
                <a:ext uri="{FF2B5EF4-FFF2-40B4-BE49-F238E27FC236}">
                  <a16:creationId xmlns:a16="http://schemas.microsoft.com/office/drawing/2014/main" id="{100DCFFA-8167-45AB-BB88-814732A2B456}"/>
                </a:ext>
              </a:extLst>
            </p:cNvPr>
            <p:cNvSpPr/>
            <p:nvPr/>
          </p:nvSpPr>
          <p:spPr bwMode="blackWhite">
            <a:xfrm>
              <a:off x="1841500" y="1916832"/>
              <a:ext cx="6153150" cy="3337955"/>
            </a:xfrm>
            <a:custGeom>
              <a:avLst/>
              <a:gdLst>
                <a:gd name="T0" fmla="*/ 0 w 4263"/>
                <a:gd name="T1" fmla="*/ 1388271 h 2383"/>
                <a:gd name="T2" fmla="*/ 5411816 w 4263"/>
                <a:gd name="T3" fmla="*/ 1388271 h 2383"/>
                <a:gd name="T4" fmla="*/ 4628186 w 4263"/>
                <a:gd name="T5" fmla="*/ 0 h 2383"/>
                <a:gd name="T6" fmla="*/ 5238638 w 4263"/>
                <a:gd name="T7" fmla="*/ 0 h 2383"/>
                <a:gd name="T8" fmla="*/ 6150711 w 4263"/>
                <a:gd name="T9" fmla="*/ 1690861 h 2383"/>
                <a:gd name="T10" fmla="*/ 5238638 w 4263"/>
                <a:gd name="T11" fmla="*/ 3336894 h 2383"/>
                <a:gd name="T12" fmla="*/ 4696014 w 4263"/>
                <a:gd name="T13" fmla="*/ 3336894 h 2383"/>
                <a:gd name="T14" fmla="*/ 5446452 w 4263"/>
                <a:gd name="T15" fmla="*/ 1948623 h 2383"/>
                <a:gd name="T16" fmla="*/ 0 w 4263"/>
                <a:gd name="T17" fmla="*/ 1948623 h 238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63"/>
                <a:gd name="T28" fmla="*/ 0 h 2383"/>
                <a:gd name="T29" fmla="*/ 4263 w 4263"/>
                <a:gd name="T30" fmla="*/ 2383 h 238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63" h="2383">
                  <a:moveTo>
                    <a:pt x="0" y="991"/>
                  </a:moveTo>
                  <a:lnTo>
                    <a:pt x="3750" y="991"/>
                  </a:lnTo>
                  <a:lnTo>
                    <a:pt x="3207" y="0"/>
                  </a:lnTo>
                  <a:lnTo>
                    <a:pt x="3630" y="0"/>
                  </a:lnTo>
                  <a:lnTo>
                    <a:pt x="4262" y="1207"/>
                  </a:lnTo>
                  <a:lnTo>
                    <a:pt x="3630" y="2382"/>
                  </a:lnTo>
                  <a:lnTo>
                    <a:pt x="3254" y="2382"/>
                  </a:lnTo>
                  <a:lnTo>
                    <a:pt x="3774" y="1391"/>
                  </a:lnTo>
                  <a:lnTo>
                    <a:pt x="0" y="1391"/>
                  </a:lnTo>
                </a:path>
              </a:pathLst>
            </a:custGeom>
            <a:solidFill>
              <a:schemeClr val="accent1"/>
            </a:solidFill>
            <a:ln w="12700" cap="flat" cmpd="sng">
              <a:noFill/>
              <a:beve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66" name="íSļiḓé">
              <a:extLst>
                <a:ext uri="{FF2B5EF4-FFF2-40B4-BE49-F238E27FC236}">
                  <a16:creationId xmlns:a16="http://schemas.microsoft.com/office/drawing/2014/main" id="{6C92848F-45FC-4730-ADA3-0ED5EF34B2A5}"/>
                </a:ext>
              </a:extLst>
            </p:cNvPr>
            <p:cNvSpPr txBox="1"/>
            <p:nvPr/>
          </p:nvSpPr>
          <p:spPr>
            <a:xfrm>
              <a:off x="669925" y="2619248"/>
              <a:ext cx="4254500" cy="52172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400" b="1" dirty="0">
                  <a:solidFill>
                    <a:schemeClr val="bg1"/>
                  </a:solidFill>
                </a:rPr>
                <a:t>Text here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367" name="iṩ1íḓê">
              <a:extLst>
                <a:ext uri="{FF2B5EF4-FFF2-40B4-BE49-F238E27FC236}">
                  <a16:creationId xmlns:a16="http://schemas.microsoft.com/office/drawing/2014/main" id="{35780521-032E-47FC-8292-1435E836B528}"/>
                </a:ext>
              </a:extLst>
            </p:cNvPr>
            <p:cNvSpPr txBox="1"/>
            <p:nvPr/>
          </p:nvSpPr>
          <p:spPr>
            <a:xfrm>
              <a:off x="1841500" y="3324949"/>
              <a:ext cx="4356100" cy="52172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400" b="1" dirty="0">
                  <a:solidFill>
                    <a:schemeClr val="bg1"/>
                  </a:solidFill>
                </a:rPr>
                <a:t>Text here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368" name="í$ḻíde">
              <a:extLst>
                <a:ext uri="{FF2B5EF4-FFF2-40B4-BE49-F238E27FC236}">
                  <a16:creationId xmlns:a16="http://schemas.microsoft.com/office/drawing/2014/main" id="{C800EDB2-D135-4709-B86B-8987ADE3F04F}"/>
                </a:ext>
              </a:extLst>
            </p:cNvPr>
            <p:cNvSpPr txBox="1"/>
            <p:nvPr/>
          </p:nvSpPr>
          <p:spPr>
            <a:xfrm>
              <a:off x="669925" y="4010749"/>
              <a:ext cx="4254500" cy="52172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400" b="1" dirty="0">
                  <a:solidFill>
                    <a:schemeClr val="bg1"/>
                  </a:solidFill>
                </a:rPr>
                <a:t>Text here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  <p:grpSp>
          <p:nvGrpSpPr>
            <p:cNvPr id="369" name="iSḷíḑè">
              <a:extLst>
                <a:ext uri="{FF2B5EF4-FFF2-40B4-BE49-F238E27FC236}">
                  <a16:creationId xmlns:a16="http://schemas.microsoft.com/office/drawing/2014/main" id="{4CF35BF3-D748-4BFC-8599-9176FE5A3FD2}"/>
                </a:ext>
              </a:extLst>
            </p:cNvPr>
            <p:cNvGrpSpPr/>
            <p:nvPr/>
          </p:nvGrpSpPr>
          <p:grpSpPr>
            <a:xfrm>
              <a:off x="669925" y="1202289"/>
              <a:ext cx="2908300" cy="1381721"/>
              <a:chOff x="669925" y="1758275"/>
              <a:chExt cx="3112651" cy="1381721"/>
            </a:xfrm>
          </p:grpSpPr>
          <p:sp>
            <p:nvSpPr>
              <p:cNvPr id="376" name="ïSḻíḍé">
                <a:extLst>
                  <a:ext uri="{FF2B5EF4-FFF2-40B4-BE49-F238E27FC236}">
                    <a16:creationId xmlns:a16="http://schemas.microsoft.com/office/drawing/2014/main" id="{E2C451B4-9BD3-46FB-8D83-ED393CD83B07}"/>
                  </a:ext>
                </a:extLst>
              </p:cNvPr>
              <p:cNvSpPr txBox="1"/>
              <p:nvPr/>
            </p:nvSpPr>
            <p:spPr>
              <a:xfrm>
                <a:off x="669925" y="2205039"/>
                <a:ext cx="3112651" cy="9349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…...</a:t>
                </a:r>
                <a:endParaRPr lang="zh-CN" altLang="en-US" sz="1100" dirty="0"/>
              </a:p>
            </p:txBody>
          </p:sp>
          <p:sp>
            <p:nvSpPr>
              <p:cNvPr id="377" name="iSļiḓé">
                <a:extLst>
                  <a:ext uri="{FF2B5EF4-FFF2-40B4-BE49-F238E27FC236}">
                    <a16:creationId xmlns:a16="http://schemas.microsoft.com/office/drawing/2014/main" id="{05C447F1-E25D-42EA-A948-7F0C43016FFE}"/>
                  </a:ext>
                </a:extLst>
              </p:cNvPr>
              <p:cNvSpPr/>
              <p:nvPr/>
            </p:nvSpPr>
            <p:spPr>
              <a:xfrm>
                <a:off x="669925" y="1758275"/>
                <a:ext cx="3112651" cy="446763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grpSp>
          <p:nvGrpSpPr>
            <p:cNvPr id="370" name="îṩḷïďè">
              <a:extLst>
                <a:ext uri="{FF2B5EF4-FFF2-40B4-BE49-F238E27FC236}">
                  <a16:creationId xmlns:a16="http://schemas.microsoft.com/office/drawing/2014/main" id="{21B2422D-957F-4CAB-A40E-0F79204BA951}"/>
                </a:ext>
              </a:extLst>
            </p:cNvPr>
            <p:cNvGrpSpPr/>
            <p:nvPr/>
          </p:nvGrpSpPr>
          <p:grpSpPr>
            <a:xfrm>
              <a:off x="669925" y="4675600"/>
              <a:ext cx="2908300" cy="1381721"/>
              <a:chOff x="669925" y="1758275"/>
              <a:chExt cx="3112651" cy="1381721"/>
            </a:xfrm>
          </p:grpSpPr>
          <p:sp>
            <p:nvSpPr>
              <p:cNvPr id="374" name="îṡlïḍe">
                <a:extLst>
                  <a:ext uri="{FF2B5EF4-FFF2-40B4-BE49-F238E27FC236}">
                    <a16:creationId xmlns:a16="http://schemas.microsoft.com/office/drawing/2014/main" id="{95E94569-94EB-4559-8374-C2BD50B40069}"/>
                  </a:ext>
                </a:extLst>
              </p:cNvPr>
              <p:cNvSpPr txBox="1"/>
              <p:nvPr/>
            </p:nvSpPr>
            <p:spPr>
              <a:xfrm>
                <a:off x="669925" y="2205039"/>
                <a:ext cx="3112651" cy="9349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…...</a:t>
                </a:r>
                <a:endParaRPr lang="zh-CN" altLang="en-US" sz="1100" dirty="0"/>
              </a:p>
            </p:txBody>
          </p:sp>
          <p:sp>
            <p:nvSpPr>
              <p:cNvPr id="375" name="íṣlîḍê">
                <a:extLst>
                  <a:ext uri="{FF2B5EF4-FFF2-40B4-BE49-F238E27FC236}">
                    <a16:creationId xmlns:a16="http://schemas.microsoft.com/office/drawing/2014/main" id="{60ED462B-3E5A-4E41-B5FB-EB3708D173CD}"/>
                  </a:ext>
                </a:extLst>
              </p:cNvPr>
              <p:cNvSpPr/>
              <p:nvPr/>
            </p:nvSpPr>
            <p:spPr>
              <a:xfrm>
                <a:off x="669925" y="1758275"/>
                <a:ext cx="3112651" cy="446763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sp>
          <p:nvSpPr>
            <p:cNvPr id="371" name="î$ļïḑé">
              <a:extLst>
                <a:ext uri="{FF2B5EF4-FFF2-40B4-BE49-F238E27FC236}">
                  <a16:creationId xmlns:a16="http://schemas.microsoft.com/office/drawing/2014/main" id="{8891B6D8-314A-49F2-ACB5-D30B5D741634}"/>
                </a:ext>
              </a:extLst>
            </p:cNvPr>
            <p:cNvSpPr txBox="1"/>
            <p:nvPr/>
          </p:nvSpPr>
          <p:spPr>
            <a:xfrm>
              <a:off x="8223250" y="3030774"/>
              <a:ext cx="2908300" cy="93495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…...</a:t>
              </a:r>
              <a:endParaRPr lang="zh-CN" altLang="en-US" sz="1100" dirty="0"/>
            </a:p>
          </p:txBody>
        </p:sp>
        <p:sp>
          <p:nvSpPr>
            <p:cNvPr id="372" name="îṡ1íḋe">
              <a:extLst>
                <a:ext uri="{FF2B5EF4-FFF2-40B4-BE49-F238E27FC236}">
                  <a16:creationId xmlns:a16="http://schemas.microsoft.com/office/drawing/2014/main" id="{AEFD2F6E-CC61-476B-BBFD-27E5FEBE2E7A}"/>
                </a:ext>
              </a:extLst>
            </p:cNvPr>
            <p:cNvSpPr/>
            <p:nvPr/>
          </p:nvSpPr>
          <p:spPr>
            <a:xfrm>
              <a:off x="8223250" y="2433345"/>
              <a:ext cx="2908300" cy="446763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/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373" name="íşļïḋê">
              <a:extLst>
                <a:ext uri="{FF2B5EF4-FFF2-40B4-BE49-F238E27FC236}">
                  <a16:creationId xmlns:a16="http://schemas.microsoft.com/office/drawing/2014/main" id="{0301980C-86AE-4B91-AB2F-0AD81AF26D84}"/>
                </a:ext>
              </a:extLst>
            </p:cNvPr>
            <p:cNvSpPr txBox="1"/>
            <p:nvPr/>
          </p:nvSpPr>
          <p:spPr>
            <a:xfrm>
              <a:off x="8223250" y="4000275"/>
              <a:ext cx="2908300" cy="93495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…...</a:t>
              </a:r>
              <a:endParaRPr lang="zh-CN" alt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282513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D4F75A2-B915-4006-AD3A-1B6ACD50D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90998E5-1DD3-4190-8850-A5F5DC55D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37F9CB1-F6BE-4A24-8422-6BD6CD72A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25</a:t>
            </a:fld>
            <a:endParaRPr lang="zh-CN" altLang="en-US"/>
          </a:p>
        </p:txBody>
      </p:sp>
      <p:grpSp>
        <p:nvGrpSpPr>
          <p:cNvPr id="5" name="22434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52A7C7D-79E6-49CF-9A14-8102C43DD6A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231546"/>
            <a:ext cx="12192000" cy="5626454"/>
            <a:chOff x="0" y="1231546"/>
            <a:chExt cx="12192000" cy="5626454"/>
          </a:xfrm>
        </p:grpSpPr>
        <p:sp>
          <p:nvSpPr>
            <p:cNvPr id="6" name="ïşḷïḋe">
              <a:extLst>
                <a:ext uri="{FF2B5EF4-FFF2-40B4-BE49-F238E27FC236}">
                  <a16:creationId xmlns:a16="http://schemas.microsoft.com/office/drawing/2014/main" id="{18252BFB-9345-468E-84EC-120EA5BFAD46}"/>
                </a:ext>
              </a:extLst>
            </p:cNvPr>
            <p:cNvSpPr/>
            <p:nvPr/>
          </p:nvSpPr>
          <p:spPr>
            <a:xfrm>
              <a:off x="0" y="5295900"/>
              <a:ext cx="12192000" cy="15621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íşľíḓê">
              <a:extLst>
                <a:ext uri="{FF2B5EF4-FFF2-40B4-BE49-F238E27FC236}">
                  <a16:creationId xmlns:a16="http://schemas.microsoft.com/office/drawing/2014/main" id="{9DDD5D44-4134-42DE-8B44-2E72177AF3C7}"/>
                </a:ext>
              </a:extLst>
            </p:cNvPr>
            <p:cNvSpPr/>
            <p:nvPr/>
          </p:nvSpPr>
          <p:spPr>
            <a:xfrm>
              <a:off x="5668255" y="2832270"/>
              <a:ext cx="749644" cy="749644"/>
            </a:xfrm>
            <a:custGeom>
              <a:avLst/>
              <a:gdLst>
                <a:gd name="connsiteX0" fmla="*/ 83344 w 161925"/>
                <a:gd name="connsiteY0" fmla="*/ 159544 h 161925"/>
                <a:gd name="connsiteX1" fmla="*/ 159544 w 161925"/>
                <a:gd name="connsiteY1" fmla="*/ 83344 h 161925"/>
                <a:gd name="connsiteX2" fmla="*/ 83344 w 161925"/>
                <a:gd name="connsiteY2" fmla="*/ 7144 h 161925"/>
                <a:gd name="connsiteX3" fmla="*/ 7144 w 161925"/>
                <a:gd name="connsiteY3" fmla="*/ 83344 h 161925"/>
                <a:gd name="connsiteX4" fmla="*/ 83344 w 161925"/>
                <a:gd name="connsiteY4" fmla="*/ 159544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161925">
                  <a:moveTo>
                    <a:pt x="83344" y="159544"/>
                  </a:moveTo>
                  <a:cubicBezTo>
                    <a:pt x="125254" y="159544"/>
                    <a:pt x="159544" y="125254"/>
                    <a:pt x="159544" y="83344"/>
                  </a:cubicBezTo>
                  <a:cubicBezTo>
                    <a:pt x="159544" y="41434"/>
                    <a:pt x="125254" y="7144"/>
                    <a:pt x="83344" y="7144"/>
                  </a:cubicBezTo>
                  <a:cubicBezTo>
                    <a:pt x="41434" y="7144"/>
                    <a:pt x="7144" y="41434"/>
                    <a:pt x="7144" y="83344"/>
                  </a:cubicBezTo>
                  <a:cubicBezTo>
                    <a:pt x="7144" y="125254"/>
                    <a:pt x="41434" y="159544"/>
                    <a:pt x="83344" y="159544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endParaRPr lang="zh-CN" altLang="en-US"/>
            </a:p>
          </p:txBody>
        </p:sp>
        <p:sp>
          <p:nvSpPr>
            <p:cNvPr id="8" name="íŝḻïde">
              <a:extLst>
                <a:ext uri="{FF2B5EF4-FFF2-40B4-BE49-F238E27FC236}">
                  <a16:creationId xmlns:a16="http://schemas.microsoft.com/office/drawing/2014/main" id="{BD49FDBA-C83A-44AD-8407-6D6ECED70C6D}"/>
                </a:ext>
              </a:extLst>
            </p:cNvPr>
            <p:cNvSpPr/>
            <p:nvPr/>
          </p:nvSpPr>
          <p:spPr>
            <a:xfrm>
              <a:off x="4995782" y="4292652"/>
              <a:ext cx="2116642" cy="1201633"/>
            </a:xfrm>
            <a:custGeom>
              <a:avLst/>
              <a:gdLst>
                <a:gd name="connsiteX0" fmla="*/ 0 w 2738183"/>
                <a:gd name="connsiteY0" fmla="*/ 0 h 1554487"/>
                <a:gd name="connsiteX1" fmla="*/ 2738183 w 2738183"/>
                <a:gd name="connsiteY1" fmla="*/ 0 h 1554487"/>
                <a:gd name="connsiteX2" fmla="*/ 2510001 w 2738183"/>
                <a:gd name="connsiteY2" fmla="*/ 684546 h 1554487"/>
                <a:gd name="connsiteX3" fmla="*/ 2167728 w 2738183"/>
                <a:gd name="connsiteY3" fmla="*/ 684546 h 1554487"/>
                <a:gd name="connsiteX4" fmla="*/ 2078503 w 2738183"/>
                <a:gd name="connsiteY4" fmla="*/ 1554487 h 1554487"/>
                <a:gd name="connsiteX5" fmla="*/ 659680 w 2738183"/>
                <a:gd name="connsiteY5" fmla="*/ 1554487 h 1554487"/>
                <a:gd name="connsiteX6" fmla="*/ 570455 w 2738183"/>
                <a:gd name="connsiteY6" fmla="*/ 684546 h 1554487"/>
                <a:gd name="connsiteX7" fmla="*/ 228182 w 2738183"/>
                <a:gd name="connsiteY7" fmla="*/ 684546 h 1554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38183" h="1554487">
                  <a:moveTo>
                    <a:pt x="0" y="0"/>
                  </a:moveTo>
                  <a:lnTo>
                    <a:pt x="2738183" y="0"/>
                  </a:lnTo>
                  <a:lnTo>
                    <a:pt x="2510001" y="684546"/>
                  </a:lnTo>
                  <a:lnTo>
                    <a:pt x="2167728" y="684546"/>
                  </a:lnTo>
                  <a:lnTo>
                    <a:pt x="2078503" y="1554487"/>
                  </a:lnTo>
                  <a:lnTo>
                    <a:pt x="659680" y="1554487"/>
                  </a:lnTo>
                  <a:lnTo>
                    <a:pt x="570455" y="684546"/>
                  </a:lnTo>
                  <a:lnTo>
                    <a:pt x="228182" y="68454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endParaRPr lang="zh-CN" altLang="en-US"/>
            </a:p>
          </p:txBody>
        </p:sp>
        <p:sp>
          <p:nvSpPr>
            <p:cNvPr id="9" name="iŝ1îḍè">
              <a:extLst>
                <a:ext uri="{FF2B5EF4-FFF2-40B4-BE49-F238E27FC236}">
                  <a16:creationId xmlns:a16="http://schemas.microsoft.com/office/drawing/2014/main" id="{A225F335-3C74-4534-B7CD-1003FA2BA86E}"/>
                </a:ext>
              </a:extLst>
            </p:cNvPr>
            <p:cNvSpPr/>
            <p:nvPr/>
          </p:nvSpPr>
          <p:spPr>
            <a:xfrm>
              <a:off x="5262565" y="3626010"/>
              <a:ext cx="1587482" cy="573257"/>
            </a:xfrm>
            <a:custGeom>
              <a:avLst/>
              <a:gdLst>
                <a:gd name="connsiteX0" fmla="*/ 325279 w 342900"/>
                <a:gd name="connsiteY0" fmla="*/ 77629 h 123825"/>
                <a:gd name="connsiteX1" fmla="*/ 313849 w 342900"/>
                <a:gd name="connsiteY1" fmla="*/ 56674 h 123825"/>
                <a:gd name="connsiteX2" fmla="*/ 233839 w 342900"/>
                <a:gd name="connsiteY2" fmla="*/ 14764 h 123825"/>
                <a:gd name="connsiteX3" fmla="*/ 170974 w 342900"/>
                <a:gd name="connsiteY3" fmla="*/ 7144 h 123825"/>
                <a:gd name="connsiteX4" fmla="*/ 108109 w 342900"/>
                <a:gd name="connsiteY4" fmla="*/ 16669 h 123825"/>
                <a:gd name="connsiteX5" fmla="*/ 28099 w 342900"/>
                <a:gd name="connsiteY5" fmla="*/ 58579 h 123825"/>
                <a:gd name="connsiteX6" fmla="*/ 16669 w 342900"/>
                <a:gd name="connsiteY6" fmla="*/ 79534 h 123825"/>
                <a:gd name="connsiteX7" fmla="*/ 7144 w 342900"/>
                <a:gd name="connsiteY7" fmla="*/ 121444 h 123825"/>
                <a:gd name="connsiteX8" fmla="*/ 335756 w 342900"/>
                <a:gd name="connsiteY8" fmla="*/ 121444 h 123825"/>
                <a:gd name="connsiteX9" fmla="*/ 325279 w 342900"/>
                <a:gd name="connsiteY9" fmla="*/ 77629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2900" h="123825">
                  <a:moveTo>
                    <a:pt x="325279" y="77629"/>
                  </a:moveTo>
                  <a:cubicBezTo>
                    <a:pt x="323374" y="70009"/>
                    <a:pt x="319564" y="62389"/>
                    <a:pt x="313849" y="56674"/>
                  </a:cubicBezTo>
                  <a:cubicBezTo>
                    <a:pt x="290989" y="37624"/>
                    <a:pt x="264319" y="24289"/>
                    <a:pt x="233839" y="14764"/>
                  </a:cubicBezTo>
                  <a:cubicBezTo>
                    <a:pt x="212884" y="10954"/>
                    <a:pt x="191929" y="7144"/>
                    <a:pt x="170974" y="7144"/>
                  </a:cubicBezTo>
                  <a:cubicBezTo>
                    <a:pt x="150019" y="7144"/>
                    <a:pt x="129064" y="10954"/>
                    <a:pt x="108109" y="16669"/>
                  </a:cubicBezTo>
                  <a:cubicBezTo>
                    <a:pt x="77629" y="24289"/>
                    <a:pt x="50959" y="39529"/>
                    <a:pt x="28099" y="58579"/>
                  </a:cubicBezTo>
                  <a:cubicBezTo>
                    <a:pt x="22384" y="64294"/>
                    <a:pt x="18574" y="71914"/>
                    <a:pt x="16669" y="79534"/>
                  </a:cubicBezTo>
                  <a:lnTo>
                    <a:pt x="7144" y="121444"/>
                  </a:lnTo>
                  <a:lnTo>
                    <a:pt x="335756" y="121444"/>
                  </a:lnTo>
                  <a:lnTo>
                    <a:pt x="325279" y="7762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0" name="ïš1îďê">
              <a:extLst>
                <a:ext uri="{FF2B5EF4-FFF2-40B4-BE49-F238E27FC236}">
                  <a16:creationId xmlns:a16="http://schemas.microsoft.com/office/drawing/2014/main" id="{C3BE01E3-A2FF-4C5F-ADAB-B3C92CE42601}"/>
                </a:ext>
              </a:extLst>
            </p:cNvPr>
            <p:cNvSpPr/>
            <p:nvPr/>
          </p:nvSpPr>
          <p:spPr>
            <a:xfrm>
              <a:off x="2683041" y="2024145"/>
              <a:ext cx="2908050" cy="792599"/>
            </a:xfrm>
            <a:custGeom>
              <a:avLst/>
              <a:gdLst>
                <a:gd name="connsiteX0" fmla="*/ 95545 w 2908050"/>
                <a:gd name="connsiteY0" fmla="*/ 0 h 792599"/>
                <a:gd name="connsiteX1" fmla="*/ 2812505 w 2908050"/>
                <a:gd name="connsiteY1" fmla="*/ 0 h 792599"/>
                <a:gd name="connsiteX2" fmla="*/ 2908050 w 2908050"/>
                <a:gd name="connsiteY2" fmla="*/ 95545 h 792599"/>
                <a:gd name="connsiteX3" fmla="*/ 2908050 w 2908050"/>
                <a:gd name="connsiteY3" fmla="*/ 477712 h 792599"/>
                <a:gd name="connsiteX4" fmla="*/ 2812505 w 2908050"/>
                <a:gd name="connsiteY4" fmla="*/ 573257 h 792599"/>
                <a:gd name="connsiteX5" fmla="*/ 2718697 w 2908050"/>
                <a:gd name="connsiteY5" fmla="*/ 573257 h 792599"/>
                <a:gd name="connsiteX6" fmla="*/ 2718697 w 2908050"/>
                <a:gd name="connsiteY6" fmla="*/ 792599 h 792599"/>
                <a:gd name="connsiteX7" fmla="*/ 2493800 w 2908050"/>
                <a:gd name="connsiteY7" fmla="*/ 573257 h 792599"/>
                <a:gd name="connsiteX8" fmla="*/ 95545 w 2908050"/>
                <a:gd name="connsiteY8" fmla="*/ 573257 h 792599"/>
                <a:gd name="connsiteX9" fmla="*/ 0 w 2908050"/>
                <a:gd name="connsiteY9" fmla="*/ 477712 h 792599"/>
                <a:gd name="connsiteX10" fmla="*/ 0 w 2908050"/>
                <a:gd name="connsiteY10" fmla="*/ 95545 h 792599"/>
                <a:gd name="connsiteX11" fmla="*/ 95545 w 2908050"/>
                <a:gd name="connsiteY11" fmla="*/ 0 h 792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08050" h="792599">
                  <a:moveTo>
                    <a:pt x="95545" y="0"/>
                  </a:moveTo>
                  <a:lnTo>
                    <a:pt x="2812505" y="0"/>
                  </a:lnTo>
                  <a:cubicBezTo>
                    <a:pt x="2865273" y="0"/>
                    <a:pt x="2908050" y="42777"/>
                    <a:pt x="2908050" y="95545"/>
                  </a:cubicBezTo>
                  <a:lnTo>
                    <a:pt x="2908050" y="477712"/>
                  </a:lnTo>
                  <a:cubicBezTo>
                    <a:pt x="2908050" y="530480"/>
                    <a:pt x="2865273" y="573257"/>
                    <a:pt x="2812505" y="573257"/>
                  </a:cubicBezTo>
                  <a:lnTo>
                    <a:pt x="2718697" y="573257"/>
                  </a:lnTo>
                  <a:lnTo>
                    <a:pt x="2718697" y="792599"/>
                  </a:lnTo>
                  <a:lnTo>
                    <a:pt x="2493800" y="573257"/>
                  </a:lnTo>
                  <a:lnTo>
                    <a:pt x="95545" y="573257"/>
                  </a:lnTo>
                  <a:cubicBezTo>
                    <a:pt x="42777" y="573257"/>
                    <a:pt x="0" y="530480"/>
                    <a:pt x="0" y="477712"/>
                  </a:cubicBezTo>
                  <a:lnTo>
                    <a:pt x="0" y="95545"/>
                  </a:lnTo>
                  <a:cubicBezTo>
                    <a:pt x="0" y="42777"/>
                    <a:pt x="42777" y="0"/>
                    <a:pt x="9554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i="1" dirty="0"/>
                <a:t>Text</a:t>
              </a:r>
              <a:endParaRPr lang="zh-CN" altLang="en-US" sz="2000" b="1" i="1" dirty="0"/>
            </a:p>
          </p:txBody>
        </p:sp>
        <p:sp>
          <p:nvSpPr>
            <p:cNvPr id="11" name="ïsľidè">
              <a:extLst>
                <a:ext uri="{FF2B5EF4-FFF2-40B4-BE49-F238E27FC236}">
                  <a16:creationId xmlns:a16="http://schemas.microsoft.com/office/drawing/2014/main" id="{2D61A9A9-B366-42C3-B584-8D3693E91461}"/>
                </a:ext>
              </a:extLst>
            </p:cNvPr>
            <p:cNvSpPr/>
            <p:nvPr/>
          </p:nvSpPr>
          <p:spPr>
            <a:xfrm>
              <a:off x="6033602" y="1363716"/>
              <a:ext cx="2908050" cy="791548"/>
            </a:xfrm>
            <a:custGeom>
              <a:avLst/>
              <a:gdLst>
                <a:gd name="connsiteX0" fmla="*/ 95545 w 2908050"/>
                <a:gd name="connsiteY0" fmla="*/ 0 h 791548"/>
                <a:gd name="connsiteX1" fmla="*/ 2051457 w 2908050"/>
                <a:gd name="connsiteY1" fmla="*/ 0 h 791548"/>
                <a:gd name="connsiteX2" fmla="*/ 2051462 w 2908050"/>
                <a:gd name="connsiteY2" fmla="*/ 1 h 791548"/>
                <a:gd name="connsiteX3" fmla="*/ 2812505 w 2908050"/>
                <a:gd name="connsiteY3" fmla="*/ 1 h 791548"/>
                <a:gd name="connsiteX4" fmla="*/ 2908050 w 2908050"/>
                <a:gd name="connsiteY4" fmla="*/ 95546 h 791548"/>
                <a:gd name="connsiteX5" fmla="*/ 2908050 w 2908050"/>
                <a:gd name="connsiteY5" fmla="*/ 477713 h 791548"/>
                <a:gd name="connsiteX6" fmla="*/ 2812505 w 2908050"/>
                <a:gd name="connsiteY6" fmla="*/ 573258 h 791548"/>
                <a:gd name="connsiteX7" fmla="*/ 413172 w 2908050"/>
                <a:gd name="connsiteY7" fmla="*/ 573258 h 791548"/>
                <a:gd name="connsiteX8" fmla="*/ 189353 w 2908050"/>
                <a:gd name="connsiteY8" fmla="*/ 791548 h 791548"/>
                <a:gd name="connsiteX9" fmla="*/ 189353 w 2908050"/>
                <a:gd name="connsiteY9" fmla="*/ 573258 h 791548"/>
                <a:gd name="connsiteX10" fmla="*/ 95545 w 2908050"/>
                <a:gd name="connsiteY10" fmla="*/ 573258 h 791548"/>
                <a:gd name="connsiteX11" fmla="*/ 0 w 2908050"/>
                <a:gd name="connsiteY11" fmla="*/ 477713 h 791548"/>
                <a:gd name="connsiteX12" fmla="*/ 0 w 2908050"/>
                <a:gd name="connsiteY12" fmla="*/ 477712 h 791548"/>
                <a:gd name="connsiteX13" fmla="*/ 0 w 2908050"/>
                <a:gd name="connsiteY13" fmla="*/ 95546 h 791548"/>
                <a:gd name="connsiteX14" fmla="*/ 0 w 2908050"/>
                <a:gd name="connsiteY14" fmla="*/ 95545 h 791548"/>
                <a:gd name="connsiteX15" fmla="*/ 95545 w 2908050"/>
                <a:gd name="connsiteY15" fmla="*/ 0 h 791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08050" h="791548">
                  <a:moveTo>
                    <a:pt x="95545" y="0"/>
                  </a:moveTo>
                  <a:lnTo>
                    <a:pt x="2051457" y="0"/>
                  </a:lnTo>
                  <a:lnTo>
                    <a:pt x="2051462" y="1"/>
                  </a:lnTo>
                  <a:lnTo>
                    <a:pt x="2812505" y="1"/>
                  </a:lnTo>
                  <a:cubicBezTo>
                    <a:pt x="2865273" y="1"/>
                    <a:pt x="2908050" y="42778"/>
                    <a:pt x="2908050" y="95546"/>
                  </a:cubicBezTo>
                  <a:lnTo>
                    <a:pt x="2908050" y="477713"/>
                  </a:lnTo>
                  <a:cubicBezTo>
                    <a:pt x="2908050" y="530481"/>
                    <a:pt x="2865273" y="573258"/>
                    <a:pt x="2812505" y="573258"/>
                  </a:cubicBezTo>
                  <a:lnTo>
                    <a:pt x="413172" y="573258"/>
                  </a:lnTo>
                  <a:lnTo>
                    <a:pt x="189353" y="791548"/>
                  </a:lnTo>
                  <a:lnTo>
                    <a:pt x="189353" y="573258"/>
                  </a:lnTo>
                  <a:lnTo>
                    <a:pt x="95545" y="573258"/>
                  </a:lnTo>
                  <a:cubicBezTo>
                    <a:pt x="42777" y="573258"/>
                    <a:pt x="0" y="530481"/>
                    <a:pt x="0" y="477713"/>
                  </a:cubicBezTo>
                  <a:lnTo>
                    <a:pt x="0" y="477712"/>
                  </a:lnTo>
                  <a:lnTo>
                    <a:pt x="0" y="95546"/>
                  </a:lnTo>
                  <a:lnTo>
                    <a:pt x="0" y="95545"/>
                  </a:lnTo>
                  <a:cubicBezTo>
                    <a:pt x="0" y="42777"/>
                    <a:pt x="42777" y="0"/>
                    <a:pt x="955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i="1" dirty="0"/>
                <a:t>Text</a:t>
              </a:r>
              <a:endParaRPr lang="zh-CN" altLang="en-US" sz="2000" b="1" i="1" dirty="0"/>
            </a:p>
          </p:txBody>
        </p:sp>
        <p:sp>
          <p:nvSpPr>
            <p:cNvPr id="12" name="í$ḷîḓè">
              <a:extLst>
                <a:ext uri="{FF2B5EF4-FFF2-40B4-BE49-F238E27FC236}">
                  <a16:creationId xmlns:a16="http://schemas.microsoft.com/office/drawing/2014/main" id="{3CDE1BF5-9BE6-4AB9-AEED-07F2B28F5B4B}"/>
                </a:ext>
              </a:extLst>
            </p:cNvPr>
            <p:cNvSpPr/>
            <p:nvPr/>
          </p:nvSpPr>
          <p:spPr>
            <a:xfrm>
              <a:off x="6600910" y="2296188"/>
              <a:ext cx="2908050" cy="792599"/>
            </a:xfrm>
            <a:custGeom>
              <a:avLst/>
              <a:gdLst>
                <a:gd name="connsiteX0" fmla="*/ 95545 w 2908050"/>
                <a:gd name="connsiteY0" fmla="*/ 0 h 792599"/>
                <a:gd name="connsiteX1" fmla="*/ 1360539 w 2908050"/>
                <a:gd name="connsiteY1" fmla="*/ 0 h 792599"/>
                <a:gd name="connsiteX2" fmla="*/ 1380436 w 2908050"/>
                <a:gd name="connsiteY2" fmla="*/ 4017 h 792599"/>
                <a:gd name="connsiteX3" fmla="*/ 2812505 w 2908050"/>
                <a:gd name="connsiteY3" fmla="*/ 4017 h 792599"/>
                <a:gd name="connsiteX4" fmla="*/ 2908050 w 2908050"/>
                <a:gd name="connsiteY4" fmla="*/ 99562 h 792599"/>
                <a:gd name="connsiteX5" fmla="*/ 2908050 w 2908050"/>
                <a:gd name="connsiteY5" fmla="*/ 481729 h 792599"/>
                <a:gd name="connsiteX6" fmla="*/ 2812505 w 2908050"/>
                <a:gd name="connsiteY6" fmla="*/ 577274 h 792599"/>
                <a:gd name="connsiteX7" fmla="*/ 410133 w 2908050"/>
                <a:gd name="connsiteY7" fmla="*/ 577274 h 792599"/>
                <a:gd name="connsiteX8" fmla="*/ 189353 w 2908050"/>
                <a:gd name="connsiteY8" fmla="*/ 792599 h 792599"/>
                <a:gd name="connsiteX9" fmla="*/ 189353 w 2908050"/>
                <a:gd name="connsiteY9" fmla="*/ 577274 h 792599"/>
                <a:gd name="connsiteX10" fmla="*/ 95545 w 2908050"/>
                <a:gd name="connsiteY10" fmla="*/ 577274 h 792599"/>
                <a:gd name="connsiteX11" fmla="*/ 0 w 2908050"/>
                <a:gd name="connsiteY11" fmla="*/ 481729 h 792599"/>
                <a:gd name="connsiteX12" fmla="*/ 0 w 2908050"/>
                <a:gd name="connsiteY12" fmla="*/ 477712 h 792599"/>
                <a:gd name="connsiteX13" fmla="*/ 0 w 2908050"/>
                <a:gd name="connsiteY13" fmla="*/ 99562 h 792599"/>
                <a:gd name="connsiteX14" fmla="*/ 0 w 2908050"/>
                <a:gd name="connsiteY14" fmla="*/ 95545 h 792599"/>
                <a:gd name="connsiteX15" fmla="*/ 95545 w 2908050"/>
                <a:gd name="connsiteY15" fmla="*/ 0 h 792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08050" h="792599">
                  <a:moveTo>
                    <a:pt x="95545" y="0"/>
                  </a:moveTo>
                  <a:lnTo>
                    <a:pt x="1360539" y="0"/>
                  </a:lnTo>
                  <a:lnTo>
                    <a:pt x="1380436" y="4017"/>
                  </a:lnTo>
                  <a:lnTo>
                    <a:pt x="2812505" y="4017"/>
                  </a:lnTo>
                  <a:cubicBezTo>
                    <a:pt x="2865273" y="4017"/>
                    <a:pt x="2908050" y="46794"/>
                    <a:pt x="2908050" y="99562"/>
                  </a:cubicBezTo>
                  <a:lnTo>
                    <a:pt x="2908050" y="481729"/>
                  </a:lnTo>
                  <a:cubicBezTo>
                    <a:pt x="2908050" y="534497"/>
                    <a:pt x="2865273" y="577274"/>
                    <a:pt x="2812505" y="577274"/>
                  </a:cubicBezTo>
                  <a:lnTo>
                    <a:pt x="410133" y="577274"/>
                  </a:lnTo>
                  <a:lnTo>
                    <a:pt x="189353" y="792599"/>
                  </a:lnTo>
                  <a:lnTo>
                    <a:pt x="189353" y="577274"/>
                  </a:lnTo>
                  <a:lnTo>
                    <a:pt x="95545" y="577274"/>
                  </a:lnTo>
                  <a:cubicBezTo>
                    <a:pt x="42777" y="577274"/>
                    <a:pt x="0" y="534497"/>
                    <a:pt x="0" y="481729"/>
                  </a:cubicBezTo>
                  <a:lnTo>
                    <a:pt x="0" y="477712"/>
                  </a:lnTo>
                  <a:lnTo>
                    <a:pt x="0" y="99562"/>
                  </a:lnTo>
                  <a:lnTo>
                    <a:pt x="0" y="95545"/>
                  </a:lnTo>
                  <a:cubicBezTo>
                    <a:pt x="0" y="42777"/>
                    <a:pt x="42777" y="0"/>
                    <a:pt x="955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i="1" dirty="0"/>
                <a:t>Text</a:t>
              </a:r>
              <a:endParaRPr lang="zh-CN" altLang="en-US" sz="2000" b="1" i="1" dirty="0"/>
            </a:p>
          </p:txBody>
        </p:sp>
        <p:sp>
          <p:nvSpPr>
            <p:cNvPr id="13" name="îṩľíḓé">
              <a:extLst>
                <a:ext uri="{FF2B5EF4-FFF2-40B4-BE49-F238E27FC236}">
                  <a16:creationId xmlns:a16="http://schemas.microsoft.com/office/drawing/2014/main" id="{0B643E0E-0817-44C9-A285-6991CD924643}"/>
                </a:ext>
              </a:extLst>
            </p:cNvPr>
            <p:cNvSpPr txBox="1"/>
            <p:nvPr/>
          </p:nvSpPr>
          <p:spPr>
            <a:xfrm>
              <a:off x="674688" y="5315741"/>
              <a:ext cx="10845800" cy="8310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en-US" sz="2000" b="1" i="1" dirty="0"/>
                <a:t>Unified fonts make reading more fluent.</a:t>
              </a:r>
            </a:p>
          </p:txBody>
        </p:sp>
        <p:sp>
          <p:nvSpPr>
            <p:cNvPr id="14" name="íSlíḑe">
              <a:extLst>
                <a:ext uri="{FF2B5EF4-FFF2-40B4-BE49-F238E27FC236}">
                  <a16:creationId xmlns:a16="http://schemas.microsoft.com/office/drawing/2014/main" id="{41BFFE71-5E06-4686-AEFA-75ADDA3A1E72}"/>
                </a:ext>
              </a:extLst>
            </p:cNvPr>
            <p:cNvSpPr/>
            <p:nvPr/>
          </p:nvSpPr>
          <p:spPr>
            <a:xfrm>
              <a:off x="3898899" y="2961099"/>
              <a:ext cx="1692191" cy="792599"/>
            </a:xfrm>
            <a:custGeom>
              <a:avLst/>
              <a:gdLst>
                <a:gd name="connsiteX0" fmla="*/ 95545 w 2908050"/>
                <a:gd name="connsiteY0" fmla="*/ 0 h 792599"/>
                <a:gd name="connsiteX1" fmla="*/ 2812505 w 2908050"/>
                <a:gd name="connsiteY1" fmla="*/ 0 h 792599"/>
                <a:gd name="connsiteX2" fmla="*/ 2908050 w 2908050"/>
                <a:gd name="connsiteY2" fmla="*/ 95545 h 792599"/>
                <a:gd name="connsiteX3" fmla="*/ 2908050 w 2908050"/>
                <a:gd name="connsiteY3" fmla="*/ 477712 h 792599"/>
                <a:gd name="connsiteX4" fmla="*/ 2812505 w 2908050"/>
                <a:gd name="connsiteY4" fmla="*/ 573257 h 792599"/>
                <a:gd name="connsiteX5" fmla="*/ 2718697 w 2908050"/>
                <a:gd name="connsiteY5" fmla="*/ 573257 h 792599"/>
                <a:gd name="connsiteX6" fmla="*/ 2718697 w 2908050"/>
                <a:gd name="connsiteY6" fmla="*/ 792599 h 792599"/>
                <a:gd name="connsiteX7" fmla="*/ 2493800 w 2908050"/>
                <a:gd name="connsiteY7" fmla="*/ 573257 h 792599"/>
                <a:gd name="connsiteX8" fmla="*/ 95545 w 2908050"/>
                <a:gd name="connsiteY8" fmla="*/ 573257 h 792599"/>
                <a:gd name="connsiteX9" fmla="*/ 0 w 2908050"/>
                <a:gd name="connsiteY9" fmla="*/ 477712 h 792599"/>
                <a:gd name="connsiteX10" fmla="*/ 0 w 2908050"/>
                <a:gd name="connsiteY10" fmla="*/ 95545 h 792599"/>
                <a:gd name="connsiteX11" fmla="*/ 95545 w 2908050"/>
                <a:gd name="connsiteY11" fmla="*/ 0 h 792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08050" h="792599">
                  <a:moveTo>
                    <a:pt x="95545" y="0"/>
                  </a:moveTo>
                  <a:lnTo>
                    <a:pt x="2812505" y="0"/>
                  </a:lnTo>
                  <a:cubicBezTo>
                    <a:pt x="2865273" y="0"/>
                    <a:pt x="2908050" y="42777"/>
                    <a:pt x="2908050" y="95545"/>
                  </a:cubicBezTo>
                  <a:lnTo>
                    <a:pt x="2908050" y="477712"/>
                  </a:lnTo>
                  <a:cubicBezTo>
                    <a:pt x="2908050" y="530480"/>
                    <a:pt x="2865273" y="573257"/>
                    <a:pt x="2812505" y="573257"/>
                  </a:cubicBezTo>
                  <a:lnTo>
                    <a:pt x="2718697" y="573257"/>
                  </a:lnTo>
                  <a:lnTo>
                    <a:pt x="2718697" y="792599"/>
                  </a:lnTo>
                  <a:lnTo>
                    <a:pt x="2493800" y="573257"/>
                  </a:lnTo>
                  <a:lnTo>
                    <a:pt x="95545" y="573257"/>
                  </a:lnTo>
                  <a:cubicBezTo>
                    <a:pt x="42777" y="573257"/>
                    <a:pt x="0" y="530480"/>
                    <a:pt x="0" y="477712"/>
                  </a:cubicBezTo>
                  <a:lnTo>
                    <a:pt x="0" y="95545"/>
                  </a:lnTo>
                  <a:cubicBezTo>
                    <a:pt x="0" y="42777"/>
                    <a:pt x="42777" y="0"/>
                    <a:pt x="95545" y="0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>
              <a:normAutofit/>
            </a:bodyPr>
            <a:lstStyle/>
            <a:p>
              <a:pPr algn="ctr">
                <a:lnSpc>
                  <a:spcPct val="150000"/>
                </a:lnSpc>
              </a:pPr>
              <a:endParaRPr lang="zh-CN" altLang="en-US" sz="2000" b="1" i="1" dirty="0"/>
            </a:p>
          </p:txBody>
        </p:sp>
        <p:sp>
          <p:nvSpPr>
            <p:cNvPr id="15" name="isļídè">
              <a:extLst>
                <a:ext uri="{FF2B5EF4-FFF2-40B4-BE49-F238E27FC236}">
                  <a16:creationId xmlns:a16="http://schemas.microsoft.com/office/drawing/2014/main" id="{9807D2DC-0FDE-4DF9-9CDA-F24B997BB5FA}"/>
                </a:ext>
              </a:extLst>
            </p:cNvPr>
            <p:cNvSpPr/>
            <p:nvPr/>
          </p:nvSpPr>
          <p:spPr>
            <a:xfrm>
              <a:off x="3797301" y="1231546"/>
              <a:ext cx="2015046" cy="792599"/>
            </a:xfrm>
            <a:custGeom>
              <a:avLst/>
              <a:gdLst>
                <a:gd name="connsiteX0" fmla="*/ 95545 w 2908050"/>
                <a:gd name="connsiteY0" fmla="*/ 0 h 792599"/>
                <a:gd name="connsiteX1" fmla="*/ 2812505 w 2908050"/>
                <a:gd name="connsiteY1" fmla="*/ 0 h 792599"/>
                <a:gd name="connsiteX2" fmla="*/ 2908050 w 2908050"/>
                <a:gd name="connsiteY2" fmla="*/ 95545 h 792599"/>
                <a:gd name="connsiteX3" fmla="*/ 2908050 w 2908050"/>
                <a:gd name="connsiteY3" fmla="*/ 477712 h 792599"/>
                <a:gd name="connsiteX4" fmla="*/ 2812505 w 2908050"/>
                <a:gd name="connsiteY4" fmla="*/ 573257 h 792599"/>
                <a:gd name="connsiteX5" fmla="*/ 2718697 w 2908050"/>
                <a:gd name="connsiteY5" fmla="*/ 573257 h 792599"/>
                <a:gd name="connsiteX6" fmla="*/ 2718697 w 2908050"/>
                <a:gd name="connsiteY6" fmla="*/ 792599 h 792599"/>
                <a:gd name="connsiteX7" fmla="*/ 2493800 w 2908050"/>
                <a:gd name="connsiteY7" fmla="*/ 573257 h 792599"/>
                <a:gd name="connsiteX8" fmla="*/ 95545 w 2908050"/>
                <a:gd name="connsiteY8" fmla="*/ 573257 h 792599"/>
                <a:gd name="connsiteX9" fmla="*/ 0 w 2908050"/>
                <a:gd name="connsiteY9" fmla="*/ 477712 h 792599"/>
                <a:gd name="connsiteX10" fmla="*/ 0 w 2908050"/>
                <a:gd name="connsiteY10" fmla="*/ 95545 h 792599"/>
                <a:gd name="connsiteX11" fmla="*/ 95545 w 2908050"/>
                <a:gd name="connsiteY11" fmla="*/ 0 h 792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08050" h="792599">
                  <a:moveTo>
                    <a:pt x="95545" y="0"/>
                  </a:moveTo>
                  <a:lnTo>
                    <a:pt x="2812505" y="0"/>
                  </a:lnTo>
                  <a:cubicBezTo>
                    <a:pt x="2865273" y="0"/>
                    <a:pt x="2908050" y="42777"/>
                    <a:pt x="2908050" y="95545"/>
                  </a:cubicBezTo>
                  <a:lnTo>
                    <a:pt x="2908050" y="477712"/>
                  </a:lnTo>
                  <a:cubicBezTo>
                    <a:pt x="2908050" y="530480"/>
                    <a:pt x="2865273" y="573257"/>
                    <a:pt x="2812505" y="573257"/>
                  </a:cubicBezTo>
                  <a:lnTo>
                    <a:pt x="2718697" y="573257"/>
                  </a:lnTo>
                  <a:lnTo>
                    <a:pt x="2718697" y="792599"/>
                  </a:lnTo>
                  <a:lnTo>
                    <a:pt x="2493800" y="573257"/>
                  </a:lnTo>
                  <a:lnTo>
                    <a:pt x="95545" y="573257"/>
                  </a:lnTo>
                  <a:cubicBezTo>
                    <a:pt x="42777" y="573257"/>
                    <a:pt x="0" y="530480"/>
                    <a:pt x="0" y="477712"/>
                  </a:cubicBezTo>
                  <a:lnTo>
                    <a:pt x="0" y="95545"/>
                  </a:lnTo>
                  <a:cubicBezTo>
                    <a:pt x="0" y="42777"/>
                    <a:pt x="42777" y="0"/>
                    <a:pt x="95545" y="0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>
              <a:normAutofit/>
            </a:bodyPr>
            <a:lstStyle/>
            <a:p>
              <a:pPr algn="ctr">
                <a:lnSpc>
                  <a:spcPct val="150000"/>
                </a:lnSpc>
              </a:pPr>
              <a:endParaRPr lang="zh-CN" altLang="en-US" sz="2000" b="1" i="1" dirty="0"/>
            </a:p>
          </p:txBody>
        </p:sp>
        <p:sp>
          <p:nvSpPr>
            <p:cNvPr id="16" name="ïṥ1íḍé">
              <a:extLst>
                <a:ext uri="{FF2B5EF4-FFF2-40B4-BE49-F238E27FC236}">
                  <a16:creationId xmlns:a16="http://schemas.microsoft.com/office/drawing/2014/main" id="{5FC3A7A6-62DF-459C-AC7B-4FF93557EDA6}"/>
                </a:ext>
              </a:extLst>
            </p:cNvPr>
            <p:cNvSpPr txBox="1"/>
            <p:nvPr/>
          </p:nvSpPr>
          <p:spPr bwMode="auto">
            <a:xfrm>
              <a:off x="673100" y="2816745"/>
              <a:ext cx="3042788" cy="530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7" name="í$ļîḋê">
              <a:extLst>
                <a:ext uri="{FF2B5EF4-FFF2-40B4-BE49-F238E27FC236}">
                  <a16:creationId xmlns:a16="http://schemas.microsoft.com/office/drawing/2014/main" id="{CDA4C275-E284-4E16-B607-4D8816B8A83C}"/>
                </a:ext>
              </a:extLst>
            </p:cNvPr>
            <p:cNvSpPr/>
            <p:nvPr/>
          </p:nvSpPr>
          <p:spPr bwMode="auto">
            <a:xfrm>
              <a:off x="673100" y="3423914"/>
              <a:ext cx="3042788" cy="827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 …</a:t>
              </a:r>
            </a:p>
          </p:txBody>
        </p:sp>
        <p:sp>
          <p:nvSpPr>
            <p:cNvPr id="18" name="íṡ1îdê">
              <a:extLst>
                <a:ext uri="{FF2B5EF4-FFF2-40B4-BE49-F238E27FC236}">
                  <a16:creationId xmlns:a16="http://schemas.microsoft.com/office/drawing/2014/main" id="{53F34F48-1471-4D9A-8000-86A0347FF6A8}"/>
                </a:ext>
              </a:extLst>
            </p:cNvPr>
            <p:cNvSpPr/>
            <p:nvPr/>
          </p:nvSpPr>
          <p:spPr bwMode="auto">
            <a:xfrm>
              <a:off x="673100" y="4292652"/>
              <a:ext cx="3042788" cy="827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 …</a:t>
              </a:r>
            </a:p>
          </p:txBody>
        </p:sp>
        <p:sp>
          <p:nvSpPr>
            <p:cNvPr id="19" name="iṡ1íḍê">
              <a:extLst>
                <a:ext uri="{FF2B5EF4-FFF2-40B4-BE49-F238E27FC236}">
                  <a16:creationId xmlns:a16="http://schemas.microsoft.com/office/drawing/2014/main" id="{C60C834F-5D16-4110-A870-2A9D6A08CE44}"/>
                </a:ext>
              </a:extLst>
            </p:cNvPr>
            <p:cNvSpPr txBox="1"/>
            <p:nvPr/>
          </p:nvSpPr>
          <p:spPr bwMode="auto">
            <a:xfrm>
              <a:off x="8476052" y="2816745"/>
              <a:ext cx="3042788" cy="530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20" name="ïŝļíde">
              <a:extLst>
                <a:ext uri="{FF2B5EF4-FFF2-40B4-BE49-F238E27FC236}">
                  <a16:creationId xmlns:a16="http://schemas.microsoft.com/office/drawing/2014/main" id="{18C6849E-737E-4FDC-9492-2D9089D9D0CD}"/>
                </a:ext>
              </a:extLst>
            </p:cNvPr>
            <p:cNvSpPr/>
            <p:nvPr/>
          </p:nvSpPr>
          <p:spPr bwMode="auto">
            <a:xfrm>
              <a:off x="8476052" y="3423914"/>
              <a:ext cx="3042788" cy="827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… …</a:t>
              </a:r>
            </a:p>
          </p:txBody>
        </p:sp>
        <p:sp>
          <p:nvSpPr>
            <p:cNvPr id="21" name="ïS1íḑe">
              <a:extLst>
                <a:ext uri="{FF2B5EF4-FFF2-40B4-BE49-F238E27FC236}">
                  <a16:creationId xmlns:a16="http://schemas.microsoft.com/office/drawing/2014/main" id="{735A1322-C57D-4037-847D-D592C89009B2}"/>
                </a:ext>
              </a:extLst>
            </p:cNvPr>
            <p:cNvSpPr/>
            <p:nvPr/>
          </p:nvSpPr>
          <p:spPr bwMode="auto">
            <a:xfrm>
              <a:off x="8476052" y="4292652"/>
              <a:ext cx="3042788" cy="827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… 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78609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AB6FDE-D554-4DF6-9173-1F373BA66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A11F56B-B681-419A-8B35-4BE0442E0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53C9213-3AE8-4A12-8FED-3ACDA05A4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26</a:t>
            </a:fld>
            <a:endParaRPr lang="zh-CN" altLang="en-US"/>
          </a:p>
        </p:txBody>
      </p:sp>
      <p:grpSp>
        <p:nvGrpSpPr>
          <p:cNvPr id="52" name="25587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A6D3987-5D0A-41F4-A6A4-EF627E9457D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381269" y="1480835"/>
            <a:ext cx="9458949" cy="4195621"/>
            <a:chOff x="1381269" y="1480835"/>
            <a:chExt cx="9458949" cy="4195621"/>
          </a:xfrm>
        </p:grpSpPr>
        <p:grpSp>
          <p:nvGrpSpPr>
            <p:cNvPr id="53" name="î$lîḓe">
              <a:extLst>
                <a:ext uri="{FF2B5EF4-FFF2-40B4-BE49-F238E27FC236}">
                  <a16:creationId xmlns:a16="http://schemas.microsoft.com/office/drawing/2014/main" id="{E6CDEE05-8286-4BB8-8B29-E75F73846FE3}"/>
                </a:ext>
              </a:extLst>
            </p:cNvPr>
            <p:cNvGrpSpPr/>
            <p:nvPr/>
          </p:nvGrpSpPr>
          <p:grpSpPr>
            <a:xfrm rot="2700000">
              <a:off x="5363422" y="1548337"/>
              <a:ext cx="1465158" cy="1465158"/>
              <a:chOff x="1905000" y="2108996"/>
              <a:chExt cx="1716088" cy="1716088"/>
            </a:xfrm>
          </p:grpSpPr>
          <p:sp>
            <p:nvSpPr>
              <p:cNvPr id="83" name="íṧľíďê">
                <a:extLst>
                  <a:ext uri="{FF2B5EF4-FFF2-40B4-BE49-F238E27FC236}">
                    <a16:creationId xmlns:a16="http://schemas.microsoft.com/office/drawing/2014/main" id="{AAC1C331-E7C8-47CE-9D70-0C460FD3FCB3}"/>
                  </a:ext>
                </a:extLst>
              </p:cNvPr>
              <p:cNvSpPr/>
              <p:nvPr/>
            </p:nvSpPr>
            <p:spPr>
              <a:xfrm rot="5400000">
                <a:off x="1905000" y="2108996"/>
                <a:ext cx="1716088" cy="1716088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sz="3599"/>
              </a:p>
            </p:txBody>
          </p:sp>
          <p:sp>
            <p:nvSpPr>
              <p:cNvPr id="84" name="ïṩḻíḓe">
                <a:extLst>
                  <a:ext uri="{FF2B5EF4-FFF2-40B4-BE49-F238E27FC236}">
                    <a16:creationId xmlns:a16="http://schemas.microsoft.com/office/drawing/2014/main" id="{9021BAAF-67BB-48E7-AB36-269B7C787CAF}"/>
                  </a:ext>
                </a:extLst>
              </p:cNvPr>
              <p:cNvSpPr/>
              <p:nvPr/>
            </p:nvSpPr>
            <p:spPr>
              <a:xfrm rot="5400000">
                <a:off x="2078038" y="2282033"/>
                <a:ext cx="1543050" cy="1543050"/>
              </a:xfrm>
              <a:prstGeom prst="teardrop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sz="3599"/>
              </a:p>
            </p:txBody>
          </p:sp>
        </p:grpSp>
        <p:sp>
          <p:nvSpPr>
            <p:cNvPr id="54" name="íšļiḋè">
              <a:extLst>
                <a:ext uri="{FF2B5EF4-FFF2-40B4-BE49-F238E27FC236}">
                  <a16:creationId xmlns:a16="http://schemas.microsoft.com/office/drawing/2014/main" id="{B28DCA3D-F912-4A94-B95D-CC96762C7DC1}"/>
                </a:ext>
              </a:extLst>
            </p:cNvPr>
            <p:cNvSpPr/>
            <p:nvPr/>
          </p:nvSpPr>
          <p:spPr>
            <a:xfrm>
              <a:off x="5625044" y="1914423"/>
              <a:ext cx="941915" cy="9419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 sz="3599"/>
            </a:p>
          </p:txBody>
        </p:sp>
        <p:grpSp>
          <p:nvGrpSpPr>
            <p:cNvPr id="55" name="ïṥľîḍè">
              <a:extLst>
                <a:ext uri="{FF2B5EF4-FFF2-40B4-BE49-F238E27FC236}">
                  <a16:creationId xmlns:a16="http://schemas.microsoft.com/office/drawing/2014/main" id="{D908E7DA-AB74-4B34-A581-7F40B643F940}"/>
                </a:ext>
              </a:extLst>
            </p:cNvPr>
            <p:cNvGrpSpPr/>
            <p:nvPr/>
          </p:nvGrpSpPr>
          <p:grpSpPr>
            <a:xfrm rot="2700000" flipH="1">
              <a:off x="6639522" y="2824436"/>
              <a:ext cx="1465159" cy="1465157"/>
              <a:chOff x="1905000" y="2108996"/>
              <a:chExt cx="1716088" cy="1716088"/>
            </a:xfrm>
          </p:grpSpPr>
          <p:sp>
            <p:nvSpPr>
              <p:cNvPr id="81" name="işľîḋé">
                <a:extLst>
                  <a:ext uri="{FF2B5EF4-FFF2-40B4-BE49-F238E27FC236}">
                    <a16:creationId xmlns:a16="http://schemas.microsoft.com/office/drawing/2014/main" id="{842A1730-E6D3-4C73-999D-24621F509320}"/>
                  </a:ext>
                </a:extLst>
              </p:cNvPr>
              <p:cNvSpPr/>
              <p:nvPr/>
            </p:nvSpPr>
            <p:spPr>
              <a:xfrm rot="5400000">
                <a:off x="1905000" y="2108996"/>
                <a:ext cx="1716088" cy="1716088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sz="3599"/>
              </a:p>
            </p:txBody>
          </p:sp>
          <p:sp>
            <p:nvSpPr>
              <p:cNvPr id="82" name="işḷíḑé">
                <a:extLst>
                  <a:ext uri="{FF2B5EF4-FFF2-40B4-BE49-F238E27FC236}">
                    <a16:creationId xmlns:a16="http://schemas.microsoft.com/office/drawing/2014/main" id="{89FA3DC9-91DD-4282-89D4-EC3104D17708}"/>
                  </a:ext>
                </a:extLst>
              </p:cNvPr>
              <p:cNvSpPr/>
              <p:nvPr/>
            </p:nvSpPr>
            <p:spPr>
              <a:xfrm rot="5400000">
                <a:off x="2078038" y="2282033"/>
                <a:ext cx="1543050" cy="1543050"/>
              </a:xfrm>
              <a:prstGeom prst="teardrop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sz="3599"/>
              </a:p>
            </p:txBody>
          </p:sp>
        </p:grpSp>
        <p:sp>
          <p:nvSpPr>
            <p:cNvPr id="56" name="iSḻîḑe">
              <a:extLst>
                <a:ext uri="{FF2B5EF4-FFF2-40B4-BE49-F238E27FC236}">
                  <a16:creationId xmlns:a16="http://schemas.microsoft.com/office/drawing/2014/main" id="{27830DA2-48D5-40EB-B043-7B46F9C17E9D}"/>
                </a:ext>
              </a:extLst>
            </p:cNvPr>
            <p:cNvSpPr/>
            <p:nvPr/>
          </p:nvSpPr>
          <p:spPr>
            <a:xfrm>
              <a:off x="6796680" y="3086057"/>
              <a:ext cx="941915" cy="9419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 sz="3599"/>
            </a:p>
          </p:txBody>
        </p:sp>
        <p:grpSp>
          <p:nvGrpSpPr>
            <p:cNvPr id="57" name="ïṩlïdê">
              <a:extLst>
                <a:ext uri="{FF2B5EF4-FFF2-40B4-BE49-F238E27FC236}">
                  <a16:creationId xmlns:a16="http://schemas.microsoft.com/office/drawing/2014/main" id="{932264C7-8E09-4ACA-8CA2-6CE66100B272}"/>
                </a:ext>
              </a:extLst>
            </p:cNvPr>
            <p:cNvGrpSpPr/>
            <p:nvPr/>
          </p:nvGrpSpPr>
          <p:grpSpPr>
            <a:xfrm rot="2700000" flipV="1">
              <a:off x="4087320" y="2824436"/>
              <a:ext cx="1465159" cy="1465157"/>
              <a:chOff x="1905000" y="2108996"/>
              <a:chExt cx="1716088" cy="1716088"/>
            </a:xfrm>
          </p:grpSpPr>
          <p:sp>
            <p:nvSpPr>
              <p:cNvPr id="79" name="ïsḻïḋè">
                <a:extLst>
                  <a:ext uri="{FF2B5EF4-FFF2-40B4-BE49-F238E27FC236}">
                    <a16:creationId xmlns:a16="http://schemas.microsoft.com/office/drawing/2014/main" id="{BE8846DF-5B2E-42C0-9732-E64215B55EDC}"/>
                  </a:ext>
                </a:extLst>
              </p:cNvPr>
              <p:cNvSpPr/>
              <p:nvPr/>
            </p:nvSpPr>
            <p:spPr>
              <a:xfrm rot="5400000">
                <a:off x="1905000" y="2108996"/>
                <a:ext cx="1716088" cy="1716088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sz="3599"/>
              </a:p>
            </p:txBody>
          </p:sp>
          <p:sp>
            <p:nvSpPr>
              <p:cNvPr id="80" name="íṧļiḋè">
                <a:extLst>
                  <a:ext uri="{FF2B5EF4-FFF2-40B4-BE49-F238E27FC236}">
                    <a16:creationId xmlns:a16="http://schemas.microsoft.com/office/drawing/2014/main" id="{CF6B7836-9A0A-4054-A9C4-5C07769A6E96}"/>
                  </a:ext>
                </a:extLst>
              </p:cNvPr>
              <p:cNvSpPr/>
              <p:nvPr/>
            </p:nvSpPr>
            <p:spPr>
              <a:xfrm rot="5400000">
                <a:off x="2078038" y="2282033"/>
                <a:ext cx="1543050" cy="1543050"/>
              </a:xfrm>
              <a:prstGeom prst="teardrop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sz="3599"/>
              </a:p>
            </p:txBody>
          </p:sp>
        </p:grpSp>
        <p:sp>
          <p:nvSpPr>
            <p:cNvPr id="58" name="ïṥ1îḑe">
              <a:extLst>
                <a:ext uri="{FF2B5EF4-FFF2-40B4-BE49-F238E27FC236}">
                  <a16:creationId xmlns:a16="http://schemas.microsoft.com/office/drawing/2014/main" id="{667BCD8A-106B-47A6-9E51-CB47516153D4}"/>
                </a:ext>
              </a:extLst>
            </p:cNvPr>
            <p:cNvSpPr/>
            <p:nvPr/>
          </p:nvSpPr>
          <p:spPr>
            <a:xfrm>
              <a:off x="4453407" y="3086059"/>
              <a:ext cx="941915" cy="9419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 sz="3599"/>
            </a:p>
          </p:txBody>
        </p:sp>
        <p:grpSp>
          <p:nvGrpSpPr>
            <p:cNvPr id="59" name="ïṧľíḋè">
              <a:extLst>
                <a:ext uri="{FF2B5EF4-FFF2-40B4-BE49-F238E27FC236}">
                  <a16:creationId xmlns:a16="http://schemas.microsoft.com/office/drawing/2014/main" id="{57FF9BBC-A258-4E8E-A53C-1924B164E43E}"/>
                </a:ext>
              </a:extLst>
            </p:cNvPr>
            <p:cNvGrpSpPr/>
            <p:nvPr/>
          </p:nvGrpSpPr>
          <p:grpSpPr>
            <a:xfrm>
              <a:off x="5363422" y="4069940"/>
              <a:ext cx="1465158" cy="1495755"/>
              <a:chOff x="5250554" y="4713149"/>
              <a:chExt cx="1690893" cy="1726204"/>
            </a:xfrm>
          </p:grpSpPr>
          <p:sp>
            <p:nvSpPr>
              <p:cNvPr id="77" name="ïṣļïḋê">
                <a:extLst>
                  <a:ext uri="{FF2B5EF4-FFF2-40B4-BE49-F238E27FC236}">
                    <a16:creationId xmlns:a16="http://schemas.microsoft.com/office/drawing/2014/main" id="{CE24D96B-803C-47B7-8ED0-D1B2054AFF77}"/>
                  </a:ext>
                </a:extLst>
              </p:cNvPr>
              <p:cNvSpPr/>
              <p:nvPr/>
            </p:nvSpPr>
            <p:spPr>
              <a:xfrm rot="8100000" flipH="1" flipV="1">
                <a:off x="5250554" y="4748460"/>
                <a:ext cx="1690893" cy="1690893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sz="3599"/>
              </a:p>
            </p:txBody>
          </p:sp>
          <p:sp>
            <p:nvSpPr>
              <p:cNvPr id="78" name="iṡḻíḋê">
                <a:extLst>
                  <a:ext uri="{FF2B5EF4-FFF2-40B4-BE49-F238E27FC236}">
                    <a16:creationId xmlns:a16="http://schemas.microsoft.com/office/drawing/2014/main" id="{2E564767-E4EC-4571-80C3-EC25AF880968}"/>
                  </a:ext>
                </a:extLst>
              </p:cNvPr>
              <p:cNvSpPr/>
              <p:nvPr/>
            </p:nvSpPr>
            <p:spPr>
              <a:xfrm rot="8100000" flipH="1" flipV="1">
                <a:off x="5335801" y="4713149"/>
                <a:ext cx="1520396" cy="1520395"/>
              </a:xfrm>
              <a:prstGeom prst="teardrop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sz="3599"/>
              </a:p>
            </p:txBody>
          </p:sp>
        </p:grpSp>
        <p:sp>
          <p:nvSpPr>
            <p:cNvPr id="60" name="iṥľîḍe">
              <a:extLst>
                <a:ext uri="{FF2B5EF4-FFF2-40B4-BE49-F238E27FC236}">
                  <a16:creationId xmlns:a16="http://schemas.microsoft.com/office/drawing/2014/main" id="{CDA87EC1-B955-41C8-909B-72D48013CD4E}"/>
                </a:ext>
              </a:extLst>
            </p:cNvPr>
            <p:cNvSpPr/>
            <p:nvPr/>
          </p:nvSpPr>
          <p:spPr>
            <a:xfrm>
              <a:off x="5623532" y="4256184"/>
              <a:ext cx="941915" cy="9419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 sz="3599"/>
            </a:p>
          </p:txBody>
        </p:sp>
        <p:sp>
          <p:nvSpPr>
            <p:cNvPr id="61" name="í$ļiḋè">
              <a:extLst>
                <a:ext uri="{FF2B5EF4-FFF2-40B4-BE49-F238E27FC236}">
                  <a16:creationId xmlns:a16="http://schemas.microsoft.com/office/drawing/2014/main" id="{3ABC7FA9-944C-471A-8690-0521467AA3D0}"/>
                </a:ext>
              </a:extLst>
            </p:cNvPr>
            <p:cNvSpPr/>
            <p:nvPr/>
          </p:nvSpPr>
          <p:spPr bwMode="auto">
            <a:xfrm>
              <a:off x="5883676" y="2211069"/>
              <a:ext cx="436146" cy="348622"/>
            </a:xfrm>
            <a:custGeom>
              <a:avLst/>
              <a:gdLst>
                <a:gd name="connsiteX0" fmla="*/ 476154 w 607493"/>
                <a:gd name="connsiteY0" fmla="*/ 304419 h 485584"/>
                <a:gd name="connsiteX1" fmla="*/ 488298 w 607493"/>
                <a:gd name="connsiteY1" fmla="*/ 316270 h 485584"/>
                <a:gd name="connsiteX2" fmla="*/ 476344 w 607493"/>
                <a:gd name="connsiteY2" fmla="*/ 328310 h 485584"/>
                <a:gd name="connsiteX3" fmla="*/ 450158 w 607493"/>
                <a:gd name="connsiteY3" fmla="*/ 354477 h 485584"/>
                <a:gd name="connsiteX4" fmla="*/ 438108 w 607493"/>
                <a:gd name="connsiteY4" fmla="*/ 366517 h 485584"/>
                <a:gd name="connsiteX5" fmla="*/ 426059 w 607493"/>
                <a:gd name="connsiteY5" fmla="*/ 354477 h 485584"/>
                <a:gd name="connsiteX6" fmla="*/ 476154 w 607493"/>
                <a:gd name="connsiteY6" fmla="*/ 304419 h 485584"/>
                <a:gd name="connsiteX7" fmla="*/ 131497 w 607493"/>
                <a:gd name="connsiteY7" fmla="*/ 304419 h 485584"/>
                <a:gd name="connsiteX8" fmla="*/ 143655 w 607493"/>
                <a:gd name="connsiteY8" fmla="*/ 316270 h 485584"/>
                <a:gd name="connsiteX9" fmla="*/ 131687 w 607493"/>
                <a:gd name="connsiteY9" fmla="*/ 328310 h 485584"/>
                <a:gd name="connsiteX10" fmla="*/ 105472 w 607493"/>
                <a:gd name="connsiteY10" fmla="*/ 354477 h 485584"/>
                <a:gd name="connsiteX11" fmla="*/ 93409 w 607493"/>
                <a:gd name="connsiteY11" fmla="*/ 366517 h 485584"/>
                <a:gd name="connsiteX12" fmla="*/ 81346 w 607493"/>
                <a:gd name="connsiteY12" fmla="*/ 354477 h 485584"/>
                <a:gd name="connsiteX13" fmla="*/ 131497 w 607493"/>
                <a:gd name="connsiteY13" fmla="*/ 304419 h 485584"/>
                <a:gd name="connsiteX14" fmla="*/ 476139 w 607493"/>
                <a:gd name="connsiteY14" fmla="*/ 274396 h 485584"/>
                <a:gd name="connsiteX15" fmla="*/ 395950 w 607493"/>
                <a:gd name="connsiteY15" fmla="*/ 354460 h 485584"/>
                <a:gd name="connsiteX16" fmla="*/ 476139 w 607493"/>
                <a:gd name="connsiteY16" fmla="*/ 434524 h 485584"/>
                <a:gd name="connsiteX17" fmla="*/ 556422 w 607493"/>
                <a:gd name="connsiteY17" fmla="*/ 354460 h 485584"/>
                <a:gd name="connsiteX18" fmla="*/ 476139 w 607493"/>
                <a:gd name="connsiteY18" fmla="*/ 274396 h 485584"/>
                <a:gd name="connsiteX19" fmla="*/ 131469 w 607493"/>
                <a:gd name="connsiteY19" fmla="*/ 274396 h 485584"/>
                <a:gd name="connsiteX20" fmla="*/ 51280 w 607493"/>
                <a:gd name="connsiteY20" fmla="*/ 354460 h 485584"/>
                <a:gd name="connsiteX21" fmla="*/ 131469 w 607493"/>
                <a:gd name="connsiteY21" fmla="*/ 434524 h 485584"/>
                <a:gd name="connsiteX22" fmla="*/ 211753 w 607493"/>
                <a:gd name="connsiteY22" fmla="*/ 354460 h 485584"/>
                <a:gd name="connsiteX23" fmla="*/ 131469 w 607493"/>
                <a:gd name="connsiteY23" fmla="*/ 274396 h 485584"/>
                <a:gd name="connsiteX24" fmla="*/ 162216 w 607493"/>
                <a:gd name="connsiteY24" fmla="*/ 0 h 485584"/>
                <a:gd name="connsiteX25" fmla="*/ 261100 w 607493"/>
                <a:gd name="connsiteY25" fmla="*/ 64146 h 485584"/>
                <a:gd name="connsiteX26" fmla="*/ 303804 w 607493"/>
                <a:gd name="connsiteY26" fmla="*/ 54197 h 485584"/>
                <a:gd name="connsiteX27" fmla="*/ 346603 w 607493"/>
                <a:gd name="connsiteY27" fmla="*/ 64146 h 485584"/>
                <a:gd name="connsiteX28" fmla="*/ 445392 w 607493"/>
                <a:gd name="connsiteY28" fmla="*/ 0 h 485584"/>
                <a:gd name="connsiteX29" fmla="*/ 542947 w 607493"/>
                <a:gd name="connsiteY29" fmla="*/ 61493 h 485584"/>
                <a:gd name="connsiteX30" fmla="*/ 607288 w 607493"/>
                <a:gd name="connsiteY30" fmla="*/ 340342 h 485584"/>
                <a:gd name="connsiteX31" fmla="*/ 603587 w 607493"/>
                <a:gd name="connsiteY31" fmla="*/ 380611 h 485584"/>
                <a:gd name="connsiteX32" fmla="*/ 458203 w 607493"/>
                <a:gd name="connsiteY32" fmla="*/ 484173 h 485584"/>
                <a:gd name="connsiteX33" fmla="*/ 351158 w 607493"/>
                <a:gd name="connsiteY33" fmla="*/ 392834 h 485584"/>
                <a:gd name="connsiteX34" fmla="*/ 345085 w 607493"/>
                <a:gd name="connsiteY34" fmla="*/ 328309 h 485584"/>
                <a:gd name="connsiteX35" fmla="*/ 340055 w 607493"/>
                <a:gd name="connsiteY35" fmla="*/ 316655 h 485584"/>
                <a:gd name="connsiteX36" fmla="*/ 303709 w 607493"/>
                <a:gd name="connsiteY36" fmla="*/ 302063 h 485584"/>
                <a:gd name="connsiteX37" fmla="*/ 267363 w 607493"/>
                <a:gd name="connsiteY37" fmla="*/ 316655 h 485584"/>
                <a:gd name="connsiteX38" fmla="*/ 262334 w 607493"/>
                <a:gd name="connsiteY38" fmla="*/ 328309 h 485584"/>
                <a:gd name="connsiteX39" fmla="*/ 256260 w 607493"/>
                <a:gd name="connsiteY39" fmla="*/ 392834 h 485584"/>
                <a:gd name="connsiteX40" fmla="*/ 149215 w 607493"/>
                <a:gd name="connsiteY40" fmla="*/ 484173 h 485584"/>
                <a:gd name="connsiteX41" fmla="*/ 3831 w 607493"/>
                <a:gd name="connsiteY41" fmla="*/ 380611 h 485584"/>
                <a:gd name="connsiteX42" fmla="*/ 130 w 607493"/>
                <a:gd name="connsiteY42" fmla="*/ 340342 h 485584"/>
                <a:gd name="connsiteX43" fmla="*/ 64661 w 607493"/>
                <a:gd name="connsiteY43" fmla="*/ 61493 h 485584"/>
                <a:gd name="connsiteX44" fmla="*/ 162216 w 607493"/>
                <a:gd name="connsiteY44" fmla="*/ 0 h 485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607493" h="485584">
                  <a:moveTo>
                    <a:pt x="476154" y="304419"/>
                  </a:moveTo>
                  <a:cubicBezTo>
                    <a:pt x="482890" y="304419"/>
                    <a:pt x="488203" y="309823"/>
                    <a:pt x="488298" y="316270"/>
                  </a:cubicBezTo>
                  <a:cubicBezTo>
                    <a:pt x="488298" y="323001"/>
                    <a:pt x="482890" y="328310"/>
                    <a:pt x="476344" y="328310"/>
                  </a:cubicBezTo>
                  <a:cubicBezTo>
                    <a:pt x="461922" y="328310"/>
                    <a:pt x="450158" y="340066"/>
                    <a:pt x="450158" y="354477"/>
                  </a:cubicBezTo>
                  <a:cubicBezTo>
                    <a:pt x="450158" y="361208"/>
                    <a:pt x="444655" y="366517"/>
                    <a:pt x="438108" y="366517"/>
                  </a:cubicBezTo>
                  <a:cubicBezTo>
                    <a:pt x="431372" y="366517"/>
                    <a:pt x="426059" y="361018"/>
                    <a:pt x="426059" y="354477"/>
                  </a:cubicBezTo>
                  <a:cubicBezTo>
                    <a:pt x="426059" y="326888"/>
                    <a:pt x="448640" y="304419"/>
                    <a:pt x="476154" y="304419"/>
                  </a:cubicBezTo>
                  <a:close/>
                  <a:moveTo>
                    <a:pt x="131497" y="304419"/>
                  </a:moveTo>
                  <a:cubicBezTo>
                    <a:pt x="138146" y="304419"/>
                    <a:pt x="143465" y="309823"/>
                    <a:pt x="143655" y="316270"/>
                  </a:cubicBezTo>
                  <a:cubicBezTo>
                    <a:pt x="143655" y="323001"/>
                    <a:pt x="138241" y="328310"/>
                    <a:pt x="131687" y="328310"/>
                  </a:cubicBezTo>
                  <a:cubicBezTo>
                    <a:pt x="117250" y="328310"/>
                    <a:pt x="105472" y="340066"/>
                    <a:pt x="105472" y="354477"/>
                  </a:cubicBezTo>
                  <a:cubicBezTo>
                    <a:pt x="105472" y="361208"/>
                    <a:pt x="100153" y="366517"/>
                    <a:pt x="93409" y="366517"/>
                  </a:cubicBezTo>
                  <a:cubicBezTo>
                    <a:pt x="86665" y="366517"/>
                    <a:pt x="81346" y="361018"/>
                    <a:pt x="81346" y="354477"/>
                  </a:cubicBezTo>
                  <a:cubicBezTo>
                    <a:pt x="81346" y="326888"/>
                    <a:pt x="103952" y="304419"/>
                    <a:pt x="131497" y="304419"/>
                  </a:cubicBezTo>
                  <a:close/>
                  <a:moveTo>
                    <a:pt x="476139" y="274396"/>
                  </a:moveTo>
                  <a:cubicBezTo>
                    <a:pt x="431916" y="274396"/>
                    <a:pt x="395950" y="310212"/>
                    <a:pt x="395950" y="354460"/>
                  </a:cubicBezTo>
                  <a:cubicBezTo>
                    <a:pt x="395950" y="398708"/>
                    <a:pt x="431916" y="434524"/>
                    <a:pt x="476139" y="434524"/>
                  </a:cubicBezTo>
                  <a:cubicBezTo>
                    <a:pt x="520456" y="434524"/>
                    <a:pt x="556422" y="398708"/>
                    <a:pt x="556422" y="354460"/>
                  </a:cubicBezTo>
                  <a:cubicBezTo>
                    <a:pt x="556422" y="310212"/>
                    <a:pt x="520456" y="274396"/>
                    <a:pt x="476139" y="274396"/>
                  </a:cubicBezTo>
                  <a:close/>
                  <a:moveTo>
                    <a:pt x="131469" y="274396"/>
                  </a:moveTo>
                  <a:cubicBezTo>
                    <a:pt x="87247" y="274396"/>
                    <a:pt x="51280" y="310212"/>
                    <a:pt x="51280" y="354460"/>
                  </a:cubicBezTo>
                  <a:cubicBezTo>
                    <a:pt x="51280" y="398708"/>
                    <a:pt x="87247" y="434524"/>
                    <a:pt x="131469" y="434524"/>
                  </a:cubicBezTo>
                  <a:cubicBezTo>
                    <a:pt x="175787" y="434524"/>
                    <a:pt x="211753" y="398708"/>
                    <a:pt x="211753" y="354460"/>
                  </a:cubicBezTo>
                  <a:cubicBezTo>
                    <a:pt x="211753" y="310212"/>
                    <a:pt x="175787" y="274396"/>
                    <a:pt x="131469" y="274396"/>
                  </a:cubicBezTo>
                  <a:close/>
                  <a:moveTo>
                    <a:pt x="162216" y="0"/>
                  </a:moveTo>
                  <a:cubicBezTo>
                    <a:pt x="205015" y="0"/>
                    <a:pt x="243734" y="25109"/>
                    <a:pt x="261100" y="64146"/>
                  </a:cubicBezTo>
                  <a:cubicBezTo>
                    <a:pt x="273057" y="57798"/>
                    <a:pt x="287861" y="54197"/>
                    <a:pt x="303804" y="54197"/>
                  </a:cubicBezTo>
                  <a:cubicBezTo>
                    <a:pt x="319747" y="54292"/>
                    <a:pt x="334551" y="57987"/>
                    <a:pt x="346603" y="64146"/>
                  </a:cubicBezTo>
                  <a:cubicBezTo>
                    <a:pt x="363969" y="25109"/>
                    <a:pt x="402688" y="0"/>
                    <a:pt x="445392" y="0"/>
                  </a:cubicBezTo>
                  <a:cubicBezTo>
                    <a:pt x="487052" y="0"/>
                    <a:pt x="525106" y="23877"/>
                    <a:pt x="542947" y="61493"/>
                  </a:cubicBezTo>
                  <a:cubicBezTo>
                    <a:pt x="613551" y="210724"/>
                    <a:pt x="607478" y="340342"/>
                    <a:pt x="607288" y="340342"/>
                  </a:cubicBezTo>
                  <a:cubicBezTo>
                    <a:pt x="607288" y="353797"/>
                    <a:pt x="606339" y="367251"/>
                    <a:pt x="603587" y="380611"/>
                  </a:cubicBezTo>
                  <a:cubicBezTo>
                    <a:pt x="589637" y="448831"/>
                    <a:pt x="526909" y="494311"/>
                    <a:pt x="458203" y="484173"/>
                  </a:cubicBezTo>
                  <a:cubicBezTo>
                    <a:pt x="404301" y="476403"/>
                    <a:pt x="368524" y="444567"/>
                    <a:pt x="351158" y="392834"/>
                  </a:cubicBezTo>
                  <a:cubicBezTo>
                    <a:pt x="344231" y="371894"/>
                    <a:pt x="345085" y="350007"/>
                    <a:pt x="345085" y="328309"/>
                  </a:cubicBezTo>
                  <a:cubicBezTo>
                    <a:pt x="345085" y="323382"/>
                    <a:pt x="343471" y="319971"/>
                    <a:pt x="340055" y="316655"/>
                  </a:cubicBezTo>
                  <a:cubicBezTo>
                    <a:pt x="329996" y="306990"/>
                    <a:pt x="316900" y="302063"/>
                    <a:pt x="303709" y="302063"/>
                  </a:cubicBezTo>
                  <a:cubicBezTo>
                    <a:pt x="290518" y="302063"/>
                    <a:pt x="277517" y="306990"/>
                    <a:pt x="267363" y="316655"/>
                  </a:cubicBezTo>
                  <a:cubicBezTo>
                    <a:pt x="263947" y="319971"/>
                    <a:pt x="262334" y="323382"/>
                    <a:pt x="262334" y="328309"/>
                  </a:cubicBezTo>
                  <a:cubicBezTo>
                    <a:pt x="262428" y="350007"/>
                    <a:pt x="263377" y="371894"/>
                    <a:pt x="256260" y="392834"/>
                  </a:cubicBezTo>
                  <a:cubicBezTo>
                    <a:pt x="238799" y="444567"/>
                    <a:pt x="203117" y="476403"/>
                    <a:pt x="149215" y="484173"/>
                  </a:cubicBezTo>
                  <a:cubicBezTo>
                    <a:pt x="80509" y="494216"/>
                    <a:pt x="17781" y="448736"/>
                    <a:pt x="3831" y="380611"/>
                  </a:cubicBezTo>
                  <a:cubicBezTo>
                    <a:pt x="1174" y="367346"/>
                    <a:pt x="130" y="353797"/>
                    <a:pt x="130" y="340342"/>
                  </a:cubicBezTo>
                  <a:cubicBezTo>
                    <a:pt x="130" y="340342"/>
                    <a:pt x="-5943" y="210724"/>
                    <a:pt x="64661" y="61493"/>
                  </a:cubicBezTo>
                  <a:cubicBezTo>
                    <a:pt x="82407" y="23877"/>
                    <a:pt x="120651" y="0"/>
                    <a:pt x="1622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 lnSpcReduction="10000"/>
            </a:bodyPr>
            <a:lstStyle/>
            <a:p>
              <a:endParaRPr lang="zh-CN" altLang="en-US"/>
            </a:p>
          </p:txBody>
        </p:sp>
        <p:sp>
          <p:nvSpPr>
            <p:cNvPr id="62" name="iSḷíḍê">
              <a:extLst>
                <a:ext uri="{FF2B5EF4-FFF2-40B4-BE49-F238E27FC236}">
                  <a16:creationId xmlns:a16="http://schemas.microsoft.com/office/drawing/2014/main" id="{035F1D12-A3A1-49EA-814C-9B9204918B84}"/>
                </a:ext>
              </a:extLst>
            </p:cNvPr>
            <p:cNvSpPr/>
            <p:nvPr/>
          </p:nvSpPr>
          <p:spPr bwMode="auto">
            <a:xfrm>
              <a:off x="7061957" y="3347196"/>
              <a:ext cx="436146" cy="419634"/>
            </a:xfrm>
            <a:custGeom>
              <a:avLst/>
              <a:gdLst>
                <a:gd name="connsiteX0" fmla="*/ 470550 w 607639"/>
                <a:gd name="connsiteY0" fmla="*/ 350499 h 584635"/>
                <a:gd name="connsiteX1" fmla="*/ 508283 w 607639"/>
                <a:gd name="connsiteY1" fmla="*/ 414411 h 584635"/>
                <a:gd name="connsiteX2" fmla="*/ 508283 w 607639"/>
                <a:gd name="connsiteY2" fmla="*/ 504990 h 584635"/>
                <a:gd name="connsiteX3" fmla="*/ 303775 w 607639"/>
                <a:gd name="connsiteY3" fmla="*/ 584635 h 584635"/>
                <a:gd name="connsiteX4" fmla="*/ 99356 w 607639"/>
                <a:gd name="connsiteY4" fmla="*/ 504990 h 584635"/>
                <a:gd name="connsiteX5" fmla="*/ 99356 w 607639"/>
                <a:gd name="connsiteY5" fmla="*/ 414411 h 584635"/>
                <a:gd name="connsiteX6" fmla="*/ 124897 w 607639"/>
                <a:gd name="connsiteY6" fmla="*/ 360899 h 584635"/>
                <a:gd name="connsiteX7" fmla="*/ 289002 w 607639"/>
                <a:gd name="connsiteY7" fmla="*/ 478767 h 584635"/>
                <a:gd name="connsiteX8" fmla="*/ 303775 w 607639"/>
                <a:gd name="connsiteY8" fmla="*/ 483567 h 584635"/>
                <a:gd name="connsiteX9" fmla="*/ 320150 w 607639"/>
                <a:gd name="connsiteY9" fmla="*/ 477612 h 584635"/>
                <a:gd name="connsiteX10" fmla="*/ 224526 w 607639"/>
                <a:gd name="connsiteY10" fmla="*/ 79098 h 584635"/>
                <a:gd name="connsiteX11" fmla="*/ 290796 w 607639"/>
                <a:gd name="connsiteY11" fmla="*/ 100714 h 584635"/>
                <a:gd name="connsiteX12" fmla="*/ 378918 w 607639"/>
                <a:gd name="connsiteY12" fmla="*/ 129594 h 584635"/>
                <a:gd name="connsiteX13" fmla="*/ 413099 w 607639"/>
                <a:gd name="connsiteY13" fmla="*/ 123729 h 584635"/>
                <a:gd name="connsiteX14" fmla="*/ 413188 w 607639"/>
                <a:gd name="connsiteY14" fmla="*/ 123729 h 584635"/>
                <a:gd name="connsiteX15" fmla="*/ 354351 w 607639"/>
                <a:gd name="connsiteY15" fmla="*/ 248669 h 584635"/>
                <a:gd name="connsiteX16" fmla="*/ 329160 w 607639"/>
                <a:gd name="connsiteY16" fmla="*/ 284658 h 584635"/>
                <a:gd name="connsiteX17" fmla="*/ 329160 w 607639"/>
                <a:gd name="connsiteY17" fmla="*/ 290879 h 584635"/>
                <a:gd name="connsiteX18" fmla="*/ 367524 w 607639"/>
                <a:gd name="connsiteY18" fmla="*/ 331844 h 584635"/>
                <a:gd name="connsiteX19" fmla="*/ 412476 w 607639"/>
                <a:gd name="connsiteY19" fmla="*/ 331844 h 584635"/>
                <a:gd name="connsiteX20" fmla="*/ 414078 w 607639"/>
                <a:gd name="connsiteY20" fmla="*/ 332022 h 584635"/>
                <a:gd name="connsiteX21" fmla="*/ 302545 w 607639"/>
                <a:gd name="connsiteY21" fmla="*/ 426216 h 584635"/>
                <a:gd name="connsiteX22" fmla="*/ 174367 w 607639"/>
                <a:gd name="connsiteY22" fmla="*/ 334155 h 584635"/>
                <a:gd name="connsiteX23" fmla="*/ 195196 w 607639"/>
                <a:gd name="connsiteY23" fmla="*/ 331844 h 584635"/>
                <a:gd name="connsiteX24" fmla="*/ 240058 w 607639"/>
                <a:gd name="connsiteY24" fmla="*/ 331844 h 584635"/>
                <a:gd name="connsiteX25" fmla="*/ 278512 w 607639"/>
                <a:gd name="connsiteY25" fmla="*/ 290879 h 584635"/>
                <a:gd name="connsiteX26" fmla="*/ 278512 w 607639"/>
                <a:gd name="connsiteY26" fmla="*/ 284747 h 584635"/>
                <a:gd name="connsiteX27" fmla="*/ 253766 w 607639"/>
                <a:gd name="connsiteY27" fmla="*/ 248847 h 584635"/>
                <a:gd name="connsiteX28" fmla="*/ 194662 w 607639"/>
                <a:gd name="connsiteY28" fmla="*/ 112177 h 584635"/>
                <a:gd name="connsiteX29" fmla="*/ 196976 w 607639"/>
                <a:gd name="connsiteY29" fmla="*/ 90139 h 584635"/>
                <a:gd name="connsiteX30" fmla="*/ 224526 w 607639"/>
                <a:gd name="connsiteY30" fmla="*/ 79098 h 584635"/>
                <a:gd name="connsiteX31" fmla="*/ 304118 w 607639"/>
                <a:gd name="connsiteY31" fmla="*/ 3246 h 584635"/>
                <a:gd name="connsiteX32" fmla="*/ 316487 w 607639"/>
                <a:gd name="connsiteY32" fmla="*/ 3956 h 584635"/>
                <a:gd name="connsiteX33" fmla="*/ 404763 w 607639"/>
                <a:gd name="connsiteY33" fmla="*/ 71802 h 584635"/>
                <a:gd name="connsiteX34" fmla="*/ 316843 w 607639"/>
                <a:gd name="connsiteY34" fmla="*/ 57416 h 584635"/>
                <a:gd name="connsiteX35" fmla="*/ 233995 w 607639"/>
                <a:gd name="connsiteY35" fmla="*/ 29088 h 584635"/>
                <a:gd name="connsiteX36" fmla="*/ 304118 w 607639"/>
                <a:gd name="connsiteY36" fmla="*/ 3246 h 584635"/>
                <a:gd name="connsiteX37" fmla="*/ 190090 w 607639"/>
                <a:gd name="connsiteY37" fmla="*/ 212 h 584635"/>
                <a:gd name="connsiteX38" fmla="*/ 148886 w 607639"/>
                <a:gd name="connsiteY38" fmla="*/ 73526 h 584635"/>
                <a:gd name="connsiteX39" fmla="*/ 148708 w 607639"/>
                <a:gd name="connsiteY39" fmla="*/ 74415 h 584635"/>
                <a:gd name="connsiteX40" fmla="*/ 143991 w 607639"/>
                <a:gd name="connsiteY40" fmla="*/ 112182 h 584635"/>
                <a:gd name="connsiteX41" fmla="*/ 209579 w 607639"/>
                <a:gd name="connsiteY41" fmla="*/ 281293 h 584635"/>
                <a:gd name="connsiteX42" fmla="*/ 195162 w 607639"/>
                <a:gd name="connsiteY42" fmla="*/ 281293 h 584635"/>
                <a:gd name="connsiteX43" fmla="*/ 112665 w 607639"/>
                <a:gd name="connsiteY43" fmla="*/ 306353 h 584635"/>
                <a:gd name="connsiteX44" fmla="*/ 105813 w 607639"/>
                <a:gd name="connsiteY44" fmla="*/ 311330 h 584635"/>
                <a:gd name="connsiteX45" fmla="*/ 48768 w 607639"/>
                <a:gd name="connsiteY45" fmla="*/ 410415 h 584635"/>
                <a:gd name="connsiteX46" fmla="*/ 48679 w 607639"/>
                <a:gd name="connsiteY46" fmla="*/ 413081 h 584635"/>
                <a:gd name="connsiteX47" fmla="*/ 48679 w 607639"/>
                <a:gd name="connsiteY47" fmla="*/ 445339 h 584635"/>
                <a:gd name="connsiteX48" fmla="*/ 0 w 607639"/>
                <a:gd name="connsiteY48" fmla="*/ 281293 h 584635"/>
                <a:gd name="connsiteX49" fmla="*/ 190090 w 607639"/>
                <a:gd name="connsiteY49" fmla="*/ 212 h 584635"/>
                <a:gd name="connsiteX50" fmla="*/ 417085 w 607639"/>
                <a:gd name="connsiteY50" fmla="*/ 0 h 584635"/>
                <a:gd name="connsiteX51" fmla="*/ 607639 w 607639"/>
                <a:gd name="connsiteY51" fmla="*/ 281281 h 584635"/>
                <a:gd name="connsiteX52" fmla="*/ 558955 w 607639"/>
                <a:gd name="connsiteY52" fmla="*/ 445339 h 584635"/>
                <a:gd name="connsiteX53" fmla="*/ 558955 w 607639"/>
                <a:gd name="connsiteY53" fmla="*/ 413078 h 584635"/>
                <a:gd name="connsiteX54" fmla="*/ 558866 w 607639"/>
                <a:gd name="connsiteY54" fmla="*/ 410412 h 584635"/>
                <a:gd name="connsiteX55" fmla="*/ 482234 w 607639"/>
                <a:gd name="connsiteY55" fmla="*/ 298966 h 584635"/>
                <a:gd name="connsiteX56" fmla="*/ 475737 w 607639"/>
                <a:gd name="connsiteY56" fmla="*/ 295767 h 584635"/>
                <a:gd name="connsiteX57" fmla="*/ 412456 w 607639"/>
                <a:gd name="connsiteY57" fmla="*/ 281281 h 584635"/>
                <a:gd name="connsiteX58" fmla="*/ 398483 w 607639"/>
                <a:gd name="connsiteY58" fmla="*/ 281281 h 584635"/>
                <a:gd name="connsiteX59" fmla="*/ 462387 w 607639"/>
                <a:gd name="connsiteY59" fmla="*/ 92605 h 584635"/>
                <a:gd name="connsiteX60" fmla="*/ 458560 w 607639"/>
                <a:gd name="connsiteY60" fmla="*/ 74386 h 584635"/>
                <a:gd name="connsiteX61" fmla="*/ 457848 w 607639"/>
                <a:gd name="connsiteY61" fmla="*/ 71098 h 584635"/>
                <a:gd name="connsiteX62" fmla="*/ 417085 w 607639"/>
                <a:gd name="connsiteY62" fmla="*/ 0 h 58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7639" h="584635">
                  <a:moveTo>
                    <a:pt x="470550" y="350499"/>
                  </a:moveTo>
                  <a:cubicBezTo>
                    <a:pt x="491018" y="365255"/>
                    <a:pt x="505168" y="387566"/>
                    <a:pt x="508283" y="414411"/>
                  </a:cubicBezTo>
                  <a:lnTo>
                    <a:pt x="508283" y="504990"/>
                  </a:lnTo>
                  <a:cubicBezTo>
                    <a:pt x="454264" y="554324"/>
                    <a:pt x="382624" y="584635"/>
                    <a:pt x="303775" y="584635"/>
                  </a:cubicBezTo>
                  <a:cubicBezTo>
                    <a:pt x="225015" y="584635"/>
                    <a:pt x="153375" y="554324"/>
                    <a:pt x="99356" y="504990"/>
                  </a:cubicBezTo>
                  <a:lnTo>
                    <a:pt x="99356" y="414411"/>
                  </a:lnTo>
                  <a:cubicBezTo>
                    <a:pt x="101759" y="393344"/>
                    <a:pt x="111192" y="375033"/>
                    <a:pt x="124897" y="360899"/>
                  </a:cubicBezTo>
                  <a:lnTo>
                    <a:pt x="289002" y="478767"/>
                  </a:lnTo>
                  <a:cubicBezTo>
                    <a:pt x="293452" y="481967"/>
                    <a:pt x="298613" y="483567"/>
                    <a:pt x="303775" y="483567"/>
                  </a:cubicBezTo>
                  <a:cubicBezTo>
                    <a:pt x="309649" y="483567"/>
                    <a:pt x="315433" y="481523"/>
                    <a:pt x="320150" y="477612"/>
                  </a:cubicBezTo>
                  <a:close/>
                  <a:moveTo>
                    <a:pt x="224526" y="79098"/>
                  </a:moveTo>
                  <a:cubicBezTo>
                    <a:pt x="239569" y="78254"/>
                    <a:pt x="261065" y="82853"/>
                    <a:pt x="290796" y="100714"/>
                  </a:cubicBezTo>
                  <a:cubicBezTo>
                    <a:pt x="322751" y="119908"/>
                    <a:pt x="352214" y="129594"/>
                    <a:pt x="378918" y="129594"/>
                  </a:cubicBezTo>
                  <a:cubicBezTo>
                    <a:pt x="390846" y="129594"/>
                    <a:pt x="402239" y="127639"/>
                    <a:pt x="413099" y="123729"/>
                  </a:cubicBezTo>
                  <a:cubicBezTo>
                    <a:pt x="413099" y="123729"/>
                    <a:pt x="413099" y="123729"/>
                    <a:pt x="413188" y="123729"/>
                  </a:cubicBezTo>
                  <a:cubicBezTo>
                    <a:pt x="411853" y="176247"/>
                    <a:pt x="389511" y="235518"/>
                    <a:pt x="354351" y="248669"/>
                  </a:cubicBezTo>
                  <a:cubicBezTo>
                    <a:pt x="339040" y="254445"/>
                    <a:pt x="329160" y="268574"/>
                    <a:pt x="329160" y="284658"/>
                  </a:cubicBezTo>
                  <a:lnTo>
                    <a:pt x="329160" y="290879"/>
                  </a:lnTo>
                  <a:cubicBezTo>
                    <a:pt x="329160" y="310695"/>
                    <a:pt x="344559" y="331844"/>
                    <a:pt x="367524" y="331844"/>
                  </a:cubicBezTo>
                  <a:lnTo>
                    <a:pt x="412476" y="331844"/>
                  </a:lnTo>
                  <a:cubicBezTo>
                    <a:pt x="413010" y="331844"/>
                    <a:pt x="413544" y="331933"/>
                    <a:pt x="414078" y="332022"/>
                  </a:cubicBezTo>
                  <a:lnTo>
                    <a:pt x="302545" y="426216"/>
                  </a:lnTo>
                  <a:lnTo>
                    <a:pt x="174367" y="334155"/>
                  </a:lnTo>
                  <a:cubicBezTo>
                    <a:pt x="181043" y="332733"/>
                    <a:pt x="187986" y="331844"/>
                    <a:pt x="195196" y="331844"/>
                  </a:cubicBezTo>
                  <a:lnTo>
                    <a:pt x="240058" y="331844"/>
                  </a:lnTo>
                  <a:cubicBezTo>
                    <a:pt x="263113" y="331844"/>
                    <a:pt x="278512" y="310695"/>
                    <a:pt x="278512" y="290879"/>
                  </a:cubicBezTo>
                  <a:lnTo>
                    <a:pt x="278512" y="284747"/>
                  </a:lnTo>
                  <a:cubicBezTo>
                    <a:pt x="278512" y="268841"/>
                    <a:pt x="268631" y="254356"/>
                    <a:pt x="253766" y="248847"/>
                  </a:cubicBezTo>
                  <a:cubicBezTo>
                    <a:pt x="218428" y="235873"/>
                    <a:pt x="194662" y="167627"/>
                    <a:pt x="194662" y="112177"/>
                  </a:cubicBezTo>
                  <a:cubicBezTo>
                    <a:pt x="194662" y="104712"/>
                    <a:pt x="195463" y="97337"/>
                    <a:pt x="196976" y="90139"/>
                  </a:cubicBezTo>
                  <a:cubicBezTo>
                    <a:pt x="200893" y="86229"/>
                    <a:pt x="209483" y="79942"/>
                    <a:pt x="224526" y="79098"/>
                  </a:cubicBezTo>
                  <a:close/>
                  <a:moveTo>
                    <a:pt x="304118" y="3246"/>
                  </a:moveTo>
                  <a:cubicBezTo>
                    <a:pt x="307855" y="3601"/>
                    <a:pt x="312305" y="3512"/>
                    <a:pt x="316487" y="3956"/>
                  </a:cubicBezTo>
                  <a:cubicBezTo>
                    <a:pt x="356532" y="8397"/>
                    <a:pt x="390169" y="35481"/>
                    <a:pt x="404763" y="71802"/>
                  </a:cubicBezTo>
                  <a:cubicBezTo>
                    <a:pt x="393017" y="79794"/>
                    <a:pt x="366765" y="87431"/>
                    <a:pt x="316843" y="57416"/>
                  </a:cubicBezTo>
                  <a:cubicBezTo>
                    <a:pt x="284896" y="38234"/>
                    <a:pt x="257221" y="30331"/>
                    <a:pt x="233995" y="29088"/>
                  </a:cubicBezTo>
                  <a:cubicBezTo>
                    <a:pt x="253661" y="12659"/>
                    <a:pt x="277866" y="3246"/>
                    <a:pt x="304118" y="3246"/>
                  </a:cubicBezTo>
                  <a:close/>
                  <a:moveTo>
                    <a:pt x="190090" y="212"/>
                  </a:moveTo>
                  <a:cubicBezTo>
                    <a:pt x="169710" y="20829"/>
                    <a:pt x="155738" y="46067"/>
                    <a:pt x="148886" y="73526"/>
                  </a:cubicBezTo>
                  <a:cubicBezTo>
                    <a:pt x="148886" y="73793"/>
                    <a:pt x="148708" y="74148"/>
                    <a:pt x="148708" y="74415"/>
                  </a:cubicBezTo>
                  <a:cubicBezTo>
                    <a:pt x="145771" y="86678"/>
                    <a:pt x="143991" y="99297"/>
                    <a:pt x="143991" y="112182"/>
                  </a:cubicBezTo>
                  <a:cubicBezTo>
                    <a:pt x="143991" y="163902"/>
                    <a:pt x="162057" y="243792"/>
                    <a:pt x="209579" y="281293"/>
                  </a:cubicBezTo>
                  <a:lnTo>
                    <a:pt x="195162" y="281293"/>
                  </a:lnTo>
                  <a:cubicBezTo>
                    <a:pt x="164549" y="281293"/>
                    <a:pt x="136249" y="290713"/>
                    <a:pt x="112665" y="306353"/>
                  </a:cubicBezTo>
                  <a:cubicBezTo>
                    <a:pt x="110085" y="307509"/>
                    <a:pt x="107949" y="309286"/>
                    <a:pt x="105813" y="311330"/>
                  </a:cubicBezTo>
                  <a:cubicBezTo>
                    <a:pt x="74665" y="334702"/>
                    <a:pt x="53040" y="369537"/>
                    <a:pt x="48768" y="410415"/>
                  </a:cubicBezTo>
                  <a:cubicBezTo>
                    <a:pt x="48679" y="411304"/>
                    <a:pt x="48679" y="412192"/>
                    <a:pt x="48679" y="413081"/>
                  </a:cubicBezTo>
                  <a:lnTo>
                    <a:pt x="48679" y="445339"/>
                  </a:lnTo>
                  <a:cubicBezTo>
                    <a:pt x="17977" y="398063"/>
                    <a:pt x="0" y="341722"/>
                    <a:pt x="0" y="281293"/>
                  </a:cubicBezTo>
                  <a:cubicBezTo>
                    <a:pt x="0" y="154216"/>
                    <a:pt x="78759" y="45267"/>
                    <a:pt x="190090" y="212"/>
                  </a:cubicBezTo>
                  <a:close/>
                  <a:moveTo>
                    <a:pt x="417085" y="0"/>
                  </a:moveTo>
                  <a:cubicBezTo>
                    <a:pt x="528605" y="44969"/>
                    <a:pt x="607639" y="154016"/>
                    <a:pt x="607639" y="281281"/>
                  </a:cubicBezTo>
                  <a:cubicBezTo>
                    <a:pt x="607639" y="341714"/>
                    <a:pt x="589572" y="397970"/>
                    <a:pt x="558955" y="445339"/>
                  </a:cubicBezTo>
                  <a:lnTo>
                    <a:pt x="558955" y="413078"/>
                  </a:lnTo>
                  <a:cubicBezTo>
                    <a:pt x="558955" y="412190"/>
                    <a:pt x="558955" y="411301"/>
                    <a:pt x="558866" y="410412"/>
                  </a:cubicBezTo>
                  <a:cubicBezTo>
                    <a:pt x="553793" y="361444"/>
                    <a:pt x="523888" y="320918"/>
                    <a:pt x="482234" y="298966"/>
                  </a:cubicBezTo>
                  <a:cubicBezTo>
                    <a:pt x="480187" y="297544"/>
                    <a:pt x="478051" y="296478"/>
                    <a:pt x="475737" y="295767"/>
                  </a:cubicBezTo>
                  <a:cubicBezTo>
                    <a:pt x="456424" y="286791"/>
                    <a:pt x="435152" y="281281"/>
                    <a:pt x="412456" y="281281"/>
                  </a:cubicBezTo>
                  <a:lnTo>
                    <a:pt x="398483" y="281281"/>
                  </a:lnTo>
                  <a:cubicBezTo>
                    <a:pt x="448057" y="243155"/>
                    <a:pt x="470486" y="159703"/>
                    <a:pt x="462387" y="92605"/>
                  </a:cubicBezTo>
                  <a:cubicBezTo>
                    <a:pt x="461675" y="86295"/>
                    <a:pt x="459984" y="80341"/>
                    <a:pt x="458560" y="74386"/>
                  </a:cubicBezTo>
                  <a:cubicBezTo>
                    <a:pt x="458382" y="73231"/>
                    <a:pt x="458204" y="72164"/>
                    <a:pt x="457848" y="71098"/>
                  </a:cubicBezTo>
                  <a:cubicBezTo>
                    <a:pt x="450639" y="43992"/>
                    <a:pt x="436487" y="19552"/>
                    <a:pt x="4170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63" name="îṩľïḓê">
              <a:extLst>
                <a:ext uri="{FF2B5EF4-FFF2-40B4-BE49-F238E27FC236}">
                  <a16:creationId xmlns:a16="http://schemas.microsoft.com/office/drawing/2014/main" id="{3D6D0975-3985-405B-9975-0D4ADC016A66}"/>
                </a:ext>
              </a:extLst>
            </p:cNvPr>
            <p:cNvSpPr/>
            <p:nvPr/>
          </p:nvSpPr>
          <p:spPr bwMode="auto">
            <a:xfrm>
              <a:off x="4706290" y="3359974"/>
              <a:ext cx="436146" cy="394078"/>
            </a:xfrm>
            <a:custGeom>
              <a:avLst/>
              <a:gdLst>
                <a:gd name="connsiteX0" fmla="*/ 41158 w 584292"/>
                <a:gd name="connsiteY0" fmla="*/ 446576 h 527936"/>
                <a:gd name="connsiteX1" fmla="*/ 543134 w 584292"/>
                <a:gd name="connsiteY1" fmla="*/ 446576 h 527936"/>
                <a:gd name="connsiteX2" fmla="*/ 584292 w 584292"/>
                <a:gd name="connsiteY2" fmla="*/ 487659 h 527936"/>
                <a:gd name="connsiteX3" fmla="*/ 543134 w 584292"/>
                <a:gd name="connsiteY3" fmla="*/ 527936 h 527936"/>
                <a:gd name="connsiteX4" fmla="*/ 41158 w 584292"/>
                <a:gd name="connsiteY4" fmla="*/ 527936 h 527936"/>
                <a:gd name="connsiteX5" fmla="*/ 0 w 584292"/>
                <a:gd name="connsiteY5" fmla="*/ 487659 h 527936"/>
                <a:gd name="connsiteX6" fmla="*/ 41158 w 584292"/>
                <a:gd name="connsiteY6" fmla="*/ 446576 h 527936"/>
                <a:gd name="connsiteX7" fmla="*/ 62981 w 584292"/>
                <a:gd name="connsiteY7" fmla="*/ 268438 h 527936"/>
                <a:gd name="connsiteX8" fmla="*/ 172707 w 584292"/>
                <a:gd name="connsiteY8" fmla="*/ 268438 h 527936"/>
                <a:gd name="connsiteX9" fmla="*/ 193684 w 584292"/>
                <a:gd name="connsiteY9" fmla="*/ 289386 h 527936"/>
                <a:gd name="connsiteX10" fmla="*/ 193684 w 584292"/>
                <a:gd name="connsiteY10" fmla="*/ 409434 h 527936"/>
                <a:gd name="connsiteX11" fmla="*/ 172707 w 584292"/>
                <a:gd name="connsiteY11" fmla="*/ 430382 h 527936"/>
                <a:gd name="connsiteX12" fmla="*/ 62981 w 584292"/>
                <a:gd name="connsiteY12" fmla="*/ 430382 h 527936"/>
                <a:gd name="connsiteX13" fmla="*/ 41198 w 584292"/>
                <a:gd name="connsiteY13" fmla="*/ 409434 h 527936"/>
                <a:gd name="connsiteX14" fmla="*/ 41198 w 584292"/>
                <a:gd name="connsiteY14" fmla="*/ 289386 h 527936"/>
                <a:gd name="connsiteX15" fmla="*/ 62981 w 584292"/>
                <a:gd name="connsiteY15" fmla="*/ 268438 h 527936"/>
                <a:gd name="connsiteX16" fmla="*/ 411585 w 584292"/>
                <a:gd name="connsiteY16" fmla="*/ 158834 h 527936"/>
                <a:gd name="connsiteX17" fmla="*/ 521311 w 584292"/>
                <a:gd name="connsiteY17" fmla="*/ 158834 h 527936"/>
                <a:gd name="connsiteX18" fmla="*/ 543094 w 584292"/>
                <a:gd name="connsiteY18" fmla="*/ 180590 h 527936"/>
                <a:gd name="connsiteX19" fmla="*/ 543094 w 584292"/>
                <a:gd name="connsiteY19" fmla="*/ 409431 h 527936"/>
                <a:gd name="connsiteX20" fmla="*/ 521311 w 584292"/>
                <a:gd name="connsiteY20" fmla="*/ 430381 h 527936"/>
                <a:gd name="connsiteX21" fmla="*/ 411585 w 584292"/>
                <a:gd name="connsiteY21" fmla="*/ 430381 h 527936"/>
                <a:gd name="connsiteX22" fmla="*/ 390608 w 584292"/>
                <a:gd name="connsiteY22" fmla="*/ 409431 h 527936"/>
                <a:gd name="connsiteX23" fmla="*/ 390608 w 584292"/>
                <a:gd name="connsiteY23" fmla="*/ 180590 h 527936"/>
                <a:gd name="connsiteX24" fmla="*/ 411585 w 584292"/>
                <a:gd name="connsiteY24" fmla="*/ 158834 h 527936"/>
                <a:gd name="connsiteX25" fmla="*/ 237226 w 584292"/>
                <a:gd name="connsiteY25" fmla="*/ 0 h 527936"/>
                <a:gd name="connsiteX26" fmla="*/ 347066 w 584292"/>
                <a:gd name="connsiteY26" fmla="*/ 0 h 527936"/>
                <a:gd name="connsiteX27" fmla="*/ 368065 w 584292"/>
                <a:gd name="connsiteY27" fmla="*/ 21761 h 527936"/>
                <a:gd name="connsiteX28" fmla="*/ 368065 w 584292"/>
                <a:gd name="connsiteY28" fmla="*/ 409426 h 527936"/>
                <a:gd name="connsiteX29" fmla="*/ 347066 w 584292"/>
                <a:gd name="connsiteY29" fmla="*/ 430381 h 527936"/>
                <a:gd name="connsiteX30" fmla="*/ 237226 w 584292"/>
                <a:gd name="connsiteY30" fmla="*/ 430381 h 527936"/>
                <a:gd name="connsiteX31" fmla="*/ 216227 w 584292"/>
                <a:gd name="connsiteY31" fmla="*/ 409426 h 527936"/>
                <a:gd name="connsiteX32" fmla="*/ 216227 w 584292"/>
                <a:gd name="connsiteY32" fmla="*/ 21761 h 527936"/>
                <a:gd name="connsiteX33" fmla="*/ 237226 w 584292"/>
                <a:gd name="connsiteY33" fmla="*/ 0 h 527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84292" h="527936">
                  <a:moveTo>
                    <a:pt x="41158" y="446576"/>
                  </a:moveTo>
                  <a:lnTo>
                    <a:pt x="543134" y="446576"/>
                  </a:lnTo>
                  <a:cubicBezTo>
                    <a:pt x="565730" y="446576"/>
                    <a:pt x="584292" y="465104"/>
                    <a:pt x="584292" y="487659"/>
                  </a:cubicBezTo>
                  <a:cubicBezTo>
                    <a:pt x="584292" y="510214"/>
                    <a:pt x="565730" y="527936"/>
                    <a:pt x="543134" y="527936"/>
                  </a:cubicBezTo>
                  <a:lnTo>
                    <a:pt x="41158" y="527936"/>
                  </a:lnTo>
                  <a:cubicBezTo>
                    <a:pt x="18562" y="527936"/>
                    <a:pt x="0" y="510214"/>
                    <a:pt x="0" y="487659"/>
                  </a:cubicBezTo>
                  <a:cubicBezTo>
                    <a:pt x="0" y="465104"/>
                    <a:pt x="18562" y="446576"/>
                    <a:pt x="41158" y="446576"/>
                  </a:cubicBezTo>
                  <a:close/>
                  <a:moveTo>
                    <a:pt x="62981" y="268438"/>
                  </a:moveTo>
                  <a:lnTo>
                    <a:pt x="172707" y="268438"/>
                  </a:lnTo>
                  <a:cubicBezTo>
                    <a:pt x="184002" y="268438"/>
                    <a:pt x="193684" y="278106"/>
                    <a:pt x="193684" y="289386"/>
                  </a:cubicBezTo>
                  <a:lnTo>
                    <a:pt x="193684" y="409434"/>
                  </a:lnTo>
                  <a:cubicBezTo>
                    <a:pt x="193684" y="420714"/>
                    <a:pt x="184002" y="430382"/>
                    <a:pt x="172707" y="430382"/>
                  </a:cubicBezTo>
                  <a:lnTo>
                    <a:pt x="62981" y="430382"/>
                  </a:lnTo>
                  <a:cubicBezTo>
                    <a:pt x="50879" y="430382"/>
                    <a:pt x="41198" y="420714"/>
                    <a:pt x="41198" y="409434"/>
                  </a:cubicBezTo>
                  <a:lnTo>
                    <a:pt x="41198" y="289386"/>
                  </a:lnTo>
                  <a:cubicBezTo>
                    <a:pt x="41198" y="278106"/>
                    <a:pt x="50879" y="268438"/>
                    <a:pt x="62981" y="268438"/>
                  </a:cubicBezTo>
                  <a:close/>
                  <a:moveTo>
                    <a:pt x="411585" y="158834"/>
                  </a:moveTo>
                  <a:lnTo>
                    <a:pt x="521311" y="158834"/>
                  </a:lnTo>
                  <a:cubicBezTo>
                    <a:pt x="533413" y="158834"/>
                    <a:pt x="543094" y="168503"/>
                    <a:pt x="543094" y="180590"/>
                  </a:cubicBezTo>
                  <a:lnTo>
                    <a:pt x="543094" y="409431"/>
                  </a:lnTo>
                  <a:cubicBezTo>
                    <a:pt x="543094" y="420712"/>
                    <a:pt x="533413" y="430381"/>
                    <a:pt x="521311" y="430381"/>
                  </a:cubicBezTo>
                  <a:lnTo>
                    <a:pt x="411585" y="430381"/>
                  </a:lnTo>
                  <a:cubicBezTo>
                    <a:pt x="400290" y="430381"/>
                    <a:pt x="390608" y="420712"/>
                    <a:pt x="390608" y="409431"/>
                  </a:cubicBezTo>
                  <a:lnTo>
                    <a:pt x="390608" y="180590"/>
                  </a:lnTo>
                  <a:cubicBezTo>
                    <a:pt x="390608" y="168503"/>
                    <a:pt x="400290" y="158834"/>
                    <a:pt x="411585" y="158834"/>
                  </a:cubicBezTo>
                  <a:close/>
                  <a:moveTo>
                    <a:pt x="237226" y="0"/>
                  </a:moveTo>
                  <a:lnTo>
                    <a:pt x="347066" y="0"/>
                  </a:lnTo>
                  <a:cubicBezTo>
                    <a:pt x="358373" y="0"/>
                    <a:pt x="368065" y="9672"/>
                    <a:pt x="368065" y="21761"/>
                  </a:cubicBezTo>
                  <a:lnTo>
                    <a:pt x="368065" y="409426"/>
                  </a:lnTo>
                  <a:cubicBezTo>
                    <a:pt x="368065" y="420710"/>
                    <a:pt x="358373" y="430381"/>
                    <a:pt x="347066" y="430381"/>
                  </a:cubicBezTo>
                  <a:lnTo>
                    <a:pt x="237226" y="430381"/>
                  </a:lnTo>
                  <a:cubicBezTo>
                    <a:pt x="225111" y="430381"/>
                    <a:pt x="216227" y="420710"/>
                    <a:pt x="216227" y="409426"/>
                  </a:cubicBezTo>
                  <a:lnTo>
                    <a:pt x="216227" y="21761"/>
                  </a:lnTo>
                  <a:cubicBezTo>
                    <a:pt x="216227" y="9672"/>
                    <a:pt x="225111" y="0"/>
                    <a:pt x="2372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64" name="íSḻïḓê">
              <a:extLst>
                <a:ext uri="{FF2B5EF4-FFF2-40B4-BE49-F238E27FC236}">
                  <a16:creationId xmlns:a16="http://schemas.microsoft.com/office/drawing/2014/main" id="{AD04E6AE-BBE0-423C-8E94-51BD0EEB8D99}"/>
                </a:ext>
              </a:extLst>
            </p:cNvPr>
            <p:cNvSpPr/>
            <p:nvPr/>
          </p:nvSpPr>
          <p:spPr bwMode="auto">
            <a:xfrm>
              <a:off x="5883676" y="4571969"/>
              <a:ext cx="436146" cy="310344"/>
            </a:xfrm>
            <a:custGeom>
              <a:avLst/>
              <a:gdLst>
                <a:gd name="T0" fmla="*/ 522 w 522"/>
                <a:gd name="T1" fmla="*/ 219 h 372"/>
                <a:gd name="T2" fmla="*/ 522 w 522"/>
                <a:gd name="T3" fmla="*/ 258 h 372"/>
                <a:gd name="T4" fmla="*/ 479 w 522"/>
                <a:gd name="T5" fmla="*/ 302 h 372"/>
                <a:gd name="T6" fmla="*/ 441 w 522"/>
                <a:gd name="T7" fmla="*/ 302 h 372"/>
                <a:gd name="T8" fmla="*/ 423 w 522"/>
                <a:gd name="T9" fmla="*/ 284 h 372"/>
                <a:gd name="T10" fmla="*/ 423 w 522"/>
                <a:gd name="T11" fmla="*/ 193 h 372"/>
                <a:gd name="T12" fmla="*/ 439 w 522"/>
                <a:gd name="T13" fmla="*/ 176 h 372"/>
                <a:gd name="T14" fmla="*/ 261 w 522"/>
                <a:gd name="T15" fmla="*/ 36 h 372"/>
                <a:gd name="T16" fmla="*/ 84 w 522"/>
                <a:gd name="T17" fmla="*/ 176 h 372"/>
                <a:gd name="T18" fmla="*/ 99 w 522"/>
                <a:gd name="T19" fmla="*/ 193 h 372"/>
                <a:gd name="T20" fmla="*/ 99 w 522"/>
                <a:gd name="T21" fmla="*/ 284 h 372"/>
                <a:gd name="T22" fmla="*/ 81 w 522"/>
                <a:gd name="T23" fmla="*/ 302 h 372"/>
                <a:gd name="T24" fmla="*/ 43 w 522"/>
                <a:gd name="T25" fmla="*/ 302 h 372"/>
                <a:gd name="T26" fmla="*/ 0 w 522"/>
                <a:gd name="T27" fmla="*/ 258 h 372"/>
                <a:gd name="T28" fmla="*/ 0 w 522"/>
                <a:gd name="T29" fmla="*/ 219 h 372"/>
                <a:gd name="T30" fmla="*/ 43 w 522"/>
                <a:gd name="T31" fmla="*/ 175 h 372"/>
                <a:gd name="T32" fmla="*/ 47 w 522"/>
                <a:gd name="T33" fmla="*/ 175 h 372"/>
                <a:gd name="T34" fmla="*/ 261 w 522"/>
                <a:gd name="T35" fmla="*/ 0 h 372"/>
                <a:gd name="T36" fmla="*/ 475 w 522"/>
                <a:gd name="T37" fmla="*/ 175 h 372"/>
                <a:gd name="T38" fmla="*/ 479 w 522"/>
                <a:gd name="T39" fmla="*/ 175 h 372"/>
                <a:gd name="T40" fmla="*/ 522 w 522"/>
                <a:gd name="T41" fmla="*/ 219 h 372"/>
                <a:gd name="T42" fmla="*/ 314 w 522"/>
                <a:gd name="T43" fmla="*/ 303 h 372"/>
                <a:gd name="T44" fmla="*/ 282 w 522"/>
                <a:gd name="T45" fmla="*/ 319 h 372"/>
                <a:gd name="T46" fmla="*/ 245 w 522"/>
                <a:gd name="T47" fmla="*/ 289 h 372"/>
                <a:gd name="T48" fmla="*/ 282 w 522"/>
                <a:gd name="T49" fmla="*/ 260 h 372"/>
                <a:gd name="T50" fmla="*/ 314 w 522"/>
                <a:gd name="T51" fmla="*/ 276 h 372"/>
                <a:gd name="T52" fmla="*/ 403 w 522"/>
                <a:gd name="T53" fmla="*/ 276 h 372"/>
                <a:gd name="T54" fmla="*/ 414 w 522"/>
                <a:gd name="T55" fmla="*/ 219 h 372"/>
                <a:gd name="T56" fmla="*/ 261 w 522"/>
                <a:gd name="T57" fmla="*/ 65 h 372"/>
                <a:gd name="T58" fmla="*/ 108 w 522"/>
                <a:gd name="T59" fmla="*/ 219 h 372"/>
                <a:gd name="T60" fmla="*/ 261 w 522"/>
                <a:gd name="T61" fmla="*/ 372 h 372"/>
                <a:gd name="T62" fmla="*/ 389 w 522"/>
                <a:gd name="T63" fmla="*/ 303 h 372"/>
                <a:gd name="T64" fmla="*/ 314 w 522"/>
                <a:gd name="T65" fmla="*/ 303 h 372"/>
                <a:gd name="T66" fmla="*/ 314 w 522"/>
                <a:gd name="T67" fmla="*/ 303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2" h="372">
                  <a:moveTo>
                    <a:pt x="522" y="219"/>
                  </a:moveTo>
                  <a:lnTo>
                    <a:pt x="522" y="258"/>
                  </a:lnTo>
                  <a:cubicBezTo>
                    <a:pt x="522" y="282"/>
                    <a:pt x="503" y="302"/>
                    <a:pt x="479" y="302"/>
                  </a:cubicBezTo>
                  <a:lnTo>
                    <a:pt x="441" y="302"/>
                  </a:lnTo>
                  <a:cubicBezTo>
                    <a:pt x="431" y="302"/>
                    <a:pt x="423" y="294"/>
                    <a:pt x="423" y="284"/>
                  </a:cubicBezTo>
                  <a:lnTo>
                    <a:pt x="423" y="193"/>
                  </a:lnTo>
                  <a:cubicBezTo>
                    <a:pt x="423" y="184"/>
                    <a:pt x="430" y="177"/>
                    <a:pt x="439" y="176"/>
                  </a:cubicBezTo>
                  <a:cubicBezTo>
                    <a:pt x="419" y="95"/>
                    <a:pt x="347" y="36"/>
                    <a:pt x="261" y="36"/>
                  </a:cubicBezTo>
                  <a:cubicBezTo>
                    <a:pt x="175" y="36"/>
                    <a:pt x="103" y="95"/>
                    <a:pt x="84" y="176"/>
                  </a:cubicBezTo>
                  <a:cubicBezTo>
                    <a:pt x="92" y="177"/>
                    <a:pt x="99" y="184"/>
                    <a:pt x="99" y="193"/>
                  </a:cubicBezTo>
                  <a:lnTo>
                    <a:pt x="99" y="284"/>
                  </a:lnTo>
                  <a:cubicBezTo>
                    <a:pt x="99" y="294"/>
                    <a:pt x="91" y="302"/>
                    <a:pt x="81" y="302"/>
                  </a:cubicBezTo>
                  <a:lnTo>
                    <a:pt x="43" y="302"/>
                  </a:lnTo>
                  <a:cubicBezTo>
                    <a:pt x="19" y="302"/>
                    <a:pt x="0" y="282"/>
                    <a:pt x="0" y="258"/>
                  </a:cubicBezTo>
                  <a:lnTo>
                    <a:pt x="0" y="219"/>
                  </a:lnTo>
                  <a:cubicBezTo>
                    <a:pt x="0" y="195"/>
                    <a:pt x="19" y="175"/>
                    <a:pt x="43" y="175"/>
                  </a:cubicBezTo>
                  <a:lnTo>
                    <a:pt x="47" y="175"/>
                  </a:lnTo>
                  <a:cubicBezTo>
                    <a:pt x="67" y="76"/>
                    <a:pt x="156" y="0"/>
                    <a:pt x="261" y="0"/>
                  </a:cubicBezTo>
                  <a:cubicBezTo>
                    <a:pt x="367" y="0"/>
                    <a:pt x="455" y="76"/>
                    <a:pt x="475" y="175"/>
                  </a:cubicBezTo>
                  <a:lnTo>
                    <a:pt x="479" y="175"/>
                  </a:lnTo>
                  <a:cubicBezTo>
                    <a:pt x="503" y="175"/>
                    <a:pt x="522" y="195"/>
                    <a:pt x="522" y="219"/>
                  </a:cubicBezTo>
                  <a:close/>
                  <a:moveTo>
                    <a:pt x="314" y="303"/>
                  </a:moveTo>
                  <a:cubicBezTo>
                    <a:pt x="308" y="312"/>
                    <a:pt x="296" y="319"/>
                    <a:pt x="282" y="319"/>
                  </a:cubicBezTo>
                  <a:cubicBezTo>
                    <a:pt x="261" y="319"/>
                    <a:pt x="245" y="306"/>
                    <a:pt x="245" y="289"/>
                  </a:cubicBezTo>
                  <a:cubicBezTo>
                    <a:pt x="245" y="273"/>
                    <a:pt x="261" y="260"/>
                    <a:pt x="282" y="260"/>
                  </a:cubicBezTo>
                  <a:cubicBezTo>
                    <a:pt x="296" y="260"/>
                    <a:pt x="308" y="266"/>
                    <a:pt x="314" y="276"/>
                  </a:cubicBezTo>
                  <a:lnTo>
                    <a:pt x="403" y="276"/>
                  </a:lnTo>
                  <a:cubicBezTo>
                    <a:pt x="410" y="258"/>
                    <a:pt x="414" y="239"/>
                    <a:pt x="414" y="219"/>
                  </a:cubicBezTo>
                  <a:cubicBezTo>
                    <a:pt x="414" y="134"/>
                    <a:pt x="346" y="65"/>
                    <a:pt x="261" y="65"/>
                  </a:cubicBezTo>
                  <a:cubicBezTo>
                    <a:pt x="176" y="65"/>
                    <a:pt x="108" y="134"/>
                    <a:pt x="108" y="219"/>
                  </a:cubicBezTo>
                  <a:cubicBezTo>
                    <a:pt x="108" y="303"/>
                    <a:pt x="176" y="372"/>
                    <a:pt x="261" y="372"/>
                  </a:cubicBezTo>
                  <a:cubicBezTo>
                    <a:pt x="315" y="372"/>
                    <a:pt x="362" y="344"/>
                    <a:pt x="389" y="303"/>
                  </a:cubicBezTo>
                  <a:lnTo>
                    <a:pt x="314" y="303"/>
                  </a:lnTo>
                  <a:lnTo>
                    <a:pt x="314" y="3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65" name="islïdè">
              <a:extLst>
                <a:ext uri="{FF2B5EF4-FFF2-40B4-BE49-F238E27FC236}">
                  <a16:creationId xmlns:a16="http://schemas.microsoft.com/office/drawing/2014/main" id="{843E16DD-C012-4D8B-8E76-4B00CE220C0E}"/>
                </a:ext>
              </a:extLst>
            </p:cNvPr>
            <p:cNvGrpSpPr/>
            <p:nvPr/>
          </p:nvGrpSpPr>
          <p:grpSpPr>
            <a:xfrm>
              <a:off x="2811538" y="1480835"/>
              <a:ext cx="2434088" cy="1071640"/>
              <a:chOff x="2082804" y="1329817"/>
              <a:chExt cx="2334087" cy="1071640"/>
            </a:xfrm>
          </p:grpSpPr>
          <p:sp>
            <p:nvSpPr>
              <p:cNvPr id="75" name="í$ľîḓé">
                <a:extLst>
                  <a:ext uri="{FF2B5EF4-FFF2-40B4-BE49-F238E27FC236}">
                    <a16:creationId xmlns:a16="http://schemas.microsoft.com/office/drawing/2014/main" id="{509B01E6-FF86-4BBD-A1C9-3E2FF84B31A7}"/>
                  </a:ext>
                </a:extLst>
              </p:cNvPr>
              <p:cNvSpPr txBox="1"/>
              <p:nvPr/>
            </p:nvSpPr>
            <p:spPr>
              <a:xfrm>
                <a:off x="2082804" y="1677152"/>
                <a:ext cx="2334087" cy="72430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lvl="0" algn="r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text.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76" name="ïṡliḋè">
                <a:extLst>
                  <a:ext uri="{FF2B5EF4-FFF2-40B4-BE49-F238E27FC236}">
                    <a16:creationId xmlns:a16="http://schemas.microsoft.com/office/drawing/2014/main" id="{4D1DC07A-2ECA-423C-8024-18FDFAE73D9A}"/>
                  </a:ext>
                </a:extLst>
              </p:cNvPr>
              <p:cNvSpPr/>
              <p:nvPr/>
            </p:nvSpPr>
            <p:spPr>
              <a:xfrm>
                <a:off x="2082804" y="1329817"/>
                <a:ext cx="2334087" cy="335557"/>
              </a:xfrm>
              <a:prstGeom prst="rect">
                <a:avLst/>
              </a:prstGeom>
            </p:spPr>
            <p:txBody>
              <a:bodyPr wrap="square" lIns="91440" tIns="45720" rIns="91440" bIns="45720" anchor="t" anchorCtr="0">
                <a:normAutofit fontScale="92500" lnSpcReduction="10000"/>
              </a:bodyPr>
              <a:lstStyle/>
              <a:p>
                <a:pPr algn="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grpSp>
          <p:nvGrpSpPr>
            <p:cNvPr id="66" name="î$1ïďê">
              <a:extLst>
                <a:ext uri="{FF2B5EF4-FFF2-40B4-BE49-F238E27FC236}">
                  <a16:creationId xmlns:a16="http://schemas.microsoft.com/office/drawing/2014/main" id="{35E78005-E22E-4F3C-AA2A-B31B3F2D2DAD}"/>
                </a:ext>
              </a:extLst>
            </p:cNvPr>
            <p:cNvGrpSpPr/>
            <p:nvPr/>
          </p:nvGrpSpPr>
          <p:grpSpPr>
            <a:xfrm>
              <a:off x="6982151" y="4604816"/>
              <a:ext cx="2434088" cy="1071640"/>
              <a:chOff x="2082804" y="1329817"/>
              <a:chExt cx="2334087" cy="1071640"/>
            </a:xfrm>
          </p:grpSpPr>
          <p:sp>
            <p:nvSpPr>
              <p:cNvPr id="73" name="íşľiḓe">
                <a:extLst>
                  <a:ext uri="{FF2B5EF4-FFF2-40B4-BE49-F238E27FC236}">
                    <a16:creationId xmlns:a16="http://schemas.microsoft.com/office/drawing/2014/main" id="{F4FCE269-23C8-4557-9DC9-981C96BAB3EB}"/>
                  </a:ext>
                </a:extLst>
              </p:cNvPr>
              <p:cNvSpPr txBox="1"/>
              <p:nvPr/>
            </p:nvSpPr>
            <p:spPr>
              <a:xfrm>
                <a:off x="2082804" y="1677152"/>
                <a:ext cx="2334087" cy="72430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lvl="0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text.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74" name="iṧḻïḓê">
                <a:extLst>
                  <a:ext uri="{FF2B5EF4-FFF2-40B4-BE49-F238E27FC236}">
                    <a16:creationId xmlns:a16="http://schemas.microsoft.com/office/drawing/2014/main" id="{EF0A9E23-CBF9-40DA-B6A0-392AA7B6C630}"/>
                  </a:ext>
                </a:extLst>
              </p:cNvPr>
              <p:cNvSpPr/>
              <p:nvPr/>
            </p:nvSpPr>
            <p:spPr>
              <a:xfrm>
                <a:off x="2082804" y="1329817"/>
                <a:ext cx="2334087" cy="335557"/>
              </a:xfrm>
              <a:prstGeom prst="rect">
                <a:avLst/>
              </a:prstGeom>
            </p:spPr>
            <p:txBody>
              <a:bodyPr wrap="square" lIns="91440" tIns="45720" rIns="91440" bIns="45720" anchor="t" anchorCtr="0">
                <a:normAutofit fontScale="92500" lnSpcReduction="10000"/>
              </a:bodyPr>
              <a:lstStyle/>
              <a:p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grpSp>
          <p:nvGrpSpPr>
            <p:cNvPr id="67" name="iṡḷíḓe">
              <a:extLst>
                <a:ext uri="{FF2B5EF4-FFF2-40B4-BE49-F238E27FC236}">
                  <a16:creationId xmlns:a16="http://schemas.microsoft.com/office/drawing/2014/main" id="{CB8A2E3F-3A74-44E5-8A5B-85FCA8D64FEE}"/>
                </a:ext>
              </a:extLst>
            </p:cNvPr>
            <p:cNvGrpSpPr/>
            <p:nvPr/>
          </p:nvGrpSpPr>
          <p:grpSpPr>
            <a:xfrm>
              <a:off x="1381269" y="3026578"/>
              <a:ext cx="2434088" cy="1071640"/>
              <a:chOff x="2082804" y="1329817"/>
              <a:chExt cx="2334087" cy="1071640"/>
            </a:xfrm>
          </p:grpSpPr>
          <p:sp>
            <p:nvSpPr>
              <p:cNvPr id="71" name="íṡḷíḋè">
                <a:extLst>
                  <a:ext uri="{FF2B5EF4-FFF2-40B4-BE49-F238E27FC236}">
                    <a16:creationId xmlns:a16="http://schemas.microsoft.com/office/drawing/2014/main" id="{67827D98-7FD3-4569-A065-32AC9B4BBBC6}"/>
                  </a:ext>
                </a:extLst>
              </p:cNvPr>
              <p:cNvSpPr txBox="1"/>
              <p:nvPr/>
            </p:nvSpPr>
            <p:spPr>
              <a:xfrm>
                <a:off x="2082804" y="1677152"/>
                <a:ext cx="2334087" cy="72430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lvl="0" algn="r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text.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72" name="iṩľîḑe">
                <a:extLst>
                  <a:ext uri="{FF2B5EF4-FFF2-40B4-BE49-F238E27FC236}">
                    <a16:creationId xmlns:a16="http://schemas.microsoft.com/office/drawing/2014/main" id="{225C983B-B85D-4949-99FB-F3645340D3C6}"/>
                  </a:ext>
                </a:extLst>
              </p:cNvPr>
              <p:cNvSpPr/>
              <p:nvPr/>
            </p:nvSpPr>
            <p:spPr>
              <a:xfrm>
                <a:off x="2082804" y="1329817"/>
                <a:ext cx="2334087" cy="335557"/>
              </a:xfrm>
              <a:prstGeom prst="rect">
                <a:avLst/>
              </a:prstGeom>
            </p:spPr>
            <p:txBody>
              <a:bodyPr wrap="square" lIns="91440" tIns="45720" rIns="91440" bIns="45720" anchor="t" anchorCtr="0">
                <a:normAutofit fontScale="92500" lnSpcReduction="10000"/>
              </a:bodyPr>
              <a:lstStyle/>
              <a:p>
                <a:pPr algn="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grpSp>
          <p:nvGrpSpPr>
            <p:cNvPr id="68" name="îś1ïdê">
              <a:extLst>
                <a:ext uri="{FF2B5EF4-FFF2-40B4-BE49-F238E27FC236}">
                  <a16:creationId xmlns:a16="http://schemas.microsoft.com/office/drawing/2014/main" id="{7A30E044-6204-4902-A7E3-7A68B7FC741E}"/>
                </a:ext>
              </a:extLst>
            </p:cNvPr>
            <p:cNvGrpSpPr/>
            <p:nvPr/>
          </p:nvGrpSpPr>
          <p:grpSpPr>
            <a:xfrm>
              <a:off x="8406130" y="3026578"/>
              <a:ext cx="2434088" cy="1071640"/>
              <a:chOff x="2082804" y="1329817"/>
              <a:chExt cx="2334087" cy="1071640"/>
            </a:xfrm>
          </p:grpSpPr>
          <p:sp>
            <p:nvSpPr>
              <p:cNvPr id="69" name="ïṡliḍe">
                <a:extLst>
                  <a:ext uri="{FF2B5EF4-FFF2-40B4-BE49-F238E27FC236}">
                    <a16:creationId xmlns:a16="http://schemas.microsoft.com/office/drawing/2014/main" id="{FF808D9B-3F8A-454C-AE4D-7325EA4104AE}"/>
                  </a:ext>
                </a:extLst>
              </p:cNvPr>
              <p:cNvSpPr txBox="1"/>
              <p:nvPr/>
            </p:nvSpPr>
            <p:spPr>
              <a:xfrm>
                <a:off x="2082804" y="1677152"/>
                <a:ext cx="2334087" cy="72430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lvl="0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text.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70" name="ïṡliḍê">
                <a:extLst>
                  <a:ext uri="{FF2B5EF4-FFF2-40B4-BE49-F238E27FC236}">
                    <a16:creationId xmlns:a16="http://schemas.microsoft.com/office/drawing/2014/main" id="{49F77B69-F616-4C38-BA47-60C303F6E293}"/>
                  </a:ext>
                </a:extLst>
              </p:cNvPr>
              <p:cNvSpPr/>
              <p:nvPr/>
            </p:nvSpPr>
            <p:spPr>
              <a:xfrm>
                <a:off x="2082804" y="1329817"/>
                <a:ext cx="2334087" cy="335557"/>
              </a:xfrm>
              <a:prstGeom prst="rect">
                <a:avLst/>
              </a:prstGeom>
            </p:spPr>
            <p:txBody>
              <a:bodyPr wrap="square" lIns="91440" tIns="45720" rIns="91440" bIns="45720" anchor="t" anchorCtr="0">
                <a:normAutofit fontScale="92500" lnSpcReduction="10000"/>
              </a:bodyPr>
              <a:lstStyle/>
              <a:p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07230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3164114" y="2363407"/>
            <a:ext cx="1225577" cy="1065594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/05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625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D812695-4811-4247-9F7C-531C05F15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CDFE954-10C7-4E33-9543-C7A2198E7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B02CC46-2713-4B15-9461-AB2D573EB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28</a:t>
            </a:fld>
            <a:endParaRPr lang="zh-CN" altLang="en-US"/>
          </a:p>
        </p:txBody>
      </p:sp>
      <p:grpSp>
        <p:nvGrpSpPr>
          <p:cNvPr id="29" name="27250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FD0673F-885A-418C-B92E-8A079C89376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308087"/>
            <a:ext cx="10858500" cy="5549913"/>
            <a:chOff x="660400" y="1308087"/>
            <a:chExt cx="10858500" cy="5549913"/>
          </a:xfrm>
        </p:grpSpPr>
        <p:grpSp>
          <p:nvGrpSpPr>
            <p:cNvPr id="30" name="íṩlïďé">
              <a:extLst>
                <a:ext uri="{FF2B5EF4-FFF2-40B4-BE49-F238E27FC236}">
                  <a16:creationId xmlns:a16="http://schemas.microsoft.com/office/drawing/2014/main" id="{EAE1CBB2-48C0-4AC8-AFAA-E2C19B89B9BC}"/>
                </a:ext>
              </a:extLst>
            </p:cNvPr>
            <p:cNvGrpSpPr/>
            <p:nvPr/>
          </p:nvGrpSpPr>
          <p:grpSpPr>
            <a:xfrm>
              <a:off x="3505201" y="1956506"/>
              <a:ext cx="5181600" cy="4901494"/>
              <a:chOff x="3505201" y="1956506"/>
              <a:chExt cx="5181600" cy="4901494"/>
            </a:xfrm>
          </p:grpSpPr>
          <p:sp>
            <p:nvSpPr>
              <p:cNvPr id="53" name="ïṡḷiďê">
                <a:extLst>
                  <a:ext uri="{FF2B5EF4-FFF2-40B4-BE49-F238E27FC236}">
                    <a16:creationId xmlns:a16="http://schemas.microsoft.com/office/drawing/2014/main" id="{CF1BED73-9E14-ED48-90FF-6B2097004AA6}"/>
                  </a:ext>
                </a:extLst>
              </p:cNvPr>
              <p:cNvSpPr/>
              <p:nvPr/>
            </p:nvSpPr>
            <p:spPr bwMode="auto">
              <a:xfrm>
                <a:off x="3814755" y="2001706"/>
                <a:ext cx="4552904" cy="2270288"/>
              </a:xfrm>
              <a:custGeom>
                <a:avLst/>
                <a:gdLst>
                  <a:gd name="T0" fmla="*/ 2724 w 2812"/>
                  <a:gd name="T1" fmla="*/ 330 h 1402"/>
                  <a:gd name="T2" fmla="*/ 2706 w 2812"/>
                  <a:gd name="T3" fmla="*/ 1262 h 1402"/>
                  <a:gd name="T4" fmla="*/ 2654 w 2812"/>
                  <a:gd name="T5" fmla="*/ 1311 h 1402"/>
                  <a:gd name="T6" fmla="*/ 2644 w 2812"/>
                  <a:gd name="T7" fmla="*/ 250 h 1402"/>
                  <a:gd name="T8" fmla="*/ 2597 w 2812"/>
                  <a:gd name="T9" fmla="*/ 253 h 1402"/>
                  <a:gd name="T10" fmla="*/ 2567 w 2812"/>
                  <a:gd name="T11" fmla="*/ 240 h 1402"/>
                  <a:gd name="T12" fmla="*/ 2554 w 2812"/>
                  <a:gd name="T13" fmla="*/ 983 h 1402"/>
                  <a:gd name="T14" fmla="*/ 2525 w 2812"/>
                  <a:gd name="T15" fmla="*/ 227 h 1402"/>
                  <a:gd name="T16" fmla="*/ 2481 w 2812"/>
                  <a:gd name="T17" fmla="*/ 215 h 1402"/>
                  <a:gd name="T18" fmla="*/ 2448 w 2812"/>
                  <a:gd name="T19" fmla="*/ 502 h 1402"/>
                  <a:gd name="T20" fmla="*/ 2437 w 2812"/>
                  <a:gd name="T21" fmla="*/ 179 h 1402"/>
                  <a:gd name="T22" fmla="*/ 2448 w 2812"/>
                  <a:gd name="T23" fmla="*/ 946 h 1402"/>
                  <a:gd name="T24" fmla="*/ 2409 w 2812"/>
                  <a:gd name="T25" fmla="*/ 520 h 1402"/>
                  <a:gd name="T26" fmla="*/ 2373 w 2812"/>
                  <a:gd name="T27" fmla="*/ 556 h 1402"/>
                  <a:gd name="T28" fmla="*/ 2373 w 2812"/>
                  <a:gd name="T29" fmla="*/ 1190 h 1402"/>
                  <a:gd name="T30" fmla="*/ 2330 w 2812"/>
                  <a:gd name="T31" fmla="*/ 205 h 1402"/>
                  <a:gd name="T32" fmla="*/ 2319 w 2812"/>
                  <a:gd name="T33" fmla="*/ 205 h 1402"/>
                  <a:gd name="T34" fmla="*/ 2298 w 2812"/>
                  <a:gd name="T35" fmla="*/ 872 h 1402"/>
                  <a:gd name="T36" fmla="*/ 2276 w 2812"/>
                  <a:gd name="T37" fmla="*/ 688 h 1402"/>
                  <a:gd name="T38" fmla="*/ 2190 w 2812"/>
                  <a:gd name="T39" fmla="*/ 976 h 1402"/>
                  <a:gd name="T40" fmla="*/ 2190 w 2812"/>
                  <a:gd name="T41" fmla="*/ 143 h 1402"/>
                  <a:gd name="T42" fmla="*/ 2123 w 2812"/>
                  <a:gd name="T43" fmla="*/ 146 h 1402"/>
                  <a:gd name="T44" fmla="*/ 2063 w 2812"/>
                  <a:gd name="T45" fmla="*/ 151 h 1402"/>
                  <a:gd name="T46" fmla="*/ 1913 w 2812"/>
                  <a:gd name="T47" fmla="*/ 890 h 1402"/>
                  <a:gd name="T48" fmla="*/ 1908 w 2812"/>
                  <a:gd name="T49" fmla="*/ 868 h 1402"/>
                  <a:gd name="T50" fmla="*/ 1903 w 2812"/>
                  <a:gd name="T51" fmla="*/ 215 h 1402"/>
                  <a:gd name="T52" fmla="*/ 1903 w 2812"/>
                  <a:gd name="T53" fmla="*/ 895 h 1402"/>
                  <a:gd name="T54" fmla="*/ 1762 w 2812"/>
                  <a:gd name="T55" fmla="*/ 603 h 1402"/>
                  <a:gd name="T56" fmla="*/ 1748 w 2812"/>
                  <a:gd name="T57" fmla="*/ 720 h 1402"/>
                  <a:gd name="T58" fmla="*/ 1737 w 2812"/>
                  <a:gd name="T59" fmla="*/ 825 h 1402"/>
                  <a:gd name="T60" fmla="*/ 1694 w 2812"/>
                  <a:gd name="T61" fmla="*/ 1038 h 1402"/>
                  <a:gd name="T62" fmla="*/ 1626 w 2812"/>
                  <a:gd name="T63" fmla="*/ 520 h 1402"/>
                  <a:gd name="T64" fmla="*/ 1667 w 2812"/>
                  <a:gd name="T65" fmla="*/ 1017 h 1402"/>
                  <a:gd name="T66" fmla="*/ 1453 w 2812"/>
                  <a:gd name="T67" fmla="*/ 425 h 1402"/>
                  <a:gd name="T68" fmla="*/ 1465 w 2812"/>
                  <a:gd name="T69" fmla="*/ 662 h 1402"/>
                  <a:gd name="T70" fmla="*/ 1312 w 2812"/>
                  <a:gd name="T71" fmla="*/ 609 h 1402"/>
                  <a:gd name="T72" fmla="*/ 1263 w 2812"/>
                  <a:gd name="T73" fmla="*/ 885 h 1402"/>
                  <a:gd name="T74" fmla="*/ 1263 w 2812"/>
                  <a:gd name="T75" fmla="*/ 636 h 1402"/>
                  <a:gd name="T76" fmla="*/ 1192 w 2812"/>
                  <a:gd name="T77" fmla="*/ 744 h 1402"/>
                  <a:gd name="T78" fmla="*/ 1154 w 2812"/>
                  <a:gd name="T79" fmla="*/ 33 h 1402"/>
                  <a:gd name="T80" fmla="*/ 932 w 2812"/>
                  <a:gd name="T81" fmla="*/ 1172 h 1402"/>
                  <a:gd name="T82" fmla="*/ 838 w 2812"/>
                  <a:gd name="T83" fmla="*/ 546 h 1402"/>
                  <a:gd name="T84" fmla="*/ 820 w 2812"/>
                  <a:gd name="T85" fmla="*/ 273 h 1402"/>
                  <a:gd name="T86" fmla="*/ 818 w 2812"/>
                  <a:gd name="T87" fmla="*/ 25 h 1402"/>
                  <a:gd name="T88" fmla="*/ 805 w 2812"/>
                  <a:gd name="T89" fmla="*/ 541 h 1402"/>
                  <a:gd name="T90" fmla="*/ 805 w 2812"/>
                  <a:gd name="T91" fmla="*/ 104 h 1402"/>
                  <a:gd name="T92" fmla="*/ 805 w 2812"/>
                  <a:gd name="T93" fmla="*/ 840 h 1402"/>
                  <a:gd name="T94" fmla="*/ 732 w 2812"/>
                  <a:gd name="T95" fmla="*/ 341 h 1402"/>
                  <a:gd name="T96" fmla="*/ 726 w 2812"/>
                  <a:gd name="T97" fmla="*/ 265 h 1402"/>
                  <a:gd name="T98" fmla="*/ 704 w 2812"/>
                  <a:gd name="T99" fmla="*/ 459 h 1402"/>
                  <a:gd name="T100" fmla="*/ 695 w 2812"/>
                  <a:gd name="T101" fmla="*/ 178 h 1402"/>
                  <a:gd name="T102" fmla="*/ 695 w 2812"/>
                  <a:gd name="T103" fmla="*/ 323 h 1402"/>
                  <a:gd name="T104" fmla="*/ 633 w 2812"/>
                  <a:gd name="T105" fmla="*/ 63 h 1402"/>
                  <a:gd name="T106" fmla="*/ 674 w 2812"/>
                  <a:gd name="T107" fmla="*/ 332 h 1402"/>
                  <a:gd name="T108" fmla="*/ 597 w 2812"/>
                  <a:gd name="T109" fmla="*/ 99 h 1402"/>
                  <a:gd name="T110" fmla="*/ 578 w 2812"/>
                  <a:gd name="T111" fmla="*/ 793 h 1402"/>
                  <a:gd name="T112" fmla="*/ 578 w 2812"/>
                  <a:gd name="T113" fmla="*/ 130 h 1402"/>
                  <a:gd name="T114" fmla="*/ 549 w 2812"/>
                  <a:gd name="T115" fmla="*/ 76 h 1402"/>
                  <a:gd name="T116" fmla="*/ 532 w 2812"/>
                  <a:gd name="T117" fmla="*/ 100 h 1402"/>
                  <a:gd name="T118" fmla="*/ 507 w 2812"/>
                  <a:gd name="T119" fmla="*/ 142 h 1402"/>
                  <a:gd name="T120" fmla="*/ 443 w 2812"/>
                  <a:gd name="T121" fmla="*/ 117 h 1402"/>
                  <a:gd name="T122" fmla="*/ 372 w 2812"/>
                  <a:gd name="T123" fmla="*/ 142 h 1402"/>
                  <a:gd name="T124" fmla="*/ 105 w 2812"/>
                  <a:gd name="T125" fmla="*/ 411 h 1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12" h="1402">
                    <a:moveTo>
                      <a:pt x="2738" y="300"/>
                    </a:moveTo>
                    <a:cubicBezTo>
                      <a:pt x="2738" y="258"/>
                      <a:pt x="2738" y="258"/>
                      <a:pt x="2738" y="258"/>
                    </a:cubicBezTo>
                    <a:cubicBezTo>
                      <a:pt x="2739" y="259"/>
                      <a:pt x="2741" y="260"/>
                      <a:pt x="2742" y="261"/>
                    </a:cubicBezTo>
                    <a:cubicBezTo>
                      <a:pt x="2756" y="272"/>
                      <a:pt x="2771" y="283"/>
                      <a:pt x="2791" y="283"/>
                    </a:cubicBezTo>
                    <a:cubicBezTo>
                      <a:pt x="2812" y="283"/>
                      <a:pt x="2791" y="316"/>
                      <a:pt x="2778" y="320"/>
                    </a:cubicBezTo>
                    <a:cubicBezTo>
                      <a:pt x="2764" y="324"/>
                      <a:pt x="2764" y="310"/>
                      <a:pt x="2752" y="303"/>
                    </a:cubicBezTo>
                    <a:cubicBezTo>
                      <a:pt x="2747" y="301"/>
                      <a:pt x="2742" y="300"/>
                      <a:pt x="2738" y="300"/>
                    </a:cubicBezTo>
                    <a:close/>
                    <a:moveTo>
                      <a:pt x="2738" y="233"/>
                    </a:moveTo>
                    <a:cubicBezTo>
                      <a:pt x="2738" y="220"/>
                      <a:pt x="2738" y="220"/>
                      <a:pt x="2738" y="220"/>
                    </a:cubicBezTo>
                    <a:cubicBezTo>
                      <a:pt x="2738" y="220"/>
                      <a:pt x="2738" y="220"/>
                      <a:pt x="2738" y="220"/>
                    </a:cubicBezTo>
                    <a:cubicBezTo>
                      <a:pt x="2746" y="219"/>
                      <a:pt x="2756" y="233"/>
                      <a:pt x="2741" y="233"/>
                    </a:cubicBezTo>
                    <a:cubicBezTo>
                      <a:pt x="2740" y="233"/>
                      <a:pt x="2739" y="233"/>
                      <a:pt x="2738" y="233"/>
                    </a:cubicBezTo>
                    <a:close/>
                    <a:moveTo>
                      <a:pt x="2738" y="220"/>
                    </a:moveTo>
                    <a:cubicBezTo>
                      <a:pt x="2738" y="233"/>
                      <a:pt x="2738" y="233"/>
                      <a:pt x="2738" y="233"/>
                    </a:cubicBezTo>
                    <a:cubicBezTo>
                      <a:pt x="2725" y="231"/>
                      <a:pt x="2722" y="219"/>
                      <a:pt x="2738" y="220"/>
                    </a:cubicBezTo>
                    <a:close/>
                    <a:moveTo>
                      <a:pt x="2738" y="258"/>
                    </a:moveTo>
                    <a:cubicBezTo>
                      <a:pt x="2738" y="300"/>
                      <a:pt x="2738" y="300"/>
                      <a:pt x="2738" y="300"/>
                    </a:cubicBezTo>
                    <a:cubicBezTo>
                      <a:pt x="2731" y="301"/>
                      <a:pt x="2726" y="305"/>
                      <a:pt x="2728" y="313"/>
                    </a:cubicBezTo>
                    <a:cubicBezTo>
                      <a:pt x="2730" y="318"/>
                      <a:pt x="2728" y="319"/>
                      <a:pt x="2724" y="319"/>
                    </a:cubicBezTo>
                    <a:cubicBezTo>
                      <a:pt x="2724" y="252"/>
                      <a:pt x="2724" y="252"/>
                      <a:pt x="2724" y="252"/>
                    </a:cubicBezTo>
                    <a:cubicBezTo>
                      <a:pt x="2729" y="254"/>
                      <a:pt x="2734" y="255"/>
                      <a:pt x="2738" y="258"/>
                    </a:cubicBezTo>
                    <a:close/>
                    <a:moveTo>
                      <a:pt x="2724" y="1062"/>
                    </a:moveTo>
                    <a:cubicBezTo>
                      <a:pt x="2724" y="1050"/>
                      <a:pt x="2724" y="1050"/>
                      <a:pt x="2724" y="1050"/>
                    </a:cubicBezTo>
                    <a:cubicBezTo>
                      <a:pt x="2728" y="1049"/>
                      <a:pt x="2730" y="1051"/>
                      <a:pt x="2730" y="1055"/>
                    </a:cubicBezTo>
                    <a:cubicBezTo>
                      <a:pt x="2729" y="1058"/>
                      <a:pt x="2727" y="1062"/>
                      <a:pt x="2724" y="1062"/>
                    </a:cubicBezTo>
                    <a:close/>
                    <a:moveTo>
                      <a:pt x="2724" y="342"/>
                    </a:moveTo>
                    <a:cubicBezTo>
                      <a:pt x="2724" y="330"/>
                      <a:pt x="2724" y="330"/>
                      <a:pt x="2724" y="330"/>
                    </a:cubicBezTo>
                    <a:cubicBezTo>
                      <a:pt x="2732" y="335"/>
                      <a:pt x="2732" y="340"/>
                      <a:pt x="2724" y="342"/>
                    </a:cubicBezTo>
                    <a:close/>
                    <a:moveTo>
                      <a:pt x="2724" y="252"/>
                    </a:moveTo>
                    <a:cubicBezTo>
                      <a:pt x="2724" y="319"/>
                      <a:pt x="2724" y="319"/>
                      <a:pt x="2724" y="319"/>
                    </a:cubicBezTo>
                    <a:cubicBezTo>
                      <a:pt x="2720" y="318"/>
                      <a:pt x="2712" y="314"/>
                      <a:pt x="2706" y="310"/>
                    </a:cubicBezTo>
                    <a:cubicBezTo>
                      <a:pt x="2706" y="247"/>
                      <a:pt x="2706" y="247"/>
                      <a:pt x="2706" y="247"/>
                    </a:cubicBezTo>
                    <a:cubicBezTo>
                      <a:pt x="2712" y="249"/>
                      <a:pt x="2718" y="250"/>
                      <a:pt x="2724" y="252"/>
                    </a:cubicBezTo>
                    <a:close/>
                    <a:moveTo>
                      <a:pt x="2724" y="330"/>
                    </a:moveTo>
                    <a:cubicBezTo>
                      <a:pt x="2724" y="342"/>
                      <a:pt x="2724" y="342"/>
                      <a:pt x="2724" y="342"/>
                    </a:cubicBezTo>
                    <a:cubicBezTo>
                      <a:pt x="2722" y="343"/>
                      <a:pt x="2718" y="343"/>
                      <a:pt x="2713" y="343"/>
                    </a:cubicBezTo>
                    <a:cubicBezTo>
                      <a:pt x="2711" y="343"/>
                      <a:pt x="2708" y="343"/>
                      <a:pt x="2706" y="344"/>
                    </a:cubicBezTo>
                    <a:cubicBezTo>
                      <a:pt x="2706" y="319"/>
                      <a:pt x="2706" y="319"/>
                      <a:pt x="2706" y="319"/>
                    </a:cubicBezTo>
                    <a:cubicBezTo>
                      <a:pt x="2709" y="321"/>
                      <a:pt x="2712" y="323"/>
                      <a:pt x="2716" y="325"/>
                    </a:cubicBezTo>
                    <a:cubicBezTo>
                      <a:pt x="2719" y="327"/>
                      <a:pt x="2722" y="328"/>
                      <a:pt x="2724" y="330"/>
                    </a:cubicBezTo>
                    <a:close/>
                    <a:moveTo>
                      <a:pt x="2724" y="1050"/>
                    </a:moveTo>
                    <a:cubicBezTo>
                      <a:pt x="2724" y="1062"/>
                      <a:pt x="2724" y="1062"/>
                      <a:pt x="2724" y="1062"/>
                    </a:cubicBezTo>
                    <a:cubicBezTo>
                      <a:pt x="2723" y="1062"/>
                      <a:pt x="2722" y="1061"/>
                      <a:pt x="2721" y="1060"/>
                    </a:cubicBezTo>
                    <a:cubicBezTo>
                      <a:pt x="2717" y="1055"/>
                      <a:pt x="2718" y="1052"/>
                      <a:pt x="2723" y="1051"/>
                    </a:cubicBezTo>
                    <a:cubicBezTo>
                      <a:pt x="2723" y="1051"/>
                      <a:pt x="2724" y="1050"/>
                      <a:pt x="2724" y="1050"/>
                    </a:cubicBezTo>
                    <a:close/>
                    <a:moveTo>
                      <a:pt x="2706" y="1262"/>
                    </a:moveTo>
                    <a:cubicBezTo>
                      <a:pt x="2706" y="1246"/>
                      <a:pt x="2706" y="1246"/>
                      <a:pt x="2706" y="1246"/>
                    </a:cubicBezTo>
                    <a:cubicBezTo>
                      <a:pt x="2708" y="1251"/>
                      <a:pt x="2708" y="1257"/>
                      <a:pt x="2706" y="1262"/>
                    </a:cubicBezTo>
                    <a:close/>
                    <a:moveTo>
                      <a:pt x="2706" y="1068"/>
                    </a:moveTo>
                    <a:cubicBezTo>
                      <a:pt x="2706" y="1057"/>
                      <a:pt x="2706" y="1057"/>
                      <a:pt x="2706" y="1057"/>
                    </a:cubicBezTo>
                    <a:cubicBezTo>
                      <a:pt x="2710" y="1055"/>
                      <a:pt x="2712" y="1057"/>
                      <a:pt x="2711" y="1061"/>
                    </a:cubicBezTo>
                    <a:cubicBezTo>
                      <a:pt x="2711" y="1064"/>
                      <a:pt x="2709" y="1068"/>
                      <a:pt x="2706" y="1068"/>
                    </a:cubicBezTo>
                    <a:close/>
                    <a:moveTo>
                      <a:pt x="2706" y="247"/>
                    </a:moveTo>
                    <a:cubicBezTo>
                      <a:pt x="2706" y="310"/>
                      <a:pt x="2706" y="310"/>
                      <a:pt x="2706" y="310"/>
                    </a:cubicBezTo>
                    <a:cubicBezTo>
                      <a:pt x="2704" y="309"/>
                      <a:pt x="2704" y="309"/>
                      <a:pt x="2704" y="309"/>
                    </a:cubicBezTo>
                    <a:cubicBezTo>
                      <a:pt x="2694" y="303"/>
                      <a:pt x="2695" y="311"/>
                      <a:pt x="2706" y="319"/>
                    </a:cubicBezTo>
                    <a:cubicBezTo>
                      <a:pt x="2706" y="344"/>
                      <a:pt x="2706" y="344"/>
                      <a:pt x="2706" y="344"/>
                    </a:cubicBezTo>
                    <a:cubicBezTo>
                      <a:pt x="2697" y="345"/>
                      <a:pt x="2691" y="349"/>
                      <a:pt x="2687" y="354"/>
                    </a:cubicBezTo>
                    <a:cubicBezTo>
                      <a:pt x="2687" y="240"/>
                      <a:pt x="2687" y="240"/>
                      <a:pt x="2687" y="240"/>
                    </a:cubicBezTo>
                    <a:cubicBezTo>
                      <a:pt x="2688" y="241"/>
                      <a:pt x="2689" y="241"/>
                      <a:pt x="2690" y="242"/>
                    </a:cubicBezTo>
                    <a:cubicBezTo>
                      <a:pt x="2695" y="244"/>
                      <a:pt x="2700" y="246"/>
                      <a:pt x="2706" y="247"/>
                    </a:cubicBezTo>
                    <a:close/>
                    <a:moveTo>
                      <a:pt x="2706" y="1057"/>
                    </a:moveTo>
                    <a:cubicBezTo>
                      <a:pt x="2706" y="1068"/>
                      <a:pt x="2706" y="1068"/>
                      <a:pt x="2706" y="1068"/>
                    </a:cubicBezTo>
                    <a:cubicBezTo>
                      <a:pt x="2705" y="1068"/>
                      <a:pt x="2704" y="1067"/>
                      <a:pt x="2703" y="1066"/>
                    </a:cubicBezTo>
                    <a:cubicBezTo>
                      <a:pt x="2699" y="1062"/>
                      <a:pt x="2699" y="1059"/>
                      <a:pt x="2704" y="1057"/>
                    </a:cubicBezTo>
                    <a:cubicBezTo>
                      <a:pt x="2705" y="1057"/>
                      <a:pt x="2705" y="1057"/>
                      <a:pt x="2706" y="1057"/>
                    </a:cubicBezTo>
                    <a:close/>
                    <a:moveTo>
                      <a:pt x="2706" y="1246"/>
                    </a:moveTo>
                    <a:cubicBezTo>
                      <a:pt x="2706" y="1262"/>
                      <a:pt x="2706" y="1262"/>
                      <a:pt x="2706" y="1262"/>
                    </a:cubicBezTo>
                    <a:cubicBezTo>
                      <a:pt x="2704" y="1269"/>
                      <a:pt x="2699" y="1274"/>
                      <a:pt x="2695" y="1272"/>
                    </a:cubicBezTo>
                    <a:cubicBezTo>
                      <a:pt x="2691" y="1271"/>
                      <a:pt x="2689" y="1270"/>
                      <a:pt x="2687" y="1268"/>
                    </a:cubicBezTo>
                    <a:cubicBezTo>
                      <a:pt x="2687" y="1222"/>
                      <a:pt x="2687" y="1222"/>
                      <a:pt x="2687" y="1222"/>
                    </a:cubicBezTo>
                    <a:cubicBezTo>
                      <a:pt x="2689" y="1229"/>
                      <a:pt x="2692" y="1236"/>
                      <a:pt x="2699" y="1239"/>
                    </a:cubicBezTo>
                    <a:cubicBezTo>
                      <a:pt x="2702" y="1240"/>
                      <a:pt x="2705" y="1243"/>
                      <a:pt x="2706" y="1246"/>
                    </a:cubicBezTo>
                    <a:close/>
                    <a:moveTo>
                      <a:pt x="2687" y="240"/>
                    </a:moveTo>
                    <a:cubicBezTo>
                      <a:pt x="2687" y="354"/>
                      <a:pt x="2687" y="354"/>
                      <a:pt x="2687" y="354"/>
                    </a:cubicBezTo>
                    <a:cubicBezTo>
                      <a:pt x="2683" y="359"/>
                      <a:pt x="2680" y="364"/>
                      <a:pt x="2676" y="369"/>
                    </a:cubicBezTo>
                    <a:cubicBezTo>
                      <a:pt x="2676" y="370"/>
                      <a:pt x="2675" y="371"/>
                      <a:pt x="2674" y="372"/>
                    </a:cubicBezTo>
                    <a:cubicBezTo>
                      <a:pt x="2674" y="235"/>
                      <a:pt x="2674" y="235"/>
                      <a:pt x="2674" y="235"/>
                    </a:cubicBezTo>
                    <a:cubicBezTo>
                      <a:pt x="2678" y="236"/>
                      <a:pt x="2682" y="238"/>
                      <a:pt x="2687" y="240"/>
                    </a:cubicBezTo>
                    <a:close/>
                    <a:moveTo>
                      <a:pt x="2687" y="1222"/>
                    </a:moveTo>
                    <a:cubicBezTo>
                      <a:pt x="2687" y="1268"/>
                      <a:pt x="2687" y="1268"/>
                      <a:pt x="2687" y="1268"/>
                    </a:cubicBezTo>
                    <a:cubicBezTo>
                      <a:pt x="2682" y="1265"/>
                      <a:pt x="2680" y="1259"/>
                      <a:pt x="2678" y="1248"/>
                    </a:cubicBezTo>
                    <a:cubicBezTo>
                      <a:pt x="2677" y="1244"/>
                      <a:pt x="2676" y="1240"/>
                      <a:pt x="2674" y="1235"/>
                    </a:cubicBezTo>
                    <a:cubicBezTo>
                      <a:pt x="2674" y="1206"/>
                      <a:pt x="2674" y="1206"/>
                      <a:pt x="2674" y="1206"/>
                    </a:cubicBezTo>
                    <a:cubicBezTo>
                      <a:pt x="2681" y="1206"/>
                      <a:pt x="2684" y="1214"/>
                      <a:pt x="2687" y="1222"/>
                    </a:cubicBezTo>
                    <a:close/>
                    <a:moveTo>
                      <a:pt x="2674" y="1295"/>
                    </a:moveTo>
                    <a:cubicBezTo>
                      <a:pt x="2684" y="1284"/>
                      <a:pt x="2684" y="1268"/>
                      <a:pt x="2674" y="1266"/>
                    </a:cubicBezTo>
                    <a:lnTo>
                      <a:pt x="2674" y="1295"/>
                    </a:lnTo>
                    <a:close/>
                    <a:moveTo>
                      <a:pt x="2674" y="235"/>
                    </a:moveTo>
                    <a:cubicBezTo>
                      <a:pt x="2674" y="372"/>
                      <a:pt x="2674" y="372"/>
                      <a:pt x="2674" y="372"/>
                    </a:cubicBezTo>
                    <a:cubicBezTo>
                      <a:pt x="2668" y="377"/>
                      <a:pt x="2662" y="370"/>
                      <a:pt x="2654" y="366"/>
                    </a:cubicBezTo>
                    <a:cubicBezTo>
                      <a:pt x="2654" y="253"/>
                      <a:pt x="2654" y="253"/>
                      <a:pt x="2654" y="253"/>
                    </a:cubicBezTo>
                    <a:cubicBezTo>
                      <a:pt x="2678" y="261"/>
                      <a:pt x="2676" y="258"/>
                      <a:pt x="2665" y="243"/>
                    </a:cubicBezTo>
                    <a:cubicBezTo>
                      <a:pt x="2658" y="233"/>
                      <a:pt x="2664" y="232"/>
                      <a:pt x="2674" y="235"/>
                    </a:cubicBezTo>
                    <a:close/>
                    <a:moveTo>
                      <a:pt x="2674" y="1206"/>
                    </a:moveTo>
                    <a:cubicBezTo>
                      <a:pt x="2674" y="1235"/>
                      <a:pt x="2674" y="1235"/>
                      <a:pt x="2674" y="1235"/>
                    </a:cubicBezTo>
                    <a:cubicBezTo>
                      <a:pt x="2669" y="1222"/>
                      <a:pt x="2661" y="1208"/>
                      <a:pt x="2671" y="1206"/>
                    </a:cubicBezTo>
                    <a:cubicBezTo>
                      <a:pt x="2672" y="1206"/>
                      <a:pt x="2673" y="1206"/>
                      <a:pt x="2674" y="1206"/>
                    </a:cubicBezTo>
                    <a:close/>
                    <a:moveTo>
                      <a:pt x="2674" y="1266"/>
                    </a:moveTo>
                    <a:cubicBezTo>
                      <a:pt x="2674" y="1295"/>
                      <a:pt x="2674" y="1295"/>
                      <a:pt x="2674" y="1295"/>
                    </a:cubicBezTo>
                    <a:cubicBezTo>
                      <a:pt x="2674" y="1296"/>
                      <a:pt x="2674" y="1296"/>
                      <a:pt x="2674" y="1296"/>
                    </a:cubicBezTo>
                    <a:cubicBezTo>
                      <a:pt x="2669" y="1301"/>
                      <a:pt x="2661" y="1306"/>
                      <a:pt x="2654" y="1311"/>
                    </a:cubicBezTo>
                    <a:cubicBezTo>
                      <a:pt x="2654" y="1288"/>
                      <a:pt x="2654" y="1288"/>
                      <a:pt x="2654" y="1288"/>
                    </a:cubicBezTo>
                    <a:cubicBezTo>
                      <a:pt x="2662" y="1282"/>
                      <a:pt x="2652" y="1268"/>
                      <a:pt x="2672" y="1266"/>
                    </a:cubicBezTo>
                    <a:cubicBezTo>
                      <a:pt x="2673" y="1266"/>
                      <a:pt x="2673" y="1266"/>
                      <a:pt x="2674" y="1266"/>
                    </a:cubicBezTo>
                    <a:close/>
                    <a:moveTo>
                      <a:pt x="2654" y="874"/>
                    </a:moveTo>
                    <a:cubicBezTo>
                      <a:pt x="2654" y="862"/>
                      <a:pt x="2654" y="862"/>
                      <a:pt x="2654" y="862"/>
                    </a:cubicBezTo>
                    <a:cubicBezTo>
                      <a:pt x="2658" y="861"/>
                      <a:pt x="2660" y="863"/>
                      <a:pt x="2659" y="867"/>
                    </a:cubicBezTo>
                    <a:cubicBezTo>
                      <a:pt x="2659" y="870"/>
                      <a:pt x="2657" y="874"/>
                      <a:pt x="2654" y="874"/>
                    </a:cubicBezTo>
                    <a:close/>
                    <a:moveTo>
                      <a:pt x="2654" y="253"/>
                    </a:moveTo>
                    <a:cubicBezTo>
                      <a:pt x="2654" y="366"/>
                      <a:pt x="2654" y="366"/>
                      <a:pt x="2654" y="366"/>
                    </a:cubicBezTo>
                    <a:cubicBezTo>
                      <a:pt x="2652" y="365"/>
                      <a:pt x="2650" y="365"/>
                      <a:pt x="2648" y="365"/>
                    </a:cubicBezTo>
                    <a:cubicBezTo>
                      <a:pt x="2646" y="365"/>
                      <a:pt x="2645" y="365"/>
                      <a:pt x="2644" y="365"/>
                    </a:cubicBezTo>
                    <a:cubicBezTo>
                      <a:pt x="2644" y="250"/>
                      <a:pt x="2644" y="250"/>
                      <a:pt x="2644" y="250"/>
                    </a:cubicBezTo>
                    <a:cubicBezTo>
                      <a:pt x="2646" y="251"/>
                      <a:pt x="2648" y="252"/>
                      <a:pt x="2652" y="253"/>
                    </a:cubicBezTo>
                    <a:cubicBezTo>
                      <a:pt x="2654" y="253"/>
                      <a:pt x="2654" y="253"/>
                      <a:pt x="2654" y="253"/>
                    </a:cubicBezTo>
                    <a:close/>
                    <a:moveTo>
                      <a:pt x="2654" y="862"/>
                    </a:moveTo>
                    <a:cubicBezTo>
                      <a:pt x="2654" y="874"/>
                      <a:pt x="2654" y="874"/>
                      <a:pt x="2654" y="874"/>
                    </a:cubicBezTo>
                    <a:cubicBezTo>
                      <a:pt x="2653" y="874"/>
                      <a:pt x="2652" y="873"/>
                      <a:pt x="2651" y="872"/>
                    </a:cubicBezTo>
                    <a:cubicBezTo>
                      <a:pt x="2647" y="867"/>
                      <a:pt x="2647" y="864"/>
                      <a:pt x="2652" y="863"/>
                    </a:cubicBezTo>
                    <a:cubicBezTo>
                      <a:pt x="2653" y="863"/>
                      <a:pt x="2653" y="862"/>
                      <a:pt x="2654" y="862"/>
                    </a:cubicBezTo>
                    <a:close/>
                    <a:moveTo>
                      <a:pt x="2654" y="1288"/>
                    </a:moveTo>
                    <a:cubicBezTo>
                      <a:pt x="2654" y="1311"/>
                      <a:pt x="2654" y="1311"/>
                      <a:pt x="2654" y="1311"/>
                    </a:cubicBezTo>
                    <a:cubicBezTo>
                      <a:pt x="2650" y="1313"/>
                      <a:pt x="2647" y="1316"/>
                      <a:pt x="2644" y="1319"/>
                    </a:cubicBezTo>
                    <a:cubicBezTo>
                      <a:pt x="2644" y="1292"/>
                      <a:pt x="2644" y="1292"/>
                      <a:pt x="2644" y="1292"/>
                    </a:cubicBezTo>
                    <a:cubicBezTo>
                      <a:pt x="2645" y="1291"/>
                      <a:pt x="2647" y="1291"/>
                      <a:pt x="2649" y="1290"/>
                    </a:cubicBezTo>
                    <a:cubicBezTo>
                      <a:pt x="2651" y="1290"/>
                      <a:pt x="2653" y="1289"/>
                      <a:pt x="2654" y="1288"/>
                    </a:cubicBezTo>
                    <a:close/>
                    <a:moveTo>
                      <a:pt x="2644" y="1069"/>
                    </a:moveTo>
                    <a:cubicBezTo>
                      <a:pt x="2644" y="1053"/>
                      <a:pt x="2644" y="1053"/>
                      <a:pt x="2644" y="1053"/>
                    </a:cubicBezTo>
                    <a:cubicBezTo>
                      <a:pt x="2652" y="1059"/>
                      <a:pt x="2658" y="1070"/>
                      <a:pt x="2648" y="1070"/>
                    </a:cubicBezTo>
                    <a:cubicBezTo>
                      <a:pt x="2647" y="1070"/>
                      <a:pt x="2645" y="1070"/>
                      <a:pt x="2644" y="1069"/>
                    </a:cubicBezTo>
                    <a:close/>
                    <a:moveTo>
                      <a:pt x="2644" y="441"/>
                    </a:moveTo>
                    <a:cubicBezTo>
                      <a:pt x="2644" y="433"/>
                      <a:pt x="2644" y="433"/>
                      <a:pt x="2644" y="433"/>
                    </a:cubicBezTo>
                    <a:cubicBezTo>
                      <a:pt x="2650" y="437"/>
                      <a:pt x="2656" y="444"/>
                      <a:pt x="2650" y="443"/>
                    </a:cubicBezTo>
                    <a:cubicBezTo>
                      <a:pt x="2648" y="443"/>
                      <a:pt x="2646" y="442"/>
                      <a:pt x="2644" y="441"/>
                    </a:cubicBezTo>
                    <a:close/>
                    <a:moveTo>
                      <a:pt x="2644" y="250"/>
                    </a:moveTo>
                    <a:cubicBezTo>
                      <a:pt x="2644" y="365"/>
                      <a:pt x="2644" y="365"/>
                      <a:pt x="2644" y="365"/>
                    </a:cubicBezTo>
                    <a:cubicBezTo>
                      <a:pt x="2635" y="367"/>
                      <a:pt x="2632" y="373"/>
                      <a:pt x="2617" y="370"/>
                    </a:cubicBezTo>
                    <a:cubicBezTo>
                      <a:pt x="2616" y="370"/>
                      <a:pt x="2616" y="370"/>
                      <a:pt x="2616" y="370"/>
                    </a:cubicBezTo>
                    <a:cubicBezTo>
                      <a:pt x="2616" y="355"/>
                      <a:pt x="2616" y="355"/>
                      <a:pt x="2616" y="355"/>
                    </a:cubicBezTo>
                    <a:cubicBezTo>
                      <a:pt x="2628" y="350"/>
                      <a:pt x="2623" y="343"/>
                      <a:pt x="2616" y="343"/>
                    </a:cubicBezTo>
                    <a:cubicBezTo>
                      <a:pt x="2616" y="251"/>
                      <a:pt x="2616" y="251"/>
                      <a:pt x="2616" y="251"/>
                    </a:cubicBezTo>
                    <a:cubicBezTo>
                      <a:pt x="2618" y="251"/>
                      <a:pt x="2619" y="251"/>
                      <a:pt x="2620" y="251"/>
                    </a:cubicBezTo>
                    <a:cubicBezTo>
                      <a:pt x="2633" y="252"/>
                      <a:pt x="2628" y="246"/>
                      <a:pt x="2644" y="250"/>
                    </a:cubicBezTo>
                    <a:close/>
                    <a:moveTo>
                      <a:pt x="2644" y="433"/>
                    </a:moveTo>
                    <a:cubicBezTo>
                      <a:pt x="2644" y="441"/>
                      <a:pt x="2644" y="441"/>
                      <a:pt x="2644" y="441"/>
                    </a:cubicBezTo>
                    <a:cubicBezTo>
                      <a:pt x="2637" y="437"/>
                      <a:pt x="2632" y="429"/>
                      <a:pt x="2637" y="429"/>
                    </a:cubicBezTo>
                    <a:cubicBezTo>
                      <a:pt x="2639" y="430"/>
                      <a:pt x="2641" y="431"/>
                      <a:pt x="2644" y="433"/>
                    </a:cubicBezTo>
                    <a:close/>
                    <a:moveTo>
                      <a:pt x="2644" y="1053"/>
                    </a:moveTo>
                    <a:cubicBezTo>
                      <a:pt x="2644" y="1069"/>
                      <a:pt x="2644" y="1069"/>
                      <a:pt x="2644" y="1069"/>
                    </a:cubicBezTo>
                    <a:cubicBezTo>
                      <a:pt x="2633" y="1066"/>
                      <a:pt x="2625" y="1050"/>
                      <a:pt x="2634" y="1049"/>
                    </a:cubicBezTo>
                    <a:cubicBezTo>
                      <a:pt x="2637" y="1050"/>
                      <a:pt x="2641" y="1051"/>
                      <a:pt x="2644" y="1053"/>
                    </a:cubicBezTo>
                    <a:close/>
                    <a:moveTo>
                      <a:pt x="2644" y="1292"/>
                    </a:moveTo>
                    <a:cubicBezTo>
                      <a:pt x="2644" y="1319"/>
                      <a:pt x="2644" y="1319"/>
                      <a:pt x="2644" y="1319"/>
                    </a:cubicBezTo>
                    <a:cubicBezTo>
                      <a:pt x="2638" y="1323"/>
                      <a:pt x="2634" y="1328"/>
                      <a:pt x="2633" y="1334"/>
                    </a:cubicBezTo>
                    <a:cubicBezTo>
                      <a:pt x="2629" y="1349"/>
                      <a:pt x="2625" y="1319"/>
                      <a:pt x="2623" y="1311"/>
                    </a:cubicBezTo>
                    <a:cubicBezTo>
                      <a:pt x="2620" y="1304"/>
                      <a:pt x="2630" y="1296"/>
                      <a:pt x="2644" y="1292"/>
                    </a:cubicBezTo>
                    <a:close/>
                    <a:moveTo>
                      <a:pt x="2616" y="1102"/>
                    </a:moveTo>
                    <a:cubicBezTo>
                      <a:pt x="2616" y="1085"/>
                      <a:pt x="2616" y="1085"/>
                      <a:pt x="2616" y="1085"/>
                    </a:cubicBezTo>
                    <a:cubicBezTo>
                      <a:pt x="2628" y="1088"/>
                      <a:pt x="2643" y="1103"/>
                      <a:pt x="2628" y="1104"/>
                    </a:cubicBezTo>
                    <a:cubicBezTo>
                      <a:pt x="2624" y="1104"/>
                      <a:pt x="2620" y="1103"/>
                      <a:pt x="2616" y="1102"/>
                    </a:cubicBezTo>
                    <a:close/>
                    <a:moveTo>
                      <a:pt x="2616" y="395"/>
                    </a:moveTo>
                    <a:cubicBezTo>
                      <a:pt x="2616" y="385"/>
                      <a:pt x="2616" y="385"/>
                      <a:pt x="2616" y="385"/>
                    </a:cubicBezTo>
                    <a:cubicBezTo>
                      <a:pt x="2624" y="386"/>
                      <a:pt x="2627" y="395"/>
                      <a:pt x="2619" y="395"/>
                    </a:cubicBezTo>
                    <a:cubicBezTo>
                      <a:pt x="2618" y="395"/>
                      <a:pt x="2617" y="395"/>
                      <a:pt x="2616" y="395"/>
                    </a:cubicBezTo>
                    <a:close/>
                    <a:moveTo>
                      <a:pt x="2616" y="251"/>
                    </a:moveTo>
                    <a:cubicBezTo>
                      <a:pt x="2616" y="343"/>
                      <a:pt x="2616" y="343"/>
                      <a:pt x="2616" y="343"/>
                    </a:cubicBezTo>
                    <a:cubicBezTo>
                      <a:pt x="2615" y="343"/>
                      <a:pt x="2612" y="344"/>
                      <a:pt x="2611" y="346"/>
                    </a:cubicBezTo>
                    <a:cubicBezTo>
                      <a:pt x="2607" y="349"/>
                      <a:pt x="2602" y="352"/>
                      <a:pt x="2597" y="353"/>
                    </a:cubicBezTo>
                    <a:cubicBezTo>
                      <a:pt x="2597" y="253"/>
                      <a:pt x="2597" y="253"/>
                      <a:pt x="2597" y="253"/>
                    </a:cubicBezTo>
                    <a:cubicBezTo>
                      <a:pt x="2603" y="252"/>
                      <a:pt x="2609" y="251"/>
                      <a:pt x="2616" y="251"/>
                    </a:cubicBezTo>
                    <a:close/>
                    <a:moveTo>
                      <a:pt x="2616" y="355"/>
                    </a:moveTo>
                    <a:cubicBezTo>
                      <a:pt x="2616" y="370"/>
                      <a:pt x="2616" y="370"/>
                      <a:pt x="2616" y="370"/>
                    </a:cubicBezTo>
                    <a:cubicBezTo>
                      <a:pt x="2601" y="367"/>
                      <a:pt x="2601" y="362"/>
                      <a:pt x="2616" y="355"/>
                    </a:cubicBezTo>
                    <a:cubicBezTo>
                      <a:pt x="2616" y="355"/>
                      <a:pt x="2616" y="355"/>
                      <a:pt x="2616" y="355"/>
                    </a:cubicBezTo>
                    <a:close/>
                    <a:moveTo>
                      <a:pt x="2616" y="385"/>
                    </a:moveTo>
                    <a:cubicBezTo>
                      <a:pt x="2616" y="395"/>
                      <a:pt x="2616" y="395"/>
                      <a:pt x="2616" y="395"/>
                    </a:cubicBezTo>
                    <a:cubicBezTo>
                      <a:pt x="2610" y="393"/>
                      <a:pt x="2605" y="385"/>
                      <a:pt x="2615" y="385"/>
                    </a:cubicBezTo>
                    <a:cubicBezTo>
                      <a:pt x="2615" y="385"/>
                      <a:pt x="2616" y="385"/>
                      <a:pt x="2616" y="385"/>
                    </a:cubicBezTo>
                    <a:close/>
                    <a:moveTo>
                      <a:pt x="2616" y="1085"/>
                    </a:moveTo>
                    <a:cubicBezTo>
                      <a:pt x="2616" y="1102"/>
                      <a:pt x="2616" y="1102"/>
                      <a:pt x="2616" y="1102"/>
                    </a:cubicBezTo>
                    <a:cubicBezTo>
                      <a:pt x="2606" y="1096"/>
                      <a:pt x="2600" y="1085"/>
                      <a:pt x="2613" y="1085"/>
                    </a:cubicBezTo>
                    <a:cubicBezTo>
                      <a:pt x="2614" y="1085"/>
                      <a:pt x="2615" y="1085"/>
                      <a:pt x="2616" y="1085"/>
                    </a:cubicBezTo>
                    <a:close/>
                    <a:moveTo>
                      <a:pt x="2597" y="1021"/>
                    </a:moveTo>
                    <a:cubicBezTo>
                      <a:pt x="2597" y="1010"/>
                      <a:pt x="2597" y="1010"/>
                      <a:pt x="2597" y="1010"/>
                    </a:cubicBezTo>
                    <a:cubicBezTo>
                      <a:pt x="2602" y="1015"/>
                      <a:pt x="2607" y="1021"/>
                      <a:pt x="2599" y="1021"/>
                    </a:cubicBezTo>
                    <a:cubicBezTo>
                      <a:pt x="2598" y="1021"/>
                      <a:pt x="2597" y="1021"/>
                      <a:pt x="2597" y="1021"/>
                    </a:cubicBezTo>
                    <a:close/>
                    <a:moveTo>
                      <a:pt x="2597" y="444"/>
                    </a:moveTo>
                    <a:cubicBezTo>
                      <a:pt x="2605" y="445"/>
                      <a:pt x="2600" y="417"/>
                      <a:pt x="2607" y="416"/>
                    </a:cubicBezTo>
                    <a:cubicBezTo>
                      <a:pt x="2613" y="415"/>
                      <a:pt x="2605" y="391"/>
                      <a:pt x="2597" y="382"/>
                    </a:cubicBezTo>
                    <a:cubicBezTo>
                      <a:pt x="2597" y="444"/>
                      <a:pt x="2597" y="444"/>
                      <a:pt x="2597" y="444"/>
                    </a:cubicBezTo>
                    <a:close/>
                    <a:moveTo>
                      <a:pt x="2597" y="240"/>
                    </a:moveTo>
                    <a:cubicBezTo>
                      <a:pt x="2597" y="230"/>
                      <a:pt x="2597" y="230"/>
                      <a:pt x="2597" y="230"/>
                    </a:cubicBezTo>
                    <a:cubicBezTo>
                      <a:pt x="2605" y="231"/>
                      <a:pt x="2608" y="240"/>
                      <a:pt x="2600" y="240"/>
                    </a:cubicBezTo>
                    <a:cubicBezTo>
                      <a:pt x="2599" y="240"/>
                      <a:pt x="2598" y="240"/>
                      <a:pt x="2597" y="240"/>
                    </a:cubicBezTo>
                    <a:close/>
                    <a:moveTo>
                      <a:pt x="2597" y="230"/>
                    </a:moveTo>
                    <a:cubicBezTo>
                      <a:pt x="2597" y="240"/>
                      <a:pt x="2597" y="240"/>
                      <a:pt x="2597" y="240"/>
                    </a:cubicBezTo>
                    <a:cubicBezTo>
                      <a:pt x="2590" y="238"/>
                      <a:pt x="2584" y="230"/>
                      <a:pt x="2595" y="230"/>
                    </a:cubicBezTo>
                    <a:cubicBezTo>
                      <a:pt x="2595" y="230"/>
                      <a:pt x="2596" y="230"/>
                      <a:pt x="2597" y="230"/>
                    </a:cubicBezTo>
                    <a:close/>
                    <a:moveTo>
                      <a:pt x="2597" y="253"/>
                    </a:moveTo>
                    <a:cubicBezTo>
                      <a:pt x="2597" y="353"/>
                      <a:pt x="2597" y="353"/>
                      <a:pt x="2597" y="353"/>
                    </a:cubicBezTo>
                    <a:cubicBezTo>
                      <a:pt x="2590" y="356"/>
                      <a:pt x="2583" y="356"/>
                      <a:pt x="2580" y="351"/>
                    </a:cubicBezTo>
                    <a:cubicBezTo>
                      <a:pt x="2578" y="347"/>
                      <a:pt x="2573" y="344"/>
                      <a:pt x="2567" y="344"/>
                    </a:cubicBezTo>
                    <a:cubicBezTo>
                      <a:pt x="2567" y="240"/>
                      <a:pt x="2567" y="240"/>
                      <a:pt x="2567" y="240"/>
                    </a:cubicBezTo>
                    <a:cubicBezTo>
                      <a:pt x="2572" y="247"/>
                      <a:pt x="2577" y="255"/>
                      <a:pt x="2583" y="255"/>
                    </a:cubicBezTo>
                    <a:cubicBezTo>
                      <a:pt x="2588" y="255"/>
                      <a:pt x="2592" y="254"/>
                      <a:pt x="2597" y="253"/>
                    </a:cubicBezTo>
                    <a:close/>
                    <a:moveTo>
                      <a:pt x="2597" y="382"/>
                    </a:moveTo>
                    <a:cubicBezTo>
                      <a:pt x="2597" y="444"/>
                      <a:pt x="2597" y="444"/>
                      <a:pt x="2597" y="444"/>
                    </a:cubicBezTo>
                    <a:cubicBezTo>
                      <a:pt x="2596" y="444"/>
                      <a:pt x="2595" y="444"/>
                      <a:pt x="2594" y="443"/>
                    </a:cubicBezTo>
                    <a:cubicBezTo>
                      <a:pt x="2581" y="435"/>
                      <a:pt x="2585" y="445"/>
                      <a:pt x="2579" y="455"/>
                    </a:cubicBezTo>
                    <a:cubicBezTo>
                      <a:pt x="2576" y="459"/>
                      <a:pt x="2572" y="461"/>
                      <a:pt x="2567" y="462"/>
                    </a:cubicBezTo>
                    <a:cubicBezTo>
                      <a:pt x="2567" y="395"/>
                      <a:pt x="2567" y="395"/>
                      <a:pt x="2567" y="395"/>
                    </a:cubicBezTo>
                    <a:cubicBezTo>
                      <a:pt x="2575" y="385"/>
                      <a:pt x="2580" y="378"/>
                      <a:pt x="2591" y="378"/>
                    </a:cubicBezTo>
                    <a:cubicBezTo>
                      <a:pt x="2593" y="378"/>
                      <a:pt x="2595" y="380"/>
                      <a:pt x="2597" y="382"/>
                    </a:cubicBezTo>
                    <a:close/>
                    <a:moveTo>
                      <a:pt x="2597" y="1010"/>
                    </a:moveTo>
                    <a:cubicBezTo>
                      <a:pt x="2597" y="1021"/>
                      <a:pt x="2597" y="1021"/>
                      <a:pt x="2597" y="1021"/>
                    </a:cubicBezTo>
                    <a:cubicBezTo>
                      <a:pt x="2586" y="1020"/>
                      <a:pt x="2575" y="1006"/>
                      <a:pt x="2588" y="1006"/>
                    </a:cubicBezTo>
                    <a:cubicBezTo>
                      <a:pt x="2590" y="1006"/>
                      <a:pt x="2594" y="1008"/>
                      <a:pt x="2597" y="1010"/>
                    </a:cubicBezTo>
                    <a:close/>
                    <a:moveTo>
                      <a:pt x="2567" y="996"/>
                    </a:moveTo>
                    <a:cubicBezTo>
                      <a:pt x="2567" y="985"/>
                      <a:pt x="2567" y="985"/>
                      <a:pt x="2567" y="985"/>
                    </a:cubicBezTo>
                    <a:cubicBezTo>
                      <a:pt x="2579" y="988"/>
                      <a:pt x="2591" y="996"/>
                      <a:pt x="2581" y="997"/>
                    </a:cubicBezTo>
                    <a:cubicBezTo>
                      <a:pt x="2577" y="998"/>
                      <a:pt x="2572" y="997"/>
                      <a:pt x="2567" y="996"/>
                    </a:cubicBezTo>
                    <a:close/>
                    <a:moveTo>
                      <a:pt x="2567" y="240"/>
                    </a:moveTo>
                    <a:cubicBezTo>
                      <a:pt x="2567" y="344"/>
                      <a:pt x="2567" y="344"/>
                      <a:pt x="2567" y="344"/>
                    </a:cubicBezTo>
                    <a:cubicBezTo>
                      <a:pt x="2561" y="344"/>
                      <a:pt x="2555" y="348"/>
                      <a:pt x="2550" y="355"/>
                    </a:cubicBezTo>
                    <a:cubicBezTo>
                      <a:pt x="2546" y="362"/>
                      <a:pt x="2542" y="369"/>
                      <a:pt x="2538" y="374"/>
                    </a:cubicBezTo>
                    <a:cubicBezTo>
                      <a:pt x="2538" y="228"/>
                      <a:pt x="2538" y="228"/>
                      <a:pt x="2538" y="228"/>
                    </a:cubicBezTo>
                    <a:cubicBezTo>
                      <a:pt x="2543" y="228"/>
                      <a:pt x="2548" y="228"/>
                      <a:pt x="2552" y="228"/>
                    </a:cubicBezTo>
                    <a:cubicBezTo>
                      <a:pt x="2557" y="228"/>
                      <a:pt x="2562" y="234"/>
                      <a:pt x="2567" y="240"/>
                    </a:cubicBezTo>
                    <a:close/>
                    <a:moveTo>
                      <a:pt x="2567" y="395"/>
                    </a:moveTo>
                    <a:cubicBezTo>
                      <a:pt x="2567" y="462"/>
                      <a:pt x="2567" y="462"/>
                      <a:pt x="2567" y="462"/>
                    </a:cubicBezTo>
                    <a:cubicBezTo>
                      <a:pt x="2558" y="464"/>
                      <a:pt x="2548" y="463"/>
                      <a:pt x="2547" y="457"/>
                    </a:cubicBezTo>
                    <a:cubicBezTo>
                      <a:pt x="2546" y="447"/>
                      <a:pt x="2551" y="436"/>
                      <a:pt x="2548" y="428"/>
                    </a:cubicBezTo>
                    <a:cubicBezTo>
                      <a:pt x="2545" y="421"/>
                      <a:pt x="2542" y="418"/>
                      <a:pt x="2558" y="404"/>
                    </a:cubicBezTo>
                    <a:cubicBezTo>
                      <a:pt x="2561" y="401"/>
                      <a:pt x="2564" y="398"/>
                      <a:pt x="2567" y="395"/>
                    </a:cubicBezTo>
                    <a:close/>
                    <a:moveTo>
                      <a:pt x="2567" y="985"/>
                    </a:moveTo>
                    <a:cubicBezTo>
                      <a:pt x="2567" y="996"/>
                      <a:pt x="2567" y="996"/>
                      <a:pt x="2567" y="996"/>
                    </a:cubicBezTo>
                    <a:cubicBezTo>
                      <a:pt x="2554" y="993"/>
                      <a:pt x="2541" y="986"/>
                      <a:pt x="2554" y="983"/>
                    </a:cubicBezTo>
                    <a:cubicBezTo>
                      <a:pt x="2558" y="983"/>
                      <a:pt x="2562" y="983"/>
                      <a:pt x="2567" y="985"/>
                    </a:cubicBezTo>
                    <a:close/>
                    <a:moveTo>
                      <a:pt x="2538" y="1146"/>
                    </a:moveTo>
                    <a:cubicBezTo>
                      <a:pt x="2538" y="1134"/>
                      <a:pt x="2538" y="1134"/>
                      <a:pt x="2538" y="1134"/>
                    </a:cubicBezTo>
                    <a:cubicBezTo>
                      <a:pt x="2542" y="1133"/>
                      <a:pt x="2544" y="1135"/>
                      <a:pt x="2543" y="1139"/>
                    </a:cubicBezTo>
                    <a:cubicBezTo>
                      <a:pt x="2543" y="1142"/>
                      <a:pt x="2541" y="1146"/>
                      <a:pt x="2538" y="1146"/>
                    </a:cubicBezTo>
                    <a:close/>
                    <a:moveTo>
                      <a:pt x="2538" y="967"/>
                    </a:moveTo>
                    <a:cubicBezTo>
                      <a:pt x="2538" y="963"/>
                      <a:pt x="2538" y="963"/>
                      <a:pt x="2538" y="963"/>
                    </a:cubicBezTo>
                    <a:cubicBezTo>
                      <a:pt x="2539" y="965"/>
                      <a:pt x="2540" y="967"/>
                      <a:pt x="2538" y="967"/>
                    </a:cubicBezTo>
                    <a:close/>
                    <a:moveTo>
                      <a:pt x="2538" y="228"/>
                    </a:moveTo>
                    <a:cubicBezTo>
                      <a:pt x="2538" y="374"/>
                      <a:pt x="2538" y="374"/>
                      <a:pt x="2538" y="374"/>
                    </a:cubicBezTo>
                    <a:cubicBezTo>
                      <a:pt x="2534" y="379"/>
                      <a:pt x="2530" y="383"/>
                      <a:pt x="2525" y="384"/>
                    </a:cubicBezTo>
                    <a:cubicBezTo>
                      <a:pt x="2525" y="227"/>
                      <a:pt x="2525" y="227"/>
                      <a:pt x="2525" y="227"/>
                    </a:cubicBezTo>
                    <a:cubicBezTo>
                      <a:pt x="2529" y="227"/>
                      <a:pt x="2534" y="228"/>
                      <a:pt x="2538" y="228"/>
                    </a:cubicBezTo>
                    <a:close/>
                    <a:moveTo>
                      <a:pt x="2538" y="963"/>
                    </a:moveTo>
                    <a:cubicBezTo>
                      <a:pt x="2538" y="967"/>
                      <a:pt x="2538" y="967"/>
                      <a:pt x="2538" y="967"/>
                    </a:cubicBezTo>
                    <a:cubicBezTo>
                      <a:pt x="2537" y="968"/>
                      <a:pt x="2536" y="968"/>
                      <a:pt x="2535" y="968"/>
                    </a:cubicBezTo>
                    <a:cubicBezTo>
                      <a:pt x="2532" y="968"/>
                      <a:pt x="2528" y="967"/>
                      <a:pt x="2525" y="965"/>
                    </a:cubicBezTo>
                    <a:cubicBezTo>
                      <a:pt x="2525" y="952"/>
                      <a:pt x="2525" y="952"/>
                      <a:pt x="2525" y="952"/>
                    </a:cubicBezTo>
                    <a:cubicBezTo>
                      <a:pt x="2530" y="955"/>
                      <a:pt x="2536" y="960"/>
                      <a:pt x="2538" y="963"/>
                    </a:cubicBezTo>
                    <a:close/>
                    <a:moveTo>
                      <a:pt x="2538" y="1134"/>
                    </a:moveTo>
                    <a:cubicBezTo>
                      <a:pt x="2538" y="1146"/>
                      <a:pt x="2538" y="1146"/>
                      <a:pt x="2538" y="1146"/>
                    </a:cubicBezTo>
                    <a:cubicBezTo>
                      <a:pt x="2537" y="1146"/>
                      <a:pt x="2536" y="1145"/>
                      <a:pt x="2535" y="1144"/>
                    </a:cubicBezTo>
                    <a:cubicBezTo>
                      <a:pt x="2531" y="1139"/>
                      <a:pt x="2532" y="1136"/>
                      <a:pt x="2537" y="1135"/>
                    </a:cubicBezTo>
                    <a:cubicBezTo>
                      <a:pt x="2537" y="1135"/>
                      <a:pt x="2538" y="1134"/>
                      <a:pt x="2538" y="1134"/>
                    </a:cubicBezTo>
                    <a:close/>
                    <a:moveTo>
                      <a:pt x="2525" y="1173"/>
                    </a:moveTo>
                    <a:cubicBezTo>
                      <a:pt x="2525" y="1134"/>
                      <a:pt x="2525" y="1134"/>
                      <a:pt x="2525" y="1134"/>
                    </a:cubicBezTo>
                    <a:cubicBezTo>
                      <a:pt x="2528" y="1145"/>
                      <a:pt x="2527" y="1159"/>
                      <a:pt x="2525" y="1173"/>
                    </a:cubicBezTo>
                    <a:close/>
                    <a:moveTo>
                      <a:pt x="2525" y="227"/>
                    </a:moveTo>
                    <a:cubicBezTo>
                      <a:pt x="2525" y="384"/>
                      <a:pt x="2525" y="384"/>
                      <a:pt x="2525" y="384"/>
                    </a:cubicBezTo>
                    <a:cubicBezTo>
                      <a:pt x="2523" y="384"/>
                      <a:pt x="2520" y="384"/>
                      <a:pt x="2517" y="383"/>
                    </a:cubicBezTo>
                    <a:cubicBezTo>
                      <a:pt x="2505" y="377"/>
                      <a:pt x="2495" y="380"/>
                      <a:pt x="2481" y="381"/>
                    </a:cubicBezTo>
                    <a:cubicBezTo>
                      <a:pt x="2481" y="215"/>
                      <a:pt x="2481" y="215"/>
                      <a:pt x="2481" y="215"/>
                    </a:cubicBezTo>
                    <a:cubicBezTo>
                      <a:pt x="2485" y="210"/>
                      <a:pt x="2491" y="208"/>
                      <a:pt x="2501" y="217"/>
                    </a:cubicBezTo>
                    <a:cubicBezTo>
                      <a:pt x="2507" y="223"/>
                      <a:pt x="2516" y="225"/>
                      <a:pt x="2525" y="227"/>
                    </a:cubicBezTo>
                    <a:close/>
                    <a:moveTo>
                      <a:pt x="2525" y="952"/>
                    </a:moveTo>
                    <a:cubicBezTo>
                      <a:pt x="2525" y="965"/>
                      <a:pt x="2525" y="965"/>
                      <a:pt x="2525" y="965"/>
                    </a:cubicBezTo>
                    <a:cubicBezTo>
                      <a:pt x="2514" y="959"/>
                      <a:pt x="2505" y="946"/>
                      <a:pt x="2516" y="948"/>
                    </a:cubicBezTo>
                    <a:cubicBezTo>
                      <a:pt x="2518" y="948"/>
                      <a:pt x="2521" y="949"/>
                      <a:pt x="2525" y="952"/>
                    </a:cubicBezTo>
                    <a:close/>
                    <a:moveTo>
                      <a:pt x="2525" y="1134"/>
                    </a:moveTo>
                    <a:cubicBezTo>
                      <a:pt x="2525" y="1173"/>
                      <a:pt x="2525" y="1173"/>
                      <a:pt x="2525" y="1173"/>
                    </a:cubicBezTo>
                    <a:cubicBezTo>
                      <a:pt x="2524" y="1179"/>
                      <a:pt x="2522" y="1185"/>
                      <a:pt x="2520" y="1191"/>
                    </a:cubicBezTo>
                    <a:cubicBezTo>
                      <a:pt x="2514" y="1209"/>
                      <a:pt x="2498" y="1244"/>
                      <a:pt x="2481" y="1253"/>
                    </a:cubicBezTo>
                    <a:cubicBezTo>
                      <a:pt x="2481" y="1077"/>
                      <a:pt x="2481" y="1077"/>
                      <a:pt x="2481" y="1077"/>
                    </a:cubicBezTo>
                    <a:cubicBezTo>
                      <a:pt x="2494" y="1096"/>
                      <a:pt x="2509" y="1113"/>
                      <a:pt x="2517" y="1120"/>
                    </a:cubicBezTo>
                    <a:cubicBezTo>
                      <a:pt x="2521" y="1123"/>
                      <a:pt x="2523" y="1128"/>
                      <a:pt x="2525" y="1134"/>
                    </a:cubicBezTo>
                    <a:close/>
                    <a:moveTo>
                      <a:pt x="2481" y="1288"/>
                    </a:moveTo>
                    <a:cubicBezTo>
                      <a:pt x="2481" y="1260"/>
                      <a:pt x="2481" y="1260"/>
                      <a:pt x="2481" y="1260"/>
                    </a:cubicBezTo>
                    <a:cubicBezTo>
                      <a:pt x="2488" y="1259"/>
                      <a:pt x="2492" y="1264"/>
                      <a:pt x="2491" y="1272"/>
                    </a:cubicBezTo>
                    <a:cubicBezTo>
                      <a:pt x="2489" y="1278"/>
                      <a:pt x="2486" y="1286"/>
                      <a:pt x="2481" y="1288"/>
                    </a:cubicBezTo>
                    <a:close/>
                    <a:moveTo>
                      <a:pt x="2481" y="994"/>
                    </a:moveTo>
                    <a:cubicBezTo>
                      <a:pt x="2481" y="976"/>
                      <a:pt x="2481" y="976"/>
                      <a:pt x="2481" y="976"/>
                    </a:cubicBezTo>
                    <a:cubicBezTo>
                      <a:pt x="2487" y="986"/>
                      <a:pt x="2495" y="997"/>
                      <a:pt x="2484" y="995"/>
                    </a:cubicBezTo>
                    <a:cubicBezTo>
                      <a:pt x="2483" y="994"/>
                      <a:pt x="2482" y="994"/>
                      <a:pt x="2481" y="994"/>
                    </a:cubicBezTo>
                    <a:close/>
                    <a:moveTo>
                      <a:pt x="2481" y="164"/>
                    </a:moveTo>
                    <a:cubicBezTo>
                      <a:pt x="2481" y="153"/>
                      <a:pt x="2481" y="153"/>
                      <a:pt x="2481" y="153"/>
                    </a:cubicBezTo>
                    <a:cubicBezTo>
                      <a:pt x="2489" y="153"/>
                      <a:pt x="2498" y="164"/>
                      <a:pt x="2484" y="164"/>
                    </a:cubicBezTo>
                    <a:cubicBezTo>
                      <a:pt x="2483" y="164"/>
                      <a:pt x="2482" y="164"/>
                      <a:pt x="2481" y="164"/>
                    </a:cubicBezTo>
                    <a:close/>
                    <a:moveTo>
                      <a:pt x="2448" y="534"/>
                    </a:moveTo>
                    <a:cubicBezTo>
                      <a:pt x="2451" y="537"/>
                      <a:pt x="2451" y="542"/>
                      <a:pt x="2455" y="543"/>
                    </a:cubicBezTo>
                    <a:cubicBezTo>
                      <a:pt x="2460" y="544"/>
                      <a:pt x="2469" y="548"/>
                      <a:pt x="2462" y="552"/>
                    </a:cubicBezTo>
                    <a:cubicBezTo>
                      <a:pt x="2455" y="556"/>
                      <a:pt x="2452" y="565"/>
                      <a:pt x="2449" y="562"/>
                    </a:cubicBezTo>
                    <a:cubicBezTo>
                      <a:pt x="2449" y="562"/>
                      <a:pt x="2448" y="562"/>
                      <a:pt x="2448" y="561"/>
                    </a:cubicBezTo>
                    <a:cubicBezTo>
                      <a:pt x="2448" y="534"/>
                      <a:pt x="2448" y="534"/>
                      <a:pt x="2448" y="534"/>
                    </a:cubicBezTo>
                    <a:close/>
                    <a:moveTo>
                      <a:pt x="2481" y="153"/>
                    </a:moveTo>
                    <a:cubicBezTo>
                      <a:pt x="2481" y="164"/>
                      <a:pt x="2481" y="164"/>
                      <a:pt x="2481" y="164"/>
                    </a:cubicBezTo>
                    <a:cubicBezTo>
                      <a:pt x="2469" y="162"/>
                      <a:pt x="2465" y="152"/>
                      <a:pt x="2480" y="153"/>
                    </a:cubicBezTo>
                    <a:cubicBezTo>
                      <a:pt x="2480" y="153"/>
                      <a:pt x="2481" y="153"/>
                      <a:pt x="2481" y="153"/>
                    </a:cubicBezTo>
                    <a:close/>
                    <a:moveTo>
                      <a:pt x="2481" y="215"/>
                    </a:moveTo>
                    <a:cubicBezTo>
                      <a:pt x="2481" y="381"/>
                      <a:pt x="2481" y="381"/>
                      <a:pt x="2481" y="381"/>
                    </a:cubicBezTo>
                    <a:cubicBezTo>
                      <a:pt x="2479" y="381"/>
                      <a:pt x="2478" y="381"/>
                      <a:pt x="2476" y="381"/>
                    </a:cubicBezTo>
                    <a:cubicBezTo>
                      <a:pt x="2467" y="381"/>
                      <a:pt x="2456" y="378"/>
                      <a:pt x="2448" y="378"/>
                    </a:cubicBezTo>
                    <a:cubicBezTo>
                      <a:pt x="2448" y="203"/>
                      <a:pt x="2448" y="203"/>
                      <a:pt x="2448" y="203"/>
                    </a:cubicBezTo>
                    <a:cubicBezTo>
                      <a:pt x="2460" y="200"/>
                      <a:pt x="2470" y="199"/>
                      <a:pt x="2467" y="206"/>
                    </a:cubicBezTo>
                    <a:cubicBezTo>
                      <a:pt x="2461" y="218"/>
                      <a:pt x="2471" y="229"/>
                      <a:pt x="2476" y="221"/>
                    </a:cubicBezTo>
                    <a:cubicBezTo>
                      <a:pt x="2478" y="219"/>
                      <a:pt x="2479" y="217"/>
                      <a:pt x="2481" y="215"/>
                    </a:cubicBezTo>
                    <a:close/>
                    <a:moveTo>
                      <a:pt x="2481" y="976"/>
                    </a:moveTo>
                    <a:cubicBezTo>
                      <a:pt x="2481" y="994"/>
                      <a:pt x="2481" y="994"/>
                      <a:pt x="2481" y="994"/>
                    </a:cubicBezTo>
                    <a:cubicBezTo>
                      <a:pt x="2466" y="991"/>
                      <a:pt x="2461" y="984"/>
                      <a:pt x="2453" y="986"/>
                    </a:cubicBezTo>
                    <a:cubicBezTo>
                      <a:pt x="2451" y="987"/>
                      <a:pt x="2450" y="988"/>
                      <a:pt x="2448" y="989"/>
                    </a:cubicBezTo>
                    <a:cubicBezTo>
                      <a:pt x="2448" y="946"/>
                      <a:pt x="2448" y="946"/>
                      <a:pt x="2448" y="946"/>
                    </a:cubicBezTo>
                    <a:cubicBezTo>
                      <a:pt x="2458" y="946"/>
                      <a:pt x="2476" y="951"/>
                      <a:pt x="2475" y="961"/>
                    </a:cubicBezTo>
                    <a:cubicBezTo>
                      <a:pt x="2475" y="965"/>
                      <a:pt x="2477" y="970"/>
                      <a:pt x="2481" y="976"/>
                    </a:cubicBezTo>
                    <a:close/>
                    <a:moveTo>
                      <a:pt x="2481" y="1077"/>
                    </a:moveTo>
                    <a:cubicBezTo>
                      <a:pt x="2481" y="1253"/>
                      <a:pt x="2481" y="1253"/>
                      <a:pt x="2481" y="1253"/>
                    </a:cubicBezTo>
                    <a:cubicBezTo>
                      <a:pt x="2476" y="1255"/>
                      <a:pt x="2472" y="1255"/>
                      <a:pt x="2467" y="1253"/>
                    </a:cubicBezTo>
                    <a:cubicBezTo>
                      <a:pt x="2460" y="1249"/>
                      <a:pt x="2454" y="1247"/>
                      <a:pt x="2448" y="1246"/>
                    </a:cubicBezTo>
                    <a:cubicBezTo>
                      <a:pt x="2448" y="1018"/>
                      <a:pt x="2448" y="1018"/>
                      <a:pt x="2448" y="1018"/>
                    </a:cubicBezTo>
                    <a:cubicBezTo>
                      <a:pt x="2452" y="1020"/>
                      <a:pt x="2456" y="1025"/>
                      <a:pt x="2458" y="1035"/>
                    </a:cubicBezTo>
                    <a:cubicBezTo>
                      <a:pt x="2460" y="1046"/>
                      <a:pt x="2470" y="1062"/>
                      <a:pt x="2481" y="1077"/>
                    </a:cubicBezTo>
                    <a:close/>
                    <a:moveTo>
                      <a:pt x="2481" y="1260"/>
                    </a:moveTo>
                    <a:cubicBezTo>
                      <a:pt x="2481" y="1288"/>
                      <a:pt x="2481" y="1288"/>
                      <a:pt x="2481" y="1288"/>
                    </a:cubicBezTo>
                    <a:cubicBezTo>
                      <a:pt x="2478" y="1289"/>
                      <a:pt x="2474" y="1288"/>
                      <a:pt x="2470" y="1284"/>
                    </a:cubicBezTo>
                    <a:cubicBezTo>
                      <a:pt x="2461" y="1273"/>
                      <a:pt x="2462" y="1266"/>
                      <a:pt x="2474" y="1262"/>
                    </a:cubicBezTo>
                    <a:cubicBezTo>
                      <a:pt x="2476" y="1261"/>
                      <a:pt x="2479" y="1260"/>
                      <a:pt x="2481" y="1260"/>
                    </a:cubicBezTo>
                    <a:close/>
                    <a:moveTo>
                      <a:pt x="2448" y="585"/>
                    </a:moveTo>
                    <a:cubicBezTo>
                      <a:pt x="2448" y="582"/>
                      <a:pt x="2448" y="582"/>
                      <a:pt x="2448" y="582"/>
                    </a:cubicBezTo>
                    <a:cubicBezTo>
                      <a:pt x="2448" y="583"/>
                      <a:pt x="2448" y="584"/>
                      <a:pt x="2448" y="585"/>
                    </a:cubicBezTo>
                    <a:close/>
                    <a:moveTo>
                      <a:pt x="2448" y="529"/>
                    </a:moveTo>
                    <a:cubicBezTo>
                      <a:pt x="2448" y="518"/>
                      <a:pt x="2448" y="518"/>
                      <a:pt x="2448" y="518"/>
                    </a:cubicBezTo>
                    <a:cubicBezTo>
                      <a:pt x="2452" y="522"/>
                      <a:pt x="2456" y="528"/>
                      <a:pt x="2454" y="531"/>
                    </a:cubicBezTo>
                    <a:cubicBezTo>
                      <a:pt x="2453" y="532"/>
                      <a:pt x="2451" y="531"/>
                      <a:pt x="2448" y="529"/>
                    </a:cubicBezTo>
                    <a:close/>
                    <a:moveTo>
                      <a:pt x="2448" y="502"/>
                    </a:moveTo>
                    <a:cubicBezTo>
                      <a:pt x="2448" y="478"/>
                      <a:pt x="2448" y="478"/>
                      <a:pt x="2448" y="478"/>
                    </a:cubicBezTo>
                    <a:cubicBezTo>
                      <a:pt x="2457" y="479"/>
                      <a:pt x="2460" y="494"/>
                      <a:pt x="2455" y="493"/>
                    </a:cubicBezTo>
                    <a:cubicBezTo>
                      <a:pt x="2449" y="492"/>
                      <a:pt x="2457" y="509"/>
                      <a:pt x="2448" y="502"/>
                    </a:cubicBezTo>
                    <a:cubicBezTo>
                      <a:pt x="2448" y="502"/>
                      <a:pt x="2448" y="502"/>
                      <a:pt x="2448" y="502"/>
                    </a:cubicBezTo>
                    <a:close/>
                    <a:moveTo>
                      <a:pt x="2448" y="451"/>
                    </a:moveTo>
                    <a:cubicBezTo>
                      <a:pt x="2448" y="442"/>
                      <a:pt x="2448" y="442"/>
                      <a:pt x="2448" y="442"/>
                    </a:cubicBezTo>
                    <a:cubicBezTo>
                      <a:pt x="2456" y="443"/>
                      <a:pt x="2458" y="452"/>
                      <a:pt x="2450" y="451"/>
                    </a:cubicBezTo>
                    <a:cubicBezTo>
                      <a:pt x="2450" y="451"/>
                      <a:pt x="2449" y="451"/>
                      <a:pt x="2448" y="451"/>
                    </a:cubicBezTo>
                    <a:close/>
                    <a:moveTo>
                      <a:pt x="2448" y="190"/>
                    </a:moveTo>
                    <a:cubicBezTo>
                      <a:pt x="2448" y="182"/>
                      <a:pt x="2448" y="182"/>
                      <a:pt x="2448" y="182"/>
                    </a:cubicBezTo>
                    <a:cubicBezTo>
                      <a:pt x="2451" y="184"/>
                      <a:pt x="2451" y="188"/>
                      <a:pt x="2448" y="190"/>
                    </a:cubicBezTo>
                    <a:close/>
                    <a:moveTo>
                      <a:pt x="2448" y="154"/>
                    </a:moveTo>
                    <a:cubicBezTo>
                      <a:pt x="2448" y="138"/>
                      <a:pt x="2448" y="138"/>
                      <a:pt x="2448" y="138"/>
                    </a:cubicBezTo>
                    <a:cubicBezTo>
                      <a:pt x="2451" y="140"/>
                      <a:pt x="2454" y="142"/>
                      <a:pt x="2454" y="146"/>
                    </a:cubicBezTo>
                    <a:cubicBezTo>
                      <a:pt x="2454" y="150"/>
                      <a:pt x="2451" y="153"/>
                      <a:pt x="2448" y="154"/>
                    </a:cubicBezTo>
                    <a:close/>
                    <a:moveTo>
                      <a:pt x="2443" y="531"/>
                    </a:moveTo>
                    <a:cubicBezTo>
                      <a:pt x="2445" y="531"/>
                      <a:pt x="2447" y="532"/>
                      <a:pt x="2448" y="534"/>
                    </a:cubicBezTo>
                    <a:cubicBezTo>
                      <a:pt x="2448" y="561"/>
                      <a:pt x="2448" y="561"/>
                      <a:pt x="2448" y="561"/>
                    </a:cubicBezTo>
                    <a:cubicBezTo>
                      <a:pt x="2444" y="558"/>
                      <a:pt x="2438" y="551"/>
                      <a:pt x="2441" y="558"/>
                    </a:cubicBezTo>
                    <a:cubicBezTo>
                      <a:pt x="2444" y="566"/>
                      <a:pt x="2444" y="568"/>
                      <a:pt x="2440" y="568"/>
                    </a:cubicBezTo>
                    <a:cubicBezTo>
                      <a:pt x="2436" y="568"/>
                      <a:pt x="2432" y="559"/>
                      <a:pt x="2431" y="554"/>
                    </a:cubicBezTo>
                    <a:cubicBezTo>
                      <a:pt x="2430" y="548"/>
                      <a:pt x="2438" y="555"/>
                      <a:pt x="2441" y="549"/>
                    </a:cubicBezTo>
                    <a:cubicBezTo>
                      <a:pt x="2443" y="544"/>
                      <a:pt x="2436" y="527"/>
                      <a:pt x="2443" y="531"/>
                    </a:cubicBezTo>
                    <a:close/>
                    <a:moveTo>
                      <a:pt x="2448" y="138"/>
                    </a:moveTo>
                    <a:cubicBezTo>
                      <a:pt x="2448" y="154"/>
                      <a:pt x="2448" y="154"/>
                      <a:pt x="2448" y="154"/>
                    </a:cubicBezTo>
                    <a:cubicBezTo>
                      <a:pt x="2441" y="158"/>
                      <a:pt x="2430" y="159"/>
                      <a:pt x="2423" y="159"/>
                    </a:cubicBezTo>
                    <a:cubicBezTo>
                      <a:pt x="2418" y="160"/>
                      <a:pt x="2412" y="156"/>
                      <a:pt x="2409" y="151"/>
                    </a:cubicBezTo>
                    <a:cubicBezTo>
                      <a:pt x="2409" y="142"/>
                      <a:pt x="2409" y="142"/>
                      <a:pt x="2409" y="142"/>
                    </a:cubicBezTo>
                    <a:cubicBezTo>
                      <a:pt x="2411" y="140"/>
                      <a:pt x="2415" y="139"/>
                      <a:pt x="2421" y="138"/>
                    </a:cubicBezTo>
                    <a:cubicBezTo>
                      <a:pt x="2431" y="138"/>
                      <a:pt x="2442" y="136"/>
                      <a:pt x="2448" y="138"/>
                    </a:cubicBezTo>
                    <a:close/>
                    <a:moveTo>
                      <a:pt x="2448" y="182"/>
                    </a:moveTo>
                    <a:cubicBezTo>
                      <a:pt x="2448" y="190"/>
                      <a:pt x="2448" y="190"/>
                      <a:pt x="2448" y="190"/>
                    </a:cubicBezTo>
                    <a:cubicBezTo>
                      <a:pt x="2446" y="192"/>
                      <a:pt x="2444" y="192"/>
                      <a:pt x="2440" y="192"/>
                    </a:cubicBezTo>
                    <a:cubicBezTo>
                      <a:pt x="2425" y="193"/>
                      <a:pt x="2423" y="180"/>
                      <a:pt x="2437" y="179"/>
                    </a:cubicBezTo>
                    <a:cubicBezTo>
                      <a:pt x="2442" y="179"/>
                      <a:pt x="2446" y="180"/>
                      <a:pt x="2448" y="182"/>
                    </a:cubicBezTo>
                    <a:close/>
                    <a:moveTo>
                      <a:pt x="2448" y="203"/>
                    </a:moveTo>
                    <a:cubicBezTo>
                      <a:pt x="2448" y="378"/>
                      <a:pt x="2448" y="378"/>
                      <a:pt x="2448" y="378"/>
                    </a:cubicBezTo>
                    <a:cubicBezTo>
                      <a:pt x="2441" y="377"/>
                      <a:pt x="2435" y="379"/>
                      <a:pt x="2432" y="385"/>
                    </a:cubicBezTo>
                    <a:cubicBezTo>
                      <a:pt x="2427" y="397"/>
                      <a:pt x="2420" y="411"/>
                      <a:pt x="2409" y="418"/>
                    </a:cubicBezTo>
                    <a:cubicBezTo>
                      <a:pt x="2409" y="219"/>
                      <a:pt x="2409" y="219"/>
                      <a:pt x="2409" y="219"/>
                    </a:cubicBezTo>
                    <a:cubicBezTo>
                      <a:pt x="2413" y="218"/>
                      <a:pt x="2417" y="216"/>
                      <a:pt x="2423" y="213"/>
                    </a:cubicBezTo>
                    <a:cubicBezTo>
                      <a:pt x="2429" y="209"/>
                      <a:pt x="2439" y="205"/>
                      <a:pt x="2448" y="203"/>
                    </a:cubicBezTo>
                    <a:close/>
                    <a:moveTo>
                      <a:pt x="2448" y="442"/>
                    </a:moveTo>
                    <a:cubicBezTo>
                      <a:pt x="2448" y="451"/>
                      <a:pt x="2448" y="451"/>
                      <a:pt x="2448" y="451"/>
                    </a:cubicBezTo>
                    <a:cubicBezTo>
                      <a:pt x="2441" y="449"/>
                      <a:pt x="2436" y="440"/>
                      <a:pt x="2446" y="442"/>
                    </a:cubicBezTo>
                    <a:cubicBezTo>
                      <a:pt x="2447" y="442"/>
                      <a:pt x="2447" y="442"/>
                      <a:pt x="2448" y="442"/>
                    </a:cubicBezTo>
                    <a:close/>
                    <a:moveTo>
                      <a:pt x="2448" y="478"/>
                    </a:moveTo>
                    <a:cubicBezTo>
                      <a:pt x="2448" y="502"/>
                      <a:pt x="2448" y="502"/>
                      <a:pt x="2448" y="502"/>
                    </a:cubicBezTo>
                    <a:cubicBezTo>
                      <a:pt x="2440" y="495"/>
                      <a:pt x="2440" y="476"/>
                      <a:pt x="2447" y="478"/>
                    </a:cubicBezTo>
                    <a:cubicBezTo>
                      <a:pt x="2447" y="478"/>
                      <a:pt x="2447" y="478"/>
                      <a:pt x="2448" y="478"/>
                    </a:cubicBezTo>
                    <a:close/>
                    <a:moveTo>
                      <a:pt x="2448" y="518"/>
                    </a:moveTo>
                    <a:cubicBezTo>
                      <a:pt x="2445" y="515"/>
                      <a:pt x="2441" y="513"/>
                      <a:pt x="2439" y="513"/>
                    </a:cubicBezTo>
                    <a:cubicBezTo>
                      <a:pt x="2431" y="514"/>
                      <a:pt x="2440" y="525"/>
                      <a:pt x="2448" y="529"/>
                    </a:cubicBezTo>
                    <a:cubicBezTo>
                      <a:pt x="2448" y="518"/>
                      <a:pt x="2448" y="518"/>
                      <a:pt x="2448" y="518"/>
                    </a:cubicBezTo>
                    <a:close/>
                    <a:moveTo>
                      <a:pt x="2448" y="582"/>
                    </a:moveTo>
                    <a:cubicBezTo>
                      <a:pt x="2448" y="585"/>
                      <a:pt x="2448" y="585"/>
                      <a:pt x="2448" y="585"/>
                    </a:cubicBezTo>
                    <a:cubicBezTo>
                      <a:pt x="2448" y="585"/>
                      <a:pt x="2447" y="586"/>
                      <a:pt x="2447" y="586"/>
                    </a:cubicBezTo>
                    <a:cubicBezTo>
                      <a:pt x="2444" y="590"/>
                      <a:pt x="2443" y="596"/>
                      <a:pt x="2442" y="602"/>
                    </a:cubicBezTo>
                    <a:cubicBezTo>
                      <a:pt x="2442" y="608"/>
                      <a:pt x="2438" y="615"/>
                      <a:pt x="2433" y="616"/>
                    </a:cubicBezTo>
                    <a:cubicBezTo>
                      <a:pt x="2428" y="617"/>
                      <a:pt x="2424" y="618"/>
                      <a:pt x="2423" y="621"/>
                    </a:cubicBezTo>
                    <a:cubicBezTo>
                      <a:pt x="2421" y="625"/>
                      <a:pt x="2418" y="625"/>
                      <a:pt x="2415" y="620"/>
                    </a:cubicBezTo>
                    <a:cubicBezTo>
                      <a:pt x="2414" y="617"/>
                      <a:pt x="2412" y="614"/>
                      <a:pt x="2409" y="612"/>
                    </a:cubicBezTo>
                    <a:cubicBezTo>
                      <a:pt x="2409" y="602"/>
                      <a:pt x="2409" y="602"/>
                      <a:pt x="2409" y="602"/>
                    </a:cubicBezTo>
                    <a:cubicBezTo>
                      <a:pt x="2414" y="602"/>
                      <a:pt x="2418" y="603"/>
                      <a:pt x="2421" y="598"/>
                    </a:cubicBezTo>
                    <a:cubicBezTo>
                      <a:pt x="2425" y="590"/>
                      <a:pt x="2431" y="593"/>
                      <a:pt x="2433" y="586"/>
                    </a:cubicBezTo>
                    <a:cubicBezTo>
                      <a:pt x="2435" y="579"/>
                      <a:pt x="2435" y="569"/>
                      <a:pt x="2441" y="571"/>
                    </a:cubicBezTo>
                    <a:cubicBezTo>
                      <a:pt x="2443" y="572"/>
                      <a:pt x="2447" y="577"/>
                      <a:pt x="2448" y="582"/>
                    </a:cubicBezTo>
                    <a:close/>
                    <a:moveTo>
                      <a:pt x="2448" y="946"/>
                    </a:moveTo>
                    <a:cubicBezTo>
                      <a:pt x="2448" y="989"/>
                      <a:pt x="2448" y="989"/>
                      <a:pt x="2448" y="989"/>
                    </a:cubicBezTo>
                    <a:cubicBezTo>
                      <a:pt x="2440" y="993"/>
                      <a:pt x="2432" y="1000"/>
                      <a:pt x="2424" y="990"/>
                    </a:cubicBezTo>
                    <a:cubicBezTo>
                      <a:pt x="2420" y="985"/>
                      <a:pt x="2414" y="978"/>
                      <a:pt x="2409" y="970"/>
                    </a:cubicBezTo>
                    <a:cubicBezTo>
                      <a:pt x="2409" y="940"/>
                      <a:pt x="2409" y="940"/>
                      <a:pt x="2409" y="940"/>
                    </a:cubicBezTo>
                    <a:cubicBezTo>
                      <a:pt x="2421" y="941"/>
                      <a:pt x="2438" y="948"/>
                      <a:pt x="2446" y="947"/>
                    </a:cubicBezTo>
                    <a:cubicBezTo>
                      <a:pt x="2447" y="946"/>
                      <a:pt x="2447" y="946"/>
                      <a:pt x="2448" y="946"/>
                    </a:cubicBezTo>
                    <a:close/>
                    <a:moveTo>
                      <a:pt x="2448" y="1018"/>
                    </a:moveTo>
                    <a:cubicBezTo>
                      <a:pt x="2448" y="1246"/>
                      <a:pt x="2448" y="1246"/>
                      <a:pt x="2448" y="1246"/>
                    </a:cubicBezTo>
                    <a:cubicBezTo>
                      <a:pt x="2437" y="1244"/>
                      <a:pt x="2429" y="1244"/>
                      <a:pt x="2422" y="1233"/>
                    </a:cubicBezTo>
                    <a:cubicBezTo>
                      <a:pt x="2416" y="1224"/>
                      <a:pt x="2412" y="1214"/>
                      <a:pt x="2409" y="1206"/>
                    </a:cubicBezTo>
                    <a:cubicBezTo>
                      <a:pt x="2409" y="1062"/>
                      <a:pt x="2409" y="1062"/>
                      <a:pt x="2409" y="1062"/>
                    </a:cubicBezTo>
                    <a:cubicBezTo>
                      <a:pt x="2412" y="1063"/>
                      <a:pt x="2415" y="1063"/>
                      <a:pt x="2420" y="1064"/>
                    </a:cubicBezTo>
                    <a:cubicBezTo>
                      <a:pt x="2435" y="1063"/>
                      <a:pt x="2434" y="1040"/>
                      <a:pt x="2434" y="1027"/>
                    </a:cubicBezTo>
                    <a:cubicBezTo>
                      <a:pt x="2434" y="1020"/>
                      <a:pt x="2441" y="1015"/>
                      <a:pt x="2448" y="1018"/>
                    </a:cubicBezTo>
                    <a:close/>
                    <a:moveTo>
                      <a:pt x="2409" y="628"/>
                    </a:moveTo>
                    <a:cubicBezTo>
                      <a:pt x="2413" y="623"/>
                      <a:pt x="2413" y="622"/>
                      <a:pt x="2411" y="619"/>
                    </a:cubicBezTo>
                    <a:cubicBezTo>
                      <a:pt x="2410" y="618"/>
                      <a:pt x="2409" y="618"/>
                      <a:pt x="2409" y="618"/>
                    </a:cubicBezTo>
                    <a:cubicBezTo>
                      <a:pt x="2409" y="628"/>
                      <a:pt x="2409" y="628"/>
                      <a:pt x="2409" y="628"/>
                    </a:cubicBezTo>
                    <a:close/>
                    <a:moveTo>
                      <a:pt x="2409" y="520"/>
                    </a:moveTo>
                    <a:cubicBezTo>
                      <a:pt x="2409" y="437"/>
                      <a:pt x="2409" y="437"/>
                      <a:pt x="2409" y="437"/>
                    </a:cubicBezTo>
                    <a:cubicBezTo>
                      <a:pt x="2418" y="438"/>
                      <a:pt x="2425" y="443"/>
                      <a:pt x="2428" y="457"/>
                    </a:cubicBezTo>
                    <a:cubicBezTo>
                      <a:pt x="2432" y="475"/>
                      <a:pt x="2424" y="492"/>
                      <a:pt x="2416" y="506"/>
                    </a:cubicBezTo>
                    <a:cubicBezTo>
                      <a:pt x="2414" y="510"/>
                      <a:pt x="2411" y="515"/>
                      <a:pt x="2409" y="520"/>
                    </a:cubicBezTo>
                    <a:close/>
                    <a:moveTo>
                      <a:pt x="2409" y="142"/>
                    </a:moveTo>
                    <a:cubicBezTo>
                      <a:pt x="2409" y="151"/>
                      <a:pt x="2409" y="151"/>
                      <a:pt x="2409" y="151"/>
                    </a:cubicBezTo>
                    <a:cubicBezTo>
                      <a:pt x="2407" y="148"/>
                      <a:pt x="2406" y="144"/>
                      <a:pt x="2409" y="142"/>
                    </a:cubicBezTo>
                    <a:close/>
                    <a:moveTo>
                      <a:pt x="2409" y="219"/>
                    </a:moveTo>
                    <a:cubicBezTo>
                      <a:pt x="2409" y="418"/>
                      <a:pt x="2409" y="418"/>
                      <a:pt x="2409" y="418"/>
                    </a:cubicBezTo>
                    <a:cubicBezTo>
                      <a:pt x="2406" y="419"/>
                      <a:pt x="2403" y="421"/>
                      <a:pt x="2400" y="421"/>
                    </a:cubicBezTo>
                    <a:cubicBezTo>
                      <a:pt x="2399" y="421"/>
                      <a:pt x="2398" y="421"/>
                      <a:pt x="2397" y="422"/>
                    </a:cubicBezTo>
                    <a:cubicBezTo>
                      <a:pt x="2397" y="220"/>
                      <a:pt x="2397" y="220"/>
                      <a:pt x="2397" y="220"/>
                    </a:cubicBezTo>
                    <a:cubicBezTo>
                      <a:pt x="2402" y="220"/>
                      <a:pt x="2405" y="220"/>
                      <a:pt x="2409" y="219"/>
                    </a:cubicBezTo>
                    <a:close/>
                    <a:moveTo>
                      <a:pt x="2409" y="437"/>
                    </a:moveTo>
                    <a:cubicBezTo>
                      <a:pt x="2409" y="520"/>
                      <a:pt x="2409" y="520"/>
                      <a:pt x="2409" y="520"/>
                    </a:cubicBezTo>
                    <a:cubicBezTo>
                      <a:pt x="2406" y="527"/>
                      <a:pt x="2402" y="535"/>
                      <a:pt x="2397" y="541"/>
                    </a:cubicBezTo>
                    <a:cubicBezTo>
                      <a:pt x="2397" y="438"/>
                      <a:pt x="2397" y="438"/>
                      <a:pt x="2397" y="438"/>
                    </a:cubicBezTo>
                    <a:cubicBezTo>
                      <a:pt x="2398" y="438"/>
                      <a:pt x="2399" y="438"/>
                      <a:pt x="2400" y="438"/>
                    </a:cubicBezTo>
                    <a:cubicBezTo>
                      <a:pt x="2403" y="437"/>
                      <a:pt x="2406" y="437"/>
                      <a:pt x="2409" y="437"/>
                    </a:cubicBezTo>
                    <a:close/>
                    <a:moveTo>
                      <a:pt x="2409" y="602"/>
                    </a:moveTo>
                    <a:cubicBezTo>
                      <a:pt x="2409" y="612"/>
                      <a:pt x="2409" y="612"/>
                      <a:pt x="2409" y="612"/>
                    </a:cubicBezTo>
                    <a:cubicBezTo>
                      <a:pt x="2407" y="612"/>
                      <a:pt x="2405" y="612"/>
                      <a:pt x="2401" y="613"/>
                    </a:cubicBezTo>
                    <a:cubicBezTo>
                      <a:pt x="2400" y="614"/>
                      <a:pt x="2398" y="614"/>
                      <a:pt x="2397" y="613"/>
                    </a:cubicBezTo>
                    <a:cubicBezTo>
                      <a:pt x="2397" y="607"/>
                      <a:pt x="2397" y="607"/>
                      <a:pt x="2397" y="607"/>
                    </a:cubicBezTo>
                    <a:cubicBezTo>
                      <a:pt x="2398" y="606"/>
                      <a:pt x="2399" y="605"/>
                      <a:pt x="2400" y="604"/>
                    </a:cubicBezTo>
                    <a:cubicBezTo>
                      <a:pt x="2403" y="603"/>
                      <a:pt x="2406" y="602"/>
                      <a:pt x="2409" y="602"/>
                    </a:cubicBezTo>
                    <a:close/>
                    <a:moveTo>
                      <a:pt x="2409" y="618"/>
                    </a:moveTo>
                    <a:cubicBezTo>
                      <a:pt x="2409" y="628"/>
                      <a:pt x="2409" y="628"/>
                      <a:pt x="2409" y="628"/>
                    </a:cubicBezTo>
                    <a:cubicBezTo>
                      <a:pt x="2409" y="628"/>
                      <a:pt x="2409" y="628"/>
                      <a:pt x="2409" y="628"/>
                    </a:cubicBezTo>
                    <a:cubicBezTo>
                      <a:pt x="2405" y="632"/>
                      <a:pt x="2404" y="619"/>
                      <a:pt x="2409" y="618"/>
                    </a:cubicBezTo>
                    <a:close/>
                    <a:moveTo>
                      <a:pt x="2409" y="940"/>
                    </a:moveTo>
                    <a:cubicBezTo>
                      <a:pt x="2409" y="970"/>
                      <a:pt x="2409" y="970"/>
                      <a:pt x="2409" y="970"/>
                    </a:cubicBezTo>
                    <a:cubicBezTo>
                      <a:pt x="2400" y="955"/>
                      <a:pt x="2394" y="940"/>
                      <a:pt x="2403" y="939"/>
                    </a:cubicBezTo>
                    <a:cubicBezTo>
                      <a:pt x="2404" y="939"/>
                      <a:pt x="2407" y="939"/>
                      <a:pt x="2409" y="940"/>
                    </a:cubicBezTo>
                    <a:close/>
                    <a:moveTo>
                      <a:pt x="2409" y="1062"/>
                    </a:moveTo>
                    <a:cubicBezTo>
                      <a:pt x="2409" y="1206"/>
                      <a:pt x="2409" y="1206"/>
                      <a:pt x="2409" y="1206"/>
                    </a:cubicBezTo>
                    <a:cubicBezTo>
                      <a:pt x="2405" y="1197"/>
                      <a:pt x="2403" y="1191"/>
                      <a:pt x="2400" y="1196"/>
                    </a:cubicBezTo>
                    <a:cubicBezTo>
                      <a:pt x="2396" y="1202"/>
                      <a:pt x="2400" y="1206"/>
                      <a:pt x="2397" y="1205"/>
                    </a:cubicBezTo>
                    <a:cubicBezTo>
                      <a:pt x="2397" y="1054"/>
                      <a:pt x="2397" y="1054"/>
                      <a:pt x="2397" y="1054"/>
                    </a:cubicBezTo>
                    <a:cubicBezTo>
                      <a:pt x="2399" y="1059"/>
                      <a:pt x="2402" y="1061"/>
                      <a:pt x="2409" y="1062"/>
                    </a:cubicBezTo>
                    <a:close/>
                    <a:moveTo>
                      <a:pt x="2397" y="634"/>
                    </a:moveTo>
                    <a:cubicBezTo>
                      <a:pt x="2397" y="623"/>
                      <a:pt x="2397" y="623"/>
                      <a:pt x="2397" y="623"/>
                    </a:cubicBezTo>
                    <a:cubicBezTo>
                      <a:pt x="2399" y="626"/>
                      <a:pt x="2401" y="630"/>
                      <a:pt x="2397" y="634"/>
                    </a:cubicBezTo>
                    <a:close/>
                    <a:moveTo>
                      <a:pt x="2397" y="220"/>
                    </a:moveTo>
                    <a:cubicBezTo>
                      <a:pt x="2397" y="422"/>
                      <a:pt x="2397" y="422"/>
                      <a:pt x="2397" y="422"/>
                    </a:cubicBezTo>
                    <a:cubicBezTo>
                      <a:pt x="2384" y="425"/>
                      <a:pt x="2386" y="438"/>
                      <a:pt x="2397" y="438"/>
                    </a:cubicBezTo>
                    <a:cubicBezTo>
                      <a:pt x="2397" y="541"/>
                      <a:pt x="2397" y="541"/>
                      <a:pt x="2397" y="541"/>
                    </a:cubicBezTo>
                    <a:cubicBezTo>
                      <a:pt x="2393" y="546"/>
                      <a:pt x="2389" y="550"/>
                      <a:pt x="2383" y="553"/>
                    </a:cubicBezTo>
                    <a:cubicBezTo>
                      <a:pt x="2379" y="554"/>
                      <a:pt x="2376" y="555"/>
                      <a:pt x="2373" y="556"/>
                    </a:cubicBezTo>
                    <a:cubicBezTo>
                      <a:pt x="2373" y="222"/>
                      <a:pt x="2373" y="222"/>
                      <a:pt x="2373" y="222"/>
                    </a:cubicBezTo>
                    <a:cubicBezTo>
                      <a:pt x="2376" y="221"/>
                      <a:pt x="2379" y="220"/>
                      <a:pt x="2383" y="220"/>
                    </a:cubicBezTo>
                    <a:cubicBezTo>
                      <a:pt x="2389" y="220"/>
                      <a:pt x="2393" y="220"/>
                      <a:pt x="2397" y="220"/>
                    </a:cubicBezTo>
                    <a:close/>
                    <a:moveTo>
                      <a:pt x="2397" y="607"/>
                    </a:moveTo>
                    <a:cubicBezTo>
                      <a:pt x="2397" y="613"/>
                      <a:pt x="2397" y="613"/>
                      <a:pt x="2397" y="613"/>
                    </a:cubicBezTo>
                    <a:cubicBezTo>
                      <a:pt x="2394" y="613"/>
                      <a:pt x="2394" y="610"/>
                      <a:pt x="2397" y="607"/>
                    </a:cubicBezTo>
                    <a:close/>
                    <a:moveTo>
                      <a:pt x="2397" y="623"/>
                    </a:moveTo>
                    <a:cubicBezTo>
                      <a:pt x="2397" y="634"/>
                      <a:pt x="2397" y="634"/>
                      <a:pt x="2397" y="634"/>
                    </a:cubicBezTo>
                    <a:cubicBezTo>
                      <a:pt x="2396" y="635"/>
                      <a:pt x="2396" y="636"/>
                      <a:pt x="2395" y="637"/>
                    </a:cubicBezTo>
                    <a:cubicBezTo>
                      <a:pt x="2385" y="645"/>
                      <a:pt x="2383" y="619"/>
                      <a:pt x="2391" y="621"/>
                    </a:cubicBezTo>
                    <a:cubicBezTo>
                      <a:pt x="2393" y="620"/>
                      <a:pt x="2395" y="621"/>
                      <a:pt x="2397" y="623"/>
                    </a:cubicBezTo>
                    <a:close/>
                    <a:moveTo>
                      <a:pt x="2397" y="1054"/>
                    </a:moveTo>
                    <a:cubicBezTo>
                      <a:pt x="2397" y="1205"/>
                      <a:pt x="2397" y="1205"/>
                      <a:pt x="2397" y="1205"/>
                    </a:cubicBezTo>
                    <a:cubicBezTo>
                      <a:pt x="2395" y="1204"/>
                      <a:pt x="2391" y="1201"/>
                      <a:pt x="2381" y="1194"/>
                    </a:cubicBezTo>
                    <a:cubicBezTo>
                      <a:pt x="2378" y="1193"/>
                      <a:pt x="2375" y="1191"/>
                      <a:pt x="2373" y="1190"/>
                    </a:cubicBezTo>
                    <a:cubicBezTo>
                      <a:pt x="2373" y="1016"/>
                      <a:pt x="2373" y="1016"/>
                      <a:pt x="2373" y="1016"/>
                    </a:cubicBezTo>
                    <a:cubicBezTo>
                      <a:pt x="2373" y="1016"/>
                      <a:pt x="2373" y="1016"/>
                      <a:pt x="2373" y="1016"/>
                    </a:cubicBezTo>
                    <a:cubicBezTo>
                      <a:pt x="2384" y="1022"/>
                      <a:pt x="2391" y="1030"/>
                      <a:pt x="2394" y="1045"/>
                    </a:cubicBezTo>
                    <a:cubicBezTo>
                      <a:pt x="2395" y="1048"/>
                      <a:pt x="2396" y="1051"/>
                      <a:pt x="2397" y="1054"/>
                    </a:cubicBezTo>
                    <a:close/>
                    <a:moveTo>
                      <a:pt x="2373" y="955"/>
                    </a:moveTo>
                    <a:cubicBezTo>
                      <a:pt x="2373" y="942"/>
                      <a:pt x="2373" y="942"/>
                      <a:pt x="2373" y="942"/>
                    </a:cubicBezTo>
                    <a:cubicBezTo>
                      <a:pt x="2380" y="946"/>
                      <a:pt x="2389" y="956"/>
                      <a:pt x="2379" y="956"/>
                    </a:cubicBezTo>
                    <a:cubicBezTo>
                      <a:pt x="2377" y="956"/>
                      <a:pt x="2375" y="956"/>
                      <a:pt x="2373" y="955"/>
                    </a:cubicBezTo>
                    <a:close/>
                    <a:moveTo>
                      <a:pt x="2373" y="222"/>
                    </a:moveTo>
                    <a:cubicBezTo>
                      <a:pt x="2373" y="556"/>
                      <a:pt x="2373" y="556"/>
                      <a:pt x="2373" y="556"/>
                    </a:cubicBezTo>
                    <a:cubicBezTo>
                      <a:pt x="2366" y="556"/>
                      <a:pt x="2361" y="556"/>
                      <a:pt x="2356" y="556"/>
                    </a:cubicBezTo>
                    <a:cubicBezTo>
                      <a:pt x="2356" y="229"/>
                      <a:pt x="2356" y="229"/>
                      <a:pt x="2356" y="229"/>
                    </a:cubicBezTo>
                    <a:cubicBezTo>
                      <a:pt x="2361" y="228"/>
                      <a:pt x="2366" y="224"/>
                      <a:pt x="2373" y="222"/>
                    </a:cubicBezTo>
                    <a:close/>
                    <a:moveTo>
                      <a:pt x="2373" y="942"/>
                    </a:moveTo>
                    <a:cubicBezTo>
                      <a:pt x="2373" y="955"/>
                      <a:pt x="2373" y="955"/>
                      <a:pt x="2373" y="955"/>
                    </a:cubicBezTo>
                    <a:cubicBezTo>
                      <a:pt x="2363" y="951"/>
                      <a:pt x="2356" y="941"/>
                      <a:pt x="2368" y="941"/>
                    </a:cubicBezTo>
                    <a:cubicBezTo>
                      <a:pt x="2369" y="941"/>
                      <a:pt x="2371" y="941"/>
                      <a:pt x="2373" y="942"/>
                    </a:cubicBezTo>
                    <a:close/>
                    <a:moveTo>
                      <a:pt x="2373" y="1016"/>
                    </a:moveTo>
                    <a:cubicBezTo>
                      <a:pt x="2373" y="1190"/>
                      <a:pt x="2373" y="1190"/>
                      <a:pt x="2373" y="1190"/>
                    </a:cubicBezTo>
                    <a:cubicBezTo>
                      <a:pt x="2366" y="1187"/>
                      <a:pt x="2361" y="1186"/>
                      <a:pt x="2356" y="1185"/>
                    </a:cubicBezTo>
                    <a:cubicBezTo>
                      <a:pt x="2356" y="1027"/>
                      <a:pt x="2356" y="1027"/>
                      <a:pt x="2356" y="1027"/>
                    </a:cubicBezTo>
                    <a:cubicBezTo>
                      <a:pt x="2365" y="1025"/>
                      <a:pt x="2363" y="1012"/>
                      <a:pt x="2373" y="1016"/>
                    </a:cubicBezTo>
                    <a:close/>
                    <a:moveTo>
                      <a:pt x="2356" y="658"/>
                    </a:moveTo>
                    <a:cubicBezTo>
                      <a:pt x="2356" y="645"/>
                      <a:pt x="2356" y="645"/>
                      <a:pt x="2356" y="645"/>
                    </a:cubicBezTo>
                    <a:cubicBezTo>
                      <a:pt x="2356" y="646"/>
                      <a:pt x="2357" y="646"/>
                      <a:pt x="2357" y="646"/>
                    </a:cubicBezTo>
                    <a:cubicBezTo>
                      <a:pt x="2361" y="647"/>
                      <a:pt x="2367" y="664"/>
                      <a:pt x="2356" y="658"/>
                    </a:cubicBezTo>
                    <a:close/>
                    <a:moveTo>
                      <a:pt x="2356" y="229"/>
                    </a:moveTo>
                    <a:cubicBezTo>
                      <a:pt x="2356" y="556"/>
                      <a:pt x="2356" y="556"/>
                      <a:pt x="2356" y="556"/>
                    </a:cubicBezTo>
                    <a:cubicBezTo>
                      <a:pt x="2352" y="556"/>
                      <a:pt x="2349" y="558"/>
                      <a:pt x="2346" y="562"/>
                    </a:cubicBezTo>
                    <a:cubicBezTo>
                      <a:pt x="2340" y="574"/>
                      <a:pt x="2342" y="580"/>
                      <a:pt x="2330" y="583"/>
                    </a:cubicBezTo>
                    <a:cubicBezTo>
                      <a:pt x="2330" y="208"/>
                      <a:pt x="2330" y="208"/>
                      <a:pt x="2330" y="208"/>
                    </a:cubicBezTo>
                    <a:cubicBezTo>
                      <a:pt x="2337" y="210"/>
                      <a:pt x="2342" y="214"/>
                      <a:pt x="2345" y="221"/>
                    </a:cubicBezTo>
                    <a:cubicBezTo>
                      <a:pt x="2348" y="230"/>
                      <a:pt x="2352" y="231"/>
                      <a:pt x="2356" y="229"/>
                    </a:cubicBezTo>
                    <a:close/>
                    <a:moveTo>
                      <a:pt x="2356" y="645"/>
                    </a:moveTo>
                    <a:cubicBezTo>
                      <a:pt x="2356" y="658"/>
                      <a:pt x="2356" y="658"/>
                      <a:pt x="2356" y="658"/>
                    </a:cubicBezTo>
                    <a:cubicBezTo>
                      <a:pt x="2346" y="652"/>
                      <a:pt x="2351" y="643"/>
                      <a:pt x="2356" y="645"/>
                    </a:cubicBezTo>
                    <a:close/>
                    <a:moveTo>
                      <a:pt x="2356" y="1027"/>
                    </a:moveTo>
                    <a:cubicBezTo>
                      <a:pt x="2356" y="1185"/>
                      <a:pt x="2356" y="1185"/>
                      <a:pt x="2356" y="1185"/>
                    </a:cubicBezTo>
                    <a:cubicBezTo>
                      <a:pt x="2344" y="1184"/>
                      <a:pt x="2336" y="1187"/>
                      <a:pt x="2330" y="1189"/>
                    </a:cubicBezTo>
                    <a:cubicBezTo>
                      <a:pt x="2330" y="1038"/>
                      <a:pt x="2330" y="1038"/>
                      <a:pt x="2330" y="1038"/>
                    </a:cubicBezTo>
                    <a:cubicBezTo>
                      <a:pt x="2335" y="1043"/>
                      <a:pt x="2334" y="1051"/>
                      <a:pt x="2341" y="1048"/>
                    </a:cubicBezTo>
                    <a:cubicBezTo>
                      <a:pt x="2350" y="1045"/>
                      <a:pt x="2342" y="1027"/>
                      <a:pt x="2354" y="1027"/>
                    </a:cubicBezTo>
                    <a:cubicBezTo>
                      <a:pt x="2355" y="1027"/>
                      <a:pt x="2356" y="1027"/>
                      <a:pt x="2356" y="1027"/>
                    </a:cubicBezTo>
                    <a:close/>
                    <a:moveTo>
                      <a:pt x="2330" y="715"/>
                    </a:moveTo>
                    <a:cubicBezTo>
                      <a:pt x="2330" y="704"/>
                      <a:pt x="2330" y="704"/>
                      <a:pt x="2330" y="704"/>
                    </a:cubicBezTo>
                    <a:cubicBezTo>
                      <a:pt x="2334" y="702"/>
                      <a:pt x="2336" y="704"/>
                      <a:pt x="2336" y="708"/>
                    </a:cubicBezTo>
                    <a:cubicBezTo>
                      <a:pt x="2335" y="711"/>
                      <a:pt x="2333" y="715"/>
                      <a:pt x="2330" y="715"/>
                    </a:cubicBezTo>
                    <a:close/>
                    <a:moveTo>
                      <a:pt x="2330" y="642"/>
                    </a:moveTo>
                    <a:cubicBezTo>
                      <a:pt x="2330" y="601"/>
                      <a:pt x="2330" y="601"/>
                      <a:pt x="2330" y="601"/>
                    </a:cubicBezTo>
                    <a:cubicBezTo>
                      <a:pt x="2331" y="602"/>
                      <a:pt x="2332" y="603"/>
                      <a:pt x="2332" y="605"/>
                    </a:cubicBezTo>
                    <a:cubicBezTo>
                      <a:pt x="2339" y="618"/>
                      <a:pt x="2352" y="639"/>
                      <a:pt x="2338" y="642"/>
                    </a:cubicBezTo>
                    <a:cubicBezTo>
                      <a:pt x="2335" y="642"/>
                      <a:pt x="2332" y="642"/>
                      <a:pt x="2330" y="642"/>
                    </a:cubicBezTo>
                    <a:close/>
                    <a:moveTo>
                      <a:pt x="2330" y="205"/>
                    </a:moveTo>
                    <a:cubicBezTo>
                      <a:pt x="2333" y="206"/>
                      <a:pt x="2337" y="206"/>
                      <a:pt x="2340" y="207"/>
                    </a:cubicBezTo>
                    <a:cubicBezTo>
                      <a:pt x="2355" y="209"/>
                      <a:pt x="2346" y="192"/>
                      <a:pt x="2334" y="193"/>
                    </a:cubicBezTo>
                    <a:cubicBezTo>
                      <a:pt x="2333" y="193"/>
                      <a:pt x="2332" y="193"/>
                      <a:pt x="2330" y="192"/>
                    </a:cubicBezTo>
                    <a:lnTo>
                      <a:pt x="2330" y="205"/>
                    </a:lnTo>
                    <a:close/>
                    <a:moveTo>
                      <a:pt x="2330" y="192"/>
                    </a:moveTo>
                    <a:cubicBezTo>
                      <a:pt x="2330" y="205"/>
                      <a:pt x="2330" y="205"/>
                      <a:pt x="2330" y="205"/>
                    </a:cubicBezTo>
                    <a:cubicBezTo>
                      <a:pt x="2326" y="205"/>
                      <a:pt x="2322" y="204"/>
                      <a:pt x="2319" y="203"/>
                    </a:cubicBezTo>
                    <a:cubicBezTo>
                      <a:pt x="2319" y="187"/>
                      <a:pt x="2319" y="187"/>
                      <a:pt x="2319" y="187"/>
                    </a:cubicBezTo>
                    <a:cubicBezTo>
                      <a:pt x="2323" y="190"/>
                      <a:pt x="2327" y="192"/>
                      <a:pt x="2330" y="192"/>
                    </a:cubicBezTo>
                    <a:close/>
                    <a:moveTo>
                      <a:pt x="2330" y="208"/>
                    </a:moveTo>
                    <a:cubicBezTo>
                      <a:pt x="2327" y="207"/>
                      <a:pt x="2323" y="206"/>
                      <a:pt x="2319" y="205"/>
                    </a:cubicBezTo>
                    <a:cubicBezTo>
                      <a:pt x="2319" y="632"/>
                      <a:pt x="2319" y="632"/>
                      <a:pt x="2319" y="632"/>
                    </a:cubicBezTo>
                    <a:cubicBezTo>
                      <a:pt x="2321" y="637"/>
                      <a:pt x="2325" y="640"/>
                      <a:pt x="2330" y="642"/>
                    </a:cubicBezTo>
                    <a:cubicBezTo>
                      <a:pt x="2330" y="601"/>
                      <a:pt x="2330" y="601"/>
                      <a:pt x="2330" y="601"/>
                    </a:cubicBezTo>
                    <a:cubicBezTo>
                      <a:pt x="2323" y="590"/>
                      <a:pt x="2314" y="587"/>
                      <a:pt x="2327" y="584"/>
                    </a:cubicBezTo>
                    <a:cubicBezTo>
                      <a:pt x="2328" y="584"/>
                      <a:pt x="2329" y="584"/>
                      <a:pt x="2330" y="583"/>
                    </a:cubicBezTo>
                    <a:cubicBezTo>
                      <a:pt x="2330" y="208"/>
                      <a:pt x="2330" y="208"/>
                      <a:pt x="2330" y="208"/>
                    </a:cubicBezTo>
                    <a:close/>
                    <a:moveTo>
                      <a:pt x="2330" y="704"/>
                    </a:moveTo>
                    <a:cubicBezTo>
                      <a:pt x="2330" y="715"/>
                      <a:pt x="2330" y="715"/>
                      <a:pt x="2330" y="715"/>
                    </a:cubicBezTo>
                    <a:cubicBezTo>
                      <a:pt x="2329" y="715"/>
                      <a:pt x="2328" y="714"/>
                      <a:pt x="2327" y="713"/>
                    </a:cubicBezTo>
                    <a:cubicBezTo>
                      <a:pt x="2323" y="709"/>
                      <a:pt x="2324" y="706"/>
                      <a:pt x="2329" y="704"/>
                    </a:cubicBezTo>
                    <a:cubicBezTo>
                      <a:pt x="2329" y="704"/>
                      <a:pt x="2330" y="704"/>
                      <a:pt x="2330" y="704"/>
                    </a:cubicBezTo>
                    <a:close/>
                    <a:moveTo>
                      <a:pt x="2330" y="1038"/>
                    </a:moveTo>
                    <a:cubicBezTo>
                      <a:pt x="2330" y="1189"/>
                      <a:pt x="2330" y="1189"/>
                      <a:pt x="2330" y="1189"/>
                    </a:cubicBezTo>
                    <a:cubicBezTo>
                      <a:pt x="2330" y="1189"/>
                      <a:pt x="2330" y="1189"/>
                      <a:pt x="2330" y="1189"/>
                    </a:cubicBezTo>
                    <a:cubicBezTo>
                      <a:pt x="2327" y="1189"/>
                      <a:pt x="2323" y="1189"/>
                      <a:pt x="2319" y="1188"/>
                    </a:cubicBezTo>
                    <a:cubicBezTo>
                      <a:pt x="2319" y="1033"/>
                      <a:pt x="2319" y="1033"/>
                      <a:pt x="2319" y="1033"/>
                    </a:cubicBezTo>
                    <a:cubicBezTo>
                      <a:pt x="2325" y="1033"/>
                      <a:pt x="2328" y="1035"/>
                      <a:pt x="2330" y="1038"/>
                    </a:cubicBezTo>
                    <a:close/>
                    <a:moveTo>
                      <a:pt x="2319" y="187"/>
                    </a:moveTo>
                    <a:cubicBezTo>
                      <a:pt x="2319" y="203"/>
                      <a:pt x="2319" y="203"/>
                      <a:pt x="2319" y="203"/>
                    </a:cubicBezTo>
                    <a:cubicBezTo>
                      <a:pt x="2314" y="202"/>
                      <a:pt x="2309" y="200"/>
                      <a:pt x="2304" y="197"/>
                    </a:cubicBezTo>
                    <a:cubicBezTo>
                      <a:pt x="2304" y="179"/>
                      <a:pt x="2304" y="179"/>
                      <a:pt x="2304" y="179"/>
                    </a:cubicBezTo>
                    <a:cubicBezTo>
                      <a:pt x="2309" y="181"/>
                      <a:pt x="2314" y="185"/>
                      <a:pt x="2319" y="187"/>
                    </a:cubicBezTo>
                    <a:close/>
                    <a:moveTo>
                      <a:pt x="2319" y="205"/>
                    </a:moveTo>
                    <a:cubicBezTo>
                      <a:pt x="2314" y="204"/>
                      <a:pt x="2309" y="204"/>
                      <a:pt x="2304" y="203"/>
                    </a:cubicBezTo>
                    <a:cubicBezTo>
                      <a:pt x="2304" y="606"/>
                      <a:pt x="2304" y="606"/>
                      <a:pt x="2304" y="606"/>
                    </a:cubicBezTo>
                    <a:cubicBezTo>
                      <a:pt x="2309" y="610"/>
                      <a:pt x="2315" y="614"/>
                      <a:pt x="2316" y="621"/>
                    </a:cubicBezTo>
                    <a:cubicBezTo>
                      <a:pt x="2316" y="625"/>
                      <a:pt x="2317" y="629"/>
                      <a:pt x="2319" y="632"/>
                    </a:cubicBezTo>
                    <a:cubicBezTo>
                      <a:pt x="2319" y="205"/>
                      <a:pt x="2319" y="205"/>
                      <a:pt x="2319" y="205"/>
                    </a:cubicBezTo>
                    <a:close/>
                    <a:moveTo>
                      <a:pt x="2319" y="1033"/>
                    </a:moveTo>
                    <a:cubicBezTo>
                      <a:pt x="2319" y="1188"/>
                      <a:pt x="2319" y="1188"/>
                      <a:pt x="2319" y="1188"/>
                    </a:cubicBezTo>
                    <a:cubicBezTo>
                      <a:pt x="2314" y="1188"/>
                      <a:pt x="2309" y="1187"/>
                      <a:pt x="2304" y="1187"/>
                    </a:cubicBezTo>
                    <a:cubicBezTo>
                      <a:pt x="2304" y="1056"/>
                      <a:pt x="2304" y="1056"/>
                      <a:pt x="2304" y="1056"/>
                    </a:cubicBezTo>
                    <a:cubicBezTo>
                      <a:pt x="2312" y="1051"/>
                      <a:pt x="2299" y="1033"/>
                      <a:pt x="2317" y="1033"/>
                    </a:cubicBezTo>
                    <a:cubicBezTo>
                      <a:pt x="2318" y="1033"/>
                      <a:pt x="2318" y="1033"/>
                      <a:pt x="2319" y="1033"/>
                    </a:cubicBezTo>
                    <a:close/>
                    <a:moveTo>
                      <a:pt x="2304" y="1001"/>
                    </a:moveTo>
                    <a:cubicBezTo>
                      <a:pt x="2304" y="990"/>
                      <a:pt x="2304" y="990"/>
                      <a:pt x="2304" y="990"/>
                    </a:cubicBezTo>
                    <a:cubicBezTo>
                      <a:pt x="2308" y="988"/>
                      <a:pt x="2312" y="990"/>
                      <a:pt x="2311" y="995"/>
                    </a:cubicBezTo>
                    <a:cubicBezTo>
                      <a:pt x="2310" y="998"/>
                      <a:pt x="2307" y="1003"/>
                      <a:pt x="2304" y="1001"/>
                    </a:cubicBezTo>
                    <a:close/>
                    <a:moveTo>
                      <a:pt x="2304" y="876"/>
                    </a:moveTo>
                    <a:cubicBezTo>
                      <a:pt x="2304" y="852"/>
                      <a:pt x="2304" y="852"/>
                      <a:pt x="2304" y="852"/>
                    </a:cubicBezTo>
                    <a:cubicBezTo>
                      <a:pt x="2311" y="850"/>
                      <a:pt x="2317" y="854"/>
                      <a:pt x="2315" y="862"/>
                    </a:cubicBezTo>
                    <a:cubicBezTo>
                      <a:pt x="2314" y="869"/>
                      <a:pt x="2309" y="876"/>
                      <a:pt x="2304" y="876"/>
                    </a:cubicBezTo>
                    <a:close/>
                    <a:moveTo>
                      <a:pt x="2304" y="179"/>
                    </a:moveTo>
                    <a:cubicBezTo>
                      <a:pt x="2304" y="197"/>
                      <a:pt x="2304" y="197"/>
                      <a:pt x="2304" y="197"/>
                    </a:cubicBezTo>
                    <a:cubicBezTo>
                      <a:pt x="2303" y="197"/>
                      <a:pt x="2303" y="196"/>
                      <a:pt x="2302" y="196"/>
                    </a:cubicBezTo>
                    <a:cubicBezTo>
                      <a:pt x="2290" y="188"/>
                      <a:pt x="2286" y="179"/>
                      <a:pt x="2293" y="179"/>
                    </a:cubicBezTo>
                    <a:cubicBezTo>
                      <a:pt x="2296" y="177"/>
                      <a:pt x="2300" y="178"/>
                      <a:pt x="2304" y="179"/>
                    </a:cubicBezTo>
                    <a:close/>
                    <a:moveTo>
                      <a:pt x="2304" y="203"/>
                    </a:moveTo>
                    <a:cubicBezTo>
                      <a:pt x="2304" y="606"/>
                      <a:pt x="2304" y="606"/>
                      <a:pt x="2304" y="606"/>
                    </a:cubicBezTo>
                    <a:cubicBezTo>
                      <a:pt x="2301" y="603"/>
                      <a:pt x="2297" y="600"/>
                      <a:pt x="2297" y="596"/>
                    </a:cubicBezTo>
                    <a:cubicBezTo>
                      <a:pt x="2296" y="589"/>
                      <a:pt x="2294" y="580"/>
                      <a:pt x="2282" y="577"/>
                    </a:cubicBezTo>
                    <a:cubicBezTo>
                      <a:pt x="2282" y="197"/>
                      <a:pt x="2282" y="197"/>
                      <a:pt x="2282" y="197"/>
                    </a:cubicBezTo>
                    <a:cubicBezTo>
                      <a:pt x="2282" y="197"/>
                      <a:pt x="2283" y="198"/>
                      <a:pt x="2283" y="198"/>
                    </a:cubicBezTo>
                    <a:cubicBezTo>
                      <a:pt x="2290" y="200"/>
                      <a:pt x="2297" y="202"/>
                      <a:pt x="2304" y="203"/>
                    </a:cubicBezTo>
                    <a:close/>
                    <a:moveTo>
                      <a:pt x="2304" y="852"/>
                    </a:moveTo>
                    <a:cubicBezTo>
                      <a:pt x="2304" y="876"/>
                      <a:pt x="2304" y="876"/>
                      <a:pt x="2304" y="876"/>
                    </a:cubicBezTo>
                    <a:cubicBezTo>
                      <a:pt x="2302" y="876"/>
                      <a:pt x="2300" y="875"/>
                      <a:pt x="2298" y="872"/>
                    </a:cubicBezTo>
                    <a:cubicBezTo>
                      <a:pt x="2290" y="863"/>
                      <a:pt x="2291" y="857"/>
                      <a:pt x="2301" y="854"/>
                    </a:cubicBezTo>
                    <a:cubicBezTo>
                      <a:pt x="2302" y="853"/>
                      <a:pt x="2303" y="853"/>
                      <a:pt x="2304" y="852"/>
                    </a:cubicBezTo>
                    <a:close/>
                    <a:moveTo>
                      <a:pt x="2304" y="990"/>
                    </a:moveTo>
                    <a:cubicBezTo>
                      <a:pt x="2304" y="1001"/>
                      <a:pt x="2304" y="1001"/>
                      <a:pt x="2304" y="1001"/>
                    </a:cubicBezTo>
                    <a:cubicBezTo>
                      <a:pt x="2304" y="1001"/>
                      <a:pt x="2303" y="1000"/>
                      <a:pt x="2302" y="1000"/>
                    </a:cubicBezTo>
                    <a:cubicBezTo>
                      <a:pt x="2299" y="995"/>
                      <a:pt x="2299" y="992"/>
                      <a:pt x="2304" y="991"/>
                    </a:cubicBezTo>
                    <a:cubicBezTo>
                      <a:pt x="2304" y="990"/>
                      <a:pt x="2304" y="990"/>
                      <a:pt x="2304" y="990"/>
                    </a:cubicBezTo>
                    <a:close/>
                    <a:moveTo>
                      <a:pt x="2304" y="1056"/>
                    </a:moveTo>
                    <a:cubicBezTo>
                      <a:pt x="2304" y="1187"/>
                      <a:pt x="2304" y="1187"/>
                      <a:pt x="2304" y="1187"/>
                    </a:cubicBezTo>
                    <a:cubicBezTo>
                      <a:pt x="2300" y="1188"/>
                      <a:pt x="2296" y="1190"/>
                      <a:pt x="2295" y="1194"/>
                    </a:cubicBezTo>
                    <a:cubicBezTo>
                      <a:pt x="2293" y="1202"/>
                      <a:pt x="2288" y="1206"/>
                      <a:pt x="2282" y="1207"/>
                    </a:cubicBezTo>
                    <a:cubicBezTo>
                      <a:pt x="2282" y="1061"/>
                      <a:pt x="2282" y="1061"/>
                      <a:pt x="2282" y="1061"/>
                    </a:cubicBezTo>
                    <a:cubicBezTo>
                      <a:pt x="2284" y="1059"/>
                      <a:pt x="2288" y="1058"/>
                      <a:pt x="2297" y="1058"/>
                    </a:cubicBezTo>
                    <a:cubicBezTo>
                      <a:pt x="2300" y="1058"/>
                      <a:pt x="2303" y="1058"/>
                      <a:pt x="2304" y="1056"/>
                    </a:cubicBezTo>
                    <a:close/>
                    <a:moveTo>
                      <a:pt x="2282" y="951"/>
                    </a:moveTo>
                    <a:cubicBezTo>
                      <a:pt x="2282" y="939"/>
                      <a:pt x="2282" y="939"/>
                      <a:pt x="2282" y="939"/>
                    </a:cubicBezTo>
                    <a:cubicBezTo>
                      <a:pt x="2288" y="944"/>
                      <a:pt x="2292" y="952"/>
                      <a:pt x="2285" y="952"/>
                    </a:cubicBezTo>
                    <a:cubicBezTo>
                      <a:pt x="2284" y="952"/>
                      <a:pt x="2283" y="952"/>
                      <a:pt x="2282" y="951"/>
                    </a:cubicBezTo>
                    <a:close/>
                    <a:moveTo>
                      <a:pt x="2282" y="819"/>
                    </a:moveTo>
                    <a:cubicBezTo>
                      <a:pt x="2282" y="804"/>
                      <a:pt x="2282" y="804"/>
                      <a:pt x="2282" y="804"/>
                    </a:cubicBezTo>
                    <a:cubicBezTo>
                      <a:pt x="2287" y="807"/>
                      <a:pt x="2292" y="813"/>
                      <a:pt x="2285" y="817"/>
                    </a:cubicBezTo>
                    <a:cubicBezTo>
                      <a:pt x="2284" y="818"/>
                      <a:pt x="2283" y="819"/>
                      <a:pt x="2282" y="819"/>
                    </a:cubicBezTo>
                    <a:close/>
                    <a:moveTo>
                      <a:pt x="2282" y="786"/>
                    </a:moveTo>
                    <a:cubicBezTo>
                      <a:pt x="2282" y="768"/>
                      <a:pt x="2282" y="768"/>
                      <a:pt x="2282" y="768"/>
                    </a:cubicBezTo>
                    <a:cubicBezTo>
                      <a:pt x="2288" y="773"/>
                      <a:pt x="2290" y="784"/>
                      <a:pt x="2282" y="786"/>
                    </a:cubicBezTo>
                    <a:close/>
                    <a:moveTo>
                      <a:pt x="2282" y="742"/>
                    </a:moveTo>
                    <a:cubicBezTo>
                      <a:pt x="2282" y="723"/>
                      <a:pt x="2282" y="723"/>
                      <a:pt x="2282" y="723"/>
                    </a:cubicBezTo>
                    <a:cubicBezTo>
                      <a:pt x="2293" y="724"/>
                      <a:pt x="2290" y="743"/>
                      <a:pt x="2282" y="742"/>
                    </a:cubicBezTo>
                    <a:close/>
                    <a:moveTo>
                      <a:pt x="2282" y="197"/>
                    </a:moveTo>
                    <a:cubicBezTo>
                      <a:pt x="2282" y="577"/>
                      <a:pt x="2282" y="577"/>
                      <a:pt x="2282" y="577"/>
                    </a:cubicBezTo>
                    <a:cubicBezTo>
                      <a:pt x="2279" y="576"/>
                      <a:pt x="2275" y="576"/>
                      <a:pt x="2271" y="576"/>
                    </a:cubicBezTo>
                    <a:cubicBezTo>
                      <a:pt x="2249" y="576"/>
                      <a:pt x="2245" y="598"/>
                      <a:pt x="2259" y="598"/>
                    </a:cubicBezTo>
                    <a:cubicBezTo>
                      <a:pt x="2272" y="598"/>
                      <a:pt x="2253" y="628"/>
                      <a:pt x="2264" y="640"/>
                    </a:cubicBezTo>
                    <a:cubicBezTo>
                      <a:pt x="2275" y="653"/>
                      <a:pt x="2287" y="677"/>
                      <a:pt x="2276" y="688"/>
                    </a:cubicBezTo>
                    <a:cubicBezTo>
                      <a:pt x="2265" y="699"/>
                      <a:pt x="2263" y="716"/>
                      <a:pt x="2252" y="721"/>
                    </a:cubicBezTo>
                    <a:cubicBezTo>
                      <a:pt x="2241" y="727"/>
                      <a:pt x="2217" y="746"/>
                      <a:pt x="2198" y="746"/>
                    </a:cubicBezTo>
                    <a:cubicBezTo>
                      <a:pt x="2196" y="746"/>
                      <a:pt x="2193" y="746"/>
                      <a:pt x="2190" y="746"/>
                    </a:cubicBezTo>
                    <a:cubicBezTo>
                      <a:pt x="2190" y="186"/>
                      <a:pt x="2190" y="186"/>
                      <a:pt x="2190" y="186"/>
                    </a:cubicBezTo>
                    <a:cubicBezTo>
                      <a:pt x="2196" y="185"/>
                      <a:pt x="2203" y="185"/>
                      <a:pt x="2212" y="187"/>
                    </a:cubicBezTo>
                    <a:cubicBezTo>
                      <a:pt x="2240" y="192"/>
                      <a:pt x="2258" y="188"/>
                      <a:pt x="2282" y="197"/>
                    </a:cubicBezTo>
                    <a:close/>
                    <a:moveTo>
                      <a:pt x="2282" y="723"/>
                    </a:moveTo>
                    <a:cubicBezTo>
                      <a:pt x="2282" y="723"/>
                      <a:pt x="2282" y="723"/>
                      <a:pt x="2281" y="723"/>
                    </a:cubicBezTo>
                    <a:cubicBezTo>
                      <a:pt x="2271" y="721"/>
                      <a:pt x="2274" y="741"/>
                      <a:pt x="2282" y="742"/>
                    </a:cubicBezTo>
                    <a:cubicBezTo>
                      <a:pt x="2282" y="723"/>
                      <a:pt x="2282" y="723"/>
                      <a:pt x="2282" y="723"/>
                    </a:cubicBezTo>
                    <a:close/>
                    <a:moveTo>
                      <a:pt x="2282" y="768"/>
                    </a:moveTo>
                    <a:cubicBezTo>
                      <a:pt x="2282" y="786"/>
                      <a:pt x="2282" y="786"/>
                      <a:pt x="2282" y="786"/>
                    </a:cubicBezTo>
                    <a:cubicBezTo>
                      <a:pt x="2281" y="786"/>
                      <a:pt x="2280" y="786"/>
                      <a:pt x="2278" y="786"/>
                    </a:cubicBezTo>
                    <a:cubicBezTo>
                      <a:pt x="2263" y="784"/>
                      <a:pt x="2261" y="767"/>
                      <a:pt x="2277" y="766"/>
                    </a:cubicBezTo>
                    <a:cubicBezTo>
                      <a:pt x="2279" y="766"/>
                      <a:pt x="2280" y="767"/>
                      <a:pt x="2282" y="768"/>
                    </a:cubicBezTo>
                    <a:close/>
                    <a:moveTo>
                      <a:pt x="2282" y="804"/>
                    </a:moveTo>
                    <a:cubicBezTo>
                      <a:pt x="2282" y="819"/>
                      <a:pt x="2282" y="819"/>
                      <a:pt x="2282" y="819"/>
                    </a:cubicBezTo>
                    <a:cubicBezTo>
                      <a:pt x="2275" y="818"/>
                      <a:pt x="2269" y="804"/>
                      <a:pt x="2277" y="803"/>
                    </a:cubicBezTo>
                    <a:cubicBezTo>
                      <a:pt x="2279" y="803"/>
                      <a:pt x="2280" y="804"/>
                      <a:pt x="2282" y="804"/>
                    </a:cubicBezTo>
                    <a:close/>
                    <a:moveTo>
                      <a:pt x="2282" y="939"/>
                    </a:moveTo>
                    <a:cubicBezTo>
                      <a:pt x="2282" y="951"/>
                      <a:pt x="2282" y="951"/>
                      <a:pt x="2282" y="951"/>
                    </a:cubicBezTo>
                    <a:cubicBezTo>
                      <a:pt x="2272" y="949"/>
                      <a:pt x="2263" y="933"/>
                      <a:pt x="2272" y="932"/>
                    </a:cubicBezTo>
                    <a:cubicBezTo>
                      <a:pt x="2274" y="932"/>
                      <a:pt x="2278" y="935"/>
                      <a:pt x="2282" y="939"/>
                    </a:cubicBezTo>
                    <a:close/>
                    <a:moveTo>
                      <a:pt x="2282" y="1061"/>
                    </a:moveTo>
                    <a:cubicBezTo>
                      <a:pt x="2282" y="1207"/>
                      <a:pt x="2282" y="1207"/>
                      <a:pt x="2282" y="1207"/>
                    </a:cubicBezTo>
                    <a:cubicBezTo>
                      <a:pt x="2277" y="1209"/>
                      <a:pt x="2271" y="1208"/>
                      <a:pt x="2266" y="1208"/>
                    </a:cubicBezTo>
                    <a:cubicBezTo>
                      <a:pt x="2254" y="1207"/>
                      <a:pt x="2245" y="1218"/>
                      <a:pt x="2237" y="1213"/>
                    </a:cubicBezTo>
                    <a:cubicBezTo>
                      <a:pt x="2228" y="1207"/>
                      <a:pt x="2243" y="1198"/>
                      <a:pt x="2234" y="1177"/>
                    </a:cubicBezTo>
                    <a:cubicBezTo>
                      <a:pt x="2225" y="1156"/>
                      <a:pt x="2226" y="1133"/>
                      <a:pt x="2219" y="1122"/>
                    </a:cubicBezTo>
                    <a:cubicBezTo>
                      <a:pt x="2213" y="1111"/>
                      <a:pt x="2221" y="1088"/>
                      <a:pt x="2244" y="1087"/>
                    </a:cubicBezTo>
                    <a:cubicBezTo>
                      <a:pt x="2267" y="1086"/>
                      <a:pt x="2280" y="1081"/>
                      <a:pt x="2280" y="1073"/>
                    </a:cubicBezTo>
                    <a:cubicBezTo>
                      <a:pt x="2280" y="1068"/>
                      <a:pt x="2279" y="1064"/>
                      <a:pt x="2282" y="1061"/>
                    </a:cubicBezTo>
                    <a:close/>
                    <a:moveTo>
                      <a:pt x="2190" y="987"/>
                    </a:moveTo>
                    <a:cubicBezTo>
                      <a:pt x="2190" y="976"/>
                      <a:pt x="2190" y="976"/>
                      <a:pt x="2190" y="976"/>
                    </a:cubicBezTo>
                    <a:cubicBezTo>
                      <a:pt x="2205" y="978"/>
                      <a:pt x="2211" y="987"/>
                      <a:pt x="2192" y="987"/>
                    </a:cubicBezTo>
                    <a:cubicBezTo>
                      <a:pt x="2192" y="987"/>
                      <a:pt x="2191" y="987"/>
                      <a:pt x="2190" y="987"/>
                    </a:cubicBezTo>
                    <a:close/>
                    <a:moveTo>
                      <a:pt x="2190" y="936"/>
                    </a:moveTo>
                    <a:cubicBezTo>
                      <a:pt x="2190" y="913"/>
                      <a:pt x="2190" y="913"/>
                      <a:pt x="2190" y="913"/>
                    </a:cubicBezTo>
                    <a:cubicBezTo>
                      <a:pt x="2193" y="911"/>
                      <a:pt x="2195" y="909"/>
                      <a:pt x="2199" y="907"/>
                    </a:cubicBezTo>
                    <a:cubicBezTo>
                      <a:pt x="2221" y="896"/>
                      <a:pt x="2228" y="874"/>
                      <a:pt x="2241" y="874"/>
                    </a:cubicBezTo>
                    <a:cubicBezTo>
                      <a:pt x="2250" y="873"/>
                      <a:pt x="2250" y="886"/>
                      <a:pt x="2248" y="901"/>
                    </a:cubicBezTo>
                    <a:cubicBezTo>
                      <a:pt x="2246" y="916"/>
                      <a:pt x="2223" y="954"/>
                      <a:pt x="2215" y="954"/>
                    </a:cubicBezTo>
                    <a:cubicBezTo>
                      <a:pt x="2208" y="953"/>
                      <a:pt x="2196" y="947"/>
                      <a:pt x="2192" y="938"/>
                    </a:cubicBezTo>
                    <a:cubicBezTo>
                      <a:pt x="2191" y="938"/>
                      <a:pt x="2191" y="937"/>
                      <a:pt x="2190" y="936"/>
                    </a:cubicBezTo>
                    <a:close/>
                    <a:moveTo>
                      <a:pt x="2190" y="772"/>
                    </a:moveTo>
                    <a:cubicBezTo>
                      <a:pt x="2190" y="757"/>
                      <a:pt x="2190" y="757"/>
                      <a:pt x="2190" y="757"/>
                    </a:cubicBezTo>
                    <a:cubicBezTo>
                      <a:pt x="2197" y="758"/>
                      <a:pt x="2199" y="775"/>
                      <a:pt x="2192" y="772"/>
                    </a:cubicBezTo>
                    <a:cubicBezTo>
                      <a:pt x="2191" y="772"/>
                      <a:pt x="2191" y="772"/>
                      <a:pt x="2190" y="772"/>
                    </a:cubicBezTo>
                    <a:close/>
                    <a:moveTo>
                      <a:pt x="2190" y="168"/>
                    </a:moveTo>
                    <a:cubicBezTo>
                      <a:pt x="2190" y="143"/>
                      <a:pt x="2190" y="143"/>
                      <a:pt x="2190" y="143"/>
                    </a:cubicBezTo>
                    <a:cubicBezTo>
                      <a:pt x="2196" y="144"/>
                      <a:pt x="2201" y="144"/>
                      <a:pt x="2206" y="144"/>
                    </a:cubicBezTo>
                    <a:cubicBezTo>
                      <a:pt x="2224" y="144"/>
                      <a:pt x="2209" y="164"/>
                      <a:pt x="2191" y="168"/>
                    </a:cubicBezTo>
                    <a:lnTo>
                      <a:pt x="2190" y="168"/>
                    </a:lnTo>
                    <a:close/>
                    <a:moveTo>
                      <a:pt x="2190" y="143"/>
                    </a:moveTo>
                    <a:cubicBezTo>
                      <a:pt x="2190" y="168"/>
                      <a:pt x="2190" y="168"/>
                      <a:pt x="2190" y="168"/>
                    </a:cubicBezTo>
                    <a:cubicBezTo>
                      <a:pt x="2173" y="172"/>
                      <a:pt x="2156" y="183"/>
                      <a:pt x="2148" y="196"/>
                    </a:cubicBezTo>
                    <a:cubicBezTo>
                      <a:pt x="2139" y="210"/>
                      <a:pt x="2156" y="214"/>
                      <a:pt x="2167" y="203"/>
                    </a:cubicBezTo>
                    <a:cubicBezTo>
                      <a:pt x="2174" y="196"/>
                      <a:pt x="2179" y="188"/>
                      <a:pt x="2190" y="186"/>
                    </a:cubicBezTo>
                    <a:cubicBezTo>
                      <a:pt x="2190" y="746"/>
                      <a:pt x="2190" y="746"/>
                      <a:pt x="2190" y="746"/>
                    </a:cubicBezTo>
                    <a:cubicBezTo>
                      <a:pt x="2173" y="749"/>
                      <a:pt x="2153" y="759"/>
                      <a:pt x="2163" y="776"/>
                    </a:cubicBezTo>
                    <a:cubicBezTo>
                      <a:pt x="2174" y="795"/>
                      <a:pt x="2182" y="809"/>
                      <a:pt x="2183" y="817"/>
                    </a:cubicBezTo>
                    <a:cubicBezTo>
                      <a:pt x="2185" y="825"/>
                      <a:pt x="2169" y="832"/>
                      <a:pt x="2161" y="847"/>
                    </a:cubicBezTo>
                    <a:cubicBezTo>
                      <a:pt x="2153" y="862"/>
                      <a:pt x="2142" y="854"/>
                      <a:pt x="2131" y="842"/>
                    </a:cubicBezTo>
                    <a:cubicBezTo>
                      <a:pt x="2129" y="839"/>
                      <a:pt x="2126" y="836"/>
                      <a:pt x="2123" y="834"/>
                    </a:cubicBezTo>
                    <a:cubicBezTo>
                      <a:pt x="2123" y="146"/>
                      <a:pt x="2123" y="146"/>
                      <a:pt x="2123" y="146"/>
                    </a:cubicBezTo>
                    <a:cubicBezTo>
                      <a:pt x="2127" y="135"/>
                      <a:pt x="2124" y="119"/>
                      <a:pt x="2141" y="117"/>
                    </a:cubicBezTo>
                    <a:cubicBezTo>
                      <a:pt x="2165" y="117"/>
                      <a:pt x="2139" y="140"/>
                      <a:pt x="2156" y="139"/>
                    </a:cubicBezTo>
                    <a:cubicBezTo>
                      <a:pt x="2167" y="138"/>
                      <a:pt x="2179" y="141"/>
                      <a:pt x="2190" y="143"/>
                    </a:cubicBezTo>
                    <a:close/>
                    <a:moveTo>
                      <a:pt x="2190" y="757"/>
                    </a:moveTo>
                    <a:cubicBezTo>
                      <a:pt x="2190" y="757"/>
                      <a:pt x="2190" y="757"/>
                      <a:pt x="2190" y="757"/>
                    </a:cubicBezTo>
                    <a:cubicBezTo>
                      <a:pt x="2182" y="758"/>
                      <a:pt x="2184" y="769"/>
                      <a:pt x="2190" y="772"/>
                    </a:cubicBezTo>
                    <a:cubicBezTo>
                      <a:pt x="2190" y="757"/>
                      <a:pt x="2190" y="757"/>
                      <a:pt x="2190" y="757"/>
                    </a:cubicBezTo>
                    <a:close/>
                    <a:moveTo>
                      <a:pt x="2190" y="913"/>
                    </a:moveTo>
                    <a:cubicBezTo>
                      <a:pt x="2190" y="936"/>
                      <a:pt x="2190" y="936"/>
                      <a:pt x="2190" y="936"/>
                    </a:cubicBezTo>
                    <a:cubicBezTo>
                      <a:pt x="2187" y="930"/>
                      <a:pt x="2182" y="922"/>
                      <a:pt x="2190" y="913"/>
                    </a:cubicBezTo>
                    <a:close/>
                    <a:moveTo>
                      <a:pt x="2190" y="976"/>
                    </a:moveTo>
                    <a:cubicBezTo>
                      <a:pt x="2190" y="987"/>
                      <a:pt x="2190" y="987"/>
                      <a:pt x="2190" y="987"/>
                    </a:cubicBezTo>
                    <a:cubicBezTo>
                      <a:pt x="2171" y="986"/>
                      <a:pt x="2165" y="975"/>
                      <a:pt x="2186" y="976"/>
                    </a:cubicBezTo>
                    <a:cubicBezTo>
                      <a:pt x="2188" y="976"/>
                      <a:pt x="2189" y="976"/>
                      <a:pt x="2190" y="976"/>
                    </a:cubicBezTo>
                    <a:close/>
                    <a:moveTo>
                      <a:pt x="2123" y="963"/>
                    </a:moveTo>
                    <a:cubicBezTo>
                      <a:pt x="2123" y="914"/>
                      <a:pt x="2123" y="914"/>
                      <a:pt x="2123" y="914"/>
                    </a:cubicBezTo>
                    <a:cubicBezTo>
                      <a:pt x="2141" y="928"/>
                      <a:pt x="2157" y="951"/>
                      <a:pt x="2158" y="966"/>
                    </a:cubicBezTo>
                    <a:cubicBezTo>
                      <a:pt x="2158" y="983"/>
                      <a:pt x="2138" y="975"/>
                      <a:pt x="2123" y="963"/>
                    </a:cubicBezTo>
                    <a:close/>
                    <a:moveTo>
                      <a:pt x="2123" y="902"/>
                    </a:moveTo>
                    <a:cubicBezTo>
                      <a:pt x="2133" y="910"/>
                      <a:pt x="2142" y="925"/>
                      <a:pt x="2142" y="909"/>
                    </a:cubicBezTo>
                    <a:cubicBezTo>
                      <a:pt x="2142" y="895"/>
                      <a:pt x="2132" y="880"/>
                      <a:pt x="2123" y="871"/>
                    </a:cubicBezTo>
                    <a:lnTo>
                      <a:pt x="2123" y="902"/>
                    </a:lnTo>
                    <a:close/>
                    <a:moveTo>
                      <a:pt x="2123" y="146"/>
                    </a:moveTo>
                    <a:cubicBezTo>
                      <a:pt x="2123" y="834"/>
                      <a:pt x="2123" y="834"/>
                      <a:pt x="2123" y="834"/>
                    </a:cubicBezTo>
                    <a:cubicBezTo>
                      <a:pt x="2114" y="825"/>
                      <a:pt x="2104" y="819"/>
                      <a:pt x="2104" y="828"/>
                    </a:cubicBezTo>
                    <a:cubicBezTo>
                      <a:pt x="2104" y="839"/>
                      <a:pt x="2104" y="859"/>
                      <a:pt x="2113" y="864"/>
                    </a:cubicBezTo>
                    <a:cubicBezTo>
                      <a:pt x="2116" y="865"/>
                      <a:pt x="2119" y="867"/>
                      <a:pt x="2123" y="871"/>
                    </a:cubicBezTo>
                    <a:cubicBezTo>
                      <a:pt x="2123" y="902"/>
                      <a:pt x="2123" y="902"/>
                      <a:pt x="2123" y="902"/>
                    </a:cubicBezTo>
                    <a:cubicBezTo>
                      <a:pt x="2122" y="901"/>
                      <a:pt x="2120" y="900"/>
                      <a:pt x="2119" y="899"/>
                    </a:cubicBezTo>
                    <a:cubicBezTo>
                      <a:pt x="2108" y="894"/>
                      <a:pt x="2112" y="870"/>
                      <a:pt x="2101" y="864"/>
                    </a:cubicBezTo>
                    <a:cubicBezTo>
                      <a:pt x="2090" y="857"/>
                      <a:pt x="2085" y="850"/>
                      <a:pt x="2094" y="831"/>
                    </a:cubicBezTo>
                    <a:cubicBezTo>
                      <a:pt x="2104" y="812"/>
                      <a:pt x="2093" y="799"/>
                      <a:pt x="2076" y="799"/>
                    </a:cubicBezTo>
                    <a:cubicBezTo>
                      <a:pt x="2062" y="799"/>
                      <a:pt x="2069" y="781"/>
                      <a:pt x="2063" y="771"/>
                    </a:cubicBezTo>
                    <a:cubicBezTo>
                      <a:pt x="2063" y="151"/>
                      <a:pt x="2063" y="151"/>
                      <a:pt x="2063" y="151"/>
                    </a:cubicBezTo>
                    <a:cubicBezTo>
                      <a:pt x="2080" y="149"/>
                      <a:pt x="2083" y="157"/>
                      <a:pt x="2091" y="153"/>
                    </a:cubicBezTo>
                    <a:cubicBezTo>
                      <a:pt x="2101" y="148"/>
                      <a:pt x="2118" y="159"/>
                      <a:pt x="2122" y="148"/>
                    </a:cubicBezTo>
                    <a:cubicBezTo>
                      <a:pt x="2123" y="147"/>
                      <a:pt x="2123" y="147"/>
                      <a:pt x="2123" y="146"/>
                    </a:cubicBezTo>
                    <a:close/>
                    <a:moveTo>
                      <a:pt x="2123" y="914"/>
                    </a:moveTo>
                    <a:cubicBezTo>
                      <a:pt x="2123" y="963"/>
                      <a:pt x="2123" y="963"/>
                      <a:pt x="2123" y="963"/>
                    </a:cubicBezTo>
                    <a:cubicBezTo>
                      <a:pt x="2119" y="960"/>
                      <a:pt x="2116" y="957"/>
                      <a:pt x="2113" y="954"/>
                    </a:cubicBezTo>
                    <a:cubicBezTo>
                      <a:pt x="2100" y="938"/>
                      <a:pt x="2076" y="906"/>
                      <a:pt x="2097" y="904"/>
                    </a:cubicBezTo>
                    <a:cubicBezTo>
                      <a:pt x="2105" y="903"/>
                      <a:pt x="2114" y="907"/>
                      <a:pt x="2123" y="914"/>
                    </a:cubicBezTo>
                    <a:close/>
                    <a:moveTo>
                      <a:pt x="2063" y="869"/>
                    </a:moveTo>
                    <a:cubicBezTo>
                      <a:pt x="2066" y="869"/>
                      <a:pt x="2068" y="865"/>
                      <a:pt x="2069" y="862"/>
                    </a:cubicBezTo>
                    <a:cubicBezTo>
                      <a:pt x="2069" y="858"/>
                      <a:pt x="2067" y="856"/>
                      <a:pt x="2063" y="857"/>
                    </a:cubicBezTo>
                    <a:cubicBezTo>
                      <a:pt x="2063" y="869"/>
                      <a:pt x="2063" y="869"/>
                      <a:pt x="2063" y="869"/>
                    </a:cubicBezTo>
                    <a:close/>
                    <a:moveTo>
                      <a:pt x="2063" y="90"/>
                    </a:moveTo>
                    <a:cubicBezTo>
                      <a:pt x="2063" y="69"/>
                      <a:pt x="2063" y="69"/>
                      <a:pt x="2063" y="69"/>
                    </a:cubicBezTo>
                    <a:cubicBezTo>
                      <a:pt x="2064" y="69"/>
                      <a:pt x="2064" y="69"/>
                      <a:pt x="2065" y="69"/>
                    </a:cubicBezTo>
                    <a:cubicBezTo>
                      <a:pt x="2074" y="62"/>
                      <a:pt x="2110" y="63"/>
                      <a:pt x="2098" y="66"/>
                    </a:cubicBezTo>
                    <a:cubicBezTo>
                      <a:pt x="2085" y="69"/>
                      <a:pt x="2083" y="92"/>
                      <a:pt x="2069" y="92"/>
                    </a:cubicBezTo>
                    <a:cubicBezTo>
                      <a:pt x="2067" y="92"/>
                      <a:pt x="2065" y="91"/>
                      <a:pt x="2063" y="90"/>
                    </a:cubicBezTo>
                    <a:close/>
                    <a:moveTo>
                      <a:pt x="2063" y="69"/>
                    </a:moveTo>
                    <a:cubicBezTo>
                      <a:pt x="2063" y="90"/>
                      <a:pt x="2063" y="90"/>
                      <a:pt x="2063" y="90"/>
                    </a:cubicBezTo>
                    <a:cubicBezTo>
                      <a:pt x="2055" y="85"/>
                      <a:pt x="2054" y="69"/>
                      <a:pt x="2063" y="69"/>
                    </a:cubicBezTo>
                    <a:close/>
                    <a:moveTo>
                      <a:pt x="2063" y="151"/>
                    </a:moveTo>
                    <a:cubicBezTo>
                      <a:pt x="2063" y="771"/>
                      <a:pt x="2063" y="771"/>
                      <a:pt x="2063" y="771"/>
                    </a:cubicBezTo>
                    <a:cubicBezTo>
                      <a:pt x="2062" y="769"/>
                      <a:pt x="2061" y="768"/>
                      <a:pt x="2058" y="766"/>
                    </a:cubicBezTo>
                    <a:cubicBezTo>
                      <a:pt x="2045" y="758"/>
                      <a:pt x="2030" y="749"/>
                      <a:pt x="2011" y="759"/>
                    </a:cubicBezTo>
                    <a:cubicBezTo>
                      <a:pt x="1991" y="770"/>
                      <a:pt x="1969" y="791"/>
                      <a:pt x="1963" y="792"/>
                    </a:cubicBezTo>
                    <a:cubicBezTo>
                      <a:pt x="1962" y="793"/>
                      <a:pt x="1961" y="793"/>
                      <a:pt x="1960" y="794"/>
                    </a:cubicBezTo>
                    <a:cubicBezTo>
                      <a:pt x="1960" y="217"/>
                      <a:pt x="1960" y="217"/>
                      <a:pt x="1960" y="217"/>
                    </a:cubicBezTo>
                    <a:cubicBezTo>
                      <a:pt x="1964" y="221"/>
                      <a:pt x="1966" y="226"/>
                      <a:pt x="1967" y="231"/>
                    </a:cubicBezTo>
                    <a:cubicBezTo>
                      <a:pt x="1970" y="239"/>
                      <a:pt x="1987" y="254"/>
                      <a:pt x="1994" y="265"/>
                    </a:cubicBezTo>
                    <a:cubicBezTo>
                      <a:pt x="2001" y="275"/>
                      <a:pt x="2006" y="279"/>
                      <a:pt x="2006" y="269"/>
                    </a:cubicBezTo>
                    <a:cubicBezTo>
                      <a:pt x="2006" y="259"/>
                      <a:pt x="1997" y="246"/>
                      <a:pt x="1991" y="242"/>
                    </a:cubicBezTo>
                    <a:cubicBezTo>
                      <a:pt x="1985" y="238"/>
                      <a:pt x="1993" y="216"/>
                      <a:pt x="1980" y="210"/>
                    </a:cubicBezTo>
                    <a:cubicBezTo>
                      <a:pt x="1967" y="205"/>
                      <a:pt x="1958" y="189"/>
                      <a:pt x="1975" y="187"/>
                    </a:cubicBezTo>
                    <a:cubicBezTo>
                      <a:pt x="1991" y="185"/>
                      <a:pt x="1994" y="183"/>
                      <a:pt x="2002" y="175"/>
                    </a:cubicBezTo>
                    <a:cubicBezTo>
                      <a:pt x="2010" y="167"/>
                      <a:pt x="2036" y="158"/>
                      <a:pt x="2058" y="152"/>
                    </a:cubicBezTo>
                    <a:cubicBezTo>
                      <a:pt x="2060" y="152"/>
                      <a:pt x="2061" y="151"/>
                      <a:pt x="2063" y="151"/>
                    </a:cubicBezTo>
                    <a:close/>
                    <a:moveTo>
                      <a:pt x="2063" y="857"/>
                    </a:moveTo>
                    <a:cubicBezTo>
                      <a:pt x="2063" y="869"/>
                      <a:pt x="2063" y="869"/>
                      <a:pt x="2063" y="869"/>
                    </a:cubicBezTo>
                    <a:cubicBezTo>
                      <a:pt x="2062" y="869"/>
                      <a:pt x="2061" y="868"/>
                      <a:pt x="2060" y="867"/>
                    </a:cubicBezTo>
                    <a:cubicBezTo>
                      <a:pt x="2056" y="862"/>
                      <a:pt x="2057" y="859"/>
                      <a:pt x="2062" y="858"/>
                    </a:cubicBezTo>
                    <a:cubicBezTo>
                      <a:pt x="2062" y="858"/>
                      <a:pt x="2063" y="858"/>
                      <a:pt x="2063" y="857"/>
                    </a:cubicBezTo>
                    <a:close/>
                    <a:moveTo>
                      <a:pt x="1960" y="871"/>
                    </a:moveTo>
                    <a:cubicBezTo>
                      <a:pt x="1960" y="847"/>
                      <a:pt x="1960" y="847"/>
                      <a:pt x="1960" y="847"/>
                    </a:cubicBezTo>
                    <a:cubicBezTo>
                      <a:pt x="1969" y="849"/>
                      <a:pt x="1975" y="866"/>
                      <a:pt x="1963" y="870"/>
                    </a:cubicBezTo>
                    <a:cubicBezTo>
                      <a:pt x="1962" y="871"/>
                      <a:pt x="1961" y="871"/>
                      <a:pt x="1960" y="871"/>
                    </a:cubicBezTo>
                    <a:close/>
                    <a:moveTo>
                      <a:pt x="1960" y="217"/>
                    </a:moveTo>
                    <a:cubicBezTo>
                      <a:pt x="1960" y="794"/>
                      <a:pt x="1960" y="794"/>
                      <a:pt x="1960" y="794"/>
                    </a:cubicBezTo>
                    <a:cubicBezTo>
                      <a:pt x="1957" y="800"/>
                      <a:pt x="1959" y="818"/>
                      <a:pt x="1956" y="829"/>
                    </a:cubicBezTo>
                    <a:cubicBezTo>
                      <a:pt x="1952" y="843"/>
                      <a:pt x="1945" y="854"/>
                      <a:pt x="1935" y="853"/>
                    </a:cubicBezTo>
                    <a:cubicBezTo>
                      <a:pt x="1929" y="852"/>
                      <a:pt x="1921" y="838"/>
                      <a:pt x="1913" y="824"/>
                    </a:cubicBezTo>
                    <a:cubicBezTo>
                      <a:pt x="1913" y="273"/>
                      <a:pt x="1913" y="273"/>
                      <a:pt x="1913" y="273"/>
                    </a:cubicBezTo>
                    <a:cubicBezTo>
                      <a:pt x="1914" y="272"/>
                      <a:pt x="1915" y="272"/>
                      <a:pt x="1916" y="272"/>
                    </a:cubicBezTo>
                    <a:cubicBezTo>
                      <a:pt x="1926" y="272"/>
                      <a:pt x="1935" y="288"/>
                      <a:pt x="1949" y="288"/>
                    </a:cubicBezTo>
                    <a:cubicBezTo>
                      <a:pt x="1963" y="288"/>
                      <a:pt x="1950" y="268"/>
                      <a:pt x="1935" y="261"/>
                    </a:cubicBezTo>
                    <a:cubicBezTo>
                      <a:pt x="1928" y="257"/>
                      <a:pt x="1919" y="257"/>
                      <a:pt x="1913" y="256"/>
                    </a:cubicBezTo>
                    <a:cubicBezTo>
                      <a:pt x="1913" y="207"/>
                      <a:pt x="1913" y="207"/>
                      <a:pt x="1913" y="207"/>
                    </a:cubicBezTo>
                    <a:cubicBezTo>
                      <a:pt x="1921" y="206"/>
                      <a:pt x="1902" y="238"/>
                      <a:pt x="1927" y="227"/>
                    </a:cubicBezTo>
                    <a:cubicBezTo>
                      <a:pt x="1954" y="214"/>
                      <a:pt x="1932" y="216"/>
                      <a:pt x="1946" y="213"/>
                    </a:cubicBezTo>
                    <a:cubicBezTo>
                      <a:pt x="1953" y="212"/>
                      <a:pt x="1957" y="214"/>
                      <a:pt x="1960" y="217"/>
                    </a:cubicBezTo>
                    <a:close/>
                    <a:moveTo>
                      <a:pt x="1960" y="847"/>
                    </a:moveTo>
                    <a:cubicBezTo>
                      <a:pt x="1959" y="847"/>
                      <a:pt x="1959" y="847"/>
                      <a:pt x="1958" y="847"/>
                    </a:cubicBezTo>
                    <a:cubicBezTo>
                      <a:pt x="1946" y="846"/>
                      <a:pt x="1950" y="870"/>
                      <a:pt x="1960" y="871"/>
                    </a:cubicBezTo>
                    <a:cubicBezTo>
                      <a:pt x="1960" y="847"/>
                      <a:pt x="1960" y="847"/>
                      <a:pt x="1960" y="847"/>
                    </a:cubicBezTo>
                    <a:close/>
                    <a:moveTo>
                      <a:pt x="1913" y="917"/>
                    </a:moveTo>
                    <a:cubicBezTo>
                      <a:pt x="1913" y="907"/>
                      <a:pt x="1913" y="907"/>
                      <a:pt x="1913" y="907"/>
                    </a:cubicBezTo>
                    <a:cubicBezTo>
                      <a:pt x="1913" y="907"/>
                      <a:pt x="1913" y="907"/>
                      <a:pt x="1913" y="907"/>
                    </a:cubicBezTo>
                    <a:cubicBezTo>
                      <a:pt x="1917" y="904"/>
                      <a:pt x="1921" y="906"/>
                      <a:pt x="1920" y="911"/>
                    </a:cubicBezTo>
                    <a:cubicBezTo>
                      <a:pt x="1919" y="915"/>
                      <a:pt x="1916" y="919"/>
                      <a:pt x="1913" y="917"/>
                    </a:cubicBezTo>
                    <a:close/>
                    <a:moveTo>
                      <a:pt x="1913" y="897"/>
                    </a:moveTo>
                    <a:cubicBezTo>
                      <a:pt x="1913" y="890"/>
                      <a:pt x="1913" y="890"/>
                      <a:pt x="1913" y="890"/>
                    </a:cubicBezTo>
                    <a:cubicBezTo>
                      <a:pt x="1914" y="891"/>
                      <a:pt x="1914" y="892"/>
                      <a:pt x="1914" y="894"/>
                    </a:cubicBezTo>
                    <a:cubicBezTo>
                      <a:pt x="1914" y="895"/>
                      <a:pt x="1913" y="896"/>
                      <a:pt x="1913" y="897"/>
                    </a:cubicBezTo>
                    <a:close/>
                    <a:moveTo>
                      <a:pt x="1913" y="884"/>
                    </a:moveTo>
                    <a:cubicBezTo>
                      <a:pt x="1913" y="872"/>
                      <a:pt x="1913" y="872"/>
                      <a:pt x="1913" y="872"/>
                    </a:cubicBezTo>
                    <a:cubicBezTo>
                      <a:pt x="1916" y="871"/>
                      <a:pt x="1919" y="873"/>
                      <a:pt x="1918" y="877"/>
                    </a:cubicBezTo>
                    <a:cubicBezTo>
                      <a:pt x="1918" y="880"/>
                      <a:pt x="1915" y="884"/>
                      <a:pt x="1913" y="884"/>
                    </a:cubicBezTo>
                    <a:close/>
                    <a:moveTo>
                      <a:pt x="1913" y="207"/>
                    </a:moveTo>
                    <a:cubicBezTo>
                      <a:pt x="1913" y="256"/>
                      <a:pt x="1913" y="256"/>
                      <a:pt x="1913" y="256"/>
                    </a:cubicBezTo>
                    <a:cubicBezTo>
                      <a:pt x="1911" y="256"/>
                      <a:pt x="1909" y="256"/>
                      <a:pt x="1908" y="255"/>
                    </a:cubicBezTo>
                    <a:cubicBezTo>
                      <a:pt x="1908" y="209"/>
                      <a:pt x="1908" y="209"/>
                      <a:pt x="1908" y="209"/>
                    </a:cubicBezTo>
                    <a:cubicBezTo>
                      <a:pt x="1908" y="209"/>
                      <a:pt x="1909" y="209"/>
                      <a:pt x="1909" y="209"/>
                    </a:cubicBezTo>
                    <a:cubicBezTo>
                      <a:pt x="1911" y="208"/>
                      <a:pt x="1912" y="207"/>
                      <a:pt x="1913" y="207"/>
                    </a:cubicBezTo>
                    <a:close/>
                    <a:moveTo>
                      <a:pt x="1913" y="273"/>
                    </a:moveTo>
                    <a:cubicBezTo>
                      <a:pt x="1913" y="824"/>
                      <a:pt x="1913" y="824"/>
                      <a:pt x="1913" y="824"/>
                    </a:cubicBezTo>
                    <a:cubicBezTo>
                      <a:pt x="1911" y="821"/>
                      <a:pt x="1910" y="818"/>
                      <a:pt x="1908" y="816"/>
                    </a:cubicBezTo>
                    <a:cubicBezTo>
                      <a:pt x="1908" y="285"/>
                      <a:pt x="1908" y="285"/>
                      <a:pt x="1908" y="285"/>
                    </a:cubicBezTo>
                    <a:cubicBezTo>
                      <a:pt x="1911" y="280"/>
                      <a:pt x="1910" y="275"/>
                      <a:pt x="1913" y="273"/>
                    </a:cubicBezTo>
                    <a:close/>
                    <a:moveTo>
                      <a:pt x="1913" y="872"/>
                    </a:moveTo>
                    <a:cubicBezTo>
                      <a:pt x="1913" y="884"/>
                      <a:pt x="1913" y="884"/>
                      <a:pt x="1913" y="884"/>
                    </a:cubicBezTo>
                    <a:cubicBezTo>
                      <a:pt x="1912" y="884"/>
                      <a:pt x="1911" y="883"/>
                      <a:pt x="1910" y="882"/>
                    </a:cubicBezTo>
                    <a:cubicBezTo>
                      <a:pt x="1909" y="881"/>
                      <a:pt x="1908" y="880"/>
                      <a:pt x="1908" y="879"/>
                    </a:cubicBezTo>
                    <a:cubicBezTo>
                      <a:pt x="1908" y="875"/>
                      <a:pt x="1908" y="875"/>
                      <a:pt x="1908" y="875"/>
                    </a:cubicBezTo>
                    <a:cubicBezTo>
                      <a:pt x="1909" y="874"/>
                      <a:pt x="1910" y="874"/>
                      <a:pt x="1911" y="873"/>
                    </a:cubicBezTo>
                    <a:cubicBezTo>
                      <a:pt x="1912" y="873"/>
                      <a:pt x="1912" y="873"/>
                      <a:pt x="1913" y="872"/>
                    </a:cubicBezTo>
                    <a:close/>
                    <a:moveTo>
                      <a:pt x="1913" y="890"/>
                    </a:moveTo>
                    <a:cubicBezTo>
                      <a:pt x="1913" y="897"/>
                      <a:pt x="1913" y="897"/>
                      <a:pt x="1913" y="897"/>
                    </a:cubicBezTo>
                    <a:cubicBezTo>
                      <a:pt x="1912" y="899"/>
                      <a:pt x="1910" y="901"/>
                      <a:pt x="1908" y="901"/>
                    </a:cubicBezTo>
                    <a:cubicBezTo>
                      <a:pt x="1908" y="889"/>
                      <a:pt x="1908" y="889"/>
                      <a:pt x="1908" y="889"/>
                    </a:cubicBezTo>
                    <a:cubicBezTo>
                      <a:pt x="1910" y="889"/>
                      <a:pt x="1912" y="889"/>
                      <a:pt x="1913" y="890"/>
                    </a:cubicBezTo>
                    <a:close/>
                    <a:moveTo>
                      <a:pt x="1913" y="907"/>
                    </a:moveTo>
                    <a:cubicBezTo>
                      <a:pt x="1913" y="917"/>
                      <a:pt x="1913" y="917"/>
                      <a:pt x="1913" y="917"/>
                    </a:cubicBezTo>
                    <a:cubicBezTo>
                      <a:pt x="1912" y="917"/>
                      <a:pt x="1912" y="916"/>
                      <a:pt x="1912" y="916"/>
                    </a:cubicBezTo>
                    <a:cubicBezTo>
                      <a:pt x="1908" y="911"/>
                      <a:pt x="1908" y="908"/>
                      <a:pt x="1913" y="907"/>
                    </a:cubicBezTo>
                    <a:close/>
                    <a:moveTo>
                      <a:pt x="1908" y="868"/>
                    </a:moveTo>
                    <a:cubicBezTo>
                      <a:pt x="1908" y="863"/>
                      <a:pt x="1908" y="863"/>
                      <a:pt x="1908" y="863"/>
                    </a:cubicBezTo>
                    <a:cubicBezTo>
                      <a:pt x="1909" y="864"/>
                      <a:pt x="1909" y="865"/>
                      <a:pt x="1909" y="867"/>
                    </a:cubicBezTo>
                    <a:cubicBezTo>
                      <a:pt x="1908" y="867"/>
                      <a:pt x="1908" y="868"/>
                      <a:pt x="1908" y="868"/>
                    </a:cubicBezTo>
                    <a:close/>
                    <a:moveTo>
                      <a:pt x="1908" y="209"/>
                    </a:moveTo>
                    <a:cubicBezTo>
                      <a:pt x="1908" y="255"/>
                      <a:pt x="1908" y="255"/>
                      <a:pt x="1908" y="255"/>
                    </a:cubicBezTo>
                    <a:cubicBezTo>
                      <a:pt x="1905" y="254"/>
                      <a:pt x="1903" y="253"/>
                      <a:pt x="1905" y="248"/>
                    </a:cubicBezTo>
                    <a:cubicBezTo>
                      <a:pt x="1908" y="243"/>
                      <a:pt x="1905" y="236"/>
                      <a:pt x="1903" y="229"/>
                    </a:cubicBezTo>
                    <a:cubicBezTo>
                      <a:pt x="1903" y="215"/>
                      <a:pt x="1903" y="215"/>
                      <a:pt x="1903" y="215"/>
                    </a:cubicBezTo>
                    <a:cubicBezTo>
                      <a:pt x="1904" y="213"/>
                      <a:pt x="1906" y="211"/>
                      <a:pt x="1908" y="209"/>
                    </a:cubicBezTo>
                    <a:close/>
                    <a:moveTo>
                      <a:pt x="1908" y="285"/>
                    </a:moveTo>
                    <a:cubicBezTo>
                      <a:pt x="1908" y="816"/>
                      <a:pt x="1908" y="816"/>
                      <a:pt x="1908" y="816"/>
                    </a:cubicBezTo>
                    <a:cubicBezTo>
                      <a:pt x="1906" y="813"/>
                      <a:pt x="1905" y="810"/>
                      <a:pt x="1903" y="808"/>
                    </a:cubicBezTo>
                    <a:cubicBezTo>
                      <a:pt x="1903" y="290"/>
                      <a:pt x="1903" y="290"/>
                      <a:pt x="1903" y="290"/>
                    </a:cubicBezTo>
                    <a:cubicBezTo>
                      <a:pt x="1905" y="288"/>
                      <a:pt x="1907" y="287"/>
                      <a:pt x="1908" y="285"/>
                    </a:cubicBezTo>
                    <a:close/>
                    <a:moveTo>
                      <a:pt x="1908" y="863"/>
                    </a:moveTo>
                    <a:cubicBezTo>
                      <a:pt x="1908" y="868"/>
                      <a:pt x="1908" y="868"/>
                      <a:pt x="1908" y="868"/>
                    </a:cubicBezTo>
                    <a:cubicBezTo>
                      <a:pt x="1907" y="871"/>
                      <a:pt x="1905" y="873"/>
                      <a:pt x="1903" y="873"/>
                    </a:cubicBezTo>
                    <a:cubicBezTo>
                      <a:pt x="1903" y="862"/>
                      <a:pt x="1903" y="862"/>
                      <a:pt x="1903" y="862"/>
                    </a:cubicBezTo>
                    <a:cubicBezTo>
                      <a:pt x="1905" y="861"/>
                      <a:pt x="1907" y="862"/>
                      <a:pt x="1908" y="863"/>
                    </a:cubicBezTo>
                    <a:close/>
                    <a:moveTo>
                      <a:pt x="1908" y="875"/>
                    </a:moveTo>
                    <a:cubicBezTo>
                      <a:pt x="1908" y="879"/>
                      <a:pt x="1908" y="879"/>
                      <a:pt x="1908" y="879"/>
                    </a:cubicBezTo>
                    <a:cubicBezTo>
                      <a:pt x="1907" y="877"/>
                      <a:pt x="1907" y="876"/>
                      <a:pt x="1908" y="875"/>
                    </a:cubicBezTo>
                    <a:close/>
                    <a:moveTo>
                      <a:pt x="1908" y="889"/>
                    </a:moveTo>
                    <a:cubicBezTo>
                      <a:pt x="1908" y="901"/>
                      <a:pt x="1908" y="901"/>
                      <a:pt x="1908" y="901"/>
                    </a:cubicBezTo>
                    <a:cubicBezTo>
                      <a:pt x="1907" y="900"/>
                      <a:pt x="1906" y="900"/>
                      <a:pt x="1905" y="899"/>
                    </a:cubicBezTo>
                    <a:cubicBezTo>
                      <a:pt x="1904" y="897"/>
                      <a:pt x="1904" y="896"/>
                      <a:pt x="1903" y="895"/>
                    </a:cubicBezTo>
                    <a:cubicBezTo>
                      <a:pt x="1903" y="892"/>
                      <a:pt x="1903" y="892"/>
                      <a:pt x="1903" y="892"/>
                    </a:cubicBezTo>
                    <a:cubicBezTo>
                      <a:pt x="1904" y="891"/>
                      <a:pt x="1905" y="890"/>
                      <a:pt x="1907" y="890"/>
                    </a:cubicBezTo>
                    <a:cubicBezTo>
                      <a:pt x="1907" y="890"/>
                      <a:pt x="1908" y="889"/>
                      <a:pt x="1908" y="889"/>
                    </a:cubicBezTo>
                    <a:close/>
                    <a:moveTo>
                      <a:pt x="1903" y="833"/>
                    </a:moveTo>
                    <a:cubicBezTo>
                      <a:pt x="1903" y="824"/>
                      <a:pt x="1903" y="824"/>
                      <a:pt x="1903" y="824"/>
                    </a:cubicBezTo>
                    <a:cubicBezTo>
                      <a:pt x="1905" y="824"/>
                      <a:pt x="1906" y="826"/>
                      <a:pt x="1905" y="828"/>
                    </a:cubicBezTo>
                    <a:cubicBezTo>
                      <a:pt x="1905" y="830"/>
                      <a:pt x="1904" y="832"/>
                      <a:pt x="1903" y="833"/>
                    </a:cubicBezTo>
                    <a:close/>
                    <a:moveTo>
                      <a:pt x="1903" y="215"/>
                    </a:moveTo>
                    <a:cubicBezTo>
                      <a:pt x="1903" y="229"/>
                      <a:pt x="1903" y="229"/>
                      <a:pt x="1903" y="229"/>
                    </a:cubicBezTo>
                    <a:cubicBezTo>
                      <a:pt x="1902" y="224"/>
                      <a:pt x="1901" y="219"/>
                      <a:pt x="1903" y="215"/>
                    </a:cubicBezTo>
                    <a:close/>
                    <a:moveTo>
                      <a:pt x="1903" y="290"/>
                    </a:moveTo>
                    <a:cubicBezTo>
                      <a:pt x="1901" y="291"/>
                      <a:pt x="1899" y="293"/>
                      <a:pt x="1897" y="294"/>
                    </a:cubicBezTo>
                    <a:cubicBezTo>
                      <a:pt x="1878" y="302"/>
                      <a:pt x="1871" y="292"/>
                      <a:pt x="1880" y="280"/>
                    </a:cubicBezTo>
                    <a:cubicBezTo>
                      <a:pt x="1890" y="268"/>
                      <a:pt x="1895" y="259"/>
                      <a:pt x="1891" y="238"/>
                    </a:cubicBezTo>
                    <a:cubicBezTo>
                      <a:pt x="1887" y="216"/>
                      <a:pt x="1891" y="195"/>
                      <a:pt x="1878" y="198"/>
                    </a:cubicBezTo>
                    <a:cubicBezTo>
                      <a:pt x="1864" y="201"/>
                      <a:pt x="1854" y="235"/>
                      <a:pt x="1854" y="247"/>
                    </a:cubicBezTo>
                    <a:cubicBezTo>
                      <a:pt x="1854" y="259"/>
                      <a:pt x="1864" y="264"/>
                      <a:pt x="1848" y="264"/>
                    </a:cubicBezTo>
                    <a:cubicBezTo>
                      <a:pt x="1831" y="264"/>
                      <a:pt x="1826" y="247"/>
                      <a:pt x="1813" y="247"/>
                    </a:cubicBezTo>
                    <a:cubicBezTo>
                      <a:pt x="1801" y="247"/>
                      <a:pt x="1811" y="261"/>
                      <a:pt x="1798" y="261"/>
                    </a:cubicBezTo>
                    <a:cubicBezTo>
                      <a:pt x="1789" y="261"/>
                      <a:pt x="1775" y="264"/>
                      <a:pt x="1762" y="268"/>
                    </a:cubicBezTo>
                    <a:cubicBezTo>
                      <a:pt x="1762" y="564"/>
                      <a:pt x="1762" y="564"/>
                      <a:pt x="1762" y="564"/>
                    </a:cubicBezTo>
                    <a:cubicBezTo>
                      <a:pt x="1800" y="574"/>
                      <a:pt x="1787" y="595"/>
                      <a:pt x="1762" y="603"/>
                    </a:cubicBezTo>
                    <a:cubicBezTo>
                      <a:pt x="1762" y="707"/>
                      <a:pt x="1762" y="707"/>
                      <a:pt x="1762" y="707"/>
                    </a:cubicBezTo>
                    <a:cubicBezTo>
                      <a:pt x="1765" y="708"/>
                      <a:pt x="1769" y="709"/>
                      <a:pt x="1772" y="712"/>
                    </a:cubicBezTo>
                    <a:cubicBezTo>
                      <a:pt x="1787" y="722"/>
                      <a:pt x="1783" y="712"/>
                      <a:pt x="1808" y="712"/>
                    </a:cubicBezTo>
                    <a:cubicBezTo>
                      <a:pt x="1832" y="712"/>
                      <a:pt x="1831" y="709"/>
                      <a:pt x="1850" y="725"/>
                    </a:cubicBezTo>
                    <a:cubicBezTo>
                      <a:pt x="1869" y="742"/>
                      <a:pt x="1880" y="747"/>
                      <a:pt x="1893" y="747"/>
                    </a:cubicBezTo>
                    <a:cubicBezTo>
                      <a:pt x="1905" y="747"/>
                      <a:pt x="1887" y="788"/>
                      <a:pt x="1900" y="803"/>
                    </a:cubicBezTo>
                    <a:cubicBezTo>
                      <a:pt x="1901" y="805"/>
                      <a:pt x="1902" y="806"/>
                      <a:pt x="1903" y="808"/>
                    </a:cubicBezTo>
                    <a:cubicBezTo>
                      <a:pt x="1903" y="290"/>
                      <a:pt x="1903" y="290"/>
                      <a:pt x="1903" y="290"/>
                    </a:cubicBezTo>
                    <a:close/>
                    <a:moveTo>
                      <a:pt x="1903" y="824"/>
                    </a:moveTo>
                    <a:cubicBezTo>
                      <a:pt x="1903" y="833"/>
                      <a:pt x="1903" y="833"/>
                      <a:pt x="1903" y="833"/>
                    </a:cubicBezTo>
                    <a:cubicBezTo>
                      <a:pt x="1901" y="835"/>
                      <a:pt x="1899" y="836"/>
                      <a:pt x="1897" y="833"/>
                    </a:cubicBezTo>
                    <a:cubicBezTo>
                      <a:pt x="1893" y="829"/>
                      <a:pt x="1893" y="826"/>
                      <a:pt x="1898" y="824"/>
                    </a:cubicBezTo>
                    <a:cubicBezTo>
                      <a:pt x="1900" y="823"/>
                      <a:pt x="1902" y="823"/>
                      <a:pt x="1903" y="824"/>
                    </a:cubicBezTo>
                    <a:close/>
                    <a:moveTo>
                      <a:pt x="1903" y="862"/>
                    </a:moveTo>
                    <a:cubicBezTo>
                      <a:pt x="1903" y="873"/>
                      <a:pt x="1903" y="873"/>
                      <a:pt x="1903" y="873"/>
                    </a:cubicBezTo>
                    <a:cubicBezTo>
                      <a:pt x="1902" y="873"/>
                      <a:pt x="1901" y="873"/>
                      <a:pt x="1900" y="871"/>
                    </a:cubicBezTo>
                    <a:cubicBezTo>
                      <a:pt x="1896" y="867"/>
                      <a:pt x="1897" y="864"/>
                      <a:pt x="1902" y="862"/>
                    </a:cubicBezTo>
                    <a:cubicBezTo>
                      <a:pt x="1902" y="862"/>
                      <a:pt x="1903" y="862"/>
                      <a:pt x="1903" y="862"/>
                    </a:cubicBezTo>
                    <a:close/>
                    <a:moveTo>
                      <a:pt x="1903" y="892"/>
                    </a:moveTo>
                    <a:cubicBezTo>
                      <a:pt x="1903" y="895"/>
                      <a:pt x="1903" y="895"/>
                      <a:pt x="1903" y="895"/>
                    </a:cubicBezTo>
                    <a:cubicBezTo>
                      <a:pt x="1903" y="894"/>
                      <a:pt x="1903" y="893"/>
                      <a:pt x="1903" y="892"/>
                    </a:cubicBezTo>
                    <a:close/>
                    <a:moveTo>
                      <a:pt x="1762" y="968"/>
                    </a:moveTo>
                    <a:cubicBezTo>
                      <a:pt x="1762" y="956"/>
                      <a:pt x="1762" y="956"/>
                      <a:pt x="1762" y="956"/>
                    </a:cubicBezTo>
                    <a:cubicBezTo>
                      <a:pt x="1765" y="955"/>
                      <a:pt x="1768" y="957"/>
                      <a:pt x="1767" y="961"/>
                    </a:cubicBezTo>
                    <a:cubicBezTo>
                      <a:pt x="1766" y="964"/>
                      <a:pt x="1764" y="968"/>
                      <a:pt x="1762" y="968"/>
                    </a:cubicBezTo>
                    <a:close/>
                    <a:moveTo>
                      <a:pt x="1762" y="783"/>
                    </a:moveTo>
                    <a:cubicBezTo>
                      <a:pt x="1762" y="717"/>
                      <a:pt x="1762" y="717"/>
                      <a:pt x="1762" y="717"/>
                    </a:cubicBezTo>
                    <a:cubicBezTo>
                      <a:pt x="1771" y="718"/>
                      <a:pt x="1780" y="722"/>
                      <a:pt x="1786" y="728"/>
                    </a:cubicBezTo>
                    <a:cubicBezTo>
                      <a:pt x="1794" y="738"/>
                      <a:pt x="1767" y="770"/>
                      <a:pt x="1763" y="781"/>
                    </a:cubicBezTo>
                    <a:cubicBezTo>
                      <a:pt x="1762" y="782"/>
                      <a:pt x="1762" y="783"/>
                      <a:pt x="1762" y="783"/>
                    </a:cubicBezTo>
                    <a:close/>
                    <a:moveTo>
                      <a:pt x="1762" y="238"/>
                    </a:moveTo>
                    <a:cubicBezTo>
                      <a:pt x="1762" y="178"/>
                      <a:pt x="1762" y="178"/>
                      <a:pt x="1762" y="178"/>
                    </a:cubicBezTo>
                    <a:cubicBezTo>
                      <a:pt x="1776" y="168"/>
                      <a:pt x="1771" y="142"/>
                      <a:pt x="1799" y="142"/>
                    </a:cubicBezTo>
                    <a:cubicBezTo>
                      <a:pt x="1830" y="142"/>
                      <a:pt x="1811" y="125"/>
                      <a:pt x="1847" y="134"/>
                    </a:cubicBezTo>
                    <a:cubicBezTo>
                      <a:pt x="1867" y="132"/>
                      <a:pt x="1850" y="157"/>
                      <a:pt x="1833" y="157"/>
                    </a:cubicBezTo>
                    <a:cubicBezTo>
                      <a:pt x="1816" y="157"/>
                      <a:pt x="1776" y="191"/>
                      <a:pt x="1771" y="208"/>
                    </a:cubicBezTo>
                    <a:cubicBezTo>
                      <a:pt x="1768" y="220"/>
                      <a:pt x="1767" y="235"/>
                      <a:pt x="1762" y="238"/>
                    </a:cubicBezTo>
                    <a:close/>
                    <a:moveTo>
                      <a:pt x="1762" y="178"/>
                    </a:moveTo>
                    <a:cubicBezTo>
                      <a:pt x="1762" y="238"/>
                      <a:pt x="1762" y="238"/>
                      <a:pt x="1762" y="238"/>
                    </a:cubicBezTo>
                    <a:cubicBezTo>
                      <a:pt x="1760" y="239"/>
                      <a:pt x="1757" y="238"/>
                      <a:pt x="1753" y="235"/>
                    </a:cubicBezTo>
                    <a:cubicBezTo>
                      <a:pt x="1753" y="181"/>
                      <a:pt x="1753" y="181"/>
                      <a:pt x="1753" y="181"/>
                    </a:cubicBezTo>
                    <a:cubicBezTo>
                      <a:pt x="1754" y="181"/>
                      <a:pt x="1755" y="181"/>
                      <a:pt x="1755" y="180"/>
                    </a:cubicBezTo>
                    <a:cubicBezTo>
                      <a:pt x="1758" y="180"/>
                      <a:pt x="1760" y="179"/>
                      <a:pt x="1762" y="178"/>
                    </a:cubicBezTo>
                    <a:close/>
                    <a:moveTo>
                      <a:pt x="1762" y="268"/>
                    </a:moveTo>
                    <a:cubicBezTo>
                      <a:pt x="1762" y="564"/>
                      <a:pt x="1762" y="564"/>
                      <a:pt x="1762" y="564"/>
                    </a:cubicBezTo>
                    <a:cubicBezTo>
                      <a:pt x="1762" y="564"/>
                      <a:pt x="1762" y="564"/>
                      <a:pt x="1762" y="564"/>
                    </a:cubicBezTo>
                    <a:cubicBezTo>
                      <a:pt x="1758" y="563"/>
                      <a:pt x="1755" y="562"/>
                      <a:pt x="1753" y="561"/>
                    </a:cubicBezTo>
                    <a:cubicBezTo>
                      <a:pt x="1753" y="271"/>
                      <a:pt x="1753" y="271"/>
                      <a:pt x="1753" y="271"/>
                    </a:cubicBezTo>
                    <a:cubicBezTo>
                      <a:pt x="1756" y="270"/>
                      <a:pt x="1759" y="269"/>
                      <a:pt x="1762" y="268"/>
                    </a:cubicBezTo>
                    <a:close/>
                    <a:moveTo>
                      <a:pt x="1762" y="603"/>
                    </a:moveTo>
                    <a:cubicBezTo>
                      <a:pt x="1762" y="707"/>
                      <a:pt x="1762" y="707"/>
                      <a:pt x="1762" y="707"/>
                    </a:cubicBezTo>
                    <a:cubicBezTo>
                      <a:pt x="1759" y="706"/>
                      <a:pt x="1756" y="706"/>
                      <a:pt x="1753" y="706"/>
                    </a:cubicBezTo>
                    <a:cubicBezTo>
                      <a:pt x="1753" y="606"/>
                      <a:pt x="1753" y="606"/>
                      <a:pt x="1753" y="606"/>
                    </a:cubicBezTo>
                    <a:cubicBezTo>
                      <a:pt x="1756" y="605"/>
                      <a:pt x="1759" y="604"/>
                      <a:pt x="1762" y="603"/>
                    </a:cubicBezTo>
                    <a:close/>
                    <a:moveTo>
                      <a:pt x="1762" y="717"/>
                    </a:moveTo>
                    <a:cubicBezTo>
                      <a:pt x="1762" y="783"/>
                      <a:pt x="1762" y="783"/>
                      <a:pt x="1762" y="783"/>
                    </a:cubicBezTo>
                    <a:cubicBezTo>
                      <a:pt x="1760" y="785"/>
                      <a:pt x="1757" y="788"/>
                      <a:pt x="1753" y="790"/>
                    </a:cubicBezTo>
                    <a:cubicBezTo>
                      <a:pt x="1753" y="718"/>
                      <a:pt x="1753" y="718"/>
                      <a:pt x="1753" y="718"/>
                    </a:cubicBezTo>
                    <a:cubicBezTo>
                      <a:pt x="1756" y="717"/>
                      <a:pt x="1759" y="717"/>
                      <a:pt x="1762" y="717"/>
                    </a:cubicBezTo>
                    <a:close/>
                    <a:moveTo>
                      <a:pt x="1762" y="956"/>
                    </a:moveTo>
                    <a:cubicBezTo>
                      <a:pt x="1762" y="968"/>
                      <a:pt x="1762" y="968"/>
                      <a:pt x="1762" y="968"/>
                    </a:cubicBezTo>
                    <a:cubicBezTo>
                      <a:pt x="1761" y="968"/>
                      <a:pt x="1760" y="967"/>
                      <a:pt x="1759" y="966"/>
                    </a:cubicBezTo>
                    <a:cubicBezTo>
                      <a:pt x="1755" y="961"/>
                      <a:pt x="1755" y="958"/>
                      <a:pt x="1760" y="957"/>
                    </a:cubicBezTo>
                    <a:cubicBezTo>
                      <a:pt x="1761" y="957"/>
                      <a:pt x="1761" y="957"/>
                      <a:pt x="1762" y="956"/>
                    </a:cubicBezTo>
                    <a:close/>
                    <a:moveTo>
                      <a:pt x="1753" y="878"/>
                    </a:moveTo>
                    <a:cubicBezTo>
                      <a:pt x="1753" y="866"/>
                      <a:pt x="1753" y="866"/>
                      <a:pt x="1753" y="866"/>
                    </a:cubicBezTo>
                    <a:cubicBezTo>
                      <a:pt x="1756" y="865"/>
                      <a:pt x="1759" y="867"/>
                      <a:pt x="1758" y="871"/>
                    </a:cubicBezTo>
                    <a:cubicBezTo>
                      <a:pt x="1758" y="874"/>
                      <a:pt x="1755" y="878"/>
                      <a:pt x="1753" y="878"/>
                    </a:cubicBezTo>
                    <a:close/>
                    <a:moveTo>
                      <a:pt x="1753" y="181"/>
                    </a:moveTo>
                    <a:cubicBezTo>
                      <a:pt x="1753" y="235"/>
                      <a:pt x="1753" y="235"/>
                      <a:pt x="1753" y="235"/>
                    </a:cubicBezTo>
                    <a:cubicBezTo>
                      <a:pt x="1752" y="234"/>
                      <a:pt x="1752" y="234"/>
                      <a:pt x="1751" y="233"/>
                    </a:cubicBezTo>
                    <a:cubicBezTo>
                      <a:pt x="1734" y="218"/>
                      <a:pt x="1734" y="188"/>
                      <a:pt x="1753" y="181"/>
                    </a:cubicBezTo>
                    <a:close/>
                    <a:moveTo>
                      <a:pt x="1753" y="271"/>
                    </a:moveTo>
                    <a:cubicBezTo>
                      <a:pt x="1753" y="561"/>
                      <a:pt x="1753" y="561"/>
                      <a:pt x="1753" y="561"/>
                    </a:cubicBezTo>
                    <a:cubicBezTo>
                      <a:pt x="1727" y="551"/>
                      <a:pt x="1748" y="534"/>
                      <a:pt x="1737" y="528"/>
                    </a:cubicBezTo>
                    <a:cubicBezTo>
                      <a:pt x="1737" y="264"/>
                      <a:pt x="1737" y="264"/>
                      <a:pt x="1737" y="264"/>
                    </a:cubicBezTo>
                    <a:cubicBezTo>
                      <a:pt x="1750" y="263"/>
                      <a:pt x="1731" y="280"/>
                      <a:pt x="1748" y="273"/>
                    </a:cubicBezTo>
                    <a:cubicBezTo>
                      <a:pt x="1749" y="272"/>
                      <a:pt x="1751" y="272"/>
                      <a:pt x="1753" y="271"/>
                    </a:cubicBezTo>
                    <a:close/>
                    <a:moveTo>
                      <a:pt x="1753" y="606"/>
                    </a:moveTo>
                    <a:cubicBezTo>
                      <a:pt x="1753" y="706"/>
                      <a:pt x="1753" y="706"/>
                      <a:pt x="1753" y="706"/>
                    </a:cubicBezTo>
                    <a:cubicBezTo>
                      <a:pt x="1747" y="705"/>
                      <a:pt x="1742" y="704"/>
                      <a:pt x="1737" y="699"/>
                    </a:cubicBezTo>
                    <a:cubicBezTo>
                      <a:pt x="1737" y="607"/>
                      <a:pt x="1737" y="607"/>
                      <a:pt x="1737" y="607"/>
                    </a:cubicBezTo>
                    <a:cubicBezTo>
                      <a:pt x="1742" y="607"/>
                      <a:pt x="1748" y="607"/>
                      <a:pt x="1753" y="606"/>
                    </a:cubicBezTo>
                    <a:close/>
                    <a:moveTo>
                      <a:pt x="1753" y="718"/>
                    </a:moveTo>
                    <a:cubicBezTo>
                      <a:pt x="1753" y="790"/>
                      <a:pt x="1753" y="790"/>
                      <a:pt x="1753" y="790"/>
                    </a:cubicBezTo>
                    <a:cubicBezTo>
                      <a:pt x="1748" y="792"/>
                      <a:pt x="1743" y="794"/>
                      <a:pt x="1737" y="796"/>
                    </a:cubicBezTo>
                    <a:cubicBezTo>
                      <a:pt x="1737" y="718"/>
                      <a:pt x="1737" y="718"/>
                      <a:pt x="1737" y="718"/>
                    </a:cubicBezTo>
                    <a:cubicBezTo>
                      <a:pt x="1740" y="721"/>
                      <a:pt x="1744" y="721"/>
                      <a:pt x="1748" y="720"/>
                    </a:cubicBezTo>
                    <a:cubicBezTo>
                      <a:pt x="1749" y="719"/>
                      <a:pt x="1751" y="719"/>
                      <a:pt x="1753" y="718"/>
                    </a:cubicBezTo>
                    <a:close/>
                    <a:moveTo>
                      <a:pt x="1753" y="866"/>
                    </a:moveTo>
                    <a:cubicBezTo>
                      <a:pt x="1753" y="878"/>
                      <a:pt x="1753" y="878"/>
                      <a:pt x="1753" y="878"/>
                    </a:cubicBezTo>
                    <a:cubicBezTo>
                      <a:pt x="1752" y="878"/>
                      <a:pt x="1751" y="877"/>
                      <a:pt x="1750" y="876"/>
                    </a:cubicBezTo>
                    <a:cubicBezTo>
                      <a:pt x="1746" y="871"/>
                      <a:pt x="1746" y="868"/>
                      <a:pt x="1751" y="867"/>
                    </a:cubicBezTo>
                    <a:cubicBezTo>
                      <a:pt x="1752" y="867"/>
                      <a:pt x="1752" y="866"/>
                      <a:pt x="1753" y="866"/>
                    </a:cubicBezTo>
                    <a:close/>
                    <a:moveTo>
                      <a:pt x="1737" y="836"/>
                    </a:moveTo>
                    <a:cubicBezTo>
                      <a:pt x="1737" y="825"/>
                      <a:pt x="1737" y="825"/>
                      <a:pt x="1737" y="825"/>
                    </a:cubicBezTo>
                    <a:cubicBezTo>
                      <a:pt x="1741" y="824"/>
                      <a:pt x="1743" y="826"/>
                      <a:pt x="1742" y="829"/>
                    </a:cubicBezTo>
                    <a:cubicBezTo>
                      <a:pt x="1742" y="833"/>
                      <a:pt x="1740" y="836"/>
                      <a:pt x="1737" y="836"/>
                    </a:cubicBezTo>
                    <a:close/>
                    <a:moveTo>
                      <a:pt x="1737" y="264"/>
                    </a:moveTo>
                    <a:cubicBezTo>
                      <a:pt x="1737" y="528"/>
                      <a:pt x="1737" y="528"/>
                      <a:pt x="1737" y="528"/>
                    </a:cubicBezTo>
                    <a:cubicBezTo>
                      <a:pt x="1733" y="526"/>
                      <a:pt x="1723" y="525"/>
                      <a:pt x="1704" y="527"/>
                    </a:cubicBezTo>
                    <a:cubicBezTo>
                      <a:pt x="1700" y="530"/>
                      <a:pt x="1697" y="533"/>
                      <a:pt x="1694" y="536"/>
                    </a:cubicBezTo>
                    <a:cubicBezTo>
                      <a:pt x="1694" y="286"/>
                      <a:pt x="1694" y="286"/>
                      <a:pt x="1694" y="286"/>
                    </a:cubicBezTo>
                    <a:cubicBezTo>
                      <a:pt x="1705" y="277"/>
                      <a:pt x="1717" y="268"/>
                      <a:pt x="1734" y="265"/>
                    </a:cubicBezTo>
                    <a:cubicBezTo>
                      <a:pt x="1735" y="265"/>
                      <a:pt x="1736" y="264"/>
                      <a:pt x="1737" y="264"/>
                    </a:cubicBezTo>
                    <a:close/>
                    <a:moveTo>
                      <a:pt x="1737" y="607"/>
                    </a:moveTo>
                    <a:cubicBezTo>
                      <a:pt x="1737" y="699"/>
                      <a:pt x="1737" y="699"/>
                      <a:pt x="1737" y="699"/>
                    </a:cubicBezTo>
                    <a:cubicBezTo>
                      <a:pt x="1735" y="697"/>
                      <a:pt x="1734" y="694"/>
                      <a:pt x="1732" y="691"/>
                    </a:cubicBezTo>
                    <a:cubicBezTo>
                      <a:pt x="1723" y="669"/>
                      <a:pt x="1705" y="673"/>
                      <a:pt x="1713" y="687"/>
                    </a:cubicBezTo>
                    <a:cubicBezTo>
                      <a:pt x="1719" y="697"/>
                      <a:pt x="1728" y="713"/>
                      <a:pt x="1737" y="718"/>
                    </a:cubicBezTo>
                    <a:cubicBezTo>
                      <a:pt x="1737" y="796"/>
                      <a:pt x="1737" y="796"/>
                      <a:pt x="1737" y="796"/>
                    </a:cubicBezTo>
                    <a:cubicBezTo>
                      <a:pt x="1726" y="800"/>
                      <a:pt x="1715" y="804"/>
                      <a:pt x="1709" y="807"/>
                    </a:cubicBezTo>
                    <a:cubicBezTo>
                      <a:pt x="1705" y="811"/>
                      <a:pt x="1699" y="816"/>
                      <a:pt x="1694" y="819"/>
                    </a:cubicBezTo>
                    <a:cubicBezTo>
                      <a:pt x="1694" y="566"/>
                      <a:pt x="1694" y="566"/>
                      <a:pt x="1694" y="566"/>
                    </a:cubicBezTo>
                    <a:cubicBezTo>
                      <a:pt x="1696" y="568"/>
                      <a:pt x="1698" y="569"/>
                      <a:pt x="1700" y="571"/>
                    </a:cubicBezTo>
                    <a:cubicBezTo>
                      <a:pt x="1718" y="587"/>
                      <a:pt x="1690" y="599"/>
                      <a:pt x="1730" y="606"/>
                    </a:cubicBezTo>
                    <a:cubicBezTo>
                      <a:pt x="1732" y="606"/>
                      <a:pt x="1735" y="607"/>
                      <a:pt x="1737" y="607"/>
                    </a:cubicBezTo>
                    <a:close/>
                    <a:moveTo>
                      <a:pt x="1737" y="825"/>
                    </a:moveTo>
                    <a:cubicBezTo>
                      <a:pt x="1737" y="836"/>
                      <a:pt x="1737" y="836"/>
                      <a:pt x="1737" y="836"/>
                    </a:cubicBezTo>
                    <a:cubicBezTo>
                      <a:pt x="1736" y="836"/>
                      <a:pt x="1735" y="836"/>
                      <a:pt x="1734" y="834"/>
                    </a:cubicBezTo>
                    <a:cubicBezTo>
                      <a:pt x="1730" y="830"/>
                      <a:pt x="1730" y="827"/>
                      <a:pt x="1735" y="825"/>
                    </a:cubicBezTo>
                    <a:cubicBezTo>
                      <a:pt x="1736" y="825"/>
                      <a:pt x="1736" y="825"/>
                      <a:pt x="1737" y="825"/>
                    </a:cubicBezTo>
                    <a:close/>
                    <a:moveTo>
                      <a:pt x="1694" y="1136"/>
                    </a:moveTo>
                    <a:cubicBezTo>
                      <a:pt x="1694" y="1038"/>
                      <a:pt x="1694" y="1038"/>
                      <a:pt x="1694" y="1038"/>
                    </a:cubicBezTo>
                    <a:cubicBezTo>
                      <a:pt x="1701" y="1030"/>
                      <a:pt x="1707" y="1024"/>
                      <a:pt x="1712" y="1023"/>
                    </a:cubicBezTo>
                    <a:cubicBezTo>
                      <a:pt x="1728" y="1022"/>
                      <a:pt x="1728" y="1042"/>
                      <a:pt x="1718" y="1051"/>
                    </a:cubicBezTo>
                    <a:cubicBezTo>
                      <a:pt x="1707" y="1059"/>
                      <a:pt x="1728" y="1104"/>
                      <a:pt x="1717" y="1108"/>
                    </a:cubicBezTo>
                    <a:cubicBezTo>
                      <a:pt x="1709" y="1111"/>
                      <a:pt x="1702" y="1126"/>
                      <a:pt x="1694" y="1136"/>
                    </a:cubicBezTo>
                    <a:close/>
                    <a:moveTo>
                      <a:pt x="1694" y="892"/>
                    </a:moveTo>
                    <a:cubicBezTo>
                      <a:pt x="1705" y="878"/>
                      <a:pt x="1715" y="863"/>
                      <a:pt x="1720" y="850"/>
                    </a:cubicBezTo>
                    <a:cubicBezTo>
                      <a:pt x="1731" y="824"/>
                      <a:pt x="1715" y="825"/>
                      <a:pt x="1700" y="831"/>
                    </a:cubicBezTo>
                    <a:cubicBezTo>
                      <a:pt x="1698" y="831"/>
                      <a:pt x="1696" y="832"/>
                      <a:pt x="1694" y="832"/>
                    </a:cubicBezTo>
                    <a:lnTo>
                      <a:pt x="1694" y="892"/>
                    </a:lnTo>
                    <a:close/>
                    <a:moveTo>
                      <a:pt x="1694" y="286"/>
                    </a:moveTo>
                    <a:cubicBezTo>
                      <a:pt x="1694" y="536"/>
                      <a:pt x="1694" y="536"/>
                      <a:pt x="1694" y="536"/>
                    </a:cubicBezTo>
                    <a:cubicBezTo>
                      <a:pt x="1686" y="546"/>
                      <a:pt x="1685" y="555"/>
                      <a:pt x="1694" y="566"/>
                    </a:cubicBezTo>
                    <a:cubicBezTo>
                      <a:pt x="1694" y="819"/>
                      <a:pt x="1694" y="819"/>
                      <a:pt x="1694" y="819"/>
                    </a:cubicBezTo>
                    <a:cubicBezTo>
                      <a:pt x="1686" y="825"/>
                      <a:pt x="1677" y="827"/>
                      <a:pt x="1669" y="809"/>
                    </a:cubicBezTo>
                    <a:cubicBezTo>
                      <a:pt x="1669" y="807"/>
                      <a:pt x="1668" y="805"/>
                      <a:pt x="1667" y="804"/>
                    </a:cubicBezTo>
                    <a:cubicBezTo>
                      <a:pt x="1667" y="296"/>
                      <a:pt x="1667" y="296"/>
                      <a:pt x="1667" y="296"/>
                    </a:cubicBezTo>
                    <a:cubicBezTo>
                      <a:pt x="1681" y="296"/>
                      <a:pt x="1661" y="264"/>
                      <a:pt x="1676" y="264"/>
                    </a:cubicBezTo>
                    <a:cubicBezTo>
                      <a:pt x="1691" y="264"/>
                      <a:pt x="1679" y="299"/>
                      <a:pt x="1690" y="290"/>
                    </a:cubicBezTo>
                    <a:cubicBezTo>
                      <a:pt x="1691" y="288"/>
                      <a:pt x="1693" y="287"/>
                      <a:pt x="1694" y="286"/>
                    </a:cubicBezTo>
                    <a:close/>
                    <a:moveTo>
                      <a:pt x="1694" y="832"/>
                    </a:moveTo>
                    <a:cubicBezTo>
                      <a:pt x="1686" y="834"/>
                      <a:pt x="1676" y="831"/>
                      <a:pt x="1667" y="826"/>
                    </a:cubicBezTo>
                    <a:cubicBezTo>
                      <a:pt x="1667" y="923"/>
                      <a:pt x="1667" y="923"/>
                      <a:pt x="1667" y="923"/>
                    </a:cubicBezTo>
                    <a:cubicBezTo>
                      <a:pt x="1675" y="916"/>
                      <a:pt x="1685" y="905"/>
                      <a:pt x="1694" y="892"/>
                    </a:cubicBezTo>
                    <a:cubicBezTo>
                      <a:pt x="1694" y="832"/>
                      <a:pt x="1694" y="832"/>
                      <a:pt x="1694" y="832"/>
                    </a:cubicBezTo>
                    <a:close/>
                    <a:moveTo>
                      <a:pt x="1694" y="1038"/>
                    </a:moveTo>
                    <a:cubicBezTo>
                      <a:pt x="1694" y="1136"/>
                      <a:pt x="1694" y="1136"/>
                      <a:pt x="1694" y="1136"/>
                    </a:cubicBezTo>
                    <a:cubicBezTo>
                      <a:pt x="1691" y="1140"/>
                      <a:pt x="1687" y="1143"/>
                      <a:pt x="1683" y="1143"/>
                    </a:cubicBezTo>
                    <a:cubicBezTo>
                      <a:pt x="1669" y="1146"/>
                      <a:pt x="1675" y="1113"/>
                      <a:pt x="1667" y="1105"/>
                    </a:cubicBezTo>
                    <a:cubicBezTo>
                      <a:pt x="1667" y="1104"/>
                      <a:pt x="1667" y="1104"/>
                      <a:pt x="1667" y="1104"/>
                    </a:cubicBezTo>
                    <a:cubicBezTo>
                      <a:pt x="1667" y="1075"/>
                      <a:pt x="1667" y="1075"/>
                      <a:pt x="1667" y="1075"/>
                    </a:cubicBezTo>
                    <a:cubicBezTo>
                      <a:pt x="1669" y="1069"/>
                      <a:pt x="1672" y="1065"/>
                      <a:pt x="1674" y="1063"/>
                    </a:cubicBezTo>
                    <a:cubicBezTo>
                      <a:pt x="1679" y="1060"/>
                      <a:pt x="1686" y="1048"/>
                      <a:pt x="1694" y="1038"/>
                    </a:cubicBezTo>
                    <a:close/>
                    <a:moveTo>
                      <a:pt x="1667" y="1029"/>
                    </a:moveTo>
                    <a:cubicBezTo>
                      <a:pt x="1667" y="1017"/>
                      <a:pt x="1667" y="1017"/>
                      <a:pt x="1667" y="1017"/>
                    </a:cubicBezTo>
                    <a:cubicBezTo>
                      <a:pt x="1671" y="1016"/>
                      <a:pt x="1673" y="1018"/>
                      <a:pt x="1673" y="1022"/>
                    </a:cubicBezTo>
                    <a:cubicBezTo>
                      <a:pt x="1672" y="1025"/>
                      <a:pt x="1670" y="1029"/>
                      <a:pt x="1667" y="1029"/>
                    </a:cubicBezTo>
                    <a:close/>
                    <a:moveTo>
                      <a:pt x="1667" y="296"/>
                    </a:moveTo>
                    <a:cubicBezTo>
                      <a:pt x="1667" y="804"/>
                      <a:pt x="1667" y="804"/>
                      <a:pt x="1667" y="804"/>
                    </a:cubicBezTo>
                    <a:cubicBezTo>
                      <a:pt x="1654" y="776"/>
                      <a:pt x="1629" y="747"/>
                      <a:pt x="1620" y="722"/>
                    </a:cubicBezTo>
                    <a:cubicBezTo>
                      <a:pt x="1611" y="696"/>
                      <a:pt x="1601" y="680"/>
                      <a:pt x="1591" y="681"/>
                    </a:cubicBezTo>
                    <a:cubicBezTo>
                      <a:pt x="1582" y="683"/>
                      <a:pt x="1604" y="732"/>
                      <a:pt x="1613" y="750"/>
                    </a:cubicBezTo>
                    <a:cubicBezTo>
                      <a:pt x="1623" y="768"/>
                      <a:pt x="1634" y="796"/>
                      <a:pt x="1650" y="813"/>
                    </a:cubicBezTo>
                    <a:cubicBezTo>
                      <a:pt x="1656" y="818"/>
                      <a:pt x="1661" y="823"/>
                      <a:pt x="1667" y="826"/>
                    </a:cubicBezTo>
                    <a:cubicBezTo>
                      <a:pt x="1667" y="923"/>
                      <a:pt x="1667" y="923"/>
                      <a:pt x="1667" y="923"/>
                    </a:cubicBezTo>
                    <a:cubicBezTo>
                      <a:pt x="1666" y="924"/>
                      <a:pt x="1665" y="924"/>
                      <a:pt x="1664" y="925"/>
                    </a:cubicBezTo>
                    <a:cubicBezTo>
                      <a:pt x="1648" y="938"/>
                      <a:pt x="1643" y="966"/>
                      <a:pt x="1634" y="970"/>
                    </a:cubicBezTo>
                    <a:cubicBezTo>
                      <a:pt x="1624" y="975"/>
                      <a:pt x="1637" y="981"/>
                      <a:pt x="1642" y="992"/>
                    </a:cubicBezTo>
                    <a:cubicBezTo>
                      <a:pt x="1648" y="1003"/>
                      <a:pt x="1649" y="1039"/>
                      <a:pt x="1642" y="1053"/>
                    </a:cubicBezTo>
                    <a:cubicBezTo>
                      <a:pt x="1635" y="1066"/>
                      <a:pt x="1623" y="1083"/>
                      <a:pt x="1612" y="1084"/>
                    </a:cubicBezTo>
                    <a:cubicBezTo>
                      <a:pt x="1601" y="1086"/>
                      <a:pt x="1600" y="1105"/>
                      <a:pt x="1608" y="1110"/>
                    </a:cubicBezTo>
                    <a:cubicBezTo>
                      <a:pt x="1616" y="1116"/>
                      <a:pt x="1605" y="1128"/>
                      <a:pt x="1589" y="1129"/>
                    </a:cubicBezTo>
                    <a:cubicBezTo>
                      <a:pt x="1572" y="1131"/>
                      <a:pt x="1590" y="1180"/>
                      <a:pt x="1575" y="1181"/>
                    </a:cubicBezTo>
                    <a:cubicBezTo>
                      <a:pt x="1560" y="1183"/>
                      <a:pt x="1542" y="1202"/>
                      <a:pt x="1520" y="1205"/>
                    </a:cubicBezTo>
                    <a:cubicBezTo>
                      <a:pt x="1500" y="1207"/>
                      <a:pt x="1477" y="1215"/>
                      <a:pt x="1465" y="1203"/>
                    </a:cubicBezTo>
                    <a:cubicBezTo>
                      <a:pt x="1465" y="662"/>
                      <a:pt x="1465" y="662"/>
                      <a:pt x="1465" y="662"/>
                    </a:cubicBezTo>
                    <a:cubicBezTo>
                      <a:pt x="1475" y="666"/>
                      <a:pt x="1484" y="667"/>
                      <a:pt x="1487" y="659"/>
                    </a:cubicBezTo>
                    <a:cubicBezTo>
                      <a:pt x="1493" y="647"/>
                      <a:pt x="1511" y="651"/>
                      <a:pt x="1526" y="654"/>
                    </a:cubicBezTo>
                    <a:cubicBezTo>
                      <a:pt x="1541" y="657"/>
                      <a:pt x="1567" y="662"/>
                      <a:pt x="1580" y="661"/>
                    </a:cubicBezTo>
                    <a:cubicBezTo>
                      <a:pt x="1594" y="659"/>
                      <a:pt x="1608" y="647"/>
                      <a:pt x="1609" y="635"/>
                    </a:cubicBezTo>
                    <a:cubicBezTo>
                      <a:pt x="1611" y="622"/>
                      <a:pt x="1591" y="620"/>
                      <a:pt x="1568" y="620"/>
                    </a:cubicBezTo>
                    <a:cubicBezTo>
                      <a:pt x="1545" y="620"/>
                      <a:pt x="1535" y="616"/>
                      <a:pt x="1539" y="602"/>
                    </a:cubicBezTo>
                    <a:cubicBezTo>
                      <a:pt x="1543" y="588"/>
                      <a:pt x="1550" y="576"/>
                      <a:pt x="1563" y="570"/>
                    </a:cubicBezTo>
                    <a:cubicBezTo>
                      <a:pt x="1575" y="565"/>
                      <a:pt x="1586" y="562"/>
                      <a:pt x="1598" y="562"/>
                    </a:cubicBezTo>
                    <a:cubicBezTo>
                      <a:pt x="1611" y="562"/>
                      <a:pt x="1627" y="572"/>
                      <a:pt x="1642" y="570"/>
                    </a:cubicBezTo>
                    <a:cubicBezTo>
                      <a:pt x="1657" y="569"/>
                      <a:pt x="1652" y="555"/>
                      <a:pt x="1637" y="547"/>
                    </a:cubicBezTo>
                    <a:cubicBezTo>
                      <a:pt x="1621" y="539"/>
                      <a:pt x="1619" y="527"/>
                      <a:pt x="1626" y="520"/>
                    </a:cubicBezTo>
                    <a:cubicBezTo>
                      <a:pt x="1632" y="513"/>
                      <a:pt x="1628" y="506"/>
                      <a:pt x="1616" y="513"/>
                    </a:cubicBezTo>
                    <a:cubicBezTo>
                      <a:pt x="1604" y="520"/>
                      <a:pt x="1586" y="538"/>
                      <a:pt x="1582" y="527"/>
                    </a:cubicBezTo>
                    <a:cubicBezTo>
                      <a:pt x="1578" y="516"/>
                      <a:pt x="1548" y="525"/>
                      <a:pt x="1548" y="542"/>
                    </a:cubicBezTo>
                    <a:cubicBezTo>
                      <a:pt x="1548" y="558"/>
                      <a:pt x="1552" y="561"/>
                      <a:pt x="1546" y="572"/>
                    </a:cubicBezTo>
                    <a:cubicBezTo>
                      <a:pt x="1541" y="583"/>
                      <a:pt x="1528" y="591"/>
                      <a:pt x="1517" y="590"/>
                    </a:cubicBezTo>
                    <a:cubicBezTo>
                      <a:pt x="1506" y="588"/>
                      <a:pt x="1519" y="609"/>
                      <a:pt x="1508" y="614"/>
                    </a:cubicBezTo>
                    <a:cubicBezTo>
                      <a:pt x="1497" y="620"/>
                      <a:pt x="1491" y="606"/>
                      <a:pt x="1484" y="592"/>
                    </a:cubicBezTo>
                    <a:cubicBezTo>
                      <a:pt x="1478" y="579"/>
                      <a:pt x="1472" y="570"/>
                      <a:pt x="1465" y="562"/>
                    </a:cubicBezTo>
                    <a:cubicBezTo>
                      <a:pt x="1465" y="428"/>
                      <a:pt x="1465" y="428"/>
                      <a:pt x="1465" y="428"/>
                    </a:cubicBezTo>
                    <a:cubicBezTo>
                      <a:pt x="1475" y="431"/>
                      <a:pt x="1482" y="435"/>
                      <a:pt x="1490" y="428"/>
                    </a:cubicBezTo>
                    <a:cubicBezTo>
                      <a:pt x="1501" y="418"/>
                      <a:pt x="1482" y="402"/>
                      <a:pt x="1498" y="402"/>
                    </a:cubicBezTo>
                    <a:cubicBezTo>
                      <a:pt x="1515" y="402"/>
                      <a:pt x="1528" y="403"/>
                      <a:pt x="1516" y="391"/>
                    </a:cubicBezTo>
                    <a:cubicBezTo>
                      <a:pt x="1504" y="379"/>
                      <a:pt x="1520" y="385"/>
                      <a:pt x="1534" y="379"/>
                    </a:cubicBezTo>
                    <a:cubicBezTo>
                      <a:pt x="1548" y="372"/>
                      <a:pt x="1546" y="361"/>
                      <a:pt x="1530" y="364"/>
                    </a:cubicBezTo>
                    <a:cubicBezTo>
                      <a:pt x="1513" y="366"/>
                      <a:pt x="1500" y="376"/>
                      <a:pt x="1493" y="359"/>
                    </a:cubicBezTo>
                    <a:cubicBezTo>
                      <a:pt x="1486" y="343"/>
                      <a:pt x="1506" y="324"/>
                      <a:pt x="1517" y="311"/>
                    </a:cubicBezTo>
                    <a:cubicBezTo>
                      <a:pt x="1528" y="299"/>
                      <a:pt x="1500" y="294"/>
                      <a:pt x="1495" y="309"/>
                    </a:cubicBezTo>
                    <a:cubicBezTo>
                      <a:pt x="1491" y="324"/>
                      <a:pt x="1475" y="331"/>
                      <a:pt x="1469" y="346"/>
                    </a:cubicBezTo>
                    <a:cubicBezTo>
                      <a:pt x="1464" y="361"/>
                      <a:pt x="1484" y="375"/>
                      <a:pt x="1474" y="385"/>
                    </a:cubicBezTo>
                    <a:cubicBezTo>
                      <a:pt x="1470" y="389"/>
                      <a:pt x="1468" y="392"/>
                      <a:pt x="1465" y="395"/>
                    </a:cubicBezTo>
                    <a:cubicBezTo>
                      <a:pt x="1465" y="250"/>
                      <a:pt x="1465" y="250"/>
                      <a:pt x="1465" y="250"/>
                    </a:cubicBezTo>
                    <a:cubicBezTo>
                      <a:pt x="1469" y="248"/>
                      <a:pt x="1472" y="246"/>
                      <a:pt x="1475" y="246"/>
                    </a:cubicBezTo>
                    <a:cubicBezTo>
                      <a:pt x="1494" y="242"/>
                      <a:pt x="1521" y="217"/>
                      <a:pt x="1543" y="227"/>
                    </a:cubicBezTo>
                    <a:cubicBezTo>
                      <a:pt x="1565" y="236"/>
                      <a:pt x="1574" y="233"/>
                      <a:pt x="1590" y="246"/>
                    </a:cubicBezTo>
                    <a:cubicBezTo>
                      <a:pt x="1606" y="258"/>
                      <a:pt x="1605" y="265"/>
                      <a:pt x="1623" y="268"/>
                    </a:cubicBezTo>
                    <a:cubicBezTo>
                      <a:pt x="1641" y="270"/>
                      <a:pt x="1645" y="294"/>
                      <a:pt x="1623" y="294"/>
                    </a:cubicBezTo>
                    <a:cubicBezTo>
                      <a:pt x="1601" y="294"/>
                      <a:pt x="1587" y="281"/>
                      <a:pt x="1579" y="288"/>
                    </a:cubicBezTo>
                    <a:cubicBezTo>
                      <a:pt x="1571" y="295"/>
                      <a:pt x="1587" y="302"/>
                      <a:pt x="1595" y="311"/>
                    </a:cubicBezTo>
                    <a:cubicBezTo>
                      <a:pt x="1604" y="321"/>
                      <a:pt x="1619" y="328"/>
                      <a:pt x="1626" y="324"/>
                    </a:cubicBezTo>
                    <a:cubicBezTo>
                      <a:pt x="1632" y="320"/>
                      <a:pt x="1612" y="306"/>
                      <a:pt x="1627" y="310"/>
                    </a:cubicBezTo>
                    <a:cubicBezTo>
                      <a:pt x="1642" y="314"/>
                      <a:pt x="1657" y="316"/>
                      <a:pt x="1648" y="307"/>
                    </a:cubicBezTo>
                    <a:cubicBezTo>
                      <a:pt x="1638" y="299"/>
                      <a:pt x="1652" y="296"/>
                      <a:pt x="1667" y="296"/>
                    </a:cubicBezTo>
                    <a:cubicBezTo>
                      <a:pt x="1667" y="296"/>
                      <a:pt x="1667" y="296"/>
                      <a:pt x="1667" y="296"/>
                    </a:cubicBezTo>
                    <a:close/>
                    <a:moveTo>
                      <a:pt x="1667" y="1017"/>
                    </a:moveTo>
                    <a:cubicBezTo>
                      <a:pt x="1667" y="1018"/>
                      <a:pt x="1666" y="1018"/>
                      <a:pt x="1666" y="1018"/>
                    </a:cubicBezTo>
                    <a:cubicBezTo>
                      <a:pt x="1661" y="1019"/>
                      <a:pt x="1660" y="1022"/>
                      <a:pt x="1664" y="1027"/>
                    </a:cubicBezTo>
                    <a:cubicBezTo>
                      <a:pt x="1665" y="1028"/>
                      <a:pt x="1666" y="1029"/>
                      <a:pt x="1667" y="1029"/>
                    </a:cubicBezTo>
                    <a:cubicBezTo>
                      <a:pt x="1667" y="1017"/>
                      <a:pt x="1667" y="1017"/>
                      <a:pt x="1667" y="1017"/>
                    </a:cubicBezTo>
                    <a:close/>
                    <a:moveTo>
                      <a:pt x="1667" y="1075"/>
                    </a:moveTo>
                    <a:cubicBezTo>
                      <a:pt x="1663" y="1085"/>
                      <a:pt x="1662" y="1098"/>
                      <a:pt x="1667" y="1104"/>
                    </a:cubicBezTo>
                    <a:cubicBezTo>
                      <a:pt x="1667" y="1075"/>
                      <a:pt x="1667" y="1075"/>
                      <a:pt x="1667" y="1075"/>
                    </a:cubicBezTo>
                    <a:close/>
                    <a:moveTo>
                      <a:pt x="1465" y="579"/>
                    </a:moveTo>
                    <a:cubicBezTo>
                      <a:pt x="1466" y="574"/>
                      <a:pt x="1467" y="569"/>
                      <a:pt x="1465" y="566"/>
                    </a:cubicBezTo>
                    <a:cubicBezTo>
                      <a:pt x="1465" y="579"/>
                      <a:pt x="1465" y="579"/>
                      <a:pt x="1465" y="579"/>
                    </a:cubicBezTo>
                    <a:close/>
                    <a:moveTo>
                      <a:pt x="1465" y="136"/>
                    </a:moveTo>
                    <a:cubicBezTo>
                      <a:pt x="1465" y="81"/>
                      <a:pt x="1465" y="81"/>
                      <a:pt x="1465" y="81"/>
                    </a:cubicBezTo>
                    <a:cubicBezTo>
                      <a:pt x="1468" y="82"/>
                      <a:pt x="1470" y="83"/>
                      <a:pt x="1474" y="84"/>
                    </a:cubicBezTo>
                    <a:cubicBezTo>
                      <a:pt x="1506" y="84"/>
                      <a:pt x="1497" y="92"/>
                      <a:pt x="1512" y="103"/>
                    </a:cubicBezTo>
                    <a:cubicBezTo>
                      <a:pt x="1528" y="114"/>
                      <a:pt x="1508" y="140"/>
                      <a:pt x="1486" y="125"/>
                    </a:cubicBezTo>
                    <a:cubicBezTo>
                      <a:pt x="1468" y="112"/>
                      <a:pt x="1473" y="135"/>
                      <a:pt x="1465" y="136"/>
                    </a:cubicBezTo>
                    <a:close/>
                    <a:moveTo>
                      <a:pt x="1465" y="81"/>
                    </a:moveTo>
                    <a:cubicBezTo>
                      <a:pt x="1465" y="136"/>
                      <a:pt x="1465" y="136"/>
                      <a:pt x="1465" y="136"/>
                    </a:cubicBezTo>
                    <a:cubicBezTo>
                      <a:pt x="1464" y="136"/>
                      <a:pt x="1461" y="135"/>
                      <a:pt x="1458" y="132"/>
                    </a:cubicBezTo>
                    <a:cubicBezTo>
                      <a:pt x="1440" y="118"/>
                      <a:pt x="1436" y="108"/>
                      <a:pt x="1457" y="106"/>
                    </a:cubicBezTo>
                    <a:cubicBezTo>
                      <a:pt x="1477" y="104"/>
                      <a:pt x="1438" y="89"/>
                      <a:pt x="1429" y="100"/>
                    </a:cubicBezTo>
                    <a:cubicBezTo>
                      <a:pt x="1419" y="111"/>
                      <a:pt x="1399" y="73"/>
                      <a:pt x="1427" y="73"/>
                    </a:cubicBezTo>
                    <a:cubicBezTo>
                      <a:pt x="1451" y="73"/>
                      <a:pt x="1450" y="75"/>
                      <a:pt x="1465" y="81"/>
                    </a:cubicBezTo>
                    <a:close/>
                    <a:moveTo>
                      <a:pt x="1465" y="250"/>
                    </a:moveTo>
                    <a:cubicBezTo>
                      <a:pt x="1465" y="395"/>
                      <a:pt x="1465" y="395"/>
                      <a:pt x="1465" y="395"/>
                    </a:cubicBezTo>
                    <a:cubicBezTo>
                      <a:pt x="1460" y="403"/>
                      <a:pt x="1456" y="409"/>
                      <a:pt x="1449" y="409"/>
                    </a:cubicBezTo>
                    <a:cubicBezTo>
                      <a:pt x="1439" y="409"/>
                      <a:pt x="1431" y="429"/>
                      <a:pt x="1427" y="416"/>
                    </a:cubicBezTo>
                    <a:cubicBezTo>
                      <a:pt x="1423" y="402"/>
                      <a:pt x="1415" y="387"/>
                      <a:pt x="1405" y="394"/>
                    </a:cubicBezTo>
                    <a:cubicBezTo>
                      <a:pt x="1395" y="401"/>
                      <a:pt x="1397" y="424"/>
                      <a:pt x="1384" y="405"/>
                    </a:cubicBezTo>
                    <a:cubicBezTo>
                      <a:pt x="1372" y="385"/>
                      <a:pt x="1361" y="358"/>
                      <a:pt x="1375" y="343"/>
                    </a:cubicBezTo>
                    <a:cubicBezTo>
                      <a:pt x="1389" y="328"/>
                      <a:pt x="1408" y="316"/>
                      <a:pt x="1419" y="301"/>
                    </a:cubicBezTo>
                    <a:cubicBezTo>
                      <a:pt x="1428" y="288"/>
                      <a:pt x="1448" y="261"/>
                      <a:pt x="1465" y="250"/>
                    </a:cubicBezTo>
                    <a:close/>
                    <a:moveTo>
                      <a:pt x="1465" y="428"/>
                    </a:moveTo>
                    <a:cubicBezTo>
                      <a:pt x="1462" y="426"/>
                      <a:pt x="1457" y="425"/>
                      <a:pt x="1453" y="425"/>
                    </a:cubicBezTo>
                    <a:cubicBezTo>
                      <a:pt x="1438" y="425"/>
                      <a:pt x="1434" y="432"/>
                      <a:pt x="1416" y="432"/>
                    </a:cubicBezTo>
                    <a:cubicBezTo>
                      <a:pt x="1398" y="432"/>
                      <a:pt x="1405" y="420"/>
                      <a:pt x="1394" y="420"/>
                    </a:cubicBezTo>
                    <a:cubicBezTo>
                      <a:pt x="1383" y="420"/>
                      <a:pt x="1386" y="440"/>
                      <a:pt x="1376" y="450"/>
                    </a:cubicBezTo>
                    <a:cubicBezTo>
                      <a:pt x="1368" y="458"/>
                      <a:pt x="1354" y="469"/>
                      <a:pt x="1340" y="474"/>
                    </a:cubicBezTo>
                    <a:cubicBezTo>
                      <a:pt x="1340" y="584"/>
                      <a:pt x="1340" y="584"/>
                      <a:pt x="1340" y="584"/>
                    </a:cubicBezTo>
                    <a:cubicBezTo>
                      <a:pt x="1347" y="582"/>
                      <a:pt x="1348" y="569"/>
                      <a:pt x="1345" y="555"/>
                    </a:cubicBezTo>
                    <a:cubicBezTo>
                      <a:pt x="1341" y="540"/>
                      <a:pt x="1367" y="546"/>
                      <a:pt x="1389" y="546"/>
                    </a:cubicBezTo>
                    <a:cubicBezTo>
                      <a:pt x="1411" y="546"/>
                      <a:pt x="1413" y="561"/>
                      <a:pt x="1428" y="566"/>
                    </a:cubicBezTo>
                    <a:cubicBezTo>
                      <a:pt x="1443" y="572"/>
                      <a:pt x="1445" y="585"/>
                      <a:pt x="1445" y="605"/>
                    </a:cubicBezTo>
                    <a:cubicBezTo>
                      <a:pt x="1445" y="624"/>
                      <a:pt x="1460" y="598"/>
                      <a:pt x="1463" y="590"/>
                    </a:cubicBezTo>
                    <a:cubicBezTo>
                      <a:pt x="1463" y="587"/>
                      <a:pt x="1465" y="583"/>
                      <a:pt x="1465" y="579"/>
                    </a:cubicBezTo>
                    <a:cubicBezTo>
                      <a:pt x="1465" y="566"/>
                      <a:pt x="1465" y="566"/>
                      <a:pt x="1465" y="566"/>
                    </a:cubicBezTo>
                    <a:cubicBezTo>
                      <a:pt x="1464" y="564"/>
                      <a:pt x="1463" y="562"/>
                      <a:pt x="1460" y="562"/>
                    </a:cubicBezTo>
                    <a:cubicBezTo>
                      <a:pt x="1449" y="562"/>
                      <a:pt x="1446" y="558"/>
                      <a:pt x="1437" y="548"/>
                    </a:cubicBezTo>
                    <a:cubicBezTo>
                      <a:pt x="1427" y="539"/>
                      <a:pt x="1435" y="533"/>
                      <a:pt x="1445" y="542"/>
                    </a:cubicBezTo>
                    <a:cubicBezTo>
                      <a:pt x="1454" y="550"/>
                      <a:pt x="1458" y="554"/>
                      <a:pt x="1465" y="562"/>
                    </a:cubicBezTo>
                    <a:cubicBezTo>
                      <a:pt x="1465" y="562"/>
                      <a:pt x="1465" y="562"/>
                      <a:pt x="1465" y="562"/>
                    </a:cubicBezTo>
                    <a:cubicBezTo>
                      <a:pt x="1465" y="428"/>
                      <a:pt x="1465" y="428"/>
                      <a:pt x="1465" y="428"/>
                    </a:cubicBezTo>
                    <a:close/>
                    <a:moveTo>
                      <a:pt x="1465" y="662"/>
                    </a:moveTo>
                    <a:cubicBezTo>
                      <a:pt x="1465" y="1203"/>
                      <a:pt x="1465" y="1203"/>
                      <a:pt x="1465" y="1203"/>
                    </a:cubicBezTo>
                    <a:cubicBezTo>
                      <a:pt x="1464" y="1202"/>
                      <a:pt x="1463" y="1201"/>
                      <a:pt x="1463" y="1199"/>
                    </a:cubicBezTo>
                    <a:cubicBezTo>
                      <a:pt x="1453" y="1181"/>
                      <a:pt x="1469" y="1170"/>
                      <a:pt x="1453" y="1151"/>
                    </a:cubicBezTo>
                    <a:cubicBezTo>
                      <a:pt x="1437" y="1132"/>
                      <a:pt x="1446" y="1116"/>
                      <a:pt x="1434" y="1098"/>
                    </a:cubicBezTo>
                    <a:cubicBezTo>
                      <a:pt x="1421" y="1080"/>
                      <a:pt x="1409" y="1049"/>
                      <a:pt x="1421" y="1032"/>
                    </a:cubicBezTo>
                    <a:cubicBezTo>
                      <a:pt x="1434" y="1016"/>
                      <a:pt x="1439" y="1003"/>
                      <a:pt x="1428" y="999"/>
                    </a:cubicBezTo>
                    <a:cubicBezTo>
                      <a:pt x="1417" y="995"/>
                      <a:pt x="1434" y="976"/>
                      <a:pt x="1419" y="966"/>
                    </a:cubicBezTo>
                    <a:cubicBezTo>
                      <a:pt x="1404" y="957"/>
                      <a:pt x="1394" y="931"/>
                      <a:pt x="1400" y="918"/>
                    </a:cubicBezTo>
                    <a:cubicBezTo>
                      <a:pt x="1405" y="906"/>
                      <a:pt x="1406" y="886"/>
                      <a:pt x="1389" y="886"/>
                    </a:cubicBezTo>
                    <a:cubicBezTo>
                      <a:pt x="1375" y="886"/>
                      <a:pt x="1356" y="878"/>
                      <a:pt x="1340" y="876"/>
                    </a:cubicBezTo>
                    <a:cubicBezTo>
                      <a:pt x="1340" y="615"/>
                      <a:pt x="1340" y="615"/>
                      <a:pt x="1340" y="615"/>
                    </a:cubicBezTo>
                    <a:cubicBezTo>
                      <a:pt x="1348" y="612"/>
                      <a:pt x="1356" y="609"/>
                      <a:pt x="1369" y="609"/>
                    </a:cubicBezTo>
                    <a:cubicBezTo>
                      <a:pt x="1395" y="609"/>
                      <a:pt x="1415" y="599"/>
                      <a:pt x="1412" y="620"/>
                    </a:cubicBezTo>
                    <a:cubicBezTo>
                      <a:pt x="1409" y="640"/>
                      <a:pt x="1435" y="644"/>
                      <a:pt x="1449" y="653"/>
                    </a:cubicBezTo>
                    <a:cubicBezTo>
                      <a:pt x="1454" y="656"/>
                      <a:pt x="1460" y="659"/>
                      <a:pt x="1465" y="662"/>
                    </a:cubicBezTo>
                    <a:close/>
                    <a:moveTo>
                      <a:pt x="1340" y="463"/>
                    </a:moveTo>
                    <a:cubicBezTo>
                      <a:pt x="1340" y="451"/>
                      <a:pt x="1340" y="451"/>
                      <a:pt x="1340" y="451"/>
                    </a:cubicBezTo>
                    <a:cubicBezTo>
                      <a:pt x="1344" y="450"/>
                      <a:pt x="1346" y="452"/>
                      <a:pt x="1345" y="456"/>
                    </a:cubicBezTo>
                    <a:cubicBezTo>
                      <a:pt x="1345" y="459"/>
                      <a:pt x="1343" y="463"/>
                      <a:pt x="1340" y="463"/>
                    </a:cubicBezTo>
                    <a:close/>
                    <a:moveTo>
                      <a:pt x="1340" y="451"/>
                    </a:moveTo>
                    <a:cubicBezTo>
                      <a:pt x="1340" y="463"/>
                      <a:pt x="1340" y="463"/>
                      <a:pt x="1340" y="463"/>
                    </a:cubicBezTo>
                    <a:cubicBezTo>
                      <a:pt x="1339" y="463"/>
                      <a:pt x="1338" y="462"/>
                      <a:pt x="1337" y="461"/>
                    </a:cubicBezTo>
                    <a:cubicBezTo>
                      <a:pt x="1333" y="456"/>
                      <a:pt x="1334" y="454"/>
                      <a:pt x="1338" y="452"/>
                    </a:cubicBezTo>
                    <a:cubicBezTo>
                      <a:pt x="1339" y="452"/>
                      <a:pt x="1340" y="452"/>
                      <a:pt x="1340" y="451"/>
                    </a:cubicBezTo>
                    <a:close/>
                    <a:moveTo>
                      <a:pt x="1340" y="474"/>
                    </a:moveTo>
                    <a:cubicBezTo>
                      <a:pt x="1340" y="584"/>
                      <a:pt x="1340" y="584"/>
                      <a:pt x="1340" y="584"/>
                    </a:cubicBezTo>
                    <a:cubicBezTo>
                      <a:pt x="1339" y="584"/>
                      <a:pt x="1339" y="584"/>
                      <a:pt x="1338" y="584"/>
                    </a:cubicBezTo>
                    <a:cubicBezTo>
                      <a:pt x="1336" y="584"/>
                      <a:pt x="1333" y="584"/>
                      <a:pt x="1331" y="585"/>
                    </a:cubicBezTo>
                    <a:cubicBezTo>
                      <a:pt x="1331" y="477"/>
                      <a:pt x="1331" y="477"/>
                      <a:pt x="1331" y="477"/>
                    </a:cubicBezTo>
                    <a:cubicBezTo>
                      <a:pt x="1332" y="476"/>
                      <a:pt x="1333" y="476"/>
                      <a:pt x="1334" y="476"/>
                    </a:cubicBezTo>
                    <a:cubicBezTo>
                      <a:pt x="1336" y="475"/>
                      <a:pt x="1338" y="475"/>
                      <a:pt x="1340" y="474"/>
                    </a:cubicBezTo>
                    <a:close/>
                    <a:moveTo>
                      <a:pt x="1340" y="615"/>
                    </a:moveTo>
                    <a:cubicBezTo>
                      <a:pt x="1340" y="876"/>
                      <a:pt x="1340" y="876"/>
                      <a:pt x="1340" y="876"/>
                    </a:cubicBezTo>
                    <a:cubicBezTo>
                      <a:pt x="1337" y="876"/>
                      <a:pt x="1334" y="876"/>
                      <a:pt x="1331" y="876"/>
                    </a:cubicBezTo>
                    <a:cubicBezTo>
                      <a:pt x="1331" y="618"/>
                      <a:pt x="1331" y="618"/>
                      <a:pt x="1331" y="618"/>
                    </a:cubicBezTo>
                    <a:cubicBezTo>
                      <a:pt x="1334" y="617"/>
                      <a:pt x="1337" y="616"/>
                      <a:pt x="1340" y="615"/>
                    </a:cubicBezTo>
                    <a:close/>
                    <a:moveTo>
                      <a:pt x="1331" y="417"/>
                    </a:moveTo>
                    <a:cubicBezTo>
                      <a:pt x="1331" y="406"/>
                      <a:pt x="1331" y="406"/>
                      <a:pt x="1331" y="406"/>
                    </a:cubicBezTo>
                    <a:cubicBezTo>
                      <a:pt x="1335" y="404"/>
                      <a:pt x="1337" y="406"/>
                      <a:pt x="1336" y="410"/>
                    </a:cubicBezTo>
                    <a:cubicBezTo>
                      <a:pt x="1336" y="413"/>
                      <a:pt x="1334" y="417"/>
                      <a:pt x="1331" y="417"/>
                    </a:cubicBezTo>
                    <a:close/>
                    <a:moveTo>
                      <a:pt x="1331" y="406"/>
                    </a:moveTo>
                    <a:cubicBezTo>
                      <a:pt x="1331" y="417"/>
                      <a:pt x="1331" y="417"/>
                      <a:pt x="1331" y="417"/>
                    </a:cubicBezTo>
                    <a:cubicBezTo>
                      <a:pt x="1330" y="417"/>
                      <a:pt x="1329" y="416"/>
                      <a:pt x="1328" y="415"/>
                    </a:cubicBezTo>
                    <a:cubicBezTo>
                      <a:pt x="1324" y="411"/>
                      <a:pt x="1325" y="408"/>
                      <a:pt x="1329" y="406"/>
                    </a:cubicBezTo>
                    <a:cubicBezTo>
                      <a:pt x="1330" y="406"/>
                      <a:pt x="1331" y="406"/>
                      <a:pt x="1331" y="406"/>
                    </a:cubicBezTo>
                    <a:close/>
                    <a:moveTo>
                      <a:pt x="1331" y="477"/>
                    </a:moveTo>
                    <a:cubicBezTo>
                      <a:pt x="1331" y="585"/>
                      <a:pt x="1331" y="585"/>
                      <a:pt x="1331" y="585"/>
                    </a:cubicBezTo>
                    <a:cubicBezTo>
                      <a:pt x="1325" y="586"/>
                      <a:pt x="1320" y="588"/>
                      <a:pt x="1321" y="595"/>
                    </a:cubicBezTo>
                    <a:cubicBezTo>
                      <a:pt x="1323" y="605"/>
                      <a:pt x="1319" y="603"/>
                      <a:pt x="1312" y="609"/>
                    </a:cubicBezTo>
                    <a:cubicBezTo>
                      <a:pt x="1309" y="611"/>
                      <a:pt x="1304" y="614"/>
                      <a:pt x="1300" y="616"/>
                    </a:cubicBezTo>
                    <a:cubicBezTo>
                      <a:pt x="1300" y="550"/>
                      <a:pt x="1300" y="550"/>
                      <a:pt x="1300" y="550"/>
                    </a:cubicBezTo>
                    <a:cubicBezTo>
                      <a:pt x="1311" y="546"/>
                      <a:pt x="1318" y="534"/>
                      <a:pt x="1308" y="525"/>
                    </a:cubicBezTo>
                    <a:cubicBezTo>
                      <a:pt x="1295" y="514"/>
                      <a:pt x="1300" y="499"/>
                      <a:pt x="1306" y="487"/>
                    </a:cubicBezTo>
                    <a:cubicBezTo>
                      <a:pt x="1313" y="475"/>
                      <a:pt x="1317" y="479"/>
                      <a:pt x="1331" y="477"/>
                    </a:cubicBezTo>
                    <a:close/>
                    <a:moveTo>
                      <a:pt x="1331" y="618"/>
                    </a:moveTo>
                    <a:cubicBezTo>
                      <a:pt x="1331" y="876"/>
                      <a:pt x="1331" y="876"/>
                      <a:pt x="1331" y="876"/>
                    </a:cubicBezTo>
                    <a:cubicBezTo>
                      <a:pt x="1329" y="876"/>
                      <a:pt x="1326" y="877"/>
                      <a:pt x="1324" y="877"/>
                    </a:cubicBezTo>
                    <a:cubicBezTo>
                      <a:pt x="1315" y="880"/>
                      <a:pt x="1307" y="883"/>
                      <a:pt x="1300" y="885"/>
                    </a:cubicBezTo>
                    <a:cubicBezTo>
                      <a:pt x="1300" y="622"/>
                      <a:pt x="1300" y="622"/>
                      <a:pt x="1300" y="622"/>
                    </a:cubicBezTo>
                    <a:cubicBezTo>
                      <a:pt x="1303" y="621"/>
                      <a:pt x="1307" y="621"/>
                      <a:pt x="1312" y="621"/>
                    </a:cubicBezTo>
                    <a:cubicBezTo>
                      <a:pt x="1320" y="621"/>
                      <a:pt x="1326" y="620"/>
                      <a:pt x="1331" y="618"/>
                    </a:cubicBezTo>
                    <a:close/>
                    <a:moveTo>
                      <a:pt x="1300" y="477"/>
                    </a:moveTo>
                    <a:cubicBezTo>
                      <a:pt x="1305" y="475"/>
                      <a:pt x="1310" y="473"/>
                      <a:pt x="1316" y="473"/>
                    </a:cubicBezTo>
                    <a:cubicBezTo>
                      <a:pt x="1336" y="473"/>
                      <a:pt x="1314" y="439"/>
                      <a:pt x="1317" y="428"/>
                    </a:cubicBezTo>
                    <a:cubicBezTo>
                      <a:pt x="1320" y="418"/>
                      <a:pt x="1319" y="392"/>
                      <a:pt x="1300" y="392"/>
                    </a:cubicBezTo>
                    <a:lnTo>
                      <a:pt x="1300" y="477"/>
                    </a:lnTo>
                    <a:close/>
                    <a:moveTo>
                      <a:pt x="1300" y="392"/>
                    </a:moveTo>
                    <a:cubicBezTo>
                      <a:pt x="1300" y="477"/>
                      <a:pt x="1300" y="477"/>
                      <a:pt x="1300" y="477"/>
                    </a:cubicBezTo>
                    <a:cubicBezTo>
                      <a:pt x="1288" y="482"/>
                      <a:pt x="1279" y="489"/>
                      <a:pt x="1277" y="475"/>
                    </a:cubicBezTo>
                    <a:cubicBezTo>
                      <a:pt x="1274" y="454"/>
                      <a:pt x="1272" y="456"/>
                      <a:pt x="1291" y="448"/>
                    </a:cubicBezTo>
                    <a:cubicBezTo>
                      <a:pt x="1310" y="440"/>
                      <a:pt x="1283" y="391"/>
                      <a:pt x="1297" y="392"/>
                    </a:cubicBezTo>
                    <a:cubicBezTo>
                      <a:pt x="1298" y="392"/>
                      <a:pt x="1299" y="392"/>
                      <a:pt x="1300" y="392"/>
                    </a:cubicBezTo>
                    <a:close/>
                    <a:moveTo>
                      <a:pt x="1300" y="550"/>
                    </a:moveTo>
                    <a:cubicBezTo>
                      <a:pt x="1300" y="616"/>
                      <a:pt x="1300" y="616"/>
                      <a:pt x="1300" y="616"/>
                    </a:cubicBezTo>
                    <a:cubicBezTo>
                      <a:pt x="1295" y="618"/>
                      <a:pt x="1289" y="618"/>
                      <a:pt x="1283" y="614"/>
                    </a:cubicBezTo>
                    <a:cubicBezTo>
                      <a:pt x="1278" y="611"/>
                      <a:pt x="1269" y="612"/>
                      <a:pt x="1263" y="612"/>
                    </a:cubicBezTo>
                    <a:cubicBezTo>
                      <a:pt x="1263" y="549"/>
                      <a:pt x="1263" y="549"/>
                      <a:pt x="1263" y="549"/>
                    </a:cubicBezTo>
                    <a:cubicBezTo>
                      <a:pt x="1275" y="549"/>
                      <a:pt x="1278" y="551"/>
                      <a:pt x="1293" y="551"/>
                    </a:cubicBezTo>
                    <a:cubicBezTo>
                      <a:pt x="1295" y="551"/>
                      <a:pt x="1298" y="551"/>
                      <a:pt x="1300" y="550"/>
                    </a:cubicBezTo>
                    <a:close/>
                    <a:moveTo>
                      <a:pt x="1300" y="622"/>
                    </a:moveTo>
                    <a:cubicBezTo>
                      <a:pt x="1300" y="885"/>
                      <a:pt x="1300" y="885"/>
                      <a:pt x="1300" y="885"/>
                    </a:cubicBezTo>
                    <a:cubicBezTo>
                      <a:pt x="1293" y="887"/>
                      <a:pt x="1286" y="889"/>
                      <a:pt x="1280" y="891"/>
                    </a:cubicBezTo>
                    <a:cubicBezTo>
                      <a:pt x="1276" y="893"/>
                      <a:pt x="1269" y="890"/>
                      <a:pt x="1263" y="885"/>
                    </a:cubicBezTo>
                    <a:cubicBezTo>
                      <a:pt x="1263" y="636"/>
                      <a:pt x="1263" y="636"/>
                      <a:pt x="1263" y="636"/>
                    </a:cubicBezTo>
                    <a:cubicBezTo>
                      <a:pt x="1265" y="635"/>
                      <a:pt x="1268" y="634"/>
                      <a:pt x="1271" y="633"/>
                    </a:cubicBezTo>
                    <a:cubicBezTo>
                      <a:pt x="1282" y="631"/>
                      <a:pt x="1286" y="625"/>
                      <a:pt x="1300" y="622"/>
                    </a:cubicBezTo>
                    <a:close/>
                    <a:moveTo>
                      <a:pt x="1263" y="470"/>
                    </a:moveTo>
                    <a:cubicBezTo>
                      <a:pt x="1266" y="469"/>
                      <a:pt x="1269" y="467"/>
                      <a:pt x="1271" y="462"/>
                    </a:cubicBezTo>
                    <a:cubicBezTo>
                      <a:pt x="1277" y="448"/>
                      <a:pt x="1277" y="423"/>
                      <a:pt x="1265" y="425"/>
                    </a:cubicBezTo>
                    <a:cubicBezTo>
                      <a:pt x="1264" y="425"/>
                      <a:pt x="1263" y="425"/>
                      <a:pt x="1263" y="425"/>
                    </a:cubicBezTo>
                    <a:cubicBezTo>
                      <a:pt x="1263" y="470"/>
                      <a:pt x="1263" y="470"/>
                      <a:pt x="1263" y="470"/>
                    </a:cubicBezTo>
                    <a:close/>
                    <a:moveTo>
                      <a:pt x="1263" y="235"/>
                    </a:moveTo>
                    <a:cubicBezTo>
                      <a:pt x="1263" y="219"/>
                      <a:pt x="1263" y="219"/>
                      <a:pt x="1263" y="219"/>
                    </a:cubicBezTo>
                    <a:cubicBezTo>
                      <a:pt x="1264" y="219"/>
                      <a:pt x="1265" y="219"/>
                      <a:pt x="1266" y="219"/>
                    </a:cubicBezTo>
                    <a:cubicBezTo>
                      <a:pt x="1277" y="219"/>
                      <a:pt x="1285" y="238"/>
                      <a:pt x="1271" y="238"/>
                    </a:cubicBezTo>
                    <a:cubicBezTo>
                      <a:pt x="1268" y="238"/>
                      <a:pt x="1265" y="237"/>
                      <a:pt x="1263" y="235"/>
                    </a:cubicBezTo>
                    <a:close/>
                    <a:moveTo>
                      <a:pt x="1263" y="219"/>
                    </a:moveTo>
                    <a:cubicBezTo>
                      <a:pt x="1263" y="235"/>
                      <a:pt x="1263" y="235"/>
                      <a:pt x="1263" y="235"/>
                    </a:cubicBezTo>
                    <a:cubicBezTo>
                      <a:pt x="1255" y="230"/>
                      <a:pt x="1252" y="220"/>
                      <a:pt x="1263" y="219"/>
                    </a:cubicBezTo>
                    <a:close/>
                    <a:moveTo>
                      <a:pt x="1263" y="425"/>
                    </a:moveTo>
                    <a:cubicBezTo>
                      <a:pt x="1263" y="470"/>
                      <a:pt x="1263" y="470"/>
                      <a:pt x="1263" y="470"/>
                    </a:cubicBezTo>
                    <a:cubicBezTo>
                      <a:pt x="1256" y="472"/>
                      <a:pt x="1249" y="467"/>
                      <a:pt x="1251" y="457"/>
                    </a:cubicBezTo>
                    <a:cubicBezTo>
                      <a:pt x="1254" y="444"/>
                      <a:pt x="1244" y="423"/>
                      <a:pt x="1263" y="425"/>
                    </a:cubicBezTo>
                    <a:close/>
                    <a:moveTo>
                      <a:pt x="1263" y="549"/>
                    </a:moveTo>
                    <a:cubicBezTo>
                      <a:pt x="1263" y="612"/>
                      <a:pt x="1263" y="612"/>
                      <a:pt x="1263" y="612"/>
                    </a:cubicBezTo>
                    <a:cubicBezTo>
                      <a:pt x="1256" y="612"/>
                      <a:pt x="1250" y="612"/>
                      <a:pt x="1250" y="605"/>
                    </a:cubicBezTo>
                    <a:cubicBezTo>
                      <a:pt x="1250" y="591"/>
                      <a:pt x="1241" y="585"/>
                      <a:pt x="1247" y="573"/>
                    </a:cubicBezTo>
                    <a:cubicBezTo>
                      <a:pt x="1254" y="561"/>
                      <a:pt x="1247" y="548"/>
                      <a:pt x="1261" y="548"/>
                    </a:cubicBezTo>
                    <a:cubicBezTo>
                      <a:pt x="1262" y="548"/>
                      <a:pt x="1262" y="548"/>
                      <a:pt x="1263" y="549"/>
                    </a:cubicBezTo>
                    <a:close/>
                    <a:moveTo>
                      <a:pt x="1263" y="636"/>
                    </a:moveTo>
                    <a:cubicBezTo>
                      <a:pt x="1263" y="885"/>
                      <a:pt x="1263" y="885"/>
                      <a:pt x="1263" y="885"/>
                    </a:cubicBezTo>
                    <a:cubicBezTo>
                      <a:pt x="1252" y="877"/>
                      <a:pt x="1239" y="864"/>
                      <a:pt x="1228" y="853"/>
                    </a:cubicBezTo>
                    <a:cubicBezTo>
                      <a:pt x="1220" y="845"/>
                      <a:pt x="1209" y="835"/>
                      <a:pt x="1201" y="825"/>
                    </a:cubicBezTo>
                    <a:cubicBezTo>
                      <a:pt x="1201" y="730"/>
                      <a:pt x="1201" y="730"/>
                      <a:pt x="1201" y="730"/>
                    </a:cubicBezTo>
                    <a:cubicBezTo>
                      <a:pt x="1207" y="718"/>
                      <a:pt x="1211" y="690"/>
                      <a:pt x="1224" y="688"/>
                    </a:cubicBezTo>
                    <a:cubicBezTo>
                      <a:pt x="1238" y="687"/>
                      <a:pt x="1247" y="672"/>
                      <a:pt x="1247" y="659"/>
                    </a:cubicBezTo>
                    <a:cubicBezTo>
                      <a:pt x="1247" y="650"/>
                      <a:pt x="1253" y="641"/>
                      <a:pt x="1263" y="636"/>
                    </a:cubicBezTo>
                    <a:close/>
                    <a:moveTo>
                      <a:pt x="1201" y="653"/>
                    </a:moveTo>
                    <a:cubicBezTo>
                      <a:pt x="1203" y="653"/>
                      <a:pt x="1206" y="650"/>
                      <a:pt x="1206" y="646"/>
                    </a:cubicBezTo>
                    <a:cubicBezTo>
                      <a:pt x="1207" y="643"/>
                      <a:pt x="1204" y="640"/>
                      <a:pt x="1201" y="642"/>
                    </a:cubicBezTo>
                    <a:cubicBezTo>
                      <a:pt x="1201" y="653"/>
                      <a:pt x="1201" y="653"/>
                      <a:pt x="1201" y="653"/>
                    </a:cubicBezTo>
                    <a:close/>
                    <a:moveTo>
                      <a:pt x="1201" y="329"/>
                    </a:moveTo>
                    <a:cubicBezTo>
                      <a:pt x="1201" y="297"/>
                      <a:pt x="1201" y="297"/>
                      <a:pt x="1201" y="297"/>
                    </a:cubicBezTo>
                    <a:cubicBezTo>
                      <a:pt x="1215" y="297"/>
                      <a:pt x="1221" y="309"/>
                      <a:pt x="1212" y="320"/>
                    </a:cubicBezTo>
                    <a:cubicBezTo>
                      <a:pt x="1209" y="323"/>
                      <a:pt x="1205" y="326"/>
                      <a:pt x="1201" y="329"/>
                    </a:cubicBezTo>
                    <a:close/>
                    <a:moveTo>
                      <a:pt x="1201" y="71"/>
                    </a:moveTo>
                    <a:cubicBezTo>
                      <a:pt x="1201" y="50"/>
                      <a:pt x="1201" y="50"/>
                      <a:pt x="1201" y="50"/>
                    </a:cubicBezTo>
                    <a:cubicBezTo>
                      <a:pt x="1217" y="49"/>
                      <a:pt x="1245" y="67"/>
                      <a:pt x="1225" y="69"/>
                    </a:cubicBezTo>
                    <a:cubicBezTo>
                      <a:pt x="1218" y="70"/>
                      <a:pt x="1209" y="71"/>
                      <a:pt x="1201" y="71"/>
                    </a:cubicBezTo>
                    <a:close/>
                    <a:moveTo>
                      <a:pt x="1201" y="50"/>
                    </a:moveTo>
                    <a:cubicBezTo>
                      <a:pt x="1201" y="71"/>
                      <a:pt x="1201" y="71"/>
                      <a:pt x="1201" y="71"/>
                    </a:cubicBezTo>
                    <a:cubicBezTo>
                      <a:pt x="1198" y="72"/>
                      <a:pt x="1195" y="72"/>
                      <a:pt x="1192" y="72"/>
                    </a:cubicBezTo>
                    <a:cubicBezTo>
                      <a:pt x="1192" y="53"/>
                      <a:pt x="1192" y="53"/>
                      <a:pt x="1192" y="53"/>
                    </a:cubicBezTo>
                    <a:cubicBezTo>
                      <a:pt x="1193" y="52"/>
                      <a:pt x="1194" y="52"/>
                      <a:pt x="1195" y="51"/>
                    </a:cubicBezTo>
                    <a:cubicBezTo>
                      <a:pt x="1197" y="50"/>
                      <a:pt x="1199" y="50"/>
                      <a:pt x="1201" y="50"/>
                    </a:cubicBezTo>
                    <a:close/>
                    <a:moveTo>
                      <a:pt x="1201" y="297"/>
                    </a:moveTo>
                    <a:cubicBezTo>
                      <a:pt x="1201" y="329"/>
                      <a:pt x="1201" y="329"/>
                      <a:pt x="1201" y="329"/>
                    </a:cubicBezTo>
                    <a:cubicBezTo>
                      <a:pt x="1198" y="331"/>
                      <a:pt x="1195" y="333"/>
                      <a:pt x="1192" y="334"/>
                    </a:cubicBezTo>
                    <a:cubicBezTo>
                      <a:pt x="1192" y="298"/>
                      <a:pt x="1192" y="298"/>
                      <a:pt x="1192" y="298"/>
                    </a:cubicBezTo>
                    <a:cubicBezTo>
                      <a:pt x="1195" y="297"/>
                      <a:pt x="1198" y="297"/>
                      <a:pt x="1201" y="297"/>
                    </a:cubicBezTo>
                    <a:close/>
                    <a:moveTo>
                      <a:pt x="1201" y="642"/>
                    </a:moveTo>
                    <a:cubicBezTo>
                      <a:pt x="1201" y="653"/>
                      <a:pt x="1201" y="653"/>
                      <a:pt x="1201" y="653"/>
                    </a:cubicBezTo>
                    <a:cubicBezTo>
                      <a:pt x="1200" y="653"/>
                      <a:pt x="1199" y="653"/>
                      <a:pt x="1198" y="651"/>
                    </a:cubicBezTo>
                    <a:cubicBezTo>
                      <a:pt x="1194" y="647"/>
                      <a:pt x="1194" y="644"/>
                      <a:pt x="1199" y="642"/>
                    </a:cubicBezTo>
                    <a:cubicBezTo>
                      <a:pt x="1200" y="642"/>
                      <a:pt x="1200" y="642"/>
                      <a:pt x="1201" y="642"/>
                    </a:cubicBezTo>
                    <a:close/>
                    <a:moveTo>
                      <a:pt x="1201" y="730"/>
                    </a:moveTo>
                    <a:cubicBezTo>
                      <a:pt x="1201" y="825"/>
                      <a:pt x="1201" y="825"/>
                      <a:pt x="1201" y="825"/>
                    </a:cubicBezTo>
                    <a:cubicBezTo>
                      <a:pt x="1198" y="821"/>
                      <a:pt x="1195" y="818"/>
                      <a:pt x="1192" y="814"/>
                    </a:cubicBezTo>
                    <a:cubicBezTo>
                      <a:pt x="1192" y="794"/>
                      <a:pt x="1192" y="794"/>
                      <a:pt x="1192" y="794"/>
                    </a:cubicBezTo>
                    <a:cubicBezTo>
                      <a:pt x="1203" y="784"/>
                      <a:pt x="1198" y="781"/>
                      <a:pt x="1192" y="774"/>
                    </a:cubicBezTo>
                    <a:cubicBezTo>
                      <a:pt x="1192" y="744"/>
                      <a:pt x="1192" y="744"/>
                      <a:pt x="1192" y="744"/>
                    </a:cubicBezTo>
                    <a:cubicBezTo>
                      <a:pt x="1195" y="740"/>
                      <a:pt x="1197" y="735"/>
                      <a:pt x="1200" y="732"/>
                    </a:cubicBezTo>
                    <a:cubicBezTo>
                      <a:pt x="1200" y="731"/>
                      <a:pt x="1200" y="731"/>
                      <a:pt x="1201" y="730"/>
                    </a:cubicBezTo>
                    <a:close/>
                    <a:moveTo>
                      <a:pt x="1192" y="687"/>
                    </a:moveTo>
                    <a:cubicBezTo>
                      <a:pt x="1192" y="675"/>
                      <a:pt x="1192" y="675"/>
                      <a:pt x="1192" y="675"/>
                    </a:cubicBezTo>
                    <a:cubicBezTo>
                      <a:pt x="1196" y="674"/>
                      <a:pt x="1198" y="676"/>
                      <a:pt x="1197" y="680"/>
                    </a:cubicBezTo>
                    <a:cubicBezTo>
                      <a:pt x="1197" y="683"/>
                      <a:pt x="1195" y="686"/>
                      <a:pt x="1192" y="687"/>
                    </a:cubicBezTo>
                    <a:close/>
                    <a:moveTo>
                      <a:pt x="1192" y="53"/>
                    </a:moveTo>
                    <a:cubicBezTo>
                      <a:pt x="1192" y="72"/>
                      <a:pt x="1192" y="72"/>
                      <a:pt x="1192" y="72"/>
                    </a:cubicBezTo>
                    <a:cubicBezTo>
                      <a:pt x="1181" y="74"/>
                      <a:pt x="1174" y="77"/>
                      <a:pt x="1180" y="82"/>
                    </a:cubicBezTo>
                    <a:cubicBezTo>
                      <a:pt x="1192" y="93"/>
                      <a:pt x="1160" y="102"/>
                      <a:pt x="1177" y="111"/>
                    </a:cubicBezTo>
                    <a:cubicBezTo>
                      <a:pt x="1194" y="120"/>
                      <a:pt x="1189" y="141"/>
                      <a:pt x="1172" y="141"/>
                    </a:cubicBezTo>
                    <a:cubicBezTo>
                      <a:pt x="1155" y="141"/>
                      <a:pt x="1173" y="152"/>
                      <a:pt x="1160" y="165"/>
                    </a:cubicBezTo>
                    <a:cubicBezTo>
                      <a:pt x="1147" y="178"/>
                      <a:pt x="1151" y="187"/>
                      <a:pt x="1133" y="187"/>
                    </a:cubicBezTo>
                    <a:cubicBezTo>
                      <a:pt x="1115" y="187"/>
                      <a:pt x="1155" y="216"/>
                      <a:pt x="1134" y="216"/>
                    </a:cubicBezTo>
                    <a:cubicBezTo>
                      <a:pt x="1114" y="216"/>
                      <a:pt x="1107" y="242"/>
                      <a:pt x="1128" y="239"/>
                    </a:cubicBezTo>
                    <a:cubicBezTo>
                      <a:pt x="1149" y="237"/>
                      <a:pt x="1147" y="246"/>
                      <a:pt x="1125" y="256"/>
                    </a:cubicBezTo>
                    <a:cubicBezTo>
                      <a:pt x="1103" y="267"/>
                      <a:pt x="1068" y="267"/>
                      <a:pt x="1058" y="284"/>
                    </a:cubicBezTo>
                    <a:cubicBezTo>
                      <a:pt x="1047" y="300"/>
                      <a:pt x="1008" y="299"/>
                      <a:pt x="1008" y="315"/>
                    </a:cubicBezTo>
                    <a:cubicBezTo>
                      <a:pt x="1008" y="330"/>
                      <a:pt x="1002" y="388"/>
                      <a:pt x="972" y="377"/>
                    </a:cubicBezTo>
                    <a:cubicBezTo>
                      <a:pt x="942" y="367"/>
                      <a:pt x="936" y="337"/>
                      <a:pt x="924" y="319"/>
                    </a:cubicBezTo>
                    <a:cubicBezTo>
                      <a:pt x="912" y="300"/>
                      <a:pt x="930" y="281"/>
                      <a:pt x="919" y="275"/>
                    </a:cubicBezTo>
                    <a:cubicBezTo>
                      <a:pt x="907" y="268"/>
                      <a:pt x="945" y="238"/>
                      <a:pt x="932" y="247"/>
                    </a:cubicBezTo>
                    <a:cubicBezTo>
                      <a:pt x="919" y="256"/>
                      <a:pt x="898" y="243"/>
                      <a:pt x="916" y="239"/>
                    </a:cubicBezTo>
                    <a:cubicBezTo>
                      <a:pt x="934" y="236"/>
                      <a:pt x="928" y="217"/>
                      <a:pt x="915" y="221"/>
                    </a:cubicBezTo>
                    <a:cubicBezTo>
                      <a:pt x="902" y="225"/>
                      <a:pt x="888" y="219"/>
                      <a:pt x="904" y="206"/>
                    </a:cubicBezTo>
                    <a:cubicBezTo>
                      <a:pt x="921" y="193"/>
                      <a:pt x="914" y="197"/>
                      <a:pt x="902" y="193"/>
                    </a:cubicBezTo>
                    <a:cubicBezTo>
                      <a:pt x="896" y="191"/>
                      <a:pt x="895" y="184"/>
                      <a:pt x="892" y="177"/>
                    </a:cubicBezTo>
                    <a:cubicBezTo>
                      <a:pt x="892" y="40"/>
                      <a:pt x="892" y="40"/>
                      <a:pt x="892" y="40"/>
                    </a:cubicBezTo>
                    <a:cubicBezTo>
                      <a:pt x="918" y="44"/>
                      <a:pt x="920" y="61"/>
                      <a:pt x="934" y="58"/>
                    </a:cubicBezTo>
                    <a:cubicBezTo>
                      <a:pt x="950" y="54"/>
                      <a:pt x="916" y="20"/>
                      <a:pt x="955" y="43"/>
                    </a:cubicBezTo>
                    <a:cubicBezTo>
                      <a:pt x="994" y="67"/>
                      <a:pt x="966" y="41"/>
                      <a:pt x="982" y="41"/>
                    </a:cubicBezTo>
                    <a:cubicBezTo>
                      <a:pt x="999" y="41"/>
                      <a:pt x="971" y="16"/>
                      <a:pt x="1001" y="17"/>
                    </a:cubicBezTo>
                    <a:cubicBezTo>
                      <a:pt x="1031" y="19"/>
                      <a:pt x="1031" y="0"/>
                      <a:pt x="1068" y="0"/>
                    </a:cubicBezTo>
                    <a:cubicBezTo>
                      <a:pt x="1114" y="0"/>
                      <a:pt x="1195" y="38"/>
                      <a:pt x="1154" y="33"/>
                    </a:cubicBezTo>
                    <a:cubicBezTo>
                      <a:pt x="1112" y="28"/>
                      <a:pt x="1056" y="26"/>
                      <a:pt x="1082" y="42"/>
                    </a:cubicBezTo>
                    <a:cubicBezTo>
                      <a:pt x="1108" y="58"/>
                      <a:pt x="1114" y="28"/>
                      <a:pt x="1123" y="42"/>
                    </a:cubicBezTo>
                    <a:cubicBezTo>
                      <a:pt x="1132" y="56"/>
                      <a:pt x="1147" y="42"/>
                      <a:pt x="1158" y="51"/>
                    </a:cubicBezTo>
                    <a:cubicBezTo>
                      <a:pt x="1167" y="59"/>
                      <a:pt x="1180" y="58"/>
                      <a:pt x="1192" y="53"/>
                    </a:cubicBezTo>
                    <a:close/>
                    <a:moveTo>
                      <a:pt x="1192" y="298"/>
                    </a:moveTo>
                    <a:cubicBezTo>
                      <a:pt x="1192" y="298"/>
                      <a:pt x="1192" y="298"/>
                      <a:pt x="1192" y="298"/>
                    </a:cubicBezTo>
                    <a:cubicBezTo>
                      <a:pt x="1181" y="296"/>
                      <a:pt x="1176" y="298"/>
                      <a:pt x="1162" y="292"/>
                    </a:cubicBezTo>
                    <a:cubicBezTo>
                      <a:pt x="1148" y="286"/>
                      <a:pt x="1135" y="312"/>
                      <a:pt x="1156" y="329"/>
                    </a:cubicBezTo>
                    <a:cubicBezTo>
                      <a:pt x="1169" y="339"/>
                      <a:pt x="1182" y="338"/>
                      <a:pt x="1192" y="334"/>
                    </a:cubicBezTo>
                    <a:cubicBezTo>
                      <a:pt x="1192" y="298"/>
                      <a:pt x="1192" y="298"/>
                      <a:pt x="1192" y="298"/>
                    </a:cubicBezTo>
                    <a:close/>
                    <a:moveTo>
                      <a:pt x="1192" y="675"/>
                    </a:moveTo>
                    <a:cubicBezTo>
                      <a:pt x="1192" y="687"/>
                      <a:pt x="1192" y="687"/>
                      <a:pt x="1192" y="687"/>
                    </a:cubicBezTo>
                    <a:cubicBezTo>
                      <a:pt x="1191" y="687"/>
                      <a:pt x="1190" y="687"/>
                      <a:pt x="1189" y="685"/>
                    </a:cubicBezTo>
                    <a:cubicBezTo>
                      <a:pt x="1185" y="680"/>
                      <a:pt x="1185" y="677"/>
                      <a:pt x="1190" y="676"/>
                    </a:cubicBezTo>
                    <a:cubicBezTo>
                      <a:pt x="1191" y="676"/>
                      <a:pt x="1192" y="675"/>
                      <a:pt x="1192" y="675"/>
                    </a:cubicBezTo>
                    <a:close/>
                    <a:moveTo>
                      <a:pt x="1192" y="744"/>
                    </a:moveTo>
                    <a:cubicBezTo>
                      <a:pt x="1192" y="774"/>
                      <a:pt x="1192" y="774"/>
                      <a:pt x="1192" y="774"/>
                    </a:cubicBezTo>
                    <a:cubicBezTo>
                      <a:pt x="1192" y="773"/>
                      <a:pt x="1191" y="772"/>
                      <a:pt x="1190" y="770"/>
                    </a:cubicBezTo>
                    <a:cubicBezTo>
                      <a:pt x="1185" y="764"/>
                      <a:pt x="1188" y="754"/>
                      <a:pt x="1192" y="744"/>
                    </a:cubicBezTo>
                    <a:close/>
                    <a:moveTo>
                      <a:pt x="1192" y="794"/>
                    </a:moveTo>
                    <a:cubicBezTo>
                      <a:pt x="1192" y="814"/>
                      <a:pt x="1192" y="814"/>
                      <a:pt x="1192" y="814"/>
                    </a:cubicBezTo>
                    <a:cubicBezTo>
                      <a:pt x="1188" y="807"/>
                      <a:pt x="1186" y="800"/>
                      <a:pt x="1191" y="795"/>
                    </a:cubicBezTo>
                    <a:cubicBezTo>
                      <a:pt x="1192" y="795"/>
                      <a:pt x="1192" y="794"/>
                      <a:pt x="1192" y="794"/>
                    </a:cubicBezTo>
                    <a:close/>
                    <a:moveTo>
                      <a:pt x="892" y="1210"/>
                    </a:moveTo>
                    <a:cubicBezTo>
                      <a:pt x="892" y="869"/>
                      <a:pt x="892" y="869"/>
                      <a:pt x="892" y="869"/>
                    </a:cubicBezTo>
                    <a:cubicBezTo>
                      <a:pt x="901" y="875"/>
                      <a:pt x="910" y="880"/>
                      <a:pt x="919" y="880"/>
                    </a:cubicBezTo>
                    <a:cubicBezTo>
                      <a:pt x="936" y="880"/>
                      <a:pt x="933" y="897"/>
                      <a:pt x="933" y="914"/>
                    </a:cubicBezTo>
                    <a:cubicBezTo>
                      <a:pt x="933" y="931"/>
                      <a:pt x="955" y="931"/>
                      <a:pt x="979" y="938"/>
                    </a:cubicBezTo>
                    <a:cubicBezTo>
                      <a:pt x="1002" y="946"/>
                      <a:pt x="1012" y="945"/>
                      <a:pt x="1036" y="959"/>
                    </a:cubicBezTo>
                    <a:cubicBezTo>
                      <a:pt x="1059" y="973"/>
                      <a:pt x="1064" y="981"/>
                      <a:pt x="1053" y="998"/>
                    </a:cubicBezTo>
                    <a:cubicBezTo>
                      <a:pt x="1041" y="1015"/>
                      <a:pt x="1016" y="1041"/>
                      <a:pt x="1015" y="1066"/>
                    </a:cubicBezTo>
                    <a:cubicBezTo>
                      <a:pt x="1014" y="1090"/>
                      <a:pt x="998" y="1114"/>
                      <a:pt x="981" y="1116"/>
                    </a:cubicBezTo>
                    <a:cubicBezTo>
                      <a:pt x="964" y="1119"/>
                      <a:pt x="949" y="1132"/>
                      <a:pt x="949" y="1144"/>
                    </a:cubicBezTo>
                    <a:cubicBezTo>
                      <a:pt x="949" y="1155"/>
                      <a:pt x="933" y="1150"/>
                      <a:pt x="932" y="1172"/>
                    </a:cubicBezTo>
                    <a:cubicBezTo>
                      <a:pt x="930" y="1194"/>
                      <a:pt x="911" y="1219"/>
                      <a:pt x="902" y="1215"/>
                    </a:cubicBezTo>
                    <a:cubicBezTo>
                      <a:pt x="900" y="1214"/>
                      <a:pt x="896" y="1212"/>
                      <a:pt x="892" y="1210"/>
                    </a:cubicBezTo>
                    <a:close/>
                    <a:moveTo>
                      <a:pt x="892" y="518"/>
                    </a:moveTo>
                    <a:cubicBezTo>
                      <a:pt x="892" y="476"/>
                      <a:pt x="892" y="476"/>
                      <a:pt x="892" y="476"/>
                    </a:cubicBezTo>
                    <a:cubicBezTo>
                      <a:pt x="904" y="480"/>
                      <a:pt x="907" y="492"/>
                      <a:pt x="912" y="503"/>
                    </a:cubicBezTo>
                    <a:cubicBezTo>
                      <a:pt x="918" y="515"/>
                      <a:pt x="914" y="528"/>
                      <a:pt x="894" y="519"/>
                    </a:cubicBezTo>
                    <a:cubicBezTo>
                      <a:pt x="893" y="519"/>
                      <a:pt x="893" y="519"/>
                      <a:pt x="892" y="518"/>
                    </a:cubicBezTo>
                    <a:close/>
                    <a:moveTo>
                      <a:pt x="1175" y="648"/>
                    </a:moveTo>
                    <a:cubicBezTo>
                      <a:pt x="1179" y="646"/>
                      <a:pt x="1183" y="648"/>
                      <a:pt x="1182" y="652"/>
                    </a:cubicBezTo>
                    <a:cubicBezTo>
                      <a:pt x="1181" y="657"/>
                      <a:pt x="1177" y="662"/>
                      <a:pt x="1173" y="657"/>
                    </a:cubicBezTo>
                    <a:cubicBezTo>
                      <a:pt x="1170" y="653"/>
                      <a:pt x="1170" y="650"/>
                      <a:pt x="1175" y="648"/>
                    </a:cubicBezTo>
                    <a:close/>
                    <a:moveTo>
                      <a:pt x="892" y="40"/>
                    </a:moveTo>
                    <a:cubicBezTo>
                      <a:pt x="892" y="177"/>
                      <a:pt x="892" y="177"/>
                      <a:pt x="892" y="177"/>
                    </a:cubicBezTo>
                    <a:cubicBezTo>
                      <a:pt x="889" y="170"/>
                      <a:pt x="884" y="162"/>
                      <a:pt x="872" y="159"/>
                    </a:cubicBezTo>
                    <a:cubicBezTo>
                      <a:pt x="860" y="156"/>
                      <a:pt x="847" y="157"/>
                      <a:pt x="835" y="158"/>
                    </a:cubicBezTo>
                    <a:cubicBezTo>
                      <a:pt x="835" y="59"/>
                      <a:pt x="835" y="59"/>
                      <a:pt x="835" y="59"/>
                    </a:cubicBezTo>
                    <a:cubicBezTo>
                      <a:pt x="864" y="57"/>
                      <a:pt x="859" y="37"/>
                      <a:pt x="888" y="39"/>
                    </a:cubicBezTo>
                    <a:cubicBezTo>
                      <a:pt x="889" y="39"/>
                      <a:pt x="890" y="40"/>
                      <a:pt x="892" y="40"/>
                    </a:cubicBezTo>
                    <a:close/>
                    <a:moveTo>
                      <a:pt x="892" y="476"/>
                    </a:moveTo>
                    <a:cubicBezTo>
                      <a:pt x="892" y="518"/>
                      <a:pt x="892" y="518"/>
                      <a:pt x="892" y="518"/>
                    </a:cubicBezTo>
                    <a:cubicBezTo>
                      <a:pt x="874" y="511"/>
                      <a:pt x="864" y="510"/>
                      <a:pt x="872" y="492"/>
                    </a:cubicBezTo>
                    <a:cubicBezTo>
                      <a:pt x="880" y="474"/>
                      <a:pt x="870" y="475"/>
                      <a:pt x="882" y="476"/>
                    </a:cubicBezTo>
                    <a:cubicBezTo>
                      <a:pt x="886" y="475"/>
                      <a:pt x="889" y="476"/>
                      <a:pt x="892" y="476"/>
                    </a:cubicBezTo>
                    <a:close/>
                    <a:moveTo>
                      <a:pt x="892" y="869"/>
                    </a:moveTo>
                    <a:cubicBezTo>
                      <a:pt x="892" y="1210"/>
                      <a:pt x="892" y="1210"/>
                      <a:pt x="892" y="1210"/>
                    </a:cubicBezTo>
                    <a:cubicBezTo>
                      <a:pt x="879" y="1204"/>
                      <a:pt x="864" y="1198"/>
                      <a:pt x="873" y="1211"/>
                    </a:cubicBezTo>
                    <a:cubicBezTo>
                      <a:pt x="886" y="1229"/>
                      <a:pt x="889" y="1238"/>
                      <a:pt x="875" y="1245"/>
                    </a:cubicBezTo>
                    <a:cubicBezTo>
                      <a:pt x="861" y="1251"/>
                      <a:pt x="845" y="1275"/>
                      <a:pt x="835" y="1271"/>
                    </a:cubicBezTo>
                    <a:cubicBezTo>
                      <a:pt x="835" y="840"/>
                      <a:pt x="835" y="840"/>
                      <a:pt x="835" y="840"/>
                    </a:cubicBezTo>
                    <a:cubicBezTo>
                      <a:pt x="843" y="841"/>
                      <a:pt x="852" y="843"/>
                      <a:pt x="862" y="849"/>
                    </a:cubicBezTo>
                    <a:cubicBezTo>
                      <a:pt x="872" y="855"/>
                      <a:pt x="882" y="863"/>
                      <a:pt x="892" y="869"/>
                    </a:cubicBezTo>
                    <a:close/>
                    <a:moveTo>
                      <a:pt x="835" y="545"/>
                    </a:moveTo>
                    <a:cubicBezTo>
                      <a:pt x="835" y="529"/>
                      <a:pt x="835" y="529"/>
                      <a:pt x="835" y="529"/>
                    </a:cubicBezTo>
                    <a:cubicBezTo>
                      <a:pt x="846" y="528"/>
                      <a:pt x="848" y="546"/>
                      <a:pt x="838" y="546"/>
                    </a:cubicBezTo>
                    <a:cubicBezTo>
                      <a:pt x="837" y="546"/>
                      <a:pt x="836" y="546"/>
                      <a:pt x="835" y="545"/>
                    </a:cubicBezTo>
                    <a:close/>
                    <a:moveTo>
                      <a:pt x="835" y="486"/>
                    </a:moveTo>
                    <a:cubicBezTo>
                      <a:pt x="839" y="490"/>
                      <a:pt x="841" y="491"/>
                      <a:pt x="845" y="485"/>
                    </a:cubicBezTo>
                    <a:cubicBezTo>
                      <a:pt x="850" y="476"/>
                      <a:pt x="860" y="469"/>
                      <a:pt x="882" y="469"/>
                    </a:cubicBezTo>
                    <a:cubicBezTo>
                      <a:pt x="904" y="469"/>
                      <a:pt x="872" y="447"/>
                      <a:pt x="876" y="438"/>
                    </a:cubicBezTo>
                    <a:cubicBezTo>
                      <a:pt x="880" y="429"/>
                      <a:pt x="860" y="425"/>
                      <a:pt x="850" y="415"/>
                    </a:cubicBezTo>
                    <a:cubicBezTo>
                      <a:pt x="842" y="407"/>
                      <a:pt x="842" y="389"/>
                      <a:pt x="835" y="379"/>
                    </a:cubicBezTo>
                    <a:cubicBezTo>
                      <a:pt x="835" y="486"/>
                      <a:pt x="835" y="486"/>
                      <a:pt x="835" y="486"/>
                    </a:cubicBezTo>
                    <a:close/>
                    <a:moveTo>
                      <a:pt x="835" y="302"/>
                    </a:moveTo>
                    <a:cubicBezTo>
                      <a:pt x="835" y="286"/>
                      <a:pt x="835" y="286"/>
                      <a:pt x="835" y="286"/>
                    </a:cubicBezTo>
                    <a:cubicBezTo>
                      <a:pt x="840" y="293"/>
                      <a:pt x="841" y="301"/>
                      <a:pt x="835" y="302"/>
                    </a:cubicBezTo>
                    <a:close/>
                    <a:moveTo>
                      <a:pt x="835" y="38"/>
                    </a:moveTo>
                    <a:cubicBezTo>
                      <a:pt x="837" y="38"/>
                      <a:pt x="838" y="37"/>
                      <a:pt x="840" y="37"/>
                    </a:cubicBezTo>
                    <a:cubicBezTo>
                      <a:pt x="848" y="34"/>
                      <a:pt x="844" y="31"/>
                      <a:pt x="835" y="28"/>
                    </a:cubicBezTo>
                    <a:lnTo>
                      <a:pt x="835" y="38"/>
                    </a:lnTo>
                    <a:close/>
                    <a:moveTo>
                      <a:pt x="835" y="28"/>
                    </a:moveTo>
                    <a:cubicBezTo>
                      <a:pt x="835" y="38"/>
                      <a:pt x="835" y="38"/>
                      <a:pt x="835" y="38"/>
                    </a:cubicBezTo>
                    <a:cubicBezTo>
                      <a:pt x="829" y="41"/>
                      <a:pt x="823" y="43"/>
                      <a:pt x="818" y="46"/>
                    </a:cubicBezTo>
                    <a:cubicBezTo>
                      <a:pt x="818" y="25"/>
                      <a:pt x="818" y="25"/>
                      <a:pt x="818" y="25"/>
                    </a:cubicBezTo>
                    <a:cubicBezTo>
                      <a:pt x="825" y="26"/>
                      <a:pt x="831" y="27"/>
                      <a:pt x="835" y="28"/>
                    </a:cubicBezTo>
                    <a:close/>
                    <a:moveTo>
                      <a:pt x="835" y="59"/>
                    </a:moveTo>
                    <a:cubicBezTo>
                      <a:pt x="835" y="158"/>
                      <a:pt x="835" y="158"/>
                      <a:pt x="835" y="158"/>
                    </a:cubicBezTo>
                    <a:cubicBezTo>
                      <a:pt x="829" y="158"/>
                      <a:pt x="824" y="158"/>
                      <a:pt x="818" y="157"/>
                    </a:cubicBezTo>
                    <a:cubicBezTo>
                      <a:pt x="818" y="101"/>
                      <a:pt x="818" y="101"/>
                      <a:pt x="818" y="101"/>
                    </a:cubicBezTo>
                    <a:cubicBezTo>
                      <a:pt x="826" y="96"/>
                      <a:pt x="825" y="87"/>
                      <a:pt x="818" y="83"/>
                    </a:cubicBezTo>
                    <a:cubicBezTo>
                      <a:pt x="818" y="60"/>
                      <a:pt x="818" y="60"/>
                      <a:pt x="818" y="60"/>
                    </a:cubicBezTo>
                    <a:cubicBezTo>
                      <a:pt x="822" y="59"/>
                      <a:pt x="826" y="59"/>
                      <a:pt x="830" y="59"/>
                    </a:cubicBezTo>
                    <a:cubicBezTo>
                      <a:pt x="832" y="59"/>
                      <a:pt x="834" y="59"/>
                      <a:pt x="835" y="59"/>
                    </a:cubicBezTo>
                    <a:close/>
                    <a:moveTo>
                      <a:pt x="835" y="286"/>
                    </a:moveTo>
                    <a:cubicBezTo>
                      <a:pt x="835" y="302"/>
                      <a:pt x="835" y="302"/>
                      <a:pt x="835" y="302"/>
                    </a:cubicBezTo>
                    <a:cubicBezTo>
                      <a:pt x="834" y="303"/>
                      <a:pt x="832" y="303"/>
                      <a:pt x="829" y="302"/>
                    </a:cubicBezTo>
                    <a:cubicBezTo>
                      <a:pt x="825" y="301"/>
                      <a:pt x="822" y="300"/>
                      <a:pt x="818" y="300"/>
                    </a:cubicBezTo>
                    <a:cubicBezTo>
                      <a:pt x="818" y="273"/>
                      <a:pt x="818" y="273"/>
                      <a:pt x="818" y="273"/>
                    </a:cubicBezTo>
                    <a:cubicBezTo>
                      <a:pt x="819" y="273"/>
                      <a:pt x="819" y="273"/>
                      <a:pt x="820" y="273"/>
                    </a:cubicBezTo>
                    <a:cubicBezTo>
                      <a:pt x="827" y="276"/>
                      <a:pt x="832" y="281"/>
                      <a:pt x="835" y="286"/>
                    </a:cubicBezTo>
                    <a:close/>
                    <a:moveTo>
                      <a:pt x="835" y="379"/>
                    </a:moveTo>
                    <a:cubicBezTo>
                      <a:pt x="835" y="486"/>
                      <a:pt x="835" y="486"/>
                      <a:pt x="835" y="486"/>
                    </a:cubicBezTo>
                    <a:cubicBezTo>
                      <a:pt x="833" y="484"/>
                      <a:pt x="831" y="482"/>
                      <a:pt x="828" y="480"/>
                    </a:cubicBezTo>
                    <a:cubicBezTo>
                      <a:pt x="826" y="478"/>
                      <a:pt x="822" y="478"/>
                      <a:pt x="818" y="479"/>
                    </a:cubicBezTo>
                    <a:cubicBezTo>
                      <a:pt x="818" y="373"/>
                      <a:pt x="818" y="373"/>
                      <a:pt x="818" y="373"/>
                    </a:cubicBezTo>
                    <a:cubicBezTo>
                      <a:pt x="820" y="372"/>
                      <a:pt x="822" y="372"/>
                      <a:pt x="825" y="372"/>
                    </a:cubicBezTo>
                    <a:cubicBezTo>
                      <a:pt x="830" y="372"/>
                      <a:pt x="833" y="375"/>
                      <a:pt x="835" y="379"/>
                    </a:cubicBezTo>
                    <a:close/>
                    <a:moveTo>
                      <a:pt x="835" y="529"/>
                    </a:moveTo>
                    <a:cubicBezTo>
                      <a:pt x="835" y="545"/>
                      <a:pt x="835" y="545"/>
                      <a:pt x="835" y="545"/>
                    </a:cubicBezTo>
                    <a:cubicBezTo>
                      <a:pt x="826" y="543"/>
                      <a:pt x="822" y="531"/>
                      <a:pt x="833" y="529"/>
                    </a:cubicBezTo>
                    <a:cubicBezTo>
                      <a:pt x="834" y="529"/>
                      <a:pt x="835" y="529"/>
                      <a:pt x="835" y="529"/>
                    </a:cubicBezTo>
                    <a:close/>
                    <a:moveTo>
                      <a:pt x="835" y="840"/>
                    </a:moveTo>
                    <a:cubicBezTo>
                      <a:pt x="835" y="1271"/>
                      <a:pt x="835" y="1271"/>
                      <a:pt x="835" y="1271"/>
                    </a:cubicBezTo>
                    <a:cubicBezTo>
                      <a:pt x="835" y="1271"/>
                      <a:pt x="834" y="1270"/>
                      <a:pt x="833" y="1270"/>
                    </a:cubicBezTo>
                    <a:cubicBezTo>
                      <a:pt x="824" y="1261"/>
                      <a:pt x="825" y="1271"/>
                      <a:pt x="825" y="1280"/>
                    </a:cubicBezTo>
                    <a:cubicBezTo>
                      <a:pt x="825" y="1287"/>
                      <a:pt x="824" y="1298"/>
                      <a:pt x="818" y="1304"/>
                    </a:cubicBezTo>
                    <a:cubicBezTo>
                      <a:pt x="818" y="839"/>
                      <a:pt x="818" y="839"/>
                      <a:pt x="818" y="839"/>
                    </a:cubicBezTo>
                    <a:cubicBezTo>
                      <a:pt x="824" y="839"/>
                      <a:pt x="829" y="839"/>
                      <a:pt x="835" y="840"/>
                    </a:cubicBezTo>
                    <a:close/>
                    <a:moveTo>
                      <a:pt x="818" y="783"/>
                    </a:moveTo>
                    <a:cubicBezTo>
                      <a:pt x="818" y="780"/>
                      <a:pt x="818" y="780"/>
                      <a:pt x="818" y="780"/>
                    </a:cubicBezTo>
                    <a:cubicBezTo>
                      <a:pt x="820" y="781"/>
                      <a:pt x="820" y="782"/>
                      <a:pt x="818" y="783"/>
                    </a:cubicBezTo>
                    <a:close/>
                    <a:moveTo>
                      <a:pt x="818" y="552"/>
                    </a:moveTo>
                    <a:cubicBezTo>
                      <a:pt x="819" y="552"/>
                      <a:pt x="820" y="552"/>
                      <a:pt x="820" y="552"/>
                    </a:cubicBezTo>
                    <a:cubicBezTo>
                      <a:pt x="828" y="552"/>
                      <a:pt x="826" y="539"/>
                      <a:pt x="818" y="539"/>
                    </a:cubicBezTo>
                    <a:cubicBezTo>
                      <a:pt x="818" y="552"/>
                      <a:pt x="818" y="552"/>
                      <a:pt x="818" y="552"/>
                    </a:cubicBezTo>
                    <a:close/>
                    <a:moveTo>
                      <a:pt x="818" y="530"/>
                    </a:moveTo>
                    <a:cubicBezTo>
                      <a:pt x="819" y="529"/>
                      <a:pt x="820" y="529"/>
                      <a:pt x="820" y="528"/>
                    </a:cubicBezTo>
                    <a:cubicBezTo>
                      <a:pt x="827" y="519"/>
                      <a:pt x="825" y="509"/>
                      <a:pt x="818" y="502"/>
                    </a:cubicBezTo>
                    <a:cubicBezTo>
                      <a:pt x="818" y="530"/>
                      <a:pt x="818" y="530"/>
                      <a:pt x="818" y="530"/>
                    </a:cubicBezTo>
                    <a:close/>
                    <a:moveTo>
                      <a:pt x="818" y="347"/>
                    </a:moveTo>
                    <a:cubicBezTo>
                      <a:pt x="818" y="323"/>
                      <a:pt x="818" y="323"/>
                      <a:pt x="818" y="323"/>
                    </a:cubicBezTo>
                    <a:cubicBezTo>
                      <a:pt x="826" y="332"/>
                      <a:pt x="824" y="342"/>
                      <a:pt x="818" y="347"/>
                    </a:cubicBezTo>
                    <a:close/>
                    <a:moveTo>
                      <a:pt x="818" y="25"/>
                    </a:moveTo>
                    <a:cubicBezTo>
                      <a:pt x="818" y="46"/>
                      <a:pt x="818" y="46"/>
                      <a:pt x="818" y="46"/>
                    </a:cubicBezTo>
                    <a:cubicBezTo>
                      <a:pt x="813" y="49"/>
                      <a:pt x="809" y="52"/>
                      <a:pt x="805" y="55"/>
                    </a:cubicBezTo>
                    <a:cubicBezTo>
                      <a:pt x="805" y="24"/>
                      <a:pt x="805" y="24"/>
                      <a:pt x="805" y="24"/>
                    </a:cubicBezTo>
                    <a:cubicBezTo>
                      <a:pt x="810" y="24"/>
                      <a:pt x="814" y="25"/>
                      <a:pt x="818" y="25"/>
                    </a:cubicBezTo>
                    <a:close/>
                    <a:moveTo>
                      <a:pt x="818" y="60"/>
                    </a:moveTo>
                    <a:cubicBezTo>
                      <a:pt x="818" y="83"/>
                      <a:pt x="818" y="83"/>
                      <a:pt x="818" y="83"/>
                    </a:cubicBezTo>
                    <a:cubicBezTo>
                      <a:pt x="817" y="82"/>
                      <a:pt x="816" y="81"/>
                      <a:pt x="815" y="81"/>
                    </a:cubicBezTo>
                    <a:cubicBezTo>
                      <a:pt x="805" y="78"/>
                      <a:pt x="799" y="64"/>
                      <a:pt x="818" y="60"/>
                    </a:cubicBezTo>
                    <a:close/>
                    <a:moveTo>
                      <a:pt x="818" y="101"/>
                    </a:moveTo>
                    <a:cubicBezTo>
                      <a:pt x="818" y="157"/>
                      <a:pt x="818" y="157"/>
                      <a:pt x="818" y="157"/>
                    </a:cubicBezTo>
                    <a:cubicBezTo>
                      <a:pt x="814" y="156"/>
                      <a:pt x="809" y="155"/>
                      <a:pt x="805" y="153"/>
                    </a:cubicBezTo>
                    <a:cubicBezTo>
                      <a:pt x="805" y="139"/>
                      <a:pt x="805" y="139"/>
                      <a:pt x="805" y="139"/>
                    </a:cubicBezTo>
                    <a:cubicBezTo>
                      <a:pt x="812" y="133"/>
                      <a:pt x="822" y="128"/>
                      <a:pt x="812" y="128"/>
                    </a:cubicBezTo>
                    <a:cubicBezTo>
                      <a:pt x="810" y="128"/>
                      <a:pt x="808" y="128"/>
                      <a:pt x="805" y="128"/>
                    </a:cubicBezTo>
                    <a:cubicBezTo>
                      <a:pt x="805" y="104"/>
                      <a:pt x="805" y="104"/>
                      <a:pt x="805" y="104"/>
                    </a:cubicBezTo>
                    <a:cubicBezTo>
                      <a:pt x="811" y="104"/>
                      <a:pt x="815" y="103"/>
                      <a:pt x="818" y="101"/>
                    </a:cubicBezTo>
                    <a:close/>
                    <a:moveTo>
                      <a:pt x="818" y="273"/>
                    </a:moveTo>
                    <a:cubicBezTo>
                      <a:pt x="818" y="300"/>
                      <a:pt x="818" y="300"/>
                      <a:pt x="818" y="300"/>
                    </a:cubicBezTo>
                    <a:cubicBezTo>
                      <a:pt x="807" y="300"/>
                      <a:pt x="802" y="306"/>
                      <a:pt x="815" y="319"/>
                    </a:cubicBezTo>
                    <a:cubicBezTo>
                      <a:pt x="816" y="320"/>
                      <a:pt x="817" y="321"/>
                      <a:pt x="818" y="323"/>
                    </a:cubicBezTo>
                    <a:cubicBezTo>
                      <a:pt x="818" y="347"/>
                      <a:pt x="818" y="347"/>
                      <a:pt x="818" y="347"/>
                    </a:cubicBezTo>
                    <a:cubicBezTo>
                      <a:pt x="815" y="349"/>
                      <a:pt x="811" y="350"/>
                      <a:pt x="807" y="349"/>
                    </a:cubicBezTo>
                    <a:cubicBezTo>
                      <a:pt x="805" y="348"/>
                      <a:pt x="805" y="348"/>
                      <a:pt x="805" y="348"/>
                    </a:cubicBezTo>
                    <a:cubicBezTo>
                      <a:pt x="805" y="250"/>
                      <a:pt x="805" y="250"/>
                      <a:pt x="805" y="250"/>
                    </a:cubicBezTo>
                    <a:cubicBezTo>
                      <a:pt x="808" y="259"/>
                      <a:pt x="810" y="269"/>
                      <a:pt x="818" y="273"/>
                    </a:cubicBezTo>
                    <a:close/>
                    <a:moveTo>
                      <a:pt x="818" y="373"/>
                    </a:moveTo>
                    <a:cubicBezTo>
                      <a:pt x="818" y="479"/>
                      <a:pt x="818" y="479"/>
                      <a:pt x="818" y="479"/>
                    </a:cubicBezTo>
                    <a:cubicBezTo>
                      <a:pt x="814" y="479"/>
                      <a:pt x="809" y="480"/>
                      <a:pt x="805" y="482"/>
                    </a:cubicBezTo>
                    <a:cubicBezTo>
                      <a:pt x="805" y="388"/>
                      <a:pt x="805" y="388"/>
                      <a:pt x="805" y="388"/>
                    </a:cubicBezTo>
                    <a:cubicBezTo>
                      <a:pt x="806" y="388"/>
                      <a:pt x="806" y="388"/>
                      <a:pt x="807" y="388"/>
                    </a:cubicBezTo>
                    <a:cubicBezTo>
                      <a:pt x="818" y="384"/>
                      <a:pt x="812" y="375"/>
                      <a:pt x="818" y="373"/>
                    </a:cubicBezTo>
                    <a:close/>
                    <a:moveTo>
                      <a:pt x="818" y="502"/>
                    </a:moveTo>
                    <a:cubicBezTo>
                      <a:pt x="818" y="530"/>
                      <a:pt x="818" y="530"/>
                      <a:pt x="818" y="530"/>
                    </a:cubicBezTo>
                    <a:cubicBezTo>
                      <a:pt x="814" y="535"/>
                      <a:pt x="810" y="539"/>
                      <a:pt x="805" y="541"/>
                    </a:cubicBezTo>
                    <a:cubicBezTo>
                      <a:pt x="805" y="492"/>
                      <a:pt x="805" y="492"/>
                      <a:pt x="805" y="492"/>
                    </a:cubicBezTo>
                    <a:cubicBezTo>
                      <a:pt x="810" y="494"/>
                      <a:pt x="815" y="498"/>
                      <a:pt x="818" y="502"/>
                    </a:cubicBezTo>
                    <a:close/>
                    <a:moveTo>
                      <a:pt x="818" y="539"/>
                    </a:moveTo>
                    <a:cubicBezTo>
                      <a:pt x="818" y="539"/>
                      <a:pt x="817" y="539"/>
                      <a:pt x="817" y="540"/>
                    </a:cubicBezTo>
                    <a:cubicBezTo>
                      <a:pt x="809" y="541"/>
                      <a:pt x="812" y="550"/>
                      <a:pt x="818" y="552"/>
                    </a:cubicBezTo>
                    <a:cubicBezTo>
                      <a:pt x="818" y="539"/>
                      <a:pt x="818" y="539"/>
                      <a:pt x="818" y="539"/>
                    </a:cubicBezTo>
                    <a:close/>
                    <a:moveTo>
                      <a:pt x="818" y="780"/>
                    </a:moveTo>
                    <a:cubicBezTo>
                      <a:pt x="818" y="783"/>
                      <a:pt x="818" y="783"/>
                      <a:pt x="818" y="783"/>
                    </a:cubicBezTo>
                    <a:cubicBezTo>
                      <a:pt x="817" y="784"/>
                      <a:pt x="815" y="784"/>
                      <a:pt x="812" y="784"/>
                    </a:cubicBezTo>
                    <a:cubicBezTo>
                      <a:pt x="809" y="784"/>
                      <a:pt x="807" y="784"/>
                      <a:pt x="805" y="783"/>
                    </a:cubicBezTo>
                    <a:cubicBezTo>
                      <a:pt x="805" y="775"/>
                      <a:pt x="805" y="775"/>
                      <a:pt x="805" y="775"/>
                    </a:cubicBezTo>
                    <a:cubicBezTo>
                      <a:pt x="806" y="775"/>
                      <a:pt x="806" y="775"/>
                      <a:pt x="806" y="775"/>
                    </a:cubicBezTo>
                    <a:cubicBezTo>
                      <a:pt x="811" y="775"/>
                      <a:pt x="816" y="778"/>
                      <a:pt x="818" y="780"/>
                    </a:cubicBezTo>
                    <a:close/>
                    <a:moveTo>
                      <a:pt x="818" y="839"/>
                    </a:moveTo>
                    <a:cubicBezTo>
                      <a:pt x="818" y="1304"/>
                      <a:pt x="818" y="1304"/>
                      <a:pt x="818" y="1304"/>
                    </a:cubicBezTo>
                    <a:cubicBezTo>
                      <a:pt x="817" y="1306"/>
                      <a:pt x="814" y="1307"/>
                      <a:pt x="811" y="1307"/>
                    </a:cubicBezTo>
                    <a:cubicBezTo>
                      <a:pt x="799" y="1307"/>
                      <a:pt x="821" y="1340"/>
                      <a:pt x="815" y="1344"/>
                    </a:cubicBezTo>
                    <a:cubicBezTo>
                      <a:pt x="813" y="1345"/>
                      <a:pt x="809" y="1350"/>
                      <a:pt x="805" y="1356"/>
                    </a:cubicBezTo>
                    <a:cubicBezTo>
                      <a:pt x="805" y="840"/>
                      <a:pt x="805" y="840"/>
                      <a:pt x="805" y="840"/>
                    </a:cubicBezTo>
                    <a:cubicBezTo>
                      <a:pt x="806" y="840"/>
                      <a:pt x="807" y="840"/>
                      <a:pt x="808" y="840"/>
                    </a:cubicBezTo>
                    <a:cubicBezTo>
                      <a:pt x="811" y="840"/>
                      <a:pt x="815" y="839"/>
                      <a:pt x="818" y="839"/>
                    </a:cubicBezTo>
                    <a:close/>
                    <a:moveTo>
                      <a:pt x="805" y="24"/>
                    </a:moveTo>
                    <a:cubicBezTo>
                      <a:pt x="805" y="55"/>
                      <a:pt x="805" y="55"/>
                      <a:pt x="805" y="55"/>
                    </a:cubicBezTo>
                    <a:cubicBezTo>
                      <a:pt x="802" y="58"/>
                      <a:pt x="799" y="62"/>
                      <a:pt x="797" y="65"/>
                    </a:cubicBezTo>
                    <a:cubicBezTo>
                      <a:pt x="792" y="72"/>
                      <a:pt x="783" y="78"/>
                      <a:pt x="773" y="82"/>
                    </a:cubicBezTo>
                    <a:cubicBezTo>
                      <a:pt x="773" y="24"/>
                      <a:pt x="773" y="24"/>
                      <a:pt x="773" y="24"/>
                    </a:cubicBezTo>
                    <a:cubicBezTo>
                      <a:pt x="774" y="24"/>
                      <a:pt x="776" y="24"/>
                      <a:pt x="778" y="24"/>
                    </a:cubicBezTo>
                    <a:cubicBezTo>
                      <a:pt x="786" y="23"/>
                      <a:pt x="795" y="23"/>
                      <a:pt x="805" y="24"/>
                    </a:cubicBezTo>
                    <a:close/>
                    <a:moveTo>
                      <a:pt x="805" y="104"/>
                    </a:moveTo>
                    <a:cubicBezTo>
                      <a:pt x="805" y="128"/>
                      <a:pt x="805" y="128"/>
                      <a:pt x="805" y="128"/>
                    </a:cubicBezTo>
                    <a:cubicBezTo>
                      <a:pt x="794" y="128"/>
                      <a:pt x="781" y="131"/>
                      <a:pt x="773" y="130"/>
                    </a:cubicBezTo>
                    <a:cubicBezTo>
                      <a:pt x="773" y="110"/>
                      <a:pt x="773" y="110"/>
                      <a:pt x="773" y="110"/>
                    </a:cubicBezTo>
                    <a:cubicBezTo>
                      <a:pt x="777" y="104"/>
                      <a:pt x="784" y="104"/>
                      <a:pt x="803" y="104"/>
                    </a:cubicBezTo>
                    <a:cubicBezTo>
                      <a:pt x="804" y="104"/>
                      <a:pt x="805" y="104"/>
                      <a:pt x="805" y="104"/>
                    </a:cubicBezTo>
                    <a:close/>
                    <a:moveTo>
                      <a:pt x="805" y="139"/>
                    </a:moveTo>
                    <a:cubicBezTo>
                      <a:pt x="805" y="153"/>
                      <a:pt x="805" y="153"/>
                      <a:pt x="805" y="153"/>
                    </a:cubicBezTo>
                    <a:cubicBezTo>
                      <a:pt x="805" y="153"/>
                      <a:pt x="805" y="153"/>
                      <a:pt x="804" y="152"/>
                    </a:cubicBezTo>
                    <a:cubicBezTo>
                      <a:pt x="797" y="148"/>
                      <a:pt x="800" y="143"/>
                      <a:pt x="805" y="139"/>
                    </a:cubicBezTo>
                    <a:close/>
                    <a:moveTo>
                      <a:pt x="805" y="250"/>
                    </a:moveTo>
                    <a:cubicBezTo>
                      <a:pt x="805" y="348"/>
                      <a:pt x="805" y="348"/>
                      <a:pt x="805" y="348"/>
                    </a:cubicBezTo>
                    <a:cubicBezTo>
                      <a:pt x="798" y="345"/>
                      <a:pt x="786" y="340"/>
                      <a:pt x="773" y="336"/>
                    </a:cubicBezTo>
                    <a:cubicBezTo>
                      <a:pt x="773" y="225"/>
                      <a:pt x="773" y="225"/>
                      <a:pt x="773" y="225"/>
                    </a:cubicBezTo>
                    <a:cubicBezTo>
                      <a:pt x="779" y="227"/>
                      <a:pt x="785" y="228"/>
                      <a:pt x="789" y="229"/>
                    </a:cubicBezTo>
                    <a:cubicBezTo>
                      <a:pt x="799" y="232"/>
                      <a:pt x="802" y="241"/>
                      <a:pt x="805" y="250"/>
                    </a:cubicBezTo>
                    <a:close/>
                    <a:moveTo>
                      <a:pt x="805" y="388"/>
                    </a:moveTo>
                    <a:cubicBezTo>
                      <a:pt x="805" y="482"/>
                      <a:pt x="805" y="482"/>
                      <a:pt x="805" y="482"/>
                    </a:cubicBezTo>
                    <a:cubicBezTo>
                      <a:pt x="796" y="486"/>
                      <a:pt x="790" y="490"/>
                      <a:pt x="797" y="490"/>
                    </a:cubicBezTo>
                    <a:cubicBezTo>
                      <a:pt x="799" y="490"/>
                      <a:pt x="802" y="491"/>
                      <a:pt x="805" y="492"/>
                    </a:cubicBezTo>
                    <a:cubicBezTo>
                      <a:pt x="805" y="541"/>
                      <a:pt x="805" y="541"/>
                      <a:pt x="805" y="541"/>
                    </a:cubicBezTo>
                    <a:cubicBezTo>
                      <a:pt x="796" y="547"/>
                      <a:pt x="787" y="549"/>
                      <a:pt x="781" y="555"/>
                    </a:cubicBezTo>
                    <a:cubicBezTo>
                      <a:pt x="777" y="559"/>
                      <a:pt x="775" y="563"/>
                      <a:pt x="773" y="568"/>
                    </a:cubicBezTo>
                    <a:cubicBezTo>
                      <a:pt x="773" y="355"/>
                      <a:pt x="773" y="355"/>
                      <a:pt x="773" y="355"/>
                    </a:cubicBezTo>
                    <a:cubicBezTo>
                      <a:pt x="781" y="361"/>
                      <a:pt x="788" y="368"/>
                      <a:pt x="788" y="373"/>
                    </a:cubicBezTo>
                    <a:cubicBezTo>
                      <a:pt x="788" y="384"/>
                      <a:pt x="793" y="391"/>
                      <a:pt x="805" y="388"/>
                    </a:cubicBezTo>
                    <a:close/>
                    <a:moveTo>
                      <a:pt x="805" y="775"/>
                    </a:moveTo>
                    <a:cubicBezTo>
                      <a:pt x="805" y="783"/>
                      <a:pt x="805" y="783"/>
                      <a:pt x="805" y="783"/>
                    </a:cubicBezTo>
                    <a:cubicBezTo>
                      <a:pt x="794" y="781"/>
                      <a:pt x="789" y="774"/>
                      <a:pt x="805" y="775"/>
                    </a:cubicBezTo>
                    <a:close/>
                    <a:moveTo>
                      <a:pt x="805" y="840"/>
                    </a:moveTo>
                    <a:cubicBezTo>
                      <a:pt x="805" y="1356"/>
                      <a:pt x="805" y="1356"/>
                      <a:pt x="805" y="1356"/>
                    </a:cubicBezTo>
                    <a:cubicBezTo>
                      <a:pt x="798" y="1368"/>
                      <a:pt x="789" y="1384"/>
                      <a:pt x="789" y="1384"/>
                    </a:cubicBezTo>
                    <a:cubicBezTo>
                      <a:pt x="789" y="1384"/>
                      <a:pt x="790" y="1402"/>
                      <a:pt x="776" y="1391"/>
                    </a:cubicBezTo>
                    <a:cubicBezTo>
                      <a:pt x="775" y="1390"/>
                      <a:pt x="774" y="1389"/>
                      <a:pt x="773" y="1387"/>
                    </a:cubicBezTo>
                    <a:cubicBezTo>
                      <a:pt x="773" y="1140"/>
                      <a:pt x="773" y="1140"/>
                      <a:pt x="773" y="1140"/>
                    </a:cubicBezTo>
                    <a:cubicBezTo>
                      <a:pt x="779" y="1133"/>
                      <a:pt x="787" y="1128"/>
                      <a:pt x="782" y="1119"/>
                    </a:cubicBezTo>
                    <a:cubicBezTo>
                      <a:pt x="775" y="1105"/>
                      <a:pt x="784" y="1088"/>
                      <a:pt x="775" y="1080"/>
                    </a:cubicBezTo>
                    <a:cubicBezTo>
                      <a:pt x="774" y="1079"/>
                      <a:pt x="773" y="1079"/>
                      <a:pt x="773" y="1078"/>
                    </a:cubicBezTo>
                    <a:cubicBezTo>
                      <a:pt x="773" y="837"/>
                      <a:pt x="773" y="837"/>
                      <a:pt x="773" y="837"/>
                    </a:cubicBezTo>
                    <a:cubicBezTo>
                      <a:pt x="780" y="843"/>
                      <a:pt x="794" y="840"/>
                      <a:pt x="805" y="840"/>
                    </a:cubicBezTo>
                    <a:close/>
                    <a:moveTo>
                      <a:pt x="773" y="782"/>
                    </a:moveTo>
                    <a:cubicBezTo>
                      <a:pt x="773" y="764"/>
                      <a:pt x="773" y="764"/>
                      <a:pt x="773" y="764"/>
                    </a:cubicBezTo>
                    <a:cubicBezTo>
                      <a:pt x="774" y="764"/>
                      <a:pt x="775" y="764"/>
                      <a:pt x="777" y="764"/>
                    </a:cubicBezTo>
                    <a:cubicBezTo>
                      <a:pt x="788" y="763"/>
                      <a:pt x="787" y="782"/>
                      <a:pt x="775" y="782"/>
                    </a:cubicBezTo>
                    <a:cubicBezTo>
                      <a:pt x="774" y="782"/>
                      <a:pt x="773" y="782"/>
                      <a:pt x="773" y="782"/>
                    </a:cubicBezTo>
                    <a:close/>
                    <a:moveTo>
                      <a:pt x="773" y="24"/>
                    </a:moveTo>
                    <a:cubicBezTo>
                      <a:pt x="773" y="82"/>
                      <a:pt x="773" y="82"/>
                      <a:pt x="773" y="82"/>
                    </a:cubicBezTo>
                    <a:cubicBezTo>
                      <a:pt x="762" y="87"/>
                      <a:pt x="751" y="89"/>
                      <a:pt x="743" y="89"/>
                    </a:cubicBezTo>
                    <a:cubicBezTo>
                      <a:pt x="729" y="87"/>
                      <a:pt x="738" y="123"/>
                      <a:pt x="728" y="123"/>
                    </a:cubicBezTo>
                    <a:cubicBezTo>
                      <a:pt x="727" y="123"/>
                      <a:pt x="726" y="123"/>
                      <a:pt x="726" y="123"/>
                    </a:cubicBezTo>
                    <a:cubicBezTo>
                      <a:pt x="726" y="19"/>
                      <a:pt x="726" y="19"/>
                      <a:pt x="726" y="19"/>
                    </a:cubicBezTo>
                    <a:cubicBezTo>
                      <a:pt x="729" y="18"/>
                      <a:pt x="731" y="18"/>
                      <a:pt x="734" y="19"/>
                    </a:cubicBezTo>
                    <a:cubicBezTo>
                      <a:pt x="753" y="19"/>
                      <a:pt x="754" y="25"/>
                      <a:pt x="773" y="24"/>
                    </a:cubicBezTo>
                    <a:close/>
                    <a:moveTo>
                      <a:pt x="773" y="110"/>
                    </a:moveTo>
                    <a:cubicBezTo>
                      <a:pt x="770" y="112"/>
                      <a:pt x="769" y="116"/>
                      <a:pt x="767" y="121"/>
                    </a:cubicBezTo>
                    <a:cubicBezTo>
                      <a:pt x="765" y="127"/>
                      <a:pt x="767" y="130"/>
                      <a:pt x="773" y="130"/>
                    </a:cubicBezTo>
                    <a:cubicBezTo>
                      <a:pt x="773" y="110"/>
                      <a:pt x="773" y="110"/>
                      <a:pt x="773" y="110"/>
                    </a:cubicBezTo>
                    <a:close/>
                    <a:moveTo>
                      <a:pt x="773" y="225"/>
                    </a:moveTo>
                    <a:cubicBezTo>
                      <a:pt x="773" y="336"/>
                      <a:pt x="773" y="336"/>
                      <a:pt x="773" y="336"/>
                    </a:cubicBezTo>
                    <a:cubicBezTo>
                      <a:pt x="758" y="331"/>
                      <a:pt x="743" y="327"/>
                      <a:pt x="732" y="326"/>
                    </a:cubicBezTo>
                    <a:cubicBezTo>
                      <a:pt x="729" y="326"/>
                      <a:pt x="727" y="326"/>
                      <a:pt x="726" y="326"/>
                    </a:cubicBezTo>
                    <a:cubicBezTo>
                      <a:pt x="726" y="306"/>
                      <a:pt x="726" y="306"/>
                      <a:pt x="726" y="306"/>
                    </a:cubicBezTo>
                    <a:cubicBezTo>
                      <a:pt x="743" y="303"/>
                      <a:pt x="739" y="289"/>
                      <a:pt x="750" y="280"/>
                    </a:cubicBezTo>
                    <a:cubicBezTo>
                      <a:pt x="762" y="271"/>
                      <a:pt x="762" y="271"/>
                      <a:pt x="743" y="258"/>
                    </a:cubicBezTo>
                    <a:cubicBezTo>
                      <a:pt x="738" y="254"/>
                      <a:pt x="732" y="251"/>
                      <a:pt x="726" y="249"/>
                    </a:cubicBezTo>
                    <a:cubicBezTo>
                      <a:pt x="726" y="210"/>
                      <a:pt x="726" y="210"/>
                      <a:pt x="726" y="210"/>
                    </a:cubicBezTo>
                    <a:cubicBezTo>
                      <a:pt x="734" y="214"/>
                      <a:pt x="756" y="221"/>
                      <a:pt x="773" y="225"/>
                    </a:cubicBezTo>
                    <a:close/>
                    <a:moveTo>
                      <a:pt x="773" y="355"/>
                    </a:moveTo>
                    <a:cubicBezTo>
                      <a:pt x="773" y="568"/>
                      <a:pt x="773" y="568"/>
                      <a:pt x="773" y="568"/>
                    </a:cubicBezTo>
                    <a:cubicBezTo>
                      <a:pt x="769" y="574"/>
                      <a:pt x="765" y="580"/>
                      <a:pt x="756" y="580"/>
                    </a:cubicBezTo>
                    <a:cubicBezTo>
                      <a:pt x="742" y="580"/>
                      <a:pt x="734" y="612"/>
                      <a:pt x="734" y="624"/>
                    </a:cubicBezTo>
                    <a:cubicBezTo>
                      <a:pt x="734" y="629"/>
                      <a:pt x="731" y="632"/>
                      <a:pt x="726" y="636"/>
                    </a:cubicBezTo>
                    <a:cubicBezTo>
                      <a:pt x="726" y="342"/>
                      <a:pt x="726" y="342"/>
                      <a:pt x="726" y="342"/>
                    </a:cubicBezTo>
                    <a:cubicBezTo>
                      <a:pt x="727" y="341"/>
                      <a:pt x="729" y="341"/>
                      <a:pt x="732" y="341"/>
                    </a:cubicBezTo>
                    <a:cubicBezTo>
                      <a:pt x="744" y="339"/>
                      <a:pt x="761" y="346"/>
                      <a:pt x="773" y="355"/>
                    </a:cubicBezTo>
                    <a:close/>
                    <a:moveTo>
                      <a:pt x="773" y="764"/>
                    </a:moveTo>
                    <a:cubicBezTo>
                      <a:pt x="773" y="782"/>
                      <a:pt x="773" y="782"/>
                      <a:pt x="773" y="782"/>
                    </a:cubicBezTo>
                    <a:cubicBezTo>
                      <a:pt x="762" y="780"/>
                      <a:pt x="752" y="766"/>
                      <a:pt x="773" y="764"/>
                    </a:cubicBezTo>
                    <a:close/>
                    <a:moveTo>
                      <a:pt x="773" y="837"/>
                    </a:moveTo>
                    <a:cubicBezTo>
                      <a:pt x="773" y="1078"/>
                      <a:pt x="773" y="1078"/>
                      <a:pt x="773" y="1078"/>
                    </a:cubicBezTo>
                    <a:cubicBezTo>
                      <a:pt x="764" y="1069"/>
                      <a:pt x="753" y="1050"/>
                      <a:pt x="739" y="1050"/>
                    </a:cubicBezTo>
                    <a:cubicBezTo>
                      <a:pt x="725" y="1050"/>
                      <a:pt x="728" y="1036"/>
                      <a:pt x="728" y="1024"/>
                    </a:cubicBezTo>
                    <a:cubicBezTo>
                      <a:pt x="728" y="1022"/>
                      <a:pt x="727" y="1020"/>
                      <a:pt x="726" y="1018"/>
                    </a:cubicBezTo>
                    <a:cubicBezTo>
                      <a:pt x="726" y="892"/>
                      <a:pt x="726" y="892"/>
                      <a:pt x="726" y="892"/>
                    </a:cubicBezTo>
                    <a:cubicBezTo>
                      <a:pt x="727" y="889"/>
                      <a:pt x="727" y="886"/>
                      <a:pt x="726" y="883"/>
                    </a:cubicBezTo>
                    <a:cubicBezTo>
                      <a:pt x="726" y="841"/>
                      <a:pt x="726" y="841"/>
                      <a:pt x="726" y="841"/>
                    </a:cubicBezTo>
                    <a:cubicBezTo>
                      <a:pt x="732" y="841"/>
                      <a:pt x="739" y="841"/>
                      <a:pt x="743" y="838"/>
                    </a:cubicBezTo>
                    <a:cubicBezTo>
                      <a:pt x="754" y="832"/>
                      <a:pt x="764" y="819"/>
                      <a:pt x="769" y="832"/>
                    </a:cubicBezTo>
                    <a:cubicBezTo>
                      <a:pt x="770" y="834"/>
                      <a:pt x="771" y="835"/>
                      <a:pt x="773" y="837"/>
                    </a:cubicBezTo>
                    <a:close/>
                    <a:moveTo>
                      <a:pt x="773" y="1140"/>
                    </a:moveTo>
                    <a:cubicBezTo>
                      <a:pt x="773" y="1387"/>
                      <a:pt x="773" y="1387"/>
                      <a:pt x="773" y="1387"/>
                    </a:cubicBezTo>
                    <a:cubicBezTo>
                      <a:pt x="760" y="1373"/>
                      <a:pt x="751" y="1342"/>
                      <a:pt x="746" y="1332"/>
                    </a:cubicBezTo>
                    <a:cubicBezTo>
                      <a:pt x="741" y="1322"/>
                      <a:pt x="747" y="1320"/>
                      <a:pt x="755" y="1307"/>
                    </a:cubicBezTo>
                    <a:cubicBezTo>
                      <a:pt x="763" y="1294"/>
                      <a:pt x="762" y="1284"/>
                      <a:pt x="754" y="1261"/>
                    </a:cubicBezTo>
                    <a:cubicBezTo>
                      <a:pt x="746" y="1237"/>
                      <a:pt x="749" y="1219"/>
                      <a:pt x="760" y="1210"/>
                    </a:cubicBezTo>
                    <a:cubicBezTo>
                      <a:pt x="772" y="1201"/>
                      <a:pt x="765" y="1171"/>
                      <a:pt x="765" y="1154"/>
                    </a:cubicBezTo>
                    <a:cubicBezTo>
                      <a:pt x="765" y="1148"/>
                      <a:pt x="769" y="1143"/>
                      <a:pt x="773" y="1140"/>
                    </a:cubicBezTo>
                    <a:close/>
                    <a:moveTo>
                      <a:pt x="726" y="758"/>
                    </a:moveTo>
                    <a:cubicBezTo>
                      <a:pt x="726" y="748"/>
                      <a:pt x="726" y="748"/>
                      <a:pt x="726" y="748"/>
                    </a:cubicBezTo>
                    <a:cubicBezTo>
                      <a:pt x="738" y="749"/>
                      <a:pt x="746" y="759"/>
                      <a:pt x="734" y="759"/>
                    </a:cubicBezTo>
                    <a:cubicBezTo>
                      <a:pt x="731" y="759"/>
                      <a:pt x="728" y="759"/>
                      <a:pt x="726" y="758"/>
                    </a:cubicBezTo>
                    <a:close/>
                    <a:moveTo>
                      <a:pt x="726" y="727"/>
                    </a:moveTo>
                    <a:cubicBezTo>
                      <a:pt x="726" y="711"/>
                      <a:pt x="726" y="711"/>
                      <a:pt x="726" y="711"/>
                    </a:cubicBezTo>
                    <a:cubicBezTo>
                      <a:pt x="739" y="716"/>
                      <a:pt x="748" y="735"/>
                      <a:pt x="738" y="729"/>
                    </a:cubicBezTo>
                    <a:cubicBezTo>
                      <a:pt x="733" y="726"/>
                      <a:pt x="729" y="726"/>
                      <a:pt x="726" y="727"/>
                    </a:cubicBezTo>
                    <a:close/>
                    <a:moveTo>
                      <a:pt x="726" y="282"/>
                    </a:moveTo>
                    <a:cubicBezTo>
                      <a:pt x="727" y="282"/>
                      <a:pt x="729" y="281"/>
                      <a:pt x="731" y="280"/>
                    </a:cubicBezTo>
                    <a:cubicBezTo>
                      <a:pt x="742" y="272"/>
                      <a:pt x="735" y="265"/>
                      <a:pt x="726" y="265"/>
                    </a:cubicBezTo>
                    <a:cubicBezTo>
                      <a:pt x="726" y="282"/>
                      <a:pt x="726" y="282"/>
                      <a:pt x="726" y="282"/>
                    </a:cubicBezTo>
                    <a:close/>
                    <a:moveTo>
                      <a:pt x="726" y="203"/>
                    </a:moveTo>
                    <a:cubicBezTo>
                      <a:pt x="726" y="194"/>
                      <a:pt x="726" y="194"/>
                      <a:pt x="726" y="194"/>
                    </a:cubicBezTo>
                    <a:cubicBezTo>
                      <a:pt x="733" y="198"/>
                      <a:pt x="735" y="201"/>
                      <a:pt x="726" y="203"/>
                    </a:cubicBezTo>
                    <a:cubicBezTo>
                      <a:pt x="726" y="203"/>
                      <a:pt x="726" y="203"/>
                      <a:pt x="726" y="203"/>
                    </a:cubicBezTo>
                    <a:close/>
                    <a:moveTo>
                      <a:pt x="726" y="19"/>
                    </a:moveTo>
                    <a:cubicBezTo>
                      <a:pt x="726" y="123"/>
                      <a:pt x="726" y="123"/>
                      <a:pt x="726" y="123"/>
                    </a:cubicBezTo>
                    <a:cubicBezTo>
                      <a:pt x="717" y="126"/>
                      <a:pt x="708" y="144"/>
                      <a:pt x="695" y="149"/>
                    </a:cubicBezTo>
                    <a:cubicBezTo>
                      <a:pt x="695" y="77"/>
                      <a:pt x="695" y="77"/>
                      <a:pt x="695" y="77"/>
                    </a:cubicBezTo>
                    <a:cubicBezTo>
                      <a:pt x="708" y="74"/>
                      <a:pt x="709" y="68"/>
                      <a:pt x="695" y="66"/>
                    </a:cubicBezTo>
                    <a:cubicBezTo>
                      <a:pt x="695" y="25"/>
                      <a:pt x="695" y="25"/>
                      <a:pt x="695" y="25"/>
                    </a:cubicBezTo>
                    <a:cubicBezTo>
                      <a:pt x="706" y="22"/>
                      <a:pt x="716" y="19"/>
                      <a:pt x="726" y="19"/>
                    </a:cubicBezTo>
                    <a:close/>
                    <a:moveTo>
                      <a:pt x="726" y="194"/>
                    </a:moveTo>
                    <a:cubicBezTo>
                      <a:pt x="726" y="203"/>
                      <a:pt x="726" y="203"/>
                      <a:pt x="726" y="203"/>
                    </a:cubicBezTo>
                    <a:cubicBezTo>
                      <a:pt x="720" y="205"/>
                      <a:pt x="721" y="207"/>
                      <a:pt x="726" y="210"/>
                    </a:cubicBezTo>
                    <a:cubicBezTo>
                      <a:pt x="726" y="249"/>
                      <a:pt x="726" y="249"/>
                      <a:pt x="726" y="249"/>
                    </a:cubicBezTo>
                    <a:cubicBezTo>
                      <a:pt x="716" y="246"/>
                      <a:pt x="705" y="245"/>
                      <a:pt x="695" y="244"/>
                    </a:cubicBezTo>
                    <a:cubicBezTo>
                      <a:pt x="695" y="186"/>
                      <a:pt x="695" y="186"/>
                      <a:pt x="695" y="186"/>
                    </a:cubicBezTo>
                    <a:cubicBezTo>
                      <a:pt x="706" y="188"/>
                      <a:pt x="718" y="191"/>
                      <a:pt x="726" y="194"/>
                    </a:cubicBezTo>
                    <a:close/>
                    <a:moveTo>
                      <a:pt x="726" y="265"/>
                    </a:moveTo>
                    <a:cubicBezTo>
                      <a:pt x="726" y="282"/>
                      <a:pt x="726" y="282"/>
                      <a:pt x="726" y="282"/>
                    </a:cubicBezTo>
                    <a:cubicBezTo>
                      <a:pt x="715" y="285"/>
                      <a:pt x="709" y="274"/>
                      <a:pt x="721" y="266"/>
                    </a:cubicBezTo>
                    <a:cubicBezTo>
                      <a:pt x="723" y="266"/>
                      <a:pt x="724" y="266"/>
                      <a:pt x="726" y="265"/>
                    </a:cubicBezTo>
                    <a:close/>
                    <a:moveTo>
                      <a:pt x="726" y="306"/>
                    </a:moveTo>
                    <a:cubicBezTo>
                      <a:pt x="726" y="326"/>
                      <a:pt x="726" y="326"/>
                      <a:pt x="726" y="326"/>
                    </a:cubicBezTo>
                    <a:cubicBezTo>
                      <a:pt x="709" y="322"/>
                      <a:pt x="706" y="307"/>
                      <a:pt x="724" y="306"/>
                    </a:cubicBezTo>
                    <a:cubicBezTo>
                      <a:pt x="724" y="306"/>
                      <a:pt x="725" y="306"/>
                      <a:pt x="726" y="306"/>
                    </a:cubicBezTo>
                    <a:close/>
                    <a:moveTo>
                      <a:pt x="726" y="342"/>
                    </a:moveTo>
                    <a:cubicBezTo>
                      <a:pt x="726" y="636"/>
                      <a:pt x="726" y="636"/>
                      <a:pt x="726" y="636"/>
                    </a:cubicBezTo>
                    <a:cubicBezTo>
                      <a:pt x="718" y="642"/>
                      <a:pt x="707" y="648"/>
                      <a:pt x="703" y="654"/>
                    </a:cubicBezTo>
                    <a:cubicBezTo>
                      <a:pt x="697" y="664"/>
                      <a:pt x="702" y="675"/>
                      <a:pt x="702" y="693"/>
                    </a:cubicBezTo>
                    <a:cubicBezTo>
                      <a:pt x="702" y="703"/>
                      <a:pt x="700" y="707"/>
                      <a:pt x="695" y="704"/>
                    </a:cubicBezTo>
                    <a:cubicBezTo>
                      <a:pt x="695" y="463"/>
                      <a:pt x="695" y="463"/>
                      <a:pt x="695" y="463"/>
                    </a:cubicBezTo>
                    <a:cubicBezTo>
                      <a:pt x="699" y="470"/>
                      <a:pt x="704" y="471"/>
                      <a:pt x="704" y="459"/>
                    </a:cubicBezTo>
                    <a:cubicBezTo>
                      <a:pt x="706" y="434"/>
                      <a:pt x="706" y="419"/>
                      <a:pt x="716" y="419"/>
                    </a:cubicBezTo>
                    <a:cubicBezTo>
                      <a:pt x="726" y="419"/>
                      <a:pt x="717" y="406"/>
                      <a:pt x="714" y="388"/>
                    </a:cubicBezTo>
                    <a:cubicBezTo>
                      <a:pt x="710" y="371"/>
                      <a:pt x="706" y="348"/>
                      <a:pt x="726" y="342"/>
                    </a:cubicBezTo>
                    <a:close/>
                    <a:moveTo>
                      <a:pt x="726" y="711"/>
                    </a:moveTo>
                    <a:cubicBezTo>
                      <a:pt x="726" y="727"/>
                      <a:pt x="726" y="727"/>
                      <a:pt x="726" y="727"/>
                    </a:cubicBezTo>
                    <a:cubicBezTo>
                      <a:pt x="721" y="729"/>
                      <a:pt x="717" y="731"/>
                      <a:pt x="713" y="729"/>
                    </a:cubicBezTo>
                    <a:cubicBezTo>
                      <a:pt x="705" y="725"/>
                      <a:pt x="708" y="712"/>
                      <a:pt x="720" y="710"/>
                    </a:cubicBezTo>
                    <a:cubicBezTo>
                      <a:pt x="722" y="710"/>
                      <a:pt x="724" y="710"/>
                      <a:pt x="726" y="711"/>
                    </a:cubicBezTo>
                    <a:close/>
                    <a:moveTo>
                      <a:pt x="726" y="748"/>
                    </a:moveTo>
                    <a:cubicBezTo>
                      <a:pt x="726" y="758"/>
                      <a:pt x="726" y="758"/>
                      <a:pt x="726" y="758"/>
                    </a:cubicBezTo>
                    <a:cubicBezTo>
                      <a:pt x="717" y="755"/>
                      <a:pt x="712" y="748"/>
                      <a:pt x="723" y="748"/>
                    </a:cubicBezTo>
                    <a:cubicBezTo>
                      <a:pt x="724" y="748"/>
                      <a:pt x="725" y="748"/>
                      <a:pt x="726" y="748"/>
                    </a:cubicBezTo>
                    <a:close/>
                    <a:moveTo>
                      <a:pt x="726" y="841"/>
                    </a:moveTo>
                    <a:cubicBezTo>
                      <a:pt x="726" y="883"/>
                      <a:pt x="726" y="883"/>
                      <a:pt x="726" y="883"/>
                    </a:cubicBezTo>
                    <a:cubicBezTo>
                      <a:pt x="724" y="877"/>
                      <a:pt x="721" y="872"/>
                      <a:pt x="719" y="867"/>
                    </a:cubicBezTo>
                    <a:cubicBezTo>
                      <a:pt x="716" y="861"/>
                      <a:pt x="706" y="862"/>
                      <a:pt x="695" y="862"/>
                    </a:cubicBezTo>
                    <a:cubicBezTo>
                      <a:pt x="695" y="841"/>
                      <a:pt x="695" y="841"/>
                      <a:pt x="695" y="841"/>
                    </a:cubicBezTo>
                    <a:cubicBezTo>
                      <a:pt x="698" y="842"/>
                      <a:pt x="702" y="842"/>
                      <a:pt x="704" y="841"/>
                    </a:cubicBezTo>
                    <a:cubicBezTo>
                      <a:pt x="710" y="839"/>
                      <a:pt x="718" y="840"/>
                      <a:pt x="726" y="841"/>
                    </a:cubicBezTo>
                    <a:close/>
                    <a:moveTo>
                      <a:pt x="726" y="892"/>
                    </a:moveTo>
                    <a:cubicBezTo>
                      <a:pt x="726" y="1018"/>
                      <a:pt x="726" y="1018"/>
                      <a:pt x="726" y="1018"/>
                    </a:cubicBezTo>
                    <a:cubicBezTo>
                      <a:pt x="720" y="1007"/>
                      <a:pt x="704" y="994"/>
                      <a:pt x="695" y="982"/>
                    </a:cubicBezTo>
                    <a:cubicBezTo>
                      <a:pt x="695" y="927"/>
                      <a:pt x="695" y="927"/>
                      <a:pt x="695" y="927"/>
                    </a:cubicBezTo>
                    <a:cubicBezTo>
                      <a:pt x="696" y="927"/>
                      <a:pt x="696" y="927"/>
                      <a:pt x="697" y="927"/>
                    </a:cubicBezTo>
                    <a:cubicBezTo>
                      <a:pt x="711" y="920"/>
                      <a:pt x="704" y="901"/>
                      <a:pt x="719" y="897"/>
                    </a:cubicBezTo>
                    <a:cubicBezTo>
                      <a:pt x="722" y="896"/>
                      <a:pt x="725" y="894"/>
                      <a:pt x="726" y="892"/>
                    </a:cubicBezTo>
                    <a:close/>
                    <a:moveTo>
                      <a:pt x="695" y="745"/>
                    </a:moveTo>
                    <a:cubicBezTo>
                      <a:pt x="695" y="732"/>
                      <a:pt x="695" y="732"/>
                      <a:pt x="695" y="732"/>
                    </a:cubicBezTo>
                    <a:cubicBezTo>
                      <a:pt x="707" y="735"/>
                      <a:pt x="713" y="748"/>
                      <a:pt x="700" y="746"/>
                    </a:cubicBezTo>
                    <a:cubicBezTo>
                      <a:pt x="698" y="746"/>
                      <a:pt x="697" y="746"/>
                      <a:pt x="695" y="745"/>
                    </a:cubicBezTo>
                    <a:close/>
                    <a:moveTo>
                      <a:pt x="695" y="331"/>
                    </a:moveTo>
                    <a:cubicBezTo>
                      <a:pt x="695" y="323"/>
                      <a:pt x="695" y="323"/>
                      <a:pt x="695" y="323"/>
                    </a:cubicBezTo>
                    <a:cubicBezTo>
                      <a:pt x="698" y="327"/>
                      <a:pt x="699" y="331"/>
                      <a:pt x="695" y="331"/>
                    </a:cubicBezTo>
                    <a:close/>
                    <a:moveTo>
                      <a:pt x="695" y="178"/>
                    </a:moveTo>
                    <a:cubicBezTo>
                      <a:pt x="695" y="162"/>
                      <a:pt x="695" y="162"/>
                      <a:pt x="695" y="162"/>
                    </a:cubicBezTo>
                    <a:cubicBezTo>
                      <a:pt x="707" y="165"/>
                      <a:pt x="714" y="169"/>
                      <a:pt x="707" y="173"/>
                    </a:cubicBezTo>
                    <a:cubicBezTo>
                      <a:pt x="704" y="175"/>
                      <a:pt x="700" y="177"/>
                      <a:pt x="695" y="178"/>
                    </a:cubicBezTo>
                    <a:close/>
                    <a:moveTo>
                      <a:pt x="695" y="25"/>
                    </a:moveTo>
                    <a:cubicBezTo>
                      <a:pt x="695" y="66"/>
                      <a:pt x="695" y="66"/>
                      <a:pt x="695" y="66"/>
                    </a:cubicBezTo>
                    <a:cubicBezTo>
                      <a:pt x="693" y="66"/>
                      <a:pt x="689" y="65"/>
                      <a:pt x="685" y="65"/>
                    </a:cubicBezTo>
                    <a:cubicBezTo>
                      <a:pt x="681" y="65"/>
                      <a:pt x="677" y="65"/>
                      <a:pt x="674" y="66"/>
                    </a:cubicBezTo>
                    <a:cubicBezTo>
                      <a:pt x="674" y="32"/>
                      <a:pt x="674" y="32"/>
                      <a:pt x="674" y="32"/>
                    </a:cubicBezTo>
                    <a:cubicBezTo>
                      <a:pt x="681" y="30"/>
                      <a:pt x="688" y="27"/>
                      <a:pt x="695" y="25"/>
                    </a:cubicBezTo>
                    <a:close/>
                    <a:moveTo>
                      <a:pt x="695" y="77"/>
                    </a:moveTo>
                    <a:cubicBezTo>
                      <a:pt x="695" y="149"/>
                      <a:pt x="695" y="149"/>
                      <a:pt x="695" y="149"/>
                    </a:cubicBezTo>
                    <a:cubicBezTo>
                      <a:pt x="693" y="149"/>
                      <a:pt x="691" y="150"/>
                      <a:pt x="689" y="150"/>
                    </a:cubicBezTo>
                    <a:cubicBezTo>
                      <a:pt x="685" y="150"/>
                      <a:pt x="679" y="150"/>
                      <a:pt x="674" y="151"/>
                    </a:cubicBezTo>
                    <a:cubicBezTo>
                      <a:pt x="674" y="81"/>
                      <a:pt x="674" y="81"/>
                      <a:pt x="674" y="81"/>
                    </a:cubicBezTo>
                    <a:cubicBezTo>
                      <a:pt x="674" y="81"/>
                      <a:pt x="675" y="81"/>
                      <a:pt x="676" y="81"/>
                    </a:cubicBezTo>
                    <a:cubicBezTo>
                      <a:pt x="684" y="80"/>
                      <a:pt x="690" y="79"/>
                      <a:pt x="695" y="77"/>
                    </a:cubicBezTo>
                    <a:close/>
                    <a:moveTo>
                      <a:pt x="695" y="162"/>
                    </a:moveTo>
                    <a:cubicBezTo>
                      <a:pt x="695" y="178"/>
                      <a:pt x="695" y="178"/>
                      <a:pt x="695" y="178"/>
                    </a:cubicBezTo>
                    <a:cubicBezTo>
                      <a:pt x="689" y="179"/>
                      <a:pt x="681" y="179"/>
                      <a:pt x="674" y="178"/>
                    </a:cubicBezTo>
                    <a:cubicBezTo>
                      <a:pt x="674" y="159"/>
                      <a:pt x="674" y="159"/>
                      <a:pt x="674" y="159"/>
                    </a:cubicBezTo>
                    <a:cubicBezTo>
                      <a:pt x="681" y="160"/>
                      <a:pt x="689" y="161"/>
                      <a:pt x="695" y="162"/>
                    </a:cubicBezTo>
                    <a:close/>
                    <a:moveTo>
                      <a:pt x="695" y="186"/>
                    </a:moveTo>
                    <a:cubicBezTo>
                      <a:pt x="695" y="244"/>
                      <a:pt x="695" y="244"/>
                      <a:pt x="695" y="244"/>
                    </a:cubicBezTo>
                    <a:cubicBezTo>
                      <a:pt x="688" y="243"/>
                      <a:pt x="682" y="243"/>
                      <a:pt x="677" y="243"/>
                    </a:cubicBezTo>
                    <a:cubicBezTo>
                      <a:pt x="676" y="243"/>
                      <a:pt x="675" y="243"/>
                      <a:pt x="674" y="243"/>
                    </a:cubicBezTo>
                    <a:cubicBezTo>
                      <a:pt x="674" y="185"/>
                      <a:pt x="674" y="185"/>
                      <a:pt x="674" y="185"/>
                    </a:cubicBezTo>
                    <a:cubicBezTo>
                      <a:pt x="675" y="185"/>
                      <a:pt x="677" y="185"/>
                      <a:pt x="678" y="185"/>
                    </a:cubicBezTo>
                    <a:cubicBezTo>
                      <a:pt x="683" y="185"/>
                      <a:pt x="689" y="185"/>
                      <a:pt x="695" y="186"/>
                    </a:cubicBezTo>
                    <a:close/>
                    <a:moveTo>
                      <a:pt x="695" y="323"/>
                    </a:moveTo>
                    <a:cubicBezTo>
                      <a:pt x="695" y="331"/>
                      <a:pt x="695" y="331"/>
                      <a:pt x="695" y="331"/>
                    </a:cubicBezTo>
                    <a:cubicBezTo>
                      <a:pt x="694" y="331"/>
                      <a:pt x="693" y="331"/>
                      <a:pt x="691" y="330"/>
                    </a:cubicBezTo>
                    <a:cubicBezTo>
                      <a:pt x="685" y="328"/>
                      <a:pt x="679" y="330"/>
                      <a:pt x="674" y="332"/>
                    </a:cubicBezTo>
                    <a:cubicBezTo>
                      <a:pt x="674" y="307"/>
                      <a:pt x="674" y="307"/>
                      <a:pt x="674" y="307"/>
                    </a:cubicBezTo>
                    <a:cubicBezTo>
                      <a:pt x="682" y="309"/>
                      <a:pt x="691" y="317"/>
                      <a:pt x="695" y="323"/>
                    </a:cubicBezTo>
                    <a:close/>
                    <a:moveTo>
                      <a:pt x="695" y="463"/>
                    </a:moveTo>
                    <a:cubicBezTo>
                      <a:pt x="695" y="704"/>
                      <a:pt x="695" y="704"/>
                      <a:pt x="695" y="704"/>
                    </a:cubicBezTo>
                    <a:cubicBezTo>
                      <a:pt x="692" y="703"/>
                      <a:pt x="687" y="697"/>
                      <a:pt x="680" y="688"/>
                    </a:cubicBezTo>
                    <a:cubicBezTo>
                      <a:pt x="678" y="685"/>
                      <a:pt x="676" y="683"/>
                      <a:pt x="674" y="681"/>
                    </a:cubicBezTo>
                    <a:cubicBezTo>
                      <a:pt x="674" y="428"/>
                      <a:pt x="674" y="428"/>
                      <a:pt x="674" y="428"/>
                    </a:cubicBezTo>
                    <a:cubicBezTo>
                      <a:pt x="682" y="431"/>
                      <a:pt x="688" y="435"/>
                      <a:pt x="688" y="441"/>
                    </a:cubicBezTo>
                    <a:cubicBezTo>
                      <a:pt x="688" y="447"/>
                      <a:pt x="691" y="457"/>
                      <a:pt x="695" y="463"/>
                    </a:cubicBezTo>
                    <a:close/>
                    <a:moveTo>
                      <a:pt x="695" y="732"/>
                    </a:moveTo>
                    <a:cubicBezTo>
                      <a:pt x="695" y="745"/>
                      <a:pt x="695" y="745"/>
                      <a:pt x="695" y="745"/>
                    </a:cubicBezTo>
                    <a:cubicBezTo>
                      <a:pt x="683" y="742"/>
                      <a:pt x="677" y="730"/>
                      <a:pt x="691" y="732"/>
                    </a:cubicBezTo>
                    <a:cubicBezTo>
                      <a:pt x="693" y="732"/>
                      <a:pt x="694" y="732"/>
                      <a:pt x="695" y="732"/>
                    </a:cubicBezTo>
                    <a:close/>
                    <a:moveTo>
                      <a:pt x="695" y="841"/>
                    </a:moveTo>
                    <a:cubicBezTo>
                      <a:pt x="695" y="862"/>
                      <a:pt x="695" y="862"/>
                      <a:pt x="695" y="862"/>
                    </a:cubicBezTo>
                    <a:cubicBezTo>
                      <a:pt x="686" y="862"/>
                      <a:pt x="678" y="861"/>
                      <a:pt x="675" y="857"/>
                    </a:cubicBezTo>
                    <a:cubicBezTo>
                      <a:pt x="674" y="856"/>
                      <a:pt x="674" y="856"/>
                      <a:pt x="674" y="855"/>
                    </a:cubicBezTo>
                    <a:cubicBezTo>
                      <a:pt x="674" y="824"/>
                      <a:pt x="674" y="824"/>
                      <a:pt x="674" y="824"/>
                    </a:cubicBezTo>
                    <a:cubicBezTo>
                      <a:pt x="679" y="833"/>
                      <a:pt x="687" y="840"/>
                      <a:pt x="695" y="841"/>
                    </a:cubicBezTo>
                    <a:close/>
                    <a:moveTo>
                      <a:pt x="695" y="927"/>
                    </a:moveTo>
                    <a:cubicBezTo>
                      <a:pt x="695" y="982"/>
                      <a:pt x="695" y="982"/>
                      <a:pt x="695" y="982"/>
                    </a:cubicBezTo>
                    <a:cubicBezTo>
                      <a:pt x="694" y="980"/>
                      <a:pt x="692" y="978"/>
                      <a:pt x="691" y="976"/>
                    </a:cubicBezTo>
                    <a:cubicBezTo>
                      <a:pt x="684" y="961"/>
                      <a:pt x="682" y="935"/>
                      <a:pt x="695" y="927"/>
                    </a:cubicBezTo>
                    <a:close/>
                    <a:moveTo>
                      <a:pt x="674" y="345"/>
                    </a:moveTo>
                    <a:cubicBezTo>
                      <a:pt x="674" y="342"/>
                      <a:pt x="674" y="342"/>
                      <a:pt x="674" y="342"/>
                    </a:cubicBezTo>
                    <a:cubicBezTo>
                      <a:pt x="674" y="341"/>
                      <a:pt x="677" y="339"/>
                      <a:pt x="682" y="338"/>
                    </a:cubicBezTo>
                    <a:cubicBezTo>
                      <a:pt x="699" y="334"/>
                      <a:pt x="697" y="347"/>
                      <a:pt x="689" y="350"/>
                    </a:cubicBezTo>
                    <a:cubicBezTo>
                      <a:pt x="684" y="352"/>
                      <a:pt x="675" y="349"/>
                      <a:pt x="674" y="345"/>
                    </a:cubicBezTo>
                    <a:close/>
                    <a:moveTo>
                      <a:pt x="674" y="296"/>
                    </a:moveTo>
                    <a:cubicBezTo>
                      <a:pt x="674" y="252"/>
                      <a:pt x="674" y="252"/>
                      <a:pt x="674" y="252"/>
                    </a:cubicBezTo>
                    <a:cubicBezTo>
                      <a:pt x="675" y="252"/>
                      <a:pt x="676" y="252"/>
                      <a:pt x="677" y="252"/>
                    </a:cubicBezTo>
                    <a:cubicBezTo>
                      <a:pt x="691" y="254"/>
                      <a:pt x="699" y="295"/>
                      <a:pt x="684" y="295"/>
                    </a:cubicBezTo>
                    <a:cubicBezTo>
                      <a:pt x="680" y="295"/>
                      <a:pt x="677" y="296"/>
                      <a:pt x="674" y="296"/>
                    </a:cubicBezTo>
                    <a:close/>
                    <a:moveTo>
                      <a:pt x="674" y="32"/>
                    </a:moveTo>
                    <a:cubicBezTo>
                      <a:pt x="674" y="66"/>
                      <a:pt x="674" y="66"/>
                      <a:pt x="674" y="66"/>
                    </a:cubicBezTo>
                    <a:cubicBezTo>
                      <a:pt x="652" y="66"/>
                      <a:pt x="650" y="68"/>
                      <a:pt x="633" y="63"/>
                    </a:cubicBezTo>
                    <a:cubicBezTo>
                      <a:pt x="631" y="62"/>
                      <a:pt x="628" y="61"/>
                      <a:pt x="626" y="60"/>
                    </a:cubicBezTo>
                    <a:cubicBezTo>
                      <a:pt x="626" y="43"/>
                      <a:pt x="626" y="43"/>
                      <a:pt x="626" y="43"/>
                    </a:cubicBezTo>
                    <a:cubicBezTo>
                      <a:pt x="627" y="43"/>
                      <a:pt x="628" y="43"/>
                      <a:pt x="629" y="43"/>
                    </a:cubicBezTo>
                    <a:cubicBezTo>
                      <a:pt x="643" y="43"/>
                      <a:pt x="658" y="38"/>
                      <a:pt x="674" y="32"/>
                    </a:cubicBezTo>
                    <a:close/>
                    <a:moveTo>
                      <a:pt x="674" y="81"/>
                    </a:moveTo>
                    <a:cubicBezTo>
                      <a:pt x="674" y="151"/>
                      <a:pt x="674" y="151"/>
                      <a:pt x="674" y="151"/>
                    </a:cubicBezTo>
                    <a:cubicBezTo>
                      <a:pt x="656" y="153"/>
                      <a:pt x="635" y="157"/>
                      <a:pt x="637" y="145"/>
                    </a:cubicBezTo>
                    <a:cubicBezTo>
                      <a:pt x="639" y="129"/>
                      <a:pt x="649" y="117"/>
                      <a:pt x="664" y="112"/>
                    </a:cubicBezTo>
                    <a:cubicBezTo>
                      <a:pt x="679" y="107"/>
                      <a:pt x="645" y="85"/>
                      <a:pt x="674" y="81"/>
                    </a:cubicBezTo>
                    <a:close/>
                    <a:moveTo>
                      <a:pt x="674" y="159"/>
                    </a:moveTo>
                    <a:cubicBezTo>
                      <a:pt x="662" y="158"/>
                      <a:pt x="651" y="157"/>
                      <a:pt x="643" y="158"/>
                    </a:cubicBezTo>
                    <a:cubicBezTo>
                      <a:pt x="635" y="158"/>
                      <a:pt x="630" y="156"/>
                      <a:pt x="626" y="154"/>
                    </a:cubicBezTo>
                    <a:cubicBezTo>
                      <a:pt x="626" y="176"/>
                      <a:pt x="626" y="176"/>
                      <a:pt x="626" y="176"/>
                    </a:cubicBezTo>
                    <a:cubicBezTo>
                      <a:pt x="630" y="175"/>
                      <a:pt x="634" y="174"/>
                      <a:pt x="641" y="174"/>
                    </a:cubicBezTo>
                    <a:cubicBezTo>
                      <a:pt x="650" y="175"/>
                      <a:pt x="662" y="177"/>
                      <a:pt x="674" y="178"/>
                    </a:cubicBezTo>
                    <a:cubicBezTo>
                      <a:pt x="674" y="159"/>
                      <a:pt x="674" y="159"/>
                      <a:pt x="674" y="159"/>
                    </a:cubicBezTo>
                    <a:close/>
                    <a:moveTo>
                      <a:pt x="674" y="185"/>
                    </a:moveTo>
                    <a:cubicBezTo>
                      <a:pt x="674" y="243"/>
                      <a:pt x="674" y="243"/>
                      <a:pt x="674" y="243"/>
                    </a:cubicBezTo>
                    <a:cubicBezTo>
                      <a:pt x="657" y="241"/>
                      <a:pt x="634" y="226"/>
                      <a:pt x="634" y="213"/>
                    </a:cubicBezTo>
                    <a:cubicBezTo>
                      <a:pt x="634" y="201"/>
                      <a:pt x="643" y="187"/>
                      <a:pt x="674" y="185"/>
                    </a:cubicBezTo>
                    <a:close/>
                    <a:moveTo>
                      <a:pt x="674" y="252"/>
                    </a:moveTo>
                    <a:cubicBezTo>
                      <a:pt x="674" y="296"/>
                      <a:pt x="674" y="296"/>
                      <a:pt x="674" y="296"/>
                    </a:cubicBezTo>
                    <a:cubicBezTo>
                      <a:pt x="662" y="298"/>
                      <a:pt x="651" y="303"/>
                      <a:pt x="651" y="303"/>
                    </a:cubicBezTo>
                    <a:cubicBezTo>
                      <a:pt x="651" y="303"/>
                      <a:pt x="647" y="328"/>
                      <a:pt x="633" y="328"/>
                    </a:cubicBezTo>
                    <a:cubicBezTo>
                      <a:pt x="630" y="328"/>
                      <a:pt x="628" y="328"/>
                      <a:pt x="626" y="329"/>
                    </a:cubicBezTo>
                    <a:cubicBezTo>
                      <a:pt x="626" y="264"/>
                      <a:pt x="626" y="264"/>
                      <a:pt x="626" y="264"/>
                    </a:cubicBezTo>
                    <a:cubicBezTo>
                      <a:pt x="626" y="264"/>
                      <a:pt x="626" y="264"/>
                      <a:pt x="626" y="264"/>
                    </a:cubicBezTo>
                    <a:cubicBezTo>
                      <a:pt x="636" y="258"/>
                      <a:pt x="645" y="263"/>
                      <a:pt x="646" y="273"/>
                    </a:cubicBezTo>
                    <a:cubicBezTo>
                      <a:pt x="647" y="284"/>
                      <a:pt x="656" y="281"/>
                      <a:pt x="656" y="269"/>
                    </a:cubicBezTo>
                    <a:cubicBezTo>
                      <a:pt x="656" y="259"/>
                      <a:pt x="662" y="252"/>
                      <a:pt x="674" y="252"/>
                    </a:cubicBezTo>
                    <a:close/>
                    <a:moveTo>
                      <a:pt x="674" y="307"/>
                    </a:moveTo>
                    <a:cubicBezTo>
                      <a:pt x="672" y="306"/>
                      <a:pt x="670" y="306"/>
                      <a:pt x="668" y="306"/>
                    </a:cubicBezTo>
                    <a:cubicBezTo>
                      <a:pt x="654" y="308"/>
                      <a:pt x="645" y="316"/>
                      <a:pt x="652" y="332"/>
                    </a:cubicBezTo>
                    <a:cubicBezTo>
                      <a:pt x="657" y="342"/>
                      <a:pt x="665" y="336"/>
                      <a:pt x="674" y="332"/>
                    </a:cubicBezTo>
                    <a:cubicBezTo>
                      <a:pt x="674" y="307"/>
                      <a:pt x="674" y="307"/>
                      <a:pt x="674" y="307"/>
                    </a:cubicBezTo>
                    <a:close/>
                    <a:moveTo>
                      <a:pt x="674" y="342"/>
                    </a:moveTo>
                    <a:cubicBezTo>
                      <a:pt x="674" y="345"/>
                      <a:pt x="674" y="345"/>
                      <a:pt x="674" y="345"/>
                    </a:cubicBezTo>
                    <a:cubicBezTo>
                      <a:pt x="673" y="344"/>
                      <a:pt x="673" y="343"/>
                      <a:pt x="674" y="342"/>
                    </a:cubicBezTo>
                    <a:close/>
                    <a:moveTo>
                      <a:pt x="674" y="428"/>
                    </a:moveTo>
                    <a:cubicBezTo>
                      <a:pt x="674" y="681"/>
                      <a:pt x="674" y="681"/>
                      <a:pt x="674" y="681"/>
                    </a:cubicBezTo>
                    <a:cubicBezTo>
                      <a:pt x="658" y="668"/>
                      <a:pt x="638" y="674"/>
                      <a:pt x="626" y="679"/>
                    </a:cubicBezTo>
                    <a:cubicBezTo>
                      <a:pt x="626" y="679"/>
                      <a:pt x="626" y="679"/>
                      <a:pt x="626" y="679"/>
                    </a:cubicBezTo>
                    <a:cubicBezTo>
                      <a:pt x="626" y="411"/>
                      <a:pt x="626" y="411"/>
                      <a:pt x="626" y="411"/>
                    </a:cubicBezTo>
                    <a:cubicBezTo>
                      <a:pt x="629" y="412"/>
                      <a:pt x="633" y="413"/>
                      <a:pt x="637" y="415"/>
                    </a:cubicBezTo>
                    <a:cubicBezTo>
                      <a:pt x="651" y="420"/>
                      <a:pt x="664" y="423"/>
                      <a:pt x="674" y="428"/>
                    </a:cubicBezTo>
                    <a:close/>
                    <a:moveTo>
                      <a:pt x="674" y="824"/>
                    </a:moveTo>
                    <a:cubicBezTo>
                      <a:pt x="674" y="855"/>
                      <a:pt x="674" y="855"/>
                      <a:pt x="674" y="855"/>
                    </a:cubicBezTo>
                    <a:cubicBezTo>
                      <a:pt x="668" y="844"/>
                      <a:pt x="666" y="816"/>
                      <a:pt x="645" y="816"/>
                    </a:cubicBezTo>
                    <a:cubicBezTo>
                      <a:pt x="638" y="816"/>
                      <a:pt x="632" y="814"/>
                      <a:pt x="626" y="811"/>
                    </a:cubicBezTo>
                    <a:cubicBezTo>
                      <a:pt x="626" y="750"/>
                      <a:pt x="626" y="750"/>
                      <a:pt x="626" y="750"/>
                    </a:cubicBezTo>
                    <a:cubicBezTo>
                      <a:pt x="639" y="739"/>
                      <a:pt x="653" y="730"/>
                      <a:pt x="653" y="739"/>
                    </a:cubicBezTo>
                    <a:cubicBezTo>
                      <a:pt x="653" y="752"/>
                      <a:pt x="639" y="795"/>
                      <a:pt x="659" y="795"/>
                    </a:cubicBezTo>
                    <a:cubicBezTo>
                      <a:pt x="678" y="795"/>
                      <a:pt x="665" y="810"/>
                      <a:pt x="673" y="823"/>
                    </a:cubicBezTo>
                    <a:cubicBezTo>
                      <a:pt x="674" y="824"/>
                      <a:pt x="674" y="824"/>
                      <a:pt x="674" y="824"/>
                    </a:cubicBezTo>
                    <a:close/>
                    <a:moveTo>
                      <a:pt x="626" y="136"/>
                    </a:moveTo>
                    <a:cubicBezTo>
                      <a:pt x="626" y="124"/>
                      <a:pt x="626" y="124"/>
                      <a:pt x="626" y="124"/>
                    </a:cubicBezTo>
                    <a:cubicBezTo>
                      <a:pt x="632" y="127"/>
                      <a:pt x="633" y="134"/>
                      <a:pt x="626" y="136"/>
                    </a:cubicBezTo>
                    <a:close/>
                    <a:moveTo>
                      <a:pt x="626" y="114"/>
                    </a:moveTo>
                    <a:cubicBezTo>
                      <a:pt x="628" y="113"/>
                      <a:pt x="630" y="112"/>
                      <a:pt x="632" y="111"/>
                    </a:cubicBezTo>
                    <a:cubicBezTo>
                      <a:pt x="651" y="100"/>
                      <a:pt x="638" y="78"/>
                      <a:pt x="626" y="76"/>
                    </a:cubicBezTo>
                    <a:lnTo>
                      <a:pt x="626" y="114"/>
                    </a:lnTo>
                    <a:close/>
                    <a:moveTo>
                      <a:pt x="626" y="43"/>
                    </a:moveTo>
                    <a:cubicBezTo>
                      <a:pt x="626" y="60"/>
                      <a:pt x="626" y="60"/>
                      <a:pt x="626" y="60"/>
                    </a:cubicBezTo>
                    <a:cubicBezTo>
                      <a:pt x="611" y="54"/>
                      <a:pt x="602" y="44"/>
                      <a:pt x="626" y="43"/>
                    </a:cubicBezTo>
                    <a:close/>
                    <a:moveTo>
                      <a:pt x="626" y="76"/>
                    </a:moveTo>
                    <a:cubicBezTo>
                      <a:pt x="626" y="76"/>
                      <a:pt x="626" y="76"/>
                      <a:pt x="625" y="76"/>
                    </a:cubicBezTo>
                    <a:cubicBezTo>
                      <a:pt x="613" y="74"/>
                      <a:pt x="616" y="55"/>
                      <a:pt x="591" y="58"/>
                    </a:cubicBezTo>
                    <a:cubicBezTo>
                      <a:pt x="571" y="56"/>
                      <a:pt x="599" y="84"/>
                      <a:pt x="597" y="99"/>
                    </a:cubicBezTo>
                    <a:cubicBezTo>
                      <a:pt x="594" y="113"/>
                      <a:pt x="609" y="121"/>
                      <a:pt x="626" y="114"/>
                    </a:cubicBezTo>
                    <a:cubicBezTo>
                      <a:pt x="626" y="76"/>
                      <a:pt x="626" y="76"/>
                      <a:pt x="626" y="76"/>
                    </a:cubicBezTo>
                    <a:close/>
                    <a:moveTo>
                      <a:pt x="626" y="124"/>
                    </a:moveTo>
                    <a:cubicBezTo>
                      <a:pt x="626" y="136"/>
                      <a:pt x="626" y="136"/>
                      <a:pt x="626" y="136"/>
                    </a:cubicBezTo>
                    <a:cubicBezTo>
                      <a:pt x="625" y="136"/>
                      <a:pt x="624" y="136"/>
                      <a:pt x="622" y="136"/>
                    </a:cubicBezTo>
                    <a:cubicBezTo>
                      <a:pt x="607" y="135"/>
                      <a:pt x="607" y="123"/>
                      <a:pt x="621" y="123"/>
                    </a:cubicBezTo>
                    <a:cubicBezTo>
                      <a:pt x="623" y="123"/>
                      <a:pt x="625" y="124"/>
                      <a:pt x="626" y="124"/>
                    </a:cubicBezTo>
                    <a:close/>
                    <a:moveTo>
                      <a:pt x="626" y="154"/>
                    </a:moveTo>
                    <a:cubicBezTo>
                      <a:pt x="626" y="176"/>
                      <a:pt x="626" y="176"/>
                      <a:pt x="626" y="176"/>
                    </a:cubicBezTo>
                    <a:cubicBezTo>
                      <a:pt x="620" y="178"/>
                      <a:pt x="617" y="180"/>
                      <a:pt x="611" y="173"/>
                    </a:cubicBezTo>
                    <a:cubicBezTo>
                      <a:pt x="602" y="163"/>
                      <a:pt x="593" y="145"/>
                      <a:pt x="610" y="147"/>
                    </a:cubicBezTo>
                    <a:cubicBezTo>
                      <a:pt x="616" y="144"/>
                      <a:pt x="619" y="150"/>
                      <a:pt x="626" y="154"/>
                    </a:cubicBezTo>
                    <a:close/>
                    <a:moveTo>
                      <a:pt x="626" y="264"/>
                    </a:moveTo>
                    <a:cubicBezTo>
                      <a:pt x="626" y="329"/>
                      <a:pt x="626" y="329"/>
                      <a:pt x="626" y="329"/>
                    </a:cubicBezTo>
                    <a:cubicBezTo>
                      <a:pt x="621" y="332"/>
                      <a:pt x="624" y="340"/>
                      <a:pt x="613" y="341"/>
                    </a:cubicBezTo>
                    <a:cubicBezTo>
                      <a:pt x="600" y="342"/>
                      <a:pt x="603" y="365"/>
                      <a:pt x="597" y="369"/>
                    </a:cubicBezTo>
                    <a:cubicBezTo>
                      <a:pt x="590" y="373"/>
                      <a:pt x="600" y="381"/>
                      <a:pt x="602" y="391"/>
                    </a:cubicBezTo>
                    <a:cubicBezTo>
                      <a:pt x="603" y="400"/>
                      <a:pt x="609" y="404"/>
                      <a:pt x="626" y="411"/>
                    </a:cubicBezTo>
                    <a:cubicBezTo>
                      <a:pt x="626" y="679"/>
                      <a:pt x="626" y="679"/>
                      <a:pt x="626" y="679"/>
                    </a:cubicBezTo>
                    <a:cubicBezTo>
                      <a:pt x="613" y="684"/>
                      <a:pt x="597" y="675"/>
                      <a:pt x="585" y="685"/>
                    </a:cubicBezTo>
                    <a:cubicBezTo>
                      <a:pt x="583" y="687"/>
                      <a:pt x="581" y="690"/>
                      <a:pt x="578" y="693"/>
                    </a:cubicBezTo>
                    <a:cubicBezTo>
                      <a:pt x="578" y="273"/>
                      <a:pt x="578" y="273"/>
                      <a:pt x="578" y="273"/>
                    </a:cubicBezTo>
                    <a:cubicBezTo>
                      <a:pt x="595" y="272"/>
                      <a:pt x="602" y="270"/>
                      <a:pt x="597" y="264"/>
                    </a:cubicBezTo>
                    <a:cubicBezTo>
                      <a:pt x="589" y="256"/>
                      <a:pt x="587" y="247"/>
                      <a:pt x="581" y="246"/>
                    </a:cubicBezTo>
                    <a:cubicBezTo>
                      <a:pt x="580" y="246"/>
                      <a:pt x="579" y="245"/>
                      <a:pt x="578" y="245"/>
                    </a:cubicBezTo>
                    <a:cubicBezTo>
                      <a:pt x="578" y="231"/>
                      <a:pt x="578" y="231"/>
                      <a:pt x="578" y="231"/>
                    </a:cubicBezTo>
                    <a:cubicBezTo>
                      <a:pt x="579" y="230"/>
                      <a:pt x="581" y="229"/>
                      <a:pt x="582" y="228"/>
                    </a:cubicBezTo>
                    <a:cubicBezTo>
                      <a:pt x="593" y="223"/>
                      <a:pt x="595" y="213"/>
                      <a:pt x="602" y="224"/>
                    </a:cubicBezTo>
                    <a:cubicBezTo>
                      <a:pt x="608" y="234"/>
                      <a:pt x="598" y="249"/>
                      <a:pt x="612" y="247"/>
                    </a:cubicBezTo>
                    <a:cubicBezTo>
                      <a:pt x="626" y="246"/>
                      <a:pt x="617" y="270"/>
                      <a:pt x="626" y="264"/>
                    </a:cubicBezTo>
                    <a:close/>
                    <a:moveTo>
                      <a:pt x="626" y="750"/>
                    </a:moveTo>
                    <a:cubicBezTo>
                      <a:pt x="626" y="811"/>
                      <a:pt x="626" y="811"/>
                      <a:pt x="626" y="811"/>
                    </a:cubicBezTo>
                    <a:cubicBezTo>
                      <a:pt x="614" y="805"/>
                      <a:pt x="603" y="795"/>
                      <a:pt x="586" y="794"/>
                    </a:cubicBezTo>
                    <a:cubicBezTo>
                      <a:pt x="584" y="794"/>
                      <a:pt x="581" y="794"/>
                      <a:pt x="578" y="793"/>
                    </a:cubicBezTo>
                    <a:cubicBezTo>
                      <a:pt x="578" y="753"/>
                      <a:pt x="578" y="753"/>
                      <a:pt x="578" y="753"/>
                    </a:cubicBezTo>
                    <a:cubicBezTo>
                      <a:pt x="589" y="764"/>
                      <a:pt x="601" y="774"/>
                      <a:pt x="611" y="764"/>
                    </a:cubicBezTo>
                    <a:cubicBezTo>
                      <a:pt x="615" y="760"/>
                      <a:pt x="621" y="755"/>
                      <a:pt x="626" y="750"/>
                    </a:cubicBezTo>
                    <a:close/>
                    <a:moveTo>
                      <a:pt x="578" y="265"/>
                    </a:moveTo>
                    <a:cubicBezTo>
                      <a:pt x="584" y="263"/>
                      <a:pt x="583" y="259"/>
                      <a:pt x="578" y="256"/>
                    </a:cubicBezTo>
                    <a:cubicBezTo>
                      <a:pt x="578" y="265"/>
                      <a:pt x="578" y="265"/>
                      <a:pt x="578" y="265"/>
                    </a:cubicBezTo>
                    <a:close/>
                    <a:moveTo>
                      <a:pt x="578" y="174"/>
                    </a:moveTo>
                    <a:cubicBezTo>
                      <a:pt x="583" y="174"/>
                      <a:pt x="588" y="175"/>
                      <a:pt x="593" y="175"/>
                    </a:cubicBezTo>
                    <a:cubicBezTo>
                      <a:pt x="608" y="175"/>
                      <a:pt x="589" y="165"/>
                      <a:pt x="578" y="162"/>
                    </a:cubicBezTo>
                    <a:cubicBezTo>
                      <a:pt x="578" y="174"/>
                      <a:pt x="578" y="174"/>
                      <a:pt x="578" y="174"/>
                    </a:cubicBezTo>
                    <a:close/>
                    <a:moveTo>
                      <a:pt x="578" y="149"/>
                    </a:moveTo>
                    <a:cubicBezTo>
                      <a:pt x="586" y="151"/>
                      <a:pt x="605" y="141"/>
                      <a:pt x="596" y="141"/>
                    </a:cubicBezTo>
                    <a:cubicBezTo>
                      <a:pt x="586" y="141"/>
                      <a:pt x="599" y="123"/>
                      <a:pt x="589" y="123"/>
                    </a:cubicBezTo>
                    <a:cubicBezTo>
                      <a:pt x="585" y="123"/>
                      <a:pt x="581" y="126"/>
                      <a:pt x="578" y="130"/>
                    </a:cubicBezTo>
                    <a:cubicBezTo>
                      <a:pt x="578" y="149"/>
                      <a:pt x="578" y="149"/>
                      <a:pt x="578" y="149"/>
                    </a:cubicBezTo>
                    <a:close/>
                    <a:moveTo>
                      <a:pt x="578" y="127"/>
                    </a:moveTo>
                    <a:cubicBezTo>
                      <a:pt x="578" y="112"/>
                      <a:pt x="578" y="112"/>
                      <a:pt x="578" y="112"/>
                    </a:cubicBezTo>
                    <a:cubicBezTo>
                      <a:pt x="583" y="117"/>
                      <a:pt x="583" y="125"/>
                      <a:pt x="578" y="127"/>
                    </a:cubicBezTo>
                    <a:close/>
                    <a:moveTo>
                      <a:pt x="596" y="186"/>
                    </a:moveTo>
                    <a:cubicBezTo>
                      <a:pt x="580" y="187"/>
                      <a:pt x="581" y="197"/>
                      <a:pt x="585" y="207"/>
                    </a:cubicBezTo>
                    <a:cubicBezTo>
                      <a:pt x="589" y="217"/>
                      <a:pt x="593" y="217"/>
                      <a:pt x="596" y="211"/>
                    </a:cubicBezTo>
                    <a:cubicBezTo>
                      <a:pt x="599" y="205"/>
                      <a:pt x="615" y="203"/>
                      <a:pt x="619" y="193"/>
                    </a:cubicBezTo>
                    <a:cubicBezTo>
                      <a:pt x="623" y="184"/>
                      <a:pt x="608" y="186"/>
                      <a:pt x="596" y="186"/>
                    </a:cubicBezTo>
                    <a:close/>
                    <a:moveTo>
                      <a:pt x="578" y="112"/>
                    </a:moveTo>
                    <a:cubicBezTo>
                      <a:pt x="578" y="127"/>
                      <a:pt x="578" y="127"/>
                      <a:pt x="578" y="127"/>
                    </a:cubicBezTo>
                    <a:cubicBezTo>
                      <a:pt x="576" y="128"/>
                      <a:pt x="573" y="129"/>
                      <a:pt x="569" y="128"/>
                    </a:cubicBezTo>
                    <a:cubicBezTo>
                      <a:pt x="562" y="126"/>
                      <a:pt x="555" y="125"/>
                      <a:pt x="549" y="125"/>
                    </a:cubicBezTo>
                    <a:cubicBezTo>
                      <a:pt x="549" y="104"/>
                      <a:pt x="549" y="104"/>
                      <a:pt x="549" y="104"/>
                    </a:cubicBezTo>
                    <a:cubicBezTo>
                      <a:pt x="554" y="105"/>
                      <a:pt x="559" y="106"/>
                      <a:pt x="564" y="106"/>
                    </a:cubicBezTo>
                    <a:cubicBezTo>
                      <a:pt x="571" y="106"/>
                      <a:pt x="575" y="108"/>
                      <a:pt x="578" y="112"/>
                    </a:cubicBezTo>
                    <a:close/>
                    <a:moveTo>
                      <a:pt x="578" y="130"/>
                    </a:moveTo>
                    <a:cubicBezTo>
                      <a:pt x="578" y="149"/>
                      <a:pt x="578" y="149"/>
                      <a:pt x="578" y="149"/>
                    </a:cubicBezTo>
                    <a:cubicBezTo>
                      <a:pt x="577" y="148"/>
                      <a:pt x="575" y="147"/>
                      <a:pt x="575" y="145"/>
                    </a:cubicBezTo>
                    <a:cubicBezTo>
                      <a:pt x="574" y="139"/>
                      <a:pt x="576" y="134"/>
                      <a:pt x="578" y="130"/>
                    </a:cubicBezTo>
                    <a:close/>
                    <a:moveTo>
                      <a:pt x="578" y="162"/>
                    </a:moveTo>
                    <a:cubicBezTo>
                      <a:pt x="577" y="162"/>
                      <a:pt x="575" y="161"/>
                      <a:pt x="574" y="161"/>
                    </a:cubicBezTo>
                    <a:cubicBezTo>
                      <a:pt x="565" y="161"/>
                      <a:pt x="563" y="147"/>
                      <a:pt x="550" y="147"/>
                    </a:cubicBezTo>
                    <a:cubicBezTo>
                      <a:pt x="549" y="147"/>
                      <a:pt x="549" y="147"/>
                      <a:pt x="549" y="147"/>
                    </a:cubicBezTo>
                    <a:cubicBezTo>
                      <a:pt x="549" y="168"/>
                      <a:pt x="549" y="168"/>
                      <a:pt x="549" y="168"/>
                    </a:cubicBezTo>
                    <a:cubicBezTo>
                      <a:pt x="559" y="169"/>
                      <a:pt x="568" y="172"/>
                      <a:pt x="578" y="174"/>
                    </a:cubicBezTo>
                    <a:cubicBezTo>
                      <a:pt x="578" y="162"/>
                      <a:pt x="578" y="162"/>
                      <a:pt x="578" y="162"/>
                    </a:cubicBezTo>
                    <a:close/>
                    <a:moveTo>
                      <a:pt x="578" y="231"/>
                    </a:moveTo>
                    <a:cubicBezTo>
                      <a:pt x="578" y="245"/>
                      <a:pt x="578" y="245"/>
                      <a:pt x="578" y="245"/>
                    </a:cubicBezTo>
                    <a:cubicBezTo>
                      <a:pt x="575" y="242"/>
                      <a:pt x="574" y="235"/>
                      <a:pt x="578" y="231"/>
                    </a:cubicBezTo>
                    <a:close/>
                    <a:moveTo>
                      <a:pt x="578" y="256"/>
                    </a:moveTo>
                    <a:cubicBezTo>
                      <a:pt x="578" y="265"/>
                      <a:pt x="578" y="265"/>
                      <a:pt x="578" y="265"/>
                    </a:cubicBezTo>
                    <a:cubicBezTo>
                      <a:pt x="577" y="265"/>
                      <a:pt x="574" y="265"/>
                      <a:pt x="571" y="265"/>
                    </a:cubicBezTo>
                    <a:cubicBezTo>
                      <a:pt x="561" y="265"/>
                      <a:pt x="553" y="263"/>
                      <a:pt x="549" y="259"/>
                    </a:cubicBezTo>
                    <a:cubicBezTo>
                      <a:pt x="549" y="249"/>
                      <a:pt x="549" y="249"/>
                      <a:pt x="549" y="249"/>
                    </a:cubicBezTo>
                    <a:cubicBezTo>
                      <a:pt x="551" y="248"/>
                      <a:pt x="554" y="248"/>
                      <a:pt x="557" y="248"/>
                    </a:cubicBezTo>
                    <a:cubicBezTo>
                      <a:pt x="565" y="248"/>
                      <a:pt x="573" y="252"/>
                      <a:pt x="578" y="256"/>
                    </a:cubicBezTo>
                    <a:close/>
                    <a:moveTo>
                      <a:pt x="578" y="273"/>
                    </a:moveTo>
                    <a:cubicBezTo>
                      <a:pt x="578" y="693"/>
                      <a:pt x="578" y="693"/>
                      <a:pt x="578" y="693"/>
                    </a:cubicBezTo>
                    <a:cubicBezTo>
                      <a:pt x="568" y="708"/>
                      <a:pt x="560" y="734"/>
                      <a:pt x="569" y="744"/>
                    </a:cubicBezTo>
                    <a:cubicBezTo>
                      <a:pt x="572" y="746"/>
                      <a:pt x="575" y="750"/>
                      <a:pt x="578" y="753"/>
                    </a:cubicBezTo>
                    <a:cubicBezTo>
                      <a:pt x="578" y="793"/>
                      <a:pt x="578" y="793"/>
                      <a:pt x="578" y="793"/>
                    </a:cubicBezTo>
                    <a:cubicBezTo>
                      <a:pt x="568" y="792"/>
                      <a:pt x="558" y="788"/>
                      <a:pt x="549" y="784"/>
                    </a:cubicBezTo>
                    <a:cubicBezTo>
                      <a:pt x="549" y="273"/>
                      <a:pt x="549" y="273"/>
                      <a:pt x="549" y="273"/>
                    </a:cubicBezTo>
                    <a:cubicBezTo>
                      <a:pt x="552" y="273"/>
                      <a:pt x="555" y="273"/>
                      <a:pt x="559" y="273"/>
                    </a:cubicBezTo>
                    <a:cubicBezTo>
                      <a:pt x="566" y="273"/>
                      <a:pt x="573" y="273"/>
                      <a:pt x="578" y="273"/>
                    </a:cubicBezTo>
                    <a:close/>
                    <a:moveTo>
                      <a:pt x="549" y="230"/>
                    </a:moveTo>
                    <a:cubicBezTo>
                      <a:pt x="549" y="186"/>
                      <a:pt x="549" y="186"/>
                      <a:pt x="549" y="186"/>
                    </a:cubicBezTo>
                    <a:cubicBezTo>
                      <a:pt x="551" y="185"/>
                      <a:pt x="553" y="185"/>
                      <a:pt x="555" y="185"/>
                    </a:cubicBezTo>
                    <a:cubicBezTo>
                      <a:pt x="569" y="185"/>
                      <a:pt x="562" y="212"/>
                      <a:pt x="570" y="211"/>
                    </a:cubicBezTo>
                    <a:cubicBezTo>
                      <a:pt x="578" y="210"/>
                      <a:pt x="567" y="230"/>
                      <a:pt x="552" y="230"/>
                    </a:cubicBezTo>
                    <a:cubicBezTo>
                      <a:pt x="551" y="230"/>
                      <a:pt x="550" y="230"/>
                      <a:pt x="549" y="230"/>
                    </a:cubicBezTo>
                    <a:close/>
                    <a:moveTo>
                      <a:pt x="549" y="84"/>
                    </a:moveTo>
                    <a:cubicBezTo>
                      <a:pt x="549" y="76"/>
                      <a:pt x="549" y="76"/>
                      <a:pt x="549" y="76"/>
                    </a:cubicBezTo>
                    <a:cubicBezTo>
                      <a:pt x="551" y="75"/>
                      <a:pt x="553" y="74"/>
                      <a:pt x="556" y="74"/>
                    </a:cubicBezTo>
                    <a:cubicBezTo>
                      <a:pt x="571" y="73"/>
                      <a:pt x="580" y="91"/>
                      <a:pt x="565" y="91"/>
                    </a:cubicBezTo>
                    <a:cubicBezTo>
                      <a:pt x="559" y="91"/>
                      <a:pt x="552" y="88"/>
                      <a:pt x="549" y="84"/>
                    </a:cubicBezTo>
                    <a:close/>
                    <a:moveTo>
                      <a:pt x="549" y="76"/>
                    </a:moveTo>
                    <a:cubicBezTo>
                      <a:pt x="549" y="84"/>
                      <a:pt x="549" y="84"/>
                      <a:pt x="549" y="84"/>
                    </a:cubicBezTo>
                    <a:cubicBezTo>
                      <a:pt x="547" y="81"/>
                      <a:pt x="546" y="78"/>
                      <a:pt x="549" y="76"/>
                    </a:cubicBezTo>
                    <a:close/>
                    <a:moveTo>
                      <a:pt x="549" y="104"/>
                    </a:moveTo>
                    <a:cubicBezTo>
                      <a:pt x="549" y="125"/>
                      <a:pt x="549" y="125"/>
                      <a:pt x="549" y="125"/>
                    </a:cubicBezTo>
                    <a:cubicBezTo>
                      <a:pt x="544" y="125"/>
                      <a:pt x="538" y="125"/>
                      <a:pt x="532" y="125"/>
                    </a:cubicBezTo>
                    <a:cubicBezTo>
                      <a:pt x="532" y="100"/>
                      <a:pt x="532" y="100"/>
                      <a:pt x="532" y="100"/>
                    </a:cubicBezTo>
                    <a:cubicBezTo>
                      <a:pt x="538" y="102"/>
                      <a:pt x="544" y="103"/>
                      <a:pt x="549" y="104"/>
                    </a:cubicBezTo>
                    <a:close/>
                    <a:moveTo>
                      <a:pt x="549" y="147"/>
                    </a:moveTo>
                    <a:cubicBezTo>
                      <a:pt x="549" y="168"/>
                      <a:pt x="549" y="168"/>
                      <a:pt x="549" y="168"/>
                    </a:cubicBezTo>
                    <a:cubicBezTo>
                      <a:pt x="549" y="168"/>
                      <a:pt x="548" y="168"/>
                      <a:pt x="547" y="168"/>
                    </a:cubicBezTo>
                    <a:cubicBezTo>
                      <a:pt x="532" y="167"/>
                      <a:pt x="533" y="145"/>
                      <a:pt x="549" y="147"/>
                    </a:cubicBezTo>
                    <a:close/>
                    <a:moveTo>
                      <a:pt x="549" y="186"/>
                    </a:moveTo>
                    <a:cubicBezTo>
                      <a:pt x="549" y="230"/>
                      <a:pt x="549" y="230"/>
                      <a:pt x="549" y="230"/>
                    </a:cubicBezTo>
                    <a:cubicBezTo>
                      <a:pt x="543" y="229"/>
                      <a:pt x="537" y="225"/>
                      <a:pt x="532" y="221"/>
                    </a:cubicBezTo>
                    <a:cubicBezTo>
                      <a:pt x="532" y="207"/>
                      <a:pt x="532" y="207"/>
                      <a:pt x="532" y="207"/>
                    </a:cubicBezTo>
                    <a:cubicBezTo>
                      <a:pt x="544" y="207"/>
                      <a:pt x="551" y="203"/>
                      <a:pt x="545" y="198"/>
                    </a:cubicBezTo>
                    <a:cubicBezTo>
                      <a:pt x="539" y="194"/>
                      <a:pt x="542" y="189"/>
                      <a:pt x="549" y="186"/>
                    </a:cubicBezTo>
                    <a:close/>
                    <a:moveTo>
                      <a:pt x="549" y="249"/>
                    </a:moveTo>
                    <a:cubicBezTo>
                      <a:pt x="549" y="259"/>
                      <a:pt x="549" y="259"/>
                      <a:pt x="549" y="259"/>
                    </a:cubicBezTo>
                    <a:cubicBezTo>
                      <a:pt x="545" y="256"/>
                      <a:pt x="545" y="251"/>
                      <a:pt x="549" y="249"/>
                    </a:cubicBezTo>
                    <a:close/>
                    <a:moveTo>
                      <a:pt x="549" y="273"/>
                    </a:moveTo>
                    <a:cubicBezTo>
                      <a:pt x="549" y="784"/>
                      <a:pt x="549" y="784"/>
                      <a:pt x="549" y="784"/>
                    </a:cubicBezTo>
                    <a:cubicBezTo>
                      <a:pt x="543" y="781"/>
                      <a:pt x="538" y="779"/>
                      <a:pt x="532" y="777"/>
                    </a:cubicBezTo>
                    <a:cubicBezTo>
                      <a:pt x="532" y="269"/>
                      <a:pt x="532" y="269"/>
                      <a:pt x="532" y="269"/>
                    </a:cubicBezTo>
                    <a:cubicBezTo>
                      <a:pt x="537" y="271"/>
                      <a:pt x="542" y="272"/>
                      <a:pt x="549" y="273"/>
                    </a:cubicBezTo>
                    <a:close/>
                    <a:moveTo>
                      <a:pt x="532" y="248"/>
                    </a:moveTo>
                    <a:cubicBezTo>
                      <a:pt x="532" y="243"/>
                      <a:pt x="532" y="243"/>
                      <a:pt x="532" y="243"/>
                    </a:cubicBezTo>
                    <a:cubicBezTo>
                      <a:pt x="533" y="243"/>
                      <a:pt x="535" y="243"/>
                      <a:pt x="536" y="243"/>
                    </a:cubicBezTo>
                    <a:cubicBezTo>
                      <a:pt x="541" y="243"/>
                      <a:pt x="539" y="246"/>
                      <a:pt x="532" y="248"/>
                    </a:cubicBezTo>
                    <a:close/>
                    <a:moveTo>
                      <a:pt x="532" y="100"/>
                    </a:moveTo>
                    <a:cubicBezTo>
                      <a:pt x="532" y="125"/>
                      <a:pt x="532" y="125"/>
                      <a:pt x="532" y="125"/>
                    </a:cubicBezTo>
                    <a:cubicBezTo>
                      <a:pt x="529" y="125"/>
                      <a:pt x="525" y="125"/>
                      <a:pt x="521" y="125"/>
                    </a:cubicBezTo>
                    <a:cubicBezTo>
                      <a:pt x="516" y="125"/>
                      <a:pt x="511" y="121"/>
                      <a:pt x="507" y="117"/>
                    </a:cubicBezTo>
                    <a:cubicBezTo>
                      <a:pt x="507" y="97"/>
                      <a:pt x="507" y="97"/>
                      <a:pt x="507" y="97"/>
                    </a:cubicBezTo>
                    <a:cubicBezTo>
                      <a:pt x="517" y="97"/>
                      <a:pt x="525" y="99"/>
                      <a:pt x="532" y="100"/>
                    </a:cubicBezTo>
                    <a:close/>
                    <a:moveTo>
                      <a:pt x="532" y="207"/>
                    </a:moveTo>
                    <a:cubicBezTo>
                      <a:pt x="532" y="221"/>
                      <a:pt x="532" y="221"/>
                      <a:pt x="532" y="221"/>
                    </a:cubicBezTo>
                    <a:cubicBezTo>
                      <a:pt x="526" y="214"/>
                      <a:pt x="523" y="207"/>
                      <a:pt x="530" y="207"/>
                    </a:cubicBezTo>
                    <a:cubicBezTo>
                      <a:pt x="531" y="207"/>
                      <a:pt x="532" y="207"/>
                      <a:pt x="532" y="207"/>
                    </a:cubicBezTo>
                    <a:close/>
                    <a:moveTo>
                      <a:pt x="532" y="243"/>
                    </a:moveTo>
                    <a:cubicBezTo>
                      <a:pt x="523" y="241"/>
                      <a:pt x="513" y="230"/>
                      <a:pt x="507" y="213"/>
                    </a:cubicBezTo>
                    <a:cubicBezTo>
                      <a:pt x="507" y="251"/>
                      <a:pt x="507" y="251"/>
                      <a:pt x="507" y="251"/>
                    </a:cubicBezTo>
                    <a:cubicBezTo>
                      <a:pt x="508" y="251"/>
                      <a:pt x="509" y="251"/>
                      <a:pt x="510" y="251"/>
                    </a:cubicBezTo>
                    <a:cubicBezTo>
                      <a:pt x="519" y="252"/>
                      <a:pt x="527" y="250"/>
                      <a:pt x="532" y="248"/>
                    </a:cubicBezTo>
                    <a:cubicBezTo>
                      <a:pt x="532" y="243"/>
                      <a:pt x="532" y="243"/>
                      <a:pt x="532" y="243"/>
                    </a:cubicBezTo>
                    <a:close/>
                    <a:moveTo>
                      <a:pt x="532" y="269"/>
                    </a:moveTo>
                    <a:cubicBezTo>
                      <a:pt x="532" y="777"/>
                      <a:pt x="532" y="777"/>
                      <a:pt x="532" y="777"/>
                    </a:cubicBezTo>
                    <a:cubicBezTo>
                      <a:pt x="530" y="777"/>
                      <a:pt x="527" y="776"/>
                      <a:pt x="525" y="776"/>
                    </a:cubicBezTo>
                    <a:cubicBezTo>
                      <a:pt x="515" y="775"/>
                      <a:pt x="511" y="761"/>
                      <a:pt x="507" y="748"/>
                    </a:cubicBezTo>
                    <a:cubicBezTo>
                      <a:pt x="507" y="262"/>
                      <a:pt x="507" y="262"/>
                      <a:pt x="507" y="262"/>
                    </a:cubicBezTo>
                    <a:cubicBezTo>
                      <a:pt x="517" y="263"/>
                      <a:pt x="524" y="266"/>
                      <a:pt x="532" y="269"/>
                    </a:cubicBezTo>
                    <a:close/>
                    <a:moveTo>
                      <a:pt x="507" y="171"/>
                    </a:moveTo>
                    <a:cubicBezTo>
                      <a:pt x="507" y="164"/>
                      <a:pt x="507" y="164"/>
                      <a:pt x="507" y="164"/>
                    </a:cubicBezTo>
                    <a:cubicBezTo>
                      <a:pt x="519" y="165"/>
                      <a:pt x="518" y="169"/>
                      <a:pt x="507" y="171"/>
                    </a:cubicBezTo>
                    <a:close/>
                    <a:moveTo>
                      <a:pt x="507" y="152"/>
                    </a:moveTo>
                    <a:cubicBezTo>
                      <a:pt x="507" y="142"/>
                      <a:pt x="507" y="142"/>
                      <a:pt x="507" y="142"/>
                    </a:cubicBezTo>
                    <a:cubicBezTo>
                      <a:pt x="508" y="142"/>
                      <a:pt x="509" y="142"/>
                      <a:pt x="510" y="142"/>
                    </a:cubicBezTo>
                    <a:cubicBezTo>
                      <a:pt x="523" y="142"/>
                      <a:pt x="526" y="153"/>
                      <a:pt x="513" y="153"/>
                    </a:cubicBezTo>
                    <a:cubicBezTo>
                      <a:pt x="511" y="153"/>
                      <a:pt x="509" y="152"/>
                      <a:pt x="507" y="152"/>
                    </a:cubicBezTo>
                    <a:close/>
                    <a:moveTo>
                      <a:pt x="507" y="97"/>
                    </a:moveTo>
                    <a:cubicBezTo>
                      <a:pt x="507" y="117"/>
                      <a:pt x="507" y="117"/>
                      <a:pt x="507" y="117"/>
                    </a:cubicBezTo>
                    <a:cubicBezTo>
                      <a:pt x="498" y="108"/>
                      <a:pt x="494" y="93"/>
                      <a:pt x="504" y="97"/>
                    </a:cubicBezTo>
                    <a:cubicBezTo>
                      <a:pt x="505" y="97"/>
                      <a:pt x="506" y="97"/>
                      <a:pt x="507" y="97"/>
                    </a:cubicBezTo>
                    <a:close/>
                    <a:moveTo>
                      <a:pt x="507" y="142"/>
                    </a:moveTo>
                    <a:cubicBezTo>
                      <a:pt x="507" y="152"/>
                      <a:pt x="507" y="152"/>
                      <a:pt x="507" y="152"/>
                    </a:cubicBezTo>
                    <a:cubicBezTo>
                      <a:pt x="498" y="150"/>
                      <a:pt x="494" y="143"/>
                      <a:pt x="507" y="142"/>
                    </a:cubicBezTo>
                    <a:close/>
                    <a:moveTo>
                      <a:pt x="507" y="164"/>
                    </a:moveTo>
                    <a:cubicBezTo>
                      <a:pt x="507" y="164"/>
                      <a:pt x="506" y="164"/>
                      <a:pt x="506" y="164"/>
                    </a:cubicBezTo>
                    <a:cubicBezTo>
                      <a:pt x="489" y="164"/>
                      <a:pt x="489" y="143"/>
                      <a:pt x="477" y="143"/>
                    </a:cubicBezTo>
                    <a:cubicBezTo>
                      <a:pt x="466" y="142"/>
                      <a:pt x="468" y="146"/>
                      <a:pt x="464" y="156"/>
                    </a:cubicBezTo>
                    <a:cubicBezTo>
                      <a:pt x="461" y="164"/>
                      <a:pt x="453" y="156"/>
                      <a:pt x="443" y="152"/>
                    </a:cubicBezTo>
                    <a:cubicBezTo>
                      <a:pt x="443" y="181"/>
                      <a:pt x="443" y="181"/>
                      <a:pt x="443" y="181"/>
                    </a:cubicBezTo>
                    <a:cubicBezTo>
                      <a:pt x="447" y="179"/>
                      <a:pt x="453" y="175"/>
                      <a:pt x="457" y="172"/>
                    </a:cubicBezTo>
                    <a:cubicBezTo>
                      <a:pt x="466" y="165"/>
                      <a:pt x="477" y="170"/>
                      <a:pt x="497" y="171"/>
                    </a:cubicBezTo>
                    <a:cubicBezTo>
                      <a:pt x="501" y="171"/>
                      <a:pt x="505" y="171"/>
                      <a:pt x="507" y="171"/>
                    </a:cubicBezTo>
                    <a:cubicBezTo>
                      <a:pt x="507" y="164"/>
                      <a:pt x="507" y="164"/>
                      <a:pt x="507" y="164"/>
                    </a:cubicBezTo>
                    <a:close/>
                    <a:moveTo>
                      <a:pt x="507" y="213"/>
                    </a:moveTo>
                    <a:cubicBezTo>
                      <a:pt x="507" y="251"/>
                      <a:pt x="507" y="251"/>
                      <a:pt x="507" y="251"/>
                    </a:cubicBezTo>
                    <a:cubicBezTo>
                      <a:pt x="488" y="251"/>
                      <a:pt x="459" y="266"/>
                      <a:pt x="443" y="260"/>
                    </a:cubicBezTo>
                    <a:cubicBezTo>
                      <a:pt x="443" y="196"/>
                      <a:pt x="443" y="196"/>
                      <a:pt x="443" y="196"/>
                    </a:cubicBezTo>
                    <a:cubicBezTo>
                      <a:pt x="449" y="198"/>
                      <a:pt x="456" y="200"/>
                      <a:pt x="463" y="200"/>
                    </a:cubicBezTo>
                    <a:cubicBezTo>
                      <a:pt x="481" y="200"/>
                      <a:pt x="500" y="193"/>
                      <a:pt x="507" y="212"/>
                    </a:cubicBezTo>
                    <a:cubicBezTo>
                      <a:pt x="507" y="213"/>
                      <a:pt x="507" y="213"/>
                      <a:pt x="507" y="213"/>
                    </a:cubicBezTo>
                    <a:close/>
                    <a:moveTo>
                      <a:pt x="507" y="262"/>
                    </a:moveTo>
                    <a:cubicBezTo>
                      <a:pt x="506" y="262"/>
                      <a:pt x="505" y="262"/>
                      <a:pt x="503" y="262"/>
                    </a:cubicBezTo>
                    <a:cubicBezTo>
                      <a:pt x="482" y="262"/>
                      <a:pt x="485" y="285"/>
                      <a:pt x="469" y="280"/>
                    </a:cubicBezTo>
                    <a:cubicBezTo>
                      <a:pt x="458" y="276"/>
                      <a:pt x="448" y="278"/>
                      <a:pt x="443" y="275"/>
                    </a:cubicBezTo>
                    <a:cubicBezTo>
                      <a:pt x="443" y="707"/>
                      <a:pt x="443" y="707"/>
                      <a:pt x="443" y="707"/>
                    </a:cubicBezTo>
                    <a:cubicBezTo>
                      <a:pt x="453" y="722"/>
                      <a:pt x="460" y="736"/>
                      <a:pt x="469" y="733"/>
                    </a:cubicBezTo>
                    <a:cubicBezTo>
                      <a:pt x="478" y="731"/>
                      <a:pt x="469" y="716"/>
                      <a:pt x="461" y="705"/>
                    </a:cubicBezTo>
                    <a:cubicBezTo>
                      <a:pt x="454" y="693"/>
                      <a:pt x="489" y="725"/>
                      <a:pt x="499" y="733"/>
                    </a:cubicBezTo>
                    <a:cubicBezTo>
                      <a:pt x="503" y="736"/>
                      <a:pt x="505" y="742"/>
                      <a:pt x="507" y="748"/>
                    </a:cubicBezTo>
                    <a:cubicBezTo>
                      <a:pt x="507" y="262"/>
                      <a:pt x="507" y="262"/>
                      <a:pt x="507" y="262"/>
                    </a:cubicBezTo>
                    <a:close/>
                    <a:moveTo>
                      <a:pt x="443" y="117"/>
                    </a:moveTo>
                    <a:cubicBezTo>
                      <a:pt x="443" y="109"/>
                      <a:pt x="443" y="109"/>
                      <a:pt x="443" y="109"/>
                    </a:cubicBezTo>
                    <a:cubicBezTo>
                      <a:pt x="445" y="106"/>
                      <a:pt x="449" y="104"/>
                      <a:pt x="456" y="105"/>
                    </a:cubicBezTo>
                    <a:cubicBezTo>
                      <a:pt x="470" y="105"/>
                      <a:pt x="480" y="130"/>
                      <a:pt x="462" y="130"/>
                    </a:cubicBezTo>
                    <a:cubicBezTo>
                      <a:pt x="453" y="130"/>
                      <a:pt x="445" y="124"/>
                      <a:pt x="443" y="117"/>
                    </a:cubicBezTo>
                    <a:close/>
                    <a:moveTo>
                      <a:pt x="443" y="109"/>
                    </a:moveTo>
                    <a:cubicBezTo>
                      <a:pt x="443" y="117"/>
                      <a:pt x="443" y="117"/>
                      <a:pt x="443" y="117"/>
                    </a:cubicBezTo>
                    <a:cubicBezTo>
                      <a:pt x="441" y="114"/>
                      <a:pt x="441" y="111"/>
                      <a:pt x="443" y="109"/>
                    </a:cubicBezTo>
                    <a:close/>
                    <a:moveTo>
                      <a:pt x="443" y="152"/>
                    </a:moveTo>
                    <a:cubicBezTo>
                      <a:pt x="443" y="181"/>
                      <a:pt x="443" y="181"/>
                      <a:pt x="443" y="181"/>
                    </a:cubicBezTo>
                    <a:cubicBezTo>
                      <a:pt x="438" y="183"/>
                      <a:pt x="433" y="183"/>
                      <a:pt x="434" y="180"/>
                    </a:cubicBezTo>
                    <a:cubicBezTo>
                      <a:pt x="435" y="175"/>
                      <a:pt x="426" y="177"/>
                      <a:pt x="420" y="176"/>
                    </a:cubicBezTo>
                    <a:cubicBezTo>
                      <a:pt x="420" y="153"/>
                      <a:pt x="420" y="153"/>
                      <a:pt x="420" y="153"/>
                    </a:cubicBezTo>
                    <a:cubicBezTo>
                      <a:pt x="423" y="151"/>
                      <a:pt x="426" y="149"/>
                      <a:pt x="431" y="149"/>
                    </a:cubicBezTo>
                    <a:cubicBezTo>
                      <a:pt x="435" y="148"/>
                      <a:pt x="439" y="150"/>
                      <a:pt x="443" y="152"/>
                    </a:cubicBezTo>
                    <a:close/>
                    <a:moveTo>
                      <a:pt x="443" y="196"/>
                    </a:moveTo>
                    <a:cubicBezTo>
                      <a:pt x="443" y="260"/>
                      <a:pt x="443" y="260"/>
                      <a:pt x="443" y="260"/>
                    </a:cubicBezTo>
                    <a:cubicBezTo>
                      <a:pt x="442" y="260"/>
                      <a:pt x="441" y="259"/>
                      <a:pt x="441" y="259"/>
                    </a:cubicBezTo>
                    <a:cubicBezTo>
                      <a:pt x="432" y="254"/>
                      <a:pt x="425" y="252"/>
                      <a:pt x="420" y="250"/>
                    </a:cubicBezTo>
                    <a:cubicBezTo>
                      <a:pt x="420" y="244"/>
                      <a:pt x="420" y="244"/>
                      <a:pt x="420" y="244"/>
                    </a:cubicBezTo>
                    <a:cubicBezTo>
                      <a:pt x="420" y="244"/>
                      <a:pt x="421" y="243"/>
                      <a:pt x="421" y="243"/>
                    </a:cubicBezTo>
                    <a:cubicBezTo>
                      <a:pt x="427" y="241"/>
                      <a:pt x="425" y="241"/>
                      <a:pt x="420" y="240"/>
                    </a:cubicBezTo>
                    <a:cubicBezTo>
                      <a:pt x="420" y="187"/>
                      <a:pt x="420" y="187"/>
                      <a:pt x="420" y="187"/>
                    </a:cubicBezTo>
                    <a:cubicBezTo>
                      <a:pt x="428" y="188"/>
                      <a:pt x="435" y="192"/>
                      <a:pt x="443" y="196"/>
                    </a:cubicBezTo>
                    <a:close/>
                    <a:moveTo>
                      <a:pt x="443" y="275"/>
                    </a:moveTo>
                    <a:cubicBezTo>
                      <a:pt x="443" y="707"/>
                      <a:pt x="443" y="707"/>
                      <a:pt x="443" y="707"/>
                    </a:cubicBezTo>
                    <a:cubicBezTo>
                      <a:pt x="442" y="706"/>
                      <a:pt x="442" y="706"/>
                      <a:pt x="442" y="706"/>
                    </a:cubicBezTo>
                    <a:cubicBezTo>
                      <a:pt x="434" y="694"/>
                      <a:pt x="426" y="685"/>
                      <a:pt x="420" y="674"/>
                    </a:cubicBezTo>
                    <a:cubicBezTo>
                      <a:pt x="420" y="262"/>
                      <a:pt x="420" y="262"/>
                      <a:pt x="420" y="262"/>
                    </a:cubicBezTo>
                    <a:cubicBezTo>
                      <a:pt x="429" y="261"/>
                      <a:pt x="435" y="261"/>
                      <a:pt x="438" y="269"/>
                    </a:cubicBezTo>
                    <a:cubicBezTo>
                      <a:pt x="439" y="272"/>
                      <a:pt x="441" y="274"/>
                      <a:pt x="443" y="275"/>
                    </a:cubicBezTo>
                    <a:close/>
                    <a:moveTo>
                      <a:pt x="420" y="138"/>
                    </a:moveTo>
                    <a:cubicBezTo>
                      <a:pt x="420" y="127"/>
                      <a:pt x="420" y="127"/>
                      <a:pt x="420" y="127"/>
                    </a:cubicBezTo>
                    <a:cubicBezTo>
                      <a:pt x="428" y="128"/>
                      <a:pt x="426" y="133"/>
                      <a:pt x="420" y="138"/>
                    </a:cubicBezTo>
                    <a:close/>
                    <a:moveTo>
                      <a:pt x="420" y="127"/>
                    </a:moveTo>
                    <a:cubicBezTo>
                      <a:pt x="420" y="138"/>
                      <a:pt x="420" y="138"/>
                      <a:pt x="420" y="138"/>
                    </a:cubicBezTo>
                    <a:cubicBezTo>
                      <a:pt x="414" y="143"/>
                      <a:pt x="405" y="147"/>
                      <a:pt x="398" y="147"/>
                    </a:cubicBezTo>
                    <a:cubicBezTo>
                      <a:pt x="381" y="147"/>
                      <a:pt x="385" y="158"/>
                      <a:pt x="373" y="158"/>
                    </a:cubicBezTo>
                    <a:cubicBezTo>
                      <a:pt x="360" y="158"/>
                      <a:pt x="352" y="143"/>
                      <a:pt x="372" y="142"/>
                    </a:cubicBezTo>
                    <a:cubicBezTo>
                      <a:pt x="391" y="141"/>
                      <a:pt x="392" y="127"/>
                      <a:pt x="414" y="126"/>
                    </a:cubicBezTo>
                    <a:cubicBezTo>
                      <a:pt x="417" y="126"/>
                      <a:pt x="419" y="126"/>
                      <a:pt x="420" y="127"/>
                    </a:cubicBezTo>
                    <a:close/>
                    <a:moveTo>
                      <a:pt x="420" y="153"/>
                    </a:moveTo>
                    <a:cubicBezTo>
                      <a:pt x="415" y="158"/>
                      <a:pt x="414" y="165"/>
                      <a:pt x="415" y="171"/>
                    </a:cubicBezTo>
                    <a:cubicBezTo>
                      <a:pt x="416" y="174"/>
                      <a:pt x="418" y="175"/>
                      <a:pt x="420" y="176"/>
                    </a:cubicBezTo>
                    <a:cubicBezTo>
                      <a:pt x="420" y="153"/>
                      <a:pt x="420" y="153"/>
                      <a:pt x="420" y="153"/>
                    </a:cubicBezTo>
                    <a:close/>
                    <a:moveTo>
                      <a:pt x="420" y="187"/>
                    </a:moveTo>
                    <a:cubicBezTo>
                      <a:pt x="420" y="240"/>
                      <a:pt x="420" y="240"/>
                      <a:pt x="420" y="240"/>
                    </a:cubicBezTo>
                    <a:cubicBezTo>
                      <a:pt x="414" y="239"/>
                      <a:pt x="403" y="238"/>
                      <a:pt x="402" y="230"/>
                    </a:cubicBezTo>
                    <a:cubicBezTo>
                      <a:pt x="399" y="217"/>
                      <a:pt x="361" y="230"/>
                      <a:pt x="351" y="217"/>
                    </a:cubicBezTo>
                    <a:cubicBezTo>
                      <a:pt x="341" y="204"/>
                      <a:pt x="350" y="177"/>
                      <a:pt x="372" y="177"/>
                    </a:cubicBezTo>
                    <a:cubicBezTo>
                      <a:pt x="390" y="176"/>
                      <a:pt x="399" y="186"/>
                      <a:pt x="415" y="186"/>
                    </a:cubicBezTo>
                    <a:cubicBezTo>
                      <a:pt x="416" y="186"/>
                      <a:pt x="418" y="186"/>
                      <a:pt x="420" y="187"/>
                    </a:cubicBezTo>
                    <a:close/>
                    <a:moveTo>
                      <a:pt x="420" y="244"/>
                    </a:moveTo>
                    <a:cubicBezTo>
                      <a:pt x="420" y="250"/>
                      <a:pt x="420" y="250"/>
                      <a:pt x="420" y="250"/>
                    </a:cubicBezTo>
                    <a:cubicBezTo>
                      <a:pt x="416" y="248"/>
                      <a:pt x="415" y="246"/>
                      <a:pt x="420" y="244"/>
                    </a:cubicBezTo>
                    <a:close/>
                    <a:moveTo>
                      <a:pt x="420" y="262"/>
                    </a:moveTo>
                    <a:cubicBezTo>
                      <a:pt x="416" y="262"/>
                      <a:pt x="412" y="263"/>
                      <a:pt x="407" y="263"/>
                    </a:cubicBezTo>
                    <a:cubicBezTo>
                      <a:pt x="390" y="263"/>
                      <a:pt x="398" y="249"/>
                      <a:pt x="376" y="249"/>
                    </a:cubicBezTo>
                    <a:cubicBezTo>
                      <a:pt x="354" y="249"/>
                      <a:pt x="364" y="254"/>
                      <a:pt x="345" y="241"/>
                    </a:cubicBezTo>
                    <a:cubicBezTo>
                      <a:pt x="325" y="228"/>
                      <a:pt x="332" y="246"/>
                      <a:pt x="306" y="246"/>
                    </a:cubicBezTo>
                    <a:cubicBezTo>
                      <a:pt x="280" y="246"/>
                      <a:pt x="274" y="251"/>
                      <a:pt x="274" y="263"/>
                    </a:cubicBezTo>
                    <a:cubicBezTo>
                      <a:pt x="274" y="275"/>
                      <a:pt x="238" y="245"/>
                      <a:pt x="200" y="242"/>
                    </a:cubicBezTo>
                    <a:cubicBezTo>
                      <a:pt x="163" y="239"/>
                      <a:pt x="122" y="228"/>
                      <a:pt x="99" y="228"/>
                    </a:cubicBezTo>
                    <a:cubicBezTo>
                      <a:pt x="76" y="228"/>
                      <a:pt x="64" y="252"/>
                      <a:pt x="37" y="256"/>
                    </a:cubicBezTo>
                    <a:cubicBezTo>
                      <a:pt x="9" y="260"/>
                      <a:pt x="39" y="268"/>
                      <a:pt x="47" y="282"/>
                    </a:cubicBezTo>
                    <a:cubicBezTo>
                      <a:pt x="55" y="297"/>
                      <a:pt x="52" y="295"/>
                      <a:pt x="26" y="298"/>
                    </a:cubicBezTo>
                    <a:cubicBezTo>
                      <a:pt x="0" y="300"/>
                      <a:pt x="39" y="317"/>
                      <a:pt x="57" y="317"/>
                    </a:cubicBezTo>
                    <a:cubicBezTo>
                      <a:pt x="76" y="317"/>
                      <a:pt x="56" y="330"/>
                      <a:pt x="43" y="338"/>
                    </a:cubicBezTo>
                    <a:cubicBezTo>
                      <a:pt x="30" y="346"/>
                      <a:pt x="25" y="373"/>
                      <a:pt x="46" y="375"/>
                    </a:cubicBezTo>
                    <a:cubicBezTo>
                      <a:pt x="67" y="376"/>
                      <a:pt x="56" y="388"/>
                      <a:pt x="82" y="388"/>
                    </a:cubicBezTo>
                    <a:cubicBezTo>
                      <a:pt x="108" y="388"/>
                      <a:pt x="85" y="407"/>
                      <a:pt x="68" y="420"/>
                    </a:cubicBezTo>
                    <a:cubicBezTo>
                      <a:pt x="51" y="433"/>
                      <a:pt x="52" y="450"/>
                      <a:pt x="61" y="442"/>
                    </a:cubicBezTo>
                    <a:cubicBezTo>
                      <a:pt x="70" y="434"/>
                      <a:pt x="94" y="415"/>
                      <a:pt x="105" y="411"/>
                    </a:cubicBezTo>
                    <a:cubicBezTo>
                      <a:pt x="117" y="407"/>
                      <a:pt x="125" y="386"/>
                      <a:pt x="135" y="380"/>
                    </a:cubicBezTo>
                    <a:cubicBezTo>
                      <a:pt x="146" y="373"/>
                      <a:pt x="154" y="393"/>
                      <a:pt x="160" y="382"/>
                    </a:cubicBezTo>
                    <a:cubicBezTo>
                      <a:pt x="167" y="372"/>
                      <a:pt x="180" y="381"/>
                      <a:pt x="191" y="378"/>
                    </a:cubicBezTo>
                    <a:cubicBezTo>
                      <a:pt x="203" y="376"/>
                      <a:pt x="228" y="381"/>
                      <a:pt x="238" y="384"/>
                    </a:cubicBezTo>
                    <a:cubicBezTo>
                      <a:pt x="248" y="386"/>
                      <a:pt x="260" y="397"/>
                      <a:pt x="276" y="395"/>
                    </a:cubicBezTo>
                    <a:cubicBezTo>
                      <a:pt x="291" y="394"/>
                      <a:pt x="293" y="420"/>
                      <a:pt x="303" y="429"/>
                    </a:cubicBezTo>
                    <a:cubicBezTo>
                      <a:pt x="313" y="438"/>
                      <a:pt x="325" y="437"/>
                      <a:pt x="322" y="450"/>
                    </a:cubicBezTo>
                    <a:cubicBezTo>
                      <a:pt x="320" y="463"/>
                      <a:pt x="341" y="481"/>
                      <a:pt x="360" y="489"/>
                    </a:cubicBezTo>
                    <a:cubicBezTo>
                      <a:pt x="380" y="497"/>
                      <a:pt x="387" y="520"/>
                      <a:pt x="372" y="512"/>
                    </a:cubicBezTo>
                    <a:cubicBezTo>
                      <a:pt x="356" y="504"/>
                      <a:pt x="355" y="507"/>
                      <a:pt x="360" y="521"/>
                    </a:cubicBezTo>
                    <a:cubicBezTo>
                      <a:pt x="365" y="536"/>
                      <a:pt x="368" y="545"/>
                      <a:pt x="360" y="549"/>
                    </a:cubicBezTo>
                    <a:cubicBezTo>
                      <a:pt x="352" y="553"/>
                      <a:pt x="352" y="590"/>
                      <a:pt x="363" y="608"/>
                    </a:cubicBezTo>
                    <a:cubicBezTo>
                      <a:pt x="373" y="627"/>
                      <a:pt x="410" y="645"/>
                      <a:pt x="415" y="662"/>
                    </a:cubicBezTo>
                    <a:cubicBezTo>
                      <a:pt x="416" y="666"/>
                      <a:pt x="418" y="670"/>
                      <a:pt x="420" y="674"/>
                    </a:cubicBezTo>
                    <a:lnTo>
                      <a:pt x="420" y="26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54" name="ïsľíḋè">
                <a:extLst>
                  <a:ext uri="{FF2B5EF4-FFF2-40B4-BE49-F238E27FC236}">
                    <a16:creationId xmlns:a16="http://schemas.microsoft.com/office/drawing/2014/main" id="{7C587F0A-10FE-E24F-8D6F-543E4EFF940A}"/>
                  </a:ext>
                </a:extLst>
              </p:cNvPr>
              <p:cNvSpPr/>
              <p:nvPr/>
            </p:nvSpPr>
            <p:spPr bwMode="auto">
              <a:xfrm>
                <a:off x="3961998" y="2227023"/>
                <a:ext cx="4218011" cy="2998972"/>
              </a:xfrm>
              <a:custGeom>
                <a:avLst/>
                <a:gdLst>
                  <a:gd name="T0" fmla="*/ 0 w 2605"/>
                  <a:gd name="T1" fmla="*/ 591 h 1852"/>
                  <a:gd name="T2" fmla="*/ 16 w 2605"/>
                  <a:gd name="T3" fmla="*/ 852 h 1852"/>
                  <a:gd name="T4" fmla="*/ 67 w 2605"/>
                  <a:gd name="T5" fmla="*/ 1063 h 1852"/>
                  <a:gd name="T6" fmla="*/ 328 w 2605"/>
                  <a:gd name="T7" fmla="*/ 1079 h 1852"/>
                  <a:gd name="T8" fmla="*/ 573 w 2605"/>
                  <a:gd name="T9" fmla="*/ 1079 h 1852"/>
                  <a:gd name="T10" fmla="*/ 616 w 2605"/>
                  <a:gd name="T11" fmla="*/ 1314 h 1852"/>
                  <a:gd name="T12" fmla="*/ 632 w 2605"/>
                  <a:gd name="T13" fmla="*/ 1575 h 1852"/>
                  <a:gd name="T14" fmla="*/ 632 w 2605"/>
                  <a:gd name="T15" fmla="*/ 1852 h 1852"/>
                  <a:gd name="T16" fmla="*/ 208 w 2605"/>
                  <a:gd name="T17" fmla="*/ 245 h 1852"/>
                  <a:gd name="T18" fmla="*/ 208 w 2605"/>
                  <a:gd name="T19" fmla="*/ 490 h 1852"/>
                  <a:gd name="T20" fmla="*/ 208 w 2605"/>
                  <a:gd name="T21" fmla="*/ 783 h 1852"/>
                  <a:gd name="T22" fmla="*/ 261 w 2605"/>
                  <a:gd name="T23" fmla="*/ 992 h 1852"/>
                  <a:gd name="T24" fmla="*/ 538 w 2605"/>
                  <a:gd name="T25" fmla="*/ 992 h 1852"/>
                  <a:gd name="T26" fmla="*/ 799 w 2605"/>
                  <a:gd name="T27" fmla="*/ 1008 h 1852"/>
                  <a:gd name="T28" fmla="*/ 816 w 2605"/>
                  <a:gd name="T29" fmla="*/ 1219 h 1852"/>
                  <a:gd name="T30" fmla="*/ 833 w 2605"/>
                  <a:gd name="T31" fmla="*/ 1481 h 1852"/>
                  <a:gd name="T32" fmla="*/ 396 w 2605"/>
                  <a:gd name="T33" fmla="*/ 628 h 1852"/>
                  <a:gd name="T34" fmla="*/ 380 w 2605"/>
                  <a:gd name="T35" fmla="*/ 890 h 1852"/>
                  <a:gd name="T36" fmla="*/ 607 w 2605"/>
                  <a:gd name="T37" fmla="*/ 924 h 1852"/>
                  <a:gd name="T38" fmla="*/ 868 w 2605"/>
                  <a:gd name="T39" fmla="*/ 907 h 1852"/>
                  <a:gd name="T40" fmla="*/ 938 w 2605"/>
                  <a:gd name="T41" fmla="*/ 1131 h 1852"/>
                  <a:gd name="T42" fmla="*/ 922 w 2605"/>
                  <a:gd name="T43" fmla="*/ 1392 h 1852"/>
                  <a:gd name="T44" fmla="*/ 922 w 2605"/>
                  <a:gd name="T45" fmla="*/ 1636 h 1852"/>
                  <a:gd name="T46" fmla="*/ 2589 w 2605"/>
                  <a:gd name="T47" fmla="*/ 987 h 1852"/>
                  <a:gd name="T48" fmla="*/ 2426 w 2605"/>
                  <a:gd name="T49" fmla="*/ 1069 h 1852"/>
                  <a:gd name="T50" fmla="*/ 2165 w 2605"/>
                  <a:gd name="T51" fmla="*/ 1052 h 1852"/>
                  <a:gd name="T52" fmla="*/ 2049 w 2605"/>
                  <a:gd name="T53" fmla="*/ 1198 h 1852"/>
                  <a:gd name="T54" fmla="*/ 2033 w 2605"/>
                  <a:gd name="T55" fmla="*/ 1459 h 1852"/>
                  <a:gd name="T56" fmla="*/ 2403 w 2605"/>
                  <a:gd name="T57" fmla="*/ 202 h 1852"/>
                  <a:gd name="T58" fmla="*/ 2403 w 2605"/>
                  <a:gd name="T59" fmla="*/ 496 h 1852"/>
                  <a:gd name="T60" fmla="*/ 2419 w 2605"/>
                  <a:gd name="T61" fmla="*/ 757 h 1852"/>
                  <a:gd name="T62" fmla="*/ 2359 w 2605"/>
                  <a:gd name="T63" fmla="*/ 990 h 1852"/>
                  <a:gd name="T64" fmla="*/ 2097 w 2605"/>
                  <a:gd name="T65" fmla="*/ 974 h 1852"/>
                  <a:gd name="T66" fmla="*/ 1933 w 2605"/>
                  <a:gd name="T67" fmla="*/ 1071 h 1852"/>
                  <a:gd name="T68" fmla="*/ 1949 w 2605"/>
                  <a:gd name="T69" fmla="*/ 1332 h 1852"/>
                  <a:gd name="T70" fmla="*/ 2281 w 2605"/>
                  <a:gd name="T71" fmla="*/ 516 h 1852"/>
                  <a:gd name="T72" fmla="*/ 2265 w 2605"/>
                  <a:gd name="T73" fmla="*/ 777 h 1852"/>
                  <a:gd name="T74" fmla="*/ 2161 w 2605"/>
                  <a:gd name="T75" fmla="*/ 902 h 1852"/>
                  <a:gd name="T76" fmla="*/ 1868 w 2605"/>
                  <a:gd name="T77" fmla="*/ 902 h 1852"/>
                  <a:gd name="T78" fmla="*/ 1840 w 2605"/>
                  <a:gd name="T79" fmla="*/ 1119 h 1852"/>
                  <a:gd name="T80" fmla="*/ 1824 w 2605"/>
                  <a:gd name="T81" fmla="*/ 1380 h 1852"/>
                  <a:gd name="T82" fmla="*/ 1707 w 2605"/>
                  <a:gd name="T83" fmla="*/ 291 h 1852"/>
                  <a:gd name="T84" fmla="*/ 1707 w 2605"/>
                  <a:gd name="T85" fmla="*/ 584 h 1852"/>
                  <a:gd name="T86" fmla="*/ 1595 w 2605"/>
                  <a:gd name="T87" fmla="*/ 701 h 1852"/>
                  <a:gd name="T88" fmla="*/ 1595 w 2605"/>
                  <a:gd name="T89" fmla="*/ 995 h 1852"/>
                  <a:gd name="T90" fmla="*/ 1611 w 2605"/>
                  <a:gd name="T91" fmla="*/ 1256 h 1852"/>
                  <a:gd name="T92" fmla="*/ 913 w 2605"/>
                  <a:gd name="T93" fmla="*/ 362 h 1852"/>
                  <a:gd name="T94" fmla="*/ 925 w 2605"/>
                  <a:gd name="T95" fmla="*/ 612 h 1852"/>
                  <a:gd name="T96" fmla="*/ 1097 w 2605"/>
                  <a:gd name="T97" fmla="*/ 668 h 1852"/>
                  <a:gd name="T98" fmla="*/ 1113 w 2605"/>
                  <a:gd name="T99" fmla="*/ 929 h 1852"/>
                  <a:gd name="T100" fmla="*/ 1113 w 2605"/>
                  <a:gd name="T101" fmla="*/ 1207 h 1852"/>
                  <a:gd name="T102" fmla="*/ 597 w 2605"/>
                  <a:gd name="T103" fmla="*/ 528 h 1852"/>
                  <a:gd name="T104" fmla="*/ 677 w 2605"/>
                  <a:gd name="T105" fmla="*/ 709 h 1852"/>
                  <a:gd name="T106" fmla="*/ 971 w 2605"/>
                  <a:gd name="T107" fmla="*/ 709 h 1852"/>
                  <a:gd name="T108" fmla="*/ 1031 w 2605"/>
                  <a:gd name="T109" fmla="*/ 910 h 1852"/>
                  <a:gd name="T110" fmla="*/ 1031 w 2605"/>
                  <a:gd name="T111" fmla="*/ 1187 h 1852"/>
                  <a:gd name="T112" fmla="*/ 1015 w 2605"/>
                  <a:gd name="T113" fmla="*/ 1448 h 1852"/>
                  <a:gd name="T114" fmla="*/ 1863 w 2605"/>
                  <a:gd name="T115" fmla="*/ 822 h 1852"/>
                  <a:gd name="T116" fmla="*/ 1706 w 2605"/>
                  <a:gd name="T117" fmla="*/ 975 h 1852"/>
                  <a:gd name="T118" fmla="*/ 1723 w 2605"/>
                  <a:gd name="T119" fmla="*/ 1236 h 1852"/>
                  <a:gd name="T120" fmla="*/ 1347 w 2605"/>
                  <a:gd name="T121" fmla="*/ 757 h 1852"/>
                  <a:gd name="T122" fmla="*/ 1331 w 2605"/>
                  <a:gd name="T123" fmla="*/ 1018 h 1852"/>
                  <a:gd name="T124" fmla="*/ 1331 w 2605"/>
                  <a:gd name="T125" fmla="*/ 1263 h 1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605" h="1852">
                    <a:moveTo>
                      <a:pt x="1331" y="1394"/>
                    </a:moveTo>
                    <a:cubicBezTo>
                      <a:pt x="1347" y="1394"/>
                      <a:pt x="1347" y="1394"/>
                      <a:pt x="1347" y="1394"/>
                    </a:cubicBezTo>
                    <a:cubicBezTo>
                      <a:pt x="1347" y="1410"/>
                      <a:pt x="1347" y="1410"/>
                      <a:pt x="1347" y="1410"/>
                    </a:cubicBezTo>
                    <a:cubicBezTo>
                      <a:pt x="1331" y="1410"/>
                      <a:pt x="1331" y="1410"/>
                      <a:pt x="1331" y="1410"/>
                    </a:cubicBezTo>
                    <a:cubicBezTo>
                      <a:pt x="1331" y="1394"/>
                      <a:pt x="1331" y="1394"/>
                      <a:pt x="1331" y="1394"/>
                    </a:cubicBezTo>
                    <a:close/>
                    <a:moveTo>
                      <a:pt x="0" y="363"/>
                    </a:moveTo>
                    <a:cubicBezTo>
                      <a:pt x="16" y="363"/>
                      <a:pt x="16" y="363"/>
                      <a:pt x="16" y="363"/>
                    </a:cubicBezTo>
                    <a:cubicBezTo>
                      <a:pt x="16" y="379"/>
                      <a:pt x="16" y="379"/>
                      <a:pt x="16" y="379"/>
                    </a:cubicBezTo>
                    <a:cubicBezTo>
                      <a:pt x="0" y="379"/>
                      <a:pt x="0" y="379"/>
                      <a:pt x="0" y="379"/>
                    </a:cubicBezTo>
                    <a:cubicBezTo>
                      <a:pt x="0" y="363"/>
                      <a:pt x="0" y="363"/>
                      <a:pt x="0" y="363"/>
                    </a:cubicBezTo>
                    <a:close/>
                    <a:moveTo>
                      <a:pt x="0" y="396"/>
                    </a:moveTo>
                    <a:cubicBezTo>
                      <a:pt x="16" y="396"/>
                      <a:pt x="16" y="396"/>
                      <a:pt x="16" y="396"/>
                    </a:cubicBezTo>
                    <a:cubicBezTo>
                      <a:pt x="16" y="412"/>
                      <a:pt x="16" y="412"/>
                      <a:pt x="16" y="412"/>
                    </a:cubicBezTo>
                    <a:cubicBezTo>
                      <a:pt x="0" y="412"/>
                      <a:pt x="0" y="412"/>
                      <a:pt x="0" y="412"/>
                    </a:cubicBezTo>
                    <a:cubicBezTo>
                      <a:pt x="0" y="396"/>
                      <a:pt x="0" y="396"/>
                      <a:pt x="0" y="396"/>
                    </a:cubicBezTo>
                    <a:close/>
                    <a:moveTo>
                      <a:pt x="0" y="428"/>
                    </a:moveTo>
                    <a:cubicBezTo>
                      <a:pt x="16" y="428"/>
                      <a:pt x="16" y="428"/>
                      <a:pt x="16" y="428"/>
                    </a:cubicBezTo>
                    <a:cubicBezTo>
                      <a:pt x="16" y="444"/>
                      <a:pt x="16" y="444"/>
                      <a:pt x="16" y="444"/>
                    </a:cubicBezTo>
                    <a:cubicBezTo>
                      <a:pt x="0" y="444"/>
                      <a:pt x="0" y="444"/>
                      <a:pt x="0" y="444"/>
                    </a:cubicBezTo>
                    <a:cubicBezTo>
                      <a:pt x="0" y="428"/>
                      <a:pt x="0" y="428"/>
                      <a:pt x="0" y="428"/>
                    </a:cubicBezTo>
                    <a:close/>
                    <a:moveTo>
                      <a:pt x="0" y="461"/>
                    </a:moveTo>
                    <a:cubicBezTo>
                      <a:pt x="16" y="461"/>
                      <a:pt x="16" y="461"/>
                      <a:pt x="16" y="461"/>
                    </a:cubicBezTo>
                    <a:cubicBezTo>
                      <a:pt x="16" y="477"/>
                      <a:pt x="16" y="477"/>
                      <a:pt x="16" y="477"/>
                    </a:cubicBezTo>
                    <a:cubicBezTo>
                      <a:pt x="0" y="477"/>
                      <a:pt x="0" y="477"/>
                      <a:pt x="0" y="477"/>
                    </a:cubicBezTo>
                    <a:cubicBezTo>
                      <a:pt x="0" y="461"/>
                      <a:pt x="0" y="461"/>
                      <a:pt x="0" y="461"/>
                    </a:cubicBezTo>
                    <a:close/>
                    <a:moveTo>
                      <a:pt x="0" y="493"/>
                    </a:moveTo>
                    <a:cubicBezTo>
                      <a:pt x="16" y="493"/>
                      <a:pt x="16" y="493"/>
                      <a:pt x="16" y="493"/>
                    </a:cubicBezTo>
                    <a:cubicBezTo>
                      <a:pt x="16" y="510"/>
                      <a:pt x="16" y="510"/>
                      <a:pt x="16" y="510"/>
                    </a:cubicBezTo>
                    <a:cubicBezTo>
                      <a:pt x="0" y="510"/>
                      <a:pt x="0" y="510"/>
                      <a:pt x="0" y="510"/>
                    </a:cubicBezTo>
                    <a:cubicBezTo>
                      <a:pt x="0" y="493"/>
                      <a:pt x="0" y="493"/>
                      <a:pt x="0" y="493"/>
                    </a:cubicBezTo>
                    <a:close/>
                    <a:moveTo>
                      <a:pt x="0" y="526"/>
                    </a:moveTo>
                    <a:cubicBezTo>
                      <a:pt x="16" y="526"/>
                      <a:pt x="16" y="526"/>
                      <a:pt x="16" y="526"/>
                    </a:cubicBezTo>
                    <a:cubicBezTo>
                      <a:pt x="16" y="542"/>
                      <a:pt x="16" y="542"/>
                      <a:pt x="16" y="542"/>
                    </a:cubicBezTo>
                    <a:cubicBezTo>
                      <a:pt x="0" y="542"/>
                      <a:pt x="0" y="542"/>
                      <a:pt x="0" y="542"/>
                    </a:cubicBezTo>
                    <a:cubicBezTo>
                      <a:pt x="0" y="526"/>
                      <a:pt x="0" y="526"/>
                      <a:pt x="0" y="526"/>
                    </a:cubicBezTo>
                    <a:close/>
                    <a:moveTo>
                      <a:pt x="0" y="559"/>
                    </a:moveTo>
                    <a:cubicBezTo>
                      <a:pt x="16" y="559"/>
                      <a:pt x="16" y="559"/>
                      <a:pt x="16" y="559"/>
                    </a:cubicBezTo>
                    <a:cubicBezTo>
                      <a:pt x="16" y="575"/>
                      <a:pt x="16" y="575"/>
                      <a:pt x="16" y="575"/>
                    </a:cubicBezTo>
                    <a:cubicBezTo>
                      <a:pt x="0" y="575"/>
                      <a:pt x="0" y="575"/>
                      <a:pt x="0" y="575"/>
                    </a:cubicBezTo>
                    <a:cubicBezTo>
                      <a:pt x="0" y="559"/>
                      <a:pt x="0" y="559"/>
                      <a:pt x="0" y="559"/>
                    </a:cubicBezTo>
                    <a:close/>
                    <a:moveTo>
                      <a:pt x="0" y="591"/>
                    </a:moveTo>
                    <a:cubicBezTo>
                      <a:pt x="16" y="591"/>
                      <a:pt x="16" y="591"/>
                      <a:pt x="16" y="591"/>
                    </a:cubicBezTo>
                    <a:cubicBezTo>
                      <a:pt x="16" y="608"/>
                      <a:pt x="16" y="608"/>
                      <a:pt x="16" y="608"/>
                    </a:cubicBezTo>
                    <a:cubicBezTo>
                      <a:pt x="0" y="608"/>
                      <a:pt x="0" y="608"/>
                      <a:pt x="0" y="608"/>
                    </a:cubicBezTo>
                    <a:cubicBezTo>
                      <a:pt x="0" y="591"/>
                      <a:pt x="0" y="591"/>
                      <a:pt x="0" y="591"/>
                    </a:cubicBezTo>
                    <a:close/>
                    <a:moveTo>
                      <a:pt x="0" y="624"/>
                    </a:moveTo>
                    <a:cubicBezTo>
                      <a:pt x="16" y="624"/>
                      <a:pt x="16" y="624"/>
                      <a:pt x="16" y="624"/>
                    </a:cubicBezTo>
                    <a:cubicBezTo>
                      <a:pt x="16" y="640"/>
                      <a:pt x="16" y="640"/>
                      <a:pt x="16" y="640"/>
                    </a:cubicBezTo>
                    <a:cubicBezTo>
                      <a:pt x="0" y="640"/>
                      <a:pt x="0" y="640"/>
                      <a:pt x="0" y="640"/>
                    </a:cubicBezTo>
                    <a:cubicBezTo>
                      <a:pt x="0" y="624"/>
                      <a:pt x="0" y="624"/>
                      <a:pt x="0" y="624"/>
                    </a:cubicBezTo>
                    <a:close/>
                    <a:moveTo>
                      <a:pt x="0" y="657"/>
                    </a:moveTo>
                    <a:cubicBezTo>
                      <a:pt x="16" y="657"/>
                      <a:pt x="16" y="657"/>
                      <a:pt x="16" y="657"/>
                    </a:cubicBezTo>
                    <a:cubicBezTo>
                      <a:pt x="16" y="673"/>
                      <a:pt x="16" y="673"/>
                      <a:pt x="16" y="673"/>
                    </a:cubicBez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57"/>
                      <a:pt x="0" y="657"/>
                      <a:pt x="0" y="657"/>
                    </a:cubicBezTo>
                    <a:close/>
                    <a:moveTo>
                      <a:pt x="0" y="689"/>
                    </a:moveTo>
                    <a:cubicBezTo>
                      <a:pt x="16" y="689"/>
                      <a:pt x="16" y="689"/>
                      <a:pt x="16" y="689"/>
                    </a:cubicBezTo>
                    <a:cubicBezTo>
                      <a:pt x="16" y="706"/>
                      <a:pt x="16" y="706"/>
                      <a:pt x="16" y="706"/>
                    </a:cubicBezTo>
                    <a:cubicBezTo>
                      <a:pt x="0" y="706"/>
                      <a:pt x="0" y="706"/>
                      <a:pt x="0" y="706"/>
                    </a:cubicBezTo>
                    <a:cubicBezTo>
                      <a:pt x="0" y="689"/>
                      <a:pt x="0" y="689"/>
                      <a:pt x="0" y="689"/>
                    </a:cubicBezTo>
                    <a:close/>
                    <a:moveTo>
                      <a:pt x="0" y="722"/>
                    </a:moveTo>
                    <a:cubicBezTo>
                      <a:pt x="16" y="722"/>
                      <a:pt x="16" y="722"/>
                      <a:pt x="16" y="722"/>
                    </a:cubicBezTo>
                    <a:cubicBezTo>
                      <a:pt x="16" y="738"/>
                      <a:pt x="16" y="738"/>
                      <a:pt x="16" y="738"/>
                    </a:cubicBezTo>
                    <a:cubicBezTo>
                      <a:pt x="0" y="738"/>
                      <a:pt x="0" y="738"/>
                      <a:pt x="0" y="738"/>
                    </a:cubicBezTo>
                    <a:cubicBezTo>
                      <a:pt x="0" y="722"/>
                      <a:pt x="0" y="722"/>
                      <a:pt x="0" y="722"/>
                    </a:cubicBezTo>
                    <a:close/>
                    <a:moveTo>
                      <a:pt x="0" y="755"/>
                    </a:moveTo>
                    <a:cubicBezTo>
                      <a:pt x="16" y="755"/>
                      <a:pt x="16" y="755"/>
                      <a:pt x="16" y="755"/>
                    </a:cubicBezTo>
                    <a:cubicBezTo>
                      <a:pt x="16" y="771"/>
                      <a:pt x="16" y="771"/>
                      <a:pt x="16" y="771"/>
                    </a:cubicBezTo>
                    <a:cubicBezTo>
                      <a:pt x="0" y="771"/>
                      <a:pt x="0" y="771"/>
                      <a:pt x="0" y="771"/>
                    </a:cubicBezTo>
                    <a:cubicBezTo>
                      <a:pt x="0" y="755"/>
                      <a:pt x="0" y="755"/>
                      <a:pt x="0" y="755"/>
                    </a:cubicBezTo>
                    <a:close/>
                    <a:moveTo>
                      <a:pt x="0" y="787"/>
                    </a:moveTo>
                    <a:cubicBezTo>
                      <a:pt x="16" y="787"/>
                      <a:pt x="16" y="787"/>
                      <a:pt x="16" y="787"/>
                    </a:cubicBezTo>
                    <a:cubicBezTo>
                      <a:pt x="16" y="804"/>
                      <a:pt x="16" y="804"/>
                      <a:pt x="16" y="804"/>
                    </a:cubicBezTo>
                    <a:cubicBezTo>
                      <a:pt x="0" y="804"/>
                      <a:pt x="0" y="804"/>
                      <a:pt x="0" y="804"/>
                    </a:cubicBezTo>
                    <a:cubicBezTo>
                      <a:pt x="0" y="787"/>
                      <a:pt x="0" y="787"/>
                      <a:pt x="0" y="787"/>
                    </a:cubicBezTo>
                    <a:close/>
                    <a:moveTo>
                      <a:pt x="0" y="820"/>
                    </a:moveTo>
                    <a:cubicBezTo>
                      <a:pt x="16" y="820"/>
                      <a:pt x="16" y="820"/>
                      <a:pt x="16" y="820"/>
                    </a:cubicBezTo>
                    <a:cubicBezTo>
                      <a:pt x="16" y="836"/>
                      <a:pt x="16" y="836"/>
                      <a:pt x="16" y="836"/>
                    </a:cubicBezTo>
                    <a:cubicBezTo>
                      <a:pt x="0" y="836"/>
                      <a:pt x="0" y="836"/>
                      <a:pt x="0" y="836"/>
                    </a:cubicBezTo>
                    <a:cubicBezTo>
                      <a:pt x="0" y="820"/>
                      <a:pt x="0" y="820"/>
                      <a:pt x="0" y="820"/>
                    </a:cubicBezTo>
                    <a:close/>
                    <a:moveTo>
                      <a:pt x="0" y="852"/>
                    </a:moveTo>
                    <a:cubicBezTo>
                      <a:pt x="16" y="852"/>
                      <a:pt x="16" y="852"/>
                      <a:pt x="16" y="852"/>
                    </a:cubicBezTo>
                    <a:cubicBezTo>
                      <a:pt x="16" y="869"/>
                      <a:pt x="16" y="869"/>
                      <a:pt x="16" y="869"/>
                    </a:cubicBezTo>
                    <a:cubicBezTo>
                      <a:pt x="0" y="869"/>
                      <a:pt x="0" y="869"/>
                      <a:pt x="0" y="869"/>
                    </a:cubicBezTo>
                    <a:cubicBezTo>
                      <a:pt x="0" y="852"/>
                      <a:pt x="0" y="852"/>
                      <a:pt x="0" y="852"/>
                    </a:cubicBezTo>
                    <a:close/>
                    <a:moveTo>
                      <a:pt x="0" y="885"/>
                    </a:moveTo>
                    <a:cubicBezTo>
                      <a:pt x="16" y="885"/>
                      <a:pt x="16" y="885"/>
                      <a:pt x="16" y="885"/>
                    </a:cubicBezTo>
                    <a:cubicBezTo>
                      <a:pt x="16" y="901"/>
                      <a:pt x="16" y="901"/>
                      <a:pt x="16" y="901"/>
                    </a:cubicBezTo>
                    <a:cubicBezTo>
                      <a:pt x="0" y="901"/>
                      <a:pt x="0" y="901"/>
                      <a:pt x="0" y="901"/>
                    </a:cubicBezTo>
                    <a:cubicBezTo>
                      <a:pt x="0" y="885"/>
                      <a:pt x="0" y="885"/>
                      <a:pt x="0" y="885"/>
                    </a:cubicBezTo>
                    <a:close/>
                    <a:moveTo>
                      <a:pt x="0" y="918"/>
                    </a:moveTo>
                    <a:cubicBezTo>
                      <a:pt x="16" y="918"/>
                      <a:pt x="16" y="918"/>
                      <a:pt x="16" y="918"/>
                    </a:cubicBezTo>
                    <a:cubicBezTo>
                      <a:pt x="16" y="934"/>
                      <a:pt x="16" y="934"/>
                      <a:pt x="16" y="934"/>
                    </a:cubicBezTo>
                    <a:cubicBezTo>
                      <a:pt x="0" y="934"/>
                      <a:pt x="0" y="934"/>
                      <a:pt x="0" y="934"/>
                    </a:cubicBezTo>
                    <a:cubicBezTo>
                      <a:pt x="0" y="918"/>
                      <a:pt x="0" y="918"/>
                      <a:pt x="0" y="918"/>
                    </a:cubicBezTo>
                    <a:close/>
                    <a:moveTo>
                      <a:pt x="0" y="950"/>
                    </a:moveTo>
                    <a:cubicBezTo>
                      <a:pt x="16" y="950"/>
                      <a:pt x="16" y="950"/>
                      <a:pt x="16" y="950"/>
                    </a:cubicBezTo>
                    <a:cubicBezTo>
                      <a:pt x="16" y="967"/>
                      <a:pt x="16" y="967"/>
                      <a:pt x="16" y="967"/>
                    </a:cubicBezTo>
                    <a:cubicBezTo>
                      <a:pt x="0" y="967"/>
                      <a:pt x="0" y="967"/>
                      <a:pt x="0" y="967"/>
                    </a:cubicBezTo>
                    <a:cubicBezTo>
                      <a:pt x="0" y="950"/>
                      <a:pt x="0" y="950"/>
                      <a:pt x="0" y="950"/>
                    </a:cubicBezTo>
                    <a:close/>
                    <a:moveTo>
                      <a:pt x="0" y="983"/>
                    </a:moveTo>
                    <a:cubicBezTo>
                      <a:pt x="16" y="983"/>
                      <a:pt x="16" y="983"/>
                      <a:pt x="16" y="983"/>
                    </a:cubicBezTo>
                    <a:cubicBezTo>
                      <a:pt x="16" y="999"/>
                      <a:pt x="16" y="999"/>
                      <a:pt x="16" y="999"/>
                    </a:cubicBezTo>
                    <a:cubicBezTo>
                      <a:pt x="0" y="999"/>
                      <a:pt x="0" y="999"/>
                      <a:pt x="0" y="999"/>
                    </a:cubicBezTo>
                    <a:cubicBezTo>
                      <a:pt x="0" y="983"/>
                      <a:pt x="0" y="983"/>
                      <a:pt x="0" y="983"/>
                    </a:cubicBezTo>
                    <a:close/>
                    <a:moveTo>
                      <a:pt x="0" y="1016"/>
                    </a:moveTo>
                    <a:cubicBezTo>
                      <a:pt x="16" y="1016"/>
                      <a:pt x="16" y="1016"/>
                      <a:pt x="16" y="1016"/>
                    </a:cubicBezTo>
                    <a:cubicBezTo>
                      <a:pt x="16" y="1032"/>
                      <a:pt x="16" y="1032"/>
                      <a:pt x="16" y="1032"/>
                    </a:cubicBezTo>
                    <a:cubicBezTo>
                      <a:pt x="0" y="1032"/>
                      <a:pt x="0" y="1032"/>
                      <a:pt x="0" y="1032"/>
                    </a:cubicBezTo>
                    <a:cubicBezTo>
                      <a:pt x="0" y="1016"/>
                      <a:pt x="0" y="1016"/>
                      <a:pt x="0" y="1016"/>
                    </a:cubicBezTo>
                    <a:close/>
                    <a:moveTo>
                      <a:pt x="0" y="1048"/>
                    </a:moveTo>
                    <a:cubicBezTo>
                      <a:pt x="16" y="1048"/>
                      <a:pt x="16" y="1048"/>
                      <a:pt x="16" y="1048"/>
                    </a:cubicBezTo>
                    <a:cubicBezTo>
                      <a:pt x="16" y="1065"/>
                      <a:pt x="16" y="1065"/>
                      <a:pt x="16" y="1065"/>
                    </a:cubicBezTo>
                    <a:cubicBezTo>
                      <a:pt x="0" y="1065"/>
                      <a:pt x="0" y="1065"/>
                      <a:pt x="0" y="1065"/>
                    </a:cubicBezTo>
                    <a:cubicBezTo>
                      <a:pt x="0" y="1048"/>
                      <a:pt x="0" y="1048"/>
                      <a:pt x="0" y="1048"/>
                    </a:cubicBezTo>
                    <a:close/>
                    <a:moveTo>
                      <a:pt x="18" y="1079"/>
                    </a:moveTo>
                    <a:cubicBezTo>
                      <a:pt x="18" y="1063"/>
                      <a:pt x="18" y="1063"/>
                      <a:pt x="18" y="1063"/>
                    </a:cubicBezTo>
                    <a:cubicBezTo>
                      <a:pt x="35" y="1063"/>
                      <a:pt x="35" y="1063"/>
                      <a:pt x="35" y="1063"/>
                    </a:cubicBezTo>
                    <a:cubicBezTo>
                      <a:pt x="35" y="1079"/>
                      <a:pt x="35" y="1079"/>
                      <a:pt x="35" y="1079"/>
                    </a:cubicBezTo>
                    <a:cubicBezTo>
                      <a:pt x="18" y="1079"/>
                      <a:pt x="18" y="1079"/>
                      <a:pt x="18" y="1079"/>
                    </a:cubicBezTo>
                    <a:close/>
                    <a:moveTo>
                      <a:pt x="51" y="1079"/>
                    </a:moveTo>
                    <a:cubicBezTo>
                      <a:pt x="51" y="1063"/>
                      <a:pt x="51" y="1063"/>
                      <a:pt x="51" y="1063"/>
                    </a:cubicBezTo>
                    <a:cubicBezTo>
                      <a:pt x="67" y="1063"/>
                      <a:pt x="67" y="1063"/>
                      <a:pt x="67" y="1063"/>
                    </a:cubicBezTo>
                    <a:cubicBezTo>
                      <a:pt x="67" y="1079"/>
                      <a:pt x="67" y="1079"/>
                      <a:pt x="67" y="1079"/>
                    </a:cubicBezTo>
                    <a:cubicBezTo>
                      <a:pt x="51" y="1079"/>
                      <a:pt x="51" y="1079"/>
                      <a:pt x="51" y="1079"/>
                    </a:cubicBezTo>
                    <a:close/>
                    <a:moveTo>
                      <a:pt x="84" y="1079"/>
                    </a:moveTo>
                    <a:cubicBezTo>
                      <a:pt x="84" y="1063"/>
                      <a:pt x="84" y="1063"/>
                      <a:pt x="84" y="1063"/>
                    </a:cubicBezTo>
                    <a:cubicBezTo>
                      <a:pt x="100" y="1063"/>
                      <a:pt x="100" y="1063"/>
                      <a:pt x="100" y="1063"/>
                    </a:cubicBezTo>
                    <a:cubicBezTo>
                      <a:pt x="100" y="1079"/>
                      <a:pt x="100" y="1079"/>
                      <a:pt x="100" y="1079"/>
                    </a:cubicBezTo>
                    <a:cubicBezTo>
                      <a:pt x="84" y="1079"/>
                      <a:pt x="84" y="1079"/>
                      <a:pt x="84" y="1079"/>
                    </a:cubicBezTo>
                    <a:close/>
                    <a:moveTo>
                      <a:pt x="116" y="1079"/>
                    </a:moveTo>
                    <a:cubicBezTo>
                      <a:pt x="116" y="1063"/>
                      <a:pt x="116" y="1063"/>
                      <a:pt x="116" y="1063"/>
                    </a:cubicBezTo>
                    <a:cubicBezTo>
                      <a:pt x="133" y="1063"/>
                      <a:pt x="133" y="1063"/>
                      <a:pt x="133" y="1063"/>
                    </a:cubicBezTo>
                    <a:cubicBezTo>
                      <a:pt x="133" y="1079"/>
                      <a:pt x="133" y="1079"/>
                      <a:pt x="133" y="1079"/>
                    </a:cubicBezTo>
                    <a:cubicBezTo>
                      <a:pt x="116" y="1079"/>
                      <a:pt x="116" y="1079"/>
                      <a:pt x="116" y="1079"/>
                    </a:cubicBezTo>
                    <a:close/>
                    <a:moveTo>
                      <a:pt x="149" y="1079"/>
                    </a:moveTo>
                    <a:cubicBezTo>
                      <a:pt x="149" y="1063"/>
                      <a:pt x="149" y="1063"/>
                      <a:pt x="149" y="1063"/>
                    </a:cubicBezTo>
                    <a:cubicBezTo>
                      <a:pt x="165" y="1063"/>
                      <a:pt x="165" y="1063"/>
                      <a:pt x="165" y="1063"/>
                    </a:cubicBezTo>
                    <a:cubicBezTo>
                      <a:pt x="165" y="1079"/>
                      <a:pt x="165" y="1079"/>
                      <a:pt x="165" y="1079"/>
                    </a:cubicBezTo>
                    <a:cubicBezTo>
                      <a:pt x="149" y="1079"/>
                      <a:pt x="149" y="1079"/>
                      <a:pt x="149" y="1079"/>
                    </a:cubicBezTo>
                    <a:close/>
                    <a:moveTo>
                      <a:pt x="181" y="1079"/>
                    </a:moveTo>
                    <a:cubicBezTo>
                      <a:pt x="181" y="1063"/>
                      <a:pt x="181" y="1063"/>
                      <a:pt x="181" y="1063"/>
                    </a:cubicBezTo>
                    <a:cubicBezTo>
                      <a:pt x="198" y="1063"/>
                      <a:pt x="198" y="1063"/>
                      <a:pt x="198" y="1063"/>
                    </a:cubicBezTo>
                    <a:cubicBezTo>
                      <a:pt x="198" y="1079"/>
                      <a:pt x="198" y="1079"/>
                      <a:pt x="198" y="1079"/>
                    </a:cubicBezTo>
                    <a:cubicBezTo>
                      <a:pt x="181" y="1079"/>
                      <a:pt x="181" y="1079"/>
                      <a:pt x="181" y="1079"/>
                    </a:cubicBezTo>
                    <a:close/>
                    <a:moveTo>
                      <a:pt x="214" y="1079"/>
                    </a:moveTo>
                    <a:cubicBezTo>
                      <a:pt x="214" y="1063"/>
                      <a:pt x="214" y="1063"/>
                      <a:pt x="214" y="1063"/>
                    </a:cubicBezTo>
                    <a:cubicBezTo>
                      <a:pt x="230" y="1063"/>
                      <a:pt x="230" y="1063"/>
                      <a:pt x="230" y="1063"/>
                    </a:cubicBezTo>
                    <a:cubicBezTo>
                      <a:pt x="230" y="1079"/>
                      <a:pt x="230" y="1079"/>
                      <a:pt x="230" y="1079"/>
                    </a:cubicBezTo>
                    <a:cubicBezTo>
                      <a:pt x="214" y="1079"/>
                      <a:pt x="214" y="1079"/>
                      <a:pt x="214" y="1079"/>
                    </a:cubicBezTo>
                    <a:close/>
                    <a:moveTo>
                      <a:pt x="247" y="1079"/>
                    </a:moveTo>
                    <a:cubicBezTo>
                      <a:pt x="247" y="1063"/>
                      <a:pt x="247" y="1063"/>
                      <a:pt x="247" y="1063"/>
                    </a:cubicBezTo>
                    <a:cubicBezTo>
                      <a:pt x="263" y="1063"/>
                      <a:pt x="263" y="1063"/>
                      <a:pt x="263" y="1063"/>
                    </a:cubicBezTo>
                    <a:cubicBezTo>
                      <a:pt x="263" y="1079"/>
                      <a:pt x="263" y="1079"/>
                      <a:pt x="263" y="1079"/>
                    </a:cubicBezTo>
                    <a:cubicBezTo>
                      <a:pt x="247" y="1079"/>
                      <a:pt x="247" y="1079"/>
                      <a:pt x="247" y="1079"/>
                    </a:cubicBezTo>
                    <a:close/>
                    <a:moveTo>
                      <a:pt x="279" y="1079"/>
                    </a:moveTo>
                    <a:cubicBezTo>
                      <a:pt x="279" y="1063"/>
                      <a:pt x="279" y="1063"/>
                      <a:pt x="279" y="1063"/>
                    </a:cubicBezTo>
                    <a:cubicBezTo>
                      <a:pt x="296" y="1063"/>
                      <a:pt x="296" y="1063"/>
                      <a:pt x="296" y="1063"/>
                    </a:cubicBezTo>
                    <a:cubicBezTo>
                      <a:pt x="296" y="1079"/>
                      <a:pt x="296" y="1079"/>
                      <a:pt x="296" y="1079"/>
                    </a:cubicBezTo>
                    <a:cubicBezTo>
                      <a:pt x="279" y="1079"/>
                      <a:pt x="279" y="1079"/>
                      <a:pt x="279" y="1079"/>
                    </a:cubicBezTo>
                    <a:close/>
                    <a:moveTo>
                      <a:pt x="312" y="1079"/>
                    </a:moveTo>
                    <a:cubicBezTo>
                      <a:pt x="312" y="1063"/>
                      <a:pt x="312" y="1063"/>
                      <a:pt x="312" y="1063"/>
                    </a:cubicBezTo>
                    <a:cubicBezTo>
                      <a:pt x="328" y="1063"/>
                      <a:pt x="328" y="1063"/>
                      <a:pt x="328" y="1063"/>
                    </a:cubicBezTo>
                    <a:cubicBezTo>
                      <a:pt x="328" y="1079"/>
                      <a:pt x="328" y="1079"/>
                      <a:pt x="328" y="1079"/>
                    </a:cubicBezTo>
                    <a:cubicBezTo>
                      <a:pt x="312" y="1079"/>
                      <a:pt x="312" y="1079"/>
                      <a:pt x="312" y="1079"/>
                    </a:cubicBezTo>
                    <a:close/>
                    <a:moveTo>
                      <a:pt x="345" y="1079"/>
                    </a:moveTo>
                    <a:cubicBezTo>
                      <a:pt x="345" y="1063"/>
                      <a:pt x="345" y="1063"/>
                      <a:pt x="345" y="1063"/>
                    </a:cubicBezTo>
                    <a:cubicBezTo>
                      <a:pt x="361" y="1063"/>
                      <a:pt x="361" y="1063"/>
                      <a:pt x="361" y="1063"/>
                    </a:cubicBezTo>
                    <a:cubicBezTo>
                      <a:pt x="361" y="1079"/>
                      <a:pt x="361" y="1079"/>
                      <a:pt x="361" y="1079"/>
                    </a:cubicBezTo>
                    <a:cubicBezTo>
                      <a:pt x="345" y="1079"/>
                      <a:pt x="345" y="1079"/>
                      <a:pt x="345" y="1079"/>
                    </a:cubicBezTo>
                    <a:close/>
                    <a:moveTo>
                      <a:pt x="377" y="1079"/>
                    </a:moveTo>
                    <a:cubicBezTo>
                      <a:pt x="377" y="1063"/>
                      <a:pt x="377" y="1063"/>
                      <a:pt x="377" y="1063"/>
                    </a:cubicBezTo>
                    <a:cubicBezTo>
                      <a:pt x="394" y="1063"/>
                      <a:pt x="394" y="1063"/>
                      <a:pt x="394" y="1063"/>
                    </a:cubicBezTo>
                    <a:cubicBezTo>
                      <a:pt x="394" y="1079"/>
                      <a:pt x="394" y="1079"/>
                      <a:pt x="394" y="1079"/>
                    </a:cubicBezTo>
                    <a:cubicBezTo>
                      <a:pt x="377" y="1079"/>
                      <a:pt x="377" y="1079"/>
                      <a:pt x="377" y="1079"/>
                    </a:cubicBezTo>
                    <a:close/>
                    <a:moveTo>
                      <a:pt x="410" y="1079"/>
                    </a:moveTo>
                    <a:cubicBezTo>
                      <a:pt x="410" y="1063"/>
                      <a:pt x="410" y="1063"/>
                      <a:pt x="410" y="1063"/>
                    </a:cubicBezTo>
                    <a:cubicBezTo>
                      <a:pt x="426" y="1063"/>
                      <a:pt x="426" y="1063"/>
                      <a:pt x="426" y="1063"/>
                    </a:cubicBezTo>
                    <a:cubicBezTo>
                      <a:pt x="426" y="1079"/>
                      <a:pt x="426" y="1079"/>
                      <a:pt x="426" y="1079"/>
                    </a:cubicBezTo>
                    <a:cubicBezTo>
                      <a:pt x="410" y="1079"/>
                      <a:pt x="410" y="1079"/>
                      <a:pt x="410" y="1079"/>
                    </a:cubicBezTo>
                    <a:close/>
                    <a:moveTo>
                      <a:pt x="443" y="1079"/>
                    </a:moveTo>
                    <a:cubicBezTo>
                      <a:pt x="443" y="1063"/>
                      <a:pt x="443" y="1063"/>
                      <a:pt x="443" y="1063"/>
                    </a:cubicBezTo>
                    <a:cubicBezTo>
                      <a:pt x="459" y="1063"/>
                      <a:pt x="459" y="1063"/>
                      <a:pt x="459" y="1063"/>
                    </a:cubicBezTo>
                    <a:cubicBezTo>
                      <a:pt x="459" y="1079"/>
                      <a:pt x="459" y="1079"/>
                      <a:pt x="459" y="1079"/>
                    </a:cubicBezTo>
                    <a:cubicBezTo>
                      <a:pt x="443" y="1079"/>
                      <a:pt x="443" y="1079"/>
                      <a:pt x="443" y="1079"/>
                    </a:cubicBezTo>
                    <a:close/>
                    <a:moveTo>
                      <a:pt x="475" y="1079"/>
                    </a:moveTo>
                    <a:cubicBezTo>
                      <a:pt x="475" y="1063"/>
                      <a:pt x="475" y="1063"/>
                      <a:pt x="475" y="1063"/>
                    </a:cubicBezTo>
                    <a:cubicBezTo>
                      <a:pt x="492" y="1063"/>
                      <a:pt x="492" y="1063"/>
                      <a:pt x="492" y="1063"/>
                    </a:cubicBezTo>
                    <a:cubicBezTo>
                      <a:pt x="492" y="1079"/>
                      <a:pt x="492" y="1079"/>
                      <a:pt x="492" y="1079"/>
                    </a:cubicBezTo>
                    <a:cubicBezTo>
                      <a:pt x="475" y="1079"/>
                      <a:pt x="475" y="1079"/>
                      <a:pt x="475" y="1079"/>
                    </a:cubicBezTo>
                    <a:close/>
                    <a:moveTo>
                      <a:pt x="508" y="1079"/>
                    </a:moveTo>
                    <a:cubicBezTo>
                      <a:pt x="508" y="1063"/>
                      <a:pt x="508" y="1063"/>
                      <a:pt x="508" y="1063"/>
                    </a:cubicBezTo>
                    <a:cubicBezTo>
                      <a:pt x="524" y="1063"/>
                      <a:pt x="524" y="1063"/>
                      <a:pt x="524" y="1063"/>
                    </a:cubicBezTo>
                    <a:cubicBezTo>
                      <a:pt x="524" y="1079"/>
                      <a:pt x="524" y="1079"/>
                      <a:pt x="524" y="1079"/>
                    </a:cubicBezTo>
                    <a:cubicBezTo>
                      <a:pt x="508" y="1079"/>
                      <a:pt x="508" y="1079"/>
                      <a:pt x="508" y="1079"/>
                    </a:cubicBezTo>
                    <a:close/>
                    <a:moveTo>
                      <a:pt x="541" y="1079"/>
                    </a:moveTo>
                    <a:cubicBezTo>
                      <a:pt x="541" y="1063"/>
                      <a:pt x="541" y="1063"/>
                      <a:pt x="541" y="1063"/>
                    </a:cubicBezTo>
                    <a:cubicBezTo>
                      <a:pt x="557" y="1063"/>
                      <a:pt x="557" y="1063"/>
                      <a:pt x="557" y="1063"/>
                    </a:cubicBezTo>
                    <a:cubicBezTo>
                      <a:pt x="557" y="1079"/>
                      <a:pt x="557" y="1079"/>
                      <a:pt x="557" y="1079"/>
                    </a:cubicBezTo>
                    <a:cubicBezTo>
                      <a:pt x="541" y="1079"/>
                      <a:pt x="541" y="1079"/>
                      <a:pt x="541" y="1079"/>
                    </a:cubicBezTo>
                    <a:close/>
                    <a:moveTo>
                      <a:pt x="573" y="1079"/>
                    </a:moveTo>
                    <a:cubicBezTo>
                      <a:pt x="573" y="1063"/>
                      <a:pt x="573" y="1063"/>
                      <a:pt x="573" y="1063"/>
                    </a:cubicBezTo>
                    <a:cubicBezTo>
                      <a:pt x="589" y="1063"/>
                      <a:pt x="589" y="1063"/>
                      <a:pt x="589" y="1063"/>
                    </a:cubicBezTo>
                    <a:cubicBezTo>
                      <a:pt x="589" y="1079"/>
                      <a:pt x="589" y="1079"/>
                      <a:pt x="589" y="1079"/>
                    </a:cubicBezTo>
                    <a:cubicBezTo>
                      <a:pt x="573" y="1079"/>
                      <a:pt x="573" y="1079"/>
                      <a:pt x="573" y="1079"/>
                    </a:cubicBezTo>
                    <a:close/>
                    <a:moveTo>
                      <a:pt x="606" y="1079"/>
                    </a:moveTo>
                    <a:cubicBezTo>
                      <a:pt x="606" y="1063"/>
                      <a:pt x="606" y="1063"/>
                      <a:pt x="606" y="1063"/>
                    </a:cubicBezTo>
                    <a:cubicBezTo>
                      <a:pt x="622" y="1063"/>
                      <a:pt x="622" y="1063"/>
                      <a:pt x="622" y="1063"/>
                    </a:cubicBezTo>
                    <a:cubicBezTo>
                      <a:pt x="622" y="1079"/>
                      <a:pt x="622" y="1079"/>
                      <a:pt x="622" y="1079"/>
                    </a:cubicBezTo>
                    <a:cubicBezTo>
                      <a:pt x="606" y="1079"/>
                      <a:pt x="606" y="1079"/>
                      <a:pt x="606" y="1079"/>
                    </a:cubicBezTo>
                    <a:close/>
                    <a:moveTo>
                      <a:pt x="616" y="1085"/>
                    </a:moveTo>
                    <a:cubicBezTo>
                      <a:pt x="632" y="1085"/>
                      <a:pt x="632" y="1085"/>
                      <a:pt x="632" y="1085"/>
                    </a:cubicBezTo>
                    <a:cubicBezTo>
                      <a:pt x="632" y="1101"/>
                      <a:pt x="632" y="1101"/>
                      <a:pt x="632" y="1101"/>
                    </a:cubicBezTo>
                    <a:cubicBezTo>
                      <a:pt x="616" y="1101"/>
                      <a:pt x="616" y="1101"/>
                      <a:pt x="616" y="1101"/>
                    </a:cubicBezTo>
                    <a:cubicBezTo>
                      <a:pt x="616" y="1085"/>
                      <a:pt x="616" y="1085"/>
                      <a:pt x="616" y="1085"/>
                    </a:cubicBezTo>
                    <a:close/>
                    <a:moveTo>
                      <a:pt x="616" y="1118"/>
                    </a:moveTo>
                    <a:cubicBezTo>
                      <a:pt x="632" y="1118"/>
                      <a:pt x="632" y="1118"/>
                      <a:pt x="632" y="1118"/>
                    </a:cubicBezTo>
                    <a:cubicBezTo>
                      <a:pt x="632" y="1134"/>
                      <a:pt x="632" y="1134"/>
                      <a:pt x="632" y="1134"/>
                    </a:cubicBezTo>
                    <a:cubicBezTo>
                      <a:pt x="616" y="1134"/>
                      <a:pt x="616" y="1134"/>
                      <a:pt x="616" y="1134"/>
                    </a:cubicBezTo>
                    <a:cubicBezTo>
                      <a:pt x="616" y="1118"/>
                      <a:pt x="616" y="1118"/>
                      <a:pt x="616" y="1118"/>
                    </a:cubicBezTo>
                    <a:close/>
                    <a:moveTo>
                      <a:pt x="616" y="1150"/>
                    </a:moveTo>
                    <a:cubicBezTo>
                      <a:pt x="632" y="1150"/>
                      <a:pt x="632" y="1150"/>
                      <a:pt x="632" y="1150"/>
                    </a:cubicBezTo>
                    <a:cubicBezTo>
                      <a:pt x="632" y="1167"/>
                      <a:pt x="632" y="1167"/>
                      <a:pt x="632" y="1167"/>
                    </a:cubicBezTo>
                    <a:cubicBezTo>
                      <a:pt x="616" y="1167"/>
                      <a:pt x="616" y="1167"/>
                      <a:pt x="616" y="1167"/>
                    </a:cubicBezTo>
                    <a:cubicBezTo>
                      <a:pt x="616" y="1150"/>
                      <a:pt x="616" y="1150"/>
                      <a:pt x="616" y="1150"/>
                    </a:cubicBezTo>
                    <a:close/>
                    <a:moveTo>
                      <a:pt x="616" y="1183"/>
                    </a:moveTo>
                    <a:cubicBezTo>
                      <a:pt x="632" y="1183"/>
                      <a:pt x="632" y="1183"/>
                      <a:pt x="632" y="1183"/>
                    </a:cubicBezTo>
                    <a:cubicBezTo>
                      <a:pt x="632" y="1199"/>
                      <a:pt x="632" y="1199"/>
                      <a:pt x="632" y="1199"/>
                    </a:cubicBezTo>
                    <a:cubicBezTo>
                      <a:pt x="616" y="1199"/>
                      <a:pt x="616" y="1199"/>
                      <a:pt x="616" y="1199"/>
                    </a:cubicBezTo>
                    <a:cubicBezTo>
                      <a:pt x="616" y="1183"/>
                      <a:pt x="616" y="1183"/>
                      <a:pt x="616" y="1183"/>
                    </a:cubicBezTo>
                    <a:close/>
                    <a:moveTo>
                      <a:pt x="616" y="1216"/>
                    </a:moveTo>
                    <a:cubicBezTo>
                      <a:pt x="632" y="1216"/>
                      <a:pt x="632" y="1216"/>
                      <a:pt x="632" y="1216"/>
                    </a:cubicBezTo>
                    <a:cubicBezTo>
                      <a:pt x="632" y="1232"/>
                      <a:pt x="632" y="1232"/>
                      <a:pt x="632" y="1232"/>
                    </a:cubicBezTo>
                    <a:cubicBezTo>
                      <a:pt x="616" y="1232"/>
                      <a:pt x="616" y="1232"/>
                      <a:pt x="616" y="1232"/>
                    </a:cubicBezTo>
                    <a:cubicBezTo>
                      <a:pt x="616" y="1216"/>
                      <a:pt x="616" y="1216"/>
                      <a:pt x="616" y="1216"/>
                    </a:cubicBezTo>
                    <a:close/>
                    <a:moveTo>
                      <a:pt x="616" y="1248"/>
                    </a:moveTo>
                    <a:cubicBezTo>
                      <a:pt x="632" y="1248"/>
                      <a:pt x="632" y="1248"/>
                      <a:pt x="632" y="1248"/>
                    </a:cubicBezTo>
                    <a:cubicBezTo>
                      <a:pt x="632" y="1265"/>
                      <a:pt x="632" y="1265"/>
                      <a:pt x="632" y="1265"/>
                    </a:cubicBezTo>
                    <a:cubicBezTo>
                      <a:pt x="616" y="1265"/>
                      <a:pt x="616" y="1265"/>
                      <a:pt x="616" y="1265"/>
                    </a:cubicBezTo>
                    <a:cubicBezTo>
                      <a:pt x="616" y="1248"/>
                      <a:pt x="616" y="1248"/>
                      <a:pt x="616" y="1248"/>
                    </a:cubicBezTo>
                    <a:close/>
                    <a:moveTo>
                      <a:pt x="616" y="1281"/>
                    </a:moveTo>
                    <a:cubicBezTo>
                      <a:pt x="632" y="1281"/>
                      <a:pt x="632" y="1281"/>
                      <a:pt x="632" y="1281"/>
                    </a:cubicBezTo>
                    <a:cubicBezTo>
                      <a:pt x="632" y="1297"/>
                      <a:pt x="632" y="1297"/>
                      <a:pt x="632" y="1297"/>
                    </a:cubicBezTo>
                    <a:cubicBezTo>
                      <a:pt x="616" y="1297"/>
                      <a:pt x="616" y="1297"/>
                      <a:pt x="616" y="1297"/>
                    </a:cubicBezTo>
                    <a:cubicBezTo>
                      <a:pt x="616" y="1281"/>
                      <a:pt x="616" y="1281"/>
                      <a:pt x="616" y="1281"/>
                    </a:cubicBezTo>
                    <a:close/>
                    <a:moveTo>
                      <a:pt x="616" y="1314"/>
                    </a:moveTo>
                    <a:cubicBezTo>
                      <a:pt x="632" y="1314"/>
                      <a:pt x="632" y="1314"/>
                      <a:pt x="632" y="1314"/>
                    </a:cubicBezTo>
                    <a:cubicBezTo>
                      <a:pt x="632" y="1330"/>
                      <a:pt x="632" y="1330"/>
                      <a:pt x="632" y="1330"/>
                    </a:cubicBezTo>
                    <a:cubicBezTo>
                      <a:pt x="616" y="1330"/>
                      <a:pt x="616" y="1330"/>
                      <a:pt x="616" y="1330"/>
                    </a:cubicBezTo>
                    <a:cubicBezTo>
                      <a:pt x="616" y="1314"/>
                      <a:pt x="616" y="1314"/>
                      <a:pt x="616" y="1314"/>
                    </a:cubicBezTo>
                    <a:close/>
                    <a:moveTo>
                      <a:pt x="616" y="1346"/>
                    </a:moveTo>
                    <a:cubicBezTo>
                      <a:pt x="632" y="1346"/>
                      <a:pt x="632" y="1346"/>
                      <a:pt x="632" y="1346"/>
                    </a:cubicBezTo>
                    <a:cubicBezTo>
                      <a:pt x="632" y="1363"/>
                      <a:pt x="632" y="1363"/>
                      <a:pt x="632" y="1363"/>
                    </a:cubicBezTo>
                    <a:cubicBezTo>
                      <a:pt x="616" y="1363"/>
                      <a:pt x="616" y="1363"/>
                      <a:pt x="616" y="1363"/>
                    </a:cubicBezTo>
                    <a:cubicBezTo>
                      <a:pt x="616" y="1346"/>
                      <a:pt x="616" y="1346"/>
                      <a:pt x="616" y="1346"/>
                    </a:cubicBezTo>
                    <a:close/>
                    <a:moveTo>
                      <a:pt x="616" y="1379"/>
                    </a:moveTo>
                    <a:cubicBezTo>
                      <a:pt x="632" y="1379"/>
                      <a:pt x="632" y="1379"/>
                      <a:pt x="632" y="1379"/>
                    </a:cubicBezTo>
                    <a:cubicBezTo>
                      <a:pt x="632" y="1395"/>
                      <a:pt x="632" y="1395"/>
                      <a:pt x="632" y="1395"/>
                    </a:cubicBezTo>
                    <a:cubicBezTo>
                      <a:pt x="616" y="1395"/>
                      <a:pt x="616" y="1395"/>
                      <a:pt x="616" y="1395"/>
                    </a:cubicBezTo>
                    <a:cubicBezTo>
                      <a:pt x="616" y="1379"/>
                      <a:pt x="616" y="1379"/>
                      <a:pt x="616" y="1379"/>
                    </a:cubicBezTo>
                    <a:close/>
                    <a:moveTo>
                      <a:pt x="616" y="1412"/>
                    </a:moveTo>
                    <a:cubicBezTo>
                      <a:pt x="632" y="1412"/>
                      <a:pt x="632" y="1412"/>
                      <a:pt x="632" y="1412"/>
                    </a:cubicBezTo>
                    <a:cubicBezTo>
                      <a:pt x="632" y="1428"/>
                      <a:pt x="632" y="1428"/>
                      <a:pt x="632" y="1428"/>
                    </a:cubicBezTo>
                    <a:cubicBezTo>
                      <a:pt x="616" y="1428"/>
                      <a:pt x="616" y="1428"/>
                      <a:pt x="616" y="1428"/>
                    </a:cubicBezTo>
                    <a:cubicBezTo>
                      <a:pt x="616" y="1412"/>
                      <a:pt x="616" y="1412"/>
                      <a:pt x="616" y="1412"/>
                    </a:cubicBezTo>
                    <a:close/>
                    <a:moveTo>
                      <a:pt x="616" y="1444"/>
                    </a:moveTo>
                    <a:cubicBezTo>
                      <a:pt x="632" y="1444"/>
                      <a:pt x="632" y="1444"/>
                      <a:pt x="632" y="1444"/>
                    </a:cubicBezTo>
                    <a:cubicBezTo>
                      <a:pt x="632" y="1460"/>
                      <a:pt x="632" y="1460"/>
                      <a:pt x="632" y="1460"/>
                    </a:cubicBezTo>
                    <a:cubicBezTo>
                      <a:pt x="616" y="1460"/>
                      <a:pt x="616" y="1460"/>
                      <a:pt x="616" y="1460"/>
                    </a:cubicBezTo>
                    <a:cubicBezTo>
                      <a:pt x="616" y="1444"/>
                      <a:pt x="616" y="1444"/>
                      <a:pt x="616" y="1444"/>
                    </a:cubicBezTo>
                    <a:close/>
                    <a:moveTo>
                      <a:pt x="616" y="1477"/>
                    </a:moveTo>
                    <a:cubicBezTo>
                      <a:pt x="632" y="1477"/>
                      <a:pt x="632" y="1477"/>
                      <a:pt x="632" y="1477"/>
                    </a:cubicBezTo>
                    <a:cubicBezTo>
                      <a:pt x="632" y="1493"/>
                      <a:pt x="632" y="1493"/>
                      <a:pt x="632" y="1493"/>
                    </a:cubicBezTo>
                    <a:cubicBezTo>
                      <a:pt x="616" y="1493"/>
                      <a:pt x="616" y="1493"/>
                      <a:pt x="616" y="1493"/>
                    </a:cubicBezTo>
                    <a:cubicBezTo>
                      <a:pt x="616" y="1477"/>
                      <a:pt x="616" y="1477"/>
                      <a:pt x="616" y="1477"/>
                    </a:cubicBezTo>
                    <a:close/>
                    <a:moveTo>
                      <a:pt x="616" y="1509"/>
                    </a:moveTo>
                    <a:cubicBezTo>
                      <a:pt x="632" y="1509"/>
                      <a:pt x="632" y="1509"/>
                      <a:pt x="632" y="1509"/>
                    </a:cubicBezTo>
                    <a:cubicBezTo>
                      <a:pt x="632" y="1526"/>
                      <a:pt x="632" y="1526"/>
                      <a:pt x="632" y="1526"/>
                    </a:cubicBezTo>
                    <a:cubicBezTo>
                      <a:pt x="616" y="1526"/>
                      <a:pt x="616" y="1526"/>
                      <a:pt x="616" y="1526"/>
                    </a:cubicBezTo>
                    <a:cubicBezTo>
                      <a:pt x="616" y="1509"/>
                      <a:pt x="616" y="1509"/>
                      <a:pt x="616" y="1509"/>
                    </a:cubicBezTo>
                    <a:close/>
                    <a:moveTo>
                      <a:pt x="616" y="1542"/>
                    </a:moveTo>
                    <a:cubicBezTo>
                      <a:pt x="632" y="1542"/>
                      <a:pt x="632" y="1542"/>
                      <a:pt x="632" y="1542"/>
                    </a:cubicBezTo>
                    <a:cubicBezTo>
                      <a:pt x="632" y="1558"/>
                      <a:pt x="632" y="1558"/>
                      <a:pt x="632" y="1558"/>
                    </a:cubicBezTo>
                    <a:cubicBezTo>
                      <a:pt x="616" y="1558"/>
                      <a:pt x="616" y="1558"/>
                      <a:pt x="616" y="1558"/>
                    </a:cubicBezTo>
                    <a:cubicBezTo>
                      <a:pt x="616" y="1542"/>
                      <a:pt x="616" y="1542"/>
                      <a:pt x="616" y="1542"/>
                    </a:cubicBezTo>
                    <a:close/>
                    <a:moveTo>
                      <a:pt x="616" y="1575"/>
                    </a:moveTo>
                    <a:cubicBezTo>
                      <a:pt x="632" y="1575"/>
                      <a:pt x="632" y="1575"/>
                      <a:pt x="632" y="1575"/>
                    </a:cubicBezTo>
                    <a:cubicBezTo>
                      <a:pt x="632" y="1591"/>
                      <a:pt x="632" y="1591"/>
                      <a:pt x="632" y="1591"/>
                    </a:cubicBezTo>
                    <a:cubicBezTo>
                      <a:pt x="616" y="1591"/>
                      <a:pt x="616" y="1591"/>
                      <a:pt x="616" y="1591"/>
                    </a:cubicBezTo>
                    <a:cubicBezTo>
                      <a:pt x="616" y="1575"/>
                      <a:pt x="616" y="1575"/>
                      <a:pt x="616" y="1575"/>
                    </a:cubicBezTo>
                    <a:close/>
                    <a:moveTo>
                      <a:pt x="616" y="1607"/>
                    </a:moveTo>
                    <a:cubicBezTo>
                      <a:pt x="632" y="1607"/>
                      <a:pt x="632" y="1607"/>
                      <a:pt x="632" y="1607"/>
                    </a:cubicBezTo>
                    <a:cubicBezTo>
                      <a:pt x="632" y="1624"/>
                      <a:pt x="632" y="1624"/>
                      <a:pt x="632" y="1624"/>
                    </a:cubicBezTo>
                    <a:cubicBezTo>
                      <a:pt x="616" y="1624"/>
                      <a:pt x="616" y="1624"/>
                      <a:pt x="616" y="1624"/>
                    </a:cubicBezTo>
                    <a:cubicBezTo>
                      <a:pt x="616" y="1607"/>
                      <a:pt x="616" y="1607"/>
                      <a:pt x="616" y="1607"/>
                    </a:cubicBezTo>
                    <a:close/>
                    <a:moveTo>
                      <a:pt x="616" y="1640"/>
                    </a:moveTo>
                    <a:cubicBezTo>
                      <a:pt x="632" y="1640"/>
                      <a:pt x="632" y="1640"/>
                      <a:pt x="632" y="1640"/>
                    </a:cubicBezTo>
                    <a:cubicBezTo>
                      <a:pt x="632" y="1656"/>
                      <a:pt x="632" y="1656"/>
                      <a:pt x="632" y="1656"/>
                    </a:cubicBezTo>
                    <a:cubicBezTo>
                      <a:pt x="616" y="1656"/>
                      <a:pt x="616" y="1656"/>
                      <a:pt x="616" y="1656"/>
                    </a:cubicBezTo>
                    <a:cubicBezTo>
                      <a:pt x="616" y="1640"/>
                      <a:pt x="616" y="1640"/>
                      <a:pt x="616" y="1640"/>
                    </a:cubicBezTo>
                    <a:close/>
                    <a:moveTo>
                      <a:pt x="616" y="1673"/>
                    </a:moveTo>
                    <a:cubicBezTo>
                      <a:pt x="632" y="1673"/>
                      <a:pt x="632" y="1673"/>
                      <a:pt x="632" y="1673"/>
                    </a:cubicBezTo>
                    <a:cubicBezTo>
                      <a:pt x="632" y="1689"/>
                      <a:pt x="632" y="1689"/>
                      <a:pt x="632" y="1689"/>
                    </a:cubicBezTo>
                    <a:cubicBezTo>
                      <a:pt x="616" y="1689"/>
                      <a:pt x="616" y="1689"/>
                      <a:pt x="616" y="1689"/>
                    </a:cubicBezTo>
                    <a:cubicBezTo>
                      <a:pt x="616" y="1673"/>
                      <a:pt x="616" y="1673"/>
                      <a:pt x="616" y="1673"/>
                    </a:cubicBezTo>
                    <a:close/>
                    <a:moveTo>
                      <a:pt x="616" y="1705"/>
                    </a:moveTo>
                    <a:cubicBezTo>
                      <a:pt x="632" y="1705"/>
                      <a:pt x="632" y="1705"/>
                      <a:pt x="632" y="1705"/>
                    </a:cubicBezTo>
                    <a:cubicBezTo>
                      <a:pt x="632" y="1722"/>
                      <a:pt x="632" y="1722"/>
                      <a:pt x="632" y="1722"/>
                    </a:cubicBezTo>
                    <a:cubicBezTo>
                      <a:pt x="616" y="1722"/>
                      <a:pt x="616" y="1722"/>
                      <a:pt x="616" y="1722"/>
                    </a:cubicBezTo>
                    <a:cubicBezTo>
                      <a:pt x="616" y="1705"/>
                      <a:pt x="616" y="1705"/>
                      <a:pt x="616" y="1705"/>
                    </a:cubicBezTo>
                    <a:close/>
                    <a:moveTo>
                      <a:pt x="616" y="1738"/>
                    </a:moveTo>
                    <a:cubicBezTo>
                      <a:pt x="632" y="1738"/>
                      <a:pt x="632" y="1738"/>
                      <a:pt x="632" y="1738"/>
                    </a:cubicBezTo>
                    <a:cubicBezTo>
                      <a:pt x="632" y="1754"/>
                      <a:pt x="632" y="1754"/>
                      <a:pt x="632" y="1754"/>
                    </a:cubicBezTo>
                    <a:cubicBezTo>
                      <a:pt x="616" y="1754"/>
                      <a:pt x="616" y="1754"/>
                      <a:pt x="616" y="1754"/>
                    </a:cubicBezTo>
                    <a:cubicBezTo>
                      <a:pt x="616" y="1738"/>
                      <a:pt x="616" y="1738"/>
                      <a:pt x="616" y="1738"/>
                    </a:cubicBezTo>
                    <a:close/>
                    <a:moveTo>
                      <a:pt x="616" y="1771"/>
                    </a:moveTo>
                    <a:cubicBezTo>
                      <a:pt x="632" y="1771"/>
                      <a:pt x="632" y="1771"/>
                      <a:pt x="632" y="1771"/>
                    </a:cubicBezTo>
                    <a:cubicBezTo>
                      <a:pt x="632" y="1787"/>
                      <a:pt x="632" y="1787"/>
                      <a:pt x="632" y="1787"/>
                    </a:cubicBezTo>
                    <a:cubicBezTo>
                      <a:pt x="616" y="1787"/>
                      <a:pt x="616" y="1787"/>
                      <a:pt x="616" y="1787"/>
                    </a:cubicBezTo>
                    <a:cubicBezTo>
                      <a:pt x="616" y="1771"/>
                      <a:pt x="616" y="1771"/>
                      <a:pt x="616" y="1771"/>
                    </a:cubicBezTo>
                    <a:close/>
                    <a:moveTo>
                      <a:pt x="616" y="1803"/>
                    </a:moveTo>
                    <a:cubicBezTo>
                      <a:pt x="632" y="1803"/>
                      <a:pt x="632" y="1803"/>
                      <a:pt x="632" y="1803"/>
                    </a:cubicBezTo>
                    <a:cubicBezTo>
                      <a:pt x="632" y="1820"/>
                      <a:pt x="632" y="1820"/>
                      <a:pt x="632" y="1820"/>
                    </a:cubicBezTo>
                    <a:cubicBezTo>
                      <a:pt x="616" y="1820"/>
                      <a:pt x="616" y="1820"/>
                      <a:pt x="616" y="1820"/>
                    </a:cubicBezTo>
                    <a:cubicBezTo>
                      <a:pt x="616" y="1803"/>
                      <a:pt x="616" y="1803"/>
                      <a:pt x="616" y="1803"/>
                    </a:cubicBezTo>
                    <a:close/>
                    <a:moveTo>
                      <a:pt x="616" y="1836"/>
                    </a:moveTo>
                    <a:cubicBezTo>
                      <a:pt x="632" y="1836"/>
                      <a:pt x="632" y="1836"/>
                      <a:pt x="632" y="1836"/>
                    </a:cubicBezTo>
                    <a:cubicBezTo>
                      <a:pt x="632" y="1852"/>
                      <a:pt x="632" y="1852"/>
                      <a:pt x="632" y="1852"/>
                    </a:cubicBezTo>
                    <a:cubicBezTo>
                      <a:pt x="616" y="1852"/>
                      <a:pt x="616" y="1852"/>
                      <a:pt x="616" y="1852"/>
                    </a:cubicBezTo>
                    <a:cubicBezTo>
                      <a:pt x="616" y="1836"/>
                      <a:pt x="616" y="1836"/>
                      <a:pt x="616" y="1836"/>
                    </a:cubicBezTo>
                    <a:close/>
                    <a:moveTo>
                      <a:pt x="208" y="0"/>
                    </a:moveTo>
                    <a:cubicBezTo>
                      <a:pt x="224" y="0"/>
                      <a:pt x="224" y="0"/>
                      <a:pt x="224" y="0"/>
                    </a:cubicBezTo>
                    <a:cubicBezTo>
                      <a:pt x="224" y="16"/>
                      <a:pt x="224" y="16"/>
                      <a:pt x="224" y="16"/>
                    </a:cubicBezTo>
                    <a:cubicBezTo>
                      <a:pt x="208" y="16"/>
                      <a:pt x="208" y="16"/>
                      <a:pt x="208" y="16"/>
                    </a:cubicBezTo>
                    <a:cubicBezTo>
                      <a:pt x="208" y="0"/>
                      <a:pt x="208" y="0"/>
                      <a:pt x="208" y="0"/>
                    </a:cubicBezTo>
                    <a:close/>
                    <a:moveTo>
                      <a:pt x="208" y="33"/>
                    </a:moveTo>
                    <a:cubicBezTo>
                      <a:pt x="224" y="33"/>
                      <a:pt x="224" y="33"/>
                      <a:pt x="224" y="33"/>
                    </a:cubicBezTo>
                    <a:cubicBezTo>
                      <a:pt x="224" y="49"/>
                      <a:pt x="224" y="49"/>
                      <a:pt x="224" y="49"/>
                    </a:cubicBezTo>
                    <a:cubicBezTo>
                      <a:pt x="208" y="49"/>
                      <a:pt x="208" y="49"/>
                      <a:pt x="208" y="49"/>
                    </a:cubicBezTo>
                    <a:cubicBezTo>
                      <a:pt x="208" y="33"/>
                      <a:pt x="208" y="33"/>
                      <a:pt x="208" y="33"/>
                    </a:cubicBezTo>
                    <a:close/>
                    <a:moveTo>
                      <a:pt x="208" y="65"/>
                    </a:moveTo>
                    <a:cubicBezTo>
                      <a:pt x="224" y="65"/>
                      <a:pt x="224" y="65"/>
                      <a:pt x="224" y="65"/>
                    </a:cubicBezTo>
                    <a:cubicBezTo>
                      <a:pt x="224" y="82"/>
                      <a:pt x="224" y="82"/>
                      <a:pt x="224" y="82"/>
                    </a:cubicBezTo>
                    <a:cubicBezTo>
                      <a:pt x="208" y="82"/>
                      <a:pt x="208" y="82"/>
                      <a:pt x="208" y="82"/>
                    </a:cubicBezTo>
                    <a:cubicBezTo>
                      <a:pt x="208" y="65"/>
                      <a:pt x="208" y="65"/>
                      <a:pt x="208" y="65"/>
                    </a:cubicBezTo>
                    <a:close/>
                    <a:moveTo>
                      <a:pt x="208" y="98"/>
                    </a:moveTo>
                    <a:cubicBezTo>
                      <a:pt x="224" y="98"/>
                      <a:pt x="224" y="98"/>
                      <a:pt x="224" y="98"/>
                    </a:cubicBezTo>
                    <a:cubicBezTo>
                      <a:pt x="224" y="114"/>
                      <a:pt x="224" y="114"/>
                      <a:pt x="224" y="114"/>
                    </a:cubicBezTo>
                    <a:cubicBezTo>
                      <a:pt x="208" y="114"/>
                      <a:pt x="208" y="114"/>
                      <a:pt x="208" y="114"/>
                    </a:cubicBezTo>
                    <a:cubicBezTo>
                      <a:pt x="208" y="98"/>
                      <a:pt x="208" y="98"/>
                      <a:pt x="208" y="98"/>
                    </a:cubicBezTo>
                    <a:close/>
                    <a:moveTo>
                      <a:pt x="208" y="131"/>
                    </a:moveTo>
                    <a:cubicBezTo>
                      <a:pt x="224" y="131"/>
                      <a:pt x="224" y="131"/>
                      <a:pt x="224" y="131"/>
                    </a:cubicBezTo>
                    <a:cubicBezTo>
                      <a:pt x="224" y="147"/>
                      <a:pt x="224" y="147"/>
                      <a:pt x="224" y="147"/>
                    </a:cubicBezTo>
                    <a:cubicBezTo>
                      <a:pt x="208" y="147"/>
                      <a:pt x="208" y="147"/>
                      <a:pt x="208" y="147"/>
                    </a:cubicBezTo>
                    <a:cubicBezTo>
                      <a:pt x="208" y="131"/>
                      <a:pt x="208" y="131"/>
                      <a:pt x="208" y="131"/>
                    </a:cubicBezTo>
                    <a:close/>
                    <a:moveTo>
                      <a:pt x="208" y="163"/>
                    </a:moveTo>
                    <a:cubicBezTo>
                      <a:pt x="224" y="163"/>
                      <a:pt x="224" y="163"/>
                      <a:pt x="224" y="163"/>
                    </a:cubicBezTo>
                    <a:cubicBezTo>
                      <a:pt x="224" y="179"/>
                      <a:pt x="224" y="179"/>
                      <a:pt x="224" y="179"/>
                    </a:cubicBezTo>
                    <a:cubicBezTo>
                      <a:pt x="208" y="179"/>
                      <a:pt x="208" y="179"/>
                      <a:pt x="208" y="179"/>
                    </a:cubicBezTo>
                    <a:cubicBezTo>
                      <a:pt x="208" y="163"/>
                      <a:pt x="208" y="163"/>
                      <a:pt x="208" y="163"/>
                    </a:cubicBezTo>
                    <a:close/>
                    <a:moveTo>
                      <a:pt x="208" y="196"/>
                    </a:moveTo>
                    <a:cubicBezTo>
                      <a:pt x="224" y="196"/>
                      <a:pt x="224" y="196"/>
                      <a:pt x="224" y="196"/>
                    </a:cubicBezTo>
                    <a:cubicBezTo>
                      <a:pt x="224" y="212"/>
                      <a:pt x="224" y="212"/>
                      <a:pt x="224" y="212"/>
                    </a:cubicBezTo>
                    <a:cubicBezTo>
                      <a:pt x="208" y="212"/>
                      <a:pt x="208" y="212"/>
                      <a:pt x="208" y="212"/>
                    </a:cubicBezTo>
                    <a:cubicBezTo>
                      <a:pt x="208" y="196"/>
                      <a:pt x="208" y="196"/>
                      <a:pt x="208" y="196"/>
                    </a:cubicBezTo>
                    <a:close/>
                    <a:moveTo>
                      <a:pt x="208" y="228"/>
                    </a:moveTo>
                    <a:cubicBezTo>
                      <a:pt x="224" y="228"/>
                      <a:pt x="224" y="228"/>
                      <a:pt x="224" y="228"/>
                    </a:cubicBezTo>
                    <a:cubicBezTo>
                      <a:pt x="224" y="245"/>
                      <a:pt x="224" y="245"/>
                      <a:pt x="224" y="245"/>
                    </a:cubicBezTo>
                    <a:cubicBezTo>
                      <a:pt x="208" y="245"/>
                      <a:pt x="208" y="245"/>
                      <a:pt x="208" y="245"/>
                    </a:cubicBezTo>
                    <a:cubicBezTo>
                      <a:pt x="208" y="228"/>
                      <a:pt x="208" y="228"/>
                      <a:pt x="208" y="228"/>
                    </a:cubicBezTo>
                    <a:close/>
                    <a:moveTo>
                      <a:pt x="208" y="261"/>
                    </a:moveTo>
                    <a:cubicBezTo>
                      <a:pt x="224" y="261"/>
                      <a:pt x="224" y="261"/>
                      <a:pt x="224" y="261"/>
                    </a:cubicBezTo>
                    <a:cubicBezTo>
                      <a:pt x="224" y="277"/>
                      <a:pt x="224" y="277"/>
                      <a:pt x="224" y="277"/>
                    </a:cubicBezTo>
                    <a:cubicBezTo>
                      <a:pt x="208" y="277"/>
                      <a:pt x="208" y="277"/>
                      <a:pt x="208" y="277"/>
                    </a:cubicBezTo>
                    <a:cubicBezTo>
                      <a:pt x="208" y="261"/>
                      <a:pt x="208" y="261"/>
                      <a:pt x="208" y="261"/>
                    </a:cubicBezTo>
                    <a:close/>
                    <a:moveTo>
                      <a:pt x="208" y="294"/>
                    </a:moveTo>
                    <a:cubicBezTo>
                      <a:pt x="224" y="294"/>
                      <a:pt x="224" y="294"/>
                      <a:pt x="224" y="294"/>
                    </a:cubicBezTo>
                    <a:cubicBezTo>
                      <a:pt x="224" y="310"/>
                      <a:pt x="224" y="310"/>
                      <a:pt x="224" y="310"/>
                    </a:cubicBezTo>
                    <a:cubicBezTo>
                      <a:pt x="208" y="310"/>
                      <a:pt x="208" y="310"/>
                      <a:pt x="208" y="310"/>
                    </a:cubicBezTo>
                    <a:cubicBezTo>
                      <a:pt x="208" y="294"/>
                      <a:pt x="208" y="294"/>
                      <a:pt x="208" y="294"/>
                    </a:cubicBezTo>
                    <a:close/>
                    <a:moveTo>
                      <a:pt x="208" y="326"/>
                    </a:moveTo>
                    <a:cubicBezTo>
                      <a:pt x="224" y="326"/>
                      <a:pt x="224" y="326"/>
                      <a:pt x="224" y="326"/>
                    </a:cubicBezTo>
                    <a:cubicBezTo>
                      <a:pt x="224" y="343"/>
                      <a:pt x="224" y="343"/>
                      <a:pt x="224" y="343"/>
                    </a:cubicBezTo>
                    <a:cubicBezTo>
                      <a:pt x="208" y="343"/>
                      <a:pt x="208" y="343"/>
                      <a:pt x="208" y="343"/>
                    </a:cubicBezTo>
                    <a:cubicBezTo>
                      <a:pt x="208" y="326"/>
                      <a:pt x="208" y="326"/>
                      <a:pt x="208" y="326"/>
                    </a:cubicBezTo>
                    <a:close/>
                    <a:moveTo>
                      <a:pt x="208" y="359"/>
                    </a:moveTo>
                    <a:cubicBezTo>
                      <a:pt x="224" y="359"/>
                      <a:pt x="224" y="359"/>
                      <a:pt x="224" y="359"/>
                    </a:cubicBezTo>
                    <a:cubicBezTo>
                      <a:pt x="224" y="375"/>
                      <a:pt x="224" y="375"/>
                      <a:pt x="224" y="375"/>
                    </a:cubicBezTo>
                    <a:cubicBezTo>
                      <a:pt x="208" y="375"/>
                      <a:pt x="208" y="375"/>
                      <a:pt x="208" y="375"/>
                    </a:cubicBezTo>
                    <a:cubicBezTo>
                      <a:pt x="208" y="359"/>
                      <a:pt x="208" y="359"/>
                      <a:pt x="208" y="359"/>
                    </a:cubicBezTo>
                    <a:close/>
                    <a:moveTo>
                      <a:pt x="208" y="392"/>
                    </a:moveTo>
                    <a:cubicBezTo>
                      <a:pt x="224" y="392"/>
                      <a:pt x="224" y="392"/>
                      <a:pt x="224" y="392"/>
                    </a:cubicBezTo>
                    <a:cubicBezTo>
                      <a:pt x="224" y="408"/>
                      <a:pt x="224" y="408"/>
                      <a:pt x="224" y="408"/>
                    </a:cubicBezTo>
                    <a:cubicBezTo>
                      <a:pt x="208" y="408"/>
                      <a:pt x="208" y="408"/>
                      <a:pt x="208" y="408"/>
                    </a:cubicBezTo>
                    <a:cubicBezTo>
                      <a:pt x="208" y="392"/>
                      <a:pt x="208" y="392"/>
                      <a:pt x="208" y="392"/>
                    </a:cubicBezTo>
                    <a:close/>
                    <a:moveTo>
                      <a:pt x="208" y="424"/>
                    </a:moveTo>
                    <a:cubicBezTo>
                      <a:pt x="224" y="424"/>
                      <a:pt x="224" y="424"/>
                      <a:pt x="224" y="424"/>
                    </a:cubicBezTo>
                    <a:cubicBezTo>
                      <a:pt x="224" y="441"/>
                      <a:pt x="224" y="441"/>
                      <a:pt x="224" y="441"/>
                    </a:cubicBezTo>
                    <a:cubicBezTo>
                      <a:pt x="208" y="441"/>
                      <a:pt x="208" y="441"/>
                      <a:pt x="208" y="441"/>
                    </a:cubicBezTo>
                    <a:cubicBezTo>
                      <a:pt x="208" y="424"/>
                      <a:pt x="208" y="424"/>
                      <a:pt x="208" y="424"/>
                    </a:cubicBezTo>
                    <a:close/>
                    <a:moveTo>
                      <a:pt x="208" y="457"/>
                    </a:moveTo>
                    <a:cubicBezTo>
                      <a:pt x="224" y="457"/>
                      <a:pt x="224" y="457"/>
                      <a:pt x="224" y="457"/>
                    </a:cubicBezTo>
                    <a:cubicBezTo>
                      <a:pt x="224" y="473"/>
                      <a:pt x="224" y="473"/>
                      <a:pt x="224" y="473"/>
                    </a:cubicBezTo>
                    <a:cubicBezTo>
                      <a:pt x="208" y="473"/>
                      <a:pt x="208" y="473"/>
                      <a:pt x="208" y="473"/>
                    </a:cubicBezTo>
                    <a:cubicBezTo>
                      <a:pt x="208" y="457"/>
                      <a:pt x="208" y="457"/>
                      <a:pt x="208" y="457"/>
                    </a:cubicBezTo>
                    <a:close/>
                    <a:moveTo>
                      <a:pt x="208" y="490"/>
                    </a:moveTo>
                    <a:cubicBezTo>
                      <a:pt x="224" y="490"/>
                      <a:pt x="224" y="490"/>
                      <a:pt x="224" y="490"/>
                    </a:cubicBezTo>
                    <a:cubicBezTo>
                      <a:pt x="224" y="506"/>
                      <a:pt x="224" y="506"/>
                      <a:pt x="224" y="506"/>
                    </a:cubicBezTo>
                    <a:cubicBezTo>
                      <a:pt x="208" y="506"/>
                      <a:pt x="208" y="506"/>
                      <a:pt x="208" y="506"/>
                    </a:cubicBezTo>
                    <a:cubicBezTo>
                      <a:pt x="208" y="490"/>
                      <a:pt x="208" y="490"/>
                      <a:pt x="208" y="490"/>
                    </a:cubicBezTo>
                    <a:close/>
                    <a:moveTo>
                      <a:pt x="208" y="522"/>
                    </a:moveTo>
                    <a:cubicBezTo>
                      <a:pt x="224" y="522"/>
                      <a:pt x="224" y="522"/>
                      <a:pt x="224" y="522"/>
                    </a:cubicBezTo>
                    <a:cubicBezTo>
                      <a:pt x="224" y="539"/>
                      <a:pt x="224" y="539"/>
                      <a:pt x="224" y="539"/>
                    </a:cubicBezTo>
                    <a:cubicBezTo>
                      <a:pt x="208" y="539"/>
                      <a:pt x="208" y="539"/>
                      <a:pt x="208" y="539"/>
                    </a:cubicBezTo>
                    <a:cubicBezTo>
                      <a:pt x="208" y="522"/>
                      <a:pt x="208" y="522"/>
                      <a:pt x="208" y="522"/>
                    </a:cubicBezTo>
                    <a:close/>
                    <a:moveTo>
                      <a:pt x="208" y="555"/>
                    </a:moveTo>
                    <a:cubicBezTo>
                      <a:pt x="224" y="555"/>
                      <a:pt x="224" y="555"/>
                      <a:pt x="224" y="555"/>
                    </a:cubicBezTo>
                    <a:cubicBezTo>
                      <a:pt x="224" y="571"/>
                      <a:pt x="224" y="571"/>
                      <a:pt x="224" y="571"/>
                    </a:cubicBezTo>
                    <a:cubicBezTo>
                      <a:pt x="208" y="571"/>
                      <a:pt x="208" y="571"/>
                      <a:pt x="208" y="571"/>
                    </a:cubicBezTo>
                    <a:cubicBezTo>
                      <a:pt x="208" y="555"/>
                      <a:pt x="208" y="555"/>
                      <a:pt x="208" y="555"/>
                    </a:cubicBezTo>
                    <a:close/>
                    <a:moveTo>
                      <a:pt x="208" y="587"/>
                    </a:moveTo>
                    <a:cubicBezTo>
                      <a:pt x="224" y="587"/>
                      <a:pt x="224" y="587"/>
                      <a:pt x="224" y="587"/>
                    </a:cubicBezTo>
                    <a:cubicBezTo>
                      <a:pt x="224" y="604"/>
                      <a:pt x="224" y="604"/>
                      <a:pt x="224" y="604"/>
                    </a:cubicBezTo>
                    <a:cubicBezTo>
                      <a:pt x="208" y="604"/>
                      <a:pt x="208" y="604"/>
                      <a:pt x="208" y="604"/>
                    </a:cubicBezTo>
                    <a:cubicBezTo>
                      <a:pt x="208" y="587"/>
                      <a:pt x="208" y="587"/>
                      <a:pt x="208" y="587"/>
                    </a:cubicBezTo>
                    <a:close/>
                    <a:moveTo>
                      <a:pt x="208" y="620"/>
                    </a:moveTo>
                    <a:cubicBezTo>
                      <a:pt x="224" y="620"/>
                      <a:pt x="224" y="620"/>
                      <a:pt x="224" y="620"/>
                    </a:cubicBezTo>
                    <a:cubicBezTo>
                      <a:pt x="224" y="636"/>
                      <a:pt x="224" y="636"/>
                      <a:pt x="224" y="636"/>
                    </a:cubicBezTo>
                    <a:cubicBezTo>
                      <a:pt x="208" y="636"/>
                      <a:pt x="208" y="636"/>
                      <a:pt x="208" y="636"/>
                    </a:cubicBezTo>
                    <a:cubicBezTo>
                      <a:pt x="208" y="620"/>
                      <a:pt x="208" y="620"/>
                      <a:pt x="208" y="620"/>
                    </a:cubicBezTo>
                    <a:close/>
                    <a:moveTo>
                      <a:pt x="208" y="653"/>
                    </a:moveTo>
                    <a:cubicBezTo>
                      <a:pt x="224" y="653"/>
                      <a:pt x="224" y="653"/>
                      <a:pt x="224" y="653"/>
                    </a:cubicBezTo>
                    <a:cubicBezTo>
                      <a:pt x="224" y="669"/>
                      <a:pt x="224" y="669"/>
                      <a:pt x="224" y="669"/>
                    </a:cubicBezTo>
                    <a:cubicBezTo>
                      <a:pt x="208" y="669"/>
                      <a:pt x="208" y="669"/>
                      <a:pt x="208" y="669"/>
                    </a:cubicBezTo>
                    <a:cubicBezTo>
                      <a:pt x="208" y="653"/>
                      <a:pt x="208" y="653"/>
                      <a:pt x="208" y="653"/>
                    </a:cubicBezTo>
                    <a:close/>
                    <a:moveTo>
                      <a:pt x="208" y="685"/>
                    </a:moveTo>
                    <a:cubicBezTo>
                      <a:pt x="224" y="685"/>
                      <a:pt x="224" y="685"/>
                      <a:pt x="224" y="685"/>
                    </a:cubicBezTo>
                    <a:cubicBezTo>
                      <a:pt x="224" y="702"/>
                      <a:pt x="224" y="702"/>
                      <a:pt x="224" y="702"/>
                    </a:cubicBezTo>
                    <a:cubicBezTo>
                      <a:pt x="208" y="702"/>
                      <a:pt x="208" y="702"/>
                      <a:pt x="208" y="702"/>
                    </a:cubicBezTo>
                    <a:cubicBezTo>
                      <a:pt x="208" y="685"/>
                      <a:pt x="208" y="685"/>
                      <a:pt x="208" y="685"/>
                    </a:cubicBezTo>
                    <a:close/>
                    <a:moveTo>
                      <a:pt x="208" y="718"/>
                    </a:moveTo>
                    <a:cubicBezTo>
                      <a:pt x="224" y="718"/>
                      <a:pt x="224" y="718"/>
                      <a:pt x="224" y="718"/>
                    </a:cubicBezTo>
                    <a:cubicBezTo>
                      <a:pt x="224" y="734"/>
                      <a:pt x="224" y="734"/>
                      <a:pt x="224" y="734"/>
                    </a:cubicBezTo>
                    <a:cubicBezTo>
                      <a:pt x="208" y="734"/>
                      <a:pt x="208" y="734"/>
                      <a:pt x="208" y="734"/>
                    </a:cubicBezTo>
                    <a:cubicBezTo>
                      <a:pt x="208" y="718"/>
                      <a:pt x="208" y="718"/>
                      <a:pt x="208" y="718"/>
                    </a:cubicBezTo>
                    <a:close/>
                    <a:moveTo>
                      <a:pt x="208" y="751"/>
                    </a:moveTo>
                    <a:cubicBezTo>
                      <a:pt x="224" y="751"/>
                      <a:pt x="224" y="751"/>
                      <a:pt x="224" y="751"/>
                    </a:cubicBezTo>
                    <a:cubicBezTo>
                      <a:pt x="224" y="767"/>
                      <a:pt x="224" y="767"/>
                      <a:pt x="224" y="767"/>
                    </a:cubicBezTo>
                    <a:cubicBezTo>
                      <a:pt x="208" y="767"/>
                      <a:pt x="208" y="767"/>
                      <a:pt x="208" y="767"/>
                    </a:cubicBezTo>
                    <a:cubicBezTo>
                      <a:pt x="208" y="751"/>
                      <a:pt x="208" y="751"/>
                      <a:pt x="208" y="751"/>
                    </a:cubicBezTo>
                    <a:close/>
                    <a:moveTo>
                      <a:pt x="208" y="783"/>
                    </a:moveTo>
                    <a:cubicBezTo>
                      <a:pt x="224" y="783"/>
                      <a:pt x="224" y="783"/>
                      <a:pt x="224" y="783"/>
                    </a:cubicBezTo>
                    <a:cubicBezTo>
                      <a:pt x="224" y="800"/>
                      <a:pt x="224" y="800"/>
                      <a:pt x="224" y="800"/>
                    </a:cubicBezTo>
                    <a:cubicBezTo>
                      <a:pt x="208" y="800"/>
                      <a:pt x="208" y="800"/>
                      <a:pt x="208" y="800"/>
                    </a:cubicBezTo>
                    <a:cubicBezTo>
                      <a:pt x="208" y="783"/>
                      <a:pt x="208" y="783"/>
                      <a:pt x="208" y="783"/>
                    </a:cubicBezTo>
                    <a:close/>
                    <a:moveTo>
                      <a:pt x="208" y="816"/>
                    </a:moveTo>
                    <a:cubicBezTo>
                      <a:pt x="224" y="816"/>
                      <a:pt x="224" y="816"/>
                      <a:pt x="224" y="816"/>
                    </a:cubicBezTo>
                    <a:cubicBezTo>
                      <a:pt x="224" y="832"/>
                      <a:pt x="224" y="832"/>
                      <a:pt x="224" y="832"/>
                    </a:cubicBezTo>
                    <a:cubicBezTo>
                      <a:pt x="208" y="832"/>
                      <a:pt x="208" y="832"/>
                      <a:pt x="208" y="832"/>
                    </a:cubicBezTo>
                    <a:cubicBezTo>
                      <a:pt x="208" y="816"/>
                      <a:pt x="208" y="816"/>
                      <a:pt x="208" y="816"/>
                    </a:cubicBezTo>
                    <a:close/>
                    <a:moveTo>
                      <a:pt x="208" y="849"/>
                    </a:moveTo>
                    <a:cubicBezTo>
                      <a:pt x="224" y="849"/>
                      <a:pt x="224" y="849"/>
                      <a:pt x="224" y="849"/>
                    </a:cubicBezTo>
                    <a:cubicBezTo>
                      <a:pt x="224" y="865"/>
                      <a:pt x="224" y="865"/>
                      <a:pt x="224" y="865"/>
                    </a:cubicBezTo>
                    <a:cubicBezTo>
                      <a:pt x="208" y="865"/>
                      <a:pt x="208" y="865"/>
                      <a:pt x="208" y="865"/>
                    </a:cubicBezTo>
                    <a:cubicBezTo>
                      <a:pt x="208" y="849"/>
                      <a:pt x="208" y="849"/>
                      <a:pt x="208" y="849"/>
                    </a:cubicBezTo>
                    <a:close/>
                    <a:moveTo>
                      <a:pt x="208" y="881"/>
                    </a:moveTo>
                    <a:cubicBezTo>
                      <a:pt x="224" y="881"/>
                      <a:pt x="224" y="881"/>
                      <a:pt x="224" y="881"/>
                    </a:cubicBezTo>
                    <a:cubicBezTo>
                      <a:pt x="224" y="898"/>
                      <a:pt x="224" y="898"/>
                      <a:pt x="224" y="898"/>
                    </a:cubicBezTo>
                    <a:cubicBezTo>
                      <a:pt x="208" y="898"/>
                      <a:pt x="208" y="898"/>
                      <a:pt x="208" y="898"/>
                    </a:cubicBezTo>
                    <a:cubicBezTo>
                      <a:pt x="208" y="881"/>
                      <a:pt x="208" y="881"/>
                      <a:pt x="208" y="881"/>
                    </a:cubicBezTo>
                    <a:close/>
                    <a:moveTo>
                      <a:pt x="208" y="914"/>
                    </a:moveTo>
                    <a:cubicBezTo>
                      <a:pt x="224" y="914"/>
                      <a:pt x="224" y="914"/>
                      <a:pt x="224" y="914"/>
                    </a:cubicBezTo>
                    <a:cubicBezTo>
                      <a:pt x="224" y="930"/>
                      <a:pt x="224" y="930"/>
                      <a:pt x="224" y="930"/>
                    </a:cubicBezTo>
                    <a:cubicBezTo>
                      <a:pt x="208" y="930"/>
                      <a:pt x="208" y="930"/>
                      <a:pt x="208" y="930"/>
                    </a:cubicBezTo>
                    <a:cubicBezTo>
                      <a:pt x="208" y="914"/>
                      <a:pt x="208" y="914"/>
                      <a:pt x="208" y="914"/>
                    </a:cubicBezTo>
                    <a:close/>
                    <a:moveTo>
                      <a:pt x="208" y="947"/>
                    </a:moveTo>
                    <a:cubicBezTo>
                      <a:pt x="224" y="947"/>
                      <a:pt x="224" y="947"/>
                      <a:pt x="224" y="947"/>
                    </a:cubicBezTo>
                    <a:cubicBezTo>
                      <a:pt x="224" y="963"/>
                      <a:pt x="224" y="963"/>
                      <a:pt x="224" y="963"/>
                    </a:cubicBezTo>
                    <a:cubicBezTo>
                      <a:pt x="208" y="963"/>
                      <a:pt x="208" y="963"/>
                      <a:pt x="208" y="963"/>
                    </a:cubicBezTo>
                    <a:cubicBezTo>
                      <a:pt x="208" y="947"/>
                      <a:pt x="208" y="947"/>
                      <a:pt x="208" y="947"/>
                    </a:cubicBezTo>
                    <a:close/>
                    <a:moveTo>
                      <a:pt x="208" y="979"/>
                    </a:moveTo>
                    <a:cubicBezTo>
                      <a:pt x="224" y="979"/>
                      <a:pt x="224" y="979"/>
                      <a:pt x="224" y="979"/>
                    </a:cubicBezTo>
                    <a:cubicBezTo>
                      <a:pt x="224" y="995"/>
                      <a:pt x="224" y="995"/>
                      <a:pt x="224" y="995"/>
                    </a:cubicBezTo>
                    <a:cubicBezTo>
                      <a:pt x="208" y="995"/>
                      <a:pt x="208" y="995"/>
                      <a:pt x="208" y="995"/>
                    </a:cubicBezTo>
                    <a:cubicBezTo>
                      <a:pt x="208" y="979"/>
                      <a:pt x="208" y="979"/>
                      <a:pt x="208" y="979"/>
                    </a:cubicBezTo>
                    <a:close/>
                    <a:moveTo>
                      <a:pt x="228" y="1008"/>
                    </a:moveTo>
                    <a:cubicBezTo>
                      <a:pt x="228" y="992"/>
                      <a:pt x="228" y="992"/>
                      <a:pt x="228" y="992"/>
                    </a:cubicBezTo>
                    <a:cubicBezTo>
                      <a:pt x="245" y="992"/>
                      <a:pt x="245" y="992"/>
                      <a:pt x="245" y="992"/>
                    </a:cubicBezTo>
                    <a:cubicBezTo>
                      <a:pt x="245" y="1008"/>
                      <a:pt x="245" y="1008"/>
                      <a:pt x="245" y="1008"/>
                    </a:cubicBezTo>
                    <a:cubicBezTo>
                      <a:pt x="228" y="1008"/>
                      <a:pt x="228" y="1008"/>
                      <a:pt x="228" y="1008"/>
                    </a:cubicBezTo>
                    <a:close/>
                    <a:moveTo>
                      <a:pt x="261" y="1008"/>
                    </a:moveTo>
                    <a:cubicBezTo>
                      <a:pt x="261" y="992"/>
                      <a:pt x="261" y="992"/>
                      <a:pt x="261" y="992"/>
                    </a:cubicBezTo>
                    <a:cubicBezTo>
                      <a:pt x="277" y="992"/>
                      <a:pt x="277" y="992"/>
                      <a:pt x="277" y="992"/>
                    </a:cubicBezTo>
                    <a:cubicBezTo>
                      <a:pt x="277" y="1008"/>
                      <a:pt x="277" y="1008"/>
                      <a:pt x="277" y="1008"/>
                    </a:cubicBezTo>
                    <a:cubicBezTo>
                      <a:pt x="261" y="1008"/>
                      <a:pt x="261" y="1008"/>
                      <a:pt x="261" y="1008"/>
                    </a:cubicBezTo>
                    <a:close/>
                    <a:moveTo>
                      <a:pt x="294" y="1008"/>
                    </a:moveTo>
                    <a:cubicBezTo>
                      <a:pt x="294" y="992"/>
                      <a:pt x="294" y="992"/>
                      <a:pt x="294" y="992"/>
                    </a:cubicBezTo>
                    <a:cubicBezTo>
                      <a:pt x="310" y="992"/>
                      <a:pt x="310" y="992"/>
                      <a:pt x="310" y="992"/>
                    </a:cubicBezTo>
                    <a:cubicBezTo>
                      <a:pt x="310" y="1008"/>
                      <a:pt x="310" y="1008"/>
                      <a:pt x="310" y="1008"/>
                    </a:cubicBezTo>
                    <a:cubicBezTo>
                      <a:pt x="294" y="1008"/>
                      <a:pt x="294" y="1008"/>
                      <a:pt x="294" y="1008"/>
                    </a:cubicBezTo>
                    <a:close/>
                    <a:moveTo>
                      <a:pt x="326" y="1008"/>
                    </a:moveTo>
                    <a:cubicBezTo>
                      <a:pt x="326" y="992"/>
                      <a:pt x="326" y="992"/>
                      <a:pt x="326" y="992"/>
                    </a:cubicBezTo>
                    <a:cubicBezTo>
                      <a:pt x="343" y="992"/>
                      <a:pt x="343" y="992"/>
                      <a:pt x="343" y="992"/>
                    </a:cubicBezTo>
                    <a:cubicBezTo>
                      <a:pt x="343" y="1008"/>
                      <a:pt x="343" y="1008"/>
                      <a:pt x="343" y="1008"/>
                    </a:cubicBezTo>
                    <a:cubicBezTo>
                      <a:pt x="326" y="1008"/>
                      <a:pt x="326" y="1008"/>
                      <a:pt x="326" y="1008"/>
                    </a:cubicBezTo>
                    <a:close/>
                    <a:moveTo>
                      <a:pt x="359" y="1008"/>
                    </a:moveTo>
                    <a:cubicBezTo>
                      <a:pt x="359" y="992"/>
                      <a:pt x="359" y="992"/>
                      <a:pt x="359" y="992"/>
                    </a:cubicBezTo>
                    <a:cubicBezTo>
                      <a:pt x="375" y="992"/>
                      <a:pt x="375" y="992"/>
                      <a:pt x="375" y="992"/>
                    </a:cubicBezTo>
                    <a:cubicBezTo>
                      <a:pt x="375" y="1008"/>
                      <a:pt x="375" y="1008"/>
                      <a:pt x="375" y="1008"/>
                    </a:cubicBezTo>
                    <a:cubicBezTo>
                      <a:pt x="359" y="1008"/>
                      <a:pt x="359" y="1008"/>
                      <a:pt x="359" y="1008"/>
                    </a:cubicBezTo>
                    <a:close/>
                    <a:moveTo>
                      <a:pt x="391" y="1008"/>
                    </a:moveTo>
                    <a:cubicBezTo>
                      <a:pt x="391" y="992"/>
                      <a:pt x="391" y="992"/>
                      <a:pt x="391" y="992"/>
                    </a:cubicBezTo>
                    <a:cubicBezTo>
                      <a:pt x="408" y="992"/>
                      <a:pt x="408" y="992"/>
                      <a:pt x="408" y="992"/>
                    </a:cubicBezTo>
                    <a:cubicBezTo>
                      <a:pt x="408" y="1008"/>
                      <a:pt x="408" y="1008"/>
                      <a:pt x="408" y="1008"/>
                    </a:cubicBezTo>
                    <a:cubicBezTo>
                      <a:pt x="391" y="1008"/>
                      <a:pt x="391" y="1008"/>
                      <a:pt x="391" y="1008"/>
                    </a:cubicBezTo>
                    <a:close/>
                    <a:moveTo>
                      <a:pt x="424" y="1008"/>
                    </a:moveTo>
                    <a:cubicBezTo>
                      <a:pt x="424" y="992"/>
                      <a:pt x="424" y="992"/>
                      <a:pt x="424" y="992"/>
                    </a:cubicBezTo>
                    <a:cubicBezTo>
                      <a:pt x="440" y="992"/>
                      <a:pt x="440" y="992"/>
                      <a:pt x="440" y="992"/>
                    </a:cubicBezTo>
                    <a:cubicBezTo>
                      <a:pt x="440" y="1008"/>
                      <a:pt x="440" y="1008"/>
                      <a:pt x="440" y="1008"/>
                    </a:cubicBezTo>
                    <a:cubicBezTo>
                      <a:pt x="424" y="1008"/>
                      <a:pt x="424" y="1008"/>
                      <a:pt x="424" y="1008"/>
                    </a:cubicBezTo>
                    <a:close/>
                    <a:moveTo>
                      <a:pt x="457" y="1008"/>
                    </a:moveTo>
                    <a:cubicBezTo>
                      <a:pt x="457" y="992"/>
                      <a:pt x="457" y="992"/>
                      <a:pt x="457" y="992"/>
                    </a:cubicBezTo>
                    <a:cubicBezTo>
                      <a:pt x="473" y="992"/>
                      <a:pt x="473" y="992"/>
                      <a:pt x="473" y="992"/>
                    </a:cubicBezTo>
                    <a:cubicBezTo>
                      <a:pt x="473" y="1008"/>
                      <a:pt x="473" y="1008"/>
                      <a:pt x="473" y="1008"/>
                    </a:cubicBezTo>
                    <a:cubicBezTo>
                      <a:pt x="457" y="1008"/>
                      <a:pt x="457" y="1008"/>
                      <a:pt x="457" y="1008"/>
                    </a:cubicBezTo>
                    <a:close/>
                    <a:moveTo>
                      <a:pt x="489" y="1008"/>
                    </a:moveTo>
                    <a:cubicBezTo>
                      <a:pt x="489" y="992"/>
                      <a:pt x="489" y="992"/>
                      <a:pt x="489" y="992"/>
                    </a:cubicBezTo>
                    <a:cubicBezTo>
                      <a:pt x="506" y="992"/>
                      <a:pt x="506" y="992"/>
                      <a:pt x="506" y="992"/>
                    </a:cubicBezTo>
                    <a:cubicBezTo>
                      <a:pt x="506" y="1008"/>
                      <a:pt x="506" y="1008"/>
                      <a:pt x="506" y="1008"/>
                    </a:cubicBezTo>
                    <a:cubicBezTo>
                      <a:pt x="489" y="1008"/>
                      <a:pt x="489" y="1008"/>
                      <a:pt x="489" y="1008"/>
                    </a:cubicBezTo>
                    <a:close/>
                    <a:moveTo>
                      <a:pt x="522" y="1008"/>
                    </a:moveTo>
                    <a:cubicBezTo>
                      <a:pt x="522" y="992"/>
                      <a:pt x="522" y="992"/>
                      <a:pt x="522" y="992"/>
                    </a:cubicBezTo>
                    <a:cubicBezTo>
                      <a:pt x="538" y="992"/>
                      <a:pt x="538" y="992"/>
                      <a:pt x="538" y="992"/>
                    </a:cubicBezTo>
                    <a:cubicBezTo>
                      <a:pt x="538" y="1008"/>
                      <a:pt x="538" y="1008"/>
                      <a:pt x="538" y="1008"/>
                    </a:cubicBezTo>
                    <a:cubicBezTo>
                      <a:pt x="522" y="1008"/>
                      <a:pt x="522" y="1008"/>
                      <a:pt x="522" y="1008"/>
                    </a:cubicBezTo>
                    <a:close/>
                    <a:moveTo>
                      <a:pt x="555" y="1008"/>
                    </a:moveTo>
                    <a:cubicBezTo>
                      <a:pt x="555" y="992"/>
                      <a:pt x="555" y="992"/>
                      <a:pt x="555" y="992"/>
                    </a:cubicBezTo>
                    <a:cubicBezTo>
                      <a:pt x="571" y="992"/>
                      <a:pt x="571" y="992"/>
                      <a:pt x="571" y="992"/>
                    </a:cubicBezTo>
                    <a:cubicBezTo>
                      <a:pt x="571" y="1008"/>
                      <a:pt x="571" y="1008"/>
                      <a:pt x="571" y="1008"/>
                    </a:cubicBezTo>
                    <a:cubicBezTo>
                      <a:pt x="555" y="1008"/>
                      <a:pt x="555" y="1008"/>
                      <a:pt x="555" y="1008"/>
                    </a:cubicBezTo>
                    <a:close/>
                    <a:moveTo>
                      <a:pt x="587" y="1008"/>
                    </a:moveTo>
                    <a:cubicBezTo>
                      <a:pt x="587" y="992"/>
                      <a:pt x="587" y="992"/>
                      <a:pt x="587" y="992"/>
                    </a:cubicBezTo>
                    <a:cubicBezTo>
                      <a:pt x="604" y="992"/>
                      <a:pt x="604" y="992"/>
                      <a:pt x="604" y="992"/>
                    </a:cubicBezTo>
                    <a:cubicBezTo>
                      <a:pt x="604" y="1008"/>
                      <a:pt x="604" y="1008"/>
                      <a:pt x="604" y="1008"/>
                    </a:cubicBezTo>
                    <a:cubicBezTo>
                      <a:pt x="587" y="1008"/>
                      <a:pt x="587" y="1008"/>
                      <a:pt x="587" y="1008"/>
                    </a:cubicBezTo>
                    <a:close/>
                    <a:moveTo>
                      <a:pt x="620" y="1008"/>
                    </a:moveTo>
                    <a:cubicBezTo>
                      <a:pt x="620" y="992"/>
                      <a:pt x="620" y="992"/>
                      <a:pt x="620" y="992"/>
                    </a:cubicBezTo>
                    <a:cubicBezTo>
                      <a:pt x="636" y="992"/>
                      <a:pt x="636" y="992"/>
                      <a:pt x="636" y="992"/>
                    </a:cubicBezTo>
                    <a:cubicBezTo>
                      <a:pt x="636" y="1008"/>
                      <a:pt x="636" y="1008"/>
                      <a:pt x="636" y="1008"/>
                    </a:cubicBezTo>
                    <a:cubicBezTo>
                      <a:pt x="620" y="1008"/>
                      <a:pt x="620" y="1008"/>
                      <a:pt x="620" y="1008"/>
                    </a:cubicBezTo>
                    <a:close/>
                    <a:moveTo>
                      <a:pt x="653" y="1008"/>
                    </a:moveTo>
                    <a:cubicBezTo>
                      <a:pt x="653" y="992"/>
                      <a:pt x="653" y="992"/>
                      <a:pt x="653" y="992"/>
                    </a:cubicBezTo>
                    <a:cubicBezTo>
                      <a:pt x="669" y="992"/>
                      <a:pt x="669" y="992"/>
                      <a:pt x="669" y="992"/>
                    </a:cubicBezTo>
                    <a:cubicBezTo>
                      <a:pt x="669" y="1008"/>
                      <a:pt x="669" y="1008"/>
                      <a:pt x="669" y="1008"/>
                    </a:cubicBezTo>
                    <a:cubicBezTo>
                      <a:pt x="653" y="1008"/>
                      <a:pt x="653" y="1008"/>
                      <a:pt x="653" y="1008"/>
                    </a:cubicBezTo>
                    <a:close/>
                    <a:moveTo>
                      <a:pt x="685" y="1008"/>
                    </a:moveTo>
                    <a:cubicBezTo>
                      <a:pt x="685" y="992"/>
                      <a:pt x="685" y="992"/>
                      <a:pt x="685" y="992"/>
                    </a:cubicBezTo>
                    <a:cubicBezTo>
                      <a:pt x="702" y="992"/>
                      <a:pt x="702" y="992"/>
                      <a:pt x="702" y="992"/>
                    </a:cubicBezTo>
                    <a:cubicBezTo>
                      <a:pt x="702" y="1008"/>
                      <a:pt x="702" y="1008"/>
                      <a:pt x="702" y="1008"/>
                    </a:cubicBezTo>
                    <a:cubicBezTo>
                      <a:pt x="685" y="1008"/>
                      <a:pt x="685" y="1008"/>
                      <a:pt x="685" y="1008"/>
                    </a:cubicBezTo>
                    <a:close/>
                    <a:moveTo>
                      <a:pt x="718" y="1008"/>
                    </a:moveTo>
                    <a:cubicBezTo>
                      <a:pt x="718" y="992"/>
                      <a:pt x="718" y="992"/>
                      <a:pt x="718" y="992"/>
                    </a:cubicBezTo>
                    <a:cubicBezTo>
                      <a:pt x="734" y="992"/>
                      <a:pt x="734" y="992"/>
                      <a:pt x="734" y="992"/>
                    </a:cubicBezTo>
                    <a:cubicBezTo>
                      <a:pt x="734" y="1008"/>
                      <a:pt x="734" y="1008"/>
                      <a:pt x="734" y="1008"/>
                    </a:cubicBezTo>
                    <a:cubicBezTo>
                      <a:pt x="718" y="1008"/>
                      <a:pt x="718" y="1008"/>
                      <a:pt x="718" y="1008"/>
                    </a:cubicBezTo>
                    <a:close/>
                    <a:moveTo>
                      <a:pt x="750" y="1008"/>
                    </a:moveTo>
                    <a:cubicBezTo>
                      <a:pt x="750" y="992"/>
                      <a:pt x="750" y="992"/>
                      <a:pt x="750" y="992"/>
                    </a:cubicBezTo>
                    <a:cubicBezTo>
                      <a:pt x="767" y="992"/>
                      <a:pt x="767" y="992"/>
                      <a:pt x="767" y="992"/>
                    </a:cubicBezTo>
                    <a:cubicBezTo>
                      <a:pt x="767" y="1008"/>
                      <a:pt x="767" y="1008"/>
                      <a:pt x="767" y="1008"/>
                    </a:cubicBezTo>
                    <a:cubicBezTo>
                      <a:pt x="750" y="1008"/>
                      <a:pt x="750" y="1008"/>
                      <a:pt x="750" y="1008"/>
                    </a:cubicBezTo>
                    <a:close/>
                    <a:moveTo>
                      <a:pt x="783" y="1008"/>
                    </a:moveTo>
                    <a:cubicBezTo>
                      <a:pt x="783" y="992"/>
                      <a:pt x="783" y="992"/>
                      <a:pt x="783" y="992"/>
                    </a:cubicBezTo>
                    <a:cubicBezTo>
                      <a:pt x="799" y="992"/>
                      <a:pt x="799" y="992"/>
                      <a:pt x="799" y="992"/>
                    </a:cubicBezTo>
                    <a:cubicBezTo>
                      <a:pt x="799" y="1008"/>
                      <a:pt x="799" y="1008"/>
                      <a:pt x="799" y="1008"/>
                    </a:cubicBezTo>
                    <a:cubicBezTo>
                      <a:pt x="783" y="1008"/>
                      <a:pt x="783" y="1008"/>
                      <a:pt x="783" y="1008"/>
                    </a:cubicBezTo>
                    <a:close/>
                    <a:moveTo>
                      <a:pt x="816" y="1008"/>
                    </a:moveTo>
                    <a:cubicBezTo>
                      <a:pt x="816" y="992"/>
                      <a:pt x="816" y="992"/>
                      <a:pt x="816" y="992"/>
                    </a:cubicBezTo>
                    <a:cubicBezTo>
                      <a:pt x="825" y="992"/>
                      <a:pt x="825" y="992"/>
                      <a:pt x="825" y="992"/>
                    </a:cubicBezTo>
                    <a:cubicBezTo>
                      <a:pt x="833" y="992"/>
                      <a:pt x="833" y="992"/>
                      <a:pt x="833" y="992"/>
                    </a:cubicBezTo>
                    <a:cubicBezTo>
                      <a:pt x="833" y="1000"/>
                      <a:pt x="833" y="1000"/>
                      <a:pt x="833" y="1000"/>
                    </a:cubicBezTo>
                    <a:cubicBezTo>
                      <a:pt x="833" y="1007"/>
                      <a:pt x="833" y="1007"/>
                      <a:pt x="833" y="1007"/>
                    </a:cubicBezTo>
                    <a:cubicBezTo>
                      <a:pt x="825" y="1007"/>
                      <a:pt x="825" y="1007"/>
                      <a:pt x="825" y="1007"/>
                    </a:cubicBezTo>
                    <a:cubicBezTo>
                      <a:pt x="825" y="1008"/>
                      <a:pt x="825" y="1008"/>
                      <a:pt x="825" y="1008"/>
                    </a:cubicBezTo>
                    <a:cubicBezTo>
                      <a:pt x="816" y="1008"/>
                      <a:pt x="816" y="1008"/>
                      <a:pt x="816" y="1008"/>
                    </a:cubicBezTo>
                    <a:close/>
                    <a:moveTo>
                      <a:pt x="816" y="1024"/>
                    </a:moveTo>
                    <a:cubicBezTo>
                      <a:pt x="833" y="1024"/>
                      <a:pt x="833" y="1024"/>
                      <a:pt x="833" y="1024"/>
                    </a:cubicBezTo>
                    <a:cubicBezTo>
                      <a:pt x="833" y="1040"/>
                      <a:pt x="833" y="1040"/>
                      <a:pt x="833" y="1040"/>
                    </a:cubicBezTo>
                    <a:cubicBezTo>
                      <a:pt x="816" y="1040"/>
                      <a:pt x="816" y="1040"/>
                      <a:pt x="816" y="1040"/>
                    </a:cubicBezTo>
                    <a:cubicBezTo>
                      <a:pt x="816" y="1024"/>
                      <a:pt x="816" y="1024"/>
                      <a:pt x="816" y="1024"/>
                    </a:cubicBezTo>
                    <a:close/>
                    <a:moveTo>
                      <a:pt x="816" y="1056"/>
                    </a:moveTo>
                    <a:cubicBezTo>
                      <a:pt x="833" y="1056"/>
                      <a:pt x="833" y="1056"/>
                      <a:pt x="833" y="1056"/>
                    </a:cubicBezTo>
                    <a:cubicBezTo>
                      <a:pt x="833" y="1073"/>
                      <a:pt x="833" y="1073"/>
                      <a:pt x="833" y="1073"/>
                    </a:cubicBezTo>
                    <a:cubicBezTo>
                      <a:pt x="816" y="1073"/>
                      <a:pt x="816" y="1073"/>
                      <a:pt x="816" y="1073"/>
                    </a:cubicBezTo>
                    <a:cubicBezTo>
                      <a:pt x="816" y="1056"/>
                      <a:pt x="816" y="1056"/>
                      <a:pt x="816" y="1056"/>
                    </a:cubicBezTo>
                    <a:close/>
                    <a:moveTo>
                      <a:pt x="816" y="1089"/>
                    </a:moveTo>
                    <a:cubicBezTo>
                      <a:pt x="833" y="1089"/>
                      <a:pt x="833" y="1089"/>
                      <a:pt x="833" y="1089"/>
                    </a:cubicBezTo>
                    <a:cubicBezTo>
                      <a:pt x="833" y="1105"/>
                      <a:pt x="833" y="1105"/>
                      <a:pt x="833" y="1105"/>
                    </a:cubicBezTo>
                    <a:cubicBezTo>
                      <a:pt x="816" y="1105"/>
                      <a:pt x="816" y="1105"/>
                      <a:pt x="816" y="1105"/>
                    </a:cubicBezTo>
                    <a:cubicBezTo>
                      <a:pt x="816" y="1089"/>
                      <a:pt x="816" y="1089"/>
                      <a:pt x="816" y="1089"/>
                    </a:cubicBezTo>
                    <a:close/>
                    <a:moveTo>
                      <a:pt x="816" y="1122"/>
                    </a:moveTo>
                    <a:cubicBezTo>
                      <a:pt x="833" y="1122"/>
                      <a:pt x="833" y="1122"/>
                      <a:pt x="833" y="1122"/>
                    </a:cubicBezTo>
                    <a:cubicBezTo>
                      <a:pt x="833" y="1138"/>
                      <a:pt x="833" y="1138"/>
                      <a:pt x="833" y="1138"/>
                    </a:cubicBezTo>
                    <a:cubicBezTo>
                      <a:pt x="816" y="1138"/>
                      <a:pt x="816" y="1138"/>
                      <a:pt x="816" y="1138"/>
                    </a:cubicBezTo>
                    <a:cubicBezTo>
                      <a:pt x="816" y="1122"/>
                      <a:pt x="816" y="1122"/>
                      <a:pt x="816" y="1122"/>
                    </a:cubicBezTo>
                    <a:close/>
                    <a:moveTo>
                      <a:pt x="816" y="1154"/>
                    </a:moveTo>
                    <a:cubicBezTo>
                      <a:pt x="833" y="1154"/>
                      <a:pt x="833" y="1154"/>
                      <a:pt x="833" y="1154"/>
                    </a:cubicBezTo>
                    <a:cubicBezTo>
                      <a:pt x="833" y="1171"/>
                      <a:pt x="833" y="1171"/>
                      <a:pt x="833" y="1171"/>
                    </a:cubicBezTo>
                    <a:cubicBezTo>
                      <a:pt x="816" y="1171"/>
                      <a:pt x="816" y="1171"/>
                      <a:pt x="816" y="1171"/>
                    </a:cubicBezTo>
                    <a:cubicBezTo>
                      <a:pt x="816" y="1154"/>
                      <a:pt x="816" y="1154"/>
                      <a:pt x="816" y="1154"/>
                    </a:cubicBezTo>
                    <a:close/>
                    <a:moveTo>
                      <a:pt x="816" y="1187"/>
                    </a:moveTo>
                    <a:cubicBezTo>
                      <a:pt x="833" y="1187"/>
                      <a:pt x="833" y="1187"/>
                      <a:pt x="833" y="1187"/>
                    </a:cubicBezTo>
                    <a:cubicBezTo>
                      <a:pt x="833" y="1203"/>
                      <a:pt x="833" y="1203"/>
                      <a:pt x="833" y="1203"/>
                    </a:cubicBezTo>
                    <a:cubicBezTo>
                      <a:pt x="816" y="1203"/>
                      <a:pt x="816" y="1203"/>
                      <a:pt x="816" y="1203"/>
                    </a:cubicBezTo>
                    <a:cubicBezTo>
                      <a:pt x="816" y="1187"/>
                      <a:pt x="816" y="1187"/>
                      <a:pt x="816" y="1187"/>
                    </a:cubicBezTo>
                    <a:close/>
                    <a:moveTo>
                      <a:pt x="816" y="1219"/>
                    </a:moveTo>
                    <a:cubicBezTo>
                      <a:pt x="833" y="1219"/>
                      <a:pt x="833" y="1219"/>
                      <a:pt x="833" y="1219"/>
                    </a:cubicBezTo>
                    <a:cubicBezTo>
                      <a:pt x="833" y="1236"/>
                      <a:pt x="833" y="1236"/>
                      <a:pt x="833" y="1236"/>
                    </a:cubicBezTo>
                    <a:cubicBezTo>
                      <a:pt x="816" y="1236"/>
                      <a:pt x="816" y="1236"/>
                      <a:pt x="816" y="1236"/>
                    </a:cubicBezTo>
                    <a:cubicBezTo>
                      <a:pt x="816" y="1219"/>
                      <a:pt x="816" y="1219"/>
                      <a:pt x="816" y="1219"/>
                    </a:cubicBezTo>
                    <a:close/>
                    <a:moveTo>
                      <a:pt x="816" y="1252"/>
                    </a:moveTo>
                    <a:cubicBezTo>
                      <a:pt x="833" y="1252"/>
                      <a:pt x="833" y="1252"/>
                      <a:pt x="833" y="1252"/>
                    </a:cubicBezTo>
                    <a:cubicBezTo>
                      <a:pt x="833" y="1268"/>
                      <a:pt x="833" y="1268"/>
                      <a:pt x="833" y="1268"/>
                    </a:cubicBezTo>
                    <a:cubicBezTo>
                      <a:pt x="816" y="1268"/>
                      <a:pt x="816" y="1268"/>
                      <a:pt x="816" y="1268"/>
                    </a:cubicBezTo>
                    <a:cubicBezTo>
                      <a:pt x="816" y="1252"/>
                      <a:pt x="816" y="1252"/>
                      <a:pt x="816" y="1252"/>
                    </a:cubicBezTo>
                    <a:close/>
                    <a:moveTo>
                      <a:pt x="816" y="1285"/>
                    </a:moveTo>
                    <a:cubicBezTo>
                      <a:pt x="833" y="1285"/>
                      <a:pt x="833" y="1285"/>
                      <a:pt x="833" y="1285"/>
                    </a:cubicBezTo>
                    <a:cubicBezTo>
                      <a:pt x="833" y="1301"/>
                      <a:pt x="833" y="1301"/>
                      <a:pt x="833" y="1301"/>
                    </a:cubicBezTo>
                    <a:cubicBezTo>
                      <a:pt x="816" y="1301"/>
                      <a:pt x="816" y="1301"/>
                      <a:pt x="816" y="1301"/>
                    </a:cubicBezTo>
                    <a:cubicBezTo>
                      <a:pt x="816" y="1285"/>
                      <a:pt x="816" y="1285"/>
                      <a:pt x="816" y="1285"/>
                    </a:cubicBezTo>
                    <a:close/>
                    <a:moveTo>
                      <a:pt x="816" y="1317"/>
                    </a:moveTo>
                    <a:cubicBezTo>
                      <a:pt x="833" y="1317"/>
                      <a:pt x="833" y="1317"/>
                      <a:pt x="833" y="1317"/>
                    </a:cubicBezTo>
                    <a:cubicBezTo>
                      <a:pt x="833" y="1334"/>
                      <a:pt x="833" y="1334"/>
                      <a:pt x="833" y="1334"/>
                    </a:cubicBezTo>
                    <a:cubicBezTo>
                      <a:pt x="816" y="1334"/>
                      <a:pt x="816" y="1334"/>
                      <a:pt x="816" y="1334"/>
                    </a:cubicBezTo>
                    <a:cubicBezTo>
                      <a:pt x="816" y="1317"/>
                      <a:pt x="816" y="1317"/>
                      <a:pt x="816" y="1317"/>
                    </a:cubicBezTo>
                    <a:close/>
                    <a:moveTo>
                      <a:pt x="816" y="1350"/>
                    </a:moveTo>
                    <a:cubicBezTo>
                      <a:pt x="833" y="1350"/>
                      <a:pt x="833" y="1350"/>
                      <a:pt x="833" y="1350"/>
                    </a:cubicBezTo>
                    <a:cubicBezTo>
                      <a:pt x="833" y="1366"/>
                      <a:pt x="833" y="1366"/>
                      <a:pt x="833" y="1366"/>
                    </a:cubicBezTo>
                    <a:cubicBezTo>
                      <a:pt x="816" y="1366"/>
                      <a:pt x="816" y="1366"/>
                      <a:pt x="816" y="1366"/>
                    </a:cubicBezTo>
                    <a:cubicBezTo>
                      <a:pt x="816" y="1350"/>
                      <a:pt x="816" y="1350"/>
                      <a:pt x="816" y="1350"/>
                    </a:cubicBezTo>
                    <a:close/>
                    <a:moveTo>
                      <a:pt x="816" y="1383"/>
                    </a:moveTo>
                    <a:cubicBezTo>
                      <a:pt x="833" y="1383"/>
                      <a:pt x="833" y="1383"/>
                      <a:pt x="833" y="1383"/>
                    </a:cubicBezTo>
                    <a:cubicBezTo>
                      <a:pt x="833" y="1399"/>
                      <a:pt x="833" y="1399"/>
                      <a:pt x="833" y="1399"/>
                    </a:cubicBezTo>
                    <a:cubicBezTo>
                      <a:pt x="816" y="1399"/>
                      <a:pt x="816" y="1399"/>
                      <a:pt x="816" y="1399"/>
                    </a:cubicBezTo>
                    <a:cubicBezTo>
                      <a:pt x="816" y="1383"/>
                      <a:pt x="816" y="1383"/>
                      <a:pt x="816" y="1383"/>
                    </a:cubicBezTo>
                    <a:close/>
                    <a:moveTo>
                      <a:pt x="816" y="1415"/>
                    </a:moveTo>
                    <a:cubicBezTo>
                      <a:pt x="833" y="1415"/>
                      <a:pt x="833" y="1415"/>
                      <a:pt x="833" y="1415"/>
                    </a:cubicBezTo>
                    <a:cubicBezTo>
                      <a:pt x="833" y="1432"/>
                      <a:pt x="833" y="1432"/>
                      <a:pt x="833" y="1432"/>
                    </a:cubicBezTo>
                    <a:cubicBezTo>
                      <a:pt x="816" y="1432"/>
                      <a:pt x="816" y="1432"/>
                      <a:pt x="816" y="1432"/>
                    </a:cubicBezTo>
                    <a:cubicBezTo>
                      <a:pt x="816" y="1415"/>
                      <a:pt x="816" y="1415"/>
                      <a:pt x="816" y="1415"/>
                    </a:cubicBezTo>
                    <a:close/>
                    <a:moveTo>
                      <a:pt x="816" y="1448"/>
                    </a:moveTo>
                    <a:cubicBezTo>
                      <a:pt x="833" y="1448"/>
                      <a:pt x="833" y="1448"/>
                      <a:pt x="833" y="1448"/>
                    </a:cubicBezTo>
                    <a:cubicBezTo>
                      <a:pt x="833" y="1464"/>
                      <a:pt x="833" y="1464"/>
                      <a:pt x="833" y="1464"/>
                    </a:cubicBezTo>
                    <a:cubicBezTo>
                      <a:pt x="816" y="1464"/>
                      <a:pt x="816" y="1464"/>
                      <a:pt x="816" y="1464"/>
                    </a:cubicBezTo>
                    <a:cubicBezTo>
                      <a:pt x="816" y="1448"/>
                      <a:pt x="816" y="1448"/>
                      <a:pt x="816" y="1448"/>
                    </a:cubicBezTo>
                    <a:close/>
                    <a:moveTo>
                      <a:pt x="816" y="1481"/>
                    </a:moveTo>
                    <a:cubicBezTo>
                      <a:pt x="833" y="1481"/>
                      <a:pt x="833" y="1481"/>
                      <a:pt x="833" y="1481"/>
                    </a:cubicBezTo>
                    <a:cubicBezTo>
                      <a:pt x="833" y="1497"/>
                      <a:pt x="833" y="1497"/>
                      <a:pt x="833" y="1497"/>
                    </a:cubicBezTo>
                    <a:cubicBezTo>
                      <a:pt x="816" y="1497"/>
                      <a:pt x="816" y="1497"/>
                      <a:pt x="816" y="1497"/>
                    </a:cubicBezTo>
                    <a:cubicBezTo>
                      <a:pt x="816" y="1481"/>
                      <a:pt x="816" y="1481"/>
                      <a:pt x="816" y="1481"/>
                    </a:cubicBezTo>
                    <a:close/>
                    <a:moveTo>
                      <a:pt x="816" y="1513"/>
                    </a:moveTo>
                    <a:cubicBezTo>
                      <a:pt x="833" y="1513"/>
                      <a:pt x="833" y="1513"/>
                      <a:pt x="833" y="1513"/>
                    </a:cubicBezTo>
                    <a:cubicBezTo>
                      <a:pt x="833" y="1530"/>
                      <a:pt x="833" y="1530"/>
                      <a:pt x="833" y="1530"/>
                    </a:cubicBezTo>
                    <a:cubicBezTo>
                      <a:pt x="816" y="1530"/>
                      <a:pt x="816" y="1530"/>
                      <a:pt x="816" y="1530"/>
                    </a:cubicBezTo>
                    <a:cubicBezTo>
                      <a:pt x="816" y="1513"/>
                      <a:pt x="816" y="1513"/>
                      <a:pt x="816" y="1513"/>
                    </a:cubicBezTo>
                    <a:close/>
                    <a:moveTo>
                      <a:pt x="816" y="1546"/>
                    </a:moveTo>
                    <a:cubicBezTo>
                      <a:pt x="833" y="1546"/>
                      <a:pt x="833" y="1546"/>
                      <a:pt x="833" y="1546"/>
                    </a:cubicBezTo>
                    <a:cubicBezTo>
                      <a:pt x="833" y="1562"/>
                      <a:pt x="833" y="1562"/>
                      <a:pt x="833" y="1562"/>
                    </a:cubicBezTo>
                    <a:cubicBezTo>
                      <a:pt x="816" y="1562"/>
                      <a:pt x="816" y="1562"/>
                      <a:pt x="816" y="1562"/>
                    </a:cubicBezTo>
                    <a:cubicBezTo>
                      <a:pt x="816" y="1546"/>
                      <a:pt x="816" y="1546"/>
                      <a:pt x="816" y="1546"/>
                    </a:cubicBezTo>
                    <a:close/>
                    <a:moveTo>
                      <a:pt x="816" y="1578"/>
                    </a:moveTo>
                    <a:cubicBezTo>
                      <a:pt x="833" y="1578"/>
                      <a:pt x="833" y="1578"/>
                      <a:pt x="833" y="1578"/>
                    </a:cubicBezTo>
                    <a:cubicBezTo>
                      <a:pt x="833" y="1595"/>
                      <a:pt x="833" y="1595"/>
                      <a:pt x="833" y="1595"/>
                    </a:cubicBezTo>
                    <a:cubicBezTo>
                      <a:pt x="816" y="1595"/>
                      <a:pt x="816" y="1595"/>
                      <a:pt x="816" y="1595"/>
                    </a:cubicBezTo>
                    <a:cubicBezTo>
                      <a:pt x="816" y="1578"/>
                      <a:pt x="816" y="1578"/>
                      <a:pt x="816" y="1578"/>
                    </a:cubicBezTo>
                    <a:close/>
                    <a:moveTo>
                      <a:pt x="816" y="1611"/>
                    </a:moveTo>
                    <a:cubicBezTo>
                      <a:pt x="833" y="1611"/>
                      <a:pt x="833" y="1611"/>
                      <a:pt x="833" y="1611"/>
                    </a:cubicBezTo>
                    <a:cubicBezTo>
                      <a:pt x="833" y="1627"/>
                      <a:pt x="833" y="1627"/>
                      <a:pt x="833" y="1627"/>
                    </a:cubicBezTo>
                    <a:cubicBezTo>
                      <a:pt x="816" y="1627"/>
                      <a:pt x="816" y="1627"/>
                      <a:pt x="816" y="1627"/>
                    </a:cubicBezTo>
                    <a:cubicBezTo>
                      <a:pt x="816" y="1611"/>
                      <a:pt x="816" y="1611"/>
                      <a:pt x="816" y="1611"/>
                    </a:cubicBezTo>
                    <a:close/>
                    <a:moveTo>
                      <a:pt x="816" y="1644"/>
                    </a:moveTo>
                    <a:cubicBezTo>
                      <a:pt x="833" y="1644"/>
                      <a:pt x="833" y="1644"/>
                      <a:pt x="833" y="1644"/>
                    </a:cubicBezTo>
                    <a:cubicBezTo>
                      <a:pt x="833" y="1660"/>
                      <a:pt x="833" y="1660"/>
                      <a:pt x="833" y="1660"/>
                    </a:cubicBezTo>
                    <a:cubicBezTo>
                      <a:pt x="816" y="1660"/>
                      <a:pt x="816" y="1660"/>
                      <a:pt x="816" y="1660"/>
                    </a:cubicBezTo>
                    <a:cubicBezTo>
                      <a:pt x="816" y="1644"/>
                      <a:pt x="816" y="1644"/>
                      <a:pt x="816" y="1644"/>
                    </a:cubicBezTo>
                    <a:close/>
                    <a:moveTo>
                      <a:pt x="816" y="1676"/>
                    </a:moveTo>
                    <a:cubicBezTo>
                      <a:pt x="833" y="1676"/>
                      <a:pt x="833" y="1676"/>
                      <a:pt x="833" y="1676"/>
                    </a:cubicBezTo>
                    <a:cubicBezTo>
                      <a:pt x="833" y="1693"/>
                      <a:pt x="833" y="1693"/>
                      <a:pt x="833" y="1693"/>
                    </a:cubicBezTo>
                    <a:cubicBezTo>
                      <a:pt x="816" y="1693"/>
                      <a:pt x="816" y="1693"/>
                      <a:pt x="816" y="1693"/>
                    </a:cubicBezTo>
                    <a:cubicBezTo>
                      <a:pt x="816" y="1676"/>
                      <a:pt x="816" y="1676"/>
                      <a:pt x="816" y="1676"/>
                    </a:cubicBezTo>
                    <a:close/>
                    <a:moveTo>
                      <a:pt x="816" y="1709"/>
                    </a:moveTo>
                    <a:cubicBezTo>
                      <a:pt x="833" y="1709"/>
                      <a:pt x="833" y="1709"/>
                      <a:pt x="833" y="1709"/>
                    </a:cubicBezTo>
                    <a:cubicBezTo>
                      <a:pt x="833" y="1725"/>
                      <a:pt x="833" y="1725"/>
                      <a:pt x="833" y="1725"/>
                    </a:cubicBezTo>
                    <a:cubicBezTo>
                      <a:pt x="816" y="1725"/>
                      <a:pt x="816" y="1725"/>
                      <a:pt x="816" y="1725"/>
                    </a:cubicBezTo>
                    <a:cubicBezTo>
                      <a:pt x="816" y="1709"/>
                      <a:pt x="816" y="1709"/>
                      <a:pt x="816" y="1709"/>
                    </a:cubicBezTo>
                    <a:close/>
                    <a:moveTo>
                      <a:pt x="380" y="612"/>
                    </a:moveTo>
                    <a:cubicBezTo>
                      <a:pt x="396" y="612"/>
                      <a:pt x="396" y="612"/>
                      <a:pt x="396" y="612"/>
                    </a:cubicBezTo>
                    <a:cubicBezTo>
                      <a:pt x="396" y="628"/>
                      <a:pt x="396" y="628"/>
                      <a:pt x="396" y="628"/>
                    </a:cubicBezTo>
                    <a:cubicBezTo>
                      <a:pt x="380" y="628"/>
                      <a:pt x="380" y="628"/>
                      <a:pt x="380" y="628"/>
                    </a:cubicBezTo>
                    <a:cubicBezTo>
                      <a:pt x="380" y="612"/>
                      <a:pt x="380" y="612"/>
                      <a:pt x="380" y="612"/>
                    </a:cubicBezTo>
                    <a:close/>
                    <a:moveTo>
                      <a:pt x="380" y="645"/>
                    </a:moveTo>
                    <a:cubicBezTo>
                      <a:pt x="396" y="645"/>
                      <a:pt x="396" y="645"/>
                      <a:pt x="396" y="645"/>
                    </a:cubicBezTo>
                    <a:cubicBezTo>
                      <a:pt x="396" y="661"/>
                      <a:pt x="396" y="661"/>
                      <a:pt x="396" y="661"/>
                    </a:cubicBezTo>
                    <a:cubicBezTo>
                      <a:pt x="380" y="661"/>
                      <a:pt x="380" y="661"/>
                      <a:pt x="380" y="661"/>
                    </a:cubicBezTo>
                    <a:cubicBezTo>
                      <a:pt x="380" y="645"/>
                      <a:pt x="380" y="645"/>
                      <a:pt x="380" y="645"/>
                    </a:cubicBezTo>
                    <a:close/>
                    <a:moveTo>
                      <a:pt x="380" y="677"/>
                    </a:moveTo>
                    <a:cubicBezTo>
                      <a:pt x="396" y="677"/>
                      <a:pt x="396" y="677"/>
                      <a:pt x="396" y="677"/>
                    </a:cubicBezTo>
                    <a:cubicBezTo>
                      <a:pt x="396" y="694"/>
                      <a:pt x="396" y="694"/>
                      <a:pt x="396" y="694"/>
                    </a:cubicBezTo>
                    <a:cubicBezTo>
                      <a:pt x="380" y="694"/>
                      <a:pt x="380" y="694"/>
                      <a:pt x="380" y="694"/>
                    </a:cubicBezTo>
                    <a:cubicBezTo>
                      <a:pt x="380" y="677"/>
                      <a:pt x="380" y="677"/>
                      <a:pt x="380" y="677"/>
                    </a:cubicBezTo>
                    <a:close/>
                    <a:moveTo>
                      <a:pt x="380" y="710"/>
                    </a:moveTo>
                    <a:cubicBezTo>
                      <a:pt x="396" y="710"/>
                      <a:pt x="396" y="710"/>
                      <a:pt x="396" y="710"/>
                    </a:cubicBezTo>
                    <a:cubicBezTo>
                      <a:pt x="396" y="726"/>
                      <a:pt x="396" y="726"/>
                      <a:pt x="396" y="726"/>
                    </a:cubicBezTo>
                    <a:cubicBezTo>
                      <a:pt x="380" y="726"/>
                      <a:pt x="380" y="726"/>
                      <a:pt x="380" y="726"/>
                    </a:cubicBezTo>
                    <a:cubicBezTo>
                      <a:pt x="380" y="710"/>
                      <a:pt x="380" y="710"/>
                      <a:pt x="380" y="710"/>
                    </a:cubicBezTo>
                    <a:close/>
                    <a:moveTo>
                      <a:pt x="380" y="743"/>
                    </a:moveTo>
                    <a:cubicBezTo>
                      <a:pt x="396" y="743"/>
                      <a:pt x="396" y="743"/>
                      <a:pt x="396" y="743"/>
                    </a:cubicBezTo>
                    <a:cubicBezTo>
                      <a:pt x="396" y="759"/>
                      <a:pt x="396" y="759"/>
                      <a:pt x="396" y="759"/>
                    </a:cubicBezTo>
                    <a:cubicBezTo>
                      <a:pt x="380" y="759"/>
                      <a:pt x="380" y="759"/>
                      <a:pt x="380" y="759"/>
                    </a:cubicBezTo>
                    <a:cubicBezTo>
                      <a:pt x="380" y="743"/>
                      <a:pt x="380" y="743"/>
                      <a:pt x="380" y="743"/>
                    </a:cubicBezTo>
                    <a:close/>
                    <a:moveTo>
                      <a:pt x="380" y="775"/>
                    </a:moveTo>
                    <a:cubicBezTo>
                      <a:pt x="396" y="775"/>
                      <a:pt x="396" y="775"/>
                      <a:pt x="396" y="775"/>
                    </a:cubicBezTo>
                    <a:cubicBezTo>
                      <a:pt x="396" y="792"/>
                      <a:pt x="396" y="792"/>
                      <a:pt x="396" y="792"/>
                    </a:cubicBezTo>
                    <a:cubicBezTo>
                      <a:pt x="380" y="792"/>
                      <a:pt x="380" y="792"/>
                      <a:pt x="380" y="792"/>
                    </a:cubicBezTo>
                    <a:cubicBezTo>
                      <a:pt x="380" y="775"/>
                      <a:pt x="380" y="775"/>
                      <a:pt x="380" y="775"/>
                    </a:cubicBezTo>
                    <a:close/>
                    <a:moveTo>
                      <a:pt x="380" y="808"/>
                    </a:moveTo>
                    <a:cubicBezTo>
                      <a:pt x="396" y="808"/>
                      <a:pt x="396" y="808"/>
                      <a:pt x="396" y="808"/>
                    </a:cubicBezTo>
                    <a:cubicBezTo>
                      <a:pt x="396" y="824"/>
                      <a:pt x="396" y="824"/>
                      <a:pt x="396" y="824"/>
                    </a:cubicBezTo>
                    <a:cubicBezTo>
                      <a:pt x="380" y="824"/>
                      <a:pt x="380" y="824"/>
                      <a:pt x="380" y="824"/>
                    </a:cubicBezTo>
                    <a:cubicBezTo>
                      <a:pt x="380" y="808"/>
                      <a:pt x="380" y="808"/>
                      <a:pt x="380" y="808"/>
                    </a:cubicBezTo>
                    <a:close/>
                    <a:moveTo>
                      <a:pt x="380" y="841"/>
                    </a:moveTo>
                    <a:cubicBezTo>
                      <a:pt x="396" y="841"/>
                      <a:pt x="396" y="841"/>
                      <a:pt x="396" y="841"/>
                    </a:cubicBezTo>
                    <a:cubicBezTo>
                      <a:pt x="396" y="857"/>
                      <a:pt x="396" y="857"/>
                      <a:pt x="396" y="857"/>
                    </a:cubicBezTo>
                    <a:cubicBezTo>
                      <a:pt x="380" y="857"/>
                      <a:pt x="380" y="857"/>
                      <a:pt x="380" y="857"/>
                    </a:cubicBezTo>
                    <a:cubicBezTo>
                      <a:pt x="380" y="841"/>
                      <a:pt x="380" y="841"/>
                      <a:pt x="380" y="841"/>
                    </a:cubicBezTo>
                    <a:close/>
                    <a:moveTo>
                      <a:pt x="380" y="873"/>
                    </a:moveTo>
                    <a:cubicBezTo>
                      <a:pt x="396" y="873"/>
                      <a:pt x="396" y="873"/>
                      <a:pt x="396" y="873"/>
                    </a:cubicBezTo>
                    <a:cubicBezTo>
                      <a:pt x="396" y="890"/>
                      <a:pt x="396" y="890"/>
                      <a:pt x="396" y="890"/>
                    </a:cubicBezTo>
                    <a:cubicBezTo>
                      <a:pt x="380" y="890"/>
                      <a:pt x="380" y="890"/>
                      <a:pt x="380" y="890"/>
                    </a:cubicBezTo>
                    <a:cubicBezTo>
                      <a:pt x="380" y="873"/>
                      <a:pt x="380" y="873"/>
                      <a:pt x="380" y="873"/>
                    </a:cubicBezTo>
                    <a:close/>
                    <a:moveTo>
                      <a:pt x="380" y="906"/>
                    </a:moveTo>
                    <a:cubicBezTo>
                      <a:pt x="396" y="906"/>
                      <a:pt x="396" y="906"/>
                      <a:pt x="396" y="906"/>
                    </a:cubicBezTo>
                    <a:cubicBezTo>
                      <a:pt x="396" y="915"/>
                      <a:pt x="396" y="915"/>
                      <a:pt x="396" y="915"/>
                    </a:cubicBezTo>
                    <a:cubicBezTo>
                      <a:pt x="395" y="915"/>
                      <a:pt x="395" y="915"/>
                      <a:pt x="395" y="915"/>
                    </a:cubicBezTo>
                    <a:cubicBezTo>
                      <a:pt x="395" y="924"/>
                      <a:pt x="395" y="924"/>
                      <a:pt x="395" y="924"/>
                    </a:cubicBezTo>
                    <a:cubicBezTo>
                      <a:pt x="388" y="924"/>
                      <a:pt x="388" y="924"/>
                      <a:pt x="388" y="924"/>
                    </a:cubicBezTo>
                    <a:cubicBezTo>
                      <a:pt x="380" y="924"/>
                      <a:pt x="380" y="924"/>
                      <a:pt x="380" y="924"/>
                    </a:cubicBezTo>
                    <a:cubicBezTo>
                      <a:pt x="380" y="915"/>
                      <a:pt x="380" y="915"/>
                      <a:pt x="380" y="915"/>
                    </a:cubicBezTo>
                    <a:cubicBezTo>
                      <a:pt x="380" y="906"/>
                      <a:pt x="380" y="906"/>
                      <a:pt x="380" y="906"/>
                    </a:cubicBezTo>
                    <a:close/>
                    <a:moveTo>
                      <a:pt x="411" y="924"/>
                    </a:moveTo>
                    <a:cubicBezTo>
                      <a:pt x="411" y="907"/>
                      <a:pt x="411" y="907"/>
                      <a:pt x="411" y="907"/>
                    </a:cubicBezTo>
                    <a:cubicBezTo>
                      <a:pt x="427" y="907"/>
                      <a:pt x="427" y="907"/>
                      <a:pt x="427" y="907"/>
                    </a:cubicBezTo>
                    <a:cubicBezTo>
                      <a:pt x="427" y="924"/>
                      <a:pt x="427" y="924"/>
                      <a:pt x="427" y="924"/>
                    </a:cubicBezTo>
                    <a:cubicBezTo>
                      <a:pt x="411" y="924"/>
                      <a:pt x="411" y="924"/>
                      <a:pt x="411" y="924"/>
                    </a:cubicBezTo>
                    <a:close/>
                    <a:moveTo>
                      <a:pt x="444" y="924"/>
                    </a:moveTo>
                    <a:cubicBezTo>
                      <a:pt x="444" y="907"/>
                      <a:pt x="444" y="907"/>
                      <a:pt x="444" y="907"/>
                    </a:cubicBezTo>
                    <a:cubicBezTo>
                      <a:pt x="460" y="907"/>
                      <a:pt x="460" y="907"/>
                      <a:pt x="460" y="907"/>
                    </a:cubicBezTo>
                    <a:cubicBezTo>
                      <a:pt x="460" y="924"/>
                      <a:pt x="460" y="924"/>
                      <a:pt x="460" y="924"/>
                    </a:cubicBezTo>
                    <a:cubicBezTo>
                      <a:pt x="444" y="924"/>
                      <a:pt x="444" y="924"/>
                      <a:pt x="444" y="924"/>
                    </a:cubicBezTo>
                    <a:close/>
                    <a:moveTo>
                      <a:pt x="476" y="924"/>
                    </a:moveTo>
                    <a:cubicBezTo>
                      <a:pt x="476" y="907"/>
                      <a:pt x="476" y="907"/>
                      <a:pt x="476" y="907"/>
                    </a:cubicBezTo>
                    <a:cubicBezTo>
                      <a:pt x="493" y="907"/>
                      <a:pt x="493" y="907"/>
                      <a:pt x="493" y="907"/>
                    </a:cubicBezTo>
                    <a:cubicBezTo>
                      <a:pt x="493" y="924"/>
                      <a:pt x="493" y="924"/>
                      <a:pt x="493" y="924"/>
                    </a:cubicBezTo>
                    <a:cubicBezTo>
                      <a:pt x="476" y="924"/>
                      <a:pt x="476" y="924"/>
                      <a:pt x="476" y="924"/>
                    </a:cubicBezTo>
                    <a:close/>
                    <a:moveTo>
                      <a:pt x="509" y="924"/>
                    </a:moveTo>
                    <a:cubicBezTo>
                      <a:pt x="509" y="907"/>
                      <a:pt x="509" y="907"/>
                      <a:pt x="509" y="907"/>
                    </a:cubicBezTo>
                    <a:cubicBezTo>
                      <a:pt x="525" y="907"/>
                      <a:pt x="525" y="907"/>
                      <a:pt x="525" y="907"/>
                    </a:cubicBezTo>
                    <a:cubicBezTo>
                      <a:pt x="525" y="924"/>
                      <a:pt x="525" y="924"/>
                      <a:pt x="525" y="924"/>
                    </a:cubicBezTo>
                    <a:cubicBezTo>
                      <a:pt x="509" y="924"/>
                      <a:pt x="509" y="924"/>
                      <a:pt x="509" y="924"/>
                    </a:cubicBezTo>
                    <a:close/>
                    <a:moveTo>
                      <a:pt x="542" y="924"/>
                    </a:moveTo>
                    <a:cubicBezTo>
                      <a:pt x="542" y="907"/>
                      <a:pt x="542" y="907"/>
                      <a:pt x="542" y="907"/>
                    </a:cubicBezTo>
                    <a:cubicBezTo>
                      <a:pt x="558" y="907"/>
                      <a:pt x="558" y="907"/>
                      <a:pt x="558" y="907"/>
                    </a:cubicBezTo>
                    <a:cubicBezTo>
                      <a:pt x="558" y="924"/>
                      <a:pt x="558" y="924"/>
                      <a:pt x="558" y="924"/>
                    </a:cubicBezTo>
                    <a:cubicBezTo>
                      <a:pt x="542" y="924"/>
                      <a:pt x="542" y="924"/>
                      <a:pt x="542" y="924"/>
                    </a:cubicBezTo>
                    <a:close/>
                    <a:moveTo>
                      <a:pt x="574" y="924"/>
                    </a:moveTo>
                    <a:cubicBezTo>
                      <a:pt x="574" y="907"/>
                      <a:pt x="574" y="907"/>
                      <a:pt x="574" y="907"/>
                    </a:cubicBezTo>
                    <a:cubicBezTo>
                      <a:pt x="590" y="907"/>
                      <a:pt x="590" y="907"/>
                      <a:pt x="590" y="907"/>
                    </a:cubicBezTo>
                    <a:cubicBezTo>
                      <a:pt x="590" y="924"/>
                      <a:pt x="590" y="924"/>
                      <a:pt x="590" y="924"/>
                    </a:cubicBezTo>
                    <a:cubicBezTo>
                      <a:pt x="574" y="924"/>
                      <a:pt x="574" y="924"/>
                      <a:pt x="574" y="924"/>
                    </a:cubicBezTo>
                    <a:close/>
                    <a:moveTo>
                      <a:pt x="607" y="924"/>
                    </a:moveTo>
                    <a:cubicBezTo>
                      <a:pt x="607" y="907"/>
                      <a:pt x="607" y="907"/>
                      <a:pt x="607" y="907"/>
                    </a:cubicBezTo>
                    <a:cubicBezTo>
                      <a:pt x="623" y="907"/>
                      <a:pt x="623" y="907"/>
                      <a:pt x="623" y="907"/>
                    </a:cubicBezTo>
                    <a:cubicBezTo>
                      <a:pt x="623" y="924"/>
                      <a:pt x="623" y="924"/>
                      <a:pt x="623" y="924"/>
                    </a:cubicBezTo>
                    <a:cubicBezTo>
                      <a:pt x="607" y="924"/>
                      <a:pt x="607" y="924"/>
                      <a:pt x="607" y="924"/>
                    </a:cubicBezTo>
                    <a:close/>
                    <a:moveTo>
                      <a:pt x="639" y="924"/>
                    </a:moveTo>
                    <a:cubicBezTo>
                      <a:pt x="639" y="907"/>
                      <a:pt x="639" y="907"/>
                      <a:pt x="639" y="907"/>
                    </a:cubicBezTo>
                    <a:cubicBezTo>
                      <a:pt x="656" y="907"/>
                      <a:pt x="656" y="907"/>
                      <a:pt x="656" y="907"/>
                    </a:cubicBezTo>
                    <a:cubicBezTo>
                      <a:pt x="656" y="924"/>
                      <a:pt x="656" y="924"/>
                      <a:pt x="656" y="924"/>
                    </a:cubicBezTo>
                    <a:cubicBezTo>
                      <a:pt x="639" y="924"/>
                      <a:pt x="639" y="924"/>
                      <a:pt x="639" y="924"/>
                    </a:cubicBezTo>
                    <a:close/>
                    <a:moveTo>
                      <a:pt x="672" y="924"/>
                    </a:moveTo>
                    <a:cubicBezTo>
                      <a:pt x="672" y="907"/>
                      <a:pt x="672" y="907"/>
                      <a:pt x="672" y="907"/>
                    </a:cubicBezTo>
                    <a:cubicBezTo>
                      <a:pt x="688" y="907"/>
                      <a:pt x="688" y="907"/>
                      <a:pt x="688" y="907"/>
                    </a:cubicBezTo>
                    <a:cubicBezTo>
                      <a:pt x="688" y="924"/>
                      <a:pt x="688" y="924"/>
                      <a:pt x="688" y="924"/>
                    </a:cubicBezTo>
                    <a:cubicBezTo>
                      <a:pt x="672" y="924"/>
                      <a:pt x="672" y="924"/>
                      <a:pt x="672" y="924"/>
                    </a:cubicBezTo>
                    <a:close/>
                    <a:moveTo>
                      <a:pt x="705" y="924"/>
                    </a:moveTo>
                    <a:cubicBezTo>
                      <a:pt x="705" y="907"/>
                      <a:pt x="705" y="907"/>
                      <a:pt x="705" y="907"/>
                    </a:cubicBezTo>
                    <a:cubicBezTo>
                      <a:pt x="721" y="907"/>
                      <a:pt x="721" y="907"/>
                      <a:pt x="721" y="907"/>
                    </a:cubicBezTo>
                    <a:cubicBezTo>
                      <a:pt x="721" y="924"/>
                      <a:pt x="721" y="924"/>
                      <a:pt x="721" y="924"/>
                    </a:cubicBezTo>
                    <a:cubicBezTo>
                      <a:pt x="705" y="924"/>
                      <a:pt x="705" y="924"/>
                      <a:pt x="705" y="924"/>
                    </a:cubicBezTo>
                    <a:close/>
                    <a:moveTo>
                      <a:pt x="737" y="924"/>
                    </a:moveTo>
                    <a:cubicBezTo>
                      <a:pt x="737" y="907"/>
                      <a:pt x="737" y="907"/>
                      <a:pt x="737" y="907"/>
                    </a:cubicBezTo>
                    <a:cubicBezTo>
                      <a:pt x="754" y="907"/>
                      <a:pt x="754" y="907"/>
                      <a:pt x="754" y="907"/>
                    </a:cubicBezTo>
                    <a:cubicBezTo>
                      <a:pt x="754" y="924"/>
                      <a:pt x="754" y="924"/>
                      <a:pt x="754" y="924"/>
                    </a:cubicBezTo>
                    <a:cubicBezTo>
                      <a:pt x="737" y="924"/>
                      <a:pt x="737" y="924"/>
                      <a:pt x="737" y="924"/>
                    </a:cubicBezTo>
                    <a:close/>
                    <a:moveTo>
                      <a:pt x="770" y="924"/>
                    </a:moveTo>
                    <a:cubicBezTo>
                      <a:pt x="770" y="907"/>
                      <a:pt x="770" y="907"/>
                      <a:pt x="770" y="907"/>
                    </a:cubicBezTo>
                    <a:cubicBezTo>
                      <a:pt x="786" y="907"/>
                      <a:pt x="786" y="907"/>
                      <a:pt x="786" y="907"/>
                    </a:cubicBezTo>
                    <a:cubicBezTo>
                      <a:pt x="786" y="924"/>
                      <a:pt x="786" y="924"/>
                      <a:pt x="786" y="924"/>
                    </a:cubicBezTo>
                    <a:cubicBezTo>
                      <a:pt x="770" y="924"/>
                      <a:pt x="770" y="924"/>
                      <a:pt x="770" y="924"/>
                    </a:cubicBezTo>
                    <a:close/>
                    <a:moveTo>
                      <a:pt x="803" y="924"/>
                    </a:moveTo>
                    <a:cubicBezTo>
                      <a:pt x="803" y="907"/>
                      <a:pt x="803" y="907"/>
                      <a:pt x="803" y="907"/>
                    </a:cubicBezTo>
                    <a:cubicBezTo>
                      <a:pt x="819" y="907"/>
                      <a:pt x="819" y="907"/>
                      <a:pt x="819" y="907"/>
                    </a:cubicBezTo>
                    <a:cubicBezTo>
                      <a:pt x="819" y="924"/>
                      <a:pt x="819" y="924"/>
                      <a:pt x="819" y="924"/>
                    </a:cubicBezTo>
                    <a:cubicBezTo>
                      <a:pt x="803" y="924"/>
                      <a:pt x="803" y="924"/>
                      <a:pt x="803" y="924"/>
                    </a:cubicBezTo>
                    <a:close/>
                    <a:moveTo>
                      <a:pt x="835" y="924"/>
                    </a:moveTo>
                    <a:cubicBezTo>
                      <a:pt x="835" y="907"/>
                      <a:pt x="835" y="907"/>
                      <a:pt x="835" y="907"/>
                    </a:cubicBezTo>
                    <a:cubicBezTo>
                      <a:pt x="852" y="907"/>
                      <a:pt x="852" y="907"/>
                      <a:pt x="852" y="907"/>
                    </a:cubicBezTo>
                    <a:cubicBezTo>
                      <a:pt x="852" y="924"/>
                      <a:pt x="852" y="924"/>
                      <a:pt x="852" y="924"/>
                    </a:cubicBezTo>
                    <a:cubicBezTo>
                      <a:pt x="835" y="924"/>
                      <a:pt x="835" y="924"/>
                      <a:pt x="835" y="924"/>
                    </a:cubicBezTo>
                    <a:close/>
                    <a:moveTo>
                      <a:pt x="868" y="924"/>
                    </a:moveTo>
                    <a:cubicBezTo>
                      <a:pt x="868" y="907"/>
                      <a:pt x="868" y="907"/>
                      <a:pt x="868" y="907"/>
                    </a:cubicBezTo>
                    <a:cubicBezTo>
                      <a:pt x="884" y="907"/>
                      <a:pt x="884" y="907"/>
                      <a:pt x="884" y="907"/>
                    </a:cubicBezTo>
                    <a:cubicBezTo>
                      <a:pt x="884" y="924"/>
                      <a:pt x="884" y="924"/>
                      <a:pt x="884" y="924"/>
                    </a:cubicBezTo>
                    <a:cubicBezTo>
                      <a:pt x="868" y="924"/>
                      <a:pt x="868" y="924"/>
                      <a:pt x="868" y="924"/>
                    </a:cubicBezTo>
                    <a:close/>
                    <a:moveTo>
                      <a:pt x="901" y="924"/>
                    </a:moveTo>
                    <a:cubicBezTo>
                      <a:pt x="901" y="907"/>
                      <a:pt x="901" y="907"/>
                      <a:pt x="901" y="907"/>
                    </a:cubicBezTo>
                    <a:cubicBezTo>
                      <a:pt x="917" y="907"/>
                      <a:pt x="917" y="907"/>
                      <a:pt x="917" y="907"/>
                    </a:cubicBezTo>
                    <a:cubicBezTo>
                      <a:pt x="917" y="924"/>
                      <a:pt x="917" y="924"/>
                      <a:pt x="917" y="924"/>
                    </a:cubicBezTo>
                    <a:cubicBezTo>
                      <a:pt x="901" y="924"/>
                      <a:pt x="901" y="924"/>
                      <a:pt x="901" y="924"/>
                    </a:cubicBezTo>
                    <a:close/>
                    <a:moveTo>
                      <a:pt x="922" y="918"/>
                    </a:moveTo>
                    <a:cubicBezTo>
                      <a:pt x="938" y="918"/>
                      <a:pt x="938" y="918"/>
                      <a:pt x="938" y="918"/>
                    </a:cubicBezTo>
                    <a:cubicBezTo>
                      <a:pt x="938" y="935"/>
                      <a:pt x="938" y="935"/>
                      <a:pt x="938" y="935"/>
                    </a:cubicBezTo>
                    <a:cubicBezTo>
                      <a:pt x="922" y="935"/>
                      <a:pt x="922" y="935"/>
                      <a:pt x="922" y="935"/>
                    </a:cubicBezTo>
                    <a:cubicBezTo>
                      <a:pt x="922" y="918"/>
                      <a:pt x="922" y="918"/>
                      <a:pt x="922" y="918"/>
                    </a:cubicBezTo>
                    <a:close/>
                    <a:moveTo>
                      <a:pt x="922" y="951"/>
                    </a:moveTo>
                    <a:cubicBezTo>
                      <a:pt x="938" y="951"/>
                      <a:pt x="938" y="951"/>
                      <a:pt x="938" y="951"/>
                    </a:cubicBezTo>
                    <a:cubicBezTo>
                      <a:pt x="938" y="967"/>
                      <a:pt x="938" y="967"/>
                      <a:pt x="938" y="967"/>
                    </a:cubicBezTo>
                    <a:cubicBezTo>
                      <a:pt x="922" y="967"/>
                      <a:pt x="922" y="967"/>
                      <a:pt x="922" y="967"/>
                    </a:cubicBezTo>
                    <a:cubicBezTo>
                      <a:pt x="922" y="951"/>
                      <a:pt x="922" y="951"/>
                      <a:pt x="922" y="951"/>
                    </a:cubicBezTo>
                    <a:close/>
                    <a:moveTo>
                      <a:pt x="922" y="984"/>
                    </a:moveTo>
                    <a:cubicBezTo>
                      <a:pt x="938" y="984"/>
                      <a:pt x="938" y="984"/>
                      <a:pt x="938" y="984"/>
                    </a:cubicBezTo>
                    <a:cubicBezTo>
                      <a:pt x="938" y="1000"/>
                      <a:pt x="938" y="1000"/>
                      <a:pt x="938" y="1000"/>
                    </a:cubicBezTo>
                    <a:cubicBezTo>
                      <a:pt x="922" y="1000"/>
                      <a:pt x="922" y="1000"/>
                      <a:pt x="922" y="1000"/>
                    </a:cubicBezTo>
                    <a:cubicBezTo>
                      <a:pt x="922" y="984"/>
                      <a:pt x="922" y="984"/>
                      <a:pt x="922" y="984"/>
                    </a:cubicBezTo>
                    <a:close/>
                    <a:moveTo>
                      <a:pt x="922" y="1016"/>
                    </a:moveTo>
                    <a:cubicBezTo>
                      <a:pt x="938" y="1016"/>
                      <a:pt x="938" y="1016"/>
                      <a:pt x="938" y="1016"/>
                    </a:cubicBezTo>
                    <a:cubicBezTo>
                      <a:pt x="938" y="1033"/>
                      <a:pt x="938" y="1033"/>
                      <a:pt x="938" y="1033"/>
                    </a:cubicBezTo>
                    <a:cubicBezTo>
                      <a:pt x="922" y="1033"/>
                      <a:pt x="922" y="1033"/>
                      <a:pt x="922" y="1033"/>
                    </a:cubicBezTo>
                    <a:cubicBezTo>
                      <a:pt x="922" y="1016"/>
                      <a:pt x="922" y="1016"/>
                      <a:pt x="922" y="1016"/>
                    </a:cubicBezTo>
                    <a:close/>
                    <a:moveTo>
                      <a:pt x="922" y="1049"/>
                    </a:moveTo>
                    <a:cubicBezTo>
                      <a:pt x="938" y="1049"/>
                      <a:pt x="938" y="1049"/>
                      <a:pt x="938" y="1049"/>
                    </a:cubicBezTo>
                    <a:cubicBezTo>
                      <a:pt x="938" y="1065"/>
                      <a:pt x="938" y="1065"/>
                      <a:pt x="938" y="1065"/>
                    </a:cubicBezTo>
                    <a:cubicBezTo>
                      <a:pt x="922" y="1065"/>
                      <a:pt x="922" y="1065"/>
                      <a:pt x="922" y="1065"/>
                    </a:cubicBezTo>
                    <a:cubicBezTo>
                      <a:pt x="922" y="1049"/>
                      <a:pt x="922" y="1049"/>
                      <a:pt x="922" y="1049"/>
                    </a:cubicBezTo>
                    <a:close/>
                    <a:moveTo>
                      <a:pt x="922" y="1082"/>
                    </a:moveTo>
                    <a:cubicBezTo>
                      <a:pt x="938" y="1082"/>
                      <a:pt x="938" y="1082"/>
                      <a:pt x="938" y="1082"/>
                    </a:cubicBezTo>
                    <a:cubicBezTo>
                      <a:pt x="938" y="1098"/>
                      <a:pt x="938" y="1098"/>
                      <a:pt x="938" y="1098"/>
                    </a:cubicBezTo>
                    <a:cubicBezTo>
                      <a:pt x="922" y="1098"/>
                      <a:pt x="922" y="1098"/>
                      <a:pt x="922" y="1098"/>
                    </a:cubicBezTo>
                    <a:cubicBezTo>
                      <a:pt x="922" y="1082"/>
                      <a:pt x="922" y="1082"/>
                      <a:pt x="922" y="1082"/>
                    </a:cubicBezTo>
                    <a:close/>
                    <a:moveTo>
                      <a:pt x="922" y="1114"/>
                    </a:moveTo>
                    <a:cubicBezTo>
                      <a:pt x="938" y="1114"/>
                      <a:pt x="938" y="1114"/>
                      <a:pt x="938" y="1114"/>
                    </a:cubicBezTo>
                    <a:cubicBezTo>
                      <a:pt x="938" y="1131"/>
                      <a:pt x="938" y="1131"/>
                      <a:pt x="938" y="1131"/>
                    </a:cubicBezTo>
                    <a:cubicBezTo>
                      <a:pt x="922" y="1131"/>
                      <a:pt x="922" y="1131"/>
                      <a:pt x="922" y="1131"/>
                    </a:cubicBezTo>
                    <a:cubicBezTo>
                      <a:pt x="922" y="1114"/>
                      <a:pt x="922" y="1114"/>
                      <a:pt x="922" y="1114"/>
                    </a:cubicBezTo>
                    <a:close/>
                    <a:moveTo>
                      <a:pt x="922" y="1147"/>
                    </a:moveTo>
                    <a:cubicBezTo>
                      <a:pt x="938" y="1147"/>
                      <a:pt x="938" y="1147"/>
                      <a:pt x="938" y="1147"/>
                    </a:cubicBezTo>
                    <a:cubicBezTo>
                      <a:pt x="938" y="1163"/>
                      <a:pt x="938" y="1163"/>
                      <a:pt x="938" y="1163"/>
                    </a:cubicBezTo>
                    <a:cubicBezTo>
                      <a:pt x="922" y="1163"/>
                      <a:pt x="922" y="1163"/>
                      <a:pt x="922" y="1163"/>
                    </a:cubicBezTo>
                    <a:cubicBezTo>
                      <a:pt x="922" y="1147"/>
                      <a:pt x="922" y="1147"/>
                      <a:pt x="922" y="1147"/>
                    </a:cubicBezTo>
                    <a:close/>
                    <a:moveTo>
                      <a:pt x="922" y="1179"/>
                    </a:moveTo>
                    <a:cubicBezTo>
                      <a:pt x="938" y="1179"/>
                      <a:pt x="938" y="1179"/>
                      <a:pt x="938" y="1179"/>
                    </a:cubicBezTo>
                    <a:cubicBezTo>
                      <a:pt x="938" y="1196"/>
                      <a:pt x="938" y="1196"/>
                      <a:pt x="938" y="1196"/>
                    </a:cubicBezTo>
                    <a:cubicBezTo>
                      <a:pt x="922" y="1196"/>
                      <a:pt x="922" y="1196"/>
                      <a:pt x="922" y="1196"/>
                    </a:cubicBezTo>
                    <a:cubicBezTo>
                      <a:pt x="922" y="1179"/>
                      <a:pt x="922" y="1179"/>
                      <a:pt x="922" y="1179"/>
                    </a:cubicBezTo>
                    <a:close/>
                    <a:moveTo>
                      <a:pt x="922" y="1212"/>
                    </a:moveTo>
                    <a:cubicBezTo>
                      <a:pt x="938" y="1212"/>
                      <a:pt x="938" y="1212"/>
                      <a:pt x="938" y="1212"/>
                    </a:cubicBezTo>
                    <a:cubicBezTo>
                      <a:pt x="938" y="1228"/>
                      <a:pt x="938" y="1228"/>
                      <a:pt x="938" y="1228"/>
                    </a:cubicBezTo>
                    <a:cubicBezTo>
                      <a:pt x="922" y="1228"/>
                      <a:pt x="922" y="1228"/>
                      <a:pt x="922" y="1228"/>
                    </a:cubicBezTo>
                    <a:cubicBezTo>
                      <a:pt x="922" y="1212"/>
                      <a:pt x="922" y="1212"/>
                      <a:pt x="922" y="1212"/>
                    </a:cubicBezTo>
                    <a:close/>
                    <a:moveTo>
                      <a:pt x="922" y="1245"/>
                    </a:moveTo>
                    <a:cubicBezTo>
                      <a:pt x="938" y="1245"/>
                      <a:pt x="938" y="1245"/>
                      <a:pt x="938" y="1245"/>
                    </a:cubicBezTo>
                    <a:cubicBezTo>
                      <a:pt x="938" y="1261"/>
                      <a:pt x="938" y="1261"/>
                      <a:pt x="938" y="1261"/>
                    </a:cubicBezTo>
                    <a:cubicBezTo>
                      <a:pt x="922" y="1261"/>
                      <a:pt x="922" y="1261"/>
                      <a:pt x="922" y="1261"/>
                    </a:cubicBezTo>
                    <a:cubicBezTo>
                      <a:pt x="922" y="1245"/>
                      <a:pt x="922" y="1245"/>
                      <a:pt x="922" y="1245"/>
                    </a:cubicBezTo>
                    <a:close/>
                    <a:moveTo>
                      <a:pt x="922" y="1277"/>
                    </a:moveTo>
                    <a:cubicBezTo>
                      <a:pt x="938" y="1277"/>
                      <a:pt x="938" y="1277"/>
                      <a:pt x="938" y="1277"/>
                    </a:cubicBezTo>
                    <a:cubicBezTo>
                      <a:pt x="938" y="1294"/>
                      <a:pt x="938" y="1294"/>
                      <a:pt x="938" y="1294"/>
                    </a:cubicBezTo>
                    <a:cubicBezTo>
                      <a:pt x="922" y="1294"/>
                      <a:pt x="922" y="1294"/>
                      <a:pt x="922" y="1294"/>
                    </a:cubicBezTo>
                    <a:cubicBezTo>
                      <a:pt x="922" y="1277"/>
                      <a:pt x="922" y="1277"/>
                      <a:pt x="922" y="1277"/>
                    </a:cubicBezTo>
                    <a:close/>
                    <a:moveTo>
                      <a:pt x="922" y="1310"/>
                    </a:moveTo>
                    <a:cubicBezTo>
                      <a:pt x="938" y="1310"/>
                      <a:pt x="938" y="1310"/>
                      <a:pt x="938" y="1310"/>
                    </a:cubicBezTo>
                    <a:cubicBezTo>
                      <a:pt x="938" y="1326"/>
                      <a:pt x="938" y="1326"/>
                      <a:pt x="938" y="1326"/>
                    </a:cubicBezTo>
                    <a:cubicBezTo>
                      <a:pt x="922" y="1326"/>
                      <a:pt x="922" y="1326"/>
                      <a:pt x="922" y="1326"/>
                    </a:cubicBezTo>
                    <a:cubicBezTo>
                      <a:pt x="922" y="1310"/>
                      <a:pt x="922" y="1310"/>
                      <a:pt x="922" y="1310"/>
                    </a:cubicBezTo>
                    <a:close/>
                    <a:moveTo>
                      <a:pt x="922" y="1343"/>
                    </a:moveTo>
                    <a:cubicBezTo>
                      <a:pt x="938" y="1343"/>
                      <a:pt x="938" y="1343"/>
                      <a:pt x="938" y="1343"/>
                    </a:cubicBezTo>
                    <a:cubicBezTo>
                      <a:pt x="938" y="1359"/>
                      <a:pt x="938" y="1359"/>
                      <a:pt x="938" y="1359"/>
                    </a:cubicBezTo>
                    <a:cubicBezTo>
                      <a:pt x="922" y="1359"/>
                      <a:pt x="922" y="1359"/>
                      <a:pt x="922" y="1359"/>
                    </a:cubicBezTo>
                    <a:cubicBezTo>
                      <a:pt x="922" y="1343"/>
                      <a:pt x="922" y="1343"/>
                      <a:pt x="922" y="1343"/>
                    </a:cubicBezTo>
                    <a:close/>
                    <a:moveTo>
                      <a:pt x="922" y="1375"/>
                    </a:moveTo>
                    <a:cubicBezTo>
                      <a:pt x="938" y="1375"/>
                      <a:pt x="938" y="1375"/>
                      <a:pt x="938" y="1375"/>
                    </a:cubicBezTo>
                    <a:cubicBezTo>
                      <a:pt x="938" y="1392"/>
                      <a:pt x="938" y="1392"/>
                      <a:pt x="938" y="1392"/>
                    </a:cubicBezTo>
                    <a:cubicBezTo>
                      <a:pt x="922" y="1392"/>
                      <a:pt x="922" y="1392"/>
                      <a:pt x="922" y="1392"/>
                    </a:cubicBezTo>
                    <a:cubicBezTo>
                      <a:pt x="922" y="1375"/>
                      <a:pt x="922" y="1375"/>
                      <a:pt x="922" y="1375"/>
                    </a:cubicBezTo>
                    <a:close/>
                    <a:moveTo>
                      <a:pt x="922" y="1408"/>
                    </a:moveTo>
                    <a:cubicBezTo>
                      <a:pt x="938" y="1408"/>
                      <a:pt x="938" y="1408"/>
                      <a:pt x="938" y="1408"/>
                    </a:cubicBezTo>
                    <a:cubicBezTo>
                      <a:pt x="938" y="1424"/>
                      <a:pt x="938" y="1424"/>
                      <a:pt x="938" y="1424"/>
                    </a:cubicBezTo>
                    <a:cubicBezTo>
                      <a:pt x="922" y="1424"/>
                      <a:pt x="922" y="1424"/>
                      <a:pt x="922" y="1424"/>
                    </a:cubicBezTo>
                    <a:cubicBezTo>
                      <a:pt x="922" y="1408"/>
                      <a:pt x="922" y="1408"/>
                      <a:pt x="922" y="1408"/>
                    </a:cubicBezTo>
                    <a:close/>
                    <a:moveTo>
                      <a:pt x="922" y="1441"/>
                    </a:moveTo>
                    <a:cubicBezTo>
                      <a:pt x="938" y="1441"/>
                      <a:pt x="938" y="1441"/>
                      <a:pt x="938" y="1441"/>
                    </a:cubicBezTo>
                    <a:cubicBezTo>
                      <a:pt x="938" y="1457"/>
                      <a:pt x="938" y="1457"/>
                      <a:pt x="938" y="1457"/>
                    </a:cubicBezTo>
                    <a:cubicBezTo>
                      <a:pt x="922" y="1457"/>
                      <a:pt x="922" y="1457"/>
                      <a:pt x="922" y="1457"/>
                    </a:cubicBezTo>
                    <a:cubicBezTo>
                      <a:pt x="922" y="1441"/>
                      <a:pt x="922" y="1441"/>
                      <a:pt x="922" y="1441"/>
                    </a:cubicBezTo>
                    <a:close/>
                    <a:moveTo>
                      <a:pt x="922" y="1473"/>
                    </a:moveTo>
                    <a:cubicBezTo>
                      <a:pt x="938" y="1473"/>
                      <a:pt x="938" y="1473"/>
                      <a:pt x="938" y="1473"/>
                    </a:cubicBezTo>
                    <a:cubicBezTo>
                      <a:pt x="938" y="1490"/>
                      <a:pt x="938" y="1490"/>
                      <a:pt x="938" y="1490"/>
                    </a:cubicBezTo>
                    <a:cubicBezTo>
                      <a:pt x="922" y="1490"/>
                      <a:pt x="922" y="1490"/>
                      <a:pt x="922" y="1490"/>
                    </a:cubicBezTo>
                    <a:cubicBezTo>
                      <a:pt x="922" y="1473"/>
                      <a:pt x="922" y="1473"/>
                      <a:pt x="922" y="1473"/>
                    </a:cubicBezTo>
                    <a:close/>
                    <a:moveTo>
                      <a:pt x="922" y="1506"/>
                    </a:moveTo>
                    <a:cubicBezTo>
                      <a:pt x="938" y="1506"/>
                      <a:pt x="938" y="1506"/>
                      <a:pt x="938" y="1506"/>
                    </a:cubicBezTo>
                    <a:cubicBezTo>
                      <a:pt x="938" y="1522"/>
                      <a:pt x="938" y="1522"/>
                      <a:pt x="938" y="1522"/>
                    </a:cubicBezTo>
                    <a:cubicBezTo>
                      <a:pt x="922" y="1522"/>
                      <a:pt x="922" y="1522"/>
                      <a:pt x="922" y="1522"/>
                    </a:cubicBezTo>
                    <a:cubicBezTo>
                      <a:pt x="922" y="1506"/>
                      <a:pt x="922" y="1506"/>
                      <a:pt x="922" y="1506"/>
                    </a:cubicBezTo>
                    <a:close/>
                    <a:moveTo>
                      <a:pt x="922" y="1539"/>
                    </a:moveTo>
                    <a:cubicBezTo>
                      <a:pt x="938" y="1539"/>
                      <a:pt x="938" y="1539"/>
                      <a:pt x="938" y="1539"/>
                    </a:cubicBezTo>
                    <a:cubicBezTo>
                      <a:pt x="938" y="1555"/>
                      <a:pt x="938" y="1555"/>
                      <a:pt x="938" y="1555"/>
                    </a:cubicBezTo>
                    <a:cubicBezTo>
                      <a:pt x="922" y="1555"/>
                      <a:pt x="922" y="1555"/>
                      <a:pt x="922" y="1555"/>
                    </a:cubicBezTo>
                    <a:cubicBezTo>
                      <a:pt x="922" y="1539"/>
                      <a:pt x="922" y="1539"/>
                      <a:pt x="922" y="1539"/>
                    </a:cubicBezTo>
                    <a:close/>
                    <a:moveTo>
                      <a:pt x="922" y="1571"/>
                    </a:moveTo>
                    <a:cubicBezTo>
                      <a:pt x="938" y="1571"/>
                      <a:pt x="938" y="1571"/>
                      <a:pt x="938" y="1571"/>
                    </a:cubicBezTo>
                    <a:cubicBezTo>
                      <a:pt x="938" y="1587"/>
                      <a:pt x="938" y="1587"/>
                      <a:pt x="938" y="1587"/>
                    </a:cubicBezTo>
                    <a:cubicBezTo>
                      <a:pt x="922" y="1587"/>
                      <a:pt x="922" y="1587"/>
                      <a:pt x="922" y="1587"/>
                    </a:cubicBezTo>
                    <a:cubicBezTo>
                      <a:pt x="922" y="1571"/>
                      <a:pt x="922" y="1571"/>
                      <a:pt x="922" y="1571"/>
                    </a:cubicBezTo>
                    <a:close/>
                    <a:moveTo>
                      <a:pt x="922" y="1604"/>
                    </a:moveTo>
                    <a:cubicBezTo>
                      <a:pt x="938" y="1604"/>
                      <a:pt x="938" y="1604"/>
                      <a:pt x="938" y="1604"/>
                    </a:cubicBezTo>
                    <a:cubicBezTo>
                      <a:pt x="938" y="1620"/>
                      <a:pt x="938" y="1620"/>
                      <a:pt x="938" y="1620"/>
                    </a:cubicBezTo>
                    <a:cubicBezTo>
                      <a:pt x="922" y="1620"/>
                      <a:pt x="922" y="1620"/>
                      <a:pt x="922" y="1620"/>
                    </a:cubicBezTo>
                    <a:cubicBezTo>
                      <a:pt x="922" y="1604"/>
                      <a:pt x="922" y="1604"/>
                      <a:pt x="922" y="1604"/>
                    </a:cubicBezTo>
                    <a:close/>
                    <a:moveTo>
                      <a:pt x="922" y="1636"/>
                    </a:moveTo>
                    <a:cubicBezTo>
                      <a:pt x="938" y="1636"/>
                      <a:pt x="938" y="1636"/>
                      <a:pt x="938" y="1636"/>
                    </a:cubicBezTo>
                    <a:cubicBezTo>
                      <a:pt x="938" y="1653"/>
                      <a:pt x="938" y="1653"/>
                      <a:pt x="938" y="1653"/>
                    </a:cubicBezTo>
                    <a:cubicBezTo>
                      <a:pt x="922" y="1653"/>
                      <a:pt x="922" y="1653"/>
                      <a:pt x="922" y="1653"/>
                    </a:cubicBezTo>
                    <a:cubicBezTo>
                      <a:pt x="922" y="1636"/>
                      <a:pt x="922" y="1636"/>
                      <a:pt x="922" y="1636"/>
                    </a:cubicBezTo>
                    <a:close/>
                    <a:moveTo>
                      <a:pt x="2589" y="741"/>
                    </a:moveTo>
                    <a:cubicBezTo>
                      <a:pt x="2589" y="742"/>
                      <a:pt x="2589" y="742"/>
                      <a:pt x="2589" y="742"/>
                    </a:cubicBezTo>
                    <a:cubicBezTo>
                      <a:pt x="2605" y="742"/>
                      <a:pt x="2605" y="742"/>
                      <a:pt x="2605" y="742"/>
                    </a:cubicBezTo>
                    <a:cubicBezTo>
                      <a:pt x="2605" y="741"/>
                      <a:pt x="2605" y="741"/>
                      <a:pt x="2605" y="741"/>
                    </a:cubicBezTo>
                    <a:cubicBezTo>
                      <a:pt x="2589" y="741"/>
                      <a:pt x="2589" y="741"/>
                      <a:pt x="2589" y="741"/>
                    </a:cubicBezTo>
                    <a:close/>
                    <a:moveTo>
                      <a:pt x="2589" y="758"/>
                    </a:moveTo>
                    <a:cubicBezTo>
                      <a:pt x="2605" y="758"/>
                      <a:pt x="2605" y="758"/>
                      <a:pt x="2605" y="758"/>
                    </a:cubicBezTo>
                    <a:cubicBezTo>
                      <a:pt x="2605" y="774"/>
                      <a:pt x="2605" y="774"/>
                      <a:pt x="2605" y="774"/>
                    </a:cubicBezTo>
                    <a:cubicBezTo>
                      <a:pt x="2589" y="774"/>
                      <a:pt x="2589" y="774"/>
                      <a:pt x="2589" y="774"/>
                    </a:cubicBezTo>
                    <a:cubicBezTo>
                      <a:pt x="2589" y="758"/>
                      <a:pt x="2589" y="758"/>
                      <a:pt x="2589" y="758"/>
                    </a:cubicBezTo>
                    <a:close/>
                    <a:moveTo>
                      <a:pt x="2589" y="791"/>
                    </a:moveTo>
                    <a:cubicBezTo>
                      <a:pt x="2605" y="791"/>
                      <a:pt x="2605" y="791"/>
                      <a:pt x="2605" y="791"/>
                    </a:cubicBezTo>
                    <a:cubicBezTo>
                      <a:pt x="2605" y="807"/>
                      <a:pt x="2605" y="807"/>
                      <a:pt x="2605" y="807"/>
                    </a:cubicBezTo>
                    <a:cubicBezTo>
                      <a:pt x="2589" y="807"/>
                      <a:pt x="2589" y="807"/>
                      <a:pt x="2589" y="807"/>
                    </a:cubicBezTo>
                    <a:cubicBezTo>
                      <a:pt x="2589" y="791"/>
                      <a:pt x="2589" y="791"/>
                      <a:pt x="2589" y="791"/>
                    </a:cubicBezTo>
                    <a:close/>
                    <a:moveTo>
                      <a:pt x="2589" y="823"/>
                    </a:moveTo>
                    <a:cubicBezTo>
                      <a:pt x="2605" y="823"/>
                      <a:pt x="2605" y="823"/>
                      <a:pt x="2605" y="823"/>
                    </a:cubicBezTo>
                    <a:cubicBezTo>
                      <a:pt x="2605" y="840"/>
                      <a:pt x="2605" y="840"/>
                      <a:pt x="2605" y="840"/>
                    </a:cubicBezTo>
                    <a:cubicBezTo>
                      <a:pt x="2589" y="840"/>
                      <a:pt x="2589" y="840"/>
                      <a:pt x="2589" y="840"/>
                    </a:cubicBezTo>
                    <a:cubicBezTo>
                      <a:pt x="2589" y="823"/>
                      <a:pt x="2589" y="823"/>
                      <a:pt x="2589" y="823"/>
                    </a:cubicBezTo>
                    <a:close/>
                    <a:moveTo>
                      <a:pt x="2589" y="856"/>
                    </a:moveTo>
                    <a:cubicBezTo>
                      <a:pt x="2605" y="856"/>
                      <a:pt x="2605" y="856"/>
                      <a:pt x="2605" y="856"/>
                    </a:cubicBezTo>
                    <a:cubicBezTo>
                      <a:pt x="2605" y="872"/>
                      <a:pt x="2605" y="872"/>
                      <a:pt x="2605" y="872"/>
                    </a:cubicBezTo>
                    <a:cubicBezTo>
                      <a:pt x="2589" y="872"/>
                      <a:pt x="2589" y="872"/>
                      <a:pt x="2589" y="872"/>
                    </a:cubicBezTo>
                    <a:cubicBezTo>
                      <a:pt x="2589" y="856"/>
                      <a:pt x="2589" y="856"/>
                      <a:pt x="2589" y="856"/>
                    </a:cubicBezTo>
                    <a:close/>
                    <a:moveTo>
                      <a:pt x="2589" y="889"/>
                    </a:moveTo>
                    <a:cubicBezTo>
                      <a:pt x="2605" y="889"/>
                      <a:pt x="2605" y="889"/>
                      <a:pt x="2605" y="889"/>
                    </a:cubicBezTo>
                    <a:cubicBezTo>
                      <a:pt x="2605" y="905"/>
                      <a:pt x="2605" y="905"/>
                      <a:pt x="2605" y="905"/>
                    </a:cubicBezTo>
                    <a:cubicBezTo>
                      <a:pt x="2589" y="905"/>
                      <a:pt x="2589" y="905"/>
                      <a:pt x="2589" y="905"/>
                    </a:cubicBezTo>
                    <a:cubicBezTo>
                      <a:pt x="2589" y="889"/>
                      <a:pt x="2589" y="889"/>
                      <a:pt x="2589" y="889"/>
                    </a:cubicBezTo>
                    <a:close/>
                    <a:moveTo>
                      <a:pt x="2589" y="921"/>
                    </a:moveTo>
                    <a:cubicBezTo>
                      <a:pt x="2605" y="921"/>
                      <a:pt x="2605" y="921"/>
                      <a:pt x="2605" y="921"/>
                    </a:cubicBezTo>
                    <a:cubicBezTo>
                      <a:pt x="2605" y="938"/>
                      <a:pt x="2605" y="938"/>
                      <a:pt x="2605" y="938"/>
                    </a:cubicBezTo>
                    <a:cubicBezTo>
                      <a:pt x="2589" y="938"/>
                      <a:pt x="2589" y="938"/>
                      <a:pt x="2589" y="938"/>
                    </a:cubicBezTo>
                    <a:cubicBezTo>
                      <a:pt x="2589" y="921"/>
                      <a:pt x="2589" y="921"/>
                      <a:pt x="2589" y="921"/>
                    </a:cubicBezTo>
                    <a:close/>
                    <a:moveTo>
                      <a:pt x="2589" y="954"/>
                    </a:moveTo>
                    <a:cubicBezTo>
                      <a:pt x="2605" y="954"/>
                      <a:pt x="2605" y="954"/>
                      <a:pt x="2605" y="954"/>
                    </a:cubicBezTo>
                    <a:cubicBezTo>
                      <a:pt x="2605" y="970"/>
                      <a:pt x="2605" y="970"/>
                      <a:pt x="2605" y="970"/>
                    </a:cubicBezTo>
                    <a:cubicBezTo>
                      <a:pt x="2589" y="970"/>
                      <a:pt x="2589" y="970"/>
                      <a:pt x="2589" y="970"/>
                    </a:cubicBezTo>
                    <a:cubicBezTo>
                      <a:pt x="2589" y="954"/>
                      <a:pt x="2589" y="954"/>
                      <a:pt x="2589" y="954"/>
                    </a:cubicBezTo>
                    <a:close/>
                    <a:moveTo>
                      <a:pt x="2589" y="987"/>
                    </a:moveTo>
                    <a:cubicBezTo>
                      <a:pt x="2605" y="987"/>
                      <a:pt x="2605" y="987"/>
                      <a:pt x="2605" y="987"/>
                    </a:cubicBezTo>
                    <a:cubicBezTo>
                      <a:pt x="2605" y="1003"/>
                      <a:pt x="2605" y="1003"/>
                      <a:pt x="2605" y="1003"/>
                    </a:cubicBezTo>
                    <a:cubicBezTo>
                      <a:pt x="2589" y="1003"/>
                      <a:pt x="2589" y="1003"/>
                      <a:pt x="2589" y="1003"/>
                    </a:cubicBezTo>
                    <a:cubicBezTo>
                      <a:pt x="2589" y="987"/>
                      <a:pt x="2589" y="987"/>
                      <a:pt x="2589" y="987"/>
                    </a:cubicBezTo>
                    <a:close/>
                    <a:moveTo>
                      <a:pt x="2589" y="1019"/>
                    </a:moveTo>
                    <a:cubicBezTo>
                      <a:pt x="2605" y="1019"/>
                      <a:pt x="2605" y="1019"/>
                      <a:pt x="2605" y="1019"/>
                    </a:cubicBezTo>
                    <a:cubicBezTo>
                      <a:pt x="2605" y="1036"/>
                      <a:pt x="2605" y="1036"/>
                      <a:pt x="2605" y="1036"/>
                    </a:cubicBezTo>
                    <a:cubicBezTo>
                      <a:pt x="2589" y="1036"/>
                      <a:pt x="2589" y="1036"/>
                      <a:pt x="2589" y="1036"/>
                    </a:cubicBezTo>
                    <a:cubicBezTo>
                      <a:pt x="2589" y="1019"/>
                      <a:pt x="2589" y="1019"/>
                      <a:pt x="2589" y="1019"/>
                    </a:cubicBezTo>
                    <a:close/>
                    <a:moveTo>
                      <a:pt x="2589" y="1052"/>
                    </a:moveTo>
                    <a:cubicBezTo>
                      <a:pt x="2605" y="1052"/>
                      <a:pt x="2605" y="1052"/>
                      <a:pt x="2605" y="1052"/>
                    </a:cubicBezTo>
                    <a:cubicBezTo>
                      <a:pt x="2605" y="1060"/>
                      <a:pt x="2605" y="1060"/>
                      <a:pt x="2605" y="1060"/>
                    </a:cubicBezTo>
                    <a:cubicBezTo>
                      <a:pt x="2605" y="1069"/>
                      <a:pt x="2605" y="1069"/>
                      <a:pt x="2605" y="1069"/>
                    </a:cubicBezTo>
                    <a:cubicBezTo>
                      <a:pt x="2597" y="1069"/>
                      <a:pt x="2597" y="1069"/>
                      <a:pt x="2597" y="1069"/>
                    </a:cubicBezTo>
                    <a:cubicBezTo>
                      <a:pt x="2589" y="1069"/>
                      <a:pt x="2589" y="1069"/>
                      <a:pt x="2589" y="1069"/>
                    </a:cubicBezTo>
                    <a:cubicBezTo>
                      <a:pt x="2589" y="1060"/>
                      <a:pt x="2589" y="1060"/>
                      <a:pt x="2589" y="1060"/>
                    </a:cubicBezTo>
                    <a:cubicBezTo>
                      <a:pt x="2589" y="1060"/>
                      <a:pt x="2589" y="1060"/>
                      <a:pt x="2589" y="1060"/>
                    </a:cubicBezTo>
                    <a:cubicBezTo>
                      <a:pt x="2589" y="1052"/>
                      <a:pt x="2589" y="1052"/>
                      <a:pt x="2589" y="1052"/>
                    </a:cubicBezTo>
                    <a:close/>
                    <a:moveTo>
                      <a:pt x="2573" y="1052"/>
                    </a:moveTo>
                    <a:cubicBezTo>
                      <a:pt x="2573" y="1069"/>
                      <a:pt x="2573" y="1069"/>
                      <a:pt x="2573" y="1069"/>
                    </a:cubicBezTo>
                    <a:cubicBezTo>
                      <a:pt x="2556" y="1069"/>
                      <a:pt x="2556" y="1069"/>
                      <a:pt x="2556" y="1069"/>
                    </a:cubicBezTo>
                    <a:cubicBezTo>
                      <a:pt x="2556" y="1052"/>
                      <a:pt x="2556" y="1052"/>
                      <a:pt x="2556" y="1052"/>
                    </a:cubicBezTo>
                    <a:cubicBezTo>
                      <a:pt x="2573" y="1052"/>
                      <a:pt x="2573" y="1052"/>
                      <a:pt x="2573" y="1052"/>
                    </a:cubicBezTo>
                    <a:close/>
                    <a:moveTo>
                      <a:pt x="2540" y="1052"/>
                    </a:moveTo>
                    <a:cubicBezTo>
                      <a:pt x="2540" y="1069"/>
                      <a:pt x="2540" y="1069"/>
                      <a:pt x="2540" y="1069"/>
                    </a:cubicBezTo>
                    <a:cubicBezTo>
                      <a:pt x="2524" y="1069"/>
                      <a:pt x="2524" y="1069"/>
                      <a:pt x="2524" y="1069"/>
                    </a:cubicBezTo>
                    <a:cubicBezTo>
                      <a:pt x="2524" y="1052"/>
                      <a:pt x="2524" y="1052"/>
                      <a:pt x="2524" y="1052"/>
                    </a:cubicBezTo>
                    <a:cubicBezTo>
                      <a:pt x="2540" y="1052"/>
                      <a:pt x="2540" y="1052"/>
                      <a:pt x="2540" y="1052"/>
                    </a:cubicBezTo>
                    <a:close/>
                    <a:moveTo>
                      <a:pt x="2507" y="1052"/>
                    </a:moveTo>
                    <a:cubicBezTo>
                      <a:pt x="2507" y="1069"/>
                      <a:pt x="2507" y="1069"/>
                      <a:pt x="2507" y="1069"/>
                    </a:cubicBezTo>
                    <a:cubicBezTo>
                      <a:pt x="2491" y="1069"/>
                      <a:pt x="2491" y="1069"/>
                      <a:pt x="2491" y="1069"/>
                    </a:cubicBezTo>
                    <a:cubicBezTo>
                      <a:pt x="2491" y="1052"/>
                      <a:pt x="2491" y="1052"/>
                      <a:pt x="2491" y="1052"/>
                    </a:cubicBezTo>
                    <a:cubicBezTo>
                      <a:pt x="2507" y="1052"/>
                      <a:pt x="2507" y="1052"/>
                      <a:pt x="2507" y="1052"/>
                    </a:cubicBezTo>
                    <a:close/>
                    <a:moveTo>
                      <a:pt x="2475" y="1052"/>
                    </a:moveTo>
                    <a:cubicBezTo>
                      <a:pt x="2475" y="1069"/>
                      <a:pt x="2475" y="1069"/>
                      <a:pt x="2475" y="1069"/>
                    </a:cubicBezTo>
                    <a:cubicBezTo>
                      <a:pt x="2458" y="1069"/>
                      <a:pt x="2458" y="1069"/>
                      <a:pt x="2458" y="1069"/>
                    </a:cubicBezTo>
                    <a:cubicBezTo>
                      <a:pt x="2458" y="1052"/>
                      <a:pt x="2458" y="1052"/>
                      <a:pt x="2458" y="1052"/>
                    </a:cubicBezTo>
                    <a:cubicBezTo>
                      <a:pt x="2475" y="1052"/>
                      <a:pt x="2475" y="1052"/>
                      <a:pt x="2475" y="1052"/>
                    </a:cubicBezTo>
                    <a:close/>
                    <a:moveTo>
                      <a:pt x="2442" y="1052"/>
                    </a:moveTo>
                    <a:cubicBezTo>
                      <a:pt x="2442" y="1069"/>
                      <a:pt x="2442" y="1069"/>
                      <a:pt x="2442" y="1069"/>
                    </a:cubicBezTo>
                    <a:cubicBezTo>
                      <a:pt x="2426" y="1069"/>
                      <a:pt x="2426" y="1069"/>
                      <a:pt x="2426" y="1069"/>
                    </a:cubicBezTo>
                    <a:cubicBezTo>
                      <a:pt x="2426" y="1052"/>
                      <a:pt x="2426" y="1052"/>
                      <a:pt x="2426" y="1052"/>
                    </a:cubicBezTo>
                    <a:cubicBezTo>
                      <a:pt x="2442" y="1052"/>
                      <a:pt x="2442" y="1052"/>
                      <a:pt x="2442" y="1052"/>
                    </a:cubicBezTo>
                    <a:close/>
                    <a:moveTo>
                      <a:pt x="2410" y="1052"/>
                    </a:moveTo>
                    <a:cubicBezTo>
                      <a:pt x="2410" y="1069"/>
                      <a:pt x="2410" y="1069"/>
                      <a:pt x="2410" y="1069"/>
                    </a:cubicBezTo>
                    <a:cubicBezTo>
                      <a:pt x="2393" y="1069"/>
                      <a:pt x="2393" y="1069"/>
                      <a:pt x="2393" y="1069"/>
                    </a:cubicBezTo>
                    <a:cubicBezTo>
                      <a:pt x="2393" y="1052"/>
                      <a:pt x="2393" y="1052"/>
                      <a:pt x="2393" y="1052"/>
                    </a:cubicBezTo>
                    <a:cubicBezTo>
                      <a:pt x="2410" y="1052"/>
                      <a:pt x="2410" y="1052"/>
                      <a:pt x="2410" y="1052"/>
                    </a:cubicBezTo>
                    <a:close/>
                    <a:moveTo>
                      <a:pt x="2377" y="1052"/>
                    </a:moveTo>
                    <a:cubicBezTo>
                      <a:pt x="2377" y="1069"/>
                      <a:pt x="2377" y="1069"/>
                      <a:pt x="2377" y="1069"/>
                    </a:cubicBezTo>
                    <a:cubicBezTo>
                      <a:pt x="2361" y="1069"/>
                      <a:pt x="2361" y="1069"/>
                      <a:pt x="2361" y="1069"/>
                    </a:cubicBezTo>
                    <a:cubicBezTo>
                      <a:pt x="2361" y="1052"/>
                      <a:pt x="2361" y="1052"/>
                      <a:pt x="2361" y="1052"/>
                    </a:cubicBezTo>
                    <a:cubicBezTo>
                      <a:pt x="2377" y="1052"/>
                      <a:pt x="2377" y="1052"/>
                      <a:pt x="2377" y="1052"/>
                    </a:cubicBezTo>
                    <a:close/>
                    <a:moveTo>
                      <a:pt x="2344" y="1052"/>
                    </a:moveTo>
                    <a:cubicBezTo>
                      <a:pt x="2344" y="1069"/>
                      <a:pt x="2344" y="1069"/>
                      <a:pt x="2344" y="1069"/>
                    </a:cubicBezTo>
                    <a:cubicBezTo>
                      <a:pt x="2328" y="1069"/>
                      <a:pt x="2328" y="1069"/>
                      <a:pt x="2328" y="1069"/>
                    </a:cubicBezTo>
                    <a:cubicBezTo>
                      <a:pt x="2328" y="1052"/>
                      <a:pt x="2328" y="1052"/>
                      <a:pt x="2328" y="1052"/>
                    </a:cubicBezTo>
                    <a:cubicBezTo>
                      <a:pt x="2344" y="1052"/>
                      <a:pt x="2344" y="1052"/>
                      <a:pt x="2344" y="1052"/>
                    </a:cubicBezTo>
                    <a:close/>
                    <a:moveTo>
                      <a:pt x="2312" y="1052"/>
                    </a:moveTo>
                    <a:cubicBezTo>
                      <a:pt x="2312" y="1069"/>
                      <a:pt x="2312" y="1069"/>
                      <a:pt x="2312" y="1069"/>
                    </a:cubicBezTo>
                    <a:cubicBezTo>
                      <a:pt x="2295" y="1069"/>
                      <a:pt x="2295" y="1069"/>
                      <a:pt x="2295" y="1069"/>
                    </a:cubicBezTo>
                    <a:cubicBezTo>
                      <a:pt x="2295" y="1052"/>
                      <a:pt x="2295" y="1052"/>
                      <a:pt x="2295" y="1052"/>
                    </a:cubicBezTo>
                    <a:cubicBezTo>
                      <a:pt x="2312" y="1052"/>
                      <a:pt x="2312" y="1052"/>
                      <a:pt x="2312" y="1052"/>
                    </a:cubicBezTo>
                    <a:close/>
                    <a:moveTo>
                      <a:pt x="2279" y="1052"/>
                    </a:moveTo>
                    <a:cubicBezTo>
                      <a:pt x="2279" y="1069"/>
                      <a:pt x="2279" y="1069"/>
                      <a:pt x="2279" y="1069"/>
                    </a:cubicBezTo>
                    <a:cubicBezTo>
                      <a:pt x="2263" y="1069"/>
                      <a:pt x="2263" y="1069"/>
                      <a:pt x="2263" y="1069"/>
                    </a:cubicBezTo>
                    <a:cubicBezTo>
                      <a:pt x="2263" y="1052"/>
                      <a:pt x="2263" y="1052"/>
                      <a:pt x="2263" y="1052"/>
                    </a:cubicBezTo>
                    <a:cubicBezTo>
                      <a:pt x="2279" y="1052"/>
                      <a:pt x="2279" y="1052"/>
                      <a:pt x="2279" y="1052"/>
                    </a:cubicBezTo>
                    <a:close/>
                    <a:moveTo>
                      <a:pt x="2246" y="1052"/>
                    </a:moveTo>
                    <a:cubicBezTo>
                      <a:pt x="2246" y="1069"/>
                      <a:pt x="2246" y="1069"/>
                      <a:pt x="2246" y="1069"/>
                    </a:cubicBezTo>
                    <a:cubicBezTo>
                      <a:pt x="2230" y="1069"/>
                      <a:pt x="2230" y="1069"/>
                      <a:pt x="2230" y="1069"/>
                    </a:cubicBezTo>
                    <a:cubicBezTo>
                      <a:pt x="2230" y="1052"/>
                      <a:pt x="2230" y="1052"/>
                      <a:pt x="2230" y="1052"/>
                    </a:cubicBezTo>
                    <a:cubicBezTo>
                      <a:pt x="2246" y="1052"/>
                      <a:pt x="2246" y="1052"/>
                      <a:pt x="2246" y="1052"/>
                    </a:cubicBezTo>
                    <a:close/>
                    <a:moveTo>
                      <a:pt x="2214" y="1052"/>
                    </a:moveTo>
                    <a:cubicBezTo>
                      <a:pt x="2214" y="1069"/>
                      <a:pt x="2214" y="1069"/>
                      <a:pt x="2214" y="1069"/>
                    </a:cubicBezTo>
                    <a:cubicBezTo>
                      <a:pt x="2197" y="1069"/>
                      <a:pt x="2197" y="1069"/>
                      <a:pt x="2197" y="1069"/>
                    </a:cubicBezTo>
                    <a:cubicBezTo>
                      <a:pt x="2197" y="1052"/>
                      <a:pt x="2197" y="1052"/>
                      <a:pt x="2197" y="1052"/>
                    </a:cubicBezTo>
                    <a:cubicBezTo>
                      <a:pt x="2214" y="1052"/>
                      <a:pt x="2214" y="1052"/>
                      <a:pt x="2214" y="1052"/>
                    </a:cubicBezTo>
                    <a:close/>
                    <a:moveTo>
                      <a:pt x="2181" y="1052"/>
                    </a:moveTo>
                    <a:cubicBezTo>
                      <a:pt x="2181" y="1069"/>
                      <a:pt x="2181" y="1069"/>
                      <a:pt x="2181" y="1069"/>
                    </a:cubicBezTo>
                    <a:cubicBezTo>
                      <a:pt x="2165" y="1069"/>
                      <a:pt x="2165" y="1069"/>
                      <a:pt x="2165" y="1069"/>
                    </a:cubicBezTo>
                    <a:cubicBezTo>
                      <a:pt x="2165" y="1052"/>
                      <a:pt x="2165" y="1052"/>
                      <a:pt x="2165" y="1052"/>
                    </a:cubicBezTo>
                    <a:cubicBezTo>
                      <a:pt x="2181" y="1052"/>
                      <a:pt x="2181" y="1052"/>
                      <a:pt x="2181" y="1052"/>
                    </a:cubicBezTo>
                    <a:close/>
                    <a:moveTo>
                      <a:pt x="2148" y="1052"/>
                    </a:moveTo>
                    <a:cubicBezTo>
                      <a:pt x="2148" y="1069"/>
                      <a:pt x="2148" y="1069"/>
                      <a:pt x="2148" y="1069"/>
                    </a:cubicBezTo>
                    <a:cubicBezTo>
                      <a:pt x="2132" y="1069"/>
                      <a:pt x="2132" y="1069"/>
                      <a:pt x="2132" y="1069"/>
                    </a:cubicBezTo>
                    <a:cubicBezTo>
                      <a:pt x="2132" y="1052"/>
                      <a:pt x="2132" y="1052"/>
                      <a:pt x="2132" y="1052"/>
                    </a:cubicBezTo>
                    <a:cubicBezTo>
                      <a:pt x="2148" y="1052"/>
                      <a:pt x="2148" y="1052"/>
                      <a:pt x="2148" y="1052"/>
                    </a:cubicBezTo>
                    <a:close/>
                    <a:moveTo>
                      <a:pt x="2116" y="1052"/>
                    </a:moveTo>
                    <a:cubicBezTo>
                      <a:pt x="2116" y="1069"/>
                      <a:pt x="2116" y="1069"/>
                      <a:pt x="2116" y="1069"/>
                    </a:cubicBezTo>
                    <a:cubicBezTo>
                      <a:pt x="2099" y="1069"/>
                      <a:pt x="2099" y="1069"/>
                      <a:pt x="2099" y="1069"/>
                    </a:cubicBezTo>
                    <a:cubicBezTo>
                      <a:pt x="2099" y="1052"/>
                      <a:pt x="2099" y="1052"/>
                      <a:pt x="2099" y="1052"/>
                    </a:cubicBezTo>
                    <a:cubicBezTo>
                      <a:pt x="2116" y="1052"/>
                      <a:pt x="2116" y="1052"/>
                      <a:pt x="2116" y="1052"/>
                    </a:cubicBezTo>
                    <a:close/>
                    <a:moveTo>
                      <a:pt x="2083" y="1052"/>
                    </a:moveTo>
                    <a:cubicBezTo>
                      <a:pt x="2083" y="1069"/>
                      <a:pt x="2083" y="1069"/>
                      <a:pt x="2083" y="1069"/>
                    </a:cubicBezTo>
                    <a:cubicBezTo>
                      <a:pt x="2067" y="1069"/>
                      <a:pt x="2067" y="1069"/>
                      <a:pt x="2067" y="1069"/>
                    </a:cubicBezTo>
                    <a:cubicBezTo>
                      <a:pt x="2067" y="1052"/>
                      <a:pt x="2067" y="1052"/>
                      <a:pt x="2067" y="1052"/>
                    </a:cubicBezTo>
                    <a:cubicBezTo>
                      <a:pt x="2083" y="1052"/>
                      <a:pt x="2083" y="1052"/>
                      <a:pt x="2083" y="1052"/>
                    </a:cubicBezTo>
                    <a:close/>
                    <a:moveTo>
                      <a:pt x="2050" y="1052"/>
                    </a:moveTo>
                    <a:cubicBezTo>
                      <a:pt x="2050" y="1069"/>
                      <a:pt x="2050" y="1069"/>
                      <a:pt x="2050" y="1069"/>
                    </a:cubicBezTo>
                    <a:cubicBezTo>
                      <a:pt x="2045" y="1069"/>
                      <a:pt x="2039" y="1069"/>
                      <a:pt x="2033" y="1069"/>
                    </a:cubicBezTo>
                    <a:cubicBezTo>
                      <a:pt x="2033" y="1060"/>
                      <a:pt x="2033" y="1060"/>
                      <a:pt x="2033" y="1060"/>
                    </a:cubicBezTo>
                    <a:cubicBezTo>
                      <a:pt x="2033" y="1052"/>
                      <a:pt x="2033" y="1052"/>
                      <a:pt x="2033" y="1052"/>
                    </a:cubicBezTo>
                    <a:cubicBezTo>
                      <a:pt x="2041" y="1052"/>
                      <a:pt x="2041" y="1052"/>
                      <a:pt x="2041" y="1052"/>
                    </a:cubicBezTo>
                    <a:cubicBezTo>
                      <a:pt x="2050" y="1052"/>
                      <a:pt x="2050" y="1052"/>
                      <a:pt x="2050" y="1052"/>
                    </a:cubicBezTo>
                    <a:close/>
                    <a:moveTo>
                      <a:pt x="2033" y="1084"/>
                    </a:moveTo>
                    <a:cubicBezTo>
                      <a:pt x="2049" y="1084"/>
                      <a:pt x="2049" y="1084"/>
                      <a:pt x="2049" y="1084"/>
                    </a:cubicBezTo>
                    <a:cubicBezTo>
                      <a:pt x="2049" y="1100"/>
                      <a:pt x="2049" y="1100"/>
                      <a:pt x="2049" y="1100"/>
                    </a:cubicBezTo>
                    <a:cubicBezTo>
                      <a:pt x="2033" y="1100"/>
                      <a:pt x="2033" y="1100"/>
                      <a:pt x="2033" y="1100"/>
                    </a:cubicBezTo>
                    <a:cubicBezTo>
                      <a:pt x="2033" y="1084"/>
                      <a:pt x="2033" y="1084"/>
                      <a:pt x="2033" y="1084"/>
                    </a:cubicBezTo>
                    <a:close/>
                    <a:moveTo>
                      <a:pt x="2033" y="1116"/>
                    </a:moveTo>
                    <a:cubicBezTo>
                      <a:pt x="2049" y="1116"/>
                      <a:pt x="2049" y="1116"/>
                      <a:pt x="2049" y="1116"/>
                    </a:cubicBezTo>
                    <a:cubicBezTo>
                      <a:pt x="2049" y="1133"/>
                      <a:pt x="2049" y="1133"/>
                      <a:pt x="2049" y="1133"/>
                    </a:cubicBezTo>
                    <a:cubicBezTo>
                      <a:pt x="2033" y="1133"/>
                      <a:pt x="2033" y="1133"/>
                      <a:pt x="2033" y="1133"/>
                    </a:cubicBezTo>
                    <a:cubicBezTo>
                      <a:pt x="2033" y="1116"/>
                      <a:pt x="2033" y="1116"/>
                      <a:pt x="2033" y="1116"/>
                    </a:cubicBezTo>
                    <a:close/>
                    <a:moveTo>
                      <a:pt x="2033" y="1149"/>
                    </a:moveTo>
                    <a:cubicBezTo>
                      <a:pt x="2049" y="1149"/>
                      <a:pt x="2049" y="1149"/>
                      <a:pt x="2049" y="1149"/>
                    </a:cubicBezTo>
                    <a:cubicBezTo>
                      <a:pt x="2049" y="1165"/>
                      <a:pt x="2049" y="1165"/>
                      <a:pt x="2049" y="1165"/>
                    </a:cubicBezTo>
                    <a:cubicBezTo>
                      <a:pt x="2033" y="1165"/>
                      <a:pt x="2033" y="1165"/>
                      <a:pt x="2033" y="1165"/>
                    </a:cubicBezTo>
                    <a:cubicBezTo>
                      <a:pt x="2033" y="1149"/>
                      <a:pt x="2033" y="1149"/>
                      <a:pt x="2033" y="1149"/>
                    </a:cubicBezTo>
                    <a:close/>
                    <a:moveTo>
                      <a:pt x="2033" y="1182"/>
                    </a:moveTo>
                    <a:cubicBezTo>
                      <a:pt x="2049" y="1182"/>
                      <a:pt x="2049" y="1182"/>
                      <a:pt x="2049" y="1182"/>
                    </a:cubicBezTo>
                    <a:cubicBezTo>
                      <a:pt x="2049" y="1198"/>
                      <a:pt x="2049" y="1198"/>
                      <a:pt x="2049" y="1198"/>
                    </a:cubicBezTo>
                    <a:cubicBezTo>
                      <a:pt x="2033" y="1198"/>
                      <a:pt x="2033" y="1198"/>
                      <a:pt x="2033" y="1198"/>
                    </a:cubicBezTo>
                    <a:cubicBezTo>
                      <a:pt x="2033" y="1182"/>
                      <a:pt x="2033" y="1182"/>
                      <a:pt x="2033" y="1182"/>
                    </a:cubicBezTo>
                    <a:close/>
                    <a:moveTo>
                      <a:pt x="2033" y="1214"/>
                    </a:moveTo>
                    <a:cubicBezTo>
                      <a:pt x="2049" y="1214"/>
                      <a:pt x="2049" y="1214"/>
                      <a:pt x="2049" y="1214"/>
                    </a:cubicBezTo>
                    <a:cubicBezTo>
                      <a:pt x="2049" y="1231"/>
                      <a:pt x="2049" y="1231"/>
                      <a:pt x="2049" y="1231"/>
                    </a:cubicBezTo>
                    <a:cubicBezTo>
                      <a:pt x="2033" y="1231"/>
                      <a:pt x="2033" y="1231"/>
                      <a:pt x="2033" y="1231"/>
                    </a:cubicBezTo>
                    <a:cubicBezTo>
                      <a:pt x="2033" y="1214"/>
                      <a:pt x="2033" y="1214"/>
                      <a:pt x="2033" y="1214"/>
                    </a:cubicBezTo>
                    <a:close/>
                    <a:moveTo>
                      <a:pt x="2033" y="1247"/>
                    </a:moveTo>
                    <a:cubicBezTo>
                      <a:pt x="2049" y="1247"/>
                      <a:pt x="2049" y="1247"/>
                      <a:pt x="2049" y="1247"/>
                    </a:cubicBezTo>
                    <a:cubicBezTo>
                      <a:pt x="2049" y="1263"/>
                      <a:pt x="2049" y="1263"/>
                      <a:pt x="2049" y="1263"/>
                    </a:cubicBezTo>
                    <a:cubicBezTo>
                      <a:pt x="2033" y="1263"/>
                      <a:pt x="2033" y="1263"/>
                      <a:pt x="2033" y="1263"/>
                    </a:cubicBezTo>
                    <a:cubicBezTo>
                      <a:pt x="2033" y="1247"/>
                      <a:pt x="2033" y="1247"/>
                      <a:pt x="2033" y="1247"/>
                    </a:cubicBezTo>
                    <a:close/>
                    <a:moveTo>
                      <a:pt x="2033" y="1280"/>
                    </a:moveTo>
                    <a:cubicBezTo>
                      <a:pt x="2049" y="1280"/>
                      <a:pt x="2049" y="1280"/>
                      <a:pt x="2049" y="1280"/>
                    </a:cubicBezTo>
                    <a:cubicBezTo>
                      <a:pt x="2049" y="1296"/>
                      <a:pt x="2049" y="1296"/>
                      <a:pt x="2049" y="1296"/>
                    </a:cubicBezTo>
                    <a:cubicBezTo>
                      <a:pt x="2033" y="1296"/>
                      <a:pt x="2033" y="1296"/>
                      <a:pt x="2033" y="1296"/>
                    </a:cubicBezTo>
                    <a:cubicBezTo>
                      <a:pt x="2033" y="1280"/>
                      <a:pt x="2033" y="1280"/>
                      <a:pt x="2033" y="1280"/>
                    </a:cubicBezTo>
                    <a:close/>
                    <a:moveTo>
                      <a:pt x="2033" y="1312"/>
                    </a:moveTo>
                    <a:cubicBezTo>
                      <a:pt x="2049" y="1312"/>
                      <a:pt x="2049" y="1312"/>
                      <a:pt x="2049" y="1312"/>
                    </a:cubicBezTo>
                    <a:cubicBezTo>
                      <a:pt x="2049" y="1329"/>
                      <a:pt x="2049" y="1329"/>
                      <a:pt x="2049" y="1329"/>
                    </a:cubicBezTo>
                    <a:cubicBezTo>
                      <a:pt x="2033" y="1329"/>
                      <a:pt x="2033" y="1329"/>
                      <a:pt x="2033" y="1329"/>
                    </a:cubicBezTo>
                    <a:cubicBezTo>
                      <a:pt x="2033" y="1312"/>
                      <a:pt x="2033" y="1312"/>
                      <a:pt x="2033" y="1312"/>
                    </a:cubicBezTo>
                    <a:close/>
                    <a:moveTo>
                      <a:pt x="2033" y="1345"/>
                    </a:moveTo>
                    <a:cubicBezTo>
                      <a:pt x="2049" y="1345"/>
                      <a:pt x="2049" y="1345"/>
                      <a:pt x="2049" y="1345"/>
                    </a:cubicBezTo>
                    <a:cubicBezTo>
                      <a:pt x="2049" y="1361"/>
                      <a:pt x="2049" y="1361"/>
                      <a:pt x="2049" y="1361"/>
                    </a:cubicBezTo>
                    <a:cubicBezTo>
                      <a:pt x="2033" y="1361"/>
                      <a:pt x="2033" y="1361"/>
                      <a:pt x="2033" y="1361"/>
                    </a:cubicBezTo>
                    <a:cubicBezTo>
                      <a:pt x="2033" y="1345"/>
                      <a:pt x="2033" y="1345"/>
                      <a:pt x="2033" y="1345"/>
                    </a:cubicBezTo>
                    <a:close/>
                    <a:moveTo>
                      <a:pt x="2033" y="1378"/>
                    </a:moveTo>
                    <a:cubicBezTo>
                      <a:pt x="2049" y="1378"/>
                      <a:pt x="2049" y="1378"/>
                      <a:pt x="2049" y="1378"/>
                    </a:cubicBezTo>
                    <a:cubicBezTo>
                      <a:pt x="2049" y="1394"/>
                      <a:pt x="2049" y="1394"/>
                      <a:pt x="2049" y="1394"/>
                    </a:cubicBezTo>
                    <a:cubicBezTo>
                      <a:pt x="2033" y="1394"/>
                      <a:pt x="2033" y="1394"/>
                      <a:pt x="2033" y="1394"/>
                    </a:cubicBezTo>
                    <a:cubicBezTo>
                      <a:pt x="2033" y="1378"/>
                      <a:pt x="2033" y="1378"/>
                      <a:pt x="2033" y="1378"/>
                    </a:cubicBezTo>
                    <a:close/>
                    <a:moveTo>
                      <a:pt x="2033" y="1410"/>
                    </a:moveTo>
                    <a:cubicBezTo>
                      <a:pt x="2049" y="1410"/>
                      <a:pt x="2049" y="1410"/>
                      <a:pt x="2049" y="1410"/>
                    </a:cubicBezTo>
                    <a:cubicBezTo>
                      <a:pt x="2049" y="1427"/>
                      <a:pt x="2049" y="1427"/>
                      <a:pt x="2049" y="1427"/>
                    </a:cubicBezTo>
                    <a:cubicBezTo>
                      <a:pt x="2033" y="1427"/>
                      <a:pt x="2033" y="1427"/>
                      <a:pt x="2033" y="1427"/>
                    </a:cubicBezTo>
                    <a:cubicBezTo>
                      <a:pt x="2033" y="1410"/>
                      <a:pt x="2033" y="1410"/>
                      <a:pt x="2033" y="1410"/>
                    </a:cubicBezTo>
                    <a:close/>
                    <a:moveTo>
                      <a:pt x="2033" y="1443"/>
                    </a:moveTo>
                    <a:cubicBezTo>
                      <a:pt x="2049" y="1443"/>
                      <a:pt x="2049" y="1443"/>
                      <a:pt x="2049" y="1443"/>
                    </a:cubicBezTo>
                    <a:cubicBezTo>
                      <a:pt x="2049" y="1459"/>
                      <a:pt x="2049" y="1459"/>
                      <a:pt x="2049" y="1459"/>
                    </a:cubicBezTo>
                    <a:cubicBezTo>
                      <a:pt x="2033" y="1459"/>
                      <a:pt x="2033" y="1459"/>
                      <a:pt x="2033" y="1459"/>
                    </a:cubicBezTo>
                    <a:cubicBezTo>
                      <a:pt x="2033" y="1443"/>
                      <a:pt x="2033" y="1443"/>
                      <a:pt x="2033" y="1443"/>
                    </a:cubicBezTo>
                    <a:close/>
                    <a:moveTo>
                      <a:pt x="2033" y="1476"/>
                    </a:moveTo>
                    <a:cubicBezTo>
                      <a:pt x="2049" y="1476"/>
                      <a:pt x="2049" y="1476"/>
                      <a:pt x="2049" y="1476"/>
                    </a:cubicBezTo>
                    <a:cubicBezTo>
                      <a:pt x="2049" y="1492"/>
                      <a:pt x="2049" y="1492"/>
                      <a:pt x="2049" y="1492"/>
                    </a:cubicBezTo>
                    <a:cubicBezTo>
                      <a:pt x="2033" y="1492"/>
                      <a:pt x="2033" y="1492"/>
                      <a:pt x="2033" y="1492"/>
                    </a:cubicBezTo>
                    <a:cubicBezTo>
                      <a:pt x="2033" y="1476"/>
                      <a:pt x="2033" y="1476"/>
                      <a:pt x="2033" y="1476"/>
                    </a:cubicBezTo>
                    <a:close/>
                    <a:moveTo>
                      <a:pt x="2033" y="1508"/>
                    </a:moveTo>
                    <a:cubicBezTo>
                      <a:pt x="2049" y="1508"/>
                      <a:pt x="2049" y="1508"/>
                      <a:pt x="2049" y="1508"/>
                    </a:cubicBezTo>
                    <a:cubicBezTo>
                      <a:pt x="2049" y="1524"/>
                      <a:pt x="2049" y="1524"/>
                      <a:pt x="2049" y="1524"/>
                    </a:cubicBezTo>
                    <a:cubicBezTo>
                      <a:pt x="2033" y="1524"/>
                      <a:pt x="2033" y="1524"/>
                      <a:pt x="2033" y="1524"/>
                    </a:cubicBezTo>
                    <a:cubicBezTo>
                      <a:pt x="2033" y="1508"/>
                      <a:pt x="2033" y="1508"/>
                      <a:pt x="2033" y="1508"/>
                    </a:cubicBezTo>
                    <a:close/>
                    <a:moveTo>
                      <a:pt x="2033" y="1541"/>
                    </a:moveTo>
                    <a:cubicBezTo>
                      <a:pt x="2049" y="1541"/>
                      <a:pt x="2049" y="1541"/>
                      <a:pt x="2049" y="1541"/>
                    </a:cubicBezTo>
                    <a:cubicBezTo>
                      <a:pt x="2049" y="1557"/>
                      <a:pt x="2049" y="1557"/>
                      <a:pt x="2049" y="1557"/>
                    </a:cubicBezTo>
                    <a:cubicBezTo>
                      <a:pt x="2033" y="1557"/>
                      <a:pt x="2033" y="1557"/>
                      <a:pt x="2033" y="1557"/>
                    </a:cubicBezTo>
                    <a:cubicBezTo>
                      <a:pt x="2033" y="1541"/>
                      <a:pt x="2033" y="1541"/>
                      <a:pt x="2033" y="1541"/>
                    </a:cubicBezTo>
                    <a:close/>
                    <a:moveTo>
                      <a:pt x="2403" y="72"/>
                    </a:moveTo>
                    <a:cubicBezTo>
                      <a:pt x="2419" y="72"/>
                      <a:pt x="2419" y="72"/>
                      <a:pt x="2419" y="72"/>
                    </a:cubicBezTo>
                    <a:cubicBezTo>
                      <a:pt x="2419" y="88"/>
                      <a:pt x="2419" y="88"/>
                      <a:pt x="2419" y="88"/>
                    </a:cubicBezTo>
                    <a:cubicBezTo>
                      <a:pt x="2403" y="88"/>
                      <a:pt x="2403" y="88"/>
                      <a:pt x="2403" y="88"/>
                    </a:cubicBezTo>
                    <a:cubicBezTo>
                      <a:pt x="2403" y="72"/>
                      <a:pt x="2403" y="72"/>
                      <a:pt x="2403" y="72"/>
                    </a:cubicBezTo>
                    <a:close/>
                    <a:moveTo>
                      <a:pt x="2403" y="104"/>
                    </a:moveTo>
                    <a:cubicBezTo>
                      <a:pt x="2419" y="104"/>
                      <a:pt x="2419" y="104"/>
                      <a:pt x="2419" y="104"/>
                    </a:cubicBezTo>
                    <a:cubicBezTo>
                      <a:pt x="2419" y="121"/>
                      <a:pt x="2419" y="121"/>
                      <a:pt x="2419" y="121"/>
                    </a:cubicBezTo>
                    <a:cubicBezTo>
                      <a:pt x="2403" y="121"/>
                      <a:pt x="2403" y="121"/>
                      <a:pt x="2403" y="121"/>
                    </a:cubicBezTo>
                    <a:cubicBezTo>
                      <a:pt x="2403" y="104"/>
                      <a:pt x="2403" y="104"/>
                      <a:pt x="2403" y="104"/>
                    </a:cubicBezTo>
                    <a:close/>
                    <a:moveTo>
                      <a:pt x="2403" y="137"/>
                    </a:moveTo>
                    <a:cubicBezTo>
                      <a:pt x="2419" y="137"/>
                      <a:pt x="2419" y="137"/>
                      <a:pt x="2419" y="137"/>
                    </a:cubicBezTo>
                    <a:cubicBezTo>
                      <a:pt x="2419" y="153"/>
                      <a:pt x="2419" y="153"/>
                      <a:pt x="2419" y="153"/>
                    </a:cubicBezTo>
                    <a:cubicBezTo>
                      <a:pt x="2403" y="153"/>
                      <a:pt x="2403" y="153"/>
                      <a:pt x="2403" y="153"/>
                    </a:cubicBezTo>
                    <a:cubicBezTo>
                      <a:pt x="2403" y="137"/>
                      <a:pt x="2403" y="137"/>
                      <a:pt x="2403" y="137"/>
                    </a:cubicBezTo>
                    <a:close/>
                    <a:moveTo>
                      <a:pt x="2403" y="170"/>
                    </a:moveTo>
                    <a:cubicBezTo>
                      <a:pt x="2419" y="170"/>
                      <a:pt x="2419" y="170"/>
                      <a:pt x="2419" y="170"/>
                    </a:cubicBezTo>
                    <a:cubicBezTo>
                      <a:pt x="2419" y="186"/>
                      <a:pt x="2419" y="186"/>
                      <a:pt x="2419" y="186"/>
                    </a:cubicBezTo>
                    <a:cubicBezTo>
                      <a:pt x="2403" y="186"/>
                      <a:pt x="2403" y="186"/>
                      <a:pt x="2403" y="186"/>
                    </a:cubicBezTo>
                    <a:cubicBezTo>
                      <a:pt x="2403" y="170"/>
                      <a:pt x="2403" y="170"/>
                      <a:pt x="2403" y="170"/>
                    </a:cubicBezTo>
                    <a:close/>
                    <a:moveTo>
                      <a:pt x="2403" y="202"/>
                    </a:moveTo>
                    <a:cubicBezTo>
                      <a:pt x="2419" y="202"/>
                      <a:pt x="2419" y="202"/>
                      <a:pt x="2419" y="202"/>
                    </a:cubicBezTo>
                    <a:cubicBezTo>
                      <a:pt x="2419" y="219"/>
                      <a:pt x="2419" y="219"/>
                      <a:pt x="2419" y="219"/>
                    </a:cubicBezTo>
                    <a:cubicBezTo>
                      <a:pt x="2403" y="219"/>
                      <a:pt x="2403" y="219"/>
                      <a:pt x="2403" y="219"/>
                    </a:cubicBezTo>
                    <a:cubicBezTo>
                      <a:pt x="2403" y="202"/>
                      <a:pt x="2403" y="202"/>
                      <a:pt x="2403" y="202"/>
                    </a:cubicBezTo>
                    <a:close/>
                    <a:moveTo>
                      <a:pt x="2403" y="235"/>
                    </a:moveTo>
                    <a:cubicBezTo>
                      <a:pt x="2419" y="235"/>
                      <a:pt x="2419" y="235"/>
                      <a:pt x="2419" y="235"/>
                    </a:cubicBezTo>
                    <a:cubicBezTo>
                      <a:pt x="2419" y="251"/>
                      <a:pt x="2419" y="251"/>
                      <a:pt x="2419" y="251"/>
                    </a:cubicBezTo>
                    <a:cubicBezTo>
                      <a:pt x="2403" y="251"/>
                      <a:pt x="2403" y="251"/>
                      <a:pt x="2403" y="251"/>
                    </a:cubicBezTo>
                    <a:cubicBezTo>
                      <a:pt x="2403" y="235"/>
                      <a:pt x="2403" y="235"/>
                      <a:pt x="2403" y="235"/>
                    </a:cubicBezTo>
                    <a:close/>
                    <a:moveTo>
                      <a:pt x="2403" y="268"/>
                    </a:moveTo>
                    <a:cubicBezTo>
                      <a:pt x="2419" y="268"/>
                      <a:pt x="2419" y="268"/>
                      <a:pt x="2419" y="268"/>
                    </a:cubicBezTo>
                    <a:cubicBezTo>
                      <a:pt x="2419" y="284"/>
                      <a:pt x="2419" y="284"/>
                      <a:pt x="2419" y="284"/>
                    </a:cubicBezTo>
                    <a:cubicBezTo>
                      <a:pt x="2403" y="284"/>
                      <a:pt x="2403" y="284"/>
                      <a:pt x="2403" y="284"/>
                    </a:cubicBezTo>
                    <a:cubicBezTo>
                      <a:pt x="2403" y="268"/>
                      <a:pt x="2403" y="268"/>
                      <a:pt x="2403" y="268"/>
                    </a:cubicBezTo>
                    <a:close/>
                    <a:moveTo>
                      <a:pt x="2403" y="300"/>
                    </a:moveTo>
                    <a:cubicBezTo>
                      <a:pt x="2419" y="300"/>
                      <a:pt x="2419" y="300"/>
                      <a:pt x="2419" y="300"/>
                    </a:cubicBezTo>
                    <a:cubicBezTo>
                      <a:pt x="2419" y="317"/>
                      <a:pt x="2419" y="317"/>
                      <a:pt x="2419" y="317"/>
                    </a:cubicBezTo>
                    <a:cubicBezTo>
                      <a:pt x="2403" y="317"/>
                      <a:pt x="2403" y="317"/>
                      <a:pt x="2403" y="317"/>
                    </a:cubicBezTo>
                    <a:cubicBezTo>
                      <a:pt x="2403" y="300"/>
                      <a:pt x="2403" y="300"/>
                      <a:pt x="2403" y="300"/>
                    </a:cubicBezTo>
                    <a:close/>
                    <a:moveTo>
                      <a:pt x="2403" y="333"/>
                    </a:moveTo>
                    <a:cubicBezTo>
                      <a:pt x="2419" y="333"/>
                      <a:pt x="2419" y="333"/>
                      <a:pt x="2419" y="333"/>
                    </a:cubicBezTo>
                    <a:cubicBezTo>
                      <a:pt x="2419" y="349"/>
                      <a:pt x="2419" y="349"/>
                      <a:pt x="2419" y="349"/>
                    </a:cubicBezTo>
                    <a:cubicBezTo>
                      <a:pt x="2403" y="349"/>
                      <a:pt x="2403" y="349"/>
                      <a:pt x="2403" y="349"/>
                    </a:cubicBezTo>
                    <a:cubicBezTo>
                      <a:pt x="2403" y="333"/>
                      <a:pt x="2403" y="333"/>
                      <a:pt x="2403" y="333"/>
                    </a:cubicBezTo>
                    <a:close/>
                    <a:moveTo>
                      <a:pt x="2403" y="366"/>
                    </a:moveTo>
                    <a:cubicBezTo>
                      <a:pt x="2419" y="366"/>
                      <a:pt x="2419" y="366"/>
                      <a:pt x="2419" y="366"/>
                    </a:cubicBezTo>
                    <a:cubicBezTo>
                      <a:pt x="2419" y="382"/>
                      <a:pt x="2419" y="382"/>
                      <a:pt x="2419" y="382"/>
                    </a:cubicBezTo>
                    <a:cubicBezTo>
                      <a:pt x="2403" y="382"/>
                      <a:pt x="2403" y="382"/>
                      <a:pt x="2403" y="382"/>
                    </a:cubicBezTo>
                    <a:cubicBezTo>
                      <a:pt x="2403" y="366"/>
                      <a:pt x="2403" y="366"/>
                      <a:pt x="2403" y="366"/>
                    </a:cubicBezTo>
                    <a:close/>
                    <a:moveTo>
                      <a:pt x="2403" y="398"/>
                    </a:moveTo>
                    <a:cubicBezTo>
                      <a:pt x="2419" y="398"/>
                      <a:pt x="2419" y="398"/>
                      <a:pt x="2419" y="398"/>
                    </a:cubicBezTo>
                    <a:cubicBezTo>
                      <a:pt x="2419" y="414"/>
                      <a:pt x="2419" y="414"/>
                      <a:pt x="2419" y="414"/>
                    </a:cubicBezTo>
                    <a:cubicBezTo>
                      <a:pt x="2403" y="414"/>
                      <a:pt x="2403" y="414"/>
                      <a:pt x="2403" y="414"/>
                    </a:cubicBezTo>
                    <a:cubicBezTo>
                      <a:pt x="2403" y="398"/>
                      <a:pt x="2403" y="398"/>
                      <a:pt x="2403" y="398"/>
                    </a:cubicBezTo>
                    <a:close/>
                    <a:moveTo>
                      <a:pt x="2403" y="431"/>
                    </a:moveTo>
                    <a:cubicBezTo>
                      <a:pt x="2419" y="431"/>
                      <a:pt x="2419" y="431"/>
                      <a:pt x="2419" y="431"/>
                    </a:cubicBezTo>
                    <a:cubicBezTo>
                      <a:pt x="2419" y="447"/>
                      <a:pt x="2419" y="447"/>
                      <a:pt x="2419" y="447"/>
                    </a:cubicBezTo>
                    <a:cubicBezTo>
                      <a:pt x="2403" y="447"/>
                      <a:pt x="2403" y="447"/>
                      <a:pt x="2403" y="447"/>
                    </a:cubicBezTo>
                    <a:cubicBezTo>
                      <a:pt x="2403" y="431"/>
                      <a:pt x="2403" y="431"/>
                      <a:pt x="2403" y="431"/>
                    </a:cubicBezTo>
                    <a:close/>
                    <a:moveTo>
                      <a:pt x="2403" y="463"/>
                    </a:moveTo>
                    <a:cubicBezTo>
                      <a:pt x="2419" y="463"/>
                      <a:pt x="2419" y="463"/>
                      <a:pt x="2419" y="463"/>
                    </a:cubicBezTo>
                    <a:cubicBezTo>
                      <a:pt x="2419" y="480"/>
                      <a:pt x="2419" y="480"/>
                      <a:pt x="2419" y="480"/>
                    </a:cubicBezTo>
                    <a:cubicBezTo>
                      <a:pt x="2403" y="480"/>
                      <a:pt x="2403" y="480"/>
                      <a:pt x="2403" y="480"/>
                    </a:cubicBezTo>
                    <a:cubicBezTo>
                      <a:pt x="2403" y="463"/>
                      <a:pt x="2403" y="463"/>
                      <a:pt x="2403" y="463"/>
                    </a:cubicBezTo>
                    <a:close/>
                    <a:moveTo>
                      <a:pt x="2403" y="496"/>
                    </a:moveTo>
                    <a:cubicBezTo>
                      <a:pt x="2419" y="496"/>
                      <a:pt x="2419" y="496"/>
                      <a:pt x="2419" y="496"/>
                    </a:cubicBezTo>
                    <a:cubicBezTo>
                      <a:pt x="2419" y="512"/>
                      <a:pt x="2419" y="512"/>
                      <a:pt x="2419" y="512"/>
                    </a:cubicBezTo>
                    <a:cubicBezTo>
                      <a:pt x="2403" y="512"/>
                      <a:pt x="2403" y="512"/>
                      <a:pt x="2403" y="512"/>
                    </a:cubicBezTo>
                    <a:cubicBezTo>
                      <a:pt x="2403" y="496"/>
                      <a:pt x="2403" y="496"/>
                      <a:pt x="2403" y="496"/>
                    </a:cubicBezTo>
                    <a:close/>
                    <a:moveTo>
                      <a:pt x="2403" y="529"/>
                    </a:moveTo>
                    <a:cubicBezTo>
                      <a:pt x="2419" y="529"/>
                      <a:pt x="2419" y="529"/>
                      <a:pt x="2419" y="529"/>
                    </a:cubicBezTo>
                    <a:cubicBezTo>
                      <a:pt x="2419" y="545"/>
                      <a:pt x="2419" y="545"/>
                      <a:pt x="2419" y="545"/>
                    </a:cubicBezTo>
                    <a:cubicBezTo>
                      <a:pt x="2403" y="545"/>
                      <a:pt x="2403" y="545"/>
                      <a:pt x="2403" y="545"/>
                    </a:cubicBezTo>
                    <a:cubicBezTo>
                      <a:pt x="2403" y="529"/>
                      <a:pt x="2403" y="529"/>
                      <a:pt x="2403" y="529"/>
                    </a:cubicBezTo>
                    <a:close/>
                    <a:moveTo>
                      <a:pt x="2403" y="561"/>
                    </a:moveTo>
                    <a:cubicBezTo>
                      <a:pt x="2419" y="561"/>
                      <a:pt x="2419" y="561"/>
                      <a:pt x="2419" y="561"/>
                    </a:cubicBezTo>
                    <a:cubicBezTo>
                      <a:pt x="2419" y="578"/>
                      <a:pt x="2419" y="578"/>
                      <a:pt x="2419" y="578"/>
                    </a:cubicBezTo>
                    <a:cubicBezTo>
                      <a:pt x="2403" y="578"/>
                      <a:pt x="2403" y="578"/>
                      <a:pt x="2403" y="578"/>
                    </a:cubicBezTo>
                    <a:cubicBezTo>
                      <a:pt x="2403" y="561"/>
                      <a:pt x="2403" y="561"/>
                      <a:pt x="2403" y="561"/>
                    </a:cubicBezTo>
                    <a:close/>
                    <a:moveTo>
                      <a:pt x="2403" y="594"/>
                    </a:moveTo>
                    <a:cubicBezTo>
                      <a:pt x="2419" y="594"/>
                      <a:pt x="2419" y="594"/>
                      <a:pt x="2419" y="594"/>
                    </a:cubicBezTo>
                    <a:cubicBezTo>
                      <a:pt x="2419" y="610"/>
                      <a:pt x="2419" y="610"/>
                      <a:pt x="2419" y="610"/>
                    </a:cubicBezTo>
                    <a:cubicBezTo>
                      <a:pt x="2403" y="610"/>
                      <a:pt x="2403" y="610"/>
                      <a:pt x="2403" y="610"/>
                    </a:cubicBezTo>
                    <a:cubicBezTo>
                      <a:pt x="2403" y="594"/>
                      <a:pt x="2403" y="594"/>
                      <a:pt x="2403" y="594"/>
                    </a:cubicBezTo>
                    <a:close/>
                    <a:moveTo>
                      <a:pt x="2403" y="627"/>
                    </a:moveTo>
                    <a:cubicBezTo>
                      <a:pt x="2419" y="627"/>
                      <a:pt x="2419" y="627"/>
                      <a:pt x="2419" y="627"/>
                    </a:cubicBezTo>
                    <a:cubicBezTo>
                      <a:pt x="2419" y="643"/>
                      <a:pt x="2419" y="643"/>
                      <a:pt x="2419" y="643"/>
                    </a:cubicBezTo>
                    <a:cubicBezTo>
                      <a:pt x="2403" y="643"/>
                      <a:pt x="2403" y="643"/>
                      <a:pt x="2403" y="643"/>
                    </a:cubicBezTo>
                    <a:cubicBezTo>
                      <a:pt x="2403" y="627"/>
                      <a:pt x="2403" y="627"/>
                      <a:pt x="2403" y="627"/>
                    </a:cubicBezTo>
                    <a:close/>
                    <a:moveTo>
                      <a:pt x="2403" y="659"/>
                    </a:moveTo>
                    <a:cubicBezTo>
                      <a:pt x="2419" y="659"/>
                      <a:pt x="2419" y="659"/>
                      <a:pt x="2419" y="659"/>
                    </a:cubicBezTo>
                    <a:cubicBezTo>
                      <a:pt x="2419" y="676"/>
                      <a:pt x="2419" y="676"/>
                      <a:pt x="2419" y="676"/>
                    </a:cubicBezTo>
                    <a:cubicBezTo>
                      <a:pt x="2403" y="676"/>
                      <a:pt x="2403" y="676"/>
                      <a:pt x="2403" y="676"/>
                    </a:cubicBezTo>
                    <a:cubicBezTo>
                      <a:pt x="2403" y="659"/>
                      <a:pt x="2403" y="659"/>
                      <a:pt x="2403" y="659"/>
                    </a:cubicBezTo>
                    <a:close/>
                    <a:moveTo>
                      <a:pt x="2403" y="692"/>
                    </a:moveTo>
                    <a:cubicBezTo>
                      <a:pt x="2419" y="692"/>
                      <a:pt x="2419" y="692"/>
                      <a:pt x="2419" y="692"/>
                    </a:cubicBezTo>
                    <a:cubicBezTo>
                      <a:pt x="2419" y="708"/>
                      <a:pt x="2419" y="708"/>
                      <a:pt x="2419" y="708"/>
                    </a:cubicBezTo>
                    <a:cubicBezTo>
                      <a:pt x="2403" y="708"/>
                      <a:pt x="2403" y="708"/>
                      <a:pt x="2403" y="708"/>
                    </a:cubicBezTo>
                    <a:cubicBezTo>
                      <a:pt x="2403" y="692"/>
                      <a:pt x="2403" y="692"/>
                      <a:pt x="2403" y="692"/>
                    </a:cubicBezTo>
                    <a:close/>
                    <a:moveTo>
                      <a:pt x="2403" y="725"/>
                    </a:moveTo>
                    <a:cubicBezTo>
                      <a:pt x="2419" y="725"/>
                      <a:pt x="2419" y="725"/>
                      <a:pt x="2419" y="725"/>
                    </a:cubicBezTo>
                    <a:cubicBezTo>
                      <a:pt x="2419" y="741"/>
                      <a:pt x="2419" y="741"/>
                      <a:pt x="2419" y="741"/>
                    </a:cubicBezTo>
                    <a:cubicBezTo>
                      <a:pt x="2403" y="741"/>
                      <a:pt x="2403" y="741"/>
                      <a:pt x="2403" y="741"/>
                    </a:cubicBezTo>
                    <a:cubicBezTo>
                      <a:pt x="2403" y="725"/>
                      <a:pt x="2403" y="725"/>
                      <a:pt x="2403" y="725"/>
                    </a:cubicBezTo>
                    <a:close/>
                    <a:moveTo>
                      <a:pt x="2403" y="757"/>
                    </a:moveTo>
                    <a:cubicBezTo>
                      <a:pt x="2419" y="757"/>
                      <a:pt x="2419" y="757"/>
                      <a:pt x="2419" y="757"/>
                    </a:cubicBezTo>
                    <a:cubicBezTo>
                      <a:pt x="2419" y="774"/>
                      <a:pt x="2419" y="774"/>
                      <a:pt x="2419" y="774"/>
                    </a:cubicBezTo>
                    <a:cubicBezTo>
                      <a:pt x="2403" y="774"/>
                      <a:pt x="2403" y="774"/>
                      <a:pt x="2403" y="774"/>
                    </a:cubicBezTo>
                    <a:cubicBezTo>
                      <a:pt x="2403" y="757"/>
                      <a:pt x="2403" y="757"/>
                      <a:pt x="2403" y="757"/>
                    </a:cubicBezTo>
                    <a:close/>
                    <a:moveTo>
                      <a:pt x="2403" y="790"/>
                    </a:moveTo>
                    <a:cubicBezTo>
                      <a:pt x="2419" y="790"/>
                      <a:pt x="2419" y="790"/>
                      <a:pt x="2419" y="790"/>
                    </a:cubicBezTo>
                    <a:cubicBezTo>
                      <a:pt x="2419" y="806"/>
                      <a:pt x="2419" y="806"/>
                      <a:pt x="2419" y="806"/>
                    </a:cubicBezTo>
                    <a:cubicBezTo>
                      <a:pt x="2403" y="806"/>
                      <a:pt x="2403" y="806"/>
                      <a:pt x="2403" y="806"/>
                    </a:cubicBezTo>
                    <a:cubicBezTo>
                      <a:pt x="2403" y="790"/>
                      <a:pt x="2403" y="790"/>
                      <a:pt x="2403" y="790"/>
                    </a:cubicBezTo>
                    <a:close/>
                    <a:moveTo>
                      <a:pt x="2403" y="822"/>
                    </a:moveTo>
                    <a:cubicBezTo>
                      <a:pt x="2419" y="822"/>
                      <a:pt x="2419" y="822"/>
                      <a:pt x="2419" y="822"/>
                    </a:cubicBezTo>
                    <a:cubicBezTo>
                      <a:pt x="2419" y="839"/>
                      <a:pt x="2419" y="839"/>
                      <a:pt x="2419" y="839"/>
                    </a:cubicBezTo>
                    <a:cubicBezTo>
                      <a:pt x="2403" y="839"/>
                      <a:pt x="2403" y="839"/>
                      <a:pt x="2403" y="839"/>
                    </a:cubicBezTo>
                    <a:cubicBezTo>
                      <a:pt x="2403" y="822"/>
                      <a:pt x="2403" y="822"/>
                      <a:pt x="2403" y="822"/>
                    </a:cubicBezTo>
                    <a:close/>
                    <a:moveTo>
                      <a:pt x="2403" y="855"/>
                    </a:moveTo>
                    <a:cubicBezTo>
                      <a:pt x="2419" y="855"/>
                      <a:pt x="2419" y="855"/>
                      <a:pt x="2419" y="855"/>
                    </a:cubicBezTo>
                    <a:cubicBezTo>
                      <a:pt x="2419" y="871"/>
                      <a:pt x="2419" y="871"/>
                      <a:pt x="2419" y="871"/>
                    </a:cubicBezTo>
                    <a:cubicBezTo>
                      <a:pt x="2403" y="871"/>
                      <a:pt x="2403" y="871"/>
                      <a:pt x="2403" y="871"/>
                    </a:cubicBezTo>
                    <a:cubicBezTo>
                      <a:pt x="2403" y="855"/>
                      <a:pt x="2403" y="855"/>
                      <a:pt x="2403" y="855"/>
                    </a:cubicBezTo>
                    <a:close/>
                    <a:moveTo>
                      <a:pt x="2403" y="888"/>
                    </a:moveTo>
                    <a:cubicBezTo>
                      <a:pt x="2419" y="888"/>
                      <a:pt x="2419" y="888"/>
                      <a:pt x="2419" y="888"/>
                    </a:cubicBezTo>
                    <a:cubicBezTo>
                      <a:pt x="2419" y="904"/>
                      <a:pt x="2419" y="904"/>
                      <a:pt x="2419" y="904"/>
                    </a:cubicBezTo>
                    <a:cubicBezTo>
                      <a:pt x="2403" y="904"/>
                      <a:pt x="2403" y="904"/>
                      <a:pt x="2403" y="904"/>
                    </a:cubicBezTo>
                    <a:cubicBezTo>
                      <a:pt x="2403" y="888"/>
                      <a:pt x="2403" y="888"/>
                      <a:pt x="2403" y="888"/>
                    </a:cubicBezTo>
                    <a:close/>
                    <a:moveTo>
                      <a:pt x="2403" y="920"/>
                    </a:moveTo>
                    <a:cubicBezTo>
                      <a:pt x="2419" y="920"/>
                      <a:pt x="2419" y="920"/>
                      <a:pt x="2419" y="920"/>
                    </a:cubicBezTo>
                    <a:cubicBezTo>
                      <a:pt x="2419" y="937"/>
                      <a:pt x="2419" y="937"/>
                      <a:pt x="2419" y="937"/>
                    </a:cubicBezTo>
                    <a:cubicBezTo>
                      <a:pt x="2403" y="937"/>
                      <a:pt x="2403" y="937"/>
                      <a:pt x="2403" y="937"/>
                    </a:cubicBezTo>
                    <a:cubicBezTo>
                      <a:pt x="2403" y="920"/>
                      <a:pt x="2403" y="920"/>
                      <a:pt x="2403" y="920"/>
                    </a:cubicBezTo>
                    <a:close/>
                    <a:moveTo>
                      <a:pt x="2403" y="953"/>
                    </a:moveTo>
                    <a:cubicBezTo>
                      <a:pt x="2419" y="953"/>
                      <a:pt x="2419" y="953"/>
                      <a:pt x="2419" y="953"/>
                    </a:cubicBezTo>
                    <a:cubicBezTo>
                      <a:pt x="2419" y="969"/>
                      <a:pt x="2419" y="969"/>
                      <a:pt x="2419" y="969"/>
                    </a:cubicBezTo>
                    <a:cubicBezTo>
                      <a:pt x="2403" y="969"/>
                      <a:pt x="2403" y="969"/>
                      <a:pt x="2403" y="969"/>
                    </a:cubicBezTo>
                    <a:cubicBezTo>
                      <a:pt x="2403" y="953"/>
                      <a:pt x="2403" y="953"/>
                      <a:pt x="2403" y="953"/>
                    </a:cubicBezTo>
                    <a:close/>
                    <a:moveTo>
                      <a:pt x="2408" y="974"/>
                    </a:moveTo>
                    <a:cubicBezTo>
                      <a:pt x="2408" y="990"/>
                      <a:pt x="2408" y="990"/>
                      <a:pt x="2408" y="990"/>
                    </a:cubicBezTo>
                    <a:cubicBezTo>
                      <a:pt x="2391" y="990"/>
                      <a:pt x="2391" y="990"/>
                      <a:pt x="2391" y="990"/>
                    </a:cubicBezTo>
                    <a:cubicBezTo>
                      <a:pt x="2391" y="974"/>
                      <a:pt x="2391" y="974"/>
                      <a:pt x="2391" y="974"/>
                    </a:cubicBezTo>
                    <a:cubicBezTo>
                      <a:pt x="2408" y="974"/>
                      <a:pt x="2408" y="974"/>
                      <a:pt x="2408" y="974"/>
                    </a:cubicBezTo>
                    <a:close/>
                    <a:moveTo>
                      <a:pt x="2375" y="974"/>
                    </a:moveTo>
                    <a:cubicBezTo>
                      <a:pt x="2375" y="990"/>
                      <a:pt x="2375" y="990"/>
                      <a:pt x="2375" y="990"/>
                    </a:cubicBezTo>
                    <a:cubicBezTo>
                      <a:pt x="2359" y="990"/>
                      <a:pt x="2359" y="990"/>
                      <a:pt x="2359" y="990"/>
                    </a:cubicBezTo>
                    <a:cubicBezTo>
                      <a:pt x="2359" y="974"/>
                      <a:pt x="2359" y="974"/>
                      <a:pt x="2359" y="974"/>
                    </a:cubicBezTo>
                    <a:cubicBezTo>
                      <a:pt x="2375" y="974"/>
                      <a:pt x="2375" y="974"/>
                      <a:pt x="2375" y="974"/>
                    </a:cubicBezTo>
                    <a:close/>
                    <a:moveTo>
                      <a:pt x="2342" y="974"/>
                    </a:moveTo>
                    <a:cubicBezTo>
                      <a:pt x="2342" y="990"/>
                      <a:pt x="2342" y="990"/>
                      <a:pt x="2342" y="990"/>
                    </a:cubicBezTo>
                    <a:cubicBezTo>
                      <a:pt x="2326" y="990"/>
                      <a:pt x="2326" y="990"/>
                      <a:pt x="2326" y="990"/>
                    </a:cubicBezTo>
                    <a:cubicBezTo>
                      <a:pt x="2326" y="974"/>
                      <a:pt x="2326" y="974"/>
                      <a:pt x="2326" y="974"/>
                    </a:cubicBezTo>
                    <a:cubicBezTo>
                      <a:pt x="2342" y="974"/>
                      <a:pt x="2342" y="974"/>
                      <a:pt x="2342" y="974"/>
                    </a:cubicBezTo>
                    <a:close/>
                    <a:moveTo>
                      <a:pt x="2310" y="974"/>
                    </a:moveTo>
                    <a:cubicBezTo>
                      <a:pt x="2310" y="990"/>
                      <a:pt x="2310" y="990"/>
                      <a:pt x="2310" y="990"/>
                    </a:cubicBezTo>
                    <a:cubicBezTo>
                      <a:pt x="2293" y="990"/>
                      <a:pt x="2293" y="990"/>
                      <a:pt x="2293" y="990"/>
                    </a:cubicBezTo>
                    <a:cubicBezTo>
                      <a:pt x="2293" y="974"/>
                      <a:pt x="2293" y="974"/>
                      <a:pt x="2293" y="974"/>
                    </a:cubicBezTo>
                    <a:cubicBezTo>
                      <a:pt x="2310" y="974"/>
                      <a:pt x="2310" y="974"/>
                      <a:pt x="2310" y="974"/>
                    </a:cubicBezTo>
                    <a:close/>
                    <a:moveTo>
                      <a:pt x="2277" y="974"/>
                    </a:moveTo>
                    <a:cubicBezTo>
                      <a:pt x="2277" y="990"/>
                      <a:pt x="2277" y="990"/>
                      <a:pt x="2277" y="990"/>
                    </a:cubicBezTo>
                    <a:cubicBezTo>
                      <a:pt x="2261" y="990"/>
                      <a:pt x="2261" y="990"/>
                      <a:pt x="2261" y="990"/>
                    </a:cubicBezTo>
                    <a:cubicBezTo>
                      <a:pt x="2261" y="974"/>
                      <a:pt x="2261" y="974"/>
                      <a:pt x="2261" y="974"/>
                    </a:cubicBezTo>
                    <a:cubicBezTo>
                      <a:pt x="2277" y="974"/>
                      <a:pt x="2277" y="974"/>
                      <a:pt x="2277" y="974"/>
                    </a:cubicBezTo>
                    <a:close/>
                    <a:moveTo>
                      <a:pt x="2244" y="974"/>
                    </a:moveTo>
                    <a:cubicBezTo>
                      <a:pt x="2244" y="990"/>
                      <a:pt x="2244" y="990"/>
                      <a:pt x="2244" y="990"/>
                    </a:cubicBezTo>
                    <a:cubicBezTo>
                      <a:pt x="2228" y="990"/>
                      <a:pt x="2228" y="990"/>
                      <a:pt x="2228" y="990"/>
                    </a:cubicBezTo>
                    <a:cubicBezTo>
                      <a:pt x="2228" y="974"/>
                      <a:pt x="2228" y="974"/>
                      <a:pt x="2228" y="974"/>
                    </a:cubicBezTo>
                    <a:cubicBezTo>
                      <a:pt x="2244" y="974"/>
                      <a:pt x="2244" y="974"/>
                      <a:pt x="2244" y="974"/>
                    </a:cubicBezTo>
                    <a:close/>
                    <a:moveTo>
                      <a:pt x="2212" y="974"/>
                    </a:moveTo>
                    <a:cubicBezTo>
                      <a:pt x="2212" y="990"/>
                      <a:pt x="2212" y="990"/>
                      <a:pt x="2212" y="990"/>
                    </a:cubicBezTo>
                    <a:cubicBezTo>
                      <a:pt x="2195" y="990"/>
                      <a:pt x="2195" y="990"/>
                      <a:pt x="2195" y="990"/>
                    </a:cubicBezTo>
                    <a:cubicBezTo>
                      <a:pt x="2195" y="974"/>
                      <a:pt x="2195" y="974"/>
                      <a:pt x="2195" y="974"/>
                    </a:cubicBezTo>
                    <a:cubicBezTo>
                      <a:pt x="2212" y="974"/>
                      <a:pt x="2212" y="974"/>
                      <a:pt x="2212" y="974"/>
                    </a:cubicBezTo>
                    <a:close/>
                    <a:moveTo>
                      <a:pt x="2179" y="974"/>
                    </a:moveTo>
                    <a:cubicBezTo>
                      <a:pt x="2179" y="990"/>
                      <a:pt x="2179" y="990"/>
                      <a:pt x="2179" y="990"/>
                    </a:cubicBezTo>
                    <a:cubicBezTo>
                      <a:pt x="2163" y="990"/>
                      <a:pt x="2163" y="990"/>
                      <a:pt x="2163" y="990"/>
                    </a:cubicBezTo>
                    <a:cubicBezTo>
                      <a:pt x="2163" y="974"/>
                      <a:pt x="2163" y="974"/>
                      <a:pt x="2163" y="974"/>
                    </a:cubicBezTo>
                    <a:cubicBezTo>
                      <a:pt x="2179" y="974"/>
                      <a:pt x="2179" y="974"/>
                      <a:pt x="2179" y="974"/>
                    </a:cubicBezTo>
                    <a:close/>
                    <a:moveTo>
                      <a:pt x="2146" y="974"/>
                    </a:moveTo>
                    <a:cubicBezTo>
                      <a:pt x="2146" y="990"/>
                      <a:pt x="2146" y="990"/>
                      <a:pt x="2146" y="990"/>
                    </a:cubicBezTo>
                    <a:cubicBezTo>
                      <a:pt x="2130" y="990"/>
                      <a:pt x="2130" y="990"/>
                      <a:pt x="2130" y="990"/>
                    </a:cubicBezTo>
                    <a:cubicBezTo>
                      <a:pt x="2130" y="974"/>
                      <a:pt x="2130" y="974"/>
                      <a:pt x="2130" y="974"/>
                    </a:cubicBezTo>
                    <a:cubicBezTo>
                      <a:pt x="2146" y="974"/>
                      <a:pt x="2146" y="974"/>
                      <a:pt x="2146" y="974"/>
                    </a:cubicBezTo>
                    <a:close/>
                    <a:moveTo>
                      <a:pt x="2114" y="974"/>
                    </a:moveTo>
                    <a:cubicBezTo>
                      <a:pt x="2114" y="990"/>
                      <a:pt x="2114" y="990"/>
                      <a:pt x="2114" y="990"/>
                    </a:cubicBezTo>
                    <a:cubicBezTo>
                      <a:pt x="2097" y="990"/>
                      <a:pt x="2097" y="990"/>
                      <a:pt x="2097" y="990"/>
                    </a:cubicBezTo>
                    <a:cubicBezTo>
                      <a:pt x="2097" y="974"/>
                      <a:pt x="2097" y="974"/>
                      <a:pt x="2097" y="974"/>
                    </a:cubicBezTo>
                    <a:cubicBezTo>
                      <a:pt x="2114" y="974"/>
                      <a:pt x="2114" y="974"/>
                      <a:pt x="2114" y="974"/>
                    </a:cubicBezTo>
                    <a:close/>
                    <a:moveTo>
                      <a:pt x="2081" y="974"/>
                    </a:moveTo>
                    <a:cubicBezTo>
                      <a:pt x="2081" y="990"/>
                      <a:pt x="2081" y="990"/>
                      <a:pt x="2081" y="990"/>
                    </a:cubicBezTo>
                    <a:cubicBezTo>
                      <a:pt x="2065" y="990"/>
                      <a:pt x="2065" y="990"/>
                      <a:pt x="2065" y="990"/>
                    </a:cubicBezTo>
                    <a:cubicBezTo>
                      <a:pt x="2065" y="974"/>
                      <a:pt x="2065" y="974"/>
                      <a:pt x="2065" y="974"/>
                    </a:cubicBezTo>
                    <a:cubicBezTo>
                      <a:pt x="2081" y="974"/>
                      <a:pt x="2081" y="974"/>
                      <a:pt x="2081" y="974"/>
                    </a:cubicBezTo>
                    <a:close/>
                    <a:moveTo>
                      <a:pt x="2049" y="974"/>
                    </a:moveTo>
                    <a:cubicBezTo>
                      <a:pt x="2049" y="990"/>
                      <a:pt x="2049" y="990"/>
                      <a:pt x="2049" y="990"/>
                    </a:cubicBezTo>
                    <a:cubicBezTo>
                      <a:pt x="2032" y="990"/>
                      <a:pt x="2032" y="990"/>
                      <a:pt x="2032" y="990"/>
                    </a:cubicBezTo>
                    <a:cubicBezTo>
                      <a:pt x="2032" y="974"/>
                      <a:pt x="2032" y="974"/>
                      <a:pt x="2032" y="974"/>
                    </a:cubicBezTo>
                    <a:cubicBezTo>
                      <a:pt x="2049" y="974"/>
                      <a:pt x="2049" y="974"/>
                      <a:pt x="2049" y="974"/>
                    </a:cubicBezTo>
                    <a:close/>
                    <a:moveTo>
                      <a:pt x="2016" y="974"/>
                    </a:moveTo>
                    <a:cubicBezTo>
                      <a:pt x="2016" y="990"/>
                      <a:pt x="2016" y="990"/>
                      <a:pt x="2016" y="990"/>
                    </a:cubicBezTo>
                    <a:cubicBezTo>
                      <a:pt x="2000" y="990"/>
                      <a:pt x="2000" y="990"/>
                      <a:pt x="2000" y="990"/>
                    </a:cubicBezTo>
                    <a:cubicBezTo>
                      <a:pt x="2000" y="974"/>
                      <a:pt x="2000" y="974"/>
                      <a:pt x="2000" y="974"/>
                    </a:cubicBezTo>
                    <a:cubicBezTo>
                      <a:pt x="2016" y="974"/>
                      <a:pt x="2016" y="974"/>
                      <a:pt x="2016" y="974"/>
                    </a:cubicBezTo>
                    <a:close/>
                    <a:moveTo>
                      <a:pt x="1983" y="974"/>
                    </a:moveTo>
                    <a:cubicBezTo>
                      <a:pt x="1983" y="990"/>
                      <a:pt x="1983" y="990"/>
                      <a:pt x="1983" y="990"/>
                    </a:cubicBezTo>
                    <a:cubicBezTo>
                      <a:pt x="1967" y="990"/>
                      <a:pt x="1967" y="990"/>
                      <a:pt x="1967" y="990"/>
                    </a:cubicBezTo>
                    <a:cubicBezTo>
                      <a:pt x="1967" y="974"/>
                      <a:pt x="1967" y="974"/>
                      <a:pt x="1967" y="974"/>
                    </a:cubicBezTo>
                    <a:cubicBezTo>
                      <a:pt x="1983" y="974"/>
                      <a:pt x="1983" y="974"/>
                      <a:pt x="1983" y="974"/>
                    </a:cubicBezTo>
                    <a:close/>
                    <a:moveTo>
                      <a:pt x="1951" y="974"/>
                    </a:moveTo>
                    <a:cubicBezTo>
                      <a:pt x="1951" y="990"/>
                      <a:pt x="1951" y="990"/>
                      <a:pt x="1951" y="990"/>
                    </a:cubicBezTo>
                    <a:cubicBezTo>
                      <a:pt x="1941" y="990"/>
                      <a:pt x="1941" y="990"/>
                      <a:pt x="1941" y="990"/>
                    </a:cubicBezTo>
                    <a:cubicBezTo>
                      <a:pt x="1941" y="989"/>
                      <a:pt x="1941" y="989"/>
                      <a:pt x="1941" y="989"/>
                    </a:cubicBezTo>
                    <a:cubicBezTo>
                      <a:pt x="1933" y="989"/>
                      <a:pt x="1933" y="989"/>
                      <a:pt x="1933" y="989"/>
                    </a:cubicBezTo>
                    <a:cubicBezTo>
                      <a:pt x="1933" y="982"/>
                      <a:pt x="1933" y="982"/>
                      <a:pt x="1933" y="982"/>
                    </a:cubicBezTo>
                    <a:cubicBezTo>
                      <a:pt x="1933" y="974"/>
                      <a:pt x="1933" y="974"/>
                      <a:pt x="1933" y="974"/>
                    </a:cubicBezTo>
                    <a:cubicBezTo>
                      <a:pt x="1941" y="974"/>
                      <a:pt x="1941" y="974"/>
                      <a:pt x="1941" y="974"/>
                    </a:cubicBezTo>
                    <a:cubicBezTo>
                      <a:pt x="1951" y="974"/>
                      <a:pt x="1951" y="974"/>
                      <a:pt x="1951" y="974"/>
                    </a:cubicBezTo>
                    <a:close/>
                    <a:moveTo>
                      <a:pt x="1933" y="1005"/>
                    </a:moveTo>
                    <a:cubicBezTo>
                      <a:pt x="1949" y="1005"/>
                      <a:pt x="1949" y="1005"/>
                      <a:pt x="1949" y="1005"/>
                    </a:cubicBezTo>
                    <a:cubicBezTo>
                      <a:pt x="1949" y="1022"/>
                      <a:pt x="1949" y="1022"/>
                      <a:pt x="1949" y="1022"/>
                    </a:cubicBezTo>
                    <a:cubicBezTo>
                      <a:pt x="1933" y="1022"/>
                      <a:pt x="1933" y="1022"/>
                      <a:pt x="1933" y="1022"/>
                    </a:cubicBezTo>
                    <a:cubicBezTo>
                      <a:pt x="1933" y="1005"/>
                      <a:pt x="1933" y="1005"/>
                      <a:pt x="1933" y="1005"/>
                    </a:cubicBezTo>
                    <a:close/>
                    <a:moveTo>
                      <a:pt x="1933" y="1038"/>
                    </a:moveTo>
                    <a:cubicBezTo>
                      <a:pt x="1949" y="1038"/>
                      <a:pt x="1949" y="1038"/>
                      <a:pt x="1949" y="1038"/>
                    </a:cubicBezTo>
                    <a:cubicBezTo>
                      <a:pt x="1949" y="1054"/>
                      <a:pt x="1949" y="1054"/>
                      <a:pt x="1949" y="1054"/>
                    </a:cubicBezTo>
                    <a:cubicBezTo>
                      <a:pt x="1933" y="1054"/>
                      <a:pt x="1933" y="1054"/>
                      <a:pt x="1933" y="1054"/>
                    </a:cubicBezTo>
                    <a:cubicBezTo>
                      <a:pt x="1933" y="1038"/>
                      <a:pt x="1933" y="1038"/>
                      <a:pt x="1933" y="1038"/>
                    </a:cubicBezTo>
                    <a:close/>
                    <a:moveTo>
                      <a:pt x="1933" y="1071"/>
                    </a:moveTo>
                    <a:cubicBezTo>
                      <a:pt x="1949" y="1071"/>
                      <a:pt x="1949" y="1071"/>
                      <a:pt x="1949" y="1071"/>
                    </a:cubicBezTo>
                    <a:cubicBezTo>
                      <a:pt x="1949" y="1087"/>
                      <a:pt x="1949" y="1087"/>
                      <a:pt x="1949" y="1087"/>
                    </a:cubicBezTo>
                    <a:cubicBezTo>
                      <a:pt x="1933" y="1087"/>
                      <a:pt x="1933" y="1087"/>
                      <a:pt x="1933" y="1087"/>
                    </a:cubicBezTo>
                    <a:cubicBezTo>
                      <a:pt x="1933" y="1071"/>
                      <a:pt x="1933" y="1071"/>
                      <a:pt x="1933" y="1071"/>
                    </a:cubicBezTo>
                    <a:close/>
                    <a:moveTo>
                      <a:pt x="1933" y="1103"/>
                    </a:moveTo>
                    <a:cubicBezTo>
                      <a:pt x="1949" y="1103"/>
                      <a:pt x="1949" y="1103"/>
                      <a:pt x="1949" y="1103"/>
                    </a:cubicBezTo>
                    <a:cubicBezTo>
                      <a:pt x="1949" y="1120"/>
                      <a:pt x="1949" y="1120"/>
                      <a:pt x="1949" y="1120"/>
                    </a:cubicBezTo>
                    <a:cubicBezTo>
                      <a:pt x="1933" y="1120"/>
                      <a:pt x="1933" y="1120"/>
                      <a:pt x="1933" y="1120"/>
                    </a:cubicBezTo>
                    <a:cubicBezTo>
                      <a:pt x="1933" y="1103"/>
                      <a:pt x="1933" y="1103"/>
                      <a:pt x="1933" y="1103"/>
                    </a:cubicBezTo>
                    <a:close/>
                    <a:moveTo>
                      <a:pt x="1933" y="1136"/>
                    </a:moveTo>
                    <a:cubicBezTo>
                      <a:pt x="1949" y="1136"/>
                      <a:pt x="1949" y="1136"/>
                      <a:pt x="1949" y="1136"/>
                    </a:cubicBezTo>
                    <a:cubicBezTo>
                      <a:pt x="1949" y="1152"/>
                      <a:pt x="1949" y="1152"/>
                      <a:pt x="1949" y="1152"/>
                    </a:cubicBezTo>
                    <a:cubicBezTo>
                      <a:pt x="1933" y="1152"/>
                      <a:pt x="1933" y="1152"/>
                      <a:pt x="1933" y="1152"/>
                    </a:cubicBezTo>
                    <a:cubicBezTo>
                      <a:pt x="1933" y="1136"/>
                      <a:pt x="1933" y="1136"/>
                      <a:pt x="1933" y="1136"/>
                    </a:cubicBezTo>
                    <a:close/>
                    <a:moveTo>
                      <a:pt x="1933" y="1169"/>
                    </a:moveTo>
                    <a:cubicBezTo>
                      <a:pt x="1949" y="1169"/>
                      <a:pt x="1949" y="1169"/>
                      <a:pt x="1949" y="1169"/>
                    </a:cubicBezTo>
                    <a:cubicBezTo>
                      <a:pt x="1949" y="1185"/>
                      <a:pt x="1949" y="1185"/>
                      <a:pt x="1949" y="1185"/>
                    </a:cubicBezTo>
                    <a:cubicBezTo>
                      <a:pt x="1933" y="1185"/>
                      <a:pt x="1933" y="1185"/>
                      <a:pt x="1933" y="1185"/>
                    </a:cubicBezTo>
                    <a:cubicBezTo>
                      <a:pt x="1933" y="1169"/>
                      <a:pt x="1933" y="1169"/>
                      <a:pt x="1933" y="1169"/>
                    </a:cubicBezTo>
                    <a:close/>
                    <a:moveTo>
                      <a:pt x="1933" y="1201"/>
                    </a:moveTo>
                    <a:cubicBezTo>
                      <a:pt x="1949" y="1201"/>
                      <a:pt x="1949" y="1201"/>
                      <a:pt x="1949" y="1201"/>
                    </a:cubicBezTo>
                    <a:cubicBezTo>
                      <a:pt x="1949" y="1218"/>
                      <a:pt x="1949" y="1218"/>
                      <a:pt x="1949" y="1218"/>
                    </a:cubicBezTo>
                    <a:cubicBezTo>
                      <a:pt x="1933" y="1218"/>
                      <a:pt x="1933" y="1218"/>
                      <a:pt x="1933" y="1218"/>
                    </a:cubicBezTo>
                    <a:cubicBezTo>
                      <a:pt x="1933" y="1201"/>
                      <a:pt x="1933" y="1201"/>
                      <a:pt x="1933" y="1201"/>
                    </a:cubicBezTo>
                    <a:close/>
                    <a:moveTo>
                      <a:pt x="1933" y="1234"/>
                    </a:moveTo>
                    <a:cubicBezTo>
                      <a:pt x="1949" y="1234"/>
                      <a:pt x="1949" y="1234"/>
                      <a:pt x="1949" y="1234"/>
                    </a:cubicBezTo>
                    <a:cubicBezTo>
                      <a:pt x="1949" y="1250"/>
                      <a:pt x="1949" y="1250"/>
                      <a:pt x="1949" y="1250"/>
                    </a:cubicBezTo>
                    <a:cubicBezTo>
                      <a:pt x="1933" y="1250"/>
                      <a:pt x="1933" y="1250"/>
                      <a:pt x="1933" y="1250"/>
                    </a:cubicBezTo>
                    <a:cubicBezTo>
                      <a:pt x="1933" y="1234"/>
                      <a:pt x="1933" y="1234"/>
                      <a:pt x="1933" y="1234"/>
                    </a:cubicBezTo>
                    <a:close/>
                    <a:moveTo>
                      <a:pt x="1933" y="1266"/>
                    </a:moveTo>
                    <a:cubicBezTo>
                      <a:pt x="1949" y="1266"/>
                      <a:pt x="1949" y="1266"/>
                      <a:pt x="1949" y="1266"/>
                    </a:cubicBezTo>
                    <a:cubicBezTo>
                      <a:pt x="1949" y="1283"/>
                      <a:pt x="1949" y="1283"/>
                      <a:pt x="1949" y="1283"/>
                    </a:cubicBezTo>
                    <a:cubicBezTo>
                      <a:pt x="1933" y="1283"/>
                      <a:pt x="1933" y="1283"/>
                      <a:pt x="1933" y="1283"/>
                    </a:cubicBezTo>
                    <a:cubicBezTo>
                      <a:pt x="1933" y="1266"/>
                      <a:pt x="1933" y="1266"/>
                      <a:pt x="1933" y="1266"/>
                    </a:cubicBezTo>
                    <a:close/>
                    <a:moveTo>
                      <a:pt x="1933" y="1299"/>
                    </a:moveTo>
                    <a:cubicBezTo>
                      <a:pt x="1949" y="1299"/>
                      <a:pt x="1949" y="1299"/>
                      <a:pt x="1949" y="1299"/>
                    </a:cubicBezTo>
                    <a:cubicBezTo>
                      <a:pt x="1949" y="1315"/>
                      <a:pt x="1949" y="1315"/>
                      <a:pt x="1949" y="1315"/>
                    </a:cubicBezTo>
                    <a:cubicBezTo>
                      <a:pt x="1933" y="1315"/>
                      <a:pt x="1933" y="1315"/>
                      <a:pt x="1933" y="1315"/>
                    </a:cubicBezTo>
                    <a:cubicBezTo>
                      <a:pt x="1933" y="1299"/>
                      <a:pt x="1933" y="1299"/>
                      <a:pt x="1933" y="1299"/>
                    </a:cubicBezTo>
                    <a:close/>
                    <a:moveTo>
                      <a:pt x="1933" y="1332"/>
                    </a:moveTo>
                    <a:cubicBezTo>
                      <a:pt x="1949" y="1332"/>
                      <a:pt x="1949" y="1332"/>
                      <a:pt x="1949" y="1332"/>
                    </a:cubicBezTo>
                    <a:cubicBezTo>
                      <a:pt x="1949" y="1348"/>
                      <a:pt x="1949" y="1348"/>
                      <a:pt x="1949" y="1348"/>
                    </a:cubicBezTo>
                    <a:cubicBezTo>
                      <a:pt x="1933" y="1348"/>
                      <a:pt x="1933" y="1348"/>
                      <a:pt x="1933" y="1348"/>
                    </a:cubicBezTo>
                    <a:cubicBezTo>
                      <a:pt x="1933" y="1332"/>
                      <a:pt x="1933" y="1332"/>
                      <a:pt x="1933" y="1332"/>
                    </a:cubicBezTo>
                    <a:close/>
                    <a:moveTo>
                      <a:pt x="1933" y="1364"/>
                    </a:moveTo>
                    <a:cubicBezTo>
                      <a:pt x="1949" y="1364"/>
                      <a:pt x="1949" y="1364"/>
                      <a:pt x="1949" y="1364"/>
                    </a:cubicBezTo>
                    <a:cubicBezTo>
                      <a:pt x="1949" y="1381"/>
                      <a:pt x="1949" y="1381"/>
                      <a:pt x="1949" y="1381"/>
                    </a:cubicBezTo>
                    <a:cubicBezTo>
                      <a:pt x="1933" y="1381"/>
                      <a:pt x="1933" y="1381"/>
                      <a:pt x="1933" y="1381"/>
                    </a:cubicBezTo>
                    <a:cubicBezTo>
                      <a:pt x="1933" y="1364"/>
                      <a:pt x="1933" y="1364"/>
                      <a:pt x="1933" y="1364"/>
                    </a:cubicBezTo>
                    <a:close/>
                    <a:moveTo>
                      <a:pt x="1933" y="1397"/>
                    </a:moveTo>
                    <a:cubicBezTo>
                      <a:pt x="1949" y="1397"/>
                      <a:pt x="1949" y="1397"/>
                      <a:pt x="1949" y="1397"/>
                    </a:cubicBezTo>
                    <a:cubicBezTo>
                      <a:pt x="1949" y="1413"/>
                      <a:pt x="1949" y="1413"/>
                      <a:pt x="1949" y="1413"/>
                    </a:cubicBezTo>
                    <a:cubicBezTo>
                      <a:pt x="1933" y="1413"/>
                      <a:pt x="1933" y="1413"/>
                      <a:pt x="1933" y="1413"/>
                    </a:cubicBezTo>
                    <a:cubicBezTo>
                      <a:pt x="1933" y="1397"/>
                      <a:pt x="1933" y="1397"/>
                      <a:pt x="1933" y="1397"/>
                    </a:cubicBezTo>
                    <a:close/>
                    <a:moveTo>
                      <a:pt x="1933" y="1430"/>
                    </a:moveTo>
                    <a:cubicBezTo>
                      <a:pt x="1949" y="1430"/>
                      <a:pt x="1949" y="1430"/>
                      <a:pt x="1949" y="1430"/>
                    </a:cubicBezTo>
                    <a:cubicBezTo>
                      <a:pt x="1949" y="1446"/>
                      <a:pt x="1949" y="1446"/>
                      <a:pt x="1949" y="1446"/>
                    </a:cubicBezTo>
                    <a:cubicBezTo>
                      <a:pt x="1933" y="1446"/>
                      <a:pt x="1933" y="1446"/>
                      <a:pt x="1933" y="1446"/>
                    </a:cubicBezTo>
                    <a:cubicBezTo>
                      <a:pt x="1933" y="1430"/>
                      <a:pt x="1933" y="1430"/>
                      <a:pt x="1933" y="1430"/>
                    </a:cubicBezTo>
                    <a:close/>
                    <a:moveTo>
                      <a:pt x="1933" y="1462"/>
                    </a:moveTo>
                    <a:cubicBezTo>
                      <a:pt x="1949" y="1462"/>
                      <a:pt x="1949" y="1462"/>
                      <a:pt x="1949" y="1462"/>
                    </a:cubicBezTo>
                    <a:cubicBezTo>
                      <a:pt x="1949" y="1479"/>
                      <a:pt x="1949" y="1479"/>
                      <a:pt x="1949" y="1479"/>
                    </a:cubicBezTo>
                    <a:cubicBezTo>
                      <a:pt x="1933" y="1479"/>
                      <a:pt x="1933" y="1479"/>
                      <a:pt x="1933" y="1479"/>
                    </a:cubicBezTo>
                    <a:cubicBezTo>
                      <a:pt x="1933" y="1462"/>
                      <a:pt x="1933" y="1462"/>
                      <a:pt x="1933" y="1462"/>
                    </a:cubicBezTo>
                    <a:close/>
                    <a:moveTo>
                      <a:pt x="2265" y="402"/>
                    </a:moveTo>
                    <a:cubicBezTo>
                      <a:pt x="2281" y="402"/>
                      <a:pt x="2281" y="402"/>
                      <a:pt x="2281" y="402"/>
                    </a:cubicBezTo>
                    <a:cubicBezTo>
                      <a:pt x="2281" y="418"/>
                      <a:pt x="2281" y="418"/>
                      <a:pt x="2281" y="418"/>
                    </a:cubicBezTo>
                    <a:cubicBezTo>
                      <a:pt x="2265" y="418"/>
                      <a:pt x="2265" y="418"/>
                      <a:pt x="2265" y="418"/>
                    </a:cubicBezTo>
                    <a:cubicBezTo>
                      <a:pt x="2265" y="402"/>
                      <a:pt x="2265" y="402"/>
                      <a:pt x="2265" y="402"/>
                    </a:cubicBezTo>
                    <a:close/>
                    <a:moveTo>
                      <a:pt x="2265" y="434"/>
                    </a:moveTo>
                    <a:cubicBezTo>
                      <a:pt x="2281" y="434"/>
                      <a:pt x="2281" y="434"/>
                      <a:pt x="2281" y="434"/>
                    </a:cubicBezTo>
                    <a:cubicBezTo>
                      <a:pt x="2281" y="451"/>
                      <a:pt x="2281" y="451"/>
                      <a:pt x="2281" y="451"/>
                    </a:cubicBezTo>
                    <a:cubicBezTo>
                      <a:pt x="2265" y="451"/>
                      <a:pt x="2265" y="451"/>
                      <a:pt x="2265" y="451"/>
                    </a:cubicBezTo>
                    <a:cubicBezTo>
                      <a:pt x="2265" y="434"/>
                      <a:pt x="2265" y="434"/>
                      <a:pt x="2265" y="434"/>
                    </a:cubicBezTo>
                    <a:close/>
                    <a:moveTo>
                      <a:pt x="2265" y="467"/>
                    </a:moveTo>
                    <a:cubicBezTo>
                      <a:pt x="2281" y="467"/>
                      <a:pt x="2281" y="467"/>
                      <a:pt x="2281" y="467"/>
                    </a:cubicBezTo>
                    <a:cubicBezTo>
                      <a:pt x="2281" y="483"/>
                      <a:pt x="2281" y="483"/>
                      <a:pt x="2281" y="483"/>
                    </a:cubicBezTo>
                    <a:cubicBezTo>
                      <a:pt x="2265" y="483"/>
                      <a:pt x="2265" y="483"/>
                      <a:pt x="2265" y="483"/>
                    </a:cubicBezTo>
                    <a:cubicBezTo>
                      <a:pt x="2265" y="467"/>
                      <a:pt x="2265" y="467"/>
                      <a:pt x="2265" y="467"/>
                    </a:cubicBezTo>
                    <a:close/>
                    <a:moveTo>
                      <a:pt x="2265" y="500"/>
                    </a:moveTo>
                    <a:cubicBezTo>
                      <a:pt x="2281" y="500"/>
                      <a:pt x="2281" y="500"/>
                      <a:pt x="2281" y="500"/>
                    </a:cubicBezTo>
                    <a:cubicBezTo>
                      <a:pt x="2281" y="516"/>
                      <a:pt x="2281" y="516"/>
                      <a:pt x="2281" y="516"/>
                    </a:cubicBezTo>
                    <a:cubicBezTo>
                      <a:pt x="2265" y="516"/>
                      <a:pt x="2265" y="516"/>
                      <a:pt x="2265" y="516"/>
                    </a:cubicBezTo>
                    <a:cubicBezTo>
                      <a:pt x="2265" y="500"/>
                      <a:pt x="2265" y="500"/>
                      <a:pt x="2265" y="500"/>
                    </a:cubicBezTo>
                    <a:close/>
                    <a:moveTo>
                      <a:pt x="2265" y="532"/>
                    </a:moveTo>
                    <a:cubicBezTo>
                      <a:pt x="2281" y="532"/>
                      <a:pt x="2281" y="532"/>
                      <a:pt x="2281" y="532"/>
                    </a:cubicBezTo>
                    <a:cubicBezTo>
                      <a:pt x="2281" y="549"/>
                      <a:pt x="2281" y="549"/>
                      <a:pt x="2281" y="549"/>
                    </a:cubicBezTo>
                    <a:cubicBezTo>
                      <a:pt x="2265" y="549"/>
                      <a:pt x="2265" y="549"/>
                      <a:pt x="2265" y="549"/>
                    </a:cubicBezTo>
                    <a:cubicBezTo>
                      <a:pt x="2265" y="532"/>
                      <a:pt x="2265" y="532"/>
                      <a:pt x="2265" y="532"/>
                    </a:cubicBezTo>
                    <a:close/>
                    <a:moveTo>
                      <a:pt x="2265" y="565"/>
                    </a:moveTo>
                    <a:cubicBezTo>
                      <a:pt x="2281" y="565"/>
                      <a:pt x="2281" y="565"/>
                      <a:pt x="2281" y="565"/>
                    </a:cubicBezTo>
                    <a:cubicBezTo>
                      <a:pt x="2281" y="581"/>
                      <a:pt x="2281" y="581"/>
                      <a:pt x="2281" y="581"/>
                    </a:cubicBezTo>
                    <a:cubicBezTo>
                      <a:pt x="2265" y="581"/>
                      <a:pt x="2265" y="581"/>
                      <a:pt x="2265" y="581"/>
                    </a:cubicBezTo>
                    <a:cubicBezTo>
                      <a:pt x="2265" y="565"/>
                      <a:pt x="2265" y="565"/>
                      <a:pt x="2265" y="565"/>
                    </a:cubicBezTo>
                    <a:close/>
                    <a:moveTo>
                      <a:pt x="2265" y="598"/>
                    </a:moveTo>
                    <a:cubicBezTo>
                      <a:pt x="2281" y="598"/>
                      <a:pt x="2281" y="598"/>
                      <a:pt x="2281" y="598"/>
                    </a:cubicBezTo>
                    <a:cubicBezTo>
                      <a:pt x="2281" y="614"/>
                      <a:pt x="2281" y="614"/>
                      <a:pt x="2281" y="614"/>
                    </a:cubicBezTo>
                    <a:cubicBezTo>
                      <a:pt x="2265" y="614"/>
                      <a:pt x="2265" y="614"/>
                      <a:pt x="2265" y="614"/>
                    </a:cubicBezTo>
                    <a:cubicBezTo>
                      <a:pt x="2265" y="598"/>
                      <a:pt x="2265" y="598"/>
                      <a:pt x="2265" y="598"/>
                    </a:cubicBezTo>
                    <a:close/>
                    <a:moveTo>
                      <a:pt x="2265" y="630"/>
                    </a:moveTo>
                    <a:cubicBezTo>
                      <a:pt x="2281" y="630"/>
                      <a:pt x="2281" y="630"/>
                      <a:pt x="2281" y="630"/>
                    </a:cubicBezTo>
                    <a:cubicBezTo>
                      <a:pt x="2281" y="646"/>
                      <a:pt x="2281" y="646"/>
                      <a:pt x="2281" y="646"/>
                    </a:cubicBezTo>
                    <a:cubicBezTo>
                      <a:pt x="2265" y="646"/>
                      <a:pt x="2265" y="646"/>
                      <a:pt x="2265" y="646"/>
                    </a:cubicBezTo>
                    <a:cubicBezTo>
                      <a:pt x="2265" y="630"/>
                      <a:pt x="2265" y="630"/>
                      <a:pt x="2265" y="630"/>
                    </a:cubicBezTo>
                    <a:close/>
                    <a:moveTo>
                      <a:pt x="2265" y="663"/>
                    </a:moveTo>
                    <a:cubicBezTo>
                      <a:pt x="2281" y="663"/>
                      <a:pt x="2281" y="663"/>
                      <a:pt x="2281" y="663"/>
                    </a:cubicBezTo>
                    <a:cubicBezTo>
                      <a:pt x="2281" y="679"/>
                      <a:pt x="2281" y="679"/>
                      <a:pt x="2281" y="679"/>
                    </a:cubicBezTo>
                    <a:cubicBezTo>
                      <a:pt x="2265" y="679"/>
                      <a:pt x="2265" y="679"/>
                      <a:pt x="2265" y="679"/>
                    </a:cubicBezTo>
                    <a:cubicBezTo>
                      <a:pt x="2265" y="663"/>
                      <a:pt x="2265" y="663"/>
                      <a:pt x="2265" y="663"/>
                    </a:cubicBezTo>
                    <a:close/>
                    <a:moveTo>
                      <a:pt x="2265" y="695"/>
                    </a:moveTo>
                    <a:cubicBezTo>
                      <a:pt x="2281" y="695"/>
                      <a:pt x="2281" y="695"/>
                      <a:pt x="2281" y="695"/>
                    </a:cubicBezTo>
                    <a:cubicBezTo>
                      <a:pt x="2281" y="712"/>
                      <a:pt x="2281" y="712"/>
                      <a:pt x="2281" y="712"/>
                    </a:cubicBezTo>
                    <a:cubicBezTo>
                      <a:pt x="2265" y="712"/>
                      <a:pt x="2265" y="712"/>
                      <a:pt x="2265" y="712"/>
                    </a:cubicBezTo>
                    <a:cubicBezTo>
                      <a:pt x="2265" y="695"/>
                      <a:pt x="2265" y="695"/>
                      <a:pt x="2265" y="695"/>
                    </a:cubicBezTo>
                    <a:close/>
                    <a:moveTo>
                      <a:pt x="2265" y="728"/>
                    </a:moveTo>
                    <a:cubicBezTo>
                      <a:pt x="2281" y="728"/>
                      <a:pt x="2281" y="728"/>
                      <a:pt x="2281" y="728"/>
                    </a:cubicBezTo>
                    <a:cubicBezTo>
                      <a:pt x="2281" y="744"/>
                      <a:pt x="2281" y="744"/>
                      <a:pt x="2281" y="744"/>
                    </a:cubicBezTo>
                    <a:cubicBezTo>
                      <a:pt x="2265" y="744"/>
                      <a:pt x="2265" y="744"/>
                      <a:pt x="2265" y="744"/>
                    </a:cubicBezTo>
                    <a:cubicBezTo>
                      <a:pt x="2265" y="728"/>
                      <a:pt x="2265" y="728"/>
                      <a:pt x="2265" y="728"/>
                    </a:cubicBezTo>
                    <a:close/>
                    <a:moveTo>
                      <a:pt x="2265" y="761"/>
                    </a:moveTo>
                    <a:cubicBezTo>
                      <a:pt x="2281" y="761"/>
                      <a:pt x="2281" y="761"/>
                      <a:pt x="2281" y="761"/>
                    </a:cubicBezTo>
                    <a:cubicBezTo>
                      <a:pt x="2281" y="777"/>
                      <a:pt x="2281" y="777"/>
                      <a:pt x="2281" y="777"/>
                    </a:cubicBezTo>
                    <a:cubicBezTo>
                      <a:pt x="2265" y="777"/>
                      <a:pt x="2265" y="777"/>
                      <a:pt x="2265" y="777"/>
                    </a:cubicBezTo>
                    <a:cubicBezTo>
                      <a:pt x="2265" y="761"/>
                      <a:pt x="2265" y="761"/>
                      <a:pt x="2265" y="761"/>
                    </a:cubicBezTo>
                    <a:close/>
                    <a:moveTo>
                      <a:pt x="2265" y="793"/>
                    </a:moveTo>
                    <a:cubicBezTo>
                      <a:pt x="2281" y="793"/>
                      <a:pt x="2281" y="793"/>
                      <a:pt x="2281" y="793"/>
                    </a:cubicBezTo>
                    <a:cubicBezTo>
                      <a:pt x="2281" y="810"/>
                      <a:pt x="2281" y="810"/>
                      <a:pt x="2281" y="810"/>
                    </a:cubicBezTo>
                    <a:cubicBezTo>
                      <a:pt x="2265" y="810"/>
                      <a:pt x="2265" y="810"/>
                      <a:pt x="2265" y="810"/>
                    </a:cubicBezTo>
                    <a:cubicBezTo>
                      <a:pt x="2265" y="793"/>
                      <a:pt x="2265" y="793"/>
                      <a:pt x="2265" y="793"/>
                    </a:cubicBezTo>
                    <a:close/>
                    <a:moveTo>
                      <a:pt x="2265" y="826"/>
                    </a:moveTo>
                    <a:cubicBezTo>
                      <a:pt x="2281" y="826"/>
                      <a:pt x="2281" y="826"/>
                      <a:pt x="2281" y="826"/>
                    </a:cubicBezTo>
                    <a:cubicBezTo>
                      <a:pt x="2281" y="842"/>
                      <a:pt x="2281" y="842"/>
                      <a:pt x="2281" y="842"/>
                    </a:cubicBezTo>
                    <a:cubicBezTo>
                      <a:pt x="2265" y="842"/>
                      <a:pt x="2265" y="842"/>
                      <a:pt x="2265" y="842"/>
                    </a:cubicBezTo>
                    <a:cubicBezTo>
                      <a:pt x="2265" y="826"/>
                      <a:pt x="2265" y="826"/>
                      <a:pt x="2265" y="826"/>
                    </a:cubicBezTo>
                    <a:close/>
                    <a:moveTo>
                      <a:pt x="2265" y="859"/>
                    </a:moveTo>
                    <a:cubicBezTo>
                      <a:pt x="2281" y="859"/>
                      <a:pt x="2281" y="859"/>
                      <a:pt x="2281" y="859"/>
                    </a:cubicBezTo>
                    <a:cubicBezTo>
                      <a:pt x="2281" y="875"/>
                      <a:pt x="2281" y="875"/>
                      <a:pt x="2281" y="875"/>
                    </a:cubicBezTo>
                    <a:cubicBezTo>
                      <a:pt x="2265" y="875"/>
                      <a:pt x="2265" y="875"/>
                      <a:pt x="2265" y="875"/>
                    </a:cubicBezTo>
                    <a:cubicBezTo>
                      <a:pt x="2265" y="859"/>
                      <a:pt x="2265" y="859"/>
                      <a:pt x="2265" y="859"/>
                    </a:cubicBezTo>
                    <a:close/>
                    <a:moveTo>
                      <a:pt x="2265" y="891"/>
                    </a:moveTo>
                    <a:cubicBezTo>
                      <a:pt x="2281" y="891"/>
                      <a:pt x="2281" y="891"/>
                      <a:pt x="2281" y="891"/>
                    </a:cubicBezTo>
                    <a:cubicBezTo>
                      <a:pt x="2281" y="908"/>
                      <a:pt x="2281" y="908"/>
                      <a:pt x="2281" y="908"/>
                    </a:cubicBezTo>
                    <a:cubicBezTo>
                      <a:pt x="2265" y="908"/>
                      <a:pt x="2265" y="908"/>
                      <a:pt x="2265" y="908"/>
                    </a:cubicBezTo>
                    <a:cubicBezTo>
                      <a:pt x="2265" y="891"/>
                      <a:pt x="2265" y="891"/>
                      <a:pt x="2265" y="891"/>
                    </a:cubicBezTo>
                    <a:close/>
                    <a:moveTo>
                      <a:pt x="2259" y="902"/>
                    </a:moveTo>
                    <a:cubicBezTo>
                      <a:pt x="2259" y="918"/>
                      <a:pt x="2259" y="918"/>
                      <a:pt x="2259" y="918"/>
                    </a:cubicBezTo>
                    <a:cubicBezTo>
                      <a:pt x="2243" y="918"/>
                      <a:pt x="2243" y="918"/>
                      <a:pt x="2243" y="918"/>
                    </a:cubicBezTo>
                    <a:cubicBezTo>
                      <a:pt x="2243" y="902"/>
                      <a:pt x="2243" y="902"/>
                      <a:pt x="2243" y="902"/>
                    </a:cubicBezTo>
                    <a:cubicBezTo>
                      <a:pt x="2259" y="902"/>
                      <a:pt x="2259" y="902"/>
                      <a:pt x="2259" y="902"/>
                    </a:cubicBezTo>
                    <a:close/>
                    <a:moveTo>
                      <a:pt x="2227" y="902"/>
                    </a:moveTo>
                    <a:cubicBezTo>
                      <a:pt x="2227" y="918"/>
                      <a:pt x="2227" y="918"/>
                      <a:pt x="2227" y="918"/>
                    </a:cubicBezTo>
                    <a:cubicBezTo>
                      <a:pt x="2210" y="918"/>
                      <a:pt x="2210" y="918"/>
                      <a:pt x="2210" y="918"/>
                    </a:cubicBezTo>
                    <a:cubicBezTo>
                      <a:pt x="2210" y="902"/>
                      <a:pt x="2210" y="902"/>
                      <a:pt x="2210" y="902"/>
                    </a:cubicBezTo>
                    <a:cubicBezTo>
                      <a:pt x="2227" y="902"/>
                      <a:pt x="2227" y="902"/>
                      <a:pt x="2227" y="902"/>
                    </a:cubicBezTo>
                    <a:close/>
                    <a:moveTo>
                      <a:pt x="2194" y="902"/>
                    </a:moveTo>
                    <a:cubicBezTo>
                      <a:pt x="2194" y="918"/>
                      <a:pt x="2194" y="918"/>
                      <a:pt x="2194" y="918"/>
                    </a:cubicBezTo>
                    <a:cubicBezTo>
                      <a:pt x="2178" y="918"/>
                      <a:pt x="2178" y="918"/>
                      <a:pt x="2178" y="918"/>
                    </a:cubicBezTo>
                    <a:cubicBezTo>
                      <a:pt x="2178" y="902"/>
                      <a:pt x="2178" y="902"/>
                      <a:pt x="2178" y="902"/>
                    </a:cubicBezTo>
                    <a:cubicBezTo>
                      <a:pt x="2194" y="902"/>
                      <a:pt x="2194" y="902"/>
                      <a:pt x="2194" y="902"/>
                    </a:cubicBezTo>
                    <a:close/>
                    <a:moveTo>
                      <a:pt x="2161" y="902"/>
                    </a:moveTo>
                    <a:cubicBezTo>
                      <a:pt x="2161" y="918"/>
                      <a:pt x="2161" y="918"/>
                      <a:pt x="2161" y="918"/>
                    </a:cubicBezTo>
                    <a:cubicBezTo>
                      <a:pt x="2145" y="918"/>
                      <a:pt x="2145" y="918"/>
                      <a:pt x="2145" y="918"/>
                    </a:cubicBezTo>
                    <a:cubicBezTo>
                      <a:pt x="2145" y="902"/>
                      <a:pt x="2145" y="902"/>
                      <a:pt x="2145" y="902"/>
                    </a:cubicBezTo>
                    <a:cubicBezTo>
                      <a:pt x="2161" y="902"/>
                      <a:pt x="2161" y="902"/>
                      <a:pt x="2161" y="902"/>
                    </a:cubicBezTo>
                    <a:close/>
                    <a:moveTo>
                      <a:pt x="2129" y="902"/>
                    </a:moveTo>
                    <a:cubicBezTo>
                      <a:pt x="2129" y="918"/>
                      <a:pt x="2129" y="918"/>
                      <a:pt x="2129" y="918"/>
                    </a:cubicBezTo>
                    <a:cubicBezTo>
                      <a:pt x="2112" y="918"/>
                      <a:pt x="2112" y="918"/>
                      <a:pt x="2112" y="918"/>
                    </a:cubicBezTo>
                    <a:cubicBezTo>
                      <a:pt x="2112" y="902"/>
                      <a:pt x="2112" y="902"/>
                      <a:pt x="2112" y="902"/>
                    </a:cubicBezTo>
                    <a:cubicBezTo>
                      <a:pt x="2129" y="902"/>
                      <a:pt x="2129" y="902"/>
                      <a:pt x="2129" y="902"/>
                    </a:cubicBezTo>
                    <a:close/>
                    <a:moveTo>
                      <a:pt x="2096" y="902"/>
                    </a:moveTo>
                    <a:cubicBezTo>
                      <a:pt x="2096" y="918"/>
                      <a:pt x="2096" y="918"/>
                      <a:pt x="2096" y="918"/>
                    </a:cubicBezTo>
                    <a:cubicBezTo>
                      <a:pt x="2080" y="918"/>
                      <a:pt x="2080" y="918"/>
                      <a:pt x="2080" y="918"/>
                    </a:cubicBezTo>
                    <a:cubicBezTo>
                      <a:pt x="2080" y="902"/>
                      <a:pt x="2080" y="902"/>
                      <a:pt x="2080" y="902"/>
                    </a:cubicBezTo>
                    <a:cubicBezTo>
                      <a:pt x="2096" y="902"/>
                      <a:pt x="2096" y="902"/>
                      <a:pt x="2096" y="902"/>
                    </a:cubicBezTo>
                    <a:close/>
                    <a:moveTo>
                      <a:pt x="2063" y="902"/>
                    </a:moveTo>
                    <a:cubicBezTo>
                      <a:pt x="2063" y="918"/>
                      <a:pt x="2063" y="918"/>
                      <a:pt x="2063" y="918"/>
                    </a:cubicBezTo>
                    <a:cubicBezTo>
                      <a:pt x="2047" y="918"/>
                      <a:pt x="2047" y="918"/>
                      <a:pt x="2047" y="918"/>
                    </a:cubicBezTo>
                    <a:cubicBezTo>
                      <a:pt x="2047" y="902"/>
                      <a:pt x="2047" y="902"/>
                      <a:pt x="2047" y="902"/>
                    </a:cubicBezTo>
                    <a:cubicBezTo>
                      <a:pt x="2063" y="902"/>
                      <a:pt x="2063" y="902"/>
                      <a:pt x="2063" y="902"/>
                    </a:cubicBezTo>
                    <a:close/>
                    <a:moveTo>
                      <a:pt x="2031" y="902"/>
                    </a:moveTo>
                    <a:cubicBezTo>
                      <a:pt x="2031" y="918"/>
                      <a:pt x="2031" y="918"/>
                      <a:pt x="2031" y="918"/>
                    </a:cubicBezTo>
                    <a:cubicBezTo>
                      <a:pt x="2014" y="918"/>
                      <a:pt x="2014" y="918"/>
                      <a:pt x="2014" y="918"/>
                    </a:cubicBezTo>
                    <a:cubicBezTo>
                      <a:pt x="2014" y="902"/>
                      <a:pt x="2014" y="902"/>
                      <a:pt x="2014" y="902"/>
                    </a:cubicBezTo>
                    <a:cubicBezTo>
                      <a:pt x="2031" y="902"/>
                      <a:pt x="2031" y="902"/>
                      <a:pt x="2031" y="902"/>
                    </a:cubicBezTo>
                    <a:close/>
                    <a:moveTo>
                      <a:pt x="1998" y="902"/>
                    </a:moveTo>
                    <a:cubicBezTo>
                      <a:pt x="1998" y="918"/>
                      <a:pt x="1998" y="918"/>
                      <a:pt x="1998" y="918"/>
                    </a:cubicBezTo>
                    <a:cubicBezTo>
                      <a:pt x="1982" y="918"/>
                      <a:pt x="1982" y="918"/>
                      <a:pt x="1982" y="918"/>
                    </a:cubicBezTo>
                    <a:cubicBezTo>
                      <a:pt x="1982" y="902"/>
                      <a:pt x="1982" y="902"/>
                      <a:pt x="1982" y="902"/>
                    </a:cubicBezTo>
                    <a:cubicBezTo>
                      <a:pt x="1998" y="902"/>
                      <a:pt x="1998" y="902"/>
                      <a:pt x="1998" y="902"/>
                    </a:cubicBezTo>
                    <a:close/>
                    <a:moveTo>
                      <a:pt x="1966" y="902"/>
                    </a:moveTo>
                    <a:cubicBezTo>
                      <a:pt x="1966" y="918"/>
                      <a:pt x="1966" y="918"/>
                      <a:pt x="1966" y="918"/>
                    </a:cubicBezTo>
                    <a:cubicBezTo>
                      <a:pt x="1949" y="918"/>
                      <a:pt x="1949" y="918"/>
                      <a:pt x="1949" y="918"/>
                    </a:cubicBezTo>
                    <a:cubicBezTo>
                      <a:pt x="1949" y="902"/>
                      <a:pt x="1949" y="902"/>
                      <a:pt x="1949" y="902"/>
                    </a:cubicBezTo>
                    <a:cubicBezTo>
                      <a:pt x="1966" y="902"/>
                      <a:pt x="1966" y="902"/>
                      <a:pt x="1966" y="902"/>
                    </a:cubicBezTo>
                    <a:close/>
                    <a:moveTo>
                      <a:pt x="1933" y="902"/>
                    </a:moveTo>
                    <a:cubicBezTo>
                      <a:pt x="1933" y="918"/>
                      <a:pt x="1933" y="918"/>
                      <a:pt x="1933" y="918"/>
                    </a:cubicBezTo>
                    <a:cubicBezTo>
                      <a:pt x="1917" y="918"/>
                      <a:pt x="1917" y="918"/>
                      <a:pt x="1917" y="918"/>
                    </a:cubicBezTo>
                    <a:cubicBezTo>
                      <a:pt x="1917" y="902"/>
                      <a:pt x="1917" y="902"/>
                      <a:pt x="1917" y="902"/>
                    </a:cubicBezTo>
                    <a:cubicBezTo>
                      <a:pt x="1933" y="902"/>
                      <a:pt x="1933" y="902"/>
                      <a:pt x="1933" y="902"/>
                    </a:cubicBezTo>
                    <a:close/>
                    <a:moveTo>
                      <a:pt x="1900" y="902"/>
                    </a:moveTo>
                    <a:cubicBezTo>
                      <a:pt x="1900" y="918"/>
                      <a:pt x="1900" y="918"/>
                      <a:pt x="1900" y="918"/>
                    </a:cubicBezTo>
                    <a:cubicBezTo>
                      <a:pt x="1884" y="918"/>
                      <a:pt x="1884" y="918"/>
                      <a:pt x="1884" y="918"/>
                    </a:cubicBezTo>
                    <a:cubicBezTo>
                      <a:pt x="1884" y="902"/>
                      <a:pt x="1884" y="902"/>
                      <a:pt x="1884" y="902"/>
                    </a:cubicBezTo>
                    <a:cubicBezTo>
                      <a:pt x="1900" y="902"/>
                      <a:pt x="1900" y="902"/>
                      <a:pt x="1900" y="902"/>
                    </a:cubicBezTo>
                    <a:close/>
                    <a:moveTo>
                      <a:pt x="1868" y="902"/>
                    </a:moveTo>
                    <a:cubicBezTo>
                      <a:pt x="1868" y="918"/>
                      <a:pt x="1868" y="918"/>
                      <a:pt x="1868" y="918"/>
                    </a:cubicBezTo>
                    <a:cubicBezTo>
                      <a:pt x="1851" y="918"/>
                      <a:pt x="1851" y="918"/>
                      <a:pt x="1851" y="918"/>
                    </a:cubicBezTo>
                    <a:cubicBezTo>
                      <a:pt x="1851" y="902"/>
                      <a:pt x="1851" y="902"/>
                      <a:pt x="1851" y="902"/>
                    </a:cubicBezTo>
                    <a:cubicBezTo>
                      <a:pt x="1868" y="902"/>
                      <a:pt x="1868" y="902"/>
                      <a:pt x="1868" y="902"/>
                    </a:cubicBezTo>
                    <a:close/>
                    <a:moveTo>
                      <a:pt x="1835" y="902"/>
                    </a:moveTo>
                    <a:cubicBezTo>
                      <a:pt x="1840" y="902"/>
                      <a:pt x="1840" y="902"/>
                      <a:pt x="1840" y="902"/>
                    </a:cubicBezTo>
                    <a:cubicBezTo>
                      <a:pt x="1840" y="910"/>
                      <a:pt x="1840" y="910"/>
                      <a:pt x="1840" y="910"/>
                    </a:cubicBezTo>
                    <a:cubicBezTo>
                      <a:pt x="1840" y="923"/>
                      <a:pt x="1840" y="923"/>
                      <a:pt x="1840" y="923"/>
                    </a:cubicBezTo>
                    <a:cubicBezTo>
                      <a:pt x="1824" y="923"/>
                      <a:pt x="1824" y="923"/>
                      <a:pt x="1824" y="923"/>
                    </a:cubicBezTo>
                    <a:cubicBezTo>
                      <a:pt x="1824" y="910"/>
                      <a:pt x="1824" y="910"/>
                      <a:pt x="1824" y="910"/>
                    </a:cubicBezTo>
                    <a:cubicBezTo>
                      <a:pt x="1824" y="902"/>
                      <a:pt x="1824" y="902"/>
                      <a:pt x="1824" y="902"/>
                    </a:cubicBezTo>
                    <a:cubicBezTo>
                      <a:pt x="1832" y="902"/>
                      <a:pt x="1832" y="902"/>
                      <a:pt x="1832" y="902"/>
                    </a:cubicBezTo>
                    <a:cubicBezTo>
                      <a:pt x="1835" y="902"/>
                      <a:pt x="1835" y="902"/>
                      <a:pt x="1835" y="902"/>
                    </a:cubicBezTo>
                    <a:close/>
                    <a:moveTo>
                      <a:pt x="1824" y="939"/>
                    </a:moveTo>
                    <a:cubicBezTo>
                      <a:pt x="1840" y="939"/>
                      <a:pt x="1840" y="939"/>
                      <a:pt x="1840" y="939"/>
                    </a:cubicBezTo>
                    <a:cubicBezTo>
                      <a:pt x="1840" y="956"/>
                      <a:pt x="1840" y="956"/>
                      <a:pt x="1840" y="956"/>
                    </a:cubicBezTo>
                    <a:cubicBezTo>
                      <a:pt x="1824" y="956"/>
                      <a:pt x="1824" y="956"/>
                      <a:pt x="1824" y="956"/>
                    </a:cubicBezTo>
                    <a:cubicBezTo>
                      <a:pt x="1824" y="939"/>
                      <a:pt x="1824" y="939"/>
                      <a:pt x="1824" y="939"/>
                    </a:cubicBezTo>
                    <a:close/>
                    <a:moveTo>
                      <a:pt x="1824" y="972"/>
                    </a:moveTo>
                    <a:cubicBezTo>
                      <a:pt x="1840" y="972"/>
                      <a:pt x="1840" y="972"/>
                      <a:pt x="1840" y="972"/>
                    </a:cubicBezTo>
                    <a:cubicBezTo>
                      <a:pt x="1840" y="988"/>
                      <a:pt x="1840" y="988"/>
                      <a:pt x="1840" y="988"/>
                    </a:cubicBezTo>
                    <a:cubicBezTo>
                      <a:pt x="1824" y="988"/>
                      <a:pt x="1824" y="988"/>
                      <a:pt x="1824" y="988"/>
                    </a:cubicBezTo>
                    <a:cubicBezTo>
                      <a:pt x="1824" y="972"/>
                      <a:pt x="1824" y="972"/>
                      <a:pt x="1824" y="972"/>
                    </a:cubicBezTo>
                    <a:close/>
                    <a:moveTo>
                      <a:pt x="1824" y="1005"/>
                    </a:moveTo>
                    <a:cubicBezTo>
                      <a:pt x="1840" y="1005"/>
                      <a:pt x="1840" y="1005"/>
                      <a:pt x="1840" y="1005"/>
                    </a:cubicBezTo>
                    <a:cubicBezTo>
                      <a:pt x="1840" y="1021"/>
                      <a:pt x="1840" y="1021"/>
                      <a:pt x="1840" y="1021"/>
                    </a:cubicBezTo>
                    <a:cubicBezTo>
                      <a:pt x="1824" y="1021"/>
                      <a:pt x="1824" y="1021"/>
                      <a:pt x="1824" y="1021"/>
                    </a:cubicBezTo>
                    <a:cubicBezTo>
                      <a:pt x="1824" y="1005"/>
                      <a:pt x="1824" y="1005"/>
                      <a:pt x="1824" y="1005"/>
                    </a:cubicBezTo>
                    <a:close/>
                    <a:moveTo>
                      <a:pt x="1824" y="1037"/>
                    </a:moveTo>
                    <a:cubicBezTo>
                      <a:pt x="1840" y="1037"/>
                      <a:pt x="1840" y="1037"/>
                      <a:pt x="1840" y="1037"/>
                    </a:cubicBezTo>
                    <a:cubicBezTo>
                      <a:pt x="1840" y="1054"/>
                      <a:pt x="1840" y="1054"/>
                      <a:pt x="1840" y="1054"/>
                    </a:cubicBezTo>
                    <a:cubicBezTo>
                      <a:pt x="1824" y="1054"/>
                      <a:pt x="1824" y="1054"/>
                      <a:pt x="1824" y="1054"/>
                    </a:cubicBezTo>
                    <a:cubicBezTo>
                      <a:pt x="1824" y="1037"/>
                      <a:pt x="1824" y="1037"/>
                      <a:pt x="1824" y="1037"/>
                    </a:cubicBezTo>
                    <a:close/>
                    <a:moveTo>
                      <a:pt x="1824" y="1070"/>
                    </a:moveTo>
                    <a:cubicBezTo>
                      <a:pt x="1840" y="1070"/>
                      <a:pt x="1840" y="1070"/>
                      <a:pt x="1840" y="1070"/>
                    </a:cubicBezTo>
                    <a:cubicBezTo>
                      <a:pt x="1840" y="1086"/>
                      <a:pt x="1840" y="1086"/>
                      <a:pt x="1840" y="1086"/>
                    </a:cubicBezTo>
                    <a:cubicBezTo>
                      <a:pt x="1824" y="1086"/>
                      <a:pt x="1824" y="1086"/>
                      <a:pt x="1824" y="1086"/>
                    </a:cubicBezTo>
                    <a:cubicBezTo>
                      <a:pt x="1824" y="1070"/>
                      <a:pt x="1824" y="1070"/>
                      <a:pt x="1824" y="1070"/>
                    </a:cubicBezTo>
                    <a:close/>
                    <a:moveTo>
                      <a:pt x="1824" y="1103"/>
                    </a:moveTo>
                    <a:cubicBezTo>
                      <a:pt x="1840" y="1103"/>
                      <a:pt x="1840" y="1103"/>
                      <a:pt x="1840" y="1103"/>
                    </a:cubicBezTo>
                    <a:cubicBezTo>
                      <a:pt x="1840" y="1119"/>
                      <a:pt x="1840" y="1119"/>
                      <a:pt x="1840" y="1119"/>
                    </a:cubicBezTo>
                    <a:cubicBezTo>
                      <a:pt x="1824" y="1119"/>
                      <a:pt x="1824" y="1119"/>
                      <a:pt x="1824" y="1119"/>
                    </a:cubicBezTo>
                    <a:cubicBezTo>
                      <a:pt x="1824" y="1103"/>
                      <a:pt x="1824" y="1103"/>
                      <a:pt x="1824" y="1103"/>
                    </a:cubicBezTo>
                    <a:close/>
                    <a:moveTo>
                      <a:pt x="1824" y="1135"/>
                    </a:moveTo>
                    <a:cubicBezTo>
                      <a:pt x="1840" y="1135"/>
                      <a:pt x="1840" y="1135"/>
                      <a:pt x="1840" y="1135"/>
                    </a:cubicBezTo>
                    <a:cubicBezTo>
                      <a:pt x="1840" y="1152"/>
                      <a:pt x="1840" y="1152"/>
                      <a:pt x="1840" y="1152"/>
                    </a:cubicBezTo>
                    <a:cubicBezTo>
                      <a:pt x="1824" y="1152"/>
                      <a:pt x="1824" y="1152"/>
                      <a:pt x="1824" y="1152"/>
                    </a:cubicBezTo>
                    <a:cubicBezTo>
                      <a:pt x="1824" y="1135"/>
                      <a:pt x="1824" y="1135"/>
                      <a:pt x="1824" y="1135"/>
                    </a:cubicBezTo>
                    <a:close/>
                    <a:moveTo>
                      <a:pt x="1824" y="1168"/>
                    </a:moveTo>
                    <a:cubicBezTo>
                      <a:pt x="1840" y="1168"/>
                      <a:pt x="1840" y="1168"/>
                      <a:pt x="1840" y="1168"/>
                    </a:cubicBezTo>
                    <a:cubicBezTo>
                      <a:pt x="1840" y="1184"/>
                      <a:pt x="1840" y="1184"/>
                      <a:pt x="1840" y="1184"/>
                    </a:cubicBezTo>
                    <a:cubicBezTo>
                      <a:pt x="1824" y="1184"/>
                      <a:pt x="1824" y="1184"/>
                      <a:pt x="1824" y="1184"/>
                    </a:cubicBezTo>
                    <a:cubicBezTo>
                      <a:pt x="1824" y="1168"/>
                      <a:pt x="1824" y="1168"/>
                      <a:pt x="1824" y="1168"/>
                    </a:cubicBezTo>
                    <a:close/>
                    <a:moveTo>
                      <a:pt x="1824" y="1201"/>
                    </a:moveTo>
                    <a:cubicBezTo>
                      <a:pt x="1840" y="1201"/>
                      <a:pt x="1840" y="1201"/>
                      <a:pt x="1840" y="1201"/>
                    </a:cubicBezTo>
                    <a:cubicBezTo>
                      <a:pt x="1840" y="1217"/>
                      <a:pt x="1840" y="1217"/>
                      <a:pt x="1840" y="1217"/>
                    </a:cubicBezTo>
                    <a:cubicBezTo>
                      <a:pt x="1824" y="1217"/>
                      <a:pt x="1824" y="1217"/>
                      <a:pt x="1824" y="1217"/>
                    </a:cubicBezTo>
                    <a:cubicBezTo>
                      <a:pt x="1824" y="1201"/>
                      <a:pt x="1824" y="1201"/>
                      <a:pt x="1824" y="1201"/>
                    </a:cubicBezTo>
                    <a:close/>
                    <a:moveTo>
                      <a:pt x="1824" y="1233"/>
                    </a:moveTo>
                    <a:cubicBezTo>
                      <a:pt x="1840" y="1233"/>
                      <a:pt x="1840" y="1233"/>
                      <a:pt x="1840" y="1233"/>
                    </a:cubicBezTo>
                    <a:cubicBezTo>
                      <a:pt x="1840" y="1250"/>
                      <a:pt x="1840" y="1250"/>
                      <a:pt x="1840" y="1250"/>
                    </a:cubicBezTo>
                    <a:cubicBezTo>
                      <a:pt x="1824" y="1250"/>
                      <a:pt x="1824" y="1250"/>
                      <a:pt x="1824" y="1250"/>
                    </a:cubicBezTo>
                    <a:cubicBezTo>
                      <a:pt x="1824" y="1233"/>
                      <a:pt x="1824" y="1233"/>
                      <a:pt x="1824" y="1233"/>
                    </a:cubicBezTo>
                    <a:close/>
                    <a:moveTo>
                      <a:pt x="1824" y="1266"/>
                    </a:moveTo>
                    <a:cubicBezTo>
                      <a:pt x="1840" y="1266"/>
                      <a:pt x="1840" y="1266"/>
                      <a:pt x="1840" y="1266"/>
                    </a:cubicBezTo>
                    <a:cubicBezTo>
                      <a:pt x="1840" y="1282"/>
                      <a:pt x="1840" y="1282"/>
                      <a:pt x="1840" y="1282"/>
                    </a:cubicBezTo>
                    <a:cubicBezTo>
                      <a:pt x="1824" y="1282"/>
                      <a:pt x="1824" y="1282"/>
                      <a:pt x="1824" y="1282"/>
                    </a:cubicBezTo>
                    <a:cubicBezTo>
                      <a:pt x="1824" y="1266"/>
                      <a:pt x="1824" y="1266"/>
                      <a:pt x="1824" y="1266"/>
                    </a:cubicBezTo>
                    <a:close/>
                    <a:moveTo>
                      <a:pt x="1824" y="1299"/>
                    </a:moveTo>
                    <a:cubicBezTo>
                      <a:pt x="1840" y="1299"/>
                      <a:pt x="1840" y="1299"/>
                      <a:pt x="1840" y="1299"/>
                    </a:cubicBezTo>
                    <a:cubicBezTo>
                      <a:pt x="1840" y="1315"/>
                      <a:pt x="1840" y="1315"/>
                      <a:pt x="1840" y="1315"/>
                    </a:cubicBezTo>
                    <a:cubicBezTo>
                      <a:pt x="1824" y="1315"/>
                      <a:pt x="1824" y="1315"/>
                      <a:pt x="1824" y="1315"/>
                    </a:cubicBezTo>
                    <a:cubicBezTo>
                      <a:pt x="1824" y="1299"/>
                      <a:pt x="1824" y="1299"/>
                      <a:pt x="1824" y="1299"/>
                    </a:cubicBezTo>
                    <a:close/>
                    <a:moveTo>
                      <a:pt x="1824" y="1331"/>
                    </a:moveTo>
                    <a:cubicBezTo>
                      <a:pt x="1840" y="1331"/>
                      <a:pt x="1840" y="1331"/>
                      <a:pt x="1840" y="1331"/>
                    </a:cubicBezTo>
                    <a:cubicBezTo>
                      <a:pt x="1840" y="1347"/>
                      <a:pt x="1840" y="1347"/>
                      <a:pt x="1840" y="1347"/>
                    </a:cubicBezTo>
                    <a:cubicBezTo>
                      <a:pt x="1824" y="1347"/>
                      <a:pt x="1824" y="1347"/>
                      <a:pt x="1824" y="1347"/>
                    </a:cubicBezTo>
                    <a:cubicBezTo>
                      <a:pt x="1824" y="1331"/>
                      <a:pt x="1824" y="1331"/>
                      <a:pt x="1824" y="1331"/>
                    </a:cubicBezTo>
                    <a:close/>
                    <a:moveTo>
                      <a:pt x="1824" y="1364"/>
                    </a:moveTo>
                    <a:cubicBezTo>
                      <a:pt x="1840" y="1364"/>
                      <a:pt x="1840" y="1364"/>
                      <a:pt x="1840" y="1364"/>
                    </a:cubicBezTo>
                    <a:cubicBezTo>
                      <a:pt x="1840" y="1380"/>
                      <a:pt x="1840" y="1380"/>
                      <a:pt x="1840" y="1380"/>
                    </a:cubicBezTo>
                    <a:cubicBezTo>
                      <a:pt x="1824" y="1380"/>
                      <a:pt x="1824" y="1380"/>
                      <a:pt x="1824" y="1380"/>
                    </a:cubicBezTo>
                    <a:cubicBezTo>
                      <a:pt x="1824" y="1364"/>
                      <a:pt x="1824" y="1364"/>
                      <a:pt x="1824" y="1364"/>
                    </a:cubicBezTo>
                    <a:close/>
                    <a:moveTo>
                      <a:pt x="1824" y="1396"/>
                    </a:moveTo>
                    <a:cubicBezTo>
                      <a:pt x="1840" y="1396"/>
                      <a:pt x="1840" y="1396"/>
                      <a:pt x="1840" y="1396"/>
                    </a:cubicBezTo>
                    <a:cubicBezTo>
                      <a:pt x="1840" y="1413"/>
                      <a:pt x="1840" y="1413"/>
                      <a:pt x="1840" y="1413"/>
                    </a:cubicBezTo>
                    <a:cubicBezTo>
                      <a:pt x="1824" y="1413"/>
                      <a:pt x="1824" y="1413"/>
                      <a:pt x="1824" y="1413"/>
                    </a:cubicBezTo>
                    <a:cubicBezTo>
                      <a:pt x="1824" y="1396"/>
                      <a:pt x="1824" y="1396"/>
                      <a:pt x="1824" y="1396"/>
                    </a:cubicBezTo>
                    <a:close/>
                    <a:moveTo>
                      <a:pt x="1824" y="1429"/>
                    </a:moveTo>
                    <a:cubicBezTo>
                      <a:pt x="1840" y="1429"/>
                      <a:pt x="1840" y="1429"/>
                      <a:pt x="1840" y="1429"/>
                    </a:cubicBezTo>
                    <a:cubicBezTo>
                      <a:pt x="1840" y="1445"/>
                      <a:pt x="1840" y="1445"/>
                      <a:pt x="1840" y="1445"/>
                    </a:cubicBezTo>
                    <a:cubicBezTo>
                      <a:pt x="1824" y="1445"/>
                      <a:pt x="1824" y="1445"/>
                      <a:pt x="1824" y="1445"/>
                    </a:cubicBezTo>
                    <a:cubicBezTo>
                      <a:pt x="1824" y="1429"/>
                      <a:pt x="1824" y="1429"/>
                      <a:pt x="1824" y="1429"/>
                    </a:cubicBezTo>
                    <a:close/>
                    <a:moveTo>
                      <a:pt x="1824" y="1462"/>
                    </a:moveTo>
                    <a:cubicBezTo>
                      <a:pt x="1840" y="1462"/>
                      <a:pt x="1840" y="1462"/>
                      <a:pt x="1840" y="1462"/>
                    </a:cubicBezTo>
                    <a:cubicBezTo>
                      <a:pt x="1840" y="1478"/>
                      <a:pt x="1840" y="1478"/>
                      <a:pt x="1840" y="1478"/>
                    </a:cubicBezTo>
                    <a:cubicBezTo>
                      <a:pt x="1824" y="1478"/>
                      <a:pt x="1824" y="1478"/>
                      <a:pt x="1824" y="1478"/>
                    </a:cubicBezTo>
                    <a:cubicBezTo>
                      <a:pt x="1824" y="1462"/>
                      <a:pt x="1824" y="1462"/>
                      <a:pt x="1824" y="1462"/>
                    </a:cubicBezTo>
                    <a:close/>
                    <a:moveTo>
                      <a:pt x="1707" y="160"/>
                    </a:moveTo>
                    <a:cubicBezTo>
                      <a:pt x="1723" y="160"/>
                      <a:pt x="1723" y="160"/>
                      <a:pt x="1723" y="160"/>
                    </a:cubicBezTo>
                    <a:cubicBezTo>
                      <a:pt x="1723" y="176"/>
                      <a:pt x="1723" y="176"/>
                      <a:pt x="1723" y="176"/>
                    </a:cubicBezTo>
                    <a:cubicBezTo>
                      <a:pt x="1707" y="176"/>
                      <a:pt x="1707" y="176"/>
                      <a:pt x="1707" y="176"/>
                    </a:cubicBezTo>
                    <a:cubicBezTo>
                      <a:pt x="1707" y="160"/>
                      <a:pt x="1707" y="160"/>
                      <a:pt x="1707" y="160"/>
                    </a:cubicBezTo>
                    <a:close/>
                    <a:moveTo>
                      <a:pt x="1707" y="193"/>
                    </a:moveTo>
                    <a:cubicBezTo>
                      <a:pt x="1723" y="193"/>
                      <a:pt x="1723" y="193"/>
                      <a:pt x="1723" y="193"/>
                    </a:cubicBezTo>
                    <a:cubicBezTo>
                      <a:pt x="1723" y="209"/>
                      <a:pt x="1723" y="209"/>
                      <a:pt x="1723" y="209"/>
                    </a:cubicBezTo>
                    <a:cubicBezTo>
                      <a:pt x="1707" y="209"/>
                      <a:pt x="1707" y="209"/>
                      <a:pt x="1707" y="209"/>
                    </a:cubicBezTo>
                    <a:cubicBezTo>
                      <a:pt x="1707" y="193"/>
                      <a:pt x="1707" y="193"/>
                      <a:pt x="1707" y="193"/>
                    </a:cubicBezTo>
                    <a:close/>
                    <a:moveTo>
                      <a:pt x="1707" y="225"/>
                    </a:moveTo>
                    <a:cubicBezTo>
                      <a:pt x="1723" y="225"/>
                      <a:pt x="1723" y="225"/>
                      <a:pt x="1723" y="225"/>
                    </a:cubicBezTo>
                    <a:cubicBezTo>
                      <a:pt x="1723" y="242"/>
                      <a:pt x="1723" y="242"/>
                      <a:pt x="1723" y="242"/>
                    </a:cubicBezTo>
                    <a:cubicBezTo>
                      <a:pt x="1707" y="242"/>
                      <a:pt x="1707" y="242"/>
                      <a:pt x="1707" y="242"/>
                    </a:cubicBezTo>
                    <a:cubicBezTo>
                      <a:pt x="1707" y="225"/>
                      <a:pt x="1707" y="225"/>
                      <a:pt x="1707" y="225"/>
                    </a:cubicBezTo>
                    <a:close/>
                    <a:moveTo>
                      <a:pt x="1707" y="258"/>
                    </a:moveTo>
                    <a:cubicBezTo>
                      <a:pt x="1723" y="258"/>
                      <a:pt x="1723" y="258"/>
                      <a:pt x="1723" y="258"/>
                    </a:cubicBezTo>
                    <a:cubicBezTo>
                      <a:pt x="1723" y="274"/>
                      <a:pt x="1723" y="274"/>
                      <a:pt x="1723" y="274"/>
                    </a:cubicBezTo>
                    <a:cubicBezTo>
                      <a:pt x="1707" y="274"/>
                      <a:pt x="1707" y="274"/>
                      <a:pt x="1707" y="274"/>
                    </a:cubicBezTo>
                    <a:cubicBezTo>
                      <a:pt x="1707" y="258"/>
                      <a:pt x="1707" y="258"/>
                      <a:pt x="1707" y="258"/>
                    </a:cubicBezTo>
                    <a:close/>
                    <a:moveTo>
                      <a:pt x="1707" y="291"/>
                    </a:moveTo>
                    <a:cubicBezTo>
                      <a:pt x="1723" y="291"/>
                      <a:pt x="1723" y="291"/>
                      <a:pt x="1723" y="291"/>
                    </a:cubicBezTo>
                    <a:cubicBezTo>
                      <a:pt x="1723" y="307"/>
                      <a:pt x="1723" y="307"/>
                      <a:pt x="1723" y="307"/>
                    </a:cubicBezTo>
                    <a:cubicBezTo>
                      <a:pt x="1707" y="307"/>
                      <a:pt x="1707" y="307"/>
                      <a:pt x="1707" y="307"/>
                    </a:cubicBezTo>
                    <a:cubicBezTo>
                      <a:pt x="1707" y="291"/>
                      <a:pt x="1707" y="291"/>
                      <a:pt x="1707" y="291"/>
                    </a:cubicBezTo>
                    <a:close/>
                    <a:moveTo>
                      <a:pt x="1707" y="323"/>
                    </a:moveTo>
                    <a:cubicBezTo>
                      <a:pt x="1723" y="323"/>
                      <a:pt x="1723" y="323"/>
                      <a:pt x="1723" y="323"/>
                    </a:cubicBezTo>
                    <a:cubicBezTo>
                      <a:pt x="1723" y="340"/>
                      <a:pt x="1723" y="340"/>
                      <a:pt x="1723" y="340"/>
                    </a:cubicBezTo>
                    <a:cubicBezTo>
                      <a:pt x="1707" y="340"/>
                      <a:pt x="1707" y="340"/>
                      <a:pt x="1707" y="340"/>
                    </a:cubicBezTo>
                    <a:cubicBezTo>
                      <a:pt x="1707" y="323"/>
                      <a:pt x="1707" y="323"/>
                      <a:pt x="1707" y="323"/>
                    </a:cubicBezTo>
                    <a:close/>
                    <a:moveTo>
                      <a:pt x="1707" y="356"/>
                    </a:moveTo>
                    <a:cubicBezTo>
                      <a:pt x="1723" y="356"/>
                      <a:pt x="1723" y="356"/>
                      <a:pt x="1723" y="356"/>
                    </a:cubicBezTo>
                    <a:cubicBezTo>
                      <a:pt x="1723" y="372"/>
                      <a:pt x="1723" y="372"/>
                      <a:pt x="1723" y="372"/>
                    </a:cubicBezTo>
                    <a:cubicBezTo>
                      <a:pt x="1707" y="372"/>
                      <a:pt x="1707" y="372"/>
                      <a:pt x="1707" y="372"/>
                    </a:cubicBezTo>
                    <a:cubicBezTo>
                      <a:pt x="1707" y="356"/>
                      <a:pt x="1707" y="356"/>
                      <a:pt x="1707" y="356"/>
                    </a:cubicBezTo>
                    <a:close/>
                    <a:moveTo>
                      <a:pt x="1707" y="389"/>
                    </a:moveTo>
                    <a:cubicBezTo>
                      <a:pt x="1723" y="389"/>
                      <a:pt x="1723" y="389"/>
                      <a:pt x="1723" y="389"/>
                    </a:cubicBezTo>
                    <a:cubicBezTo>
                      <a:pt x="1723" y="405"/>
                      <a:pt x="1723" y="405"/>
                      <a:pt x="1723" y="405"/>
                    </a:cubicBezTo>
                    <a:cubicBezTo>
                      <a:pt x="1707" y="405"/>
                      <a:pt x="1707" y="405"/>
                      <a:pt x="1707" y="405"/>
                    </a:cubicBezTo>
                    <a:cubicBezTo>
                      <a:pt x="1707" y="389"/>
                      <a:pt x="1707" y="389"/>
                      <a:pt x="1707" y="389"/>
                    </a:cubicBezTo>
                    <a:close/>
                    <a:moveTo>
                      <a:pt x="1707" y="421"/>
                    </a:moveTo>
                    <a:cubicBezTo>
                      <a:pt x="1723" y="421"/>
                      <a:pt x="1723" y="421"/>
                      <a:pt x="1723" y="421"/>
                    </a:cubicBezTo>
                    <a:cubicBezTo>
                      <a:pt x="1723" y="437"/>
                      <a:pt x="1723" y="437"/>
                      <a:pt x="1723" y="437"/>
                    </a:cubicBezTo>
                    <a:cubicBezTo>
                      <a:pt x="1707" y="437"/>
                      <a:pt x="1707" y="437"/>
                      <a:pt x="1707" y="437"/>
                    </a:cubicBezTo>
                    <a:cubicBezTo>
                      <a:pt x="1707" y="421"/>
                      <a:pt x="1707" y="421"/>
                      <a:pt x="1707" y="421"/>
                    </a:cubicBezTo>
                    <a:close/>
                    <a:moveTo>
                      <a:pt x="1707" y="454"/>
                    </a:moveTo>
                    <a:cubicBezTo>
                      <a:pt x="1723" y="454"/>
                      <a:pt x="1723" y="454"/>
                      <a:pt x="1723" y="454"/>
                    </a:cubicBezTo>
                    <a:cubicBezTo>
                      <a:pt x="1723" y="470"/>
                      <a:pt x="1723" y="470"/>
                      <a:pt x="1723" y="470"/>
                    </a:cubicBezTo>
                    <a:cubicBezTo>
                      <a:pt x="1707" y="470"/>
                      <a:pt x="1707" y="470"/>
                      <a:pt x="1707" y="470"/>
                    </a:cubicBezTo>
                    <a:cubicBezTo>
                      <a:pt x="1707" y="454"/>
                      <a:pt x="1707" y="454"/>
                      <a:pt x="1707" y="454"/>
                    </a:cubicBezTo>
                    <a:close/>
                    <a:moveTo>
                      <a:pt x="1707" y="486"/>
                    </a:moveTo>
                    <a:cubicBezTo>
                      <a:pt x="1723" y="486"/>
                      <a:pt x="1723" y="486"/>
                      <a:pt x="1723" y="486"/>
                    </a:cubicBezTo>
                    <a:cubicBezTo>
                      <a:pt x="1723" y="503"/>
                      <a:pt x="1723" y="503"/>
                      <a:pt x="1723" y="503"/>
                    </a:cubicBezTo>
                    <a:cubicBezTo>
                      <a:pt x="1707" y="503"/>
                      <a:pt x="1707" y="503"/>
                      <a:pt x="1707" y="503"/>
                    </a:cubicBezTo>
                    <a:cubicBezTo>
                      <a:pt x="1707" y="486"/>
                      <a:pt x="1707" y="486"/>
                      <a:pt x="1707" y="486"/>
                    </a:cubicBezTo>
                    <a:close/>
                    <a:moveTo>
                      <a:pt x="1707" y="519"/>
                    </a:moveTo>
                    <a:cubicBezTo>
                      <a:pt x="1723" y="519"/>
                      <a:pt x="1723" y="519"/>
                      <a:pt x="1723" y="519"/>
                    </a:cubicBezTo>
                    <a:cubicBezTo>
                      <a:pt x="1723" y="535"/>
                      <a:pt x="1723" y="535"/>
                      <a:pt x="1723" y="535"/>
                    </a:cubicBezTo>
                    <a:cubicBezTo>
                      <a:pt x="1707" y="535"/>
                      <a:pt x="1707" y="535"/>
                      <a:pt x="1707" y="535"/>
                    </a:cubicBezTo>
                    <a:cubicBezTo>
                      <a:pt x="1707" y="519"/>
                      <a:pt x="1707" y="519"/>
                      <a:pt x="1707" y="519"/>
                    </a:cubicBezTo>
                    <a:close/>
                    <a:moveTo>
                      <a:pt x="1707" y="552"/>
                    </a:moveTo>
                    <a:cubicBezTo>
                      <a:pt x="1723" y="552"/>
                      <a:pt x="1723" y="552"/>
                      <a:pt x="1723" y="552"/>
                    </a:cubicBezTo>
                    <a:cubicBezTo>
                      <a:pt x="1723" y="568"/>
                      <a:pt x="1723" y="568"/>
                      <a:pt x="1723" y="568"/>
                    </a:cubicBezTo>
                    <a:cubicBezTo>
                      <a:pt x="1707" y="568"/>
                      <a:pt x="1707" y="568"/>
                      <a:pt x="1707" y="568"/>
                    </a:cubicBezTo>
                    <a:cubicBezTo>
                      <a:pt x="1707" y="552"/>
                      <a:pt x="1707" y="552"/>
                      <a:pt x="1707" y="552"/>
                    </a:cubicBezTo>
                    <a:close/>
                    <a:moveTo>
                      <a:pt x="1707" y="584"/>
                    </a:moveTo>
                    <a:cubicBezTo>
                      <a:pt x="1723" y="584"/>
                      <a:pt x="1723" y="584"/>
                      <a:pt x="1723" y="584"/>
                    </a:cubicBezTo>
                    <a:cubicBezTo>
                      <a:pt x="1723" y="601"/>
                      <a:pt x="1723" y="601"/>
                      <a:pt x="1723" y="601"/>
                    </a:cubicBezTo>
                    <a:cubicBezTo>
                      <a:pt x="1707" y="601"/>
                      <a:pt x="1707" y="601"/>
                      <a:pt x="1707" y="601"/>
                    </a:cubicBezTo>
                    <a:cubicBezTo>
                      <a:pt x="1707" y="584"/>
                      <a:pt x="1707" y="584"/>
                      <a:pt x="1707" y="584"/>
                    </a:cubicBezTo>
                    <a:close/>
                    <a:moveTo>
                      <a:pt x="1701" y="595"/>
                    </a:moveTo>
                    <a:cubicBezTo>
                      <a:pt x="1701" y="612"/>
                      <a:pt x="1701" y="612"/>
                      <a:pt x="1701" y="612"/>
                    </a:cubicBezTo>
                    <a:cubicBezTo>
                      <a:pt x="1685" y="612"/>
                      <a:pt x="1685" y="612"/>
                      <a:pt x="1685" y="612"/>
                    </a:cubicBezTo>
                    <a:cubicBezTo>
                      <a:pt x="1685" y="595"/>
                      <a:pt x="1685" y="595"/>
                      <a:pt x="1685" y="595"/>
                    </a:cubicBezTo>
                    <a:cubicBezTo>
                      <a:pt x="1701" y="595"/>
                      <a:pt x="1701" y="595"/>
                      <a:pt x="1701" y="595"/>
                    </a:cubicBezTo>
                    <a:close/>
                    <a:moveTo>
                      <a:pt x="1669" y="595"/>
                    </a:moveTo>
                    <a:cubicBezTo>
                      <a:pt x="1669" y="612"/>
                      <a:pt x="1669" y="612"/>
                      <a:pt x="1669" y="612"/>
                    </a:cubicBezTo>
                    <a:cubicBezTo>
                      <a:pt x="1652" y="612"/>
                      <a:pt x="1652" y="612"/>
                      <a:pt x="1652" y="612"/>
                    </a:cubicBezTo>
                    <a:cubicBezTo>
                      <a:pt x="1652" y="595"/>
                      <a:pt x="1652" y="595"/>
                      <a:pt x="1652" y="595"/>
                    </a:cubicBezTo>
                    <a:cubicBezTo>
                      <a:pt x="1669" y="595"/>
                      <a:pt x="1669" y="595"/>
                      <a:pt x="1669" y="595"/>
                    </a:cubicBezTo>
                    <a:close/>
                    <a:moveTo>
                      <a:pt x="1636" y="595"/>
                    </a:moveTo>
                    <a:cubicBezTo>
                      <a:pt x="1636" y="612"/>
                      <a:pt x="1636" y="612"/>
                      <a:pt x="1636" y="612"/>
                    </a:cubicBezTo>
                    <a:cubicBezTo>
                      <a:pt x="1620" y="612"/>
                      <a:pt x="1620" y="612"/>
                      <a:pt x="1620" y="612"/>
                    </a:cubicBezTo>
                    <a:cubicBezTo>
                      <a:pt x="1620" y="595"/>
                      <a:pt x="1620" y="595"/>
                      <a:pt x="1620" y="595"/>
                    </a:cubicBezTo>
                    <a:cubicBezTo>
                      <a:pt x="1636" y="595"/>
                      <a:pt x="1636" y="595"/>
                      <a:pt x="1636" y="595"/>
                    </a:cubicBezTo>
                    <a:close/>
                    <a:moveTo>
                      <a:pt x="1611" y="595"/>
                    </a:moveTo>
                    <a:cubicBezTo>
                      <a:pt x="1611" y="604"/>
                      <a:pt x="1611" y="604"/>
                      <a:pt x="1611" y="604"/>
                    </a:cubicBezTo>
                    <a:cubicBezTo>
                      <a:pt x="1611" y="619"/>
                      <a:pt x="1611" y="619"/>
                      <a:pt x="1611" y="619"/>
                    </a:cubicBezTo>
                    <a:cubicBezTo>
                      <a:pt x="1595" y="619"/>
                      <a:pt x="1595" y="619"/>
                      <a:pt x="1595" y="619"/>
                    </a:cubicBezTo>
                    <a:cubicBezTo>
                      <a:pt x="1595" y="604"/>
                      <a:pt x="1595" y="604"/>
                      <a:pt x="1595" y="604"/>
                    </a:cubicBezTo>
                    <a:cubicBezTo>
                      <a:pt x="1595" y="595"/>
                      <a:pt x="1595" y="595"/>
                      <a:pt x="1595" y="595"/>
                    </a:cubicBezTo>
                    <a:cubicBezTo>
                      <a:pt x="1600" y="595"/>
                      <a:pt x="1605" y="595"/>
                      <a:pt x="1611" y="595"/>
                    </a:cubicBezTo>
                    <a:close/>
                    <a:moveTo>
                      <a:pt x="1595" y="636"/>
                    </a:moveTo>
                    <a:cubicBezTo>
                      <a:pt x="1611" y="636"/>
                      <a:pt x="1611" y="636"/>
                      <a:pt x="1611" y="636"/>
                    </a:cubicBezTo>
                    <a:cubicBezTo>
                      <a:pt x="1611" y="652"/>
                      <a:pt x="1611" y="652"/>
                      <a:pt x="1611" y="652"/>
                    </a:cubicBezTo>
                    <a:cubicBezTo>
                      <a:pt x="1595" y="652"/>
                      <a:pt x="1595" y="652"/>
                      <a:pt x="1595" y="652"/>
                    </a:cubicBezTo>
                    <a:cubicBezTo>
                      <a:pt x="1595" y="636"/>
                      <a:pt x="1595" y="636"/>
                      <a:pt x="1595" y="636"/>
                    </a:cubicBezTo>
                    <a:close/>
                    <a:moveTo>
                      <a:pt x="1595" y="668"/>
                    </a:moveTo>
                    <a:cubicBezTo>
                      <a:pt x="1611" y="668"/>
                      <a:pt x="1611" y="668"/>
                      <a:pt x="1611" y="668"/>
                    </a:cubicBezTo>
                    <a:cubicBezTo>
                      <a:pt x="1611" y="685"/>
                      <a:pt x="1611" y="685"/>
                      <a:pt x="1611" y="685"/>
                    </a:cubicBezTo>
                    <a:cubicBezTo>
                      <a:pt x="1595" y="685"/>
                      <a:pt x="1595" y="685"/>
                      <a:pt x="1595" y="685"/>
                    </a:cubicBezTo>
                    <a:cubicBezTo>
                      <a:pt x="1595" y="668"/>
                      <a:pt x="1595" y="668"/>
                      <a:pt x="1595" y="668"/>
                    </a:cubicBezTo>
                    <a:close/>
                    <a:moveTo>
                      <a:pt x="1595" y="701"/>
                    </a:moveTo>
                    <a:cubicBezTo>
                      <a:pt x="1611" y="701"/>
                      <a:pt x="1611" y="701"/>
                      <a:pt x="1611" y="701"/>
                    </a:cubicBezTo>
                    <a:cubicBezTo>
                      <a:pt x="1611" y="717"/>
                      <a:pt x="1611" y="717"/>
                      <a:pt x="1611" y="717"/>
                    </a:cubicBezTo>
                    <a:cubicBezTo>
                      <a:pt x="1595" y="717"/>
                      <a:pt x="1595" y="717"/>
                      <a:pt x="1595" y="717"/>
                    </a:cubicBezTo>
                    <a:cubicBezTo>
                      <a:pt x="1595" y="701"/>
                      <a:pt x="1595" y="701"/>
                      <a:pt x="1595" y="701"/>
                    </a:cubicBezTo>
                    <a:close/>
                    <a:moveTo>
                      <a:pt x="1595" y="733"/>
                    </a:moveTo>
                    <a:cubicBezTo>
                      <a:pt x="1611" y="733"/>
                      <a:pt x="1611" y="733"/>
                      <a:pt x="1611" y="733"/>
                    </a:cubicBezTo>
                    <a:cubicBezTo>
                      <a:pt x="1611" y="750"/>
                      <a:pt x="1611" y="750"/>
                      <a:pt x="1611" y="750"/>
                    </a:cubicBezTo>
                    <a:cubicBezTo>
                      <a:pt x="1595" y="750"/>
                      <a:pt x="1595" y="750"/>
                      <a:pt x="1595" y="750"/>
                    </a:cubicBezTo>
                    <a:cubicBezTo>
                      <a:pt x="1595" y="733"/>
                      <a:pt x="1595" y="733"/>
                      <a:pt x="1595" y="733"/>
                    </a:cubicBezTo>
                    <a:close/>
                    <a:moveTo>
                      <a:pt x="1595" y="766"/>
                    </a:moveTo>
                    <a:cubicBezTo>
                      <a:pt x="1611" y="766"/>
                      <a:pt x="1611" y="766"/>
                      <a:pt x="1611" y="766"/>
                    </a:cubicBezTo>
                    <a:cubicBezTo>
                      <a:pt x="1611" y="782"/>
                      <a:pt x="1611" y="782"/>
                      <a:pt x="1611" y="782"/>
                    </a:cubicBezTo>
                    <a:cubicBezTo>
                      <a:pt x="1595" y="782"/>
                      <a:pt x="1595" y="782"/>
                      <a:pt x="1595" y="782"/>
                    </a:cubicBezTo>
                    <a:cubicBezTo>
                      <a:pt x="1595" y="766"/>
                      <a:pt x="1595" y="766"/>
                      <a:pt x="1595" y="766"/>
                    </a:cubicBezTo>
                    <a:close/>
                    <a:moveTo>
                      <a:pt x="1595" y="799"/>
                    </a:moveTo>
                    <a:cubicBezTo>
                      <a:pt x="1611" y="799"/>
                      <a:pt x="1611" y="799"/>
                      <a:pt x="1611" y="799"/>
                    </a:cubicBezTo>
                    <a:cubicBezTo>
                      <a:pt x="1611" y="815"/>
                      <a:pt x="1611" y="815"/>
                      <a:pt x="1611" y="815"/>
                    </a:cubicBezTo>
                    <a:cubicBezTo>
                      <a:pt x="1595" y="815"/>
                      <a:pt x="1595" y="815"/>
                      <a:pt x="1595" y="815"/>
                    </a:cubicBezTo>
                    <a:cubicBezTo>
                      <a:pt x="1595" y="799"/>
                      <a:pt x="1595" y="799"/>
                      <a:pt x="1595" y="799"/>
                    </a:cubicBezTo>
                    <a:close/>
                    <a:moveTo>
                      <a:pt x="1595" y="831"/>
                    </a:moveTo>
                    <a:cubicBezTo>
                      <a:pt x="1611" y="831"/>
                      <a:pt x="1611" y="831"/>
                      <a:pt x="1611" y="831"/>
                    </a:cubicBezTo>
                    <a:cubicBezTo>
                      <a:pt x="1611" y="848"/>
                      <a:pt x="1611" y="848"/>
                      <a:pt x="1611" y="848"/>
                    </a:cubicBezTo>
                    <a:cubicBezTo>
                      <a:pt x="1595" y="848"/>
                      <a:pt x="1595" y="848"/>
                      <a:pt x="1595" y="848"/>
                    </a:cubicBezTo>
                    <a:cubicBezTo>
                      <a:pt x="1595" y="831"/>
                      <a:pt x="1595" y="831"/>
                      <a:pt x="1595" y="831"/>
                    </a:cubicBezTo>
                    <a:close/>
                    <a:moveTo>
                      <a:pt x="1595" y="864"/>
                    </a:moveTo>
                    <a:cubicBezTo>
                      <a:pt x="1611" y="864"/>
                      <a:pt x="1611" y="864"/>
                      <a:pt x="1611" y="864"/>
                    </a:cubicBezTo>
                    <a:cubicBezTo>
                      <a:pt x="1611" y="880"/>
                      <a:pt x="1611" y="880"/>
                      <a:pt x="1611" y="880"/>
                    </a:cubicBezTo>
                    <a:cubicBezTo>
                      <a:pt x="1595" y="880"/>
                      <a:pt x="1595" y="880"/>
                      <a:pt x="1595" y="880"/>
                    </a:cubicBezTo>
                    <a:cubicBezTo>
                      <a:pt x="1595" y="864"/>
                      <a:pt x="1595" y="864"/>
                      <a:pt x="1595" y="864"/>
                    </a:cubicBezTo>
                    <a:close/>
                    <a:moveTo>
                      <a:pt x="1595" y="897"/>
                    </a:moveTo>
                    <a:cubicBezTo>
                      <a:pt x="1611" y="897"/>
                      <a:pt x="1611" y="897"/>
                      <a:pt x="1611" y="897"/>
                    </a:cubicBezTo>
                    <a:cubicBezTo>
                      <a:pt x="1611" y="913"/>
                      <a:pt x="1611" y="913"/>
                      <a:pt x="1611" y="913"/>
                    </a:cubicBezTo>
                    <a:cubicBezTo>
                      <a:pt x="1595" y="913"/>
                      <a:pt x="1595" y="913"/>
                      <a:pt x="1595" y="913"/>
                    </a:cubicBezTo>
                    <a:cubicBezTo>
                      <a:pt x="1595" y="897"/>
                      <a:pt x="1595" y="897"/>
                      <a:pt x="1595" y="897"/>
                    </a:cubicBezTo>
                    <a:close/>
                    <a:moveTo>
                      <a:pt x="1595" y="929"/>
                    </a:moveTo>
                    <a:cubicBezTo>
                      <a:pt x="1611" y="929"/>
                      <a:pt x="1611" y="929"/>
                      <a:pt x="1611" y="929"/>
                    </a:cubicBezTo>
                    <a:cubicBezTo>
                      <a:pt x="1611" y="946"/>
                      <a:pt x="1611" y="946"/>
                      <a:pt x="1611" y="946"/>
                    </a:cubicBezTo>
                    <a:cubicBezTo>
                      <a:pt x="1595" y="946"/>
                      <a:pt x="1595" y="946"/>
                      <a:pt x="1595" y="946"/>
                    </a:cubicBezTo>
                    <a:cubicBezTo>
                      <a:pt x="1595" y="929"/>
                      <a:pt x="1595" y="929"/>
                      <a:pt x="1595" y="929"/>
                    </a:cubicBezTo>
                    <a:close/>
                    <a:moveTo>
                      <a:pt x="1595" y="962"/>
                    </a:moveTo>
                    <a:cubicBezTo>
                      <a:pt x="1611" y="962"/>
                      <a:pt x="1611" y="962"/>
                      <a:pt x="1611" y="962"/>
                    </a:cubicBezTo>
                    <a:cubicBezTo>
                      <a:pt x="1611" y="978"/>
                      <a:pt x="1611" y="978"/>
                      <a:pt x="1611" y="978"/>
                    </a:cubicBezTo>
                    <a:cubicBezTo>
                      <a:pt x="1595" y="978"/>
                      <a:pt x="1595" y="978"/>
                      <a:pt x="1595" y="978"/>
                    </a:cubicBezTo>
                    <a:cubicBezTo>
                      <a:pt x="1595" y="962"/>
                      <a:pt x="1595" y="962"/>
                      <a:pt x="1595" y="962"/>
                    </a:cubicBezTo>
                    <a:close/>
                    <a:moveTo>
                      <a:pt x="1595" y="995"/>
                    </a:moveTo>
                    <a:cubicBezTo>
                      <a:pt x="1611" y="995"/>
                      <a:pt x="1611" y="995"/>
                      <a:pt x="1611" y="995"/>
                    </a:cubicBezTo>
                    <a:cubicBezTo>
                      <a:pt x="1611" y="1011"/>
                      <a:pt x="1611" y="1011"/>
                      <a:pt x="1611" y="1011"/>
                    </a:cubicBezTo>
                    <a:cubicBezTo>
                      <a:pt x="1595" y="1011"/>
                      <a:pt x="1595" y="1011"/>
                      <a:pt x="1595" y="1011"/>
                    </a:cubicBezTo>
                    <a:cubicBezTo>
                      <a:pt x="1595" y="995"/>
                      <a:pt x="1595" y="995"/>
                      <a:pt x="1595" y="995"/>
                    </a:cubicBezTo>
                    <a:close/>
                    <a:moveTo>
                      <a:pt x="1595" y="1027"/>
                    </a:moveTo>
                    <a:cubicBezTo>
                      <a:pt x="1611" y="1027"/>
                      <a:pt x="1611" y="1027"/>
                      <a:pt x="1611" y="1027"/>
                    </a:cubicBezTo>
                    <a:cubicBezTo>
                      <a:pt x="1611" y="1044"/>
                      <a:pt x="1611" y="1044"/>
                      <a:pt x="1611" y="1044"/>
                    </a:cubicBezTo>
                    <a:cubicBezTo>
                      <a:pt x="1595" y="1044"/>
                      <a:pt x="1595" y="1044"/>
                      <a:pt x="1595" y="1044"/>
                    </a:cubicBezTo>
                    <a:cubicBezTo>
                      <a:pt x="1595" y="1027"/>
                      <a:pt x="1595" y="1027"/>
                      <a:pt x="1595" y="1027"/>
                    </a:cubicBezTo>
                    <a:close/>
                    <a:moveTo>
                      <a:pt x="1595" y="1060"/>
                    </a:moveTo>
                    <a:cubicBezTo>
                      <a:pt x="1611" y="1060"/>
                      <a:pt x="1611" y="1060"/>
                      <a:pt x="1611" y="1060"/>
                    </a:cubicBezTo>
                    <a:cubicBezTo>
                      <a:pt x="1611" y="1076"/>
                      <a:pt x="1611" y="1076"/>
                      <a:pt x="1611" y="1076"/>
                    </a:cubicBezTo>
                    <a:cubicBezTo>
                      <a:pt x="1595" y="1076"/>
                      <a:pt x="1595" y="1076"/>
                      <a:pt x="1595" y="1076"/>
                    </a:cubicBezTo>
                    <a:cubicBezTo>
                      <a:pt x="1595" y="1060"/>
                      <a:pt x="1595" y="1060"/>
                      <a:pt x="1595" y="1060"/>
                    </a:cubicBezTo>
                    <a:close/>
                    <a:moveTo>
                      <a:pt x="1595" y="1092"/>
                    </a:moveTo>
                    <a:cubicBezTo>
                      <a:pt x="1611" y="1092"/>
                      <a:pt x="1611" y="1092"/>
                      <a:pt x="1611" y="1092"/>
                    </a:cubicBezTo>
                    <a:cubicBezTo>
                      <a:pt x="1611" y="1109"/>
                      <a:pt x="1611" y="1109"/>
                      <a:pt x="1611" y="1109"/>
                    </a:cubicBezTo>
                    <a:cubicBezTo>
                      <a:pt x="1595" y="1109"/>
                      <a:pt x="1595" y="1109"/>
                      <a:pt x="1595" y="1109"/>
                    </a:cubicBezTo>
                    <a:cubicBezTo>
                      <a:pt x="1595" y="1092"/>
                      <a:pt x="1595" y="1092"/>
                      <a:pt x="1595" y="1092"/>
                    </a:cubicBezTo>
                    <a:close/>
                    <a:moveTo>
                      <a:pt x="1595" y="1125"/>
                    </a:moveTo>
                    <a:cubicBezTo>
                      <a:pt x="1611" y="1125"/>
                      <a:pt x="1611" y="1125"/>
                      <a:pt x="1611" y="1125"/>
                    </a:cubicBezTo>
                    <a:cubicBezTo>
                      <a:pt x="1611" y="1141"/>
                      <a:pt x="1611" y="1141"/>
                      <a:pt x="1611" y="1141"/>
                    </a:cubicBezTo>
                    <a:cubicBezTo>
                      <a:pt x="1595" y="1141"/>
                      <a:pt x="1595" y="1141"/>
                      <a:pt x="1595" y="1141"/>
                    </a:cubicBezTo>
                    <a:cubicBezTo>
                      <a:pt x="1595" y="1125"/>
                      <a:pt x="1595" y="1125"/>
                      <a:pt x="1595" y="1125"/>
                    </a:cubicBezTo>
                    <a:close/>
                    <a:moveTo>
                      <a:pt x="1595" y="1158"/>
                    </a:moveTo>
                    <a:cubicBezTo>
                      <a:pt x="1611" y="1158"/>
                      <a:pt x="1611" y="1158"/>
                      <a:pt x="1611" y="1158"/>
                    </a:cubicBezTo>
                    <a:cubicBezTo>
                      <a:pt x="1611" y="1174"/>
                      <a:pt x="1611" y="1174"/>
                      <a:pt x="1611" y="1174"/>
                    </a:cubicBezTo>
                    <a:cubicBezTo>
                      <a:pt x="1595" y="1174"/>
                      <a:pt x="1595" y="1174"/>
                      <a:pt x="1595" y="1174"/>
                    </a:cubicBezTo>
                    <a:cubicBezTo>
                      <a:pt x="1595" y="1158"/>
                      <a:pt x="1595" y="1158"/>
                      <a:pt x="1595" y="1158"/>
                    </a:cubicBezTo>
                    <a:close/>
                    <a:moveTo>
                      <a:pt x="1595" y="1190"/>
                    </a:moveTo>
                    <a:cubicBezTo>
                      <a:pt x="1611" y="1190"/>
                      <a:pt x="1611" y="1190"/>
                      <a:pt x="1611" y="1190"/>
                    </a:cubicBezTo>
                    <a:cubicBezTo>
                      <a:pt x="1611" y="1207"/>
                      <a:pt x="1611" y="1207"/>
                      <a:pt x="1611" y="1207"/>
                    </a:cubicBezTo>
                    <a:cubicBezTo>
                      <a:pt x="1595" y="1207"/>
                      <a:pt x="1595" y="1207"/>
                      <a:pt x="1595" y="1207"/>
                    </a:cubicBezTo>
                    <a:cubicBezTo>
                      <a:pt x="1595" y="1190"/>
                      <a:pt x="1595" y="1190"/>
                      <a:pt x="1595" y="1190"/>
                    </a:cubicBezTo>
                    <a:close/>
                    <a:moveTo>
                      <a:pt x="1595" y="1223"/>
                    </a:moveTo>
                    <a:cubicBezTo>
                      <a:pt x="1611" y="1223"/>
                      <a:pt x="1611" y="1223"/>
                      <a:pt x="1611" y="1223"/>
                    </a:cubicBezTo>
                    <a:cubicBezTo>
                      <a:pt x="1611" y="1239"/>
                      <a:pt x="1611" y="1239"/>
                      <a:pt x="1611" y="1239"/>
                    </a:cubicBezTo>
                    <a:cubicBezTo>
                      <a:pt x="1595" y="1239"/>
                      <a:pt x="1595" y="1239"/>
                      <a:pt x="1595" y="1239"/>
                    </a:cubicBezTo>
                    <a:cubicBezTo>
                      <a:pt x="1595" y="1223"/>
                      <a:pt x="1595" y="1223"/>
                      <a:pt x="1595" y="1223"/>
                    </a:cubicBezTo>
                    <a:close/>
                    <a:moveTo>
                      <a:pt x="1595" y="1256"/>
                    </a:moveTo>
                    <a:cubicBezTo>
                      <a:pt x="1611" y="1256"/>
                      <a:pt x="1611" y="1256"/>
                      <a:pt x="1611" y="1256"/>
                    </a:cubicBezTo>
                    <a:cubicBezTo>
                      <a:pt x="1611" y="1272"/>
                      <a:pt x="1611" y="1272"/>
                      <a:pt x="1611" y="1272"/>
                    </a:cubicBezTo>
                    <a:cubicBezTo>
                      <a:pt x="1595" y="1272"/>
                      <a:pt x="1595" y="1272"/>
                      <a:pt x="1595" y="1272"/>
                    </a:cubicBezTo>
                    <a:cubicBezTo>
                      <a:pt x="1595" y="1256"/>
                      <a:pt x="1595" y="1256"/>
                      <a:pt x="1595" y="1256"/>
                    </a:cubicBezTo>
                    <a:close/>
                    <a:moveTo>
                      <a:pt x="1595" y="1288"/>
                    </a:moveTo>
                    <a:cubicBezTo>
                      <a:pt x="1611" y="1288"/>
                      <a:pt x="1611" y="1288"/>
                      <a:pt x="1611" y="1288"/>
                    </a:cubicBezTo>
                    <a:cubicBezTo>
                      <a:pt x="1611" y="1305"/>
                      <a:pt x="1611" y="1305"/>
                      <a:pt x="1611" y="1305"/>
                    </a:cubicBezTo>
                    <a:cubicBezTo>
                      <a:pt x="1595" y="1305"/>
                      <a:pt x="1595" y="1305"/>
                      <a:pt x="1595" y="1305"/>
                    </a:cubicBezTo>
                    <a:cubicBezTo>
                      <a:pt x="1595" y="1288"/>
                      <a:pt x="1595" y="1288"/>
                      <a:pt x="1595" y="1288"/>
                    </a:cubicBezTo>
                    <a:close/>
                    <a:moveTo>
                      <a:pt x="897" y="156"/>
                    </a:moveTo>
                    <a:cubicBezTo>
                      <a:pt x="897" y="166"/>
                      <a:pt x="897" y="166"/>
                      <a:pt x="897" y="166"/>
                    </a:cubicBezTo>
                    <a:cubicBezTo>
                      <a:pt x="913" y="166"/>
                      <a:pt x="913" y="166"/>
                      <a:pt x="913" y="166"/>
                    </a:cubicBezTo>
                    <a:cubicBezTo>
                      <a:pt x="913" y="156"/>
                      <a:pt x="913" y="156"/>
                      <a:pt x="913" y="156"/>
                    </a:cubicBezTo>
                    <a:cubicBezTo>
                      <a:pt x="897" y="156"/>
                      <a:pt x="897" y="156"/>
                      <a:pt x="897" y="156"/>
                    </a:cubicBezTo>
                    <a:close/>
                    <a:moveTo>
                      <a:pt x="897" y="182"/>
                    </a:moveTo>
                    <a:cubicBezTo>
                      <a:pt x="913" y="182"/>
                      <a:pt x="913" y="182"/>
                      <a:pt x="913" y="182"/>
                    </a:cubicBezTo>
                    <a:cubicBezTo>
                      <a:pt x="913" y="199"/>
                      <a:pt x="913" y="199"/>
                      <a:pt x="913" y="199"/>
                    </a:cubicBezTo>
                    <a:cubicBezTo>
                      <a:pt x="897" y="199"/>
                      <a:pt x="897" y="199"/>
                      <a:pt x="897" y="199"/>
                    </a:cubicBezTo>
                    <a:cubicBezTo>
                      <a:pt x="897" y="182"/>
                      <a:pt x="897" y="182"/>
                      <a:pt x="897" y="182"/>
                    </a:cubicBezTo>
                    <a:close/>
                    <a:moveTo>
                      <a:pt x="897" y="215"/>
                    </a:moveTo>
                    <a:cubicBezTo>
                      <a:pt x="913" y="215"/>
                      <a:pt x="913" y="215"/>
                      <a:pt x="913" y="215"/>
                    </a:cubicBezTo>
                    <a:cubicBezTo>
                      <a:pt x="913" y="231"/>
                      <a:pt x="913" y="231"/>
                      <a:pt x="913" y="231"/>
                    </a:cubicBezTo>
                    <a:cubicBezTo>
                      <a:pt x="897" y="231"/>
                      <a:pt x="897" y="231"/>
                      <a:pt x="897" y="231"/>
                    </a:cubicBezTo>
                    <a:cubicBezTo>
                      <a:pt x="897" y="215"/>
                      <a:pt x="897" y="215"/>
                      <a:pt x="897" y="215"/>
                    </a:cubicBezTo>
                    <a:close/>
                    <a:moveTo>
                      <a:pt x="897" y="248"/>
                    </a:moveTo>
                    <a:cubicBezTo>
                      <a:pt x="913" y="248"/>
                      <a:pt x="913" y="248"/>
                      <a:pt x="913" y="248"/>
                    </a:cubicBezTo>
                    <a:cubicBezTo>
                      <a:pt x="913" y="264"/>
                      <a:pt x="913" y="264"/>
                      <a:pt x="913" y="264"/>
                    </a:cubicBezTo>
                    <a:cubicBezTo>
                      <a:pt x="897" y="264"/>
                      <a:pt x="897" y="264"/>
                      <a:pt x="897" y="264"/>
                    </a:cubicBezTo>
                    <a:cubicBezTo>
                      <a:pt x="897" y="248"/>
                      <a:pt x="897" y="248"/>
                      <a:pt x="897" y="248"/>
                    </a:cubicBezTo>
                    <a:close/>
                    <a:moveTo>
                      <a:pt x="897" y="280"/>
                    </a:moveTo>
                    <a:cubicBezTo>
                      <a:pt x="913" y="280"/>
                      <a:pt x="913" y="280"/>
                      <a:pt x="913" y="280"/>
                    </a:cubicBezTo>
                    <a:cubicBezTo>
                      <a:pt x="913" y="297"/>
                      <a:pt x="913" y="297"/>
                      <a:pt x="913" y="297"/>
                    </a:cubicBezTo>
                    <a:cubicBezTo>
                      <a:pt x="897" y="297"/>
                      <a:pt x="897" y="297"/>
                      <a:pt x="897" y="297"/>
                    </a:cubicBezTo>
                    <a:cubicBezTo>
                      <a:pt x="897" y="280"/>
                      <a:pt x="897" y="280"/>
                      <a:pt x="897" y="280"/>
                    </a:cubicBezTo>
                    <a:close/>
                    <a:moveTo>
                      <a:pt x="897" y="313"/>
                    </a:moveTo>
                    <a:cubicBezTo>
                      <a:pt x="913" y="313"/>
                      <a:pt x="913" y="313"/>
                      <a:pt x="913" y="313"/>
                    </a:cubicBezTo>
                    <a:cubicBezTo>
                      <a:pt x="913" y="329"/>
                      <a:pt x="913" y="329"/>
                      <a:pt x="913" y="329"/>
                    </a:cubicBezTo>
                    <a:cubicBezTo>
                      <a:pt x="897" y="329"/>
                      <a:pt x="897" y="329"/>
                      <a:pt x="897" y="329"/>
                    </a:cubicBezTo>
                    <a:cubicBezTo>
                      <a:pt x="897" y="313"/>
                      <a:pt x="897" y="313"/>
                      <a:pt x="897" y="313"/>
                    </a:cubicBezTo>
                    <a:close/>
                    <a:moveTo>
                      <a:pt x="897" y="346"/>
                    </a:moveTo>
                    <a:cubicBezTo>
                      <a:pt x="913" y="346"/>
                      <a:pt x="913" y="346"/>
                      <a:pt x="913" y="346"/>
                    </a:cubicBezTo>
                    <a:cubicBezTo>
                      <a:pt x="913" y="362"/>
                      <a:pt x="913" y="362"/>
                      <a:pt x="913" y="362"/>
                    </a:cubicBezTo>
                    <a:cubicBezTo>
                      <a:pt x="897" y="362"/>
                      <a:pt x="897" y="362"/>
                      <a:pt x="897" y="362"/>
                    </a:cubicBezTo>
                    <a:cubicBezTo>
                      <a:pt x="897" y="346"/>
                      <a:pt x="897" y="346"/>
                      <a:pt x="897" y="346"/>
                    </a:cubicBezTo>
                    <a:close/>
                    <a:moveTo>
                      <a:pt x="897" y="378"/>
                    </a:moveTo>
                    <a:cubicBezTo>
                      <a:pt x="913" y="378"/>
                      <a:pt x="913" y="378"/>
                      <a:pt x="913" y="378"/>
                    </a:cubicBezTo>
                    <a:cubicBezTo>
                      <a:pt x="913" y="394"/>
                      <a:pt x="913" y="394"/>
                      <a:pt x="913" y="394"/>
                    </a:cubicBezTo>
                    <a:cubicBezTo>
                      <a:pt x="897" y="394"/>
                      <a:pt x="897" y="394"/>
                      <a:pt x="897" y="394"/>
                    </a:cubicBezTo>
                    <a:cubicBezTo>
                      <a:pt x="897" y="378"/>
                      <a:pt x="897" y="378"/>
                      <a:pt x="897" y="378"/>
                    </a:cubicBezTo>
                    <a:close/>
                    <a:moveTo>
                      <a:pt x="897" y="411"/>
                    </a:moveTo>
                    <a:cubicBezTo>
                      <a:pt x="913" y="411"/>
                      <a:pt x="913" y="411"/>
                      <a:pt x="913" y="411"/>
                    </a:cubicBezTo>
                    <a:cubicBezTo>
                      <a:pt x="913" y="427"/>
                      <a:pt x="913" y="427"/>
                      <a:pt x="913" y="427"/>
                    </a:cubicBezTo>
                    <a:cubicBezTo>
                      <a:pt x="897" y="427"/>
                      <a:pt x="897" y="427"/>
                      <a:pt x="897" y="427"/>
                    </a:cubicBezTo>
                    <a:cubicBezTo>
                      <a:pt x="897" y="411"/>
                      <a:pt x="897" y="411"/>
                      <a:pt x="897" y="411"/>
                    </a:cubicBezTo>
                    <a:close/>
                    <a:moveTo>
                      <a:pt x="897" y="443"/>
                    </a:moveTo>
                    <a:cubicBezTo>
                      <a:pt x="913" y="443"/>
                      <a:pt x="913" y="443"/>
                      <a:pt x="913" y="443"/>
                    </a:cubicBezTo>
                    <a:cubicBezTo>
                      <a:pt x="913" y="460"/>
                      <a:pt x="913" y="460"/>
                      <a:pt x="913" y="460"/>
                    </a:cubicBezTo>
                    <a:cubicBezTo>
                      <a:pt x="897" y="460"/>
                      <a:pt x="897" y="460"/>
                      <a:pt x="897" y="460"/>
                    </a:cubicBezTo>
                    <a:cubicBezTo>
                      <a:pt x="897" y="443"/>
                      <a:pt x="897" y="443"/>
                      <a:pt x="897" y="443"/>
                    </a:cubicBezTo>
                    <a:close/>
                    <a:moveTo>
                      <a:pt x="897" y="476"/>
                    </a:moveTo>
                    <a:cubicBezTo>
                      <a:pt x="913" y="476"/>
                      <a:pt x="913" y="476"/>
                      <a:pt x="913" y="476"/>
                    </a:cubicBezTo>
                    <a:cubicBezTo>
                      <a:pt x="913" y="492"/>
                      <a:pt x="913" y="492"/>
                      <a:pt x="913" y="492"/>
                    </a:cubicBezTo>
                    <a:cubicBezTo>
                      <a:pt x="897" y="492"/>
                      <a:pt x="897" y="492"/>
                      <a:pt x="897" y="492"/>
                    </a:cubicBezTo>
                    <a:cubicBezTo>
                      <a:pt x="897" y="476"/>
                      <a:pt x="897" y="476"/>
                      <a:pt x="897" y="476"/>
                    </a:cubicBezTo>
                    <a:close/>
                    <a:moveTo>
                      <a:pt x="897" y="509"/>
                    </a:moveTo>
                    <a:cubicBezTo>
                      <a:pt x="913" y="509"/>
                      <a:pt x="913" y="509"/>
                      <a:pt x="913" y="509"/>
                    </a:cubicBezTo>
                    <a:cubicBezTo>
                      <a:pt x="913" y="525"/>
                      <a:pt x="913" y="525"/>
                      <a:pt x="913" y="525"/>
                    </a:cubicBezTo>
                    <a:cubicBezTo>
                      <a:pt x="897" y="525"/>
                      <a:pt x="897" y="525"/>
                      <a:pt x="897" y="525"/>
                    </a:cubicBezTo>
                    <a:cubicBezTo>
                      <a:pt x="897" y="509"/>
                      <a:pt x="897" y="509"/>
                      <a:pt x="897" y="509"/>
                    </a:cubicBezTo>
                    <a:close/>
                    <a:moveTo>
                      <a:pt x="897" y="541"/>
                    </a:moveTo>
                    <a:cubicBezTo>
                      <a:pt x="913" y="541"/>
                      <a:pt x="913" y="541"/>
                      <a:pt x="913" y="541"/>
                    </a:cubicBezTo>
                    <a:cubicBezTo>
                      <a:pt x="913" y="558"/>
                      <a:pt x="913" y="558"/>
                      <a:pt x="913" y="558"/>
                    </a:cubicBezTo>
                    <a:cubicBezTo>
                      <a:pt x="897" y="558"/>
                      <a:pt x="897" y="558"/>
                      <a:pt x="897" y="558"/>
                    </a:cubicBezTo>
                    <a:cubicBezTo>
                      <a:pt x="897" y="541"/>
                      <a:pt x="897" y="541"/>
                      <a:pt x="897" y="541"/>
                    </a:cubicBezTo>
                    <a:close/>
                    <a:moveTo>
                      <a:pt x="897" y="574"/>
                    </a:moveTo>
                    <a:cubicBezTo>
                      <a:pt x="913" y="574"/>
                      <a:pt x="913" y="574"/>
                      <a:pt x="913" y="574"/>
                    </a:cubicBezTo>
                    <a:cubicBezTo>
                      <a:pt x="913" y="590"/>
                      <a:pt x="913" y="590"/>
                      <a:pt x="913" y="590"/>
                    </a:cubicBezTo>
                    <a:cubicBezTo>
                      <a:pt x="897" y="590"/>
                      <a:pt x="897" y="590"/>
                      <a:pt x="897" y="590"/>
                    </a:cubicBezTo>
                    <a:cubicBezTo>
                      <a:pt x="897" y="574"/>
                      <a:pt x="897" y="574"/>
                      <a:pt x="897" y="574"/>
                    </a:cubicBezTo>
                    <a:close/>
                    <a:moveTo>
                      <a:pt x="908" y="612"/>
                    </a:moveTo>
                    <a:cubicBezTo>
                      <a:pt x="908" y="595"/>
                      <a:pt x="908" y="595"/>
                      <a:pt x="908" y="595"/>
                    </a:cubicBezTo>
                    <a:cubicBezTo>
                      <a:pt x="925" y="595"/>
                      <a:pt x="925" y="595"/>
                      <a:pt x="925" y="595"/>
                    </a:cubicBezTo>
                    <a:cubicBezTo>
                      <a:pt x="925" y="612"/>
                      <a:pt x="925" y="612"/>
                      <a:pt x="925" y="612"/>
                    </a:cubicBezTo>
                    <a:cubicBezTo>
                      <a:pt x="908" y="612"/>
                      <a:pt x="908" y="612"/>
                      <a:pt x="908" y="612"/>
                    </a:cubicBezTo>
                    <a:close/>
                    <a:moveTo>
                      <a:pt x="941" y="612"/>
                    </a:moveTo>
                    <a:cubicBezTo>
                      <a:pt x="941" y="595"/>
                      <a:pt x="941" y="595"/>
                      <a:pt x="941" y="595"/>
                    </a:cubicBezTo>
                    <a:cubicBezTo>
                      <a:pt x="957" y="595"/>
                      <a:pt x="957" y="595"/>
                      <a:pt x="957" y="595"/>
                    </a:cubicBezTo>
                    <a:cubicBezTo>
                      <a:pt x="957" y="612"/>
                      <a:pt x="957" y="612"/>
                      <a:pt x="957" y="612"/>
                    </a:cubicBezTo>
                    <a:cubicBezTo>
                      <a:pt x="941" y="612"/>
                      <a:pt x="941" y="612"/>
                      <a:pt x="941" y="612"/>
                    </a:cubicBezTo>
                    <a:close/>
                    <a:moveTo>
                      <a:pt x="973" y="612"/>
                    </a:moveTo>
                    <a:cubicBezTo>
                      <a:pt x="973" y="595"/>
                      <a:pt x="973" y="595"/>
                      <a:pt x="973" y="595"/>
                    </a:cubicBezTo>
                    <a:cubicBezTo>
                      <a:pt x="990" y="595"/>
                      <a:pt x="990" y="595"/>
                      <a:pt x="990" y="595"/>
                    </a:cubicBezTo>
                    <a:cubicBezTo>
                      <a:pt x="990" y="612"/>
                      <a:pt x="990" y="612"/>
                      <a:pt x="990" y="612"/>
                    </a:cubicBezTo>
                    <a:cubicBezTo>
                      <a:pt x="973" y="612"/>
                      <a:pt x="973" y="612"/>
                      <a:pt x="973" y="612"/>
                    </a:cubicBezTo>
                    <a:close/>
                    <a:moveTo>
                      <a:pt x="1006" y="612"/>
                    </a:moveTo>
                    <a:cubicBezTo>
                      <a:pt x="1006" y="595"/>
                      <a:pt x="1006" y="595"/>
                      <a:pt x="1006" y="595"/>
                    </a:cubicBezTo>
                    <a:cubicBezTo>
                      <a:pt x="1022" y="595"/>
                      <a:pt x="1022" y="595"/>
                      <a:pt x="1022" y="595"/>
                    </a:cubicBezTo>
                    <a:cubicBezTo>
                      <a:pt x="1022" y="612"/>
                      <a:pt x="1022" y="612"/>
                      <a:pt x="1022" y="612"/>
                    </a:cubicBezTo>
                    <a:cubicBezTo>
                      <a:pt x="1006" y="612"/>
                      <a:pt x="1006" y="612"/>
                      <a:pt x="1006" y="612"/>
                    </a:cubicBezTo>
                    <a:close/>
                    <a:moveTo>
                      <a:pt x="1039" y="612"/>
                    </a:moveTo>
                    <a:cubicBezTo>
                      <a:pt x="1039" y="595"/>
                      <a:pt x="1039" y="595"/>
                      <a:pt x="1039" y="595"/>
                    </a:cubicBezTo>
                    <a:cubicBezTo>
                      <a:pt x="1055" y="595"/>
                      <a:pt x="1055" y="595"/>
                      <a:pt x="1055" y="595"/>
                    </a:cubicBezTo>
                    <a:cubicBezTo>
                      <a:pt x="1055" y="612"/>
                      <a:pt x="1055" y="612"/>
                      <a:pt x="1055" y="612"/>
                    </a:cubicBezTo>
                    <a:cubicBezTo>
                      <a:pt x="1039" y="612"/>
                      <a:pt x="1039" y="612"/>
                      <a:pt x="1039" y="612"/>
                    </a:cubicBezTo>
                    <a:close/>
                    <a:moveTo>
                      <a:pt x="1071" y="612"/>
                    </a:moveTo>
                    <a:cubicBezTo>
                      <a:pt x="1071" y="595"/>
                      <a:pt x="1071" y="595"/>
                      <a:pt x="1071" y="595"/>
                    </a:cubicBezTo>
                    <a:cubicBezTo>
                      <a:pt x="1088" y="595"/>
                      <a:pt x="1088" y="595"/>
                      <a:pt x="1088" y="595"/>
                    </a:cubicBezTo>
                    <a:cubicBezTo>
                      <a:pt x="1088" y="612"/>
                      <a:pt x="1088" y="612"/>
                      <a:pt x="1088" y="612"/>
                    </a:cubicBezTo>
                    <a:cubicBezTo>
                      <a:pt x="1071" y="612"/>
                      <a:pt x="1071" y="612"/>
                      <a:pt x="1071" y="612"/>
                    </a:cubicBezTo>
                    <a:close/>
                    <a:moveTo>
                      <a:pt x="1097" y="596"/>
                    </a:moveTo>
                    <a:cubicBezTo>
                      <a:pt x="1097" y="595"/>
                      <a:pt x="1097" y="595"/>
                      <a:pt x="1097" y="595"/>
                    </a:cubicBezTo>
                    <a:cubicBezTo>
                      <a:pt x="1105" y="595"/>
                      <a:pt x="1105" y="595"/>
                      <a:pt x="1105" y="595"/>
                    </a:cubicBezTo>
                    <a:cubicBezTo>
                      <a:pt x="1113" y="595"/>
                      <a:pt x="1113" y="595"/>
                      <a:pt x="1113" y="595"/>
                    </a:cubicBezTo>
                    <a:cubicBezTo>
                      <a:pt x="1113" y="604"/>
                      <a:pt x="1113" y="604"/>
                      <a:pt x="1113" y="604"/>
                    </a:cubicBezTo>
                    <a:cubicBezTo>
                      <a:pt x="1113" y="619"/>
                      <a:pt x="1113" y="619"/>
                      <a:pt x="1113" y="619"/>
                    </a:cubicBezTo>
                    <a:cubicBezTo>
                      <a:pt x="1097" y="619"/>
                      <a:pt x="1097" y="619"/>
                      <a:pt x="1097" y="619"/>
                    </a:cubicBezTo>
                    <a:cubicBezTo>
                      <a:pt x="1097" y="604"/>
                      <a:pt x="1097" y="604"/>
                      <a:pt x="1097" y="604"/>
                    </a:cubicBezTo>
                    <a:cubicBezTo>
                      <a:pt x="1097" y="596"/>
                      <a:pt x="1097" y="596"/>
                      <a:pt x="1097" y="596"/>
                    </a:cubicBezTo>
                    <a:close/>
                    <a:moveTo>
                      <a:pt x="1097" y="636"/>
                    </a:moveTo>
                    <a:cubicBezTo>
                      <a:pt x="1113" y="636"/>
                      <a:pt x="1113" y="636"/>
                      <a:pt x="1113" y="636"/>
                    </a:cubicBezTo>
                    <a:cubicBezTo>
                      <a:pt x="1113" y="652"/>
                      <a:pt x="1113" y="652"/>
                      <a:pt x="1113" y="652"/>
                    </a:cubicBezTo>
                    <a:cubicBezTo>
                      <a:pt x="1097" y="652"/>
                      <a:pt x="1097" y="652"/>
                      <a:pt x="1097" y="652"/>
                    </a:cubicBezTo>
                    <a:cubicBezTo>
                      <a:pt x="1097" y="636"/>
                      <a:pt x="1097" y="636"/>
                      <a:pt x="1097" y="636"/>
                    </a:cubicBezTo>
                    <a:close/>
                    <a:moveTo>
                      <a:pt x="1097" y="668"/>
                    </a:moveTo>
                    <a:cubicBezTo>
                      <a:pt x="1113" y="668"/>
                      <a:pt x="1113" y="668"/>
                      <a:pt x="1113" y="668"/>
                    </a:cubicBezTo>
                    <a:cubicBezTo>
                      <a:pt x="1113" y="685"/>
                      <a:pt x="1113" y="685"/>
                      <a:pt x="1113" y="685"/>
                    </a:cubicBezTo>
                    <a:cubicBezTo>
                      <a:pt x="1097" y="685"/>
                      <a:pt x="1097" y="685"/>
                      <a:pt x="1097" y="685"/>
                    </a:cubicBezTo>
                    <a:cubicBezTo>
                      <a:pt x="1097" y="668"/>
                      <a:pt x="1097" y="668"/>
                      <a:pt x="1097" y="668"/>
                    </a:cubicBezTo>
                    <a:close/>
                    <a:moveTo>
                      <a:pt x="1097" y="701"/>
                    </a:moveTo>
                    <a:cubicBezTo>
                      <a:pt x="1113" y="701"/>
                      <a:pt x="1113" y="701"/>
                      <a:pt x="1113" y="701"/>
                    </a:cubicBezTo>
                    <a:cubicBezTo>
                      <a:pt x="1113" y="717"/>
                      <a:pt x="1113" y="717"/>
                      <a:pt x="1113" y="717"/>
                    </a:cubicBezTo>
                    <a:cubicBezTo>
                      <a:pt x="1097" y="717"/>
                      <a:pt x="1097" y="717"/>
                      <a:pt x="1097" y="717"/>
                    </a:cubicBezTo>
                    <a:cubicBezTo>
                      <a:pt x="1097" y="701"/>
                      <a:pt x="1097" y="701"/>
                      <a:pt x="1097" y="701"/>
                    </a:cubicBezTo>
                    <a:close/>
                    <a:moveTo>
                      <a:pt x="1097" y="733"/>
                    </a:moveTo>
                    <a:cubicBezTo>
                      <a:pt x="1113" y="733"/>
                      <a:pt x="1113" y="733"/>
                      <a:pt x="1113" y="733"/>
                    </a:cubicBezTo>
                    <a:cubicBezTo>
                      <a:pt x="1113" y="750"/>
                      <a:pt x="1113" y="750"/>
                      <a:pt x="1113" y="750"/>
                    </a:cubicBezTo>
                    <a:cubicBezTo>
                      <a:pt x="1097" y="750"/>
                      <a:pt x="1097" y="750"/>
                      <a:pt x="1097" y="750"/>
                    </a:cubicBezTo>
                    <a:cubicBezTo>
                      <a:pt x="1097" y="733"/>
                      <a:pt x="1097" y="733"/>
                      <a:pt x="1097" y="733"/>
                    </a:cubicBezTo>
                    <a:close/>
                    <a:moveTo>
                      <a:pt x="1097" y="766"/>
                    </a:moveTo>
                    <a:cubicBezTo>
                      <a:pt x="1113" y="766"/>
                      <a:pt x="1113" y="766"/>
                      <a:pt x="1113" y="766"/>
                    </a:cubicBezTo>
                    <a:cubicBezTo>
                      <a:pt x="1113" y="782"/>
                      <a:pt x="1113" y="782"/>
                      <a:pt x="1113" y="782"/>
                    </a:cubicBezTo>
                    <a:cubicBezTo>
                      <a:pt x="1097" y="782"/>
                      <a:pt x="1097" y="782"/>
                      <a:pt x="1097" y="782"/>
                    </a:cubicBezTo>
                    <a:cubicBezTo>
                      <a:pt x="1097" y="766"/>
                      <a:pt x="1097" y="766"/>
                      <a:pt x="1097" y="766"/>
                    </a:cubicBezTo>
                    <a:close/>
                    <a:moveTo>
                      <a:pt x="1097" y="799"/>
                    </a:moveTo>
                    <a:cubicBezTo>
                      <a:pt x="1113" y="799"/>
                      <a:pt x="1113" y="799"/>
                      <a:pt x="1113" y="799"/>
                    </a:cubicBezTo>
                    <a:cubicBezTo>
                      <a:pt x="1113" y="815"/>
                      <a:pt x="1113" y="815"/>
                      <a:pt x="1113" y="815"/>
                    </a:cubicBezTo>
                    <a:cubicBezTo>
                      <a:pt x="1097" y="815"/>
                      <a:pt x="1097" y="815"/>
                      <a:pt x="1097" y="815"/>
                    </a:cubicBezTo>
                    <a:cubicBezTo>
                      <a:pt x="1097" y="799"/>
                      <a:pt x="1097" y="799"/>
                      <a:pt x="1097" y="799"/>
                    </a:cubicBezTo>
                    <a:close/>
                    <a:moveTo>
                      <a:pt x="1097" y="831"/>
                    </a:moveTo>
                    <a:cubicBezTo>
                      <a:pt x="1113" y="831"/>
                      <a:pt x="1113" y="831"/>
                      <a:pt x="1113" y="831"/>
                    </a:cubicBezTo>
                    <a:cubicBezTo>
                      <a:pt x="1113" y="848"/>
                      <a:pt x="1113" y="848"/>
                      <a:pt x="1113" y="848"/>
                    </a:cubicBezTo>
                    <a:cubicBezTo>
                      <a:pt x="1097" y="848"/>
                      <a:pt x="1097" y="848"/>
                      <a:pt x="1097" y="848"/>
                    </a:cubicBezTo>
                    <a:cubicBezTo>
                      <a:pt x="1097" y="831"/>
                      <a:pt x="1097" y="831"/>
                      <a:pt x="1097" y="831"/>
                    </a:cubicBezTo>
                    <a:close/>
                    <a:moveTo>
                      <a:pt x="1097" y="864"/>
                    </a:moveTo>
                    <a:cubicBezTo>
                      <a:pt x="1113" y="864"/>
                      <a:pt x="1113" y="864"/>
                      <a:pt x="1113" y="864"/>
                    </a:cubicBezTo>
                    <a:cubicBezTo>
                      <a:pt x="1113" y="880"/>
                      <a:pt x="1113" y="880"/>
                      <a:pt x="1113" y="880"/>
                    </a:cubicBezTo>
                    <a:cubicBezTo>
                      <a:pt x="1097" y="880"/>
                      <a:pt x="1097" y="880"/>
                      <a:pt x="1097" y="880"/>
                    </a:cubicBezTo>
                    <a:cubicBezTo>
                      <a:pt x="1097" y="864"/>
                      <a:pt x="1097" y="864"/>
                      <a:pt x="1097" y="864"/>
                    </a:cubicBezTo>
                    <a:close/>
                    <a:moveTo>
                      <a:pt x="1097" y="897"/>
                    </a:moveTo>
                    <a:cubicBezTo>
                      <a:pt x="1113" y="897"/>
                      <a:pt x="1113" y="897"/>
                      <a:pt x="1113" y="897"/>
                    </a:cubicBezTo>
                    <a:cubicBezTo>
                      <a:pt x="1113" y="913"/>
                      <a:pt x="1113" y="913"/>
                      <a:pt x="1113" y="913"/>
                    </a:cubicBezTo>
                    <a:cubicBezTo>
                      <a:pt x="1097" y="913"/>
                      <a:pt x="1097" y="913"/>
                      <a:pt x="1097" y="913"/>
                    </a:cubicBezTo>
                    <a:cubicBezTo>
                      <a:pt x="1097" y="897"/>
                      <a:pt x="1097" y="897"/>
                      <a:pt x="1097" y="897"/>
                    </a:cubicBezTo>
                    <a:close/>
                    <a:moveTo>
                      <a:pt x="1097" y="929"/>
                    </a:moveTo>
                    <a:cubicBezTo>
                      <a:pt x="1113" y="929"/>
                      <a:pt x="1113" y="929"/>
                      <a:pt x="1113" y="929"/>
                    </a:cubicBezTo>
                    <a:cubicBezTo>
                      <a:pt x="1113" y="946"/>
                      <a:pt x="1113" y="946"/>
                      <a:pt x="1113" y="946"/>
                    </a:cubicBezTo>
                    <a:cubicBezTo>
                      <a:pt x="1097" y="946"/>
                      <a:pt x="1097" y="946"/>
                      <a:pt x="1097" y="946"/>
                    </a:cubicBezTo>
                    <a:cubicBezTo>
                      <a:pt x="1097" y="929"/>
                      <a:pt x="1097" y="929"/>
                      <a:pt x="1097" y="929"/>
                    </a:cubicBezTo>
                    <a:close/>
                    <a:moveTo>
                      <a:pt x="1097" y="962"/>
                    </a:moveTo>
                    <a:cubicBezTo>
                      <a:pt x="1113" y="962"/>
                      <a:pt x="1113" y="962"/>
                      <a:pt x="1113" y="962"/>
                    </a:cubicBezTo>
                    <a:cubicBezTo>
                      <a:pt x="1113" y="978"/>
                      <a:pt x="1113" y="978"/>
                      <a:pt x="1113" y="978"/>
                    </a:cubicBezTo>
                    <a:cubicBezTo>
                      <a:pt x="1097" y="978"/>
                      <a:pt x="1097" y="978"/>
                      <a:pt x="1097" y="978"/>
                    </a:cubicBezTo>
                    <a:cubicBezTo>
                      <a:pt x="1097" y="962"/>
                      <a:pt x="1097" y="962"/>
                      <a:pt x="1097" y="962"/>
                    </a:cubicBezTo>
                    <a:close/>
                    <a:moveTo>
                      <a:pt x="1097" y="995"/>
                    </a:moveTo>
                    <a:cubicBezTo>
                      <a:pt x="1113" y="995"/>
                      <a:pt x="1113" y="995"/>
                      <a:pt x="1113" y="995"/>
                    </a:cubicBezTo>
                    <a:cubicBezTo>
                      <a:pt x="1113" y="1011"/>
                      <a:pt x="1113" y="1011"/>
                      <a:pt x="1113" y="1011"/>
                    </a:cubicBezTo>
                    <a:cubicBezTo>
                      <a:pt x="1097" y="1011"/>
                      <a:pt x="1097" y="1011"/>
                      <a:pt x="1097" y="1011"/>
                    </a:cubicBezTo>
                    <a:cubicBezTo>
                      <a:pt x="1097" y="995"/>
                      <a:pt x="1097" y="995"/>
                      <a:pt x="1097" y="995"/>
                    </a:cubicBezTo>
                    <a:close/>
                    <a:moveTo>
                      <a:pt x="1097" y="1027"/>
                    </a:moveTo>
                    <a:cubicBezTo>
                      <a:pt x="1113" y="1027"/>
                      <a:pt x="1113" y="1027"/>
                      <a:pt x="1113" y="1027"/>
                    </a:cubicBezTo>
                    <a:cubicBezTo>
                      <a:pt x="1113" y="1044"/>
                      <a:pt x="1113" y="1044"/>
                      <a:pt x="1113" y="1044"/>
                    </a:cubicBezTo>
                    <a:cubicBezTo>
                      <a:pt x="1097" y="1044"/>
                      <a:pt x="1097" y="1044"/>
                      <a:pt x="1097" y="1044"/>
                    </a:cubicBezTo>
                    <a:cubicBezTo>
                      <a:pt x="1097" y="1027"/>
                      <a:pt x="1097" y="1027"/>
                      <a:pt x="1097" y="1027"/>
                    </a:cubicBezTo>
                    <a:close/>
                    <a:moveTo>
                      <a:pt x="1097" y="1060"/>
                    </a:moveTo>
                    <a:cubicBezTo>
                      <a:pt x="1113" y="1060"/>
                      <a:pt x="1113" y="1060"/>
                      <a:pt x="1113" y="1060"/>
                    </a:cubicBezTo>
                    <a:cubicBezTo>
                      <a:pt x="1113" y="1076"/>
                      <a:pt x="1113" y="1076"/>
                      <a:pt x="1113" y="1076"/>
                    </a:cubicBezTo>
                    <a:cubicBezTo>
                      <a:pt x="1097" y="1076"/>
                      <a:pt x="1097" y="1076"/>
                      <a:pt x="1097" y="1076"/>
                    </a:cubicBezTo>
                    <a:cubicBezTo>
                      <a:pt x="1097" y="1060"/>
                      <a:pt x="1097" y="1060"/>
                      <a:pt x="1097" y="1060"/>
                    </a:cubicBezTo>
                    <a:close/>
                    <a:moveTo>
                      <a:pt x="1097" y="1092"/>
                    </a:moveTo>
                    <a:cubicBezTo>
                      <a:pt x="1113" y="1092"/>
                      <a:pt x="1113" y="1092"/>
                      <a:pt x="1113" y="1092"/>
                    </a:cubicBezTo>
                    <a:cubicBezTo>
                      <a:pt x="1113" y="1109"/>
                      <a:pt x="1113" y="1109"/>
                      <a:pt x="1113" y="1109"/>
                    </a:cubicBezTo>
                    <a:cubicBezTo>
                      <a:pt x="1097" y="1109"/>
                      <a:pt x="1097" y="1109"/>
                      <a:pt x="1097" y="1109"/>
                    </a:cubicBezTo>
                    <a:cubicBezTo>
                      <a:pt x="1097" y="1092"/>
                      <a:pt x="1097" y="1092"/>
                      <a:pt x="1097" y="1092"/>
                    </a:cubicBezTo>
                    <a:close/>
                    <a:moveTo>
                      <a:pt x="1097" y="1125"/>
                    </a:moveTo>
                    <a:cubicBezTo>
                      <a:pt x="1113" y="1125"/>
                      <a:pt x="1113" y="1125"/>
                      <a:pt x="1113" y="1125"/>
                    </a:cubicBezTo>
                    <a:cubicBezTo>
                      <a:pt x="1113" y="1141"/>
                      <a:pt x="1113" y="1141"/>
                      <a:pt x="1113" y="1141"/>
                    </a:cubicBezTo>
                    <a:cubicBezTo>
                      <a:pt x="1097" y="1141"/>
                      <a:pt x="1097" y="1141"/>
                      <a:pt x="1097" y="1141"/>
                    </a:cubicBezTo>
                    <a:cubicBezTo>
                      <a:pt x="1097" y="1125"/>
                      <a:pt x="1097" y="1125"/>
                      <a:pt x="1097" y="1125"/>
                    </a:cubicBezTo>
                    <a:close/>
                    <a:moveTo>
                      <a:pt x="1097" y="1158"/>
                    </a:moveTo>
                    <a:cubicBezTo>
                      <a:pt x="1113" y="1158"/>
                      <a:pt x="1113" y="1158"/>
                      <a:pt x="1113" y="1158"/>
                    </a:cubicBezTo>
                    <a:cubicBezTo>
                      <a:pt x="1113" y="1174"/>
                      <a:pt x="1113" y="1174"/>
                      <a:pt x="1113" y="1174"/>
                    </a:cubicBezTo>
                    <a:cubicBezTo>
                      <a:pt x="1097" y="1174"/>
                      <a:pt x="1097" y="1174"/>
                      <a:pt x="1097" y="1174"/>
                    </a:cubicBezTo>
                    <a:cubicBezTo>
                      <a:pt x="1097" y="1158"/>
                      <a:pt x="1097" y="1158"/>
                      <a:pt x="1097" y="1158"/>
                    </a:cubicBezTo>
                    <a:close/>
                    <a:moveTo>
                      <a:pt x="1097" y="1190"/>
                    </a:moveTo>
                    <a:cubicBezTo>
                      <a:pt x="1113" y="1190"/>
                      <a:pt x="1113" y="1190"/>
                      <a:pt x="1113" y="1190"/>
                    </a:cubicBezTo>
                    <a:cubicBezTo>
                      <a:pt x="1113" y="1207"/>
                      <a:pt x="1113" y="1207"/>
                      <a:pt x="1113" y="1207"/>
                    </a:cubicBezTo>
                    <a:cubicBezTo>
                      <a:pt x="1097" y="1207"/>
                      <a:pt x="1097" y="1207"/>
                      <a:pt x="1097" y="1207"/>
                    </a:cubicBezTo>
                    <a:cubicBezTo>
                      <a:pt x="1097" y="1190"/>
                      <a:pt x="1097" y="1190"/>
                      <a:pt x="1097" y="1190"/>
                    </a:cubicBezTo>
                    <a:close/>
                    <a:moveTo>
                      <a:pt x="1097" y="1223"/>
                    </a:moveTo>
                    <a:cubicBezTo>
                      <a:pt x="1113" y="1223"/>
                      <a:pt x="1113" y="1223"/>
                      <a:pt x="1113" y="1223"/>
                    </a:cubicBezTo>
                    <a:cubicBezTo>
                      <a:pt x="1113" y="1239"/>
                      <a:pt x="1113" y="1239"/>
                      <a:pt x="1113" y="1239"/>
                    </a:cubicBezTo>
                    <a:cubicBezTo>
                      <a:pt x="1097" y="1239"/>
                      <a:pt x="1097" y="1239"/>
                      <a:pt x="1097" y="1239"/>
                    </a:cubicBezTo>
                    <a:cubicBezTo>
                      <a:pt x="1097" y="1223"/>
                      <a:pt x="1097" y="1223"/>
                      <a:pt x="1097" y="1223"/>
                    </a:cubicBezTo>
                    <a:close/>
                    <a:moveTo>
                      <a:pt x="1097" y="1256"/>
                    </a:moveTo>
                    <a:cubicBezTo>
                      <a:pt x="1113" y="1256"/>
                      <a:pt x="1113" y="1256"/>
                      <a:pt x="1113" y="1256"/>
                    </a:cubicBezTo>
                    <a:cubicBezTo>
                      <a:pt x="1113" y="1272"/>
                      <a:pt x="1113" y="1272"/>
                      <a:pt x="1113" y="1272"/>
                    </a:cubicBezTo>
                    <a:cubicBezTo>
                      <a:pt x="1097" y="1272"/>
                      <a:pt x="1097" y="1272"/>
                      <a:pt x="1097" y="1272"/>
                    </a:cubicBezTo>
                    <a:cubicBezTo>
                      <a:pt x="1097" y="1256"/>
                      <a:pt x="1097" y="1256"/>
                      <a:pt x="1097" y="1256"/>
                    </a:cubicBezTo>
                    <a:close/>
                    <a:moveTo>
                      <a:pt x="1097" y="1288"/>
                    </a:moveTo>
                    <a:cubicBezTo>
                      <a:pt x="1113" y="1288"/>
                      <a:pt x="1113" y="1288"/>
                      <a:pt x="1113" y="1288"/>
                    </a:cubicBezTo>
                    <a:cubicBezTo>
                      <a:pt x="1113" y="1305"/>
                      <a:pt x="1113" y="1305"/>
                      <a:pt x="1113" y="1305"/>
                    </a:cubicBezTo>
                    <a:cubicBezTo>
                      <a:pt x="1097" y="1305"/>
                      <a:pt x="1097" y="1305"/>
                      <a:pt x="1097" y="1305"/>
                    </a:cubicBezTo>
                    <a:cubicBezTo>
                      <a:pt x="1097" y="1288"/>
                      <a:pt x="1097" y="1288"/>
                      <a:pt x="1097" y="1288"/>
                    </a:cubicBezTo>
                    <a:close/>
                    <a:moveTo>
                      <a:pt x="597" y="396"/>
                    </a:moveTo>
                    <a:cubicBezTo>
                      <a:pt x="597" y="397"/>
                      <a:pt x="597" y="397"/>
                      <a:pt x="597" y="397"/>
                    </a:cubicBezTo>
                    <a:cubicBezTo>
                      <a:pt x="613" y="397"/>
                      <a:pt x="613" y="397"/>
                      <a:pt x="613" y="397"/>
                    </a:cubicBezTo>
                    <a:cubicBezTo>
                      <a:pt x="613" y="396"/>
                      <a:pt x="613" y="396"/>
                      <a:pt x="613" y="396"/>
                    </a:cubicBezTo>
                    <a:cubicBezTo>
                      <a:pt x="597" y="396"/>
                      <a:pt x="597" y="396"/>
                      <a:pt x="597" y="396"/>
                    </a:cubicBezTo>
                    <a:close/>
                    <a:moveTo>
                      <a:pt x="597" y="413"/>
                    </a:moveTo>
                    <a:cubicBezTo>
                      <a:pt x="613" y="413"/>
                      <a:pt x="613" y="413"/>
                      <a:pt x="613" y="413"/>
                    </a:cubicBezTo>
                    <a:cubicBezTo>
                      <a:pt x="613" y="430"/>
                      <a:pt x="613" y="430"/>
                      <a:pt x="613" y="430"/>
                    </a:cubicBezTo>
                    <a:cubicBezTo>
                      <a:pt x="597" y="430"/>
                      <a:pt x="597" y="430"/>
                      <a:pt x="597" y="430"/>
                    </a:cubicBezTo>
                    <a:cubicBezTo>
                      <a:pt x="597" y="413"/>
                      <a:pt x="597" y="413"/>
                      <a:pt x="597" y="413"/>
                    </a:cubicBezTo>
                    <a:close/>
                    <a:moveTo>
                      <a:pt x="597" y="446"/>
                    </a:moveTo>
                    <a:cubicBezTo>
                      <a:pt x="613" y="446"/>
                      <a:pt x="613" y="446"/>
                      <a:pt x="613" y="446"/>
                    </a:cubicBezTo>
                    <a:cubicBezTo>
                      <a:pt x="613" y="462"/>
                      <a:pt x="613" y="462"/>
                      <a:pt x="613" y="462"/>
                    </a:cubicBezTo>
                    <a:cubicBezTo>
                      <a:pt x="597" y="462"/>
                      <a:pt x="597" y="462"/>
                      <a:pt x="597" y="462"/>
                    </a:cubicBezTo>
                    <a:cubicBezTo>
                      <a:pt x="597" y="446"/>
                      <a:pt x="597" y="446"/>
                      <a:pt x="597" y="446"/>
                    </a:cubicBezTo>
                    <a:close/>
                    <a:moveTo>
                      <a:pt x="597" y="479"/>
                    </a:moveTo>
                    <a:cubicBezTo>
                      <a:pt x="613" y="479"/>
                      <a:pt x="613" y="479"/>
                      <a:pt x="613" y="479"/>
                    </a:cubicBezTo>
                    <a:cubicBezTo>
                      <a:pt x="613" y="495"/>
                      <a:pt x="613" y="495"/>
                      <a:pt x="613" y="495"/>
                    </a:cubicBezTo>
                    <a:cubicBezTo>
                      <a:pt x="597" y="495"/>
                      <a:pt x="597" y="495"/>
                      <a:pt x="597" y="495"/>
                    </a:cubicBezTo>
                    <a:cubicBezTo>
                      <a:pt x="597" y="479"/>
                      <a:pt x="597" y="479"/>
                      <a:pt x="597" y="479"/>
                    </a:cubicBezTo>
                    <a:close/>
                    <a:moveTo>
                      <a:pt x="597" y="511"/>
                    </a:moveTo>
                    <a:cubicBezTo>
                      <a:pt x="613" y="511"/>
                      <a:pt x="613" y="511"/>
                      <a:pt x="613" y="511"/>
                    </a:cubicBezTo>
                    <a:cubicBezTo>
                      <a:pt x="613" y="528"/>
                      <a:pt x="613" y="528"/>
                      <a:pt x="613" y="528"/>
                    </a:cubicBezTo>
                    <a:cubicBezTo>
                      <a:pt x="597" y="528"/>
                      <a:pt x="597" y="528"/>
                      <a:pt x="597" y="528"/>
                    </a:cubicBezTo>
                    <a:cubicBezTo>
                      <a:pt x="597" y="511"/>
                      <a:pt x="597" y="511"/>
                      <a:pt x="597" y="511"/>
                    </a:cubicBezTo>
                    <a:close/>
                    <a:moveTo>
                      <a:pt x="597" y="544"/>
                    </a:moveTo>
                    <a:cubicBezTo>
                      <a:pt x="613" y="544"/>
                      <a:pt x="613" y="544"/>
                      <a:pt x="613" y="544"/>
                    </a:cubicBezTo>
                    <a:cubicBezTo>
                      <a:pt x="613" y="560"/>
                      <a:pt x="613" y="560"/>
                      <a:pt x="613" y="560"/>
                    </a:cubicBezTo>
                    <a:cubicBezTo>
                      <a:pt x="597" y="560"/>
                      <a:pt x="597" y="560"/>
                      <a:pt x="597" y="560"/>
                    </a:cubicBezTo>
                    <a:cubicBezTo>
                      <a:pt x="597" y="544"/>
                      <a:pt x="597" y="544"/>
                      <a:pt x="597" y="544"/>
                    </a:cubicBezTo>
                    <a:close/>
                    <a:moveTo>
                      <a:pt x="597" y="577"/>
                    </a:moveTo>
                    <a:cubicBezTo>
                      <a:pt x="613" y="577"/>
                      <a:pt x="613" y="577"/>
                      <a:pt x="613" y="577"/>
                    </a:cubicBezTo>
                    <a:cubicBezTo>
                      <a:pt x="613" y="593"/>
                      <a:pt x="613" y="593"/>
                      <a:pt x="613" y="593"/>
                    </a:cubicBezTo>
                    <a:cubicBezTo>
                      <a:pt x="597" y="593"/>
                      <a:pt x="597" y="593"/>
                      <a:pt x="597" y="593"/>
                    </a:cubicBezTo>
                    <a:cubicBezTo>
                      <a:pt x="597" y="577"/>
                      <a:pt x="597" y="577"/>
                      <a:pt x="597" y="577"/>
                    </a:cubicBezTo>
                    <a:close/>
                    <a:moveTo>
                      <a:pt x="597" y="609"/>
                    </a:moveTo>
                    <a:cubicBezTo>
                      <a:pt x="613" y="609"/>
                      <a:pt x="613" y="609"/>
                      <a:pt x="613" y="609"/>
                    </a:cubicBezTo>
                    <a:cubicBezTo>
                      <a:pt x="613" y="625"/>
                      <a:pt x="613" y="625"/>
                      <a:pt x="613" y="625"/>
                    </a:cubicBezTo>
                    <a:cubicBezTo>
                      <a:pt x="597" y="625"/>
                      <a:pt x="597" y="625"/>
                      <a:pt x="597" y="625"/>
                    </a:cubicBezTo>
                    <a:cubicBezTo>
                      <a:pt x="597" y="609"/>
                      <a:pt x="597" y="609"/>
                      <a:pt x="597" y="609"/>
                    </a:cubicBezTo>
                    <a:close/>
                    <a:moveTo>
                      <a:pt x="597" y="642"/>
                    </a:moveTo>
                    <a:cubicBezTo>
                      <a:pt x="613" y="642"/>
                      <a:pt x="613" y="642"/>
                      <a:pt x="613" y="642"/>
                    </a:cubicBezTo>
                    <a:cubicBezTo>
                      <a:pt x="613" y="658"/>
                      <a:pt x="613" y="658"/>
                      <a:pt x="613" y="658"/>
                    </a:cubicBezTo>
                    <a:cubicBezTo>
                      <a:pt x="597" y="658"/>
                      <a:pt x="597" y="658"/>
                      <a:pt x="597" y="658"/>
                    </a:cubicBezTo>
                    <a:cubicBezTo>
                      <a:pt x="597" y="642"/>
                      <a:pt x="597" y="642"/>
                      <a:pt x="597" y="642"/>
                    </a:cubicBezTo>
                    <a:close/>
                    <a:moveTo>
                      <a:pt x="597" y="674"/>
                    </a:moveTo>
                    <a:cubicBezTo>
                      <a:pt x="613" y="674"/>
                      <a:pt x="613" y="674"/>
                      <a:pt x="613" y="674"/>
                    </a:cubicBezTo>
                    <a:cubicBezTo>
                      <a:pt x="613" y="691"/>
                      <a:pt x="613" y="691"/>
                      <a:pt x="613" y="691"/>
                    </a:cubicBezTo>
                    <a:cubicBezTo>
                      <a:pt x="597" y="691"/>
                      <a:pt x="597" y="691"/>
                      <a:pt x="597" y="691"/>
                    </a:cubicBezTo>
                    <a:cubicBezTo>
                      <a:pt x="597" y="674"/>
                      <a:pt x="597" y="674"/>
                      <a:pt x="597" y="674"/>
                    </a:cubicBezTo>
                    <a:close/>
                    <a:moveTo>
                      <a:pt x="612" y="709"/>
                    </a:moveTo>
                    <a:cubicBezTo>
                      <a:pt x="612" y="692"/>
                      <a:pt x="612" y="692"/>
                      <a:pt x="612" y="692"/>
                    </a:cubicBezTo>
                    <a:cubicBezTo>
                      <a:pt x="628" y="692"/>
                      <a:pt x="628" y="692"/>
                      <a:pt x="628" y="692"/>
                    </a:cubicBezTo>
                    <a:cubicBezTo>
                      <a:pt x="628" y="709"/>
                      <a:pt x="628" y="709"/>
                      <a:pt x="628" y="709"/>
                    </a:cubicBezTo>
                    <a:cubicBezTo>
                      <a:pt x="612" y="709"/>
                      <a:pt x="612" y="709"/>
                      <a:pt x="612" y="709"/>
                    </a:cubicBezTo>
                    <a:close/>
                    <a:moveTo>
                      <a:pt x="644" y="709"/>
                    </a:moveTo>
                    <a:cubicBezTo>
                      <a:pt x="644" y="692"/>
                      <a:pt x="644" y="692"/>
                      <a:pt x="644" y="692"/>
                    </a:cubicBezTo>
                    <a:cubicBezTo>
                      <a:pt x="661" y="692"/>
                      <a:pt x="661" y="692"/>
                      <a:pt x="661" y="692"/>
                    </a:cubicBezTo>
                    <a:cubicBezTo>
                      <a:pt x="661" y="709"/>
                      <a:pt x="661" y="709"/>
                      <a:pt x="661" y="709"/>
                    </a:cubicBezTo>
                    <a:cubicBezTo>
                      <a:pt x="644" y="709"/>
                      <a:pt x="644" y="709"/>
                      <a:pt x="644" y="709"/>
                    </a:cubicBezTo>
                    <a:close/>
                    <a:moveTo>
                      <a:pt x="677" y="709"/>
                    </a:moveTo>
                    <a:cubicBezTo>
                      <a:pt x="677" y="692"/>
                      <a:pt x="677" y="692"/>
                      <a:pt x="677" y="692"/>
                    </a:cubicBezTo>
                    <a:cubicBezTo>
                      <a:pt x="693" y="692"/>
                      <a:pt x="693" y="692"/>
                      <a:pt x="693" y="692"/>
                    </a:cubicBezTo>
                    <a:cubicBezTo>
                      <a:pt x="693" y="709"/>
                      <a:pt x="693" y="709"/>
                      <a:pt x="693" y="709"/>
                    </a:cubicBezTo>
                    <a:cubicBezTo>
                      <a:pt x="677" y="709"/>
                      <a:pt x="677" y="709"/>
                      <a:pt x="677" y="709"/>
                    </a:cubicBezTo>
                    <a:close/>
                    <a:moveTo>
                      <a:pt x="710" y="709"/>
                    </a:moveTo>
                    <a:cubicBezTo>
                      <a:pt x="710" y="692"/>
                      <a:pt x="710" y="692"/>
                      <a:pt x="710" y="692"/>
                    </a:cubicBezTo>
                    <a:cubicBezTo>
                      <a:pt x="726" y="692"/>
                      <a:pt x="726" y="692"/>
                      <a:pt x="726" y="692"/>
                    </a:cubicBezTo>
                    <a:cubicBezTo>
                      <a:pt x="726" y="709"/>
                      <a:pt x="726" y="709"/>
                      <a:pt x="726" y="709"/>
                    </a:cubicBezTo>
                    <a:cubicBezTo>
                      <a:pt x="710" y="709"/>
                      <a:pt x="710" y="709"/>
                      <a:pt x="710" y="709"/>
                    </a:cubicBezTo>
                    <a:close/>
                    <a:moveTo>
                      <a:pt x="742" y="709"/>
                    </a:moveTo>
                    <a:cubicBezTo>
                      <a:pt x="742" y="692"/>
                      <a:pt x="742" y="692"/>
                      <a:pt x="742" y="692"/>
                    </a:cubicBezTo>
                    <a:cubicBezTo>
                      <a:pt x="759" y="692"/>
                      <a:pt x="759" y="692"/>
                      <a:pt x="759" y="692"/>
                    </a:cubicBezTo>
                    <a:cubicBezTo>
                      <a:pt x="759" y="709"/>
                      <a:pt x="759" y="709"/>
                      <a:pt x="759" y="709"/>
                    </a:cubicBezTo>
                    <a:cubicBezTo>
                      <a:pt x="742" y="709"/>
                      <a:pt x="742" y="709"/>
                      <a:pt x="742" y="709"/>
                    </a:cubicBezTo>
                    <a:close/>
                    <a:moveTo>
                      <a:pt x="775" y="709"/>
                    </a:moveTo>
                    <a:cubicBezTo>
                      <a:pt x="775" y="692"/>
                      <a:pt x="775" y="692"/>
                      <a:pt x="775" y="692"/>
                    </a:cubicBezTo>
                    <a:cubicBezTo>
                      <a:pt x="791" y="692"/>
                      <a:pt x="791" y="692"/>
                      <a:pt x="791" y="692"/>
                    </a:cubicBezTo>
                    <a:cubicBezTo>
                      <a:pt x="791" y="709"/>
                      <a:pt x="791" y="709"/>
                      <a:pt x="791" y="709"/>
                    </a:cubicBezTo>
                    <a:cubicBezTo>
                      <a:pt x="775" y="709"/>
                      <a:pt x="775" y="709"/>
                      <a:pt x="775" y="709"/>
                    </a:cubicBezTo>
                    <a:close/>
                    <a:moveTo>
                      <a:pt x="808" y="709"/>
                    </a:moveTo>
                    <a:cubicBezTo>
                      <a:pt x="808" y="692"/>
                      <a:pt x="808" y="692"/>
                      <a:pt x="808" y="692"/>
                    </a:cubicBezTo>
                    <a:cubicBezTo>
                      <a:pt x="824" y="692"/>
                      <a:pt x="824" y="692"/>
                      <a:pt x="824" y="692"/>
                    </a:cubicBezTo>
                    <a:cubicBezTo>
                      <a:pt x="824" y="709"/>
                      <a:pt x="824" y="709"/>
                      <a:pt x="824" y="709"/>
                    </a:cubicBezTo>
                    <a:cubicBezTo>
                      <a:pt x="808" y="709"/>
                      <a:pt x="808" y="709"/>
                      <a:pt x="808" y="709"/>
                    </a:cubicBezTo>
                    <a:close/>
                    <a:moveTo>
                      <a:pt x="840" y="709"/>
                    </a:moveTo>
                    <a:cubicBezTo>
                      <a:pt x="840" y="692"/>
                      <a:pt x="840" y="692"/>
                      <a:pt x="840" y="692"/>
                    </a:cubicBezTo>
                    <a:cubicBezTo>
                      <a:pt x="856" y="692"/>
                      <a:pt x="856" y="692"/>
                      <a:pt x="856" y="692"/>
                    </a:cubicBezTo>
                    <a:cubicBezTo>
                      <a:pt x="856" y="709"/>
                      <a:pt x="856" y="709"/>
                      <a:pt x="856" y="709"/>
                    </a:cubicBezTo>
                    <a:cubicBezTo>
                      <a:pt x="840" y="709"/>
                      <a:pt x="840" y="709"/>
                      <a:pt x="840" y="709"/>
                    </a:cubicBezTo>
                    <a:close/>
                    <a:moveTo>
                      <a:pt x="873" y="709"/>
                    </a:moveTo>
                    <a:cubicBezTo>
                      <a:pt x="873" y="692"/>
                      <a:pt x="873" y="692"/>
                      <a:pt x="873" y="692"/>
                    </a:cubicBezTo>
                    <a:cubicBezTo>
                      <a:pt x="889" y="692"/>
                      <a:pt x="889" y="692"/>
                      <a:pt x="889" y="692"/>
                    </a:cubicBezTo>
                    <a:cubicBezTo>
                      <a:pt x="889" y="709"/>
                      <a:pt x="889" y="709"/>
                      <a:pt x="889" y="709"/>
                    </a:cubicBezTo>
                    <a:cubicBezTo>
                      <a:pt x="873" y="709"/>
                      <a:pt x="873" y="709"/>
                      <a:pt x="873" y="709"/>
                    </a:cubicBezTo>
                    <a:close/>
                    <a:moveTo>
                      <a:pt x="905" y="709"/>
                    </a:moveTo>
                    <a:cubicBezTo>
                      <a:pt x="905" y="692"/>
                      <a:pt x="905" y="692"/>
                      <a:pt x="905" y="692"/>
                    </a:cubicBezTo>
                    <a:cubicBezTo>
                      <a:pt x="922" y="692"/>
                      <a:pt x="922" y="692"/>
                      <a:pt x="922" y="692"/>
                    </a:cubicBezTo>
                    <a:cubicBezTo>
                      <a:pt x="922" y="709"/>
                      <a:pt x="922" y="709"/>
                      <a:pt x="922" y="709"/>
                    </a:cubicBezTo>
                    <a:cubicBezTo>
                      <a:pt x="905" y="709"/>
                      <a:pt x="905" y="709"/>
                      <a:pt x="905" y="709"/>
                    </a:cubicBezTo>
                    <a:close/>
                    <a:moveTo>
                      <a:pt x="938" y="709"/>
                    </a:moveTo>
                    <a:cubicBezTo>
                      <a:pt x="938" y="692"/>
                      <a:pt x="938" y="692"/>
                      <a:pt x="938" y="692"/>
                    </a:cubicBezTo>
                    <a:cubicBezTo>
                      <a:pt x="954" y="692"/>
                      <a:pt x="954" y="692"/>
                      <a:pt x="954" y="692"/>
                    </a:cubicBezTo>
                    <a:cubicBezTo>
                      <a:pt x="954" y="709"/>
                      <a:pt x="954" y="709"/>
                      <a:pt x="954" y="709"/>
                    </a:cubicBezTo>
                    <a:cubicBezTo>
                      <a:pt x="938" y="709"/>
                      <a:pt x="938" y="709"/>
                      <a:pt x="938" y="709"/>
                    </a:cubicBezTo>
                    <a:close/>
                    <a:moveTo>
                      <a:pt x="971" y="709"/>
                    </a:moveTo>
                    <a:cubicBezTo>
                      <a:pt x="971" y="692"/>
                      <a:pt x="971" y="692"/>
                      <a:pt x="971" y="692"/>
                    </a:cubicBezTo>
                    <a:cubicBezTo>
                      <a:pt x="987" y="692"/>
                      <a:pt x="987" y="692"/>
                      <a:pt x="987" y="692"/>
                    </a:cubicBezTo>
                    <a:cubicBezTo>
                      <a:pt x="987" y="709"/>
                      <a:pt x="987" y="709"/>
                      <a:pt x="987" y="709"/>
                    </a:cubicBezTo>
                    <a:cubicBezTo>
                      <a:pt x="971" y="709"/>
                      <a:pt x="971" y="709"/>
                      <a:pt x="971" y="709"/>
                    </a:cubicBezTo>
                    <a:close/>
                    <a:moveTo>
                      <a:pt x="1003" y="709"/>
                    </a:moveTo>
                    <a:cubicBezTo>
                      <a:pt x="1003" y="692"/>
                      <a:pt x="1003" y="692"/>
                      <a:pt x="1003" y="692"/>
                    </a:cubicBezTo>
                    <a:cubicBezTo>
                      <a:pt x="1020" y="692"/>
                      <a:pt x="1020" y="692"/>
                      <a:pt x="1020" y="692"/>
                    </a:cubicBezTo>
                    <a:cubicBezTo>
                      <a:pt x="1020" y="709"/>
                      <a:pt x="1020" y="709"/>
                      <a:pt x="1020" y="709"/>
                    </a:cubicBezTo>
                    <a:cubicBezTo>
                      <a:pt x="1003" y="709"/>
                      <a:pt x="1003" y="709"/>
                      <a:pt x="1003" y="709"/>
                    </a:cubicBezTo>
                    <a:close/>
                    <a:moveTo>
                      <a:pt x="1015" y="714"/>
                    </a:moveTo>
                    <a:cubicBezTo>
                      <a:pt x="1031" y="714"/>
                      <a:pt x="1031" y="714"/>
                      <a:pt x="1031" y="714"/>
                    </a:cubicBezTo>
                    <a:cubicBezTo>
                      <a:pt x="1031" y="730"/>
                      <a:pt x="1031" y="730"/>
                      <a:pt x="1031" y="730"/>
                    </a:cubicBezTo>
                    <a:cubicBezTo>
                      <a:pt x="1015" y="730"/>
                      <a:pt x="1015" y="730"/>
                      <a:pt x="1015" y="730"/>
                    </a:cubicBezTo>
                    <a:cubicBezTo>
                      <a:pt x="1015" y="714"/>
                      <a:pt x="1015" y="714"/>
                      <a:pt x="1015" y="714"/>
                    </a:cubicBezTo>
                    <a:close/>
                    <a:moveTo>
                      <a:pt x="1015" y="746"/>
                    </a:moveTo>
                    <a:cubicBezTo>
                      <a:pt x="1031" y="746"/>
                      <a:pt x="1031" y="746"/>
                      <a:pt x="1031" y="746"/>
                    </a:cubicBezTo>
                    <a:cubicBezTo>
                      <a:pt x="1031" y="763"/>
                      <a:pt x="1031" y="763"/>
                      <a:pt x="1031" y="763"/>
                    </a:cubicBezTo>
                    <a:cubicBezTo>
                      <a:pt x="1015" y="763"/>
                      <a:pt x="1015" y="763"/>
                      <a:pt x="1015" y="763"/>
                    </a:cubicBezTo>
                    <a:cubicBezTo>
                      <a:pt x="1015" y="746"/>
                      <a:pt x="1015" y="746"/>
                      <a:pt x="1015" y="746"/>
                    </a:cubicBezTo>
                    <a:close/>
                    <a:moveTo>
                      <a:pt x="1015" y="779"/>
                    </a:moveTo>
                    <a:cubicBezTo>
                      <a:pt x="1031" y="779"/>
                      <a:pt x="1031" y="779"/>
                      <a:pt x="1031" y="779"/>
                    </a:cubicBezTo>
                    <a:cubicBezTo>
                      <a:pt x="1031" y="795"/>
                      <a:pt x="1031" y="795"/>
                      <a:pt x="1031" y="795"/>
                    </a:cubicBezTo>
                    <a:cubicBezTo>
                      <a:pt x="1015" y="795"/>
                      <a:pt x="1015" y="795"/>
                      <a:pt x="1015" y="795"/>
                    </a:cubicBezTo>
                    <a:cubicBezTo>
                      <a:pt x="1015" y="779"/>
                      <a:pt x="1015" y="779"/>
                      <a:pt x="1015" y="779"/>
                    </a:cubicBezTo>
                    <a:close/>
                    <a:moveTo>
                      <a:pt x="1015" y="812"/>
                    </a:moveTo>
                    <a:cubicBezTo>
                      <a:pt x="1031" y="812"/>
                      <a:pt x="1031" y="812"/>
                      <a:pt x="1031" y="812"/>
                    </a:cubicBezTo>
                    <a:cubicBezTo>
                      <a:pt x="1031" y="828"/>
                      <a:pt x="1031" y="828"/>
                      <a:pt x="1031" y="828"/>
                    </a:cubicBezTo>
                    <a:cubicBezTo>
                      <a:pt x="1015" y="828"/>
                      <a:pt x="1015" y="828"/>
                      <a:pt x="1015" y="828"/>
                    </a:cubicBezTo>
                    <a:cubicBezTo>
                      <a:pt x="1015" y="812"/>
                      <a:pt x="1015" y="812"/>
                      <a:pt x="1015" y="812"/>
                    </a:cubicBezTo>
                    <a:close/>
                    <a:moveTo>
                      <a:pt x="1015" y="844"/>
                    </a:moveTo>
                    <a:cubicBezTo>
                      <a:pt x="1031" y="844"/>
                      <a:pt x="1031" y="844"/>
                      <a:pt x="1031" y="844"/>
                    </a:cubicBezTo>
                    <a:cubicBezTo>
                      <a:pt x="1031" y="861"/>
                      <a:pt x="1031" y="861"/>
                      <a:pt x="1031" y="861"/>
                    </a:cubicBezTo>
                    <a:cubicBezTo>
                      <a:pt x="1015" y="861"/>
                      <a:pt x="1015" y="861"/>
                      <a:pt x="1015" y="861"/>
                    </a:cubicBezTo>
                    <a:cubicBezTo>
                      <a:pt x="1015" y="844"/>
                      <a:pt x="1015" y="844"/>
                      <a:pt x="1015" y="844"/>
                    </a:cubicBezTo>
                    <a:close/>
                    <a:moveTo>
                      <a:pt x="1015" y="877"/>
                    </a:moveTo>
                    <a:cubicBezTo>
                      <a:pt x="1031" y="877"/>
                      <a:pt x="1031" y="877"/>
                      <a:pt x="1031" y="877"/>
                    </a:cubicBezTo>
                    <a:cubicBezTo>
                      <a:pt x="1031" y="893"/>
                      <a:pt x="1031" y="893"/>
                      <a:pt x="1031" y="893"/>
                    </a:cubicBezTo>
                    <a:cubicBezTo>
                      <a:pt x="1015" y="893"/>
                      <a:pt x="1015" y="893"/>
                      <a:pt x="1015" y="893"/>
                    </a:cubicBezTo>
                    <a:cubicBezTo>
                      <a:pt x="1015" y="877"/>
                      <a:pt x="1015" y="877"/>
                      <a:pt x="1015" y="877"/>
                    </a:cubicBezTo>
                    <a:close/>
                    <a:moveTo>
                      <a:pt x="1015" y="910"/>
                    </a:moveTo>
                    <a:cubicBezTo>
                      <a:pt x="1031" y="910"/>
                      <a:pt x="1031" y="910"/>
                      <a:pt x="1031" y="910"/>
                    </a:cubicBezTo>
                    <a:cubicBezTo>
                      <a:pt x="1031" y="926"/>
                      <a:pt x="1031" y="926"/>
                      <a:pt x="1031" y="926"/>
                    </a:cubicBezTo>
                    <a:cubicBezTo>
                      <a:pt x="1015" y="926"/>
                      <a:pt x="1015" y="926"/>
                      <a:pt x="1015" y="926"/>
                    </a:cubicBezTo>
                    <a:cubicBezTo>
                      <a:pt x="1015" y="910"/>
                      <a:pt x="1015" y="910"/>
                      <a:pt x="1015" y="910"/>
                    </a:cubicBezTo>
                    <a:close/>
                    <a:moveTo>
                      <a:pt x="1015" y="942"/>
                    </a:moveTo>
                    <a:cubicBezTo>
                      <a:pt x="1031" y="942"/>
                      <a:pt x="1031" y="942"/>
                      <a:pt x="1031" y="942"/>
                    </a:cubicBezTo>
                    <a:cubicBezTo>
                      <a:pt x="1031" y="959"/>
                      <a:pt x="1031" y="959"/>
                      <a:pt x="1031" y="959"/>
                    </a:cubicBezTo>
                    <a:cubicBezTo>
                      <a:pt x="1015" y="959"/>
                      <a:pt x="1015" y="959"/>
                      <a:pt x="1015" y="959"/>
                    </a:cubicBezTo>
                    <a:cubicBezTo>
                      <a:pt x="1015" y="942"/>
                      <a:pt x="1015" y="942"/>
                      <a:pt x="1015" y="942"/>
                    </a:cubicBezTo>
                    <a:close/>
                    <a:moveTo>
                      <a:pt x="1015" y="975"/>
                    </a:moveTo>
                    <a:cubicBezTo>
                      <a:pt x="1031" y="975"/>
                      <a:pt x="1031" y="975"/>
                      <a:pt x="1031" y="975"/>
                    </a:cubicBezTo>
                    <a:cubicBezTo>
                      <a:pt x="1031" y="991"/>
                      <a:pt x="1031" y="991"/>
                      <a:pt x="1031" y="991"/>
                    </a:cubicBezTo>
                    <a:cubicBezTo>
                      <a:pt x="1015" y="991"/>
                      <a:pt x="1015" y="991"/>
                      <a:pt x="1015" y="991"/>
                    </a:cubicBezTo>
                    <a:cubicBezTo>
                      <a:pt x="1015" y="975"/>
                      <a:pt x="1015" y="975"/>
                      <a:pt x="1015" y="975"/>
                    </a:cubicBezTo>
                    <a:close/>
                    <a:moveTo>
                      <a:pt x="1015" y="1007"/>
                    </a:moveTo>
                    <a:cubicBezTo>
                      <a:pt x="1031" y="1007"/>
                      <a:pt x="1031" y="1007"/>
                      <a:pt x="1031" y="1007"/>
                    </a:cubicBezTo>
                    <a:cubicBezTo>
                      <a:pt x="1031" y="1024"/>
                      <a:pt x="1031" y="1024"/>
                      <a:pt x="1031" y="1024"/>
                    </a:cubicBezTo>
                    <a:cubicBezTo>
                      <a:pt x="1015" y="1024"/>
                      <a:pt x="1015" y="1024"/>
                      <a:pt x="1015" y="1024"/>
                    </a:cubicBezTo>
                    <a:cubicBezTo>
                      <a:pt x="1015" y="1007"/>
                      <a:pt x="1015" y="1007"/>
                      <a:pt x="1015" y="1007"/>
                    </a:cubicBezTo>
                    <a:close/>
                    <a:moveTo>
                      <a:pt x="1015" y="1040"/>
                    </a:moveTo>
                    <a:cubicBezTo>
                      <a:pt x="1031" y="1040"/>
                      <a:pt x="1031" y="1040"/>
                      <a:pt x="1031" y="1040"/>
                    </a:cubicBezTo>
                    <a:cubicBezTo>
                      <a:pt x="1031" y="1056"/>
                      <a:pt x="1031" y="1056"/>
                      <a:pt x="1031" y="1056"/>
                    </a:cubicBezTo>
                    <a:cubicBezTo>
                      <a:pt x="1015" y="1056"/>
                      <a:pt x="1015" y="1056"/>
                      <a:pt x="1015" y="1056"/>
                    </a:cubicBezTo>
                    <a:cubicBezTo>
                      <a:pt x="1015" y="1040"/>
                      <a:pt x="1015" y="1040"/>
                      <a:pt x="1015" y="1040"/>
                    </a:cubicBezTo>
                    <a:close/>
                    <a:moveTo>
                      <a:pt x="1015" y="1073"/>
                    </a:moveTo>
                    <a:cubicBezTo>
                      <a:pt x="1031" y="1073"/>
                      <a:pt x="1031" y="1073"/>
                      <a:pt x="1031" y="1073"/>
                    </a:cubicBezTo>
                    <a:cubicBezTo>
                      <a:pt x="1031" y="1089"/>
                      <a:pt x="1031" y="1089"/>
                      <a:pt x="1031" y="1089"/>
                    </a:cubicBezTo>
                    <a:cubicBezTo>
                      <a:pt x="1015" y="1089"/>
                      <a:pt x="1015" y="1089"/>
                      <a:pt x="1015" y="1089"/>
                    </a:cubicBezTo>
                    <a:cubicBezTo>
                      <a:pt x="1015" y="1073"/>
                      <a:pt x="1015" y="1073"/>
                      <a:pt x="1015" y="1073"/>
                    </a:cubicBezTo>
                    <a:close/>
                    <a:moveTo>
                      <a:pt x="1015" y="1105"/>
                    </a:moveTo>
                    <a:cubicBezTo>
                      <a:pt x="1031" y="1105"/>
                      <a:pt x="1031" y="1105"/>
                      <a:pt x="1031" y="1105"/>
                    </a:cubicBezTo>
                    <a:cubicBezTo>
                      <a:pt x="1031" y="1122"/>
                      <a:pt x="1031" y="1122"/>
                      <a:pt x="1031" y="1122"/>
                    </a:cubicBezTo>
                    <a:cubicBezTo>
                      <a:pt x="1015" y="1122"/>
                      <a:pt x="1015" y="1122"/>
                      <a:pt x="1015" y="1122"/>
                    </a:cubicBezTo>
                    <a:cubicBezTo>
                      <a:pt x="1015" y="1105"/>
                      <a:pt x="1015" y="1105"/>
                      <a:pt x="1015" y="1105"/>
                    </a:cubicBezTo>
                    <a:close/>
                    <a:moveTo>
                      <a:pt x="1015" y="1138"/>
                    </a:moveTo>
                    <a:cubicBezTo>
                      <a:pt x="1031" y="1138"/>
                      <a:pt x="1031" y="1138"/>
                      <a:pt x="1031" y="1138"/>
                    </a:cubicBezTo>
                    <a:cubicBezTo>
                      <a:pt x="1031" y="1154"/>
                      <a:pt x="1031" y="1154"/>
                      <a:pt x="1031" y="1154"/>
                    </a:cubicBezTo>
                    <a:cubicBezTo>
                      <a:pt x="1015" y="1154"/>
                      <a:pt x="1015" y="1154"/>
                      <a:pt x="1015" y="1154"/>
                    </a:cubicBezTo>
                    <a:cubicBezTo>
                      <a:pt x="1015" y="1138"/>
                      <a:pt x="1015" y="1138"/>
                      <a:pt x="1015" y="1138"/>
                    </a:cubicBezTo>
                    <a:close/>
                    <a:moveTo>
                      <a:pt x="1015" y="1171"/>
                    </a:moveTo>
                    <a:cubicBezTo>
                      <a:pt x="1031" y="1171"/>
                      <a:pt x="1031" y="1171"/>
                      <a:pt x="1031" y="1171"/>
                    </a:cubicBezTo>
                    <a:cubicBezTo>
                      <a:pt x="1031" y="1187"/>
                      <a:pt x="1031" y="1187"/>
                      <a:pt x="1031" y="1187"/>
                    </a:cubicBezTo>
                    <a:cubicBezTo>
                      <a:pt x="1015" y="1187"/>
                      <a:pt x="1015" y="1187"/>
                      <a:pt x="1015" y="1187"/>
                    </a:cubicBezTo>
                    <a:cubicBezTo>
                      <a:pt x="1015" y="1171"/>
                      <a:pt x="1015" y="1171"/>
                      <a:pt x="1015" y="1171"/>
                    </a:cubicBezTo>
                    <a:close/>
                    <a:moveTo>
                      <a:pt x="1015" y="1203"/>
                    </a:moveTo>
                    <a:cubicBezTo>
                      <a:pt x="1031" y="1203"/>
                      <a:pt x="1031" y="1203"/>
                      <a:pt x="1031" y="1203"/>
                    </a:cubicBezTo>
                    <a:cubicBezTo>
                      <a:pt x="1031" y="1220"/>
                      <a:pt x="1031" y="1220"/>
                      <a:pt x="1031" y="1220"/>
                    </a:cubicBezTo>
                    <a:cubicBezTo>
                      <a:pt x="1015" y="1220"/>
                      <a:pt x="1015" y="1220"/>
                      <a:pt x="1015" y="1220"/>
                    </a:cubicBezTo>
                    <a:cubicBezTo>
                      <a:pt x="1015" y="1203"/>
                      <a:pt x="1015" y="1203"/>
                      <a:pt x="1015" y="1203"/>
                    </a:cubicBezTo>
                    <a:close/>
                    <a:moveTo>
                      <a:pt x="1015" y="1236"/>
                    </a:moveTo>
                    <a:cubicBezTo>
                      <a:pt x="1031" y="1236"/>
                      <a:pt x="1031" y="1236"/>
                      <a:pt x="1031" y="1236"/>
                    </a:cubicBezTo>
                    <a:cubicBezTo>
                      <a:pt x="1031" y="1252"/>
                      <a:pt x="1031" y="1252"/>
                      <a:pt x="1031" y="1252"/>
                    </a:cubicBezTo>
                    <a:cubicBezTo>
                      <a:pt x="1015" y="1252"/>
                      <a:pt x="1015" y="1252"/>
                      <a:pt x="1015" y="1252"/>
                    </a:cubicBezTo>
                    <a:cubicBezTo>
                      <a:pt x="1015" y="1236"/>
                      <a:pt x="1015" y="1236"/>
                      <a:pt x="1015" y="1236"/>
                    </a:cubicBezTo>
                    <a:close/>
                    <a:moveTo>
                      <a:pt x="1015" y="1269"/>
                    </a:moveTo>
                    <a:cubicBezTo>
                      <a:pt x="1031" y="1269"/>
                      <a:pt x="1031" y="1269"/>
                      <a:pt x="1031" y="1269"/>
                    </a:cubicBezTo>
                    <a:cubicBezTo>
                      <a:pt x="1031" y="1285"/>
                      <a:pt x="1031" y="1285"/>
                      <a:pt x="1031" y="1285"/>
                    </a:cubicBezTo>
                    <a:cubicBezTo>
                      <a:pt x="1015" y="1285"/>
                      <a:pt x="1015" y="1285"/>
                      <a:pt x="1015" y="1285"/>
                    </a:cubicBezTo>
                    <a:cubicBezTo>
                      <a:pt x="1015" y="1269"/>
                      <a:pt x="1015" y="1269"/>
                      <a:pt x="1015" y="1269"/>
                    </a:cubicBezTo>
                    <a:close/>
                    <a:moveTo>
                      <a:pt x="1015" y="1301"/>
                    </a:moveTo>
                    <a:cubicBezTo>
                      <a:pt x="1031" y="1301"/>
                      <a:pt x="1031" y="1301"/>
                      <a:pt x="1031" y="1301"/>
                    </a:cubicBezTo>
                    <a:cubicBezTo>
                      <a:pt x="1031" y="1318"/>
                      <a:pt x="1031" y="1318"/>
                      <a:pt x="1031" y="1318"/>
                    </a:cubicBezTo>
                    <a:cubicBezTo>
                      <a:pt x="1015" y="1318"/>
                      <a:pt x="1015" y="1318"/>
                      <a:pt x="1015" y="1318"/>
                    </a:cubicBezTo>
                    <a:cubicBezTo>
                      <a:pt x="1015" y="1301"/>
                      <a:pt x="1015" y="1301"/>
                      <a:pt x="1015" y="1301"/>
                    </a:cubicBezTo>
                    <a:close/>
                    <a:moveTo>
                      <a:pt x="1015" y="1334"/>
                    </a:moveTo>
                    <a:cubicBezTo>
                      <a:pt x="1031" y="1334"/>
                      <a:pt x="1031" y="1334"/>
                      <a:pt x="1031" y="1334"/>
                    </a:cubicBezTo>
                    <a:cubicBezTo>
                      <a:pt x="1031" y="1350"/>
                      <a:pt x="1031" y="1350"/>
                      <a:pt x="1031" y="1350"/>
                    </a:cubicBezTo>
                    <a:cubicBezTo>
                      <a:pt x="1015" y="1350"/>
                      <a:pt x="1015" y="1350"/>
                      <a:pt x="1015" y="1350"/>
                    </a:cubicBezTo>
                    <a:cubicBezTo>
                      <a:pt x="1015" y="1334"/>
                      <a:pt x="1015" y="1334"/>
                      <a:pt x="1015" y="1334"/>
                    </a:cubicBezTo>
                    <a:close/>
                    <a:moveTo>
                      <a:pt x="1015" y="1367"/>
                    </a:moveTo>
                    <a:cubicBezTo>
                      <a:pt x="1031" y="1367"/>
                      <a:pt x="1031" y="1367"/>
                      <a:pt x="1031" y="1367"/>
                    </a:cubicBezTo>
                    <a:cubicBezTo>
                      <a:pt x="1031" y="1383"/>
                      <a:pt x="1031" y="1383"/>
                      <a:pt x="1031" y="1383"/>
                    </a:cubicBezTo>
                    <a:cubicBezTo>
                      <a:pt x="1015" y="1383"/>
                      <a:pt x="1015" y="1383"/>
                      <a:pt x="1015" y="1383"/>
                    </a:cubicBezTo>
                    <a:cubicBezTo>
                      <a:pt x="1015" y="1367"/>
                      <a:pt x="1015" y="1367"/>
                      <a:pt x="1015" y="1367"/>
                    </a:cubicBezTo>
                    <a:close/>
                    <a:moveTo>
                      <a:pt x="1015" y="1399"/>
                    </a:moveTo>
                    <a:cubicBezTo>
                      <a:pt x="1031" y="1399"/>
                      <a:pt x="1031" y="1399"/>
                      <a:pt x="1031" y="1399"/>
                    </a:cubicBezTo>
                    <a:cubicBezTo>
                      <a:pt x="1031" y="1415"/>
                      <a:pt x="1031" y="1415"/>
                      <a:pt x="1031" y="1415"/>
                    </a:cubicBezTo>
                    <a:cubicBezTo>
                      <a:pt x="1015" y="1415"/>
                      <a:pt x="1015" y="1415"/>
                      <a:pt x="1015" y="1415"/>
                    </a:cubicBezTo>
                    <a:cubicBezTo>
                      <a:pt x="1015" y="1399"/>
                      <a:pt x="1015" y="1399"/>
                      <a:pt x="1015" y="1399"/>
                    </a:cubicBezTo>
                    <a:close/>
                    <a:moveTo>
                      <a:pt x="1015" y="1432"/>
                    </a:moveTo>
                    <a:cubicBezTo>
                      <a:pt x="1031" y="1432"/>
                      <a:pt x="1031" y="1432"/>
                      <a:pt x="1031" y="1432"/>
                    </a:cubicBezTo>
                    <a:cubicBezTo>
                      <a:pt x="1031" y="1448"/>
                      <a:pt x="1031" y="1448"/>
                      <a:pt x="1031" y="1448"/>
                    </a:cubicBezTo>
                    <a:cubicBezTo>
                      <a:pt x="1015" y="1448"/>
                      <a:pt x="1015" y="1448"/>
                      <a:pt x="1015" y="1448"/>
                    </a:cubicBezTo>
                    <a:cubicBezTo>
                      <a:pt x="1015" y="1432"/>
                      <a:pt x="1015" y="1432"/>
                      <a:pt x="1015" y="1432"/>
                    </a:cubicBezTo>
                    <a:close/>
                    <a:moveTo>
                      <a:pt x="1962" y="708"/>
                    </a:moveTo>
                    <a:cubicBezTo>
                      <a:pt x="1978" y="708"/>
                      <a:pt x="1978" y="708"/>
                      <a:pt x="1978" y="708"/>
                    </a:cubicBezTo>
                    <a:cubicBezTo>
                      <a:pt x="1978" y="725"/>
                      <a:pt x="1978" y="725"/>
                      <a:pt x="1978" y="725"/>
                    </a:cubicBezTo>
                    <a:cubicBezTo>
                      <a:pt x="1962" y="725"/>
                      <a:pt x="1962" y="725"/>
                      <a:pt x="1962" y="725"/>
                    </a:cubicBezTo>
                    <a:cubicBezTo>
                      <a:pt x="1962" y="708"/>
                      <a:pt x="1962" y="708"/>
                      <a:pt x="1962" y="708"/>
                    </a:cubicBezTo>
                    <a:close/>
                    <a:moveTo>
                      <a:pt x="1962" y="741"/>
                    </a:moveTo>
                    <a:cubicBezTo>
                      <a:pt x="1978" y="741"/>
                      <a:pt x="1978" y="741"/>
                      <a:pt x="1978" y="741"/>
                    </a:cubicBezTo>
                    <a:cubicBezTo>
                      <a:pt x="1978" y="757"/>
                      <a:pt x="1978" y="757"/>
                      <a:pt x="1978" y="757"/>
                    </a:cubicBezTo>
                    <a:cubicBezTo>
                      <a:pt x="1962" y="757"/>
                      <a:pt x="1962" y="757"/>
                      <a:pt x="1962" y="757"/>
                    </a:cubicBezTo>
                    <a:cubicBezTo>
                      <a:pt x="1962" y="741"/>
                      <a:pt x="1962" y="741"/>
                      <a:pt x="1962" y="741"/>
                    </a:cubicBezTo>
                    <a:close/>
                    <a:moveTo>
                      <a:pt x="1962" y="774"/>
                    </a:moveTo>
                    <a:cubicBezTo>
                      <a:pt x="1978" y="774"/>
                      <a:pt x="1978" y="774"/>
                      <a:pt x="1978" y="774"/>
                    </a:cubicBezTo>
                    <a:cubicBezTo>
                      <a:pt x="1978" y="790"/>
                      <a:pt x="1978" y="790"/>
                      <a:pt x="1978" y="790"/>
                    </a:cubicBezTo>
                    <a:cubicBezTo>
                      <a:pt x="1962" y="790"/>
                      <a:pt x="1962" y="790"/>
                      <a:pt x="1962" y="790"/>
                    </a:cubicBezTo>
                    <a:cubicBezTo>
                      <a:pt x="1962" y="774"/>
                      <a:pt x="1962" y="774"/>
                      <a:pt x="1962" y="774"/>
                    </a:cubicBezTo>
                    <a:close/>
                    <a:moveTo>
                      <a:pt x="1962" y="806"/>
                    </a:moveTo>
                    <a:cubicBezTo>
                      <a:pt x="1978" y="806"/>
                      <a:pt x="1978" y="806"/>
                      <a:pt x="1978" y="806"/>
                    </a:cubicBezTo>
                    <a:cubicBezTo>
                      <a:pt x="1978" y="823"/>
                      <a:pt x="1978" y="823"/>
                      <a:pt x="1978" y="823"/>
                    </a:cubicBezTo>
                    <a:cubicBezTo>
                      <a:pt x="1962" y="823"/>
                      <a:pt x="1962" y="823"/>
                      <a:pt x="1962" y="823"/>
                    </a:cubicBezTo>
                    <a:cubicBezTo>
                      <a:pt x="1962" y="806"/>
                      <a:pt x="1962" y="806"/>
                      <a:pt x="1962" y="806"/>
                    </a:cubicBezTo>
                    <a:close/>
                    <a:moveTo>
                      <a:pt x="1961" y="822"/>
                    </a:moveTo>
                    <a:cubicBezTo>
                      <a:pt x="1961" y="838"/>
                      <a:pt x="1961" y="838"/>
                      <a:pt x="1961" y="838"/>
                    </a:cubicBezTo>
                    <a:cubicBezTo>
                      <a:pt x="1945" y="838"/>
                      <a:pt x="1945" y="838"/>
                      <a:pt x="1945" y="838"/>
                    </a:cubicBezTo>
                    <a:cubicBezTo>
                      <a:pt x="1945" y="822"/>
                      <a:pt x="1945" y="822"/>
                      <a:pt x="1945" y="822"/>
                    </a:cubicBezTo>
                    <a:cubicBezTo>
                      <a:pt x="1961" y="822"/>
                      <a:pt x="1961" y="822"/>
                      <a:pt x="1961" y="822"/>
                    </a:cubicBezTo>
                    <a:close/>
                    <a:moveTo>
                      <a:pt x="1929" y="822"/>
                    </a:moveTo>
                    <a:cubicBezTo>
                      <a:pt x="1929" y="838"/>
                      <a:pt x="1929" y="838"/>
                      <a:pt x="1929" y="838"/>
                    </a:cubicBezTo>
                    <a:cubicBezTo>
                      <a:pt x="1912" y="838"/>
                      <a:pt x="1912" y="838"/>
                      <a:pt x="1912" y="838"/>
                    </a:cubicBezTo>
                    <a:cubicBezTo>
                      <a:pt x="1912" y="822"/>
                      <a:pt x="1912" y="822"/>
                      <a:pt x="1912" y="822"/>
                    </a:cubicBezTo>
                    <a:cubicBezTo>
                      <a:pt x="1929" y="822"/>
                      <a:pt x="1929" y="822"/>
                      <a:pt x="1929" y="822"/>
                    </a:cubicBezTo>
                    <a:close/>
                    <a:moveTo>
                      <a:pt x="1896" y="822"/>
                    </a:moveTo>
                    <a:cubicBezTo>
                      <a:pt x="1896" y="838"/>
                      <a:pt x="1896" y="838"/>
                      <a:pt x="1896" y="838"/>
                    </a:cubicBezTo>
                    <a:cubicBezTo>
                      <a:pt x="1880" y="838"/>
                      <a:pt x="1880" y="838"/>
                      <a:pt x="1880" y="838"/>
                    </a:cubicBezTo>
                    <a:cubicBezTo>
                      <a:pt x="1880" y="822"/>
                      <a:pt x="1880" y="822"/>
                      <a:pt x="1880" y="822"/>
                    </a:cubicBezTo>
                    <a:cubicBezTo>
                      <a:pt x="1896" y="822"/>
                      <a:pt x="1896" y="822"/>
                      <a:pt x="1896" y="822"/>
                    </a:cubicBezTo>
                    <a:close/>
                    <a:moveTo>
                      <a:pt x="1863" y="822"/>
                    </a:moveTo>
                    <a:cubicBezTo>
                      <a:pt x="1863" y="838"/>
                      <a:pt x="1863" y="838"/>
                      <a:pt x="1863" y="838"/>
                    </a:cubicBezTo>
                    <a:cubicBezTo>
                      <a:pt x="1847" y="838"/>
                      <a:pt x="1847" y="838"/>
                      <a:pt x="1847" y="838"/>
                    </a:cubicBezTo>
                    <a:cubicBezTo>
                      <a:pt x="1847" y="822"/>
                      <a:pt x="1847" y="822"/>
                      <a:pt x="1847" y="822"/>
                    </a:cubicBezTo>
                    <a:cubicBezTo>
                      <a:pt x="1863" y="822"/>
                      <a:pt x="1863" y="822"/>
                      <a:pt x="1863" y="822"/>
                    </a:cubicBezTo>
                    <a:close/>
                    <a:moveTo>
                      <a:pt x="1831" y="822"/>
                    </a:moveTo>
                    <a:cubicBezTo>
                      <a:pt x="1831" y="838"/>
                      <a:pt x="1831" y="838"/>
                      <a:pt x="1831" y="838"/>
                    </a:cubicBezTo>
                    <a:cubicBezTo>
                      <a:pt x="1814" y="838"/>
                      <a:pt x="1814" y="838"/>
                      <a:pt x="1814" y="838"/>
                    </a:cubicBezTo>
                    <a:cubicBezTo>
                      <a:pt x="1814" y="822"/>
                      <a:pt x="1814" y="822"/>
                      <a:pt x="1814" y="822"/>
                    </a:cubicBezTo>
                    <a:cubicBezTo>
                      <a:pt x="1831" y="822"/>
                      <a:pt x="1831" y="822"/>
                      <a:pt x="1831" y="822"/>
                    </a:cubicBezTo>
                    <a:close/>
                    <a:moveTo>
                      <a:pt x="1798" y="822"/>
                    </a:moveTo>
                    <a:cubicBezTo>
                      <a:pt x="1798" y="838"/>
                      <a:pt x="1798" y="838"/>
                      <a:pt x="1798" y="838"/>
                    </a:cubicBezTo>
                    <a:cubicBezTo>
                      <a:pt x="1782" y="838"/>
                      <a:pt x="1782" y="838"/>
                      <a:pt x="1782" y="838"/>
                    </a:cubicBezTo>
                    <a:cubicBezTo>
                      <a:pt x="1782" y="822"/>
                      <a:pt x="1782" y="822"/>
                      <a:pt x="1782" y="822"/>
                    </a:cubicBezTo>
                    <a:cubicBezTo>
                      <a:pt x="1798" y="822"/>
                      <a:pt x="1798" y="822"/>
                      <a:pt x="1798" y="822"/>
                    </a:cubicBezTo>
                    <a:close/>
                    <a:moveTo>
                      <a:pt x="1766" y="822"/>
                    </a:moveTo>
                    <a:cubicBezTo>
                      <a:pt x="1766" y="838"/>
                      <a:pt x="1766" y="838"/>
                      <a:pt x="1766" y="838"/>
                    </a:cubicBezTo>
                    <a:cubicBezTo>
                      <a:pt x="1749" y="838"/>
                      <a:pt x="1749" y="838"/>
                      <a:pt x="1749" y="838"/>
                    </a:cubicBezTo>
                    <a:cubicBezTo>
                      <a:pt x="1749" y="822"/>
                      <a:pt x="1749" y="822"/>
                      <a:pt x="1749" y="822"/>
                    </a:cubicBezTo>
                    <a:cubicBezTo>
                      <a:pt x="1766" y="822"/>
                      <a:pt x="1766" y="822"/>
                      <a:pt x="1766" y="822"/>
                    </a:cubicBezTo>
                    <a:close/>
                    <a:moveTo>
                      <a:pt x="1733" y="822"/>
                    </a:moveTo>
                    <a:cubicBezTo>
                      <a:pt x="1733" y="838"/>
                      <a:pt x="1733" y="838"/>
                      <a:pt x="1733" y="838"/>
                    </a:cubicBezTo>
                    <a:cubicBezTo>
                      <a:pt x="1717" y="838"/>
                      <a:pt x="1717" y="838"/>
                      <a:pt x="1717" y="838"/>
                    </a:cubicBezTo>
                    <a:cubicBezTo>
                      <a:pt x="1717" y="822"/>
                      <a:pt x="1717" y="822"/>
                      <a:pt x="1717" y="822"/>
                    </a:cubicBezTo>
                    <a:cubicBezTo>
                      <a:pt x="1733" y="822"/>
                      <a:pt x="1733" y="822"/>
                      <a:pt x="1733" y="822"/>
                    </a:cubicBezTo>
                    <a:close/>
                    <a:moveTo>
                      <a:pt x="1706" y="844"/>
                    </a:moveTo>
                    <a:cubicBezTo>
                      <a:pt x="1723" y="844"/>
                      <a:pt x="1723" y="844"/>
                      <a:pt x="1723" y="844"/>
                    </a:cubicBezTo>
                    <a:cubicBezTo>
                      <a:pt x="1723" y="861"/>
                      <a:pt x="1723" y="861"/>
                      <a:pt x="1723" y="861"/>
                    </a:cubicBezTo>
                    <a:cubicBezTo>
                      <a:pt x="1706" y="861"/>
                      <a:pt x="1706" y="861"/>
                      <a:pt x="1706" y="861"/>
                    </a:cubicBezTo>
                    <a:cubicBezTo>
                      <a:pt x="1706" y="844"/>
                      <a:pt x="1706" y="844"/>
                      <a:pt x="1706" y="844"/>
                    </a:cubicBezTo>
                    <a:close/>
                    <a:moveTo>
                      <a:pt x="1706" y="877"/>
                    </a:moveTo>
                    <a:cubicBezTo>
                      <a:pt x="1723" y="877"/>
                      <a:pt x="1723" y="877"/>
                      <a:pt x="1723" y="877"/>
                    </a:cubicBezTo>
                    <a:cubicBezTo>
                      <a:pt x="1723" y="893"/>
                      <a:pt x="1723" y="893"/>
                      <a:pt x="1723" y="893"/>
                    </a:cubicBezTo>
                    <a:cubicBezTo>
                      <a:pt x="1706" y="893"/>
                      <a:pt x="1706" y="893"/>
                      <a:pt x="1706" y="893"/>
                    </a:cubicBezTo>
                    <a:cubicBezTo>
                      <a:pt x="1706" y="877"/>
                      <a:pt x="1706" y="877"/>
                      <a:pt x="1706" y="877"/>
                    </a:cubicBezTo>
                    <a:close/>
                    <a:moveTo>
                      <a:pt x="1706" y="910"/>
                    </a:moveTo>
                    <a:cubicBezTo>
                      <a:pt x="1723" y="910"/>
                      <a:pt x="1723" y="910"/>
                      <a:pt x="1723" y="910"/>
                    </a:cubicBezTo>
                    <a:cubicBezTo>
                      <a:pt x="1723" y="926"/>
                      <a:pt x="1723" y="926"/>
                      <a:pt x="1723" y="926"/>
                    </a:cubicBezTo>
                    <a:cubicBezTo>
                      <a:pt x="1706" y="926"/>
                      <a:pt x="1706" y="926"/>
                      <a:pt x="1706" y="926"/>
                    </a:cubicBezTo>
                    <a:cubicBezTo>
                      <a:pt x="1706" y="910"/>
                      <a:pt x="1706" y="910"/>
                      <a:pt x="1706" y="910"/>
                    </a:cubicBezTo>
                    <a:close/>
                    <a:moveTo>
                      <a:pt x="1706" y="942"/>
                    </a:moveTo>
                    <a:cubicBezTo>
                      <a:pt x="1723" y="942"/>
                      <a:pt x="1723" y="942"/>
                      <a:pt x="1723" y="942"/>
                    </a:cubicBezTo>
                    <a:cubicBezTo>
                      <a:pt x="1723" y="959"/>
                      <a:pt x="1723" y="959"/>
                      <a:pt x="1723" y="959"/>
                    </a:cubicBezTo>
                    <a:cubicBezTo>
                      <a:pt x="1706" y="959"/>
                      <a:pt x="1706" y="959"/>
                      <a:pt x="1706" y="959"/>
                    </a:cubicBezTo>
                    <a:cubicBezTo>
                      <a:pt x="1706" y="942"/>
                      <a:pt x="1706" y="942"/>
                      <a:pt x="1706" y="942"/>
                    </a:cubicBezTo>
                    <a:close/>
                    <a:moveTo>
                      <a:pt x="1706" y="975"/>
                    </a:moveTo>
                    <a:cubicBezTo>
                      <a:pt x="1723" y="975"/>
                      <a:pt x="1723" y="975"/>
                      <a:pt x="1723" y="975"/>
                    </a:cubicBezTo>
                    <a:cubicBezTo>
                      <a:pt x="1723" y="991"/>
                      <a:pt x="1723" y="991"/>
                      <a:pt x="1723" y="991"/>
                    </a:cubicBezTo>
                    <a:cubicBezTo>
                      <a:pt x="1706" y="991"/>
                      <a:pt x="1706" y="991"/>
                      <a:pt x="1706" y="991"/>
                    </a:cubicBezTo>
                    <a:cubicBezTo>
                      <a:pt x="1706" y="975"/>
                      <a:pt x="1706" y="975"/>
                      <a:pt x="1706" y="975"/>
                    </a:cubicBezTo>
                    <a:close/>
                    <a:moveTo>
                      <a:pt x="1706" y="1007"/>
                    </a:moveTo>
                    <a:cubicBezTo>
                      <a:pt x="1723" y="1007"/>
                      <a:pt x="1723" y="1007"/>
                      <a:pt x="1723" y="1007"/>
                    </a:cubicBezTo>
                    <a:cubicBezTo>
                      <a:pt x="1723" y="1024"/>
                      <a:pt x="1723" y="1024"/>
                      <a:pt x="1723" y="1024"/>
                    </a:cubicBezTo>
                    <a:cubicBezTo>
                      <a:pt x="1706" y="1024"/>
                      <a:pt x="1706" y="1024"/>
                      <a:pt x="1706" y="1024"/>
                    </a:cubicBezTo>
                    <a:cubicBezTo>
                      <a:pt x="1706" y="1007"/>
                      <a:pt x="1706" y="1007"/>
                      <a:pt x="1706" y="1007"/>
                    </a:cubicBezTo>
                    <a:close/>
                    <a:moveTo>
                      <a:pt x="1706" y="1040"/>
                    </a:moveTo>
                    <a:cubicBezTo>
                      <a:pt x="1723" y="1040"/>
                      <a:pt x="1723" y="1040"/>
                      <a:pt x="1723" y="1040"/>
                    </a:cubicBezTo>
                    <a:cubicBezTo>
                      <a:pt x="1723" y="1056"/>
                      <a:pt x="1723" y="1056"/>
                      <a:pt x="1723" y="1056"/>
                    </a:cubicBezTo>
                    <a:cubicBezTo>
                      <a:pt x="1706" y="1056"/>
                      <a:pt x="1706" y="1056"/>
                      <a:pt x="1706" y="1056"/>
                    </a:cubicBezTo>
                    <a:cubicBezTo>
                      <a:pt x="1706" y="1040"/>
                      <a:pt x="1706" y="1040"/>
                      <a:pt x="1706" y="1040"/>
                    </a:cubicBezTo>
                    <a:close/>
                    <a:moveTo>
                      <a:pt x="1706" y="1073"/>
                    </a:moveTo>
                    <a:cubicBezTo>
                      <a:pt x="1723" y="1073"/>
                      <a:pt x="1723" y="1073"/>
                      <a:pt x="1723" y="1073"/>
                    </a:cubicBezTo>
                    <a:cubicBezTo>
                      <a:pt x="1723" y="1089"/>
                      <a:pt x="1723" y="1089"/>
                      <a:pt x="1723" y="1089"/>
                    </a:cubicBezTo>
                    <a:cubicBezTo>
                      <a:pt x="1706" y="1089"/>
                      <a:pt x="1706" y="1089"/>
                      <a:pt x="1706" y="1089"/>
                    </a:cubicBezTo>
                    <a:cubicBezTo>
                      <a:pt x="1706" y="1073"/>
                      <a:pt x="1706" y="1073"/>
                      <a:pt x="1706" y="1073"/>
                    </a:cubicBezTo>
                    <a:close/>
                    <a:moveTo>
                      <a:pt x="1706" y="1105"/>
                    </a:moveTo>
                    <a:cubicBezTo>
                      <a:pt x="1723" y="1105"/>
                      <a:pt x="1723" y="1105"/>
                      <a:pt x="1723" y="1105"/>
                    </a:cubicBezTo>
                    <a:cubicBezTo>
                      <a:pt x="1723" y="1122"/>
                      <a:pt x="1723" y="1122"/>
                      <a:pt x="1723" y="1122"/>
                    </a:cubicBezTo>
                    <a:cubicBezTo>
                      <a:pt x="1706" y="1122"/>
                      <a:pt x="1706" y="1122"/>
                      <a:pt x="1706" y="1122"/>
                    </a:cubicBezTo>
                    <a:cubicBezTo>
                      <a:pt x="1706" y="1105"/>
                      <a:pt x="1706" y="1105"/>
                      <a:pt x="1706" y="1105"/>
                    </a:cubicBezTo>
                    <a:close/>
                    <a:moveTo>
                      <a:pt x="1706" y="1138"/>
                    </a:moveTo>
                    <a:cubicBezTo>
                      <a:pt x="1723" y="1138"/>
                      <a:pt x="1723" y="1138"/>
                      <a:pt x="1723" y="1138"/>
                    </a:cubicBezTo>
                    <a:cubicBezTo>
                      <a:pt x="1723" y="1154"/>
                      <a:pt x="1723" y="1154"/>
                      <a:pt x="1723" y="1154"/>
                    </a:cubicBezTo>
                    <a:cubicBezTo>
                      <a:pt x="1706" y="1154"/>
                      <a:pt x="1706" y="1154"/>
                      <a:pt x="1706" y="1154"/>
                    </a:cubicBezTo>
                    <a:cubicBezTo>
                      <a:pt x="1706" y="1138"/>
                      <a:pt x="1706" y="1138"/>
                      <a:pt x="1706" y="1138"/>
                    </a:cubicBezTo>
                    <a:close/>
                    <a:moveTo>
                      <a:pt x="1706" y="1171"/>
                    </a:moveTo>
                    <a:cubicBezTo>
                      <a:pt x="1723" y="1171"/>
                      <a:pt x="1723" y="1171"/>
                      <a:pt x="1723" y="1171"/>
                    </a:cubicBezTo>
                    <a:cubicBezTo>
                      <a:pt x="1723" y="1187"/>
                      <a:pt x="1723" y="1187"/>
                      <a:pt x="1723" y="1187"/>
                    </a:cubicBezTo>
                    <a:cubicBezTo>
                      <a:pt x="1706" y="1187"/>
                      <a:pt x="1706" y="1187"/>
                      <a:pt x="1706" y="1187"/>
                    </a:cubicBezTo>
                    <a:cubicBezTo>
                      <a:pt x="1706" y="1171"/>
                      <a:pt x="1706" y="1171"/>
                      <a:pt x="1706" y="1171"/>
                    </a:cubicBezTo>
                    <a:close/>
                    <a:moveTo>
                      <a:pt x="1706" y="1203"/>
                    </a:moveTo>
                    <a:cubicBezTo>
                      <a:pt x="1723" y="1203"/>
                      <a:pt x="1723" y="1203"/>
                      <a:pt x="1723" y="1203"/>
                    </a:cubicBezTo>
                    <a:cubicBezTo>
                      <a:pt x="1723" y="1220"/>
                      <a:pt x="1723" y="1220"/>
                      <a:pt x="1723" y="1220"/>
                    </a:cubicBezTo>
                    <a:cubicBezTo>
                      <a:pt x="1706" y="1220"/>
                      <a:pt x="1706" y="1220"/>
                      <a:pt x="1706" y="1220"/>
                    </a:cubicBezTo>
                    <a:cubicBezTo>
                      <a:pt x="1706" y="1203"/>
                      <a:pt x="1706" y="1203"/>
                      <a:pt x="1706" y="1203"/>
                    </a:cubicBezTo>
                    <a:close/>
                    <a:moveTo>
                      <a:pt x="1706" y="1236"/>
                    </a:moveTo>
                    <a:cubicBezTo>
                      <a:pt x="1723" y="1236"/>
                      <a:pt x="1723" y="1236"/>
                      <a:pt x="1723" y="1236"/>
                    </a:cubicBezTo>
                    <a:cubicBezTo>
                      <a:pt x="1723" y="1252"/>
                      <a:pt x="1723" y="1252"/>
                      <a:pt x="1723" y="1252"/>
                    </a:cubicBezTo>
                    <a:cubicBezTo>
                      <a:pt x="1706" y="1252"/>
                      <a:pt x="1706" y="1252"/>
                      <a:pt x="1706" y="1252"/>
                    </a:cubicBezTo>
                    <a:cubicBezTo>
                      <a:pt x="1706" y="1236"/>
                      <a:pt x="1706" y="1236"/>
                      <a:pt x="1706" y="1236"/>
                    </a:cubicBezTo>
                    <a:close/>
                    <a:moveTo>
                      <a:pt x="1706" y="1269"/>
                    </a:moveTo>
                    <a:cubicBezTo>
                      <a:pt x="1723" y="1269"/>
                      <a:pt x="1723" y="1269"/>
                      <a:pt x="1723" y="1269"/>
                    </a:cubicBezTo>
                    <a:cubicBezTo>
                      <a:pt x="1723" y="1285"/>
                      <a:pt x="1723" y="1285"/>
                      <a:pt x="1723" y="1285"/>
                    </a:cubicBezTo>
                    <a:cubicBezTo>
                      <a:pt x="1706" y="1285"/>
                      <a:pt x="1706" y="1285"/>
                      <a:pt x="1706" y="1285"/>
                    </a:cubicBezTo>
                    <a:cubicBezTo>
                      <a:pt x="1706" y="1269"/>
                      <a:pt x="1706" y="1269"/>
                      <a:pt x="1706" y="1269"/>
                    </a:cubicBezTo>
                    <a:close/>
                    <a:moveTo>
                      <a:pt x="1706" y="1301"/>
                    </a:moveTo>
                    <a:cubicBezTo>
                      <a:pt x="1723" y="1301"/>
                      <a:pt x="1723" y="1301"/>
                      <a:pt x="1723" y="1301"/>
                    </a:cubicBezTo>
                    <a:cubicBezTo>
                      <a:pt x="1723" y="1318"/>
                      <a:pt x="1723" y="1318"/>
                      <a:pt x="1723" y="1318"/>
                    </a:cubicBezTo>
                    <a:cubicBezTo>
                      <a:pt x="1706" y="1318"/>
                      <a:pt x="1706" y="1318"/>
                      <a:pt x="1706" y="1318"/>
                    </a:cubicBezTo>
                    <a:cubicBezTo>
                      <a:pt x="1706" y="1301"/>
                      <a:pt x="1706" y="1301"/>
                      <a:pt x="1706" y="1301"/>
                    </a:cubicBezTo>
                    <a:close/>
                    <a:moveTo>
                      <a:pt x="1706" y="1334"/>
                    </a:moveTo>
                    <a:cubicBezTo>
                      <a:pt x="1723" y="1334"/>
                      <a:pt x="1723" y="1334"/>
                      <a:pt x="1723" y="1334"/>
                    </a:cubicBezTo>
                    <a:cubicBezTo>
                      <a:pt x="1723" y="1350"/>
                      <a:pt x="1723" y="1350"/>
                      <a:pt x="1723" y="1350"/>
                    </a:cubicBezTo>
                    <a:cubicBezTo>
                      <a:pt x="1706" y="1350"/>
                      <a:pt x="1706" y="1350"/>
                      <a:pt x="1706" y="1350"/>
                    </a:cubicBezTo>
                    <a:cubicBezTo>
                      <a:pt x="1706" y="1334"/>
                      <a:pt x="1706" y="1334"/>
                      <a:pt x="1706" y="1334"/>
                    </a:cubicBezTo>
                    <a:close/>
                    <a:moveTo>
                      <a:pt x="1706" y="1367"/>
                    </a:moveTo>
                    <a:cubicBezTo>
                      <a:pt x="1723" y="1367"/>
                      <a:pt x="1723" y="1367"/>
                      <a:pt x="1723" y="1367"/>
                    </a:cubicBezTo>
                    <a:cubicBezTo>
                      <a:pt x="1723" y="1383"/>
                      <a:pt x="1723" y="1383"/>
                      <a:pt x="1723" y="1383"/>
                    </a:cubicBezTo>
                    <a:cubicBezTo>
                      <a:pt x="1706" y="1383"/>
                      <a:pt x="1706" y="1383"/>
                      <a:pt x="1706" y="1383"/>
                    </a:cubicBezTo>
                    <a:cubicBezTo>
                      <a:pt x="1706" y="1367"/>
                      <a:pt x="1706" y="1367"/>
                      <a:pt x="1706" y="1367"/>
                    </a:cubicBezTo>
                    <a:close/>
                    <a:moveTo>
                      <a:pt x="1706" y="1399"/>
                    </a:moveTo>
                    <a:cubicBezTo>
                      <a:pt x="1723" y="1399"/>
                      <a:pt x="1723" y="1399"/>
                      <a:pt x="1723" y="1399"/>
                    </a:cubicBezTo>
                    <a:cubicBezTo>
                      <a:pt x="1723" y="1415"/>
                      <a:pt x="1723" y="1415"/>
                      <a:pt x="1723" y="1415"/>
                    </a:cubicBezTo>
                    <a:cubicBezTo>
                      <a:pt x="1706" y="1415"/>
                      <a:pt x="1706" y="1415"/>
                      <a:pt x="1706" y="1415"/>
                    </a:cubicBezTo>
                    <a:cubicBezTo>
                      <a:pt x="1706" y="1399"/>
                      <a:pt x="1706" y="1399"/>
                      <a:pt x="1706" y="1399"/>
                    </a:cubicBezTo>
                    <a:close/>
                    <a:moveTo>
                      <a:pt x="1706" y="1432"/>
                    </a:moveTo>
                    <a:cubicBezTo>
                      <a:pt x="1723" y="1432"/>
                      <a:pt x="1723" y="1432"/>
                      <a:pt x="1723" y="1432"/>
                    </a:cubicBezTo>
                    <a:cubicBezTo>
                      <a:pt x="1723" y="1448"/>
                      <a:pt x="1723" y="1448"/>
                      <a:pt x="1723" y="1448"/>
                    </a:cubicBezTo>
                    <a:cubicBezTo>
                      <a:pt x="1706" y="1448"/>
                      <a:pt x="1706" y="1448"/>
                      <a:pt x="1706" y="1448"/>
                    </a:cubicBezTo>
                    <a:cubicBezTo>
                      <a:pt x="1706" y="1432"/>
                      <a:pt x="1706" y="1432"/>
                      <a:pt x="1706" y="1432"/>
                    </a:cubicBezTo>
                    <a:close/>
                    <a:moveTo>
                      <a:pt x="1331" y="708"/>
                    </a:moveTo>
                    <a:cubicBezTo>
                      <a:pt x="1347" y="708"/>
                      <a:pt x="1347" y="708"/>
                      <a:pt x="1347" y="708"/>
                    </a:cubicBezTo>
                    <a:cubicBezTo>
                      <a:pt x="1347" y="725"/>
                      <a:pt x="1347" y="725"/>
                      <a:pt x="1347" y="725"/>
                    </a:cubicBezTo>
                    <a:cubicBezTo>
                      <a:pt x="1331" y="725"/>
                      <a:pt x="1331" y="725"/>
                      <a:pt x="1331" y="725"/>
                    </a:cubicBezTo>
                    <a:cubicBezTo>
                      <a:pt x="1331" y="708"/>
                      <a:pt x="1331" y="708"/>
                      <a:pt x="1331" y="708"/>
                    </a:cubicBezTo>
                    <a:close/>
                    <a:moveTo>
                      <a:pt x="1331" y="741"/>
                    </a:moveTo>
                    <a:cubicBezTo>
                      <a:pt x="1347" y="741"/>
                      <a:pt x="1347" y="741"/>
                      <a:pt x="1347" y="741"/>
                    </a:cubicBezTo>
                    <a:cubicBezTo>
                      <a:pt x="1347" y="757"/>
                      <a:pt x="1347" y="757"/>
                      <a:pt x="1347" y="757"/>
                    </a:cubicBezTo>
                    <a:cubicBezTo>
                      <a:pt x="1331" y="757"/>
                      <a:pt x="1331" y="757"/>
                      <a:pt x="1331" y="757"/>
                    </a:cubicBezTo>
                    <a:cubicBezTo>
                      <a:pt x="1331" y="741"/>
                      <a:pt x="1331" y="741"/>
                      <a:pt x="1331" y="741"/>
                    </a:cubicBezTo>
                    <a:close/>
                    <a:moveTo>
                      <a:pt x="1331" y="774"/>
                    </a:moveTo>
                    <a:cubicBezTo>
                      <a:pt x="1347" y="774"/>
                      <a:pt x="1347" y="774"/>
                      <a:pt x="1347" y="774"/>
                    </a:cubicBezTo>
                    <a:cubicBezTo>
                      <a:pt x="1347" y="790"/>
                      <a:pt x="1347" y="790"/>
                      <a:pt x="1347" y="790"/>
                    </a:cubicBezTo>
                    <a:cubicBezTo>
                      <a:pt x="1331" y="790"/>
                      <a:pt x="1331" y="790"/>
                      <a:pt x="1331" y="790"/>
                    </a:cubicBezTo>
                    <a:cubicBezTo>
                      <a:pt x="1331" y="774"/>
                      <a:pt x="1331" y="774"/>
                      <a:pt x="1331" y="774"/>
                    </a:cubicBezTo>
                    <a:close/>
                    <a:moveTo>
                      <a:pt x="1331" y="806"/>
                    </a:moveTo>
                    <a:cubicBezTo>
                      <a:pt x="1347" y="806"/>
                      <a:pt x="1347" y="806"/>
                      <a:pt x="1347" y="806"/>
                    </a:cubicBezTo>
                    <a:cubicBezTo>
                      <a:pt x="1347" y="822"/>
                      <a:pt x="1347" y="822"/>
                      <a:pt x="1347" y="822"/>
                    </a:cubicBezTo>
                    <a:cubicBezTo>
                      <a:pt x="1331" y="822"/>
                      <a:pt x="1331" y="822"/>
                      <a:pt x="1331" y="822"/>
                    </a:cubicBezTo>
                    <a:cubicBezTo>
                      <a:pt x="1331" y="806"/>
                      <a:pt x="1331" y="806"/>
                      <a:pt x="1331" y="806"/>
                    </a:cubicBezTo>
                    <a:close/>
                    <a:moveTo>
                      <a:pt x="1331" y="839"/>
                    </a:moveTo>
                    <a:cubicBezTo>
                      <a:pt x="1347" y="839"/>
                      <a:pt x="1347" y="839"/>
                      <a:pt x="1347" y="839"/>
                    </a:cubicBezTo>
                    <a:cubicBezTo>
                      <a:pt x="1347" y="855"/>
                      <a:pt x="1347" y="855"/>
                      <a:pt x="1347" y="855"/>
                    </a:cubicBezTo>
                    <a:cubicBezTo>
                      <a:pt x="1331" y="855"/>
                      <a:pt x="1331" y="855"/>
                      <a:pt x="1331" y="855"/>
                    </a:cubicBezTo>
                    <a:cubicBezTo>
                      <a:pt x="1331" y="839"/>
                      <a:pt x="1331" y="839"/>
                      <a:pt x="1331" y="839"/>
                    </a:cubicBezTo>
                    <a:close/>
                    <a:moveTo>
                      <a:pt x="1331" y="871"/>
                    </a:moveTo>
                    <a:cubicBezTo>
                      <a:pt x="1347" y="871"/>
                      <a:pt x="1347" y="871"/>
                      <a:pt x="1347" y="871"/>
                    </a:cubicBezTo>
                    <a:cubicBezTo>
                      <a:pt x="1347" y="888"/>
                      <a:pt x="1347" y="888"/>
                      <a:pt x="1347" y="888"/>
                    </a:cubicBezTo>
                    <a:cubicBezTo>
                      <a:pt x="1331" y="888"/>
                      <a:pt x="1331" y="888"/>
                      <a:pt x="1331" y="888"/>
                    </a:cubicBezTo>
                    <a:cubicBezTo>
                      <a:pt x="1331" y="871"/>
                      <a:pt x="1331" y="871"/>
                      <a:pt x="1331" y="871"/>
                    </a:cubicBezTo>
                    <a:close/>
                    <a:moveTo>
                      <a:pt x="1331" y="904"/>
                    </a:moveTo>
                    <a:cubicBezTo>
                      <a:pt x="1347" y="904"/>
                      <a:pt x="1347" y="904"/>
                      <a:pt x="1347" y="904"/>
                    </a:cubicBezTo>
                    <a:cubicBezTo>
                      <a:pt x="1347" y="920"/>
                      <a:pt x="1347" y="920"/>
                      <a:pt x="1347" y="920"/>
                    </a:cubicBezTo>
                    <a:cubicBezTo>
                      <a:pt x="1331" y="920"/>
                      <a:pt x="1331" y="920"/>
                      <a:pt x="1331" y="920"/>
                    </a:cubicBezTo>
                    <a:cubicBezTo>
                      <a:pt x="1331" y="904"/>
                      <a:pt x="1331" y="904"/>
                      <a:pt x="1331" y="904"/>
                    </a:cubicBezTo>
                    <a:close/>
                    <a:moveTo>
                      <a:pt x="1331" y="937"/>
                    </a:moveTo>
                    <a:cubicBezTo>
                      <a:pt x="1347" y="937"/>
                      <a:pt x="1347" y="937"/>
                      <a:pt x="1347" y="937"/>
                    </a:cubicBezTo>
                    <a:cubicBezTo>
                      <a:pt x="1347" y="953"/>
                      <a:pt x="1347" y="953"/>
                      <a:pt x="1347" y="953"/>
                    </a:cubicBezTo>
                    <a:cubicBezTo>
                      <a:pt x="1331" y="953"/>
                      <a:pt x="1331" y="953"/>
                      <a:pt x="1331" y="953"/>
                    </a:cubicBezTo>
                    <a:cubicBezTo>
                      <a:pt x="1331" y="937"/>
                      <a:pt x="1331" y="937"/>
                      <a:pt x="1331" y="937"/>
                    </a:cubicBezTo>
                    <a:close/>
                    <a:moveTo>
                      <a:pt x="1331" y="969"/>
                    </a:moveTo>
                    <a:cubicBezTo>
                      <a:pt x="1347" y="969"/>
                      <a:pt x="1347" y="969"/>
                      <a:pt x="1347" y="969"/>
                    </a:cubicBezTo>
                    <a:cubicBezTo>
                      <a:pt x="1347" y="986"/>
                      <a:pt x="1347" y="986"/>
                      <a:pt x="1347" y="986"/>
                    </a:cubicBezTo>
                    <a:cubicBezTo>
                      <a:pt x="1331" y="986"/>
                      <a:pt x="1331" y="986"/>
                      <a:pt x="1331" y="986"/>
                    </a:cubicBezTo>
                    <a:cubicBezTo>
                      <a:pt x="1331" y="969"/>
                      <a:pt x="1331" y="969"/>
                      <a:pt x="1331" y="969"/>
                    </a:cubicBezTo>
                    <a:close/>
                    <a:moveTo>
                      <a:pt x="1331" y="1002"/>
                    </a:moveTo>
                    <a:cubicBezTo>
                      <a:pt x="1347" y="1002"/>
                      <a:pt x="1347" y="1002"/>
                      <a:pt x="1347" y="1002"/>
                    </a:cubicBezTo>
                    <a:cubicBezTo>
                      <a:pt x="1347" y="1018"/>
                      <a:pt x="1347" y="1018"/>
                      <a:pt x="1347" y="1018"/>
                    </a:cubicBezTo>
                    <a:cubicBezTo>
                      <a:pt x="1331" y="1018"/>
                      <a:pt x="1331" y="1018"/>
                      <a:pt x="1331" y="1018"/>
                    </a:cubicBezTo>
                    <a:cubicBezTo>
                      <a:pt x="1331" y="1002"/>
                      <a:pt x="1331" y="1002"/>
                      <a:pt x="1331" y="1002"/>
                    </a:cubicBezTo>
                    <a:close/>
                    <a:moveTo>
                      <a:pt x="1331" y="1035"/>
                    </a:moveTo>
                    <a:cubicBezTo>
                      <a:pt x="1347" y="1035"/>
                      <a:pt x="1347" y="1035"/>
                      <a:pt x="1347" y="1035"/>
                    </a:cubicBezTo>
                    <a:cubicBezTo>
                      <a:pt x="1347" y="1051"/>
                      <a:pt x="1347" y="1051"/>
                      <a:pt x="1347" y="1051"/>
                    </a:cubicBezTo>
                    <a:cubicBezTo>
                      <a:pt x="1331" y="1051"/>
                      <a:pt x="1331" y="1051"/>
                      <a:pt x="1331" y="1051"/>
                    </a:cubicBezTo>
                    <a:cubicBezTo>
                      <a:pt x="1331" y="1035"/>
                      <a:pt x="1331" y="1035"/>
                      <a:pt x="1331" y="1035"/>
                    </a:cubicBezTo>
                    <a:close/>
                    <a:moveTo>
                      <a:pt x="1331" y="1067"/>
                    </a:moveTo>
                    <a:cubicBezTo>
                      <a:pt x="1347" y="1067"/>
                      <a:pt x="1347" y="1067"/>
                      <a:pt x="1347" y="1067"/>
                    </a:cubicBezTo>
                    <a:cubicBezTo>
                      <a:pt x="1347" y="1084"/>
                      <a:pt x="1347" y="1084"/>
                      <a:pt x="1347" y="1084"/>
                    </a:cubicBezTo>
                    <a:cubicBezTo>
                      <a:pt x="1331" y="1084"/>
                      <a:pt x="1331" y="1084"/>
                      <a:pt x="1331" y="1084"/>
                    </a:cubicBezTo>
                    <a:cubicBezTo>
                      <a:pt x="1331" y="1067"/>
                      <a:pt x="1331" y="1067"/>
                      <a:pt x="1331" y="1067"/>
                    </a:cubicBezTo>
                    <a:close/>
                    <a:moveTo>
                      <a:pt x="1331" y="1100"/>
                    </a:moveTo>
                    <a:cubicBezTo>
                      <a:pt x="1347" y="1100"/>
                      <a:pt x="1347" y="1100"/>
                      <a:pt x="1347" y="1100"/>
                    </a:cubicBezTo>
                    <a:cubicBezTo>
                      <a:pt x="1347" y="1116"/>
                      <a:pt x="1347" y="1116"/>
                      <a:pt x="1347" y="1116"/>
                    </a:cubicBezTo>
                    <a:cubicBezTo>
                      <a:pt x="1331" y="1116"/>
                      <a:pt x="1331" y="1116"/>
                      <a:pt x="1331" y="1116"/>
                    </a:cubicBezTo>
                    <a:cubicBezTo>
                      <a:pt x="1331" y="1100"/>
                      <a:pt x="1331" y="1100"/>
                      <a:pt x="1331" y="1100"/>
                    </a:cubicBezTo>
                    <a:close/>
                    <a:moveTo>
                      <a:pt x="1331" y="1133"/>
                    </a:moveTo>
                    <a:cubicBezTo>
                      <a:pt x="1347" y="1133"/>
                      <a:pt x="1347" y="1133"/>
                      <a:pt x="1347" y="1133"/>
                    </a:cubicBezTo>
                    <a:cubicBezTo>
                      <a:pt x="1347" y="1149"/>
                      <a:pt x="1347" y="1149"/>
                      <a:pt x="1347" y="1149"/>
                    </a:cubicBezTo>
                    <a:cubicBezTo>
                      <a:pt x="1331" y="1149"/>
                      <a:pt x="1331" y="1149"/>
                      <a:pt x="1331" y="1149"/>
                    </a:cubicBezTo>
                    <a:cubicBezTo>
                      <a:pt x="1331" y="1133"/>
                      <a:pt x="1331" y="1133"/>
                      <a:pt x="1331" y="1133"/>
                    </a:cubicBezTo>
                    <a:close/>
                    <a:moveTo>
                      <a:pt x="1331" y="1165"/>
                    </a:moveTo>
                    <a:cubicBezTo>
                      <a:pt x="1347" y="1165"/>
                      <a:pt x="1347" y="1165"/>
                      <a:pt x="1347" y="1165"/>
                    </a:cubicBezTo>
                    <a:cubicBezTo>
                      <a:pt x="1347" y="1182"/>
                      <a:pt x="1347" y="1182"/>
                      <a:pt x="1347" y="1182"/>
                    </a:cubicBezTo>
                    <a:cubicBezTo>
                      <a:pt x="1331" y="1182"/>
                      <a:pt x="1331" y="1182"/>
                      <a:pt x="1331" y="1182"/>
                    </a:cubicBezTo>
                    <a:cubicBezTo>
                      <a:pt x="1331" y="1165"/>
                      <a:pt x="1331" y="1165"/>
                      <a:pt x="1331" y="1165"/>
                    </a:cubicBezTo>
                    <a:close/>
                    <a:moveTo>
                      <a:pt x="1331" y="1198"/>
                    </a:moveTo>
                    <a:cubicBezTo>
                      <a:pt x="1347" y="1198"/>
                      <a:pt x="1347" y="1198"/>
                      <a:pt x="1347" y="1198"/>
                    </a:cubicBezTo>
                    <a:cubicBezTo>
                      <a:pt x="1347" y="1214"/>
                      <a:pt x="1347" y="1214"/>
                      <a:pt x="1347" y="1214"/>
                    </a:cubicBezTo>
                    <a:cubicBezTo>
                      <a:pt x="1331" y="1214"/>
                      <a:pt x="1331" y="1214"/>
                      <a:pt x="1331" y="1214"/>
                    </a:cubicBezTo>
                    <a:cubicBezTo>
                      <a:pt x="1331" y="1198"/>
                      <a:pt x="1331" y="1198"/>
                      <a:pt x="1331" y="1198"/>
                    </a:cubicBezTo>
                    <a:close/>
                    <a:moveTo>
                      <a:pt x="1331" y="1230"/>
                    </a:moveTo>
                    <a:cubicBezTo>
                      <a:pt x="1347" y="1230"/>
                      <a:pt x="1347" y="1230"/>
                      <a:pt x="1347" y="1230"/>
                    </a:cubicBezTo>
                    <a:cubicBezTo>
                      <a:pt x="1347" y="1247"/>
                      <a:pt x="1347" y="1247"/>
                      <a:pt x="1347" y="1247"/>
                    </a:cubicBezTo>
                    <a:cubicBezTo>
                      <a:pt x="1331" y="1247"/>
                      <a:pt x="1331" y="1247"/>
                      <a:pt x="1331" y="1247"/>
                    </a:cubicBezTo>
                    <a:cubicBezTo>
                      <a:pt x="1331" y="1230"/>
                      <a:pt x="1331" y="1230"/>
                      <a:pt x="1331" y="1230"/>
                    </a:cubicBezTo>
                    <a:close/>
                    <a:moveTo>
                      <a:pt x="1331" y="1263"/>
                    </a:moveTo>
                    <a:cubicBezTo>
                      <a:pt x="1347" y="1263"/>
                      <a:pt x="1347" y="1263"/>
                      <a:pt x="1347" y="1263"/>
                    </a:cubicBezTo>
                    <a:cubicBezTo>
                      <a:pt x="1347" y="1279"/>
                      <a:pt x="1347" y="1279"/>
                      <a:pt x="1347" y="1279"/>
                    </a:cubicBezTo>
                    <a:cubicBezTo>
                      <a:pt x="1331" y="1279"/>
                      <a:pt x="1331" y="1279"/>
                      <a:pt x="1331" y="1279"/>
                    </a:cubicBezTo>
                    <a:cubicBezTo>
                      <a:pt x="1331" y="1263"/>
                      <a:pt x="1331" y="1263"/>
                      <a:pt x="1331" y="1263"/>
                    </a:cubicBezTo>
                    <a:close/>
                    <a:moveTo>
                      <a:pt x="1331" y="1296"/>
                    </a:moveTo>
                    <a:cubicBezTo>
                      <a:pt x="1347" y="1296"/>
                      <a:pt x="1347" y="1296"/>
                      <a:pt x="1347" y="1296"/>
                    </a:cubicBezTo>
                    <a:cubicBezTo>
                      <a:pt x="1347" y="1312"/>
                      <a:pt x="1347" y="1312"/>
                      <a:pt x="1347" y="1312"/>
                    </a:cubicBezTo>
                    <a:cubicBezTo>
                      <a:pt x="1331" y="1312"/>
                      <a:pt x="1331" y="1312"/>
                      <a:pt x="1331" y="1312"/>
                    </a:cubicBezTo>
                    <a:cubicBezTo>
                      <a:pt x="1331" y="1296"/>
                      <a:pt x="1331" y="1296"/>
                      <a:pt x="1331" y="1296"/>
                    </a:cubicBezTo>
                    <a:close/>
                    <a:moveTo>
                      <a:pt x="1331" y="1328"/>
                    </a:moveTo>
                    <a:cubicBezTo>
                      <a:pt x="1347" y="1328"/>
                      <a:pt x="1347" y="1328"/>
                      <a:pt x="1347" y="1328"/>
                    </a:cubicBezTo>
                    <a:cubicBezTo>
                      <a:pt x="1347" y="1345"/>
                      <a:pt x="1347" y="1345"/>
                      <a:pt x="1347" y="1345"/>
                    </a:cubicBezTo>
                    <a:cubicBezTo>
                      <a:pt x="1331" y="1345"/>
                      <a:pt x="1331" y="1345"/>
                      <a:pt x="1331" y="1345"/>
                    </a:cubicBezTo>
                    <a:cubicBezTo>
                      <a:pt x="1331" y="1328"/>
                      <a:pt x="1331" y="1328"/>
                      <a:pt x="1331" y="1328"/>
                    </a:cubicBezTo>
                    <a:close/>
                    <a:moveTo>
                      <a:pt x="1331" y="1361"/>
                    </a:moveTo>
                    <a:cubicBezTo>
                      <a:pt x="1347" y="1361"/>
                      <a:pt x="1347" y="1361"/>
                      <a:pt x="1347" y="1361"/>
                    </a:cubicBezTo>
                    <a:cubicBezTo>
                      <a:pt x="1347" y="1377"/>
                      <a:pt x="1347" y="1377"/>
                      <a:pt x="1347" y="1377"/>
                    </a:cubicBezTo>
                    <a:cubicBezTo>
                      <a:pt x="1331" y="1377"/>
                      <a:pt x="1331" y="1377"/>
                      <a:pt x="1331" y="1377"/>
                    </a:cubicBezTo>
                    <a:lnTo>
                      <a:pt x="1331" y="136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55" name="ïśľïḑé">
                <a:extLst>
                  <a:ext uri="{FF2B5EF4-FFF2-40B4-BE49-F238E27FC236}">
                    <a16:creationId xmlns:a16="http://schemas.microsoft.com/office/drawing/2014/main" id="{DB52C119-B58D-4C4A-9E5A-782FE5016CB9}"/>
                  </a:ext>
                </a:extLst>
              </p:cNvPr>
              <p:cNvSpPr/>
              <p:nvPr/>
            </p:nvSpPr>
            <p:spPr bwMode="auto">
              <a:xfrm>
                <a:off x="4170879" y="1956506"/>
                <a:ext cx="275311" cy="27325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0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56" name="îšľïḓé">
                <a:extLst>
                  <a:ext uri="{FF2B5EF4-FFF2-40B4-BE49-F238E27FC236}">
                    <a16:creationId xmlns:a16="http://schemas.microsoft.com/office/drawing/2014/main" id="{02348209-B04D-C743-B163-25E7CF8810D1}"/>
                  </a:ext>
                </a:extLst>
              </p:cNvPr>
              <p:cNvSpPr/>
              <p:nvPr/>
            </p:nvSpPr>
            <p:spPr bwMode="auto">
              <a:xfrm>
                <a:off x="4219503" y="1993488"/>
                <a:ext cx="178062" cy="182856"/>
              </a:xfrm>
              <a:custGeom>
                <a:avLst/>
                <a:gdLst>
                  <a:gd name="T0" fmla="*/ 55 w 110"/>
                  <a:gd name="T1" fmla="*/ 0 h 113"/>
                  <a:gd name="T2" fmla="*/ 43 w 110"/>
                  <a:gd name="T3" fmla="*/ 24 h 113"/>
                  <a:gd name="T4" fmla="*/ 43 w 110"/>
                  <a:gd name="T5" fmla="*/ 41 h 113"/>
                  <a:gd name="T6" fmla="*/ 0 w 110"/>
                  <a:gd name="T7" fmla="*/ 60 h 113"/>
                  <a:gd name="T8" fmla="*/ 0 w 110"/>
                  <a:gd name="T9" fmla="*/ 72 h 113"/>
                  <a:gd name="T10" fmla="*/ 43 w 110"/>
                  <a:gd name="T11" fmla="*/ 63 h 113"/>
                  <a:gd name="T12" fmla="*/ 43 w 110"/>
                  <a:gd name="T13" fmla="*/ 87 h 113"/>
                  <a:gd name="T14" fmla="*/ 25 w 110"/>
                  <a:gd name="T15" fmla="*/ 101 h 113"/>
                  <a:gd name="T16" fmla="*/ 25 w 110"/>
                  <a:gd name="T17" fmla="*/ 113 h 113"/>
                  <a:gd name="T18" fmla="*/ 55 w 110"/>
                  <a:gd name="T19" fmla="*/ 102 h 113"/>
                  <a:gd name="T20" fmla="*/ 85 w 110"/>
                  <a:gd name="T21" fmla="*/ 113 h 113"/>
                  <a:gd name="T22" fmla="*/ 85 w 110"/>
                  <a:gd name="T23" fmla="*/ 101 h 113"/>
                  <a:gd name="T24" fmla="*/ 68 w 110"/>
                  <a:gd name="T25" fmla="*/ 87 h 113"/>
                  <a:gd name="T26" fmla="*/ 68 w 110"/>
                  <a:gd name="T27" fmla="*/ 63 h 113"/>
                  <a:gd name="T28" fmla="*/ 110 w 110"/>
                  <a:gd name="T29" fmla="*/ 72 h 113"/>
                  <a:gd name="T30" fmla="*/ 110 w 110"/>
                  <a:gd name="T31" fmla="*/ 60 h 113"/>
                  <a:gd name="T32" fmla="*/ 68 w 110"/>
                  <a:gd name="T33" fmla="*/ 41 h 113"/>
                  <a:gd name="T34" fmla="*/ 68 w 110"/>
                  <a:gd name="T35" fmla="*/ 24 h 113"/>
                  <a:gd name="T36" fmla="*/ 55 w 110"/>
                  <a:gd name="T3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0" h="113">
                    <a:moveTo>
                      <a:pt x="55" y="0"/>
                    </a:moveTo>
                    <a:cubicBezTo>
                      <a:pt x="49" y="0"/>
                      <a:pt x="43" y="17"/>
                      <a:pt x="43" y="24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3" y="87"/>
                      <a:pt x="43" y="87"/>
                      <a:pt x="43" y="87"/>
                    </a:cubicBezTo>
                    <a:cubicBezTo>
                      <a:pt x="25" y="101"/>
                      <a:pt x="25" y="101"/>
                      <a:pt x="25" y="101"/>
                    </a:cubicBezTo>
                    <a:cubicBezTo>
                      <a:pt x="25" y="113"/>
                      <a:pt x="25" y="113"/>
                      <a:pt x="25" y="113"/>
                    </a:cubicBezTo>
                    <a:cubicBezTo>
                      <a:pt x="55" y="102"/>
                      <a:pt x="55" y="102"/>
                      <a:pt x="55" y="102"/>
                    </a:cubicBezTo>
                    <a:cubicBezTo>
                      <a:pt x="85" y="113"/>
                      <a:pt x="85" y="113"/>
                      <a:pt x="85" y="113"/>
                    </a:cubicBezTo>
                    <a:cubicBezTo>
                      <a:pt x="85" y="101"/>
                      <a:pt x="85" y="101"/>
                      <a:pt x="85" y="101"/>
                    </a:cubicBezTo>
                    <a:cubicBezTo>
                      <a:pt x="68" y="87"/>
                      <a:pt x="68" y="87"/>
                      <a:pt x="68" y="87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110" y="72"/>
                      <a:pt x="110" y="72"/>
                      <a:pt x="110" y="72"/>
                    </a:cubicBezTo>
                    <a:cubicBezTo>
                      <a:pt x="110" y="60"/>
                      <a:pt x="110" y="60"/>
                      <a:pt x="110" y="60"/>
                    </a:cubicBezTo>
                    <a:cubicBezTo>
                      <a:pt x="68" y="41"/>
                      <a:pt x="68" y="41"/>
                      <a:pt x="68" y="41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68" y="17"/>
                      <a:pt x="62" y="0"/>
                      <a:pt x="5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0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57" name="ïṩ1iḑè">
                <a:extLst>
                  <a:ext uri="{FF2B5EF4-FFF2-40B4-BE49-F238E27FC236}">
                    <a16:creationId xmlns:a16="http://schemas.microsoft.com/office/drawing/2014/main" id="{700005B3-4BCA-674A-ACA0-4D5D38E96984}"/>
                  </a:ext>
                </a:extLst>
              </p:cNvPr>
              <p:cNvSpPr/>
              <p:nvPr/>
            </p:nvSpPr>
            <p:spPr bwMode="auto">
              <a:xfrm>
                <a:off x="4384553" y="3111169"/>
                <a:ext cx="430773" cy="43077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58" name="îśļíḋe">
                <a:extLst>
                  <a:ext uri="{FF2B5EF4-FFF2-40B4-BE49-F238E27FC236}">
                    <a16:creationId xmlns:a16="http://schemas.microsoft.com/office/drawing/2014/main" id="{098FF91C-3A90-2440-8415-3D4EEB48110A}"/>
                  </a:ext>
                </a:extLst>
              </p:cNvPr>
              <p:cNvSpPr/>
              <p:nvPr/>
            </p:nvSpPr>
            <p:spPr bwMode="auto">
              <a:xfrm>
                <a:off x="4466735" y="3197338"/>
                <a:ext cx="267093" cy="215971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605451" h="489568">
                    <a:moveTo>
                      <a:pt x="479900" y="284819"/>
                    </a:moveTo>
                    <a:cubicBezTo>
                      <a:pt x="465151" y="284819"/>
                      <a:pt x="453167" y="296695"/>
                      <a:pt x="453167" y="311424"/>
                    </a:cubicBezTo>
                    <a:cubicBezTo>
                      <a:pt x="453167" y="326245"/>
                      <a:pt x="465151" y="338120"/>
                      <a:pt x="479900" y="338120"/>
                    </a:cubicBezTo>
                    <a:cubicBezTo>
                      <a:pt x="494649" y="338120"/>
                      <a:pt x="506633" y="326245"/>
                      <a:pt x="506633" y="311424"/>
                    </a:cubicBezTo>
                    <a:cubicBezTo>
                      <a:pt x="506633" y="296695"/>
                      <a:pt x="494649" y="284819"/>
                      <a:pt x="479900" y="284819"/>
                    </a:cubicBezTo>
                    <a:close/>
                    <a:moveTo>
                      <a:pt x="402929" y="284819"/>
                    </a:moveTo>
                    <a:cubicBezTo>
                      <a:pt x="388180" y="284819"/>
                      <a:pt x="376196" y="296695"/>
                      <a:pt x="376196" y="311424"/>
                    </a:cubicBezTo>
                    <a:cubicBezTo>
                      <a:pt x="376196" y="326245"/>
                      <a:pt x="388180" y="338120"/>
                      <a:pt x="402929" y="338120"/>
                    </a:cubicBezTo>
                    <a:cubicBezTo>
                      <a:pt x="417678" y="338120"/>
                      <a:pt x="429569" y="326245"/>
                      <a:pt x="429569" y="311424"/>
                    </a:cubicBezTo>
                    <a:cubicBezTo>
                      <a:pt x="429569" y="296695"/>
                      <a:pt x="417678" y="284819"/>
                      <a:pt x="402929" y="284819"/>
                    </a:cubicBezTo>
                    <a:close/>
                    <a:moveTo>
                      <a:pt x="429477" y="174720"/>
                    </a:moveTo>
                    <a:cubicBezTo>
                      <a:pt x="528756" y="183649"/>
                      <a:pt x="605451" y="241369"/>
                      <a:pt x="605451" y="311516"/>
                    </a:cubicBezTo>
                    <a:cubicBezTo>
                      <a:pt x="605451" y="387738"/>
                      <a:pt x="514745" y="449508"/>
                      <a:pt x="402929" y="449508"/>
                    </a:cubicBezTo>
                    <a:cubicBezTo>
                      <a:pt x="382003" y="449508"/>
                      <a:pt x="361724" y="447299"/>
                      <a:pt x="342734" y="443340"/>
                    </a:cubicBezTo>
                    <a:lnTo>
                      <a:pt x="298579" y="486423"/>
                    </a:lnTo>
                    <a:cubicBezTo>
                      <a:pt x="295722" y="489368"/>
                      <a:pt x="291297" y="490289"/>
                      <a:pt x="287425" y="489000"/>
                    </a:cubicBezTo>
                    <a:cubicBezTo>
                      <a:pt x="283554" y="487527"/>
                      <a:pt x="280788" y="484121"/>
                      <a:pt x="280235" y="480071"/>
                    </a:cubicBezTo>
                    <a:lnTo>
                      <a:pt x="272123" y="416828"/>
                    </a:lnTo>
                    <a:cubicBezTo>
                      <a:pt x="228337" y="391513"/>
                      <a:pt x="200406" y="353677"/>
                      <a:pt x="200406" y="311516"/>
                    </a:cubicBezTo>
                    <a:cubicBezTo>
                      <a:pt x="200406" y="309675"/>
                      <a:pt x="200683" y="307833"/>
                      <a:pt x="200867" y="305992"/>
                    </a:cubicBezTo>
                    <a:cubicBezTo>
                      <a:pt x="201420" y="305992"/>
                      <a:pt x="201881" y="306084"/>
                      <a:pt x="202526" y="306084"/>
                    </a:cubicBezTo>
                    <a:cubicBezTo>
                      <a:pt x="219488" y="306084"/>
                      <a:pt x="236357" y="304796"/>
                      <a:pt x="252765" y="302218"/>
                    </a:cubicBezTo>
                    <a:lnTo>
                      <a:pt x="285766" y="334438"/>
                    </a:lnTo>
                    <a:cubicBezTo>
                      <a:pt x="293417" y="341894"/>
                      <a:pt x="303557" y="346129"/>
                      <a:pt x="314435" y="346129"/>
                    </a:cubicBezTo>
                    <a:cubicBezTo>
                      <a:pt x="318951" y="346129"/>
                      <a:pt x="323468" y="345392"/>
                      <a:pt x="327709" y="343919"/>
                    </a:cubicBezTo>
                    <a:cubicBezTo>
                      <a:pt x="342642" y="338580"/>
                      <a:pt x="353059" y="325784"/>
                      <a:pt x="354994" y="310411"/>
                    </a:cubicBezTo>
                    <a:lnTo>
                      <a:pt x="361263" y="261253"/>
                    </a:lnTo>
                    <a:cubicBezTo>
                      <a:pt x="395923" y="238055"/>
                      <a:pt x="419429" y="207952"/>
                      <a:pt x="429477" y="174720"/>
                    </a:cubicBezTo>
                    <a:close/>
                    <a:moveTo>
                      <a:pt x="279509" y="111300"/>
                    </a:moveTo>
                    <a:cubicBezTo>
                      <a:pt x="264667" y="111300"/>
                      <a:pt x="252775" y="123268"/>
                      <a:pt x="252775" y="137997"/>
                    </a:cubicBezTo>
                    <a:cubicBezTo>
                      <a:pt x="252775" y="152727"/>
                      <a:pt x="264667" y="164695"/>
                      <a:pt x="279509" y="164695"/>
                    </a:cubicBezTo>
                    <a:cubicBezTo>
                      <a:pt x="294259" y="164695"/>
                      <a:pt x="306243" y="152727"/>
                      <a:pt x="306243" y="137997"/>
                    </a:cubicBezTo>
                    <a:cubicBezTo>
                      <a:pt x="306243" y="123268"/>
                      <a:pt x="294259" y="111300"/>
                      <a:pt x="279509" y="111300"/>
                    </a:cubicBezTo>
                    <a:close/>
                    <a:moveTo>
                      <a:pt x="202534" y="111300"/>
                    </a:moveTo>
                    <a:cubicBezTo>
                      <a:pt x="187784" y="111300"/>
                      <a:pt x="175800" y="123268"/>
                      <a:pt x="175800" y="137997"/>
                    </a:cubicBezTo>
                    <a:cubicBezTo>
                      <a:pt x="175800" y="152727"/>
                      <a:pt x="187784" y="164695"/>
                      <a:pt x="202534" y="164695"/>
                    </a:cubicBezTo>
                    <a:cubicBezTo>
                      <a:pt x="217284" y="164695"/>
                      <a:pt x="229268" y="152727"/>
                      <a:pt x="229268" y="137997"/>
                    </a:cubicBezTo>
                    <a:cubicBezTo>
                      <a:pt x="229268" y="123268"/>
                      <a:pt x="217284" y="111300"/>
                      <a:pt x="202534" y="111300"/>
                    </a:cubicBezTo>
                    <a:close/>
                    <a:moveTo>
                      <a:pt x="125558" y="111300"/>
                    </a:moveTo>
                    <a:cubicBezTo>
                      <a:pt x="110808" y="111300"/>
                      <a:pt x="98824" y="123268"/>
                      <a:pt x="98824" y="137997"/>
                    </a:cubicBezTo>
                    <a:cubicBezTo>
                      <a:pt x="98824" y="152727"/>
                      <a:pt x="110808" y="164695"/>
                      <a:pt x="125558" y="164695"/>
                    </a:cubicBezTo>
                    <a:cubicBezTo>
                      <a:pt x="140308" y="164695"/>
                      <a:pt x="152292" y="152727"/>
                      <a:pt x="152292" y="137997"/>
                    </a:cubicBezTo>
                    <a:cubicBezTo>
                      <a:pt x="152292" y="123268"/>
                      <a:pt x="140308" y="111300"/>
                      <a:pt x="125558" y="111300"/>
                    </a:cubicBezTo>
                    <a:close/>
                    <a:moveTo>
                      <a:pt x="202534" y="0"/>
                    </a:moveTo>
                    <a:cubicBezTo>
                      <a:pt x="314356" y="0"/>
                      <a:pt x="404975" y="61772"/>
                      <a:pt x="404975" y="137997"/>
                    </a:cubicBezTo>
                    <a:cubicBezTo>
                      <a:pt x="404975" y="180253"/>
                      <a:pt x="377135" y="217997"/>
                      <a:pt x="333254" y="243314"/>
                    </a:cubicBezTo>
                    <a:lnTo>
                      <a:pt x="325234" y="306559"/>
                    </a:lnTo>
                    <a:cubicBezTo>
                      <a:pt x="324681" y="310701"/>
                      <a:pt x="321915" y="314108"/>
                      <a:pt x="317951" y="315489"/>
                    </a:cubicBezTo>
                    <a:cubicBezTo>
                      <a:pt x="316845" y="315857"/>
                      <a:pt x="315646" y="316133"/>
                      <a:pt x="314448" y="316133"/>
                    </a:cubicBezTo>
                    <a:cubicBezTo>
                      <a:pt x="311590" y="316133"/>
                      <a:pt x="308825" y="315028"/>
                      <a:pt x="306797" y="313003"/>
                    </a:cubicBezTo>
                    <a:lnTo>
                      <a:pt x="262731" y="269919"/>
                    </a:lnTo>
                    <a:cubicBezTo>
                      <a:pt x="243649" y="273878"/>
                      <a:pt x="223460" y="276087"/>
                      <a:pt x="202534" y="276087"/>
                    </a:cubicBezTo>
                    <a:cubicBezTo>
                      <a:pt x="90712" y="276087"/>
                      <a:pt x="0" y="214223"/>
                      <a:pt x="0" y="137997"/>
                    </a:cubicBezTo>
                    <a:cubicBezTo>
                      <a:pt x="0" y="61772"/>
                      <a:pt x="90712" y="0"/>
                      <a:pt x="20253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5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59" name="íśľîḋè">
                <a:extLst>
                  <a:ext uri="{FF2B5EF4-FFF2-40B4-BE49-F238E27FC236}">
                    <a16:creationId xmlns:a16="http://schemas.microsoft.com/office/drawing/2014/main" id="{30448645-6EE9-FF49-A332-C94CECBAE98C}"/>
                  </a:ext>
                </a:extLst>
              </p:cNvPr>
              <p:cNvSpPr/>
              <p:nvPr/>
            </p:nvSpPr>
            <p:spPr bwMode="auto">
              <a:xfrm>
                <a:off x="3762706" y="2544110"/>
                <a:ext cx="425979" cy="42460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60" name="ïṣ1iḓe">
                <a:extLst>
                  <a:ext uri="{FF2B5EF4-FFF2-40B4-BE49-F238E27FC236}">
                    <a16:creationId xmlns:a16="http://schemas.microsoft.com/office/drawing/2014/main" id="{2E065993-61EF-B945-BEB2-8575617B0926}"/>
                  </a:ext>
                </a:extLst>
              </p:cNvPr>
              <p:cNvSpPr/>
              <p:nvPr/>
            </p:nvSpPr>
            <p:spPr bwMode="auto">
              <a:xfrm>
                <a:off x="3837355" y="2618759"/>
                <a:ext cx="275311" cy="275311"/>
              </a:xfrm>
              <a:custGeom>
                <a:avLst/>
                <a:gdLst>
                  <a:gd name="T0" fmla="*/ 128 w 170"/>
                  <a:gd name="T1" fmla="*/ 159 h 170"/>
                  <a:gd name="T2" fmla="*/ 159 w 170"/>
                  <a:gd name="T3" fmla="*/ 127 h 170"/>
                  <a:gd name="T4" fmla="*/ 169 w 170"/>
                  <a:gd name="T5" fmla="*/ 102 h 170"/>
                  <a:gd name="T6" fmla="*/ 169 w 170"/>
                  <a:gd name="T7" fmla="*/ 68 h 170"/>
                  <a:gd name="T8" fmla="*/ 159 w 170"/>
                  <a:gd name="T9" fmla="*/ 43 h 170"/>
                  <a:gd name="T10" fmla="*/ 128 w 170"/>
                  <a:gd name="T11" fmla="*/ 11 h 170"/>
                  <a:gd name="T12" fmla="*/ 116 w 170"/>
                  <a:gd name="T13" fmla="*/ 6 h 170"/>
                  <a:gd name="T14" fmla="*/ 91 w 170"/>
                  <a:gd name="T15" fmla="*/ 0 h 170"/>
                  <a:gd name="T16" fmla="*/ 95 w 170"/>
                  <a:gd name="T17" fmla="*/ 8 h 170"/>
                  <a:gd name="T18" fmla="*/ 105 w 170"/>
                  <a:gd name="T19" fmla="*/ 8 h 170"/>
                  <a:gd name="T20" fmla="*/ 115 w 170"/>
                  <a:gd name="T21" fmla="*/ 11 h 170"/>
                  <a:gd name="T22" fmla="*/ 112 w 170"/>
                  <a:gd name="T23" fmla="*/ 13 h 170"/>
                  <a:gd name="T24" fmla="*/ 99 w 170"/>
                  <a:gd name="T25" fmla="*/ 18 h 170"/>
                  <a:gd name="T26" fmla="*/ 101 w 170"/>
                  <a:gd name="T27" fmla="*/ 27 h 170"/>
                  <a:gd name="T28" fmla="*/ 109 w 170"/>
                  <a:gd name="T29" fmla="*/ 32 h 170"/>
                  <a:gd name="T30" fmla="*/ 121 w 170"/>
                  <a:gd name="T31" fmla="*/ 17 h 170"/>
                  <a:gd name="T32" fmla="*/ 129 w 170"/>
                  <a:gd name="T33" fmla="*/ 20 h 170"/>
                  <a:gd name="T34" fmla="*/ 137 w 170"/>
                  <a:gd name="T35" fmla="*/ 23 h 170"/>
                  <a:gd name="T36" fmla="*/ 140 w 170"/>
                  <a:gd name="T37" fmla="*/ 35 h 170"/>
                  <a:gd name="T38" fmla="*/ 138 w 170"/>
                  <a:gd name="T39" fmla="*/ 41 h 170"/>
                  <a:gd name="T40" fmla="*/ 133 w 170"/>
                  <a:gd name="T41" fmla="*/ 36 h 170"/>
                  <a:gd name="T42" fmla="*/ 123 w 170"/>
                  <a:gd name="T43" fmla="*/ 38 h 170"/>
                  <a:gd name="T44" fmla="*/ 130 w 170"/>
                  <a:gd name="T45" fmla="*/ 42 h 170"/>
                  <a:gd name="T46" fmla="*/ 112 w 170"/>
                  <a:gd name="T47" fmla="*/ 49 h 170"/>
                  <a:gd name="T48" fmla="*/ 103 w 170"/>
                  <a:gd name="T49" fmla="*/ 55 h 170"/>
                  <a:gd name="T50" fmla="*/ 92 w 170"/>
                  <a:gd name="T51" fmla="*/ 65 h 170"/>
                  <a:gd name="T52" fmla="*/ 98 w 170"/>
                  <a:gd name="T53" fmla="*/ 101 h 170"/>
                  <a:gd name="T54" fmla="*/ 108 w 170"/>
                  <a:gd name="T55" fmla="*/ 103 h 170"/>
                  <a:gd name="T56" fmla="*/ 117 w 170"/>
                  <a:gd name="T57" fmla="*/ 106 h 170"/>
                  <a:gd name="T58" fmla="*/ 133 w 170"/>
                  <a:gd name="T59" fmla="*/ 115 h 170"/>
                  <a:gd name="T60" fmla="*/ 142 w 170"/>
                  <a:gd name="T61" fmla="*/ 123 h 170"/>
                  <a:gd name="T62" fmla="*/ 154 w 170"/>
                  <a:gd name="T63" fmla="*/ 127 h 170"/>
                  <a:gd name="T64" fmla="*/ 97 w 170"/>
                  <a:gd name="T65" fmla="*/ 149 h 170"/>
                  <a:gd name="T66" fmla="*/ 1 w 170"/>
                  <a:gd name="T67" fmla="*/ 72 h 170"/>
                  <a:gd name="T68" fmla="*/ 3 w 170"/>
                  <a:gd name="T69" fmla="*/ 106 h 170"/>
                  <a:gd name="T70" fmla="*/ 18 w 170"/>
                  <a:gd name="T71" fmla="*/ 138 h 170"/>
                  <a:gd name="T72" fmla="*/ 54 w 170"/>
                  <a:gd name="T73" fmla="*/ 164 h 170"/>
                  <a:gd name="T74" fmla="*/ 87 w 170"/>
                  <a:gd name="T75" fmla="*/ 135 h 170"/>
                  <a:gd name="T76" fmla="*/ 84 w 170"/>
                  <a:gd name="T77" fmla="*/ 121 h 170"/>
                  <a:gd name="T78" fmla="*/ 88 w 170"/>
                  <a:gd name="T79" fmla="*/ 108 h 170"/>
                  <a:gd name="T80" fmla="*/ 78 w 170"/>
                  <a:gd name="T81" fmla="*/ 105 h 170"/>
                  <a:gd name="T82" fmla="*/ 67 w 170"/>
                  <a:gd name="T83" fmla="*/ 97 h 170"/>
                  <a:gd name="T84" fmla="*/ 49 w 170"/>
                  <a:gd name="T85" fmla="*/ 90 h 170"/>
                  <a:gd name="T86" fmla="*/ 41 w 170"/>
                  <a:gd name="T87" fmla="*/ 76 h 170"/>
                  <a:gd name="T88" fmla="*/ 37 w 170"/>
                  <a:gd name="T89" fmla="*/ 74 h 170"/>
                  <a:gd name="T90" fmla="*/ 37 w 170"/>
                  <a:gd name="T91" fmla="*/ 77 h 170"/>
                  <a:gd name="T92" fmla="*/ 31 w 170"/>
                  <a:gd name="T93" fmla="*/ 63 h 170"/>
                  <a:gd name="T94" fmla="*/ 31 w 170"/>
                  <a:gd name="T95" fmla="*/ 49 h 170"/>
                  <a:gd name="T96" fmla="*/ 37 w 170"/>
                  <a:gd name="T97" fmla="*/ 33 h 170"/>
                  <a:gd name="T98" fmla="*/ 36 w 170"/>
                  <a:gd name="T99" fmla="*/ 24 h 170"/>
                  <a:gd name="T100" fmla="*/ 76 w 170"/>
                  <a:gd name="T101" fmla="*/ 6 h 170"/>
                  <a:gd name="T102" fmla="*/ 91 w 170"/>
                  <a:gd name="T103" fmla="*/ 0 h 170"/>
                  <a:gd name="T104" fmla="*/ 53 w 170"/>
                  <a:gd name="T105" fmla="*/ 6 h 170"/>
                  <a:gd name="T106" fmla="*/ 25 w 170"/>
                  <a:gd name="T107" fmla="*/ 25 h 170"/>
                  <a:gd name="T108" fmla="*/ 6 w 170"/>
                  <a:gd name="T109" fmla="*/ 54 h 170"/>
                  <a:gd name="T110" fmla="*/ 90 w 170"/>
                  <a:gd name="T111" fmla="*/ 107 h 170"/>
                  <a:gd name="T112" fmla="*/ 78 w 170"/>
                  <a:gd name="T113" fmla="*/ 94 h 170"/>
                  <a:gd name="T114" fmla="*/ 76 w 170"/>
                  <a:gd name="T115" fmla="*/ 86 h 170"/>
                  <a:gd name="T116" fmla="*/ 61 w 170"/>
                  <a:gd name="T117" fmla="*/ 89 h 170"/>
                  <a:gd name="T118" fmla="*/ 69 w 170"/>
                  <a:gd name="T119" fmla="*/ 71 h 170"/>
                  <a:gd name="T120" fmla="*/ 84 w 170"/>
                  <a:gd name="T121" fmla="*/ 70 h 170"/>
                  <a:gd name="T122" fmla="*/ 89 w 170"/>
                  <a:gd name="T123" fmla="*/ 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0" h="170">
                    <a:moveTo>
                      <a:pt x="91" y="170"/>
                    </a:moveTo>
                    <a:cubicBezTo>
                      <a:pt x="96" y="170"/>
                      <a:pt x="100" y="169"/>
                      <a:pt x="104" y="168"/>
                    </a:cubicBezTo>
                    <a:cubicBezTo>
                      <a:pt x="107" y="167"/>
                      <a:pt x="110" y="167"/>
                      <a:pt x="112" y="166"/>
                    </a:cubicBezTo>
                    <a:cubicBezTo>
                      <a:pt x="114" y="165"/>
                      <a:pt x="115" y="165"/>
                      <a:pt x="116" y="164"/>
                    </a:cubicBezTo>
                    <a:cubicBezTo>
                      <a:pt x="119" y="163"/>
                      <a:pt x="121" y="162"/>
                      <a:pt x="124" y="161"/>
                    </a:cubicBezTo>
                    <a:cubicBezTo>
                      <a:pt x="125" y="160"/>
                      <a:pt x="126" y="160"/>
                      <a:pt x="128" y="159"/>
                    </a:cubicBezTo>
                    <a:cubicBezTo>
                      <a:pt x="133" y="156"/>
                      <a:pt x="138" y="152"/>
                      <a:pt x="142" y="148"/>
                    </a:cubicBezTo>
                    <a:cubicBezTo>
                      <a:pt x="143" y="147"/>
                      <a:pt x="144" y="146"/>
                      <a:pt x="145" y="145"/>
                    </a:cubicBezTo>
                    <a:cubicBezTo>
                      <a:pt x="146" y="144"/>
                      <a:pt x="147" y="143"/>
                      <a:pt x="148" y="142"/>
                    </a:cubicBezTo>
                    <a:cubicBezTo>
                      <a:pt x="150" y="141"/>
                      <a:pt x="151" y="139"/>
                      <a:pt x="152" y="138"/>
                    </a:cubicBezTo>
                    <a:cubicBezTo>
                      <a:pt x="154" y="135"/>
                      <a:pt x="156" y="132"/>
                      <a:pt x="158" y="130"/>
                    </a:cubicBezTo>
                    <a:cubicBezTo>
                      <a:pt x="158" y="129"/>
                      <a:pt x="159" y="128"/>
                      <a:pt x="159" y="127"/>
                    </a:cubicBezTo>
                    <a:cubicBezTo>
                      <a:pt x="160" y="126"/>
                      <a:pt x="160" y="125"/>
                      <a:pt x="161" y="124"/>
                    </a:cubicBezTo>
                    <a:cubicBezTo>
                      <a:pt x="161" y="123"/>
                      <a:pt x="162" y="123"/>
                      <a:pt x="162" y="122"/>
                    </a:cubicBezTo>
                    <a:cubicBezTo>
                      <a:pt x="163" y="121"/>
                      <a:pt x="163" y="119"/>
                      <a:pt x="164" y="118"/>
                    </a:cubicBezTo>
                    <a:cubicBezTo>
                      <a:pt x="164" y="117"/>
                      <a:pt x="165" y="116"/>
                      <a:pt x="165" y="114"/>
                    </a:cubicBezTo>
                    <a:cubicBezTo>
                      <a:pt x="166" y="112"/>
                      <a:pt x="167" y="109"/>
                      <a:pt x="168" y="106"/>
                    </a:cubicBezTo>
                    <a:cubicBezTo>
                      <a:pt x="168" y="105"/>
                      <a:pt x="168" y="104"/>
                      <a:pt x="169" y="102"/>
                    </a:cubicBezTo>
                    <a:cubicBezTo>
                      <a:pt x="169" y="101"/>
                      <a:pt x="169" y="99"/>
                      <a:pt x="169" y="98"/>
                    </a:cubicBezTo>
                    <a:cubicBezTo>
                      <a:pt x="170" y="97"/>
                      <a:pt x="170" y="95"/>
                      <a:pt x="170" y="94"/>
                    </a:cubicBezTo>
                    <a:cubicBezTo>
                      <a:pt x="170" y="91"/>
                      <a:pt x="170" y="88"/>
                      <a:pt x="170" y="85"/>
                    </a:cubicBezTo>
                    <a:cubicBezTo>
                      <a:pt x="170" y="82"/>
                      <a:pt x="170" y="79"/>
                      <a:pt x="170" y="76"/>
                    </a:cubicBezTo>
                    <a:cubicBezTo>
                      <a:pt x="170" y="75"/>
                      <a:pt x="170" y="73"/>
                      <a:pt x="169" y="72"/>
                    </a:cubicBezTo>
                    <a:cubicBezTo>
                      <a:pt x="169" y="71"/>
                      <a:pt x="169" y="69"/>
                      <a:pt x="169" y="68"/>
                    </a:cubicBezTo>
                    <a:cubicBezTo>
                      <a:pt x="168" y="66"/>
                      <a:pt x="168" y="65"/>
                      <a:pt x="168" y="64"/>
                    </a:cubicBezTo>
                    <a:cubicBezTo>
                      <a:pt x="167" y="61"/>
                      <a:pt x="166" y="58"/>
                      <a:pt x="165" y="56"/>
                    </a:cubicBezTo>
                    <a:cubicBezTo>
                      <a:pt x="165" y="55"/>
                      <a:pt x="165" y="54"/>
                      <a:pt x="164" y="54"/>
                    </a:cubicBezTo>
                    <a:cubicBezTo>
                      <a:pt x="164" y="52"/>
                      <a:pt x="163" y="50"/>
                      <a:pt x="162" y="48"/>
                    </a:cubicBezTo>
                    <a:cubicBezTo>
                      <a:pt x="162" y="47"/>
                      <a:pt x="161" y="47"/>
                      <a:pt x="161" y="46"/>
                    </a:cubicBezTo>
                    <a:cubicBezTo>
                      <a:pt x="160" y="45"/>
                      <a:pt x="160" y="44"/>
                      <a:pt x="159" y="43"/>
                    </a:cubicBezTo>
                    <a:cubicBezTo>
                      <a:pt x="157" y="39"/>
                      <a:pt x="155" y="36"/>
                      <a:pt x="152" y="32"/>
                    </a:cubicBezTo>
                    <a:cubicBezTo>
                      <a:pt x="151" y="31"/>
                      <a:pt x="150" y="29"/>
                      <a:pt x="148" y="28"/>
                    </a:cubicBezTo>
                    <a:cubicBezTo>
                      <a:pt x="147" y="27"/>
                      <a:pt x="146" y="26"/>
                      <a:pt x="145" y="25"/>
                    </a:cubicBezTo>
                    <a:cubicBezTo>
                      <a:pt x="144" y="24"/>
                      <a:pt x="143" y="23"/>
                      <a:pt x="142" y="22"/>
                    </a:cubicBezTo>
                    <a:cubicBezTo>
                      <a:pt x="140" y="20"/>
                      <a:pt x="138" y="18"/>
                      <a:pt x="136" y="17"/>
                    </a:cubicBezTo>
                    <a:cubicBezTo>
                      <a:pt x="134" y="15"/>
                      <a:pt x="131" y="13"/>
                      <a:pt x="128" y="11"/>
                    </a:cubicBezTo>
                    <a:cubicBezTo>
                      <a:pt x="126" y="10"/>
                      <a:pt x="125" y="10"/>
                      <a:pt x="124" y="9"/>
                    </a:cubicBezTo>
                    <a:cubicBezTo>
                      <a:pt x="123" y="9"/>
                      <a:pt x="123" y="9"/>
                      <a:pt x="122" y="8"/>
                    </a:cubicBezTo>
                    <a:cubicBezTo>
                      <a:pt x="122" y="8"/>
                      <a:pt x="121" y="8"/>
                      <a:pt x="120" y="7"/>
                    </a:cubicBezTo>
                    <a:cubicBezTo>
                      <a:pt x="120" y="7"/>
                      <a:pt x="120" y="7"/>
                      <a:pt x="119" y="7"/>
                    </a:cubicBezTo>
                    <a:cubicBezTo>
                      <a:pt x="118" y="6"/>
                      <a:pt x="117" y="6"/>
                      <a:pt x="116" y="6"/>
                    </a:cubicBezTo>
                    <a:cubicBezTo>
                      <a:pt x="116" y="6"/>
                      <a:pt x="116" y="6"/>
                      <a:pt x="116" y="6"/>
                    </a:cubicBezTo>
                    <a:cubicBezTo>
                      <a:pt x="115" y="5"/>
                      <a:pt x="114" y="5"/>
                      <a:pt x="113" y="4"/>
                    </a:cubicBezTo>
                    <a:cubicBezTo>
                      <a:pt x="113" y="4"/>
                      <a:pt x="113" y="4"/>
                      <a:pt x="112" y="4"/>
                    </a:cubicBezTo>
                    <a:cubicBezTo>
                      <a:pt x="110" y="3"/>
                      <a:pt x="107" y="3"/>
                      <a:pt x="105" y="2"/>
                    </a:cubicBezTo>
                    <a:cubicBezTo>
                      <a:pt x="104" y="2"/>
                      <a:pt x="103" y="2"/>
                      <a:pt x="102" y="2"/>
                    </a:cubicBezTo>
                    <a:cubicBezTo>
                      <a:pt x="102" y="1"/>
                      <a:pt x="101" y="1"/>
                      <a:pt x="100" y="1"/>
                    </a:cubicBezTo>
                    <a:cubicBezTo>
                      <a:pt x="97" y="1"/>
                      <a:pt x="94" y="0"/>
                      <a:pt x="91" y="0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5" y="5"/>
                      <a:pt x="98" y="5"/>
                      <a:pt x="101" y="6"/>
                    </a:cubicBezTo>
                    <a:cubicBezTo>
                      <a:pt x="101" y="7"/>
                      <a:pt x="100" y="6"/>
                      <a:pt x="100" y="7"/>
                    </a:cubicBezTo>
                    <a:cubicBezTo>
                      <a:pt x="99" y="7"/>
                      <a:pt x="99" y="7"/>
                      <a:pt x="98" y="7"/>
                    </a:cubicBezTo>
                    <a:cubicBezTo>
                      <a:pt x="97" y="8"/>
                      <a:pt x="95" y="7"/>
                      <a:pt x="94" y="7"/>
                    </a:cubicBezTo>
                    <a:cubicBezTo>
                      <a:pt x="94" y="8"/>
                      <a:pt x="95" y="8"/>
                      <a:pt x="95" y="8"/>
                    </a:cubicBezTo>
                    <a:cubicBezTo>
                      <a:pt x="96" y="9"/>
                      <a:pt x="97" y="9"/>
                      <a:pt x="99" y="9"/>
                    </a:cubicBezTo>
                    <a:cubicBezTo>
                      <a:pt x="100" y="9"/>
                      <a:pt x="101" y="9"/>
                      <a:pt x="102" y="9"/>
                    </a:cubicBezTo>
                    <a:cubicBezTo>
                      <a:pt x="103" y="8"/>
                      <a:pt x="102" y="7"/>
                      <a:pt x="103" y="7"/>
                    </a:cubicBezTo>
                    <a:cubicBezTo>
                      <a:pt x="103" y="7"/>
                      <a:pt x="103" y="7"/>
                      <a:pt x="104" y="6"/>
                    </a:cubicBezTo>
                    <a:cubicBezTo>
                      <a:pt x="105" y="7"/>
                      <a:pt x="105" y="7"/>
                      <a:pt x="106" y="7"/>
                    </a:cubicBezTo>
                    <a:cubicBezTo>
                      <a:pt x="106" y="8"/>
                      <a:pt x="105" y="8"/>
                      <a:pt x="105" y="8"/>
                    </a:cubicBezTo>
                    <a:cubicBezTo>
                      <a:pt x="106" y="9"/>
                      <a:pt x="107" y="8"/>
                      <a:pt x="108" y="8"/>
                    </a:cubicBezTo>
                    <a:cubicBezTo>
                      <a:pt x="108" y="8"/>
                      <a:pt x="108" y="8"/>
                      <a:pt x="109" y="8"/>
                    </a:cubicBezTo>
                    <a:cubicBezTo>
                      <a:pt x="110" y="8"/>
                      <a:pt x="111" y="9"/>
                      <a:pt x="112" y="9"/>
                    </a:cubicBezTo>
                    <a:cubicBezTo>
                      <a:pt x="114" y="10"/>
                      <a:pt x="116" y="10"/>
                      <a:pt x="118" y="11"/>
                    </a:cubicBezTo>
                    <a:cubicBezTo>
                      <a:pt x="117" y="11"/>
                      <a:pt x="117" y="12"/>
                      <a:pt x="117" y="12"/>
                    </a:cubicBezTo>
                    <a:cubicBezTo>
                      <a:pt x="116" y="12"/>
                      <a:pt x="116" y="11"/>
                      <a:pt x="115" y="11"/>
                    </a:cubicBezTo>
                    <a:cubicBezTo>
                      <a:pt x="115" y="12"/>
                      <a:pt x="116" y="12"/>
                      <a:pt x="117" y="13"/>
                    </a:cubicBezTo>
                    <a:cubicBezTo>
                      <a:pt x="117" y="13"/>
                      <a:pt x="118" y="14"/>
                      <a:pt x="118" y="15"/>
                    </a:cubicBezTo>
                    <a:cubicBezTo>
                      <a:pt x="118" y="16"/>
                      <a:pt x="116" y="15"/>
                      <a:pt x="115" y="15"/>
                    </a:cubicBezTo>
                    <a:cubicBezTo>
                      <a:pt x="114" y="15"/>
                      <a:pt x="112" y="17"/>
                      <a:pt x="111" y="15"/>
                    </a:cubicBezTo>
                    <a:cubicBezTo>
                      <a:pt x="111" y="14"/>
                      <a:pt x="112" y="14"/>
                      <a:pt x="113" y="13"/>
                    </a:cubicBezTo>
                    <a:cubicBezTo>
                      <a:pt x="112" y="13"/>
                      <a:pt x="112" y="13"/>
                      <a:pt x="112" y="13"/>
                    </a:cubicBezTo>
                    <a:cubicBezTo>
                      <a:pt x="112" y="13"/>
                      <a:pt x="111" y="13"/>
                      <a:pt x="111" y="14"/>
                    </a:cubicBezTo>
                    <a:cubicBezTo>
                      <a:pt x="110" y="14"/>
                      <a:pt x="109" y="14"/>
                      <a:pt x="109" y="14"/>
                    </a:cubicBezTo>
                    <a:cubicBezTo>
                      <a:pt x="108" y="15"/>
                      <a:pt x="108" y="15"/>
                      <a:pt x="107" y="15"/>
                    </a:cubicBezTo>
                    <a:cubicBezTo>
                      <a:pt x="106" y="15"/>
                      <a:pt x="105" y="16"/>
                      <a:pt x="104" y="16"/>
                    </a:cubicBezTo>
                    <a:cubicBezTo>
                      <a:pt x="103" y="16"/>
                      <a:pt x="103" y="16"/>
                      <a:pt x="102" y="16"/>
                    </a:cubicBezTo>
                    <a:cubicBezTo>
                      <a:pt x="101" y="17"/>
                      <a:pt x="100" y="18"/>
                      <a:pt x="99" y="18"/>
                    </a:cubicBezTo>
                    <a:cubicBezTo>
                      <a:pt x="98" y="19"/>
                      <a:pt x="96" y="19"/>
                      <a:pt x="96" y="20"/>
                    </a:cubicBezTo>
                    <a:cubicBezTo>
                      <a:pt x="95" y="20"/>
                      <a:pt x="94" y="22"/>
                      <a:pt x="94" y="22"/>
                    </a:cubicBezTo>
                    <a:cubicBezTo>
                      <a:pt x="94" y="23"/>
                      <a:pt x="95" y="23"/>
                      <a:pt x="95" y="23"/>
                    </a:cubicBezTo>
                    <a:cubicBezTo>
                      <a:pt x="95" y="24"/>
                      <a:pt x="95" y="24"/>
                      <a:pt x="95" y="25"/>
                    </a:cubicBezTo>
                    <a:cubicBezTo>
                      <a:pt x="96" y="25"/>
                      <a:pt x="96" y="25"/>
                      <a:pt x="97" y="25"/>
                    </a:cubicBezTo>
                    <a:cubicBezTo>
                      <a:pt x="99" y="25"/>
                      <a:pt x="99" y="26"/>
                      <a:pt x="101" y="27"/>
                    </a:cubicBezTo>
                    <a:cubicBezTo>
                      <a:pt x="101" y="27"/>
                      <a:pt x="103" y="28"/>
                      <a:pt x="103" y="28"/>
                    </a:cubicBezTo>
                    <a:cubicBezTo>
                      <a:pt x="105" y="28"/>
                      <a:pt x="106" y="28"/>
                      <a:pt x="106" y="29"/>
                    </a:cubicBezTo>
                    <a:cubicBezTo>
                      <a:pt x="106" y="30"/>
                      <a:pt x="105" y="30"/>
                      <a:pt x="105" y="31"/>
                    </a:cubicBezTo>
                    <a:cubicBezTo>
                      <a:pt x="106" y="31"/>
                      <a:pt x="105" y="32"/>
                      <a:pt x="105" y="33"/>
                    </a:cubicBezTo>
                    <a:cubicBezTo>
                      <a:pt x="105" y="33"/>
                      <a:pt x="105" y="34"/>
                      <a:pt x="106" y="34"/>
                    </a:cubicBezTo>
                    <a:cubicBezTo>
                      <a:pt x="107" y="34"/>
                      <a:pt x="108" y="33"/>
                      <a:pt x="109" y="32"/>
                    </a:cubicBezTo>
                    <a:cubicBezTo>
                      <a:pt x="109" y="31"/>
                      <a:pt x="109" y="30"/>
                      <a:pt x="110" y="29"/>
                    </a:cubicBezTo>
                    <a:cubicBezTo>
                      <a:pt x="114" y="29"/>
                      <a:pt x="118" y="27"/>
                      <a:pt x="117" y="23"/>
                    </a:cubicBezTo>
                    <a:cubicBezTo>
                      <a:pt x="117" y="22"/>
                      <a:pt x="117" y="22"/>
                      <a:pt x="117" y="21"/>
                    </a:cubicBezTo>
                    <a:cubicBezTo>
                      <a:pt x="117" y="21"/>
                      <a:pt x="119" y="20"/>
                      <a:pt x="118" y="19"/>
                    </a:cubicBezTo>
                    <a:cubicBezTo>
                      <a:pt x="119" y="19"/>
                      <a:pt x="119" y="19"/>
                      <a:pt x="119" y="18"/>
                    </a:cubicBezTo>
                    <a:cubicBezTo>
                      <a:pt x="120" y="18"/>
                      <a:pt x="120" y="17"/>
                      <a:pt x="121" y="17"/>
                    </a:cubicBezTo>
                    <a:cubicBezTo>
                      <a:pt x="121" y="17"/>
                      <a:pt x="121" y="17"/>
                      <a:pt x="121" y="17"/>
                    </a:cubicBezTo>
                    <a:cubicBezTo>
                      <a:pt x="121" y="17"/>
                      <a:pt x="122" y="17"/>
                      <a:pt x="122" y="17"/>
                    </a:cubicBezTo>
                    <a:cubicBezTo>
                      <a:pt x="123" y="17"/>
                      <a:pt x="123" y="17"/>
                      <a:pt x="124" y="17"/>
                    </a:cubicBezTo>
                    <a:cubicBezTo>
                      <a:pt x="125" y="17"/>
                      <a:pt x="125" y="17"/>
                      <a:pt x="126" y="17"/>
                    </a:cubicBezTo>
                    <a:cubicBezTo>
                      <a:pt x="127" y="17"/>
                      <a:pt x="127" y="18"/>
                      <a:pt x="128" y="19"/>
                    </a:cubicBezTo>
                    <a:cubicBezTo>
                      <a:pt x="129" y="19"/>
                      <a:pt x="129" y="19"/>
                      <a:pt x="129" y="20"/>
                    </a:cubicBezTo>
                    <a:cubicBezTo>
                      <a:pt x="129" y="21"/>
                      <a:pt x="128" y="21"/>
                      <a:pt x="128" y="21"/>
                    </a:cubicBezTo>
                    <a:cubicBezTo>
                      <a:pt x="128" y="22"/>
                      <a:pt x="128" y="22"/>
                      <a:pt x="128" y="22"/>
                    </a:cubicBezTo>
                    <a:cubicBezTo>
                      <a:pt x="129" y="22"/>
                      <a:pt x="129" y="23"/>
                      <a:pt x="130" y="23"/>
                    </a:cubicBezTo>
                    <a:cubicBezTo>
                      <a:pt x="130" y="23"/>
                      <a:pt x="131" y="23"/>
                      <a:pt x="132" y="23"/>
                    </a:cubicBezTo>
                    <a:cubicBezTo>
                      <a:pt x="133" y="22"/>
                      <a:pt x="133" y="21"/>
                      <a:pt x="134" y="21"/>
                    </a:cubicBezTo>
                    <a:cubicBezTo>
                      <a:pt x="135" y="22"/>
                      <a:pt x="136" y="22"/>
                      <a:pt x="137" y="23"/>
                    </a:cubicBezTo>
                    <a:cubicBezTo>
                      <a:pt x="137" y="23"/>
                      <a:pt x="137" y="24"/>
                      <a:pt x="137" y="24"/>
                    </a:cubicBezTo>
                    <a:cubicBezTo>
                      <a:pt x="137" y="25"/>
                      <a:pt x="137" y="26"/>
                      <a:pt x="137" y="27"/>
                    </a:cubicBezTo>
                    <a:cubicBezTo>
                      <a:pt x="137" y="28"/>
                      <a:pt x="139" y="28"/>
                      <a:pt x="140" y="29"/>
                    </a:cubicBezTo>
                    <a:cubicBezTo>
                      <a:pt x="140" y="29"/>
                      <a:pt x="140" y="30"/>
                      <a:pt x="141" y="30"/>
                    </a:cubicBezTo>
                    <a:cubicBezTo>
                      <a:pt x="141" y="31"/>
                      <a:pt x="142" y="31"/>
                      <a:pt x="142" y="31"/>
                    </a:cubicBezTo>
                    <a:cubicBezTo>
                      <a:pt x="142" y="33"/>
                      <a:pt x="140" y="33"/>
                      <a:pt x="140" y="35"/>
                    </a:cubicBezTo>
                    <a:cubicBezTo>
                      <a:pt x="140" y="36"/>
                      <a:pt x="139" y="36"/>
                      <a:pt x="139" y="36"/>
                    </a:cubicBezTo>
                    <a:cubicBezTo>
                      <a:pt x="139" y="38"/>
                      <a:pt x="141" y="37"/>
                      <a:pt x="142" y="38"/>
                    </a:cubicBezTo>
                    <a:cubicBezTo>
                      <a:pt x="142" y="38"/>
                      <a:pt x="142" y="39"/>
                      <a:pt x="142" y="40"/>
                    </a:cubicBezTo>
                    <a:cubicBezTo>
                      <a:pt x="142" y="41"/>
                      <a:pt x="142" y="42"/>
                      <a:pt x="141" y="42"/>
                    </a:cubicBezTo>
                    <a:cubicBezTo>
                      <a:pt x="140" y="42"/>
                      <a:pt x="140" y="41"/>
                      <a:pt x="139" y="41"/>
                    </a:cubicBezTo>
                    <a:cubicBezTo>
                      <a:pt x="139" y="41"/>
                      <a:pt x="138" y="41"/>
                      <a:pt x="138" y="41"/>
                    </a:cubicBezTo>
                    <a:cubicBezTo>
                      <a:pt x="137" y="41"/>
                      <a:pt x="137" y="41"/>
                      <a:pt x="136" y="41"/>
                    </a:cubicBezTo>
                    <a:cubicBezTo>
                      <a:pt x="135" y="40"/>
                      <a:pt x="134" y="41"/>
                      <a:pt x="133" y="40"/>
                    </a:cubicBezTo>
                    <a:cubicBezTo>
                      <a:pt x="134" y="39"/>
                      <a:pt x="136" y="37"/>
                      <a:pt x="137" y="36"/>
                    </a:cubicBezTo>
                    <a:cubicBezTo>
                      <a:pt x="138" y="36"/>
                      <a:pt x="139" y="35"/>
                      <a:pt x="138" y="35"/>
                    </a:cubicBezTo>
                    <a:cubicBezTo>
                      <a:pt x="138" y="34"/>
                      <a:pt x="137" y="35"/>
                      <a:pt x="136" y="35"/>
                    </a:cubicBezTo>
                    <a:cubicBezTo>
                      <a:pt x="135" y="35"/>
                      <a:pt x="134" y="36"/>
                      <a:pt x="133" y="36"/>
                    </a:cubicBezTo>
                    <a:cubicBezTo>
                      <a:pt x="132" y="36"/>
                      <a:pt x="130" y="36"/>
                      <a:pt x="129" y="37"/>
                    </a:cubicBezTo>
                    <a:cubicBezTo>
                      <a:pt x="128" y="37"/>
                      <a:pt x="130" y="37"/>
                      <a:pt x="130" y="38"/>
                    </a:cubicBezTo>
                    <a:cubicBezTo>
                      <a:pt x="129" y="38"/>
                      <a:pt x="129" y="38"/>
                      <a:pt x="128" y="38"/>
                    </a:cubicBezTo>
                    <a:cubicBezTo>
                      <a:pt x="128" y="37"/>
                      <a:pt x="128" y="37"/>
                      <a:pt x="128" y="37"/>
                    </a:cubicBezTo>
                    <a:cubicBezTo>
                      <a:pt x="127" y="36"/>
                      <a:pt x="125" y="36"/>
                      <a:pt x="125" y="36"/>
                    </a:cubicBezTo>
                    <a:cubicBezTo>
                      <a:pt x="124" y="36"/>
                      <a:pt x="123" y="37"/>
                      <a:pt x="123" y="38"/>
                    </a:cubicBezTo>
                    <a:cubicBezTo>
                      <a:pt x="124" y="38"/>
                      <a:pt x="126" y="37"/>
                      <a:pt x="126" y="39"/>
                    </a:cubicBezTo>
                    <a:cubicBezTo>
                      <a:pt x="126" y="40"/>
                      <a:pt x="124" y="40"/>
                      <a:pt x="124" y="42"/>
                    </a:cubicBezTo>
                    <a:cubicBezTo>
                      <a:pt x="124" y="42"/>
                      <a:pt x="125" y="43"/>
                      <a:pt x="126" y="43"/>
                    </a:cubicBezTo>
                    <a:cubicBezTo>
                      <a:pt x="126" y="43"/>
                      <a:pt x="126" y="43"/>
                      <a:pt x="127" y="43"/>
                    </a:cubicBezTo>
                    <a:cubicBezTo>
                      <a:pt x="127" y="43"/>
                      <a:pt x="127" y="44"/>
                      <a:pt x="128" y="44"/>
                    </a:cubicBezTo>
                    <a:cubicBezTo>
                      <a:pt x="129" y="43"/>
                      <a:pt x="129" y="42"/>
                      <a:pt x="130" y="42"/>
                    </a:cubicBezTo>
                    <a:cubicBezTo>
                      <a:pt x="132" y="43"/>
                      <a:pt x="129" y="44"/>
                      <a:pt x="128" y="45"/>
                    </a:cubicBezTo>
                    <a:cubicBezTo>
                      <a:pt x="126" y="45"/>
                      <a:pt x="125" y="45"/>
                      <a:pt x="123" y="46"/>
                    </a:cubicBezTo>
                    <a:cubicBezTo>
                      <a:pt x="123" y="46"/>
                      <a:pt x="121" y="48"/>
                      <a:pt x="120" y="47"/>
                    </a:cubicBezTo>
                    <a:cubicBezTo>
                      <a:pt x="120" y="45"/>
                      <a:pt x="121" y="46"/>
                      <a:pt x="122" y="45"/>
                    </a:cubicBezTo>
                    <a:cubicBezTo>
                      <a:pt x="120" y="45"/>
                      <a:pt x="119" y="45"/>
                      <a:pt x="118" y="46"/>
                    </a:cubicBezTo>
                    <a:cubicBezTo>
                      <a:pt x="116" y="47"/>
                      <a:pt x="113" y="47"/>
                      <a:pt x="112" y="49"/>
                    </a:cubicBezTo>
                    <a:cubicBezTo>
                      <a:pt x="112" y="50"/>
                      <a:pt x="112" y="50"/>
                      <a:pt x="112" y="51"/>
                    </a:cubicBezTo>
                    <a:cubicBezTo>
                      <a:pt x="112" y="51"/>
                      <a:pt x="111" y="51"/>
                      <a:pt x="110" y="51"/>
                    </a:cubicBezTo>
                    <a:cubicBezTo>
                      <a:pt x="109" y="51"/>
                      <a:pt x="108" y="52"/>
                      <a:pt x="108" y="52"/>
                    </a:cubicBezTo>
                    <a:cubicBezTo>
                      <a:pt x="107" y="52"/>
                      <a:pt x="107" y="52"/>
                      <a:pt x="107" y="52"/>
                    </a:cubicBezTo>
                    <a:cubicBezTo>
                      <a:pt x="106" y="53"/>
                      <a:pt x="106" y="54"/>
                      <a:pt x="105" y="54"/>
                    </a:cubicBezTo>
                    <a:cubicBezTo>
                      <a:pt x="104" y="54"/>
                      <a:pt x="104" y="55"/>
                      <a:pt x="103" y="55"/>
                    </a:cubicBezTo>
                    <a:cubicBezTo>
                      <a:pt x="103" y="55"/>
                      <a:pt x="103" y="57"/>
                      <a:pt x="102" y="57"/>
                    </a:cubicBezTo>
                    <a:cubicBezTo>
                      <a:pt x="101" y="57"/>
                      <a:pt x="101" y="56"/>
                      <a:pt x="101" y="57"/>
                    </a:cubicBezTo>
                    <a:cubicBezTo>
                      <a:pt x="100" y="58"/>
                      <a:pt x="101" y="59"/>
                      <a:pt x="100" y="61"/>
                    </a:cubicBezTo>
                    <a:cubicBezTo>
                      <a:pt x="99" y="62"/>
                      <a:pt x="98" y="62"/>
                      <a:pt x="97" y="63"/>
                    </a:cubicBezTo>
                    <a:cubicBezTo>
                      <a:pt x="96" y="63"/>
                      <a:pt x="95" y="63"/>
                      <a:pt x="94" y="64"/>
                    </a:cubicBezTo>
                    <a:cubicBezTo>
                      <a:pt x="94" y="64"/>
                      <a:pt x="93" y="65"/>
                      <a:pt x="92" y="65"/>
                    </a:cubicBezTo>
                    <a:cubicBezTo>
                      <a:pt x="92" y="66"/>
                      <a:pt x="92" y="66"/>
                      <a:pt x="91" y="66"/>
                    </a:cubicBezTo>
                    <a:cubicBezTo>
                      <a:pt x="91" y="106"/>
                      <a:pt x="91" y="106"/>
                      <a:pt x="91" y="106"/>
                    </a:cubicBezTo>
                    <a:cubicBezTo>
                      <a:pt x="92" y="106"/>
                      <a:pt x="92" y="105"/>
                      <a:pt x="92" y="105"/>
                    </a:cubicBezTo>
                    <a:cubicBezTo>
                      <a:pt x="93" y="104"/>
                      <a:pt x="93" y="103"/>
                      <a:pt x="94" y="102"/>
                    </a:cubicBezTo>
                    <a:cubicBezTo>
                      <a:pt x="95" y="102"/>
                      <a:pt x="95" y="102"/>
                      <a:pt x="97" y="102"/>
                    </a:cubicBezTo>
                    <a:cubicBezTo>
                      <a:pt x="97" y="102"/>
                      <a:pt x="98" y="101"/>
                      <a:pt x="98" y="101"/>
                    </a:cubicBezTo>
                    <a:cubicBezTo>
                      <a:pt x="99" y="101"/>
                      <a:pt x="99" y="100"/>
                      <a:pt x="100" y="100"/>
                    </a:cubicBezTo>
                    <a:cubicBezTo>
                      <a:pt x="100" y="101"/>
                      <a:pt x="99" y="101"/>
                      <a:pt x="99" y="102"/>
                    </a:cubicBezTo>
                    <a:cubicBezTo>
                      <a:pt x="101" y="103"/>
                      <a:pt x="101" y="101"/>
                      <a:pt x="102" y="101"/>
                    </a:cubicBezTo>
                    <a:cubicBezTo>
                      <a:pt x="103" y="101"/>
                      <a:pt x="104" y="101"/>
                      <a:pt x="104" y="102"/>
                    </a:cubicBezTo>
                    <a:cubicBezTo>
                      <a:pt x="105" y="102"/>
                      <a:pt x="105" y="103"/>
                      <a:pt x="106" y="103"/>
                    </a:cubicBezTo>
                    <a:cubicBezTo>
                      <a:pt x="106" y="103"/>
                      <a:pt x="107" y="103"/>
                      <a:pt x="108" y="103"/>
                    </a:cubicBezTo>
                    <a:cubicBezTo>
                      <a:pt x="109" y="103"/>
                      <a:pt x="109" y="104"/>
                      <a:pt x="110" y="104"/>
                    </a:cubicBezTo>
                    <a:cubicBezTo>
                      <a:pt x="111" y="104"/>
                      <a:pt x="111" y="103"/>
                      <a:pt x="112" y="103"/>
                    </a:cubicBezTo>
                    <a:cubicBezTo>
                      <a:pt x="114" y="103"/>
                      <a:pt x="114" y="103"/>
                      <a:pt x="115" y="104"/>
                    </a:cubicBezTo>
                    <a:cubicBezTo>
                      <a:pt x="116" y="104"/>
                      <a:pt x="116" y="103"/>
                      <a:pt x="117" y="103"/>
                    </a:cubicBezTo>
                    <a:cubicBezTo>
                      <a:pt x="116" y="104"/>
                      <a:pt x="117" y="105"/>
                      <a:pt x="117" y="105"/>
                    </a:cubicBezTo>
                    <a:cubicBezTo>
                      <a:pt x="117" y="106"/>
                      <a:pt x="117" y="106"/>
                      <a:pt x="117" y="106"/>
                    </a:cubicBezTo>
                    <a:cubicBezTo>
                      <a:pt x="118" y="107"/>
                      <a:pt x="119" y="107"/>
                      <a:pt x="119" y="107"/>
                    </a:cubicBezTo>
                    <a:cubicBezTo>
                      <a:pt x="120" y="107"/>
                      <a:pt x="120" y="108"/>
                      <a:pt x="121" y="109"/>
                    </a:cubicBezTo>
                    <a:cubicBezTo>
                      <a:pt x="122" y="110"/>
                      <a:pt x="123" y="111"/>
                      <a:pt x="124" y="111"/>
                    </a:cubicBezTo>
                    <a:cubicBezTo>
                      <a:pt x="125" y="111"/>
                      <a:pt x="126" y="111"/>
                      <a:pt x="127" y="111"/>
                    </a:cubicBezTo>
                    <a:cubicBezTo>
                      <a:pt x="129" y="111"/>
                      <a:pt x="130" y="112"/>
                      <a:pt x="131" y="113"/>
                    </a:cubicBezTo>
                    <a:cubicBezTo>
                      <a:pt x="132" y="114"/>
                      <a:pt x="133" y="114"/>
                      <a:pt x="133" y="115"/>
                    </a:cubicBezTo>
                    <a:cubicBezTo>
                      <a:pt x="133" y="115"/>
                      <a:pt x="133" y="116"/>
                      <a:pt x="133" y="116"/>
                    </a:cubicBezTo>
                    <a:cubicBezTo>
                      <a:pt x="134" y="117"/>
                      <a:pt x="135" y="118"/>
                      <a:pt x="135" y="120"/>
                    </a:cubicBezTo>
                    <a:cubicBezTo>
                      <a:pt x="135" y="121"/>
                      <a:pt x="136" y="121"/>
                      <a:pt x="136" y="121"/>
                    </a:cubicBezTo>
                    <a:cubicBezTo>
                      <a:pt x="137" y="122"/>
                      <a:pt x="137" y="122"/>
                      <a:pt x="138" y="122"/>
                    </a:cubicBezTo>
                    <a:cubicBezTo>
                      <a:pt x="138" y="122"/>
                      <a:pt x="139" y="122"/>
                      <a:pt x="139" y="122"/>
                    </a:cubicBezTo>
                    <a:cubicBezTo>
                      <a:pt x="140" y="122"/>
                      <a:pt x="141" y="123"/>
                      <a:pt x="142" y="123"/>
                    </a:cubicBezTo>
                    <a:cubicBezTo>
                      <a:pt x="142" y="123"/>
                      <a:pt x="143" y="123"/>
                      <a:pt x="143" y="124"/>
                    </a:cubicBezTo>
                    <a:cubicBezTo>
                      <a:pt x="144" y="124"/>
                      <a:pt x="144" y="125"/>
                      <a:pt x="144" y="125"/>
                    </a:cubicBezTo>
                    <a:cubicBezTo>
                      <a:pt x="145" y="125"/>
                      <a:pt x="146" y="125"/>
                      <a:pt x="146" y="125"/>
                    </a:cubicBezTo>
                    <a:cubicBezTo>
                      <a:pt x="147" y="125"/>
                      <a:pt x="149" y="126"/>
                      <a:pt x="149" y="126"/>
                    </a:cubicBezTo>
                    <a:cubicBezTo>
                      <a:pt x="150" y="126"/>
                      <a:pt x="150" y="126"/>
                      <a:pt x="151" y="126"/>
                    </a:cubicBezTo>
                    <a:cubicBezTo>
                      <a:pt x="152" y="126"/>
                      <a:pt x="153" y="127"/>
                      <a:pt x="154" y="127"/>
                    </a:cubicBezTo>
                    <a:cubicBezTo>
                      <a:pt x="143" y="145"/>
                      <a:pt x="125" y="158"/>
                      <a:pt x="104" y="163"/>
                    </a:cubicBezTo>
                    <a:cubicBezTo>
                      <a:pt x="104" y="163"/>
                      <a:pt x="104" y="162"/>
                      <a:pt x="104" y="161"/>
                    </a:cubicBezTo>
                    <a:cubicBezTo>
                      <a:pt x="104" y="159"/>
                      <a:pt x="104" y="158"/>
                      <a:pt x="104" y="156"/>
                    </a:cubicBezTo>
                    <a:cubicBezTo>
                      <a:pt x="103" y="155"/>
                      <a:pt x="103" y="153"/>
                      <a:pt x="103" y="153"/>
                    </a:cubicBezTo>
                    <a:cubicBezTo>
                      <a:pt x="102" y="152"/>
                      <a:pt x="100" y="150"/>
                      <a:pt x="99" y="150"/>
                    </a:cubicBezTo>
                    <a:cubicBezTo>
                      <a:pt x="99" y="149"/>
                      <a:pt x="98" y="149"/>
                      <a:pt x="97" y="149"/>
                    </a:cubicBezTo>
                    <a:cubicBezTo>
                      <a:pt x="96" y="148"/>
                      <a:pt x="93" y="147"/>
                      <a:pt x="92" y="145"/>
                    </a:cubicBezTo>
                    <a:cubicBezTo>
                      <a:pt x="92" y="145"/>
                      <a:pt x="92" y="144"/>
                      <a:pt x="92" y="144"/>
                    </a:cubicBezTo>
                    <a:cubicBezTo>
                      <a:pt x="92" y="143"/>
                      <a:pt x="91" y="143"/>
                      <a:pt x="91" y="142"/>
                    </a:cubicBezTo>
                    <a:lnTo>
                      <a:pt x="91" y="170"/>
                    </a:lnTo>
                    <a:close/>
                    <a:moveTo>
                      <a:pt x="2" y="68"/>
                    </a:moveTo>
                    <a:cubicBezTo>
                      <a:pt x="1" y="69"/>
                      <a:pt x="1" y="71"/>
                      <a:pt x="1" y="72"/>
                    </a:cubicBezTo>
                    <a:cubicBezTo>
                      <a:pt x="1" y="73"/>
                      <a:pt x="1" y="75"/>
                      <a:pt x="0" y="76"/>
                    </a:cubicBezTo>
                    <a:cubicBezTo>
                      <a:pt x="0" y="79"/>
                      <a:pt x="0" y="82"/>
                      <a:pt x="0" y="85"/>
                    </a:cubicBezTo>
                    <a:cubicBezTo>
                      <a:pt x="0" y="88"/>
                      <a:pt x="0" y="91"/>
                      <a:pt x="0" y="94"/>
                    </a:cubicBezTo>
                    <a:cubicBezTo>
                      <a:pt x="1" y="95"/>
                      <a:pt x="1" y="97"/>
                      <a:pt x="1" y="98"/>
                    </a:cubicBezTo>
                    <a:cubicBezTo>
                      <a:pt x="1" y="99"/>
                      <a:pt x="1" y="101"/>
                      <a:pt x="2" y="102"/>
                    </a:cubicBezTo>
                    <a:cubicBezTo>
                      <a:pt x="2" y="104"/>
                      <a:pt x="2" y="105"/>
                      <a:pt x="3" y="106"/>
                    </a:cubicBezTo>
                    <a:cubicBezTo>
                      <a:pt x="3" y="109"/>
                      <a:pt x="4" y="112"/>
                      <a:pt x="5" y="114"/>
                    </a:cubicBezTo>
                    <a:cubicBezTo>
                      <a:pt x="6" y="116"/>
                      <a:pt x="6" y="117"/>
                      <a:pt x="7" y="118"/>
                    </a:cubicBezTo>
                    <a:cubicBezTo>
                      <a:pt x="7" y="119"/>
                      <a:pt x="8" y="121"/>
                      <a:pt x="8" y="122"/>
                    </a:cubicBezTo>
                    <a:cubicBezTo>
                      <a:pt x="9" y="123"/>
                      <a:pt x="9" y="123"/>
                      <a:pt x="9" y="124"/>
                    </a:cubicBezTo>
                    <a:cubicBezTo>
                      <a:pt x="10" y="125"/>
                      <a:pt x="11" y="126"/>
                      <a:pt x="11" y="127"/>
                    </a:cubicBezTo>
                    <a:cubicBezTo>
                      <a:pt x="13" y="131"/>
                      <a:pt x="16" y="134"/>
                      <a:pt x="18" y="138"/>
                    </a:cubicBezTo>
                    <a:cubicBezTo>
                      <a:pt x="19" y="139"/>
                      <a:pt x="21" y="141"/>
                      <a:pt x="22" y="142"/>
                    </a:cubicBezTo>
                    <a:cubicBezTo>
                      <a:pt x="23" y="143"/>
                      <a:pt x="24" y="144"/>
                      <a:pt x="25" y="145"/>
                    </a:cubicBezTo>
                    <a:cubicBezTo>
                      <a:pt x="26" y="146"/>
                      <a:pt x="27" y="147"/>
                      <a:pt x="28" y="148"/>
                    </a:cubicBezTo>
                    <a:cubicBezTo>
                      <a:pt x="32" y="152"/>
                      <a:pt x="37" y="156"/>
                      <a:pt x="43" y="159"/>
                    </a:cubicBezTo>
                    <a:cubicBezTo>
                      <a:pt x="44" y="160"/>
                      <a:pt x="45" y="160"/>
                      <a:pt x="46" y="161"/>
                    </a:cubicBezTo>
                    <a:cubicBezTo>
                      <a:pt x="49" y="162"/>
                      <a:pt x="51" y="163"/>
                      <a:pt x="54" y="164"/>
                    </a:cubicBezTo>
                    <a:cubicBezTo>
                      <a:pt x="55" y="165"/>
                      <a:pt x="57" y="165"/>
                      <a:pt x="58" y="166"/>
                    </a:cubicBezTo>
                    <a:cubicBezTo>
                      <a:pt x="66" y="169"/>
                      <a:pt x="76" y="170"/>
                      <a:pt x="85" y="170"/>
                    </a:cubicBezTo>
                    <a:cubicBezTo>
                      <a:pt x="87" y="170"/>
                      <a:pt x="89" y="170"/>
                      <a:pt x="91" y="170"/>
                    </a:cubicBezTo>
                    <a:cubicBezTo>
                      <a:pt x="91" y="142"/>
                      <a:pt x="91" y="142"/>
                      <a:pt x="91" y="142"/>
                    </a:cubicBezTo>
                    <a:cubicBezTo>
                      <a:pt x="91" y="142"/>
                      <a:pt x="90" y="141"/>
                      <a:pt x="90" y="141"/>
                    </a:cubicBezTo>
                    <a:cubicBezTo>
                      <a:pt x="89" y="139"/>
                      <a:pt x="88" y="137"/>
                      <a:pt x="87" y="135"/>
                    </a:cubicBezTo>
                    <a:cubicBezTo>
                      <a:pt x="86" y="134"/>
                      <a:pt x="86" y="133"/>
                      <a:pt x="85" y="133"/>
                    </a:cubicBezTo>
                    <a:cubicBezTo>
                      <a:pt x="85" y="132"/>
                      <a:pt x="83" y="132"/>
                      <a:pt x="83" y="131"/>
                    </a:cubicBezTo>
                    <a:cubicBezTo>
                      <a:pt x="83" y="130"/>
                      <a:pt x="83" y="129"/>
                      <a:pt x="83" y="129"/>
                    </a:cubicBezTo>
                    <a:cubicBezTo>
                      <a:pt x="83" y="128"/>
                      <a:pt x="84" y="127"/>
                      <a:pt x="84" y="126"/>
                    </a:cubicBezTo>
                    <a:cubicBezTo>
                      <a:pt x="84" y="126"/>
                      <a:pt x="84" y="125"/>
                      <a:pt x="83" y="125"/>
                    </a:cubicBezTo>
                    <a:cubicBezTo>
                      <a:pt x="83" y="123"/>
                      <a:pt x="84" y="122"/>
                      <a:pt x="84" y="121"/>
                    </a:cubicBezTo>
                    <a:cubicBezTo>
                      <a:pt x="84" y="121"/>
                      <a:pt x="85" y="120"/>
                      <a:pt x="85" y="120"/>
                    </a:cubicBezTo>
                    <a:cubicBezTo>
                      <a:pt x="85" y="119"/>
                      <a:pt x="86" y="119"/>
                      <a:pt x="86" y="119"/>
                    </a:cubicBezTo>
                    <a:cubicBezTo>
                      <a:pt x="86" y="118"/>
                      <a:pt x="87" y="118"/>
                      <a:pt x="87" y="117"/>
                    </a:cubicBezTo>
                    <a:cubicBezTo>
                      <a:pt x="88" y="116"/>
                      <a:pt x="89" y="116"/>
                      <a:pt x="89" y="115"/>
                    </a:cubicBezTo>
                    <a:cubicBezTo>
                      <a:pt x="89" y="115"/>
                      <a:pt x="89" y="111"/>
                      <a:pt x="89" y="110"/>
                    </a:cubicBezTo>
                    <a:cubicBezTo>
                      <a:pt x="89" y="109"/>
                      <a:pt x="88" y="109"/>
                      <a:pt x="88" y="108"/>
                    </a:cubicBezTo>
                    <a:cubicBezTo>
                      <a:pt x="88" y="107"/>
                      <a:pt x="88" y="106"/>
                      <a:pt x="86" y="106"/>
                    </a:cubicBezTo>
                    <a:cubicBezTo>
                      <a:pt x="86" y="106"/>
                      <a:pt x="85" y="107"/>
                      <a:pt x="85" y="107"/>
                    </a:cubicBezTo>
                    <a:cubicBezTo>
                      <a:pt x="85" y="108"/>
                      <a:pt x="85" y="109"/>
                      <a:pt x="84" y="109"/>
                    </a:cubicBezTo>
                    <a:cubicBezTo>
                      <a:pt x="83" y="109"/>
                      <a:pt x="83" y="108"/>
                      <a:pt x="81" y="107"/>
                    </a:cubicBezTo>
                    <a:cubicBezTo>
                      <a:pt x="81" y="107"/>
                      <a:pt x="80" y="107"/>
                      <a:pt x="80" y="107"/>
                    </a:cubicBezTo>
                    <a:cubicBezTo>
                      <a:pt x="79" y="107"/>
                      <a:pt x="79" y="105"/>
                      <a:pt x="78" y="105"/>
                    </a:cubicBezTo>
                    <a:cubicBezTo>
                      <a:pt x="77" y="104"/>
                      <a:pt x="76" y="105"/>
                      <a:pt x="76" y="104"/>
                    </a:cubicBezTo>
                    <a:cubicBezTo>
                      <a:pt x="76" y="103"/>
                      <a:pt x="76" y="103"/>
                      <a:pt x="76" y="102"/>
                    </a:cubicBezTo>
                    <a:cubicBezTo>
                      <a:pt x="75" y="102"/>
                      <a:pt x="74" y="99"/>
                      <a:pt x="73" y="99"/>
                    </a:cubicBezTo>
                    <a:cubicBezTo>
                      <a:pt x="72" y="98"/>
                      <a:pt x="71" y="98"/>
                      <a:pt x="70" y="98"/>
                    </a:cubicBezTo>
                    <a:cubicBezTo>
                      <a:pt x="69" y="98"/>
                      <a:pt x="69" y="98"/>
                      <a:pt x="69" y="98"/>
                    </a:cubicBezTo>
                    <a:cubicBezTo>
                      <a:pt x="68" y="98"/>
                      <a:pt x="67" y="98"/>
                      <a:pt x="67" y="97"/>
                    </a:cubicBezTo>
                    <a:cubicBezTo>
                      <a:pt x="65" y="96"/>
                      <a:pt x="64" y="94"/>
                      <a:pt x="62" y="94"/>
                    </a:cubicBezTo>
                    <a:cubicBezTo>
                      <a:pt x="61" y="94"/>
                      <a:pt x="60" y="95"/>
                      <a:pt x="59" y="95"/>
                    </a:cubicBezTo>
                    <a:cubicBezTo>
                      <a:pt x="58" y="95"/>
                      <a:pt x="57" y="94"/>
                      <a:pt x="56" y="93"/>
                    </a:cubicBezTo>
                    <a:cubicBezTo>
                      <a:pt x="55" y="93"/>
                      <a:pt x="53" y="93"/>
                      <a:pt x="52" y="92"/>
                    </a:cubicBezTo>
                    <a:cubicBezTo>
                      <a:pt x="52" y="92"/>
                      <a:pt x="51" y="91"/>
                      <a:pt x="50" y="91"/>
                    </a:cubicBezTo>
                    <a:cubicBezTo>
                      <a:pt x="50" y="90"/>
                      <a:pt x="49" y="90"/>
                      <a:pt x="49" y="90"/>
                    </a:cubicBezTo>
                    <a:cubicBezTo>
                      <a:pt x="48" y="90"/>
                      <a:pt x="48" y="89"/>
                      <a:pt x="47" y="89"/>
                    </a:cubicBezTo>
                    <a:cubicBezTo>
                      <a:pt x="46" y="88"/>
                      <a:pt x="45" y="88"/>
                      <a:pt x="45" y="87"/>
                    </a:cubicBezTo>
                    <a:cubicBezTo>
                      <a:pt x="45" y="86"/>
                      <a:pt x="46" y="86"/>
                      <a:pt x="46" y="85"/>
                    </a:cubicBezTo>
                    <a:cubicBezTo>
                      <a:pt x="46" y="83"/>
                      <a:pt x="45" y="81"/>
                      <a:pt x="44" y="80"/>
                    </a:cubicBezTo>
                    <a:cubicBezTo>
                      <a:pt x="43" y="79"/>
                      <a:pt x="42" y="78"/>
                      <a:pt x="41" y="77"/>
                    </a:cubicBezTo>
                    <a:cubicBezTo>
                      <a:pt x="41" y="77"/>
                      <a:pt x="41" y="77"/>
                      <a:pt x="41" y="76"/>
                    </a:cubicBezTo>
                    <a:cubicBezTo>
                      <a:pt x="41" y="76"/>
                      <a:pt x="40" y="75"/>
                      <a:pt x="40" y="74"/>
                    </a:cubicBezTo>
                    <a:cubicBezTo>
                      <a:pt x="39" y="73"/>
                      <a:pt x="38" y="72"/>
                      <a:pt x="38" y="71"/>
                    </a:cubicBezTo>
                    <a:cubicBezTo>
                      <a:pt x="38" y="70"/>
                      <a:pt x="38" y="70"/>
                      <a:pt x="38" y="69"/>
                    </a:cubicBezTo>
                    <a:cubicBezTo>
                      <a:pt x="37" y="67"/>
                      <a:pt x="35" y="68"/>
                      <a:pt x="35" y="70"/>
                    </a:cubicBezTo>
                    <a:cubicBezTo>
                      <a:pt x="35" y="70"/>
                      <a:pt x="36" y="71"/>
                      <a:pt x="37" y="72"/>
                    </a:cubicBezTo>
                    <a:cubicBezTo>
                      <a:pt x="37" y="72"/>
                      <a:pt x="37" y="73"/>
                      <a:pt x="37" y="74"/>
                    </a:cubicBezTo>
                    <a:cubicBezTo>
                      <a:pt x="37" y="75"/>
                      <a:pt x="38" y="75"/>
                      <a:pt x="38" y="76"/>
                    </a:cubicBezTo>
                    <a:cubicBezTo>
                      <a:pt x="39" y="77"/>
                      <a:pt x="39" y="79"/>
                      <a:pt x="39" y="79"/>
                    </a:cubicBezTo>
                    <a:cubicBezTo>
                      <a:pt x="39" y="80"/>
                      <a:pt x="40" y="81"/>
                      <a:pt x="40" y="82"/>
                    </a:cubicBezTo>
                    <a:cubicBezTo>
                      <a:pt x="39" y="82"/>
                      <a:pt x="39" y="81"/>
                      <a:pt x="38" y="80"/>
                    </a:cubicBezTo>
                    <a:cubicBezTo>
                      <a:pt x="38" y="80"/>
                      <a:pt x="37" y="80"/>
                      <a:pt x="36" y="79"/>
                    </a:cubicBezTo>
                    <a:cubicBezTo>
                      <a:pt x="36" y="78"/>
                      <a:pt x="37" y="78"/>
                      <a:pt x="37" y="77"/>
                    </a:cubicBezTo>
                    <a:cubicBezTo>
                      <a:pt x="36" y="76"/>
                      <a:pt x="34" y="76"/>
                      <a:pt x="34" y="74"/>
                    </a:cubicBezTo>
                    <a:cubicBezTo>
                      <a:pt x="34" y="74"/>
                      <a:pt x="35" y="73"/>
                      <a:pt x="35" y="73"/>
                    </a:cubicBezTo>
                    <a:cubicBezTo>
                      <a:pt x="35" y="72"/>
                      <a:pt x="34" y="71"/>
                      <a:pt x="33" y="70"/>
                    </a:cubicBezTo>
                    <a:cubicBezTo>
                      <a:pt x="33" y="70"/>
                      <a:pt x="33" y="69"/>
                      <a:pt x="33" y="68"/>
                    </a:cubicBezTo>
                    <a:cubicBezTo>
                      <a:pt x="33" y="67"/>
                      <a:pt x="33" y="66"/>
                      <a:pt x="33" y="65"/>
                    </a:cubicBezTo>
                    <a:cubicBezTo>
                      <a:pt x="33" y="64"/>
                      <a:pt x="32" y="63"/>
                      <a:pt x="31" y="63"/>
                    </a:cubicBezTo>
                    <a:cubicBezTo>
                      <a:pt x="30" y="63"/>
                      <a:pt x="30" y="63"/>
                      <a:pt x="29" y="62"/>
                    </a:cubicBezTo>
                    <a:cubicBezTo>
                      <a:pt x="29" y="62"/>
                      <a:pt x="29" y="60"/>
                      <a:pt x="29" y="60"/>
                    </a:cubicBezTo>
                    <a:cubicBezTo>
                      <a:pt x="28" y="59"/>
                      <a:pt x="29" y="58"/>
                      <a:pt x="29" y="56"/>
                    </a:cubicBezTo>
                    <a:cubicBezTo>
                      <a:pt x="28" y="55"/>
                      <a:pt x="28" y="54"/>
                      <a:pt x="29" y="53"/>
                    </a:cubicBezTo>
                    <a:cubicBezTo>
                      <a:pt x="29" y="52"/>
                      <a:pt x="30" y="51"/>
                      <a:pt x="30" y="51"/>
                    </a:cubicBezTo>
                    <a:cubicBezTo>
                      <a:pt x="31" y="50"/>
                      <a:pt x="31" y="49"/>
                      <a:pt x="31" y="49"/>
                    </a:cubicBezTo>
                    <a:cubicBezTo>
                      <a:pt x="32" y="47"/>
                      <a:pt x="33" y="46"/>
                      <a:pt x="34" y="45"/>
                    </a:cubicBezTo>
                    <a:cubicBezTo>
                      <a:pt x="35" y="44"/>
                      <a:pt x="36" y="43"/>
                      <a:pt x="37" y="41"/>
                    </a:cubicBezTo>
                    <a:cubicBezTo>
                      <a:pt x="37" y="41"/>
                      <a:pt x="38" y="40"/>
                      <a:pt x="37" y="39"/>
                    </a:cubicBezTo>
                    <a:cubicBezTo>
                      <a:pt x="37" y="38"/>
                      <a:pt x="36" y="37"/>
                      <a:pt x="36" y="36"/>
                    </a:cubicBezTo>
                    <a:cubicBezTo>
                      <a:pt x="36" y="36"/>
                      <a:pt x="37" y="36"/>
                      <a:pt x="37" y="35"/>
                    </a:cubicBezTo>
                    <a:cubicBezTo>
                      <a:pt x="37" y="35"/>
                      <a:pt x="37" y="34"/>
                      <a:pt x="37" y="33"/>
                    </a:cubicBezTo>
                    <a:cubicBezTo>
                      <a:pt x="37" y="32"/>
                      <a:pt x="37" y="32"/>
                      <a:pt x="37" y="31"/>
                    </a:cubicBezTo>
                    <a:cubicBezTo>
                      <a:pt x="37" y="30"/>
                      <a:pt x="38" y="29"/>
                      <a:pt x="38" y="29"/>
                    </a:cubicBezTo>
                    <a:cubicBezTo>
                      <a:pt x="37" y="28"/>
                      <a:pt x="36" y="29"/>
                      <a:pt x="35" y="28"/>
                    </a:cubicBezTo>
                    <a:cubicBezTo>
                      <a:pt x="35" y="28"/>
                      <a:pt x="36" y="27"/>
                      <a:pt x="36" y="26"/>
                    </a:cubicBezTo>
                    <a:cubicBezTo>
                      <a:pt x="36" y="26"/>
                      <a:pt x="35" y="26"/>
                      <a:pt x="35" y="25"/>
                    </a:cubicBezTo>
                    <a:cubicBezTo>
                      <a:pt x="36" y="25"/>
                      <a:pt x="36" y="24"/>
                      <a:pt x="36" y="24"/>
                    </a:cubicBezTo>
                    <a:cubicBezTo>
                      <a:pt x="36" y="23"/>
                      <a:pt x="35" y="23"/>
                      <a:pt x="35" y="22"/>
                    </a:cubicBezTo>
                    <a:cubicBezTo>
                      <a:pt x="45" y="14"/>
                      <a:pt x="57" y="8"/>
                      <a:pt x="71" y="6"/>
                    </a:cubicBezTo>
                    <a:cubicBezTo>
                      <a:pt x="71" y="6"/>
                      <a:pt x="71" y="6"/>
                      <a:pt x="71" y="6"/>
                    </a:cubicBezTo>
                    <a:cubicBezTo>
                      <a:pt x="71" y="6"/>
                      <a:pt x="71" y="6"/>
                      <a:pt x="71" y="6"/>
                    </a:cubicBezTo>
                    <a:cubicBezTo>
                      <a:pt x="72" y="6"/>
                      <a:pt x="73" y="6"/>
                      <a:pt x="74" y="6"/>
                    </a:cubicBezTo>
                    <a:cubicBezTo>
                      <a:pt x="75" y="6"/>
                      <a:pt x="76" y="6"/>
                      <a:pt x="76" y="6"/>
                    </a:cubicBezTo>
                    <a:cubicBezTo>
                      <a:pt x="78" y="6"/>
                      <a:pt x="80" y="8"/>
                      <a:pt x="82" y="7"/>
                    </a:cubicBezTo>
                    <a:cubicBezTo>
                      <a:pt x="82" y="7"/>
                      <a:pt x="82" y="6"/>
                      <a:pt x="82" y="6"/>
                    </a:cubicBezTo>
                    <a:cubicBezTo>
                      <a:pt x="83" y="5"/>
                      <a:pt x="83" y="5"/>
                      <a:pt x="83" y="4"/>
                    </a:cubicBezTo>
                    <a:cubicBezTo>
                      <a:pt x="84" y="4"/>
                      <a:pt x="84" y="4"/>
                      <a:pt x="85" y="4"/>
                    </a:cubicBezTo>
                    <a:cubicBezTo>
                      <a:pt x="87" y="4"/>
                      <a:pt x="89" y="4"/>
                      <a:pt x="91" y="5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90" y="0"/>
                      <a:pt x="88" y="0"/>
                      <a:pt x="87" y="0"/>
                    </a:cubicBezTo>
                    <a:cubicBezTo>
                      <a:pt x="86" y="0"/>
                      <a:pt x="86" y="0"/>
                      <a:pt x="85" y="0"/>
                    </a:cubicBezTo>
                    <a:cubicBezTo>
                      <a:pt x="84" y="0"/>
                      <a:pt x="83" y="0"/>
                      <a:pt x="83" y="0"/>
                    </a:cubicBezTo>
                    <a:cubicBezTo>
                      <a:pt x="74" y="0"/>
                      <a:pt x="66" y="2"/>
                      <a:pt x="58" y="4"/>
                    </a:cubicBezTo>
                    <a:cubicBezTo>
                      <a:pt x="57" y="5"/>
                      <a:pt x="55" y="5"/>
                      <a:pt x="54" y="6"/>
                    </a:cubicBezTo>
                    <a:cubicBezTo>
                      <a:pt x="54" y="6"/>
                      <a:pt x="53" y="6"/>
                      <a:pt x="53" y="6"/>
                    </a:cubicBezTo>
                    <a:cubicBezTo>
                      <a:pt x="52" y="7"/>
                      <a:pt x="51" y="7"/>
                      <a:pt x="50" y="7"/>
                    </a:cubicBezTo>
                    <a:cubicBezTo>
                      <a:pt x="49" y="8"/>
                      <a:pt x="48" y="8"/>
                      <a:pt x="46" y="9"/>
                    </a:cubicBezTo>
                    <a:cubicBezTo>
                      <a:pt x="45" y="10"/>
                      <a:pt x="44" y="10"/>
                      <a:pt x="43" y="11"/>
                    </a:cubicBezTo>
                    <a:cubicBezTo>
                      <a:pt x="38" y="14"/>
                      <a:pt x="33" y="17"/>
                      <a:pt x="29" y="21"/>
                    </a:cubicBezTo>
                    <a:cubicBezTo>
                      <a:pt x="29" y="21"/>
                      <a:pt x="28" y="21"/>
                      <a:pt x="28" y="22"/>
                    </a:cubicBezTo>
                    <a:cubicBezTo>
                      <a:pt x="27" y="23"/>
                      <a:pt x="26" y="24"/>
                      <a:pt x="25" y="25"/>
                    </a:cubicBezTo>
                    <a:cubicBezTo>
                      <a:pt x="24" y="26"/>
                      <a:pt x="23" y="27"/>
                      <a:pt x="22" y="28"/>
                    </a:cubicBezTo>
                    <a:cubicBezTo>
                      <a:pt x="21" y="29"/>
                      <a:pt x="19" y="31"/>
                      <a:pt x="18" y="32"/>
                    </a:cubicBezTo>
                    <a:cubicBezTo>
                      <a:pt x="16" y="36"/>
                      <a:pt x="13" y="39"/>
                      <a:pt x="11" y="43"/>
                    </a:cubicBezTo>
                    <a:cubicBezTo>
                      <a:pt x="11" y="44"/>
                      <a:pt x="10" y="45"/>
                      <a:pt x="9" y="46"/>
                    </a:cubicBezTo>
                    <a:cubicBezTo>
                      <a:pt x="9" y="47"/>
                      <a:pt x="9" y="47"/>
                      <a:pt x="8" y="48"/>
                    </a:cubicBezTo>
                    <a:cubicBezTo>
                      <a:pt x="7" y="50"/>
                      <a:pt x="7" y="52"/>
                      <a:pt x="6" y="54"/>
                    </a:cubicBezTo>
                    <a:cubicBezTo>
                      <a:pt x="6" y="54"/>
                      <a:pt x="5" y="55"/>
                      <a:pt x="5" y="56"/>
                    </a:cubicBezTo>
                    <a:cubicBezTo>
                      <a:pt x="4" y="58"/>
                      <a:pt x="3" y="61"/>
                      <a:pt x="3" y="64"/>
                    </a:cubicBezTo>
                    <a:cubicBezTo>
                      <a:pt x="2" y="65"/>
                      <a:pt x="2" y="66"/>
                      <a:pt x="2" y="68"/>
                    </a:cubicBezTo>
                    <a:close/>
                    <a:moveTo>
                      <a:pt x="91" y="66"/>
                    </a:moveTo>
                    <a:cubicBezTo>
                      <a:pt x="91" y="106"/>
                      <a:pt x="91" y="106"/>
                      <a:pt x="91" y="106"/>
                    </a:cubicBezTo>
                    <a:cubicBezTo>
                      <a:pt x="91" y="106"/>
                      <a:pt x="90" y="107"/>
                      <a:pt x="90" y="107"/>
                    </a:cubicBezTo>
                    <a:cubicBezTo>
                      <a:pt x="89" y="107"/>
                      <a:pt x="89" y="106"/>
                      <a:pt x="88" y="105"/>
                    </a:cubicBezTo>
                    <a:cubicBezTo>
                      <a:pt x="86" y="104"/>
                      <a:pt x="85" y="106"/>
                      <a:pt x="83" y="106"/>
                    </a:cubicBezTo>
                    <a:cubicBezTo>
                      <a:pt x="82" y="106"/>
                      <a:pt x="79" y="103"/>
                      <a:pt x="79" y="102"/>
                    </a:cubicBezTo>
                    <a:cubicBezTo>
                      <a:pt x="79" y="101"/>
                      <a:pt x="80" y="100"/>
                      <a:pt x="80" y="98"/>
                    </a:cubicBezTo>
                    <a:cubicBezTo>
                      <a:pt x="80" y="98"/>
                      <a:pt x="81" y="97"/>
                      <a:pt x="81" y="96"/>
                    </a:cubicBezTo>
                    <a:cubicBezTo>
                      <a:pt x="81" y="95"/>
                      <a:pt x="79" y="94"/>
                      <a:pt x="78" y="94"/>
                    </a:cubicBezTo>
                    <a:cubicBezTo>
                      <a:pt x="77" y="94"/>
                      <a:pt x="74" y="95"/>
                      <a:pt x="72" y="94"/>
                    </a:cubicBezTo>
                    <a:cubicBezTo>
                      <a:pt x="72" y="93"/>
                      <a:pt x="73" y="93"/>
                      <a:pt x="73" y="92"/>
                    </a:cubicBezTo>
                    <a:cubicBezTo>
                      <a:pt x="73" y="92"/>
                      <a:pt x="73" y="92"/>
                      <a:pt x="73" y="91"/>
                    </a:cubicBezTo>
                    <a:cubicBezTo>
                      <a:pt x="73" y="91"/>
                      <a:pt x="74" y="90"/>
                      <a:pt x="74" y="89"/>
                    </a:cubicBezTo>
                    <a:cubicBezTo>
                      <a:pt x="75" y="89"/>
                      <a:pt x="75" y="88"/>
                      <a:pt x="75" y="88"/>
                    </a:cubicBezTo>
                    <a:cubicBezTo>
                      <a:pt x="75" y="87"/>
                      <a:pt x="76" y="87"/>
                      <a:pt x="76" y="86"/>
                    </a:cubicBezTo>
                    <a:cubicBezTo>
                      <a:pt x="76" y="86"/>
                      <a:pt x="75" y="85"/>
                      <a:pt x="75" y="84"/>
                    </a:cubicBezTo>
                    <a:cubicBezTo>
                      <a:pt x="73" y="85"/>
                      <a:pt x="72" y="85"/>
                      <a:pt x="72" y="85"/>
                    </a:cubicBezTo>
                    <a:cubicBezTo>
                      <a:pt x="70" y="86"/>
                      <a:pt x="70" y="89"/>
                      <a:pt x="68" y="89"/>
                    </a:cubicBezTo>
                    <a:cubicBezTo>
                      <a:pt x="67" y="89"/>
                      <a:pt x="66" y="89"/>
                      <a:pt x="66" y="90"/>
                    </a:cubicBezTo>
                    <a:cubicBezTo>
                      <a:pt x="65" y="90"/>
                      <a:pt x="64" y="90"/>
                      <a:pt x="63" y="90"/>
                    </a:cubicBezTo>
                    <a:cubicBezTo>
                      <a:pt x="63" y="90"/>
                      <a:pt x="61" y="89"/>
                      <a:pt x="61" y="89"/>
                    </a:cubicBezTo>
                    <a:cubicBezTo>
                      <a:pt x="60" y="88"/>
                      <a:pt x="59" y="86"/>
                      <a:pt x="59" y="86"/>
                    </a:cubicBezTo>
                    <a:cubicBezTo>
                      <a:pt x="58" y="83"/>
                      <a:pt x="59" y="80"/>
                      <a:pt x="60" y="79"/>
                    </a:cubicBezTo>
                    <a:cubicBezTo>
                      <a:pt x="61" y="78"/>
                      <a:pt x="61" y="78"/>
                      <a:pt x="61" y="77"/>
                    </a:cubicBezTo>
                    <a:cubicBezTo>
                      <a:pt x="61" y="77"/>
                      <a:pt x="61" y="76"/>
                      <a:pt x="61" y="75"/>
                    </a:cubicBezTo>
                    <a:cubicBezTo>
                      <a:pt x="62" y="74"/>
                      <a:pt x="63" y="73"/>
                      <a:pt x="65" y="72"/>
                    </a:cubicBezTo>
                    <a:cubicBezTo>
                      <a:pt x="66" y="72"/>
                      <a:pt x="67" y="71"/>
                      <a:pt x="69" y="71"/>
                    </a:cubicBezTo>
                    <a:cubicBezTo>
                      <a:pt x="69" y="71"/>
                      <a:pt x="71" y="71"/>
                      <a:pt x="71" y="71"/>
                    </a:cubicBezTo>
                    <a:cubicBezTo>
                      <a:pt x="72" y="71"/>
                      <a:pt x="72" y="72"/>
                      <a:pt x="73" y="72"/>
                    </a:cubicBezTo>
                    <a:cubicBezTo>
                      <a:pt x="75" y="72"/>
                      <a:pt x="75" y="70"/>
                      <a:pt x="77" y="70"/>
                    </a:cubicBezTo>
                    <a:cubicBezTo>
                      <a:pt x="78" y="70"/>
                      <a:pt x="79" y="69"/>
                      <a:pt x="80" y="70"/>
                    </a:cubicBezTo>
                    <a:cubicBezTo>
                      <a:pt x="81" y="70"/>
                      <a:pt x="82" y="71"/>
                      <a:pt x="82" y="71"/>
                    </a:cubicBezTo>
                    <a:cubicBezTo>
                      <a:pt x="83" y="71"/>
                      <a:pt x="84" y="70"/>
                      <a:pt x="84" y="70"/>
                    </a:cubicBezTo>
                    <a:cubicBezTo>
                      <a:pt x="85" y="70"/>
                      <a:pt x="86" y="71"/>
                      <a:pt x="86" y="72"/>
                    </a:cubicBezTo>
                    <a:cubicBezTo>
                      <a:pt x="86" y="73"/>
                      <a:pt x="85" y="74"/>
                      <a:pt x="85" y="75"/>
                    </a:cubicBezTo>
                    <a:cubicBezTo>
                      <a:pt x="86" y="75"/>
                      <a:pt x="88" y="76"/>
                      <a:pt x="89" y="76"/>
                    </a:cubicBezTo>
                    <a:cubicBezTo>
                      <a:pt x="90" y="75"/>
                      <a:pt x="89" y="74"/>
                      <a:pt x="89" y="73"/>
                    </a:cubicBezTo>
                    <a:cubicBezTo>
                      <a:pt x="89" y="73"/>
                      <a:pt x="89" y="73"/>
                      <a:pt x="89" y="72"/>
                    </a:cubicBezTo>
                    <a:cubicBezTo>
                      <a:pt x="89" y="71"/>
                      <a:pt x="89" y="71"/>
                      <a:pt x="89" y="70"/>
                    </a:cubicBezTo>
                    <a:cubicBezTo>
                      <a:pt x="89" y="68"/>
                      <a:pt x="90" y="67"/>
                      <a:pt x="91" y="6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61" name="ïsļíḍé">
                <a:extLst>
                  <a:ext uri="{FF2B5EF4-FFF2-40B4-BE49-F238E27FC236}">
                    <a16:creationId xmlns:a16="http://schemas.microsoft.com/office/drawing/2014/main" id="{5F5F794E-A616-0F49-A076-2E60DC6249AF}"/>
                  </a:ext>
                </a:extLst>
              </p:cNvPr>
              <p:cNvSpPr/>
              <p:nvPr/>
            </p:nvSpPr>
            <p:spPr bwMode="auto">
              <a:xfrm>
                <a:off x="4662603" y="2570134"/>
                <a:ext cx="521859" cy="52322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62" name="ïsḷíḍè">
                <a:extLst>
                  <a:ext uri="{FF2B5EF4-FFF2-40B4-BE49-F238E27FC236}">
                    <a16:creationId xmlns:a16="http://schemas.microsoft.com/office/drawing/2014/main" id="{F8A39699-A01E-D547-B09D-47A45B0674C0}"/>
                  </a:ext>
                </a:extLst>
              </p:cNvPr>
              <p:cNvSpPr/>
              <p:nvPr/>
            </p:nvSpPr>
            <p:spPr bwMode="auto">
              <a:xfrm>
                <a:off x="4777914" y="2716621"/>
                <a:ext cx="291236" cy="230254"/>
              </a:xfrm>
              <a:custGeom>
                <a:avLst/>
                <a:gdLst>
                  <a:gd name="T0" fmla="*/ 210 w 234"/>
                  <a:gd name="T1" fmla="*/ 42 h 185"/>
                  <a:gd name="T2" fmla="*/ 189 w 234"/>
                  <a:gd name="T3" fmla="*/ 42 h 185"/>
                  <a:gd name="T4" fmla="*/ 189 w 234"/>
                  <a:gd name="T5" fmla="*/ 53 h 185"/>
                  <a:gd name="T6" fmla="*/ 213 w 234"/>
                  <a:gd name="T7" fmla="*/ 105 h 185"/>
                  <a:gd name="T8" fmla="*/ 213 w 234"/>
                  <a:gd name="T9" fmla="*/ 129 h 185"/>
                  <a:gd name="T10" fmla="*/ 189 w 234"/>
                  <a:gd name="T11" fmla="*/ 185 h 185"/>
                  <a:gd name="T12" fmla="*/ 234 w 234"/>
                  <a:gd name="T13" fmla="*/ 175 h 185"/>
                  <a:gd name="T14" fmla="*/ 234 w 234"/>
                  <a:gd name="T15" fmla="*/ 67 h 185"/>
                  <a:gd name="T16" fmla="*/ 188 w 234"/>
                  <a:gd name="T17" fmla="*/ 0 h 185"/>
                  <a:gd name="T18" fmla="*/ 117 w 234"/>
                  <a:gd name="T19" fmla="*/ 15 h 185"/>
                  <a:gd name="T20" fmla="*/ 189 w 234"/>
                  <a:gd name="T21" fmla="*/ 42 h 185"/>
                  <a:gd name="T22" fmla="*/ 117 w 234"/>
                  <a:gd name="T23" fmla="*/ 148 h 185"/>
                  <a:gd name="T24" fmla="*/ 178 w 234"/>
                  <a:gd name="T25" fmla="*/ 175 h 185"/>
                  <a:gd name="T26" fmla="*/ 189 w 234"/>
                  <a:gd name="T27" fmla="*/ 185 h 185"/>
                  <a:gd name="T28" fmla="*/ 166 w 234"/>
                  <a:gd name="T29" fmla="*/ 129 h 185"/>
                  <a:gd name="T30" fmla="*/ 189 w 234"/>
                  <a:gd name="T31" fmla="*/ 105 h 185"/>
                  <a:gd name="T32" fmla="*/ 117 w 234"/>
                  <a:gd name="T33" fmla="*/ 53 h 185"/>
                  <a:gd name="T34" fmla="*/ 117 w 234"/>
                  <a:gd name="T35" fmla="*/ 0 h 185"/>
                  <a:gd name="T36" fmla="*/ 44 w 234"/>
                  <a:gd name="T37" fmla="*/ 2 h 185"/>
                  <a:gd name="T38" fmla="*/ 58 w 234"/>
                  <a:gd name="T39" fmla="*/ 15 h 185"/>
                  <a:gd name="T40" fmla="*/ 117 w 234"/>
                  <a:gd name="T41" fmla="*/ 15 h 185"/>
                  <a:gd name="T42" fmla="*/ 44 w 234"/>
                  <a:gd name="T43" fmla="*/ 185 h 185"/>
                  <a:gd name="T44" fmla="*/ 56 w 234"/>
                  <a:gd name="T45" fmla="*/ 175 h 185"/>
                  <a:gd name="T46" fmla="*/ 117 w 234"/>
                  <a:gd name="T47" fmla="*/ 148 h 185"/>
                  <a:gd name="T48" fmla="*/ 44 w 234"/>
                  <a:gd name="T49" fmla="*/ 53 h 185"/>
                  <a:gd name="T50" fmla="*/ 68 w 234"/>
                  <a:gd name="T51" fmla="*/ 105 h 185"/>
                  <a:gd name="T52" fmla="*/ 68 w 234"/>
                  <a:gd name="T53" fmla="*/ 129 h 185"/>
                  <a:gd name="T54" fmla="*/ 44 w 234"/>
                  <a:gd name="T55" fmla="*/ 185 h 185"/>
                  <a:gd name="T56" fmla="*/ 24 w 234"/>
                  <a:gd name="T57" fmla="*/ 42 h 185"/>
                  <a:gd name="T58" fmla="*/ 0 w 234"/>
                  <a:gd name="T59" fmla="*/ 142 h 185"/>
                  <a:gd name="T60" fmla="*/ 0 w 234"/>
                  <a:gd name="T61" fmla="*/ 175 h 185"/>
                  <a:gd name="T62" fmla="*/ 44 w 234"/>
                  <a:gd name="T63" fmla="*/ 185 h 185"/>
                  <a:gd name="T64" fmla="*/ 21 w 234"/>
                  <a:gd name="T65" fmla="*/ 129 h 185"/>
                  <a:gd name="T66" fmla="*/ 44 w 234"/>
                  <a:gd name="T67" fmla="*/ 105 h 185"/>
                  <a:gd name="T68" fmla="*/ 39 w 234"/>
                  <a:gd name="T69" fmla="*/ 53 h 185"/>
                  <a:gd name="T70" fmla="*/ 44 w 234"/>
                  <a:gd name="T71" fmla="*/ 2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34" h="185">
                    <a:moveTo>
                      <a:pt x="234" y="67"/>
                    </a:moveTo>
                    <a:cubicBezTo>
                      <a:pt x="210" y="42"/>
                      <a:pt x="210" y="42"/>
                      <a:pt x="210" y="42"/>
                    </a:cubicBezTo>
                    <a:cubicBezTo>
                      <a:pt x="189" y="2"/>
                      <a:pt x="189" y="2"/>
                      <a:pt x="189" y="2"/>
                    </a:cubicBezTo>
                    <a:cubicBezTo>
                      <a:pt x="189" y="42"/>
                      <a:pt x="189" y="42"/>
                      <a:pt x="189" y="42"/>
                    </a:cubicBezTo>
                    <a:cubicBezTo>
                      <a:pt x="195" y="53"/>
                      <a:pt x="195" y="53"/>
                      <a:pt x="195" y="53"/>
                    </a:cubicBezTo>
                    <a:cubicBezTo>
                      <a:pt x="189" y="53"/>
                      <a:pt x="189" y="53"/>
                      <a:pt x="189" y="53"/>
                    </a:cubicBezTo>
                    <a:cubicBezTo>
                      <a:pt x="189" y="105"/>
                      <a:pt x="189" y="105"/>
                      <a:pt x="189" y="105"/>
                    </a:cubicBezTo>
                    <a:cubicBezTo>
                      <a:pt x="213" y="105"/>
                      <a:pt x="213" y="105"/>
                      <a:pt x="213" y="105"/>
                    </a:cubicBezTo>
                    <a:cubicBezTo>
                      <a:pt x="213" y="129"/>
                      <a:pt x="213" y="129"/>
                      <a:pt x="213" y="129"/>
                    </a:cubicBezTo>
                    <a:cubicBezTo>
                      <a:pt x="213" y="129"/>
                      <a:pt x="213" y="129"/>
                      <a:pt x="213" y="129"/>
                    </a:cubicBezTo>
                    <a:cubicBezTo>
                      <a:pt x="189" y="129"/>
                      <a:pt x="189" y="129"/>
                      <a:pt x="189" y="129"/>
                    </a:cubicBezTo>
                    <a:cubicBezTo>
                      <a:pt x="189" y="185"/>
                      <a:pt x="189" y="185"/>
                      <a:pt x="189" y="185"/>
                    </a:cubicBezTo>
                    <a:cubicBezTo>
                      <a:pt x="223" y="185"/>
                      <a:pt x="223" y="185"/>
                      <a:pt x="223" y="185"/>
                    </a:cubicBezTo>
                    <a:cubicBezTo>
                      <a:pt x="229" y="185"/>
                      <a:pt x="234" y="180"/>
                      <a:pt x="234" y="175"/>
                    </a:cubicBezTo>
                    <a:cubicBezTo>
                      <a:pt x="234" y="148"/>
                      <a:pt x="234" y="148"/>
                      <a:pt x="234" y="148"/>
                    </a:cubicBezTo>
                    <a:lnTo>
                      <a:pt x="234" y="67"/>
                    </a:lnTo>
                    <a:close/>
                    <a:moveTo>
                      <a:pt x="189" y="2"/>
                    </a:moveTo>
                    <a:cubicBezTo>
                      <a:pt x="188" y="0"/>
                      <a:pt x="188" y="0"/>
                      <a:pt x="188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17" y="15"/>
                      <a:pt x="117" y="15"/>
                      <a:pt x="117" y="15"/>
                    </a:cubicBezTo>
                    <a:cubicBezTo>
                      <a:pt x="175" y="15"/>
                      <a:pt x="175" y="15"/>
                      <a:pt x="175" y="15"/>
                    </a:cubicBezTo>
                    <a:cubicBezTo>
                      <a:pt x="189" y="42"/>
                      <a:pt x="189" y="42"/>
                      <a:pt x="189" y="42"/>
                    </a:cubicBezTo>
                    <a:cubicBezTo>
                      <a:pt x="189" y="2"/>
                      <a:pt x="189" y="2"/>
                      <a:pt x="189" y="2"/>
                    </a:cubicBezTo>
                    <a:close/>
                    <a:moveTo>
                      <a:pt x="117" y="148"/>
                    </a:moveTo>
                    <a:cubicBezTo>
                      <a:pt x="178" y="148"/>
                      <a:pt x="178" y="148"/>
                      <a:pt x="178" y="148"/>
                    </a:cubicBezTo>
                    <a:cubicBezTo>
                      <a:pt x="178" y="175"/>
                      <a:pt x="178" y="175"/>
                      <a:pt x="178" y="175"/>
                    </a:cubicBezTo>
                    <a:cubicBezTo>
                      <a:pt x="178" y="180"/>
                      <a:pt x="183" y="185"/>
                      <a:pt x="189" y="185"/>
                    </a:cubicBezTo>
                    <a:cubicBezTo>
                      <a:pt x="189" y="185"/>
                      <a:pt x="189" y="185"/>
                      <a:pt x="189" y="185"/>
                    </a:cubicBezTo>
                    <a:cubicBezTo>
                      <a:pt x="189" y="129"/>
                      <a:pt x="189" y="129"/>
                      <a:pt x="189" y="129"/>
                    </a:cubicBezTo>
                    <a:cubicBezTo>
                      <a:pt x="166" y="129"/>
                      <a:pt x="166" y="129"/>
                      <a:pt x="166" y="129"/>
                    </a:cubicBezTo>
                    <a:cubicBezTo>
                      <a:pt x="166" y="105"/>
                      <a:pt x="166" y="105"/>
                      <a:pt x="166" y="105"/>
                    </a:cubicBezTo>
                    <a:cubicBezTo>
                      <a:pt x="189" y="105"/>
                      <a:pt x="189" y="105"/>
                      <a:pt x="189" y="105"/>
                    </a:cubicBezTo>
                    <a:cubicBezTo>
                      <a:pt x="189" y="53"/>
                      <a:pt x="189" y="53"/>
                      <a:pt x="189" y="53"/>
                    </a:cubicBezTo>
                    <a:cubicBezTo>
                      <a:pt x="117" y="53"/>
                      <a:pt x="117" y="53"/>
                      <a:pt x="117" y="53"/>
                    </a:cubicBezTo>
                    <a:lnTo>
                      <a:pt x="117" y="148"/>
                    </a:lnTo>
                    <a:close/>
                    <a:moveTo>
                      <a:pt x="117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117" y="15"/>
                      <a:pt x="117" y="15"/>
                      <a:pt x="117" y="15"/>
                    </a:cubicBezTo>
                    <a:cubicBezTo>
                      <a:pt x="117" y="0"/>
                      <a:pt x="117" y="0"/>
                      <a:pt x="117" y="0"/>
                    </a:cubicBezTo>
                    <a:close/>
                    <a:moveTo>
                      <a:pt x="44" y="185"/>
                    </a:moveTo>
                    <a:cubicBezTo>
                      <a:pt x="45" y="185"/>
                      <a:pt x="45" y="185"/>
                      <a:pt x="45" y="185"/>
                    </a:cubicBezTo>
                    <a:cubicBezTo>
                      <a:pt x="51" y="185"/>
                      <a:pt x="56" y="180"/>
                      <a:pt x="56" y="175"/>
                    </a:cubicBezTo>
                    <a:cubicBezTo>
                      <a:pt x="56" y="148"/>
                      <a:pt x="56" y="148"/>
                      <a:pt x="56" y="148"/>
                    </a:cubicBezTo>
                    <a:cubicBezTo>
                      <a:pt x="117" y="148"/>
                      <a:pt x="117" y="148"/>
                      <a:pt x="117" y="148"/>
                    </a:cubicBezTo>
                    <a:cubicBezTo>
                      <a:pt x="117" y="53"/>
                      <a:pt x="117" y="53"/>
                      <a:pt x="117" y="53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4" y="105"/>
                      <a:pt x="44" y="105"/>
                      <a:pt x="44" y="105"/>
                    </a:cubicBezTo>
                    <a:cubicBezTo>
                      <a:pt x="68" y="105"/>
                      <a:pt x="68" y="105"/>
                      <a:pt x="68" y="105"/>
                    </a:cubicBezTo>
                    <a:cubicBezTo>
                      <a:pt x="68" y="129"/>
                      <a:pt x="68" y="129"/>
                      <a:pt x="68" y="129"/>
                    </a:cubicBezTo>
                    <a:cubicBezTo>
                      <a:pt x="68" y="129"/>
                      <a:pt x="68" y="129"/>
                      <a:pt x="68" y="129"/>
                    </a:cubicBezTo>
                    <a:cubicBezTo>
                      <a:pt x="44" y="129"/>
                      <a:pt x="44" y="129"/>
                      <a:pt x="44" y="129"/>
                    </a:cubicBezTo>
                    <a:lnTo>
                      <a:pt x="44" y="185"/>
                    </a:lnTo>
                    <a:close/>
                    <a:moveTo>
                      <a:pt x="44" y="2"/>
                    </a:moveTo>
                    <a:cubicBezTo>
                      <a:pt x="24" y="42"/>
                      <a:pt x="24" y="42"/>
                      <a:pt x="24" y="42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175"/>
                      <a:pt x="0" y="175"/>
                      <a:pt x="0" y="175"/>
                    </a:cubicBezTo>
                    <a:cubicBezTo>
                      <a:pt x="0" y="180"/>
                      <a:pt x="5" y="185"/>
                      <a:pt x="11" y="185"/>
                    </a:cubicBezTo>
                    <a:cubicBezTo>
                      <a:pt x="44" y="185"/>
                      <a:pt x="44" y="185"/>
                      <a:pt x="44" y="185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21" y="129"/>
                      <a:pt x="21" y="129"/>
                      <a:pt x="21" y="129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44" y="105"/>
                      <a:pt x="44" y="105"/>
                      <a:pt x="44" y="105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44" y="42"/>
                      <a:pt x="44" y="42"/>
                      <a:pt x="44" y="42"/>
                    </a:cubicBezTo>
                    <a:lnTo>
                      <a:pt x="44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63" name="ïŝļïḑê">
                <a:extLst>
                  <a:ext uri="{FF2B5EF4-FFF2-40B4-BE49-F238E27FC236}">
                    <a16:creationId xmlns:a16="http://schemas.microsoft.com/office/drawing/2014/main" id="{47C89400-C820-5942-9740-4A7BB91D2321}"/>
                  </a:ext>
                </a:extLst>
              </p:cNvPr>
              <p:cNvSpPr/>
              <p:nvPr/>
            </p:nvSpPr>
            <p:spPr bwMode="auto">
              <a:xfrm>
                <a:off x="7564326" y="4281582"/>
                <a:ext cx="555416" cy="312978"/>
              </a:xfrm>
              <a:custGeom>
                <a:avLst/>
                <a:gdLst>
                  <a:gd name="T0" fmla="*/ 56 w 343"/>
                  <a:gd name="T1" fmla="*/ 193 h 193"/>
                  <a:gd name="T2" fmla="*/ 0 w 343"/>
                  <a:gd name="T3" fmla="*/ 148 h 193"/>
                  <a:gd name="T4" fmla="*/ 22 w 343"/>
                  <a:gd name="T5" fmla="*/ 113 h 193"/>
                  <a:gd name="T6" fmla="*/ 21 w 343"/>
                  <a:gd name="T7" fmla="*/ 104 h 193"/>
                  <a:gd name="T8" fmla="*/ 88 w 343"/>
                  <a:gd name="T9" fmla="*/ 51 h 193"/>
                  <a:gd name="T10" fmla="*/ 106 w 343"/>
                  <a:gd name="T11" fmla="*/ 53 h 193"/>
                  <a:gd name="T12" fmla="*/ 106 w 343"/>
                  <a:gd name="T13" fmla="*/ 49 h 193"/>
                  <a:gd name="T14" fmla="*/ 145 w 343"/>
                  <a:gd name="T15" fmla="*/ 1 h 193"/>
                  <a:gd name="T16" fmla="*/ 145 w 343"/>
                  <a:gd name="T17" fmla="*/ 89 h 193"/>
                  <a:gd name="T18" fmla="*/ 109 w 343"/>
                  <a:gd name="T19" fmla="*/ 89 h 193"/>
                  <a:gd name="T20" fmla="*/ 171 w 343"/>
                  <a:gd name="T21" fmla="*/ 167 h 193"/>
                  <a:gd name="T22" fmla="*/ 234 w 343"/>
                  <a:gd name="T23" fmla="*/ 89 h 193"/>
                  <a:gd name="T24" fmla="*/ 198 w 343"/>
                  <a:gd name="T25" fmla="*/ 89 h 193"/>
                  <a:gd name="T26" fmla="*/ 198 w 343"/>
                  <a:gd name="T27" fmla="*/ 0 h 193"/>
                  <a:gd name="T28" fmla="*/ 240 w 343"/>
                  <a:gd name="T29" fmla="*/ 49 h 193"/>
                  <a:gd name="T30" fmla="*/ 240 w 343"/>
                  <a:gd name="T31" fmla="*/ 52 h 193"/>
                  <a:gd name="T32" fmla="*/ 254 w 343"/>
                  <a:gd name="T33" fmla="*/ 51 h 193"/>
                  <a:gd name="T34" fmla="*/ 321 w 343"/>
                  <a:gd name="T35" fmla="*/ 104 h 193"/>
                  <a:gd name="T36" fmla="*/ 320 w 343"/>
                  <a:gd name="T37" fmla="*/ 113 h 193"/>
                  <a:gd name="T38" fmla="*/ 343 w 343"/>
                  <a:gd name="T39" fmla="*/ 148 h 193"/>
                  <a:gd name="T40" fmla="*/ 286 w 343"/>
                  <a:gd name="T41" fmla="*/ 193 h 193"/>
                  <a:gd name="T42" fmla="*/ 56 w 343"/>
                  <a:gd name="T43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43" h="193">
                    <a:moveTo>
                      <a:pt x="56" y="193"/>
                    </a:moveTo>
                    <a:cubicBezTo>
                      <a:pt x="25" y="193"/>
                      <a:pt x="0" y="168"/>
                      <a:pt x="0" y="148"/>
                    </a:cubicBezTo>
                    <a:cubicBezTo>
                      <a:pt x="0" y="129"/>
                      <a:pt x="9" y="121"/>
                      <a:pt x="22" y="113"/>
                    </a:cubicBezTo>
                    <a:cubicBezTo>
                      <a:pt x="22" y="110"/>
                      <a:pt x="21" y="107"/>
                      <a:pt x="21" y="104"/>
                    </a:cubicBezTo>
                    <a:cubicBezTo>
                      <a:pt x="21" y="74"/>
                      <a:pt x="51" y="51"/>
                      <a:pt x="88" y="51"/>
                    </a:cubicBezTo>
                    <a:cubicBezTo>
                      <a:pt x="94" y="51"/>
                      <a:pt x="101" y="52"/>
                      <a:pt x="106" y="53"/>
                    </a:cubicBezTo>
                    <a:cubicBezTo>
                      <a:pt x="106" y="51"/>
                      <a:pt x="106" y="50"/>
                      <a:pt x="106" y="49"/>
                    </a:cubicBezTo>
                    <a:cubicBezTo>
                      <a:pt x="106" y="28"/>
                      <a:pt x="122" y="9"/>
                      <a:pt x="145" y="1"/>
                    </a:cubicBezTo>
                    <a:cubicBezTo>
                      <a:pt x="145" y="89"/>
                      <a:pt x="145" y="89"/>
                      <a:pt x="145" y="89"/>
                    </a:cubicBezTo>
                    <a:cubicBezTo>
                      <a:pt x="109" y="89"/>
                      <a:pt x="109" y="89"/>
                      <a:pt x="109" y="89"/>
                    </a:cubicBezTo>
                    <a:cubicBezTo>
                      <a:pt x="171" y="167"/>
                      <a:pt x="171" y="167"/>
                      <a:pt x="171" y="167"/>
                    </a:cubicBezTo>
                    <a:cubicBezTo>
                      <a:pt x="234" y="89"/>
                      <a:pt x="234" y="89"/>
                      <a:pt x="234" y="89"/>
                    </a:cubicBezTo>
                    <a:cubicBezTo>
                      <a:pt x="198" y="89"/>
                      <a:pt x="198" y="89"/>
                      <a:pt x="198" y="89"/>
                    </a:cubicBezTo>
                    <a:cubicBezTo>
                      <a:pt x="198" y="0"/>
                      <a:pt x="198" y="0"/>
                      <a:pt x="198" y="0"/>
                    </a:cubicBezTo>
                    <a:cubicBezTo>
                      <a:pt x="223" y="8"/>
                      <a:pt x="240" y="26"/>
                      <a:pt x="240" y="49"/>
                    </a:cubicBezTo>
                    <a:cubicBezTo>
                      <a:pt x="240" y="50"/>
                      <a:pt x="240" y="51"/>
                      <a:pt x="240" y="52"/>
                    </a:cubicBezTo>
                    <a:cubicBezTo>
                      <a:pt x="244" y="51"/>
                      <a:pt x="249" y="51"/>
                      <a:pt x="254" y="51"/>
                    </a:cubicBezTo>
                    <a:cubicBezTo>
                      <a:pt x="291" y="51"/>
                      <a:pt x="321" y="74"/>
                      <a:pt x="321" y="104"/>
                    </a:cubicBezTo>
                    <a:cubicBezTo>
                      <a:pt x="321" y="107"/>
                      <a:pt x="321" y="110"/>
                      <a:pt x="320" y="113"/>
                    </a:cubicBezTo>
                    <a:cubicBezTo>
                      <a:pt x="334" y="121"/>
                      <a:pt x="343" y="129"/>
                      <a:pt x="343" y="148"/>
                    </a:cubicBezTo>
                    <a:cubicBezTo>
                      <a:pt x="343" y="168"/>
                      <a:pt x="318" y="193"/>
                      <a:pt x="286" y="193"/>
                    </a:cubicBezTo>
                    <a:lnTo>
                      <a:pt x="56" y="19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64" name="ïṡ1íḍè">
                <a:extLst>
                  <a:ext uri="{FF2B5EF4-FFF2-40B4-BE49-F238E27FC236}">
                    <a16:creationId xmlns:a16="http://schemas.microsoft.com/office/drawing/2014/main" id="{7573F271-D800-B646-AAED-29E2EB00BC06}"/>
                  </a:ext>
                </a:extLst>
              </p:cNvPr>
              <p:cNvSpPr/>
              <p:nvPr/>
            </p:nvSpPr>
            <p:spPr bwMode="auto">
              <a:xfrm>
                <a:off x="4010622" y="4275419"/>
                <a:ext cx="553361" cy="319142"/>
              </a:xfrm>
              <a:custGeom>
                <a:avLst/>
                <a:gdLst>
                  <a:gd name="T0" fmla="*/ 56 w 342"/>
                  <a:gd name="T1" fmla="*/ 197 h 197"/>
                  <a:gd name="T2" fmla="*/ 0 w 342"/>
                  <a:gd name="T3" fmla="*/ 152 h 197"/>
                  <a:gd name="T4" fmla="*/ 22 w 342"/>
                  <a:gd name="T5" fmla="*/ 117 h 197"/>
                  <a:gd name="T6" fmla="*/ 21 w 342"/>
                  <a:gd name="T7" fmla="*/ 108 h 197"/>
                  <a:gd name="T8" fmla="*/ 88 w 342"/>
                  <a:gd name="T9" fmla="*/ 55 h 197"/>
                  <a:gd name="T10" fmla="*/ 106 w 342"/>
                  <a:gd name="T11" fmla="*/ 57 h 197"/>
                  <a:gd name="T12" fmla="*/ 106 w 342"/>
                  <a:gd name="T13" fmla="*/ 53 h 197"/>
                  <a:gd name="T14" fmla="*/ 173 w 342"/>
                  <a:gd name="T15" fmla="*/ 0 h 197"/>
                  <a:gd name="T16" fmla="*/ 240 w 342"/>
                  <a:gd name="T17" fmla="*/ 53 h 197"/>
                  <a:gd name="T18" fmla="*/ 239 w 342"/>
                  <a:gd name="T19" fmla="*/ 56 h 197"/>
                  <a:gd name="T20" fmla="*/ 254 w 342"/>
                  <a:gd name="T21" fmla="*/ 55 h 197"/>
                  <a:gd name="T22" fmla="*/ 321 w 342"/>
                  <a:gd name="T23" fmla="*/ 108 h 197"/>
                  <a:gd name="T24" fmla="*/ 320 w 342"/>
                  <a:gd name="T25" fmla="*/ 117 h 197"/>
                  <a:gd name="T26" fmla="*/ 342 w 342"/>
                  <a:gd name="T27" fmla="*/ 152 h 197"/>
                  <a:gd name="T28" fmla="*/ 286 w 342"/>
                  <a:gd name="T29" fmla="*/ 197 h 197"/>
                  <a:gd name="T30" fmla="*/ 198 w 342"/>
                  <a:gd name="T31" fmla="*/ 197 h 197"/>
                  <a:gd name="T32" fmla="*/ 198 w 342"/>
                  <a:gd name="T33" fmla="*/ 120 h 197"/>
                  <a:gd name="T34" fmla="*/ 234 w 342"/>
                  <a:gd name="T35" fmla="*/ 120 h 197"/>
                  <a:gd name="T36" fmla="*/ 171 w 342"/>
                  <a:gd name="T37" fmla="*/ 42 h 197"/>
                  <a:gd name="T38" fmla="*/ 109 w 342"/>
                  <a:gd name="T39" fmla="*/ 120 h 197"/>
                  <a:gd name="T40" fmla="*/ 144 w 342"/>
                  <a:gd name="T41" fmla="*/ 120 h 197"/>
                  <a:gd name="T42" fmla="*/ 144 w 342"/>
                  <a:gd name="T43" fmla="*/ 197 h 197"/>
                  <a:gd name="T44" fmla="*/ 56 w 342"/>
                  <a:gd name="T45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42" h="197">
                    <a:moveTo>
                      <a:pt x="56" y="197"/>
                    </a:moveTo>
                    <a:cubicBezTo>
                      <a:pt x="25" y="197"/>
                      <a:pt x="0" y="172"/>
                      <a:pt x="0" y="152"/>
                    </a:cubicBezTo>
                    <a:cubicBezTo>
                      <a:pt x="0" y="133"/>
                      <a:pt x="9" y="125"/>
                      <a:pt x="22" y="117"/>
                    </a:cubicBezTo>
                    <a:cubicBezTo>
                      <a:pt x="21" y="114"/>
                      <a:pt x="21" y="111"/>
                      <a:pt x="21" y="108"/>
                    </a:cubicBezTo>
                    <a:cubicBezTo>
                      <a:pt x="21" y="78"/>
                      <a:pt x="51" y="55"/>
                      <a:pt x="88" y="55"/>
                    </a:cubicBezTo>
                    <a:cubicBezTo>
                      <a:pt x="94" y="55"/>
                      <a:pt x="100" y="56"/>
                      <a:pt x="106" y="57"/>
                    </a:cubicBezTo>
                    <a:cubicBezTo>
                      <a:pt x="106" y="55"/>
                      <a:pt x="106" y="54"/>
                      <a:pt x="106" y="53"/>
                    </a:cubicBezTo>
                    <a:cubicBezTo>
                      <a:pt x="106" y="24"/>
                      <a:pt x="136" y="0"/>
                      <a:pt x="173" y="0"/>
                    </a:cubicBezTo>
                    <a:cubicBezTo>
                      <a:pt x="210" y="0"/>
                      <a:pt x="240" y="24"/>
                      <a:pt x="240" y="53"/>
                    </a:cubicBezTo>
                    <a:cubicBezTo>
                      <a:pt x="240" y="54"/>
                      <a:pt x="240" y="55"/>
                      <a:pt x="239" y="56"/>
                    </a:cubicBezTo>
                    <a:cubicBezTo>
                      <a:pt x="244" y="55"/>
                      <a:pt x="249" y="55"/>
                      <a:pt x="254" y="55"/>
                    </a:cubicBezTo>
                    <a:cubicBezTo>
                      <a:pt x="291" y="55"/>
                      <a:pt x="321" y="78"/>
                      <a:pt x="321" y="108"/>
                    </a:cubicBezTo>
                    <a:cubicBezTo>
                      <a:pt x="321" y="111"/>
                      <a:pt x="321" y="114"/>
                      <a:pt x="320" y="117"/>
                    </a:cubicBezTo>
                    <a:cubicBezTo>
                      <a:pt x="334" y="125"/>
                      <a:pt x="342" y="133"/>
                      <a:pt x="342" y="152"/>
                    </a:cubicBezTo>
                    <a:cubicBezTo>
                      <a:pt x="342" y="172"/>
                      <a:pt x="317" y="197"/>
                      <a:pt x="286" y="197"/>
                    </a:cubicBezTo>
                    <a:cubicBezTo>
                      <a:pt x="198" y="197"/>
                      <a:pt x="198" y="197"/>
                      <a:pt x="198" y="197"/>
                    </a:cubicBezTo>
                    <a:cubicBezTo>
                      <a:pt x="198" y="120"/>
                      <a:pt x="198" y="120"/>
                      <a:pt x="198" y="120"/>
                    </a:cubicBezTo>
                    <a:cubicBezTo>
                      <a:pt x="234" y="120"/>
                      <a:pt x="234" y="120"/>
                      <a:pt x="234" y="120"/>
                    </a:cubicBezTo>
                    <a:cubicBezTo>
                      <a:pt x="171" y="42"/>
                      <a:pt x="171" y="42"/>
                      <a:pt x="171" y="42"/>
                    </a:cubicBezTo>
                    <a:cubicBezTo>
                      <a:pt x="109" y="120"/>
                      <a:pt x="109" y="120"/>
                      <a:pt x="109" y="120"/>
                    </a:cubicBezTo>
                    <a:cubicBezTo>
                      <a:pt x="144" y="120"/>
                      <a:pt x="144" y="120"/>
                      <a:pt x="144" y="120"/>
                    </a:cubicBezTo>
                    <a:cubicBezTo>
                      <a:pt x="144" y="197"/>
                      <a:pt x="144" y="197"/>
                      <a:pt x="144" y="197"/>
                    </a:cubicBezTo>
                    <a:lnTo>
                      <a:pt x="56" y="19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65" name="iSļide">
                <a:extLst>
                  <a:ext uri="{FF2B5EF4-FFF2-40B4-BE49-F238E27FC236}">
                    <a16:creationId xmlns:a16="http://schemas.microsoft.com/office/drawing/2014/main" id="{A2E903CD-D3F1-F246-B06A-AE6908333354}"/>
                  </a:ext>
                </a:extLst>
              </p:cNvPr>
              <p:cNvSpPr/>
              <p:nvPr/>
            </p:nvSpPr>
            <p:spPr bwMode="auto">
              <a:xfrm>
                <a:off x="7625963" y="2000337"/>
                <a:ext cx="474604" cy="473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66" name="íṥḷïḋè">
                <a:extLst>
                  <a:ext uri="{FF2B5EF4-FFF2-40B4-BE49-F238E27FC236}">
                    <a16:creationId xmlns:a16="http://schemas.microsoft.com/office/drawing/2014/main" id="{A2E903CD-D3F1-F246-B06A-AE6908333354}"/>
                  </a:ext>
                </a:extLst>
              </p:cNvPr>
              <p:cNvSpPr/>
              <p:nvPr/>
            </p:nvSpPr>
            <p:spPr bwMode="auto">
              <a:xfrm>
                <a:off x="7724866" y="2114651"/>
                <a:ext cx="276798" cy="245290"/>
              </a:xfrm>
              <a:custGeom>
                <a:avLst/>
                <a:gdLst>
                  <a:gd name="T0" fmla="*/ 6631 w 8161"/>
                  <a:gd name="T1" fmla="*/ 866 h 7242"/>
                  <a:gd name="T2" fmla="*/ 3126 w 8161"/>
                  <a:gd name="T3" fmla="*/ 3571 h 7242"/>
                  <a:gd name="T4" fmla="*/ 2515 w 8161"/>
                  <a:gd name="T5" fmla="*/ 2242 h 7242"/>
                  <a:gd name="T6" fmla="*/ 4843 w 8161"/>
                  <a:gd name="T7" fmla="*/ 70 h 7242"/>
                  <a:gd name="T8" fmla="*/ 1371 w 8161"/>
                  <a:gd name="T9" fmla="*/ 1359 h 7242"/>
                  <a:gd name="T10" fmla="*/ 956 w 8161"/>
                  <a:gd name="T11" fmla="*/ 3915 h 7242"/>
                  <a:gd name="T12" fmla="*/ 3417 w 8161"/>
                  <a:gd name="T13" fmla="*/ 5710 h 7242"/>
                  <a:gd name="T14" fmla="*/ 4278 w 8161"/>
                  <a:gd name="T15" fmla="*/ 6910 h 7242"/>
                  <a:gd name="T16" fmla="*/ 7725 w 8161"/>
                  <a:gd name="T17" fmla="*/ 5674 h 7242"/>
                  <a:gd name="T18" fmla="*/ 8160 w 8161"/>
                  <a:gd name="T19" fmla="*/ 2006 h 7242"/>
                  <a:gd name="T20" fmla="*/ 6622 w 8161"/>
                  <a:gd name="T21" fmla="*/ 3552 h 7242"/>
                  <a:gd name="T22" fmla="*/ 7194 w 8161"/>
                  <a:gd name="T23" fmla="*/ 2637 h 7242"/>
                  <a:gd name="T24" fmla="*/ 7505 w 8161"/>
                  <a:gd name="T25" fmla="*/ 3284 h 7242"/>
                  <a:gd name="T26" fmla="*/ 7332 w 8161"/>
                  <a:gd name="T27" fmla="*/ 4557 h 7242"/>
                  <a:gd name="T28" fmla="*/ 6975 w 8161"/>
                  <a:gd name="T29" fmla="*/ 4805 h 7242"/>
                  <a:gd name="T30" fmla="*/ 6874 w 8161"/>
                  <a:gd name="T31" fmla="*/ 3577 h 7242"/>
                  <a:gd name="T32" fmla="*/ 6622 w 8161"/>
                  <a:gd name="T33" fmla="*/ 3552 h 7242"/>
                  <a:gd name="T34" fmla="*/ 5531 w 8161"/>
                  <a:gd name="T35" fmla="*/ 3442 h 7242"/>
                  <a:gd name="T36" fmla="*/ 6077 w 8161"/>
                  <a:gd name="T37" fmla="*/ 3807 h 7242"/>
                  <a:gd name="T38" fmla="*/ 5837 w 8161"/>
                  <a:gd name="T39" fmla="*/ 4058 h 7242"/>
                  <a:gd name="T40" fmla="*/ 5753 w 8161"/>
                  <a:gd name="T41" fmla="*/ 5333 h 7242"/>
                  <a:gd name="T42" fmla="*/ 5423 w 8161"/>
                  <a:gd name="T43" fmla="*/ 5385 h 7242"/>
                  <a:gd name="T44" fmla="*/ 5256 w 8161"/>
                  <a:gd name="T45" fmla="*/ 4328 h 7242"/>
                  <a:gd name="T46" fmla="*/ 7785 w 8161"/>
                  <a:gd name="T47" fmla="*/ 4874 h 7242"/>
                  <a:gd name="T48" fmla="*/ 5043 w 8161"/>
                  <a:gd name="T49" fmla="*/ 6073 h 7242"/>
                  <a:gd name="T50" fmla="*/ 4995 w 8161"/>
                  <a:gd name="T51" fmla="*/ 5917 h 7242"/>
                  <a:gd name="T52" fmla="*/ 7734 w 8161"/>
                  <a:gd name="T53" fmla="*/ 4706 h 7242"/>
                  <a:gd name="T54" fmla="*/ 7785 w 8161"/>
                  <a:gd name="T55" fmla="*/ 4874 h 7242"/>
                  <a:gd name="T56" fmla="*/ 0 w 8161"/>
                  <a:gd name="T57" fmla="*/ 5710 h 7242"/>
                  <a:gd name="T58" fmla="*/ 3065 w 8161"/>
                  <a:gd name="T59" fmla="*/ 5710 h 7242"/>
                  <a:gd name="T60" fmla="*/ 2534 w 8161"/>
                  <a:gd name="T61" fmla="*/ 5395 h 7242"/>
                  <a:gd name="T62" fmla="*/ 1414 w 8161"/>
                  <a:gd name="T63" fmla="*/ 6535 h 7242"/>
                  <a:gd name="T64" fmla="*/ 678 w 8161"/>
                  <a:gd name="T65" fmla="*/ 6012 h 7242"/>
                  <a:gd name="T66" fmla="*/ 972 w 8161"/>
                  <a:gd name="T67" fmla="*/ 5644 h 7242"/>
                  <a:gd name="T68" fmla="*/ 2181 w 8161"/>
                  <a:gd name="T69" fmla="*/ 5082 h 7242"/>
                  <a:gd name="T70" fmla="*/ 2534 w 8161"/>
                  <a:gd name="T71" fmla="*/ 5395 h 7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161" h="7242">
                    <a:moveTo>
                      <a:pt x="7741" y="1359"/>
                    </a:moveTo>
                    <a:lnTo>
                      <a:pt x="6631" y="866"/>
                    </a:lnTo>
                    <a:lnTo>
                      <a:pt x="3126" y="2513"/>
                    </a:lnTo>
                    <a:lnTo>
                      <a:pt x="3126" y="3571"/>
                    </a:lnTo>
                    <a:lnTo>
                      <a:pt x="2515" y="3300"/>
                    </a:lnTo>
                    <a:lnTo>
                      <a:pt x="2515" y="2242"/>
                    </a:lnTo>
                    <a:lnTo>
                      <a:pt x="6020" y="594"/>
                    </a:lnTo>
                    <a:lnTo>
                      <a:pt x="4843" y="70"/>
                    </a:lnTo>
                    <a:cubicBezTo>
                      <a:pt x="4685" y="0"/>
                      <a:pt x="4427" y="0"/>
                      <a:pt x="4269" y="70"/>
                    </a:cubicBezTo>
                    <a:lnTo>
                      <a:pt x="1371" y="1359"/>
                    </a:lnTo>
                    <a:cubicBezTo>
                      <a:pt x="1140" y="1462"/>
                      <a:pt x="951" y="1753"/>
                      <a:pt x="952" y="2006"/>
                    </a:cubicBezTo>
                    <a:lnTo>
                      <a:pt x="956" y="3915"/>
                    </a:lnTo>
                    <a:cubicBezTo>
                      <a:pt x="1138" y="3857"/>
                      <a:pt x="1331" y="3825"/>
                      <a:pt x="1532" y="3825"/>
                    </a:cubicBezTo>
                    <a:cubicBezTo>
                      <a:pt x="2572" y="3825"/>
                      <a:pt x="3417" y="4670"/>
                      <a:pt x="3417" y="5710"/>
                    </a:cubicBezTo>
                    <a:cubicBezTo>
                      <a:pt x="3417" y="5981"/>
                      <a:pt x="3358" y="6239"/>
                      <a:pt x="3255" y="6472"/>
                    </a:cubicBezTo>
                    <a:lnTo>
                      <a:pt x="4278" y="6910"/>
                    </a:lnTo>
                    <a:cubicBezTo>
                      <a:pt x="4431" y="6975"/>
                      <a:pt x="4680" y="6975"/>
                      <a:pt x="4833" y="6910"/>
                    </a:cubicBezTo>
                    <a:lnTo>
                      <a:pt x="7725" y="5674"/>
                    </a:lnTo>
                    <a:cubicBezTo>
                      <a:pt x="7960" y="5574"/>
                      <a:pt x="8152" y="5282"/>
                      <a:pt x="8153" y="5027"/>
                    </a:cubicBezTo>
                    <a:lnTo>
                      <a:pt x="8160" y="2006"/>
                    </a:lnTo>
                    <a:cubicBezTo>
                      <a:pt x="8161" y="1753"/>
                      <a:pt x="7972" y="1462"/>
                      <a:pt x="7741" y="1359"/>
                    </a:cubicBezTo>
                    <a:close/>
                    <a:moveTo>
                      <a:pt x="6622" y="3552"/>
                    </a:moveTo>
                    <a:lnTo>
                      <a:pt x="7015" y="2723"/>
                    </a:lnTo>
                    <a:cubicBezTo>
                      <a:pt x="7054" y="2640"/>
                      <a:pt x="7154" y="2592"/>
                      <a:pt x="7194" y="2637"/>
                    </a:cubicBezTo>
                    <a:lnTo>
                      <a:pt x="7597" y="3096"/>
                    </a:lnTo>
                    <a:cubicBezTo>
                      <a:pt x="7637" y="3142"/>
                      <a:pt x="7586" y="3247"/>
                      <a:pt x="7505" y="3284"/>
                    </a:cubicBezTo>
                    <a:lnTo>
                      <a:pt x="7335" y="3363"/>
                    </a:lnTo>
                    <a:lnTo>
                      <a:pt x="7332" y="4557"/>
                    </a:lnTo>
                    <a:cubicBezTo>
                      <a:pt x="7332" y="4609"/>
                      <a:pt x="7286" y="4671"/>
                      <a:pt x="7229" y="4695"/>
                    </a:cubicBezTo>
                    <a:lnTo>
                      <a:pt x="6975" y="4805"/>
                    </a:lnTo>
                    <a:cubicBezTo>
                      <a:pt x="6920" y="4829"/>
                      <a:pt x="6875" y="4807"/>
                      <a:pt x="6875" y="4755"/>
                    </a:cubicBezTo>
                    <a:lnTo>
                      <a:pt x="6874" y="3577"/>
                    </a:lnTo>
                    <a:lnTo>
                      <a:pt x="6709" y="3653"/>
                    </a:lnTo>
                    <a:cubicBezTo>
                      <a:pt x="6632" y="3689"/>
                      <a:pt x="6584" y="3633"/>
                      <a:pt x="6622" y="3552"/>
                    </a:cubicBezTo>
                    <a:close/>
                    <a:moveTo>
                      <a:pt x="5174" y="4229"/>
                    </a:moveTo>
                    <a:lnTo>
                      <a:pt x="5531" y="3442"/>
                    </a:lnTo>
                    <a:cubicBezTo>
                      <a:pt x="5567" y="3362"/>
                      <a:pt x="5659" y="3317"/>
                      <a:pt x="5696" y="3361"/>
                    </a:cubicBezTo>
                    <a:lnTo>
                      <a:pt x="6077" y="3807"/>
                    </a:lnTo>
                    <a:cubicBezTo>
                      <a:pt x="6115" y="3851"/>
                      <a:pt x="6069" y="3951"/>
                      <a:pt x="5994" y="3985"/>
                    </a:cubicBezTo>
                    <a:lnTo>
                      <a:pt x="5837" y="4058"/>
                    </a:lnTo>
                    <a:lnTo>
                      <a:pt x="5847" y="5201"/>
                    </a:lnTo>
                    <a:cubicBezTo>
                      <a:pt x="5847" y="5251"/>
                      <a:pt x="5805" y="5310"/>
                      <a:pt x="5753" y="5333"/>
                    </a:cubicBezTo>
                    <a:lnTo>
                      <a:pt x="5517" y="5434"/>
                    </a:lnTo>
                    <a:cubicBezTo>
                      <a:pt x="5465" y="5457"/>
                      <a:pt x="5423" y="5435"/>
                      <a:pt x="5423" y="5385"/>
                    </a:cubicBezTo>
                    <a:lnTo>
                      <a:pt x="5409" y="4257"/>
                    </a:lnTo>
                    <a:lnTo>
                      <a:pt x="5256" y="4328"/>
                    </a:lnTo>
                    <a:cubicBezTo>
                      <a:pt x="5185" y="4361"/>
                      <a:pt x="5139" y="4306"/>
                      <a:pt x="5174" y="4229"/>
                    </a:cubicBezTo>
                    <a:close/>
                    <a:moveTo>
                      <a:pt x="7785" y="4874"/>
                    </a:moveTo>
                    <a:cubicBezTo>
                      <a:pt x="7785" y="4900"/>
                      <a:pt x="7762" y="4931"/>
                      <a:pt x="7733" y="4943"/>
                    </a:cubicBezTo>
                    <a:lnTo>
                      <a:pt x="5043" y="6073"/>
                    </a:lnTo>
                    <a:cubicBezTo>
                      <a:pt x="5018" y="6084"/>
                      <a:pt x="4997" y="6073"/>
                      <a:pt x="4997" y="6048"/>
                    </a:cubicBezTo>
                    <a:lnTo>
                      <a:pt x="4995" y="5917"/>
                    </a:lnTo>
                    <a:cubicBezTo>
                      <a:pt x="4994" y="5893"/>
                      <a:pt x="5014" y="5864"/>
                      <a:pt x="5039" y="5854"/>
                    </a:cubicBezTo>
                    <a:lnTo>
                      <a:pt x="7734" y="4706"/>
                    </a:lnTo>
                    <a:cubicBezTo>
                      <a:pt x="7763" y="4693"/>
                      <a:pt x="7787" y="4705"/>
                      <a:pt x="7786" y="4731"/>
                    </a:cubicBezTo>
                    <a:lnTo>
                      <a:pt x="7785" y="4874"/>
                    </a:lnTo>
                    <a:close/>
                    <a:moveTo>
                      <a:pt x="1532" y="4177"/>
                    </a:moveTo>
                    <a:cubicBezTo>
                      <a:pt x="686" y="4177"/>
                      <a:pt x="0" y="4863"/>
                      <a:pt x="0" y="5710"/>
                    </a:cubicBezTo>
                    <a:cubicBezTo>
                      <a:pt x="0" y="6556"/>
                      <a:pt x="686" y="7242"/>
                      <a:pt x="1532" y="7242"/>
                    </a:cubicBezTo>
                    <a:cubicBezTo>
                      <a:pt x="2379" y="7242"/>
                      <a:pt x="3065" y="6556"/>
                      <a:pt x="3065" y="5710"/>
                    </a:cubicBezTo>
                    <a:cubicBezTo>
                      <a:pt x="3065" y="4863"/>
                      <a:pt x="2379" y="4177"/>
                      <a:pt x="1532" y="4177"/>
                    </a:cubicBezTo>
                    <a:close/>
                    <a:moveTo>
                      <a:pt x="2534" y="5395"/>
                    </a:moveTo>
                    <a:lnTo>
                      <a:pt x="1591" y="6456"/>
                    </a:lnTo>
                    <a:cubicBezTo>
                      <a:pt x="1544" y="6508"/>
                      <a:pt x="1479" y="6535"/>
                      <a:pt x="1414" y="6535"/>
                    </a:cubicBezTo>
                    <a:cubicBezTo>
                      <a:pt x="1363" y="6535"/>
                      <a:pt x="1311" y="6518"/>
                      <a:pt x="1267" y="6483"/>
                    </a:cubicBezTo>
                    <a:lnTo>
                      <a:pt x="678" y="6012"/>
                    </a:lnTo>
                    <a:cubicBezTo>
                      <a:pt x="576" y="5930"/>
                      <a:pt x="560" y="5782"/>
                      <a:pt x="641" y="5680"/>
                    </a:cubicBezTo>
                    <a:cubicBezTo>
                      <a:pt x="722" y="5579"/>
                      <a:pt x="871" y="5562"/>
                      <a:pt x="972" y="5644"/>
                    </a:cubicBezTo>
                    <a:lnTo>
                      <a:pt x="1387" y="5975"/>
                    </a:lnTo>
                    <a:lnTo>
                      <a:pt x="2181" y="5082"/>
                    </a:lnTo>
                    <a:cubicBezTo>
                      <a:pt x="2268" y="4984"/>
                      <a:pt x="2417" y="4975"/>
                      <a:pt x="2514" y="5062"/>
                    </a:cubicBezTo>
                    <a:cubicBezTo>
                      <a:pt x="2611" y="5149"/>
                      <a:pt x="2620" y="5298"/>
                      <a:pt x="2534" y="53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67" name="ïṡḻïḑe">
                <a:extLst>
                  <a:ext uri="{FF2B5EF4-FFF2-40B4-BE49-F238E27FC236}">
                    <a16:creationId xmlns:a16="http://schemas.microsoft.com/office/drawing/2014/main" id="{E28BCBF8-AEFD-244D-9D08-908BB0A6E844}"/>
                  </a:ext>
                </a:extLst>
              </p:cNvPr>
              <p:cNvSpPr/>
              <p:nvPr/>
            </p:nvSpPr>
            <p:spPr bwMode="auto">
              <a:xfrm>
                <a:off x="5220073" y="2140732"/>
                <a:ext cx="432142" cy="43419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68" name="í$ḻïḑé">
                <a:extLst>
                  <a:ext uri="{FF2B5EF4-FFF2-40B4-BE49-F238E27FC236}">
                    <a16:creationId xmlns:a16="http://schemas.microsoft.com/office/drawing/2014/main" id="{E28BCBF8-AEFD-244D-9D08-908BB0A6E844}"/>
                  </a:ext>
                </a:extLst>
              </p:cNvPr>
              <p:cNvSpPr/>
              <p:nvPr/>
            </p:nvSpPr>
            <p:spPr bwMode="auto">
              <a:xfrm>
                <a:off x="5311435" y="2264924"/>
                <a:ext cx="249418" cy="185812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608485" h="453312">
                    <a:moveTo>
                      <a:pt x="318126" y="321610"/>
                    </a:moveTo>
                    <a:lnTo>
                      <a:pt x="302639" y="335139"/>
                    </a:lnTo>
                    <a:lnTo>
                      <a:pt x="400999" y="415854"/>
                    </a:lnTo>
                    <a:cubicBezTo>
                      <a:pt x="402843" y="417326"/>
                      <a:pt x="405147" y="418155"/>
                      <a:pt x="407452" y="418155"/>
                    </a:cubicBezTo>
                    <a:cubicBezTo>
                      <a:pt x="410402" y="418155"/>
                      <a:pt x="413260" y="416866"/>
                      <a:pt x="415288" y="414381"/>
                    </a:cubicBezTo>
                    <a:cubicBezTo>
                      <a:pt x="418883" y="410056"/>
                      <a:pt x="418237" y="403705"/>
                      <a:pt x="413905" y="400116"/>
                    </a:cubicBezTo>
                    <a:close/>
                    <a:moveTo>
                      <a:pt x="134127" y="321518"/>
                    </a:moveTo>
                    <a:lnTo>
                      <a:pt x="38348" y="400116"/>
                    </a:lnTo>
                    <a:cubicBezTo>
                      <a:pt x="34016" y="403705"/>
                      <a:pt x="33370" y="410056"/>
                      <a:pt x="36965" y="414381"/>
                    </a:cubicBezTo>
                    <a:cubicBezTo>
                      <a:pt x="38993" y="416866"/>
                      <a:pt x="41851" y="418155"/>
                      <a:pt x="44801" y="418155"/>
                    </a:cubicBezTo>
                    <a:cubicBezTo>
                      <a:pt x="47106" y="418155"/>
                      <a:pt x="49410" y="417326"/>
                      <a:pt x="51254" y="415854"/>
                    </a:cubicBezTo>
                    <a:lnTo>
                      <a:pt x="149614" y="335139"/>
                    </a:lnTo>
                    <a:close/>
                    <a:moveTo>
                      <a:pt x="61394" y="188953"/>
                    </a:moveTo>
                    <a:cubicBezTo>
                      <a:pt x="57499" y="189194"/>
                      <a:pt x="53697" y="190920"/>
                      <a:pt x="50885" y="194049"/>
                    </a:cubicBezTo>
                    <a:cubicBezTo>
                      <a:pt x="45354" y="200400"/>
                      <a:pt x="45907" y="209971"/>
                      <a:pt x="52268" y="215585"/>
                    </a:cubicBezTo>
                    <a:lnTo>
                      <a:pt x="193217" y="339741"/>
                    </a:lnTo>
                    <a:cubicBezTo>
                      <a:pt x="202619" y="348024"/>
                      <a:pt x="214327" y="352166"/>
                      <a:pt x="226126" y="352166"/>
                    </a:cubicBezTo>
                    <a:cubicBezTo>
                      <a:pt x="237834" y="352166"/>
                      <a:pt x="249633" y="348024"/>
                      <a:pt x="259036" y="339741"/>
                    </a:cubicBezTo>
                    <a:lnTo>
                      <a:pt x="399985" y="215585"/>
                    </a:lnTo>
                    <a:cubicBezTo>
                      <a:pt x="406254" y="209971"/>
                      <a:pt x="406899" y="200400"/>
                      <a:pt x="401368" y="194049"/>
                    </a:cubicBezTo>
                    <a:cubicBezTo>
                      <a:pt x="395745" y="187791"/>
                      <a:pt x="386157" y="187146"/>
                      <a:pt x="379796" y="192761"/>
                    </a:cubicBezTo>
                    <a:lnTo>
                      <a:pt x="238848" y="316916"/>
                    </a:lnTo>
                    <a:cubicBezTo>
                      <a:pt x="231565" y="323267"/>
                      <a:pt x="220687" y="323267"/>
                      <a:pt x="213405" y="316916"/>
                    </a:cubicBezTo>
                    <a:lnTo>
                      <a:pt x="72456" y="192761"/>
                    </a:lnTo>
                    <a:cubicBezTo>
                      <a:pt x="69276" y="189954"/>
                      <a:pt x="65289" y="188711"/>
                      <a:pt x="61394" y="188953"/>
                    </a:cubicBezTo>
                    <a:close/>
                    <a:moveTo>
                      <a:pt x="34476" y="152633"/>
                    </a:moveTo>
                    <a:lnTo>
                      <a:pt x="417777" y="152633"/>
                    </a:lnTo>
                    <a:cubicBezTo>
                      <a:pt x="436766" y="152633"/>
                      <a:pt x="452253" y="168003"/>
                      <a:pt x="452253" y="187054"/>
                    </a:cubicBezTo>
                    <a:lnTo>
                      <a:pt x="452253" y="418891"/>
                    </a:lnTo>
                    <a:cubicBezTo>
                      <a:pt x="452253" y="437850"/>
                      <a:pt x="436766" y="453312"/>
                      <a:pt x="417777" y="453312"/>
                    </a:cubicBezTo>
                    <a:lnTo>
                      <a:pt x="34476" y="453312"/>
                    </a:lnTo>
                    <a:cubicBezTo>
                      <a:pt x="15487" y="453312"/>
                      <a:pt x="0" y="437850"/>
                      <a:pt x="0" y="418891"/>
                    </a:cubicBezTo>
                    <a:lnTo>
                      <a:pt x="0" y="187054"/>
                    </a:lnTo>
                    <a:cubicBezTo>
                      <a:pt x="0" y="168003"/>
                      <a:pt x="15487" y="152633"/>
                      <a:pt x="34476" y="152633"/>
                    </a:cubicBezTo>
                    <a:close/>
                    <a:moveTo>
                      <a:pt x="432125" y="78398"/>
                    </a:moveTo>
                    <a:cubicBezTo>
                      <a:pt x="486060" y="78398"/>
                      <a:pt x="529946" y="122232"/>
                      <a:pt x="529946" y="176103"/>
                    </a:cubicBezTo>
                    <a:cubicBezTo>
                      <a:pt x="529946" y="187338"/>
                      <a:pt x="520819" y="196454"/>
                      <a:pt x="509571" y="196454"/>
                    </a:cubicBezTo>
                    <a:cubicBezTo>
                      <a:pt x="498323" y="196454"/>
                      <a:pt x="489195" y="187338"/>
                      <a:pt x="489195" y="176103"/>
                    </a:cubicBezTo>
                    <a:cubicBezTo>
                      <a:pt x="489195" y="144701"/>
                      <a:pt x="463564" y="119101"/>
                      <a:pt x="432125" y="119101"/>
                    </a:cubicBezTo>
                    <a:cubicBezTo>
                      <a:pt x="420877" y="119101"/>
                      <a:pt x="411749" y="109984"/>
                      <a:pt x="411749" y="98750"/>
                    </a:cubicBezTo>
                    <a:cubicBezTo>
                      <a:pt x="411749" y="87515"/>
                      <a:pt x="420877" y="78398"/>
                      <a:pt x="432125" y="78398"/>
                    </a:cubicBezTo>
                    <a:close/>
                    <a:moveTo>
                      <a:pt x="416102" y="0"/>
                    </a:moveTo>
                    <a:cubicBezTo>
                      <a:pt x="522111" y="0"/>
                      <a:pt x="608485" y="86167"/>
                      <a:pt x="608485" y="192127"/>
                    </a:cubicBezTo>
                    <a:cubicBezTo>
                      <a:pt x="608485" y="203358"/>
                      <a:pt x="599359" y="212472"/>
                      <a:pt x="588113" y="212472"/>
                    </a:cubicBezTo>
                    <a:cubicBezTo>
                      <a:pt x="576867" y="212472"/>
                      <a:pt x="567833" y="203358"/>
                      <a:pt x="567833" y="192127"/>
                    </a:cubicBezTo>
                    <a:cubicBezTo>
                      <a:pt x="567741" y="108630"/>
                      <a:pt x="499711" y="40690"/>
                      <a:pt x="416102" y="40690"/>
                    </a:cubicBezTo>
                    <a:cubicBezTo>
                      <a:pt x="404856" y="40690"/>
                      <a:pt x="395730" y="31576"/>
                      <a:pt x="395730" y="20345"/>
                    </a:cubicBezTo>
                    <a:cubicBezTo>
                      <a:pt x="395730" y="9114"/>
                      <a:pt x="404856" y="0"/>
                      <a:pt x="4161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69" name="îṧḻiḍè">
                <a:extLst>
                  <a:ext uri="{FF2B5EF4-FFF2-40B4-BE49-F238E27FC236}">
                    <a16:creationId xmlns:a16="http://schemas.microsoft.com/office/drawing/2014/main" id="{5733CC5B-BA90-6F4C-99B8-2E824402A3BD}"/>
                  </a:ext>
                </a:extLst>
              </p:cNvPr>
              <p:cNvSpPr/>
              <p:nvPr/>
            </p:nvSpPr>
            <p:spPr bwMode="auto">
              <a:xfrm>
                <a:off x="5835072" y="2920095"/>
                <a:ext cx="591028" cy="59102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70" name="iṥḷidè">
                <a:extLst>
                  <a:ext uri="{FF2B5EF4-FFF2-40B4-BE49-F238E27FC236}">
                    <a16:creationId xmlns:a16="http://schemas.microsoft.com/office/drawing/2014/main" id="{E28BCBF8-AEFD-244D-9D08-908BB0A6E844}"/>
                  </a:ext>
                </a:extLst>
              </p:cNvPr>
              <p:cNvSpPr/>
              <p:nvPr/>
            </p:nvSpPr>
            <p:spPr bwMode="auto">
              <a:xfrm>
                <a:off x="5975351" y="3042102"/>
                <a:ext cx="310471" cy="347014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42830" h="606722">
                    <a:moveTo>
                      <a:pt x="271387" y="318180"/>
                    </a:moveTo>
                    <a:cubicBezTo>
                      <a:pt x="282599" y="318180"/>
                      <a:pt x="291675" y="327244"/>
                      <a:pt x="291675" y="338440"/>
                    </a:cubicBezTo>
                    <a:lnTo>
                      <a:pt x="291675" y="415214"/>
                    </a:lnTo>
                    <a:lnTo>
                      <a:pt x="345686" y="469151"/>
                    </a:lnTo>
                    <a:cubicBezTo>
                      <a:pt x="353605" y="477059"/>
                      <a:pt x="353605" y="489855"/>
                      <a:pt x="345686" y="497764"/>
                    </a:cubicBezTo>
                    <a:cubicBezTo>
                      <a:pt x="337766" y="505672"/>
                      <a:pt x="324953" y="505672"/>
                      <a:pt x="317034" y="497764"/>
                    </a:cubicBezTo>
                    <a:lnTo>
                      <a:pt x="271387" y="452179"/>
                    </a:lnTo>
                    <a:lnTo>
                      <a:pt x="225740" y="497764"/>
                    </a:lnTo>
                    <a:cubicBezTo>
                      <a:pt x="217821" y="505672"/>
                      <a:pt x="205008" y="505672"/>
                      <a:pt x="197088" y="497764"/>
                    </a:cubicBezTo>
                    <a:cubicBezTo>
                      <a:pt x="189258" y="489855"/>
                      <a:pt x="189258" y="477059"/>
                      <a:pt x="197088" y="469151"/>
                    </a:cubicBezTo>
                    <a:lnTo>
                      <a:pt x="251188" y="415214"/>
                    </a:lnTo>
                    <a:lnTo>
                      <a:pt x="251188" y="338440"/>
                    </a:lnTo>
                    <a:cubicBezTo>
                      <a:pt x="251188" y="327244"/>
                      <a:pt x="260264" y="318180"/>
                      <a:pt x="271387" y="318180"/>
                    </a:cubicBezTo>
                    <a:close/>
                    <a:moveTo>
                      <a:pt x="455687" y="299339"/>
                    </a:moveTo>
                    <a:cubicBezTo>
                      <a:pt x="537044" y="299339"/>
                      <a:pt x="573628" y="401178"/>
                      <a:pt x="511498" y="452986"/>
                    </a:cubicBezTo>
                    <a:cubicBezTo>
                      <a:pt x="530635" y="468982"/>
                      <a:pt x="542830" y="492975"/>
                      <a:pt x="542830" y="519723"/>
                    </a:cubicBezTo>
                    <a:lnTo>
                      <a:pt x="542830" y="586461"/>
                    </a:lnTo>
                    <a:cubicBezTo>
                      <a:pt x="542830" y="597658"/>
                      <a:pt x="533751" y="606722"/>
                      <a:pt x="522535" y="606722"/>
                    </a:cubicBezTo>
                    <a:lnTo>
                      <a:pt x="388839" y="606722"/>
                    </a:lnTo>
                    <a:cubicBezTo>
                      <a:pt x="377623" y="606722"/>
                      <a:pt x="368633" y="597658"/>
                      <a:pt x="368633" y="586461"/>
                    </a:cubicBezTo>
                    <a:lnTo>
                      <a:pt x="368633" y="519723"/>
                    </a:lnTo>
                    <a:cubicBezTo>
                      <a:pt x="368633" y="492975"/>
                      <a:pt x="380828" y="468982"/>
                      <a:pt x="399965" y="452986"/>
                    </a:cubicBezTo>
                    <a:cubicBezTo>
                      <a:pt x="337657" y="401089"/>
                      <a:pt x="374508" y="299339"/>
                      <a:pt x="455687" y="299339"/>
                    </a:cubicBezTo>
                    <a:close/>
                    <a:moveTo>
                      <a:pt x="87143" y="299339"/>
                    </a:moveTo>
                    <a:cubicBezTo>
                      <a:pt x="168411" y="299339"/>
                      <a:pt x="204995" y="401178"/>
                      <a:pt x="142865" y="452986"/>
                    </a:cubicBezTo>
                    <a:cubicBezTo>
                      <a:pt x="162002" y="468982"/>
                      <a:pt x="174197" y="492975"/>
                      <a:pt x="174197" y="519723"/>
                    </a:cubicBezTo>
                    <a:lnTo>
                      <a:pt x="174197" y="586461"/>
                    </a:lnTo>
                    <a:cubicBezTo>
                      <a:pt x="174197" y="597658"/>
                      <a:pt x="165118" y="606722"/>
                      <a:pt x="153991" y="606722"/>
                    </a:cubicBezTo>
                    <a:lnTo>
                      <a:pt x="20295" y="606722"/>
                    </a:lnTo>
                    <a:cubicBezTo>
                      <a:pt x="9079" y="606722"/>
                      <a:pt x="0" y="597658"/>
                      <a:pt x="0" y="586461"/>
                    </a:cubicBezTo>
                    <a:lnTo>
                      <a:pt x="0" y="519723"/>
                    </a:lnTo>
                    <a:cubicBezTo>
                      <a:pt x="0" y="492975"/>
                      <a:pt x="12195" y="468982"/>
                      <a:pt x="31332" y="452986"/>
                    </a:cubicBezTo>
                    <a:cubicBezTo>
                      <a:pt x="-30976" y="401089"/>
                      <a:pt x="5875" y="299339"/>
                      <a:pt x="87143" y="299339"/>
                    </a:cubicBezTo>
                    <a:close/>
                    <a:moveTo>
                      <a:pt x="272076" y="0"/>
                    </a:moveTo>
                    <a:cubicBezTo>
                      <a:pt x="353344" y="0"/>
                      <a:pt x="390017" y="101839"/>
                      <a:pt x="327798" y="153647"/>
                    </a:cubicBezTo>
                    <a:cubicBezTo>
                      <a:pt x="346935" y="169643"/>
                      <a:pt x="359130" y="193636"/>
                      <a:pt x="359130" y="220384"/>
                    </a:cubicBezTo>
                    <a:lnTo>
                      <a:pt x="359130" y="287122"/>
                    </a:lnTo>
                    <a:cubicBezTo>
                      <a:pt x="359130" y="298319"/>
                      <a:pt x="350140" y="307383"/>
                      <a:pt x="338924" y="307383"/>
                    </a:cubicBezTo>
                    <a:lnTo>
                      <a:pt x="205228" y="307383"/>
                    </a:lnTo>
                    <a:cubicBezTo>
                      <a:pt x="194012" y="307383"/>
                      <a:pt x="184933" y="298319"/>
                      <a:pt x="184933" y="287122"/>
                    </a:cubicBezTo>
                    <a:lnTo>
                      <a:pt x="184933" y="220384"/>
                    </a:lnTo>
                    <a:cubicBezTo>
                      <a:pt x="184933" y="193636"/>
                      <a:pt x="197128" y="169643"/>
                      <a:pt x="216265" y="153647"/>
                    </a:cubicBezTo>
                    <a:cubicBezTo>
                      <a:pt x="154046" y="101750"/>
                      <a:pt x="190897" y="0"/>
                      <a:pt x="27207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71" name="iŝ1îḓê">
                <a:extLst>
                  <a:ext uri="{FF2B5EF4-FFF2-40B4-BE49-F238E27FC236}">
                    <a16:creationId xmlns:a16="http://schemas.microsoft.com/office/drawing/2014/main" id="{A2E903CD-D3F1-F246-B06A-AE6908333354}"/>
                  </a:ext>
                </a:extLst>
              </p:cNvPr>
              <p:cNvSpPr/>
              <p:nvPr/>
            </p:nvSpPr>
            <p:spPr bwMode="auto">
              <a:xfrm>
                <a:off x="6891115" y="2846815"/>
                <a:ext cx="521173" cy="52185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72" name="îşļidè">
                <a:extLst>
                  <a:ext uri="{FF2B5EF4-FFF2-40B4-BE49-F238E27FC236}">
                    <a16:creationId xmlns:a16="http://schemas.microsoft.com/office/drawing/2014/main" id="{E28BCBF8-AEFD-244D-9D08-908BB0A6E844}"/>
                  </a:ext>
                </a:extLst>
              </p:cNvPr>
              <p:cNvSpPr/>
              <p:nvPr/>
            </p:nvSpPr>
            <p:spPr bwMode="auto">
              <a:xfrm>
                <a:off x="6995080" y="2980460"/>
                <a:ext cx="313242" cy="254568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1409" h="488759">
                    <a:moveTo>
                      <a:pt x="0" y="418641"/>
                    </a:moveTo>
                    <a:lnTo>
                      <a:pt x="231090" y="418641"/>
                    </a:lnTo>
                    <a:lnTo>
                      <a:pt x="231090" y="454416"/>
                    </a:lnTo>
                    <a:lnTo>
                      <a:pt x="371754" y="454416"/>
                    </a:lnTo>
                    <a:lnTo>
                      <a:pt x="371754" y="418641"/>
                    </a:lnTo>
                    <a:lnTo>
                      <a:pt x="601409" y="418641"/>
                    </a:lnTo>
                    <a:lnTo>
                      <a:pt x="601409" y="488759"/>
                    </a:lnTo>
                    <a:lnTo>
                      <a:pt x="0" y="488759"/>
                    </a:lnTo>
                    <a:close/>
                    <a:moveTo>
                      <a:pt x="284242" y="126825"/>
                    </a:moveTo>
                    <a:cubicBezTo>
                      <a:pt x="271673" y="126825"/>
                      <a:pt x="259105" y="131847"/>
                      <a:pt x="249768" y="141890"/>
                    </a:cubicBezTo>
                    <a:cubicBezTo>
                      <a:pt x="231094" y="160542"/>
                      <a:pt x="231094" y="192106"/>
                      <a:pt x="249768" y="210758"/>
                    </a:cubicBezTo>
                    <a:cubicBezTo>
                      <a:pt x="268441" y="230844"/>
                      <a:pt x="300043" y="230844"/>
                      <a:pt x="318716" y="210758"/>
                    </a:cubicBezTo>
                    <a:cubicBezTo>
                      <a:pt x="338826" y="192106"/>
                      <a:pt x="338826" y="160542"/>
                      <a:pt x="318716" y="141890"/>
                    </a:cubicBezTo>
                    <a:cubicBezTo>
                      <a:pt x="309380" y="131847"/>
                      <a:pt x="296811" y="126825"/>
                      <a:pt x="284242" y="126825"/>
                    </a:cubicBezTo>
                    <a:close/>
                    <a:moveTo>
                      <a:pt x="284422" y="100282"/>
                    </a:moveTo>
                    <a:cubicBezTo>
                      <a:pt x="303993" y="100282"/>
                      <a:pt x="323744" y="107456"/>
                      <a:pt x="338826" y="121803"/>
                    </a:cubicBezTo>
                    <a:cubicBezTo>
                      <a:pt x="361809" y="144759"/>
                      <a:pt x="366119" y="179193"/>
                      <a:pt x="353191" y="207888"/>
                    </a:cubicBezTo>
                    <a:lnTo>
                      <a:pt x="397720" y="250931"/>
                    </a:lnTo>
                    <a:lnTo>
                      <a:pt x="360373" y="289669"/>
                    </a:lnTo>
                    <a:lnTo>
                      <a:pt x="315843" y="245192"/>
                    </a:lnTo>
                    <a:cubicBezTo>
                      <a:pt x="288551" y="258105"/>
                      <a:pt x="254077" y="252366"/>
                      <a:pt x="231094" y="229410"/>
                    </a:cubicBezTo>
                    <a:cubicBezTo>
                      <a:pt x="200929" y="200715"/>
                      <a:pt x="200929" y="151933"/>
                      <a:pt x="231094" y="121803"/>
                    </a:cubicBezTo>
                    <a:cubicBezTo>
                      <a:pt x="245459" y="107456"/>
                      <a:pt x="264850" y="100282"/>
                      <a:pt x="284422" y="100282"/>
                    </a:cubicBezTo>
                    <a:close/>
                    <a:moveTo>
                      <a:pt x="100420" y="57336"/>
                    </a:moveTo>
                    <a:lnTo>
                      <a:pt x="100420" y="326820"/>
                    </a:lnTo>
                    <a:lnTo>
                      <a:pt x="500990" y="326820"/>
                    </a:lnTo>
                    <a:lnTo>
                      <a:pt x="500990" y="57336"/>
                    </a:lnTo>
                    <a:close/>
                    <a:moveTo>
                      <a:pt x="42991" y="0"/>
                    </a:moveTo>
                    <a:lnTo>
                      <a:pt x="558419" y="0"/>
                    </a:lnTo>
                    <a:lnTo>
                      <a:pt x="558419" y="384156"/>
                    </a:lnTo>
                    <a:lnTo>
                      <a:pt x="42991" y="38415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7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73" name="işḷide">
                <a:extLst>
                  <a:ext uri="{FF2B5EF4-FFF2-40B4-BE49-F238E27FC236}">
                    <a16:creationId xmlns:a16="http://schemas.microsoft.com/office/drawing/2014/main" id="{77B3284F-A58D-304E-A867-515B2590A054}"/>
                  </a:ext>
                </a:extLst>
              </p:cNvPr>
              <p:cNvSpPr/>
              <p:nvPr/>
            </p:nvSpPr>
            <p:spPr bwMode="auto">
              <a:xfrm>
                <a:off x="7486938" y="2707790"/>
                <a:ext cx="313662" cy="31434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5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74" name="í$ľiḍe">
                <a:extLst>
                  <a:ext uri="{FF2B5EF4-FFF2-40B4-BE49-F238E27FC236}">
                    <a16:creationId xmlns:a16="http://schemas.microsoft.com/office/drawing/2014/main" id="{E28BCBF8-AEFD-244D-9D08-908BB0A6E844}"/>
                  </a:ext>
                </a:extLst>
              </p:cNvPr>
              <p:cNvSpPr/>
              <p:nvPr/>
            </p:nvSpPr>
            <p:spPr bwMode="auto">
              <a:xfrm>
                <a:off x="7558036" y="2808111"/>
                <a:ext cx="171466" cy="113704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8769" h="390430">
                    <a:moveTo>
                      <a:pt x="294385" y="290122"/>
                    </a:moveTo>
                    <a:cubicBezTo>
                      <a:pt x="322411" y="290122"/>
                      <a:pt x="345131" y="312577"/>
                      <a:pt x="345131" y="340276"/>
                    </a:cubicBezTo>
                    <a:cubicBezTo>
                      <a:pt x="345131" y="367975"/>
                      <a:pt x="322411" y="390430"/>
                      <a:pt x="294385" y="390430"/>
                    </a:cubicBezTo>
                    <a:cubicBezTo>
                      <a:pt x="266359" y="390430"/>
                      <a:pt x="243639" y="367975"/>
                      <a:pt x="243639" y="340276"/>
                    </a:cubicBezTo>
                    <a:cubicBezTo>
                      <a:pt x="243639" y="312577"/>
                      <a:pt x="266359" y="290122"/>
                      <a:pt x="294385" y="290122"/>
                    </a:cubicBezTo>
                    <a:close/>
                    <a:moveTo>
                      <a:pt x="294384" y="139069"/>
                    </a:moveTo>
                    <a:cubicBezTo>
                      <a:pt x="364500" y="139069"/>
                      <a:pt x="428157" y="174994"/>
                      <a:pt x="465060" y="233949"/>
                    </a:cubicBezTo>
                    <a:cubicBezTo>
                      <a:pt x="474286" y="248688"/>
                      <a:pt x="469673" y="267111"/>
                      <a:pt x="455835" y="276323"/>
                    </a:cubicBezTo>
                    <a:cubicBezTo>
                      <a:pt x="450299" y="280008"/>
                      <a:pt x="444764" y="280929"/>
                      <a:pt x="439228" y="280929"/>
                    </a:cubicBezTo>
                    <a:cubicBezTo>
                      <a:pt x="429080" y="280929"/>
                      <a:pt x="418932" y="276323"/>
                      <a:pt x="413396" y="267111"/>
                    </a:cubicBezTo>
                    <a:cubicBezTo>
                      <a:pt x="387564" y="225659"/>
                      <a:pt x="343280" y="200787"/>
                      <a:pt x="294384" y="200787"/>
                    </a:cubicBezTo>
                    <a:cubicBezTo>
                      <a:pt x="246410" y="200787"/>
                      <a:pt x="201204" y="225659"/>
                      <a:pt x="175372" y="267111"/>
                    </a:cubicBezTo>
                    <a:cubicBezTo>
                      <a:pt x="167069" y="280929"/>
                      <a:pt x="147695" y="285535"/>
                      <a:pt x="133856" y="276323"/>
                    </a:cubicBezTo>
                    <a:cubicBezTo>
                      <a:pt x="119095" y="267111"/>
                      <a:pt x="114482" y="248688"/>
                      <a:pt x="123708" y="233949"/>
                    </a:cubicBezTo>
                    <a:cubicBezTo>
                      <a:pt x="160611" y="174994"/>
                      <a:pt x="224268" y="139069"/>
                      <a:pt x="294384" y="139069"/>
                    </a:cubicBezTo>
                    <a:close/>
                    <a:moveTo>
                      <a:pt x="294385" y="0"/>
                    </a:moveTo>
                    <a:cubicBezTo>
                      <a:pt x="412449" y="0"/>
                      <a:pt x="521290" y="59873"/>
                      <a:pt x="584011" y="160275"/>
                    </a:cubicBezTo>
                    <a:cubicBezTo>
                      <a:pt x="593235" y="175013"/>
                      <a:pt x="588623" y="193435"/>
                      <a:pt x="573865" y="202647"/>
                    </a:cubicBezTo>
                    <a:cubicBezTo>
                      <a:pt x="569253" y="205410"/>
                      <a:pt x="563719" y="207252"/>
                      <a:pt x="558185" y="207252"/>
                    </a:cubicBezTo>
                    <a:cubicBezTo>
                      <a:pt x="548039" y="207252"/>
                      <a:pt x="537892" y="201725"/>
                      <a:pt x="531436" y="192514"/>
                    </a:cubicBezTo>
                    <a:cubicBezTo>
                      <a:pt x="480705" y="110534"/>
                      <a:pt x="391234" y="60794"/>
                      <a:pt x="294385" y="60794"/>
                    </a:cubicBezTo>
                    <a:cubicBezTo>
                      <a:pt x="197535" y="60794"/>
                      <a:pt x="108987" y="110534"/>
                      <a:pt x="57333" y="192514"/>
                    </a:cubicBezTo>
                    <a:cubicBezTo>
                      <a:pt x="48110" y="207252"/>
                      <a:pt x="28740" y="211858"/>
                      <a:pt x="14904" y="202647"/>
                    </a:cubicBezTo>
                    <a:cubicBezTo>
                      <a:pt x="146" y="193435"/>
                      <a:pt x="-4466" y="175013"/>
                      <a:pt x="4758" y="160275"/>
                    </a:cubicBezTo>
                    <a:cubicBezTo>
                      <a:pt x="67480" y="59873"/>
                      <a:pt x="176320" y="0"/>
                      <a:pt x="29438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75" name="iślíḓé">
                <a:extLst>
                  <a:ext uri="{FF2B5EF4-FFF2-40B4-BE49-F238E27FC236}">
                    <a16:creationId xmlns:a16="http://schemas.microsoft.com/office/drawing/2014/main" id="{F8521380-D801-284D-B09E-3CD743CB5867}"/>
                  </a:ext>
                </a:extLst>
              </p:cNvPr>
              <p:cNvSpPr/>
              <p:nvPr/>
            </p:nvSpPr>
            <p:spPr bwMode="auto">
              <a:xfrm>
                <a:off x="7998523" y="3202939"/>
                <a:ext cx="331469" cy="33215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76" name="îṣľîḓê">
                <a:extLst>
                  <a:ext uri="{FF2B5EF4-FFF2-40B4-BE49-F238E27FC236}">
                    <a16:creationId xmlns:a16="http://schemas.microsoft.com/office/drawing/2014/main" id="{E28BCBF8-AEFD-244D-9D08-908BB0A6E844}"/>
                  </a:ext>
                </a:extLst>
              </p:cNvPr>
              <p:cNvSpPr/>
              <p:nvPr/>
            </p:nvSpPr>
            <p:spPr bwMode="auto">
              <a:xfrm>
                <a:off x="8072499" y="3319280"/>
                <a:ext cx="180388" cy="107689"/>
              </a:xfrm>
              <a:custGeom>
                <a:avLst/>
                <a:gdLst>
                  <a:gd name="T0" fmla="*/ 472622 w 604011"/>
                  <a:gd name="T1" fmla="*/ 472622 w 604011"/>
                  <a:gd name="T2" fmla="*/ 472622 w 604011"/>
                  <a:gd name="T3" fmla="*/ 472622 w 604011"/>
                  <a:gd name="T4" fmla="*/ 472622 w 604011"/>
                  <a:gd name="T5" fmla="*/ 472622 w 604011"/>
                  <a:gd name="T6" fmla="*/ 472622 w 604011"/>
                  <a:gd name="T7" fmla="*/ 472622 w 604011"/>
                  <a:gd name="T8" fmla="*/ 472622 w 604011"/>
                  <a:gd name="T9" fmla="*/ 472622 w 604011"/>
                  <a:gd name="T10" fmla="*/ 472622 w 604011"/>
                  <a:gd name="T11" fmla="*/ 472622 w 604011"/>
                  <a:gd name="T12" fmla="*/ 472622 w 604011"/>
                  <a:gd name="T13" fmla="*/ 472622 w 604011"/>
                  <a:gd name="T14" fmla="*/ 472622 w 604011"/>
                  <a:gd name="T15" fmla="*/ 472622 w 604011"/>
                  <a:gd name="T16" fmla="*/ 472622 w 604011"/>
                  <a:gd name="T17" fmla="*/ 472622 w 604011"/>
                  <a:gd name="T18" fmla="*/ 472622 w 604011"/>
                  <a:gd name="T19" fmla="*/ 472622 w 604011"/>
                  <a:gd name="T20" fmla="*/ 472622 w 604011"/>
                  <a:gd name="T21" fmla="*/ 472622 w 604011"/>
                  <a:gd name="T22" fmla="*/ 472622 w 604011"/>
                  <a:gd name="T23" fmla="*/ 472622 w 604011"/>
                  <a:gd name="T24" fmla="*/ 472622 w 604011"/>
                  <a:gd name="T25" fmla="*/ 472622 w 604011"/>
                  <a:gd name="T26" fmla="*/ 472622 w 604011"/>
                  <a:gd name="T27" fmla="*/ 472622 w 604011"/>
                  <a:gd name="T28" fmla="*/ 472622 w 604011"/>
                  <a:gd name="T29" fmla="*/ 472622 w 604011"/>
                  <a:gd name="T30" fmla="*/ 472622 w 604011"/>
                  <a:gd name="T31" fmla="*/ 472622 w 604011"/>
                  <a:gd name="T32" fmla="*/ 472622 w 604011"/>
                  <a:gd name="T33" fmla="*/ 472622 w 604011"/>
                  <a:gd name="T34" fmla="*/ 472622 w 604011"/>
                  <a:gd name="T35" fmla="*/ 472622 w 604011"/>
                  <a:gd name="T36" fmla="*/ 472622 w 604011"/>
                  <a:gd name="T37" fmla="*/ 472622 w 604011"/>
                  <a:gd name="T38" fmla="*/ 472622 w 604011"/>
                  <a:gd name="T39" fmla="*/ 472622 w 604011"/>
                  <a:gd name="T40" fmla="*/ 472622 w 604011"/>
                  <a:gd name="T41" fmla="*/ 472622 w 604011"/>
                  <a:gd name="T42" fmla="*/ 472622 w 604011"/>
                  <a:gd name="T43" fmla="*/ 472622 w 604011"/>
                  <a:gd name="T44" fmla="*/ 472622 w 604011"/>
                  <a:gd name="T45" fmla="*/ 472622 w 604011"/>
                  <a:gd name="T46" fmla="*/ 472622 w 604011"/>
                  <a:gd name="T47" fmla="*/ 472622 w 60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790" h="2266">
                    <a:moveTo>
                      <a:pt x="3714" y="28"/>
                    </a:moveTo>
                    <a:cubicBezTo>
                      <a:pt x="3692" y="16"/>
                      <a:pt x="3668" y="10"/>
                      <a:pt x="3643" y="10"/>
                    </a:cubicBezTo>
                    <a:cubicBezTo>
                      <a:pt x="3616" y="10"/>
                      <a:pt x="3588" y="18"/>
                      <a:pt x="3564" y="33"/>
                    </a:cubicBezTo>
                    <a:lnTo>
                      <a:pt x="2789" y="506"/>
                    </a:lnTo>
                    <a:lnTo>
                      <a:pt x="2789" y="235"/>
                    </a:lnTo>
                    <a:cubicBezTo>
                      <a:pt x="2789" y="105"/>
                      <a:pt x="2683" y="0"/>
                      <a:pt x="2553" y="0"/>
                    </a:cubicBezTo>
                    <a:lnTo>
                      <a:pt x="236" y="0"/>
                    </a:lnTo>
                    <a:cubicBezTo>
                      <a:pt x="106" y="0"/>
                      <a:pt x="0" y="105"/>
                      <a:pt x="0" y="235"/>
                    </a:cubicBezTo>
                    <a:lnTo>
                      <a:pt x="0" y="2031"/>
                    </a:lnTo>
                    <a:cubicBezTo>
                      <a:pt x="0" y="2161"/>
                      <a:pt x="106" y="2266"/>
                      <a:pt x="236" y="2266"/>
                    </a:cubicBezTo>
                    <a:lnTo>
                      <a:pt x="2553" y="2266"/>
                    </a:lnTo>
                    <a:cubicBezTo>
                      <a:pt x="2683" y="2266"/>
                      <a:pt x="2789" y="2161"/>
                      <a:pt x="2789" y="2031"/>
                    </a:cubicBezTo>
                    <a:lnTo>
                      <a:pt x="2789" y="1760"/>
                    </a:lnTo>
                    <a:lnTo>
                      <a:pt x="3564" y="2233"/>
                    </a:lnTo>
                    <a:cubicBezTo>
                      <a:pt x="3588" y="2248"/>
                      <a:pt x="3616" y="2256"/>
                      <a:pt x="3643" y="2256"/>
                    </a:cubicBezTo>
                    <a:cubicBezTo>
                      <a:pt x="3667" y="2256"/>
                      <a:pt x="3692" y="2250"/>
                      <a:pt x="3714" y="2238"/>
                    </a:cubicBezTo>
                    <a:cubicBezTo>
                      <a:pt x="3761" y="2212"/>
                      <a:pt x="3790" y="2163"/>
                      <a:pt x="3790" y="2109"/>
                    </a:cubicBezTo>
                    <a:lnTo>
                      <a:pt x="3790" y="157"/>
                    </a:lnTo>
                    <a:cubicBezTo>
                      <a:pt x="3790" y="103"/>
                      <a:pt x="3761" y="54"/>
                      <a:pt x="3714" y="28"/>
                    </a:cubicBezTo>
                    <a:close/>
                    <a:moveTo>
                      <a:pt x="3393" y="1664"/>
                    </a:moveTo>
                    <a:lnTo>
                      <a:pt x="2789" y="1295"/>
                    </a:lnTo>
                    <a:lnTo>
                      <a:pt x="2789" y="971"/>
                    </a:lnTo>
                    <a:lnTo>
                      <a:pt x="3393" y="602"/>
                    </a:lnTo>
                    <a:lnTo>
                      <a:pt x="3393" y="16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grpSp>
            <p:nvGrpSpPr>
              <p:cNvPr id="77" name="îŝľíďe">
                <a:extLst>
                  <a:ext uri="{FF2B5EF4-FFF2-40B4-BE49-F238E27FC236}">
                    <a16:creationId xmlns:a16="http://schemas.microsoft.com/office/drawing/2014/main" id="{2C8DB632-60D9-4ABC-81A3-37D7B7B77BEA}"/>
                  </a:ext>
                </a:extLst>
              </p:cNvPr>
              <p:cNvGrpSpPr/>
              <p:nvPr/>
            </p:nvGrpSpPr>
            <p:grpSpPr>
              <a:xfrm>
                <a:off x="3505201" y="4142558"/>
                <a:ext cx="5181600" cy="2715442"/>
                <a:chOff x="3505201" y="4142558"/>
                <a:chExt cx="5181600" cy="2715442"/>
              </a:xfrm>
            </p:grpSpPr>
            <p:sp>
              <p:nvSpPr>
                <p:cNvPr id="80" name="ïṣľiḍé">
                  <a:extLst>
                    <a:ext uri="{FF2B5EF4-FFF2-40B4-BE49-F238E27FC236}">
                      <a16:creationId xmlns:a16="http://schemas.microsoft.com/office/drawing/2014/main" id="{604DD923-0108-1D47-9364-666E785192F1}"/>
                    </a:ext>
                  </a:extLst>
                </p:cNvPr>
                <p:cNvSpPr/>
                <p:nvPr/>
              </p:nvSpPr>
              <p:spPr bwMode="auto">
                <a:xfrm>
                  <a:off x="5009138" y="5315026"/>
                  <a:ext cx="52049" cy="52049"/>
                </a:xfrm>
                <a:custGeom>
                  <a:avLst/>
                  <a:gdLst>
                    <a:gd name="T0" fmla="*/ 0 w 32"/>
                    <a:gd name="T1" fmla="*/ 32 h 32"/>
                    <a:gd name="T2" fmla="*/ 5 w 32"/>
                    <a:gd name="T3" fmla="*/ 0 h 32"/>
                    <a:gd name="T4" fmla="*/ 32 w 32"/>
                    <a:gd name="T5" fmla="*/ 10 h 32"/>
                    <a:gd name="T6" fmla="*/ 0 w 32"/>
                    <a:gd name="T7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" h="32">
                      <a:moveTo>
                        <a:pt x="0" y="32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21" y="9"/>
                        <a:pt x="32" y="10"/>
                      </a:cubicBezTo>
                      <a:cubicBezTo>
                        <a:pt x="24" y="16"/>
                        <a:pt x="14" y="22"/>
                        <a:pt x="0" y="32"/>
                      </a:cubicBezTo>
                      <a:close/>
                    </a:path>
                  </a:pathLst>
                </a:custGeom>
                <a:noFill/>
                <a:ln w="79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81" name="iṥḷîdè">
                  <a:extLst>
                    <a:ext uri="{FF2B5EF4-FFF2-40B4-BE49-F238E27FC236}">
                      <a16:creationId xmlns:a16="http://schemas.microsoft.com/office/drawing/2014/main" id="{17169DE0-77AB-644E-890E-E3A44B74AA89}"/>
                    </a:ext>
                  </a:extLst>
                </p:cNvPr>
                <p:cNvSpPr/>
                <p:nvPr/>
              </p:nvSpPr>
              <p:spPr bwMode="auto">
                <a:xfrm>
                  <a:off x="3568208" y="5004102"/>
                  <a:ext cx="1827873" cy="1851159"/>
                </a:xfrm>
                <a:custGeom>
                  <a:avLst/>
                  <a:gdLst>
                    <a:gd name="T0" fmla="*/ 285 w 1129"/>
                    <a:gd name="T1" fmla="*/ 1143 h 1143"/>
                    <a:gd name="T2" fmla="*/ 406 w 1129"/>
                    <a:gd name="T3" fmla="*/ 1021 h 1143"/>
                    <a:gd name="T4" fmla="*/ 695 w 1129"/>
                    <a:gd name="T5" fmla="*/ 706 h 1143"/>
                    <a:gd name="T6" fmla="*/ 747 w 1129"/>
                    <a:gd name="T7" fmla="*/ 581 h 1143"/>
                    <a:gd name="T8" fmla="*/ 795 w 1129"/>
                    <a:gd name="T9" fmla="*/ 604 h 1143"/>
                    <a:gd name="T10" fmla="*/ 842 w 1129"/>
                    <a:gd name="T11" fmla="*/ 528 h 1143"/>
                    <a:gd name="T12" fmla="*/ 904 w 1129"/>
                    <a:gd name="T13" fmla="*/ 524 h 1143"/>
                    <a:gd name="T14" fmla="*/ 927 w 1129"/>
                    <a:gd name="T15" fmla="*/ 409 h 1143"/>
                    <a:gd name="T16" fmla="*/ 1018 w 1129"/>
                    <a:gd name="T17" fmla="*/ 331 h 1143"/>
                    <a:gd name="T18" fmla="*/ 1073 w 1129"/>
                    <a:gd name="T19" fmla="*/ 268 h 1143"/>
                    <a:gd name="T20" fmla="*/ 1128 w 1129"/>
                    <a:gd name="T21" fmla="*/ 230 h 1143"/>
                    <a:gd name="T22" fmla="*/ 1049 w 1129"/>
                    <a:gd name="T23" fmla="*/ 142 h 1143"/>
                    <a:gd name="T24" fmla="*/ 918 w 1129"/>
                    <a:gd name="T25" fmla="*/ 65 h 1143"/>
                    <a:gd name="T26" fmla="*/ 774 w 1129"/>
                    <a:gd name="T27" fmla="*/ 3 h 1143"/>
                    <a:gd name="T28" fmla="*/ 598 w 1129"/>
                    <a:gd name="T29" fmla="*/ 52 h 1143"/>
                    <a:gd name="T30" fmla="*/ 379 w 1129"/>
                    <a:gd name="T31" fmla="*/ 117 h 1143"/>
                    <a:gd name="T32" fmla="*/ 324 w 1129"/>
                    <a:gd name="T33" fmla="*/ 235 h 1143"/>
                    <a:gd name="T34" fmla="*/ 232 w 1129"/>
                    <a:gd name="T35" fmla="*/ 668 h 1143"/>
                    <a:gd name="T36" fmla="*/ 0 w 1129"/>
                    <a:gd name="T37" fmla="*/ 1042 h 1143"/>
                    <a:gd name="T38" fmla="*/ 32 w 1129"/>
                    <a:gd name="T39" fmla="*/ 1143 h 1143"/>
                    <a:gd name="T40" fmla="*/ 285 w 1129"/>
                    <a:gd name="T41" fmla="*/ 1143 h 1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129" h="1143">
                      <a:moveTo>
                        <a:pt x="285" y="1143"/>
                      </a:moveTo>
                      <a:cubicBezTo>
                        <a:pt x="334" y="1103"/>
                        <a:pt x="375" y="1063"/>
                        <a:pt x="406" y="1021"/>
                      </a:cubicBezTo>
                      <a:cubicBezTo>
                        <a:pt x="505" y="888"/>
                        <a:pt x="587" y="832"/>
                        <a:pt x="695" y="706"/>
                      </a:cubicBezTo>
                      <a:cubicBezTo>
                        <a:pt x="724" y="674"/>
                        <a:pt x="747" y="581"/>
                        <a:pt x="747" y="581"/>
                      </a:cubicBezTo>
                      <a:cubicBezTo>
                        <a:pt x="747" y="581"/>
                        <a:pt x="760" y="622"/>
                        <a:pt x="795" y="604"/>
                      </a:cubicBezTo>
                      <a:cubicBezTo>
                        <a:pt x="829" y="585"/>
                        <a:pt x="842" y="528"/>
                        <a:pt x="842" y="528"/>
                      </a:cubicBezTo>
                      <a:cubicBezTo>
                        <a:pt x="842" y="528"/>
                        <a:pt x="884" y="555"/>
                        <a:pt x="904" y="524"/>
                      </a:cubicBezTo>
                      <a:cubicBezTo>
                        <a:pt x="924" y="493"/>
                        <a:pt x="927" y="409"/>
                        <a:pt x="927" y="409"/>
                      </a:cubicBezTo>
                      <a:cubicBezTo>
                        <a:pt x="927" y="409"/>
                        <a:pt x="977" y="370"/>
                        <a:pt x="1018" y="331"/>
                      </a:cubicBezTo>
                      <a:cubicBezTo>
                        <a:pt x="1059" y="293"/>
                        <a:pt x="1073" y="268"/>
                        <a:pt x="1073" y="268"/>
                      </a:cubicBezTo>
                      <a:cubicBezTo>
                        <a:pt x="1073" y="268"/>
                        <a:pt x="1129" y="260"/>
                        <a:pt x="1128" y="230"/>
                      </a:cubicBezTo>
                      <a:cubicBezTo>
                        <a:pt x="1127" y="200"/>
                        <a:pt x="1075" y="168"/>
                        <a:pt x="1049" y="142"/>
                      </a:cubicBezTo>
                      <a:cubicBezTo>
                        <a:pt x="1024" y="116"/>
                        <a:pt x="977" y="87"/>
                        <a:pt x="918" y="65"/>
                      </a:cubicBezTo>
                      <a:cubicBezTo>
                        <a:pt x="859" y="44"/>
                        <a:pt x="803" y="0"/>
                        <a:pt x="774" y="3"/>
                      </a:cubicBezTo>
                      <a:cubicBezTo>
                        <a:pt x="744" y="6"/>
                        <a:pt x="646" y="37"/>
                        <a:pt x="598" y="52"/>
                      </a:cubicBezTo>
                      <a:cubicBezTo>
                        <a:pt x="551" y="67"/>
                        <a:pt x="403" y="87"/>
                        <a:pt x="379" y="117"/>
                      </a:cubicBezTo>
                      <a:cubicBezTo>
                        <a:pt x="354" y="146"/>
                        <a:pt x="336" y="158"/>
                        <a:pt x="324" y="235"/>
                      </a:cubicBezTo>
                      <a:cubicBezTo>
                        <a:pt x="312" y="313"/>
                        <a:pt x="272" y="565"/>
                        <a:pt x="232" y="668"/>
                      </a:cubicBezTo>
                      <a:cubicBezTo>
                        <a:pt x="192" y="772"/>
                        <a:pt x="107" y="888"/>
                        <a:pt x="0" y="1042"/>
                      </a:cubicBezTo>
                      <a:cubicBezTo>
                        <a:pt x="32" y="1143"/>
                        <a:pt x="32" y="1143"/>
                        <a:pt x="32" y="1143"/>
                      </a:cubicBezTo>
                      <a:lnTo>
                        <a:pt x="285" y="1143"/>
                      </a:lnTo>
                      <a:close/>
                    </a:path>
                  </a:pathLst>
                </a:custGeom>
                <a:solidFill>
                  <a:srgbClr val="BD90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82" name="îSľîḓê">
                  <a:extLst>
                    <a:ext uri="{FF2B5EF4-FFF2-40B4-BE49-F238E27FC236}">
                      <a16:creationId xmlns:a16="http://schemas.microsoft.com/office/drawing/2014/main" id="{D34676C4-F54C-1B47-AA4F-C775C74D1E26}"/>
                    </a:ext>
                  </a:extLst>
                </p:cNvPr>
                <p:cNvSpPr/>
                <p:nvPr/>
              </p:nvSpPr>
              <p:spPr bwMode="auto">
                <a:xfrm>
                  <a:off x="4777659" y="5666356"/>
                  <a:ext cx="291747" cy="345166"/>
                </a:xfrm>
                <a:custGeom>
                  <a:avLst/>
                  <a:gdLst>
                    <a:gd name="T0" fmla="*/ 0 w 180"/>
                    <a:gd name="T1" fmla="*/ 172 h 213"/>
                    <a:gd name="T2" fmla="*/ 48 w 180"/>
                    <a:gd name="T3" fmla="*/ 195 h 213"/>
                    <a:gd name="T4" fmla="*/ 95 w 180"/>
                    <a:gd name="T5" fmla="*/ 119 h 213"/>
                    <a:gd name="T6" fmla="*/ 157 w 180"/>
                    <a:gd name="T7" fmla="*/ 115 h 213"/>
                    <a:gd name="T8" fmla="*/ 180 w 180"/>
                    <a:gd name="T9" fmla="*/ 0 h 213"/>
                    <a:gd name="T10" fmla="*/ 0 w 180"/>
                    <a:gd name="T11" fmla="*/ 172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0" h="213">
                      <a:moveTo>
                        <a:pt x="0" y="172"/>
                      </a:moveTo>
                      <a:cubicBezTo>
                        <a:pt x="0" y="172"/>
                        <a:pt x="13" y="213"/>
                        <a:pt x="48" y="195"/>
                      </a:cubicBezTo>
                      <a:cubicBezTo>
                        <a:pt x="82" y="176"/>
                        <a:pt x="95" y="119"/>
                        <a:pt x="95" y="119"/>
                      </a:cubicBezTo>
                      <a:cubicBezTo>
                        <a:pt x="95" y="119"/>
                        <a:pt x="137" y="146"/>
                        <a:pt x="157" y="115"/>
                      </a:cubicBezTo>
                      <a:cubicBezTo>
                        <a:pt x="177" y="84"/>
                        <a:pt x="180" y="0"/>
                        <a:pt x="180" y="0"/>
                      </a:cubicBezTo>
                      <a:cubicBezTo>
                        <a:pt x="144" y="29"/>
                        <a:pt x="34" y="115"/>
                        <a:pt x="0" y="172"/>
                      </a:cubicBezTo>
                      <a:close/>
                    </a:path>
                  </a:pathLst>
                </a:custGeom>
                <a:solidFill>
                  <a:srgbClr val="AB82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83" name="ïşlïḑè">
                  <a:extLst>
                    <a:ext uri="{FF2B5EF4-FFF2-40B4-BE49-F238E27FC236}">
                      <a16:creationId xmlns:a16="http://schemas.microsoft.com/office/drawing/2014/main" id="{5096DD5B-7DD6-9F4E-A602-3FBB66695205}"/>
                    </a:ext>
                  </a:extLst>
                </p:cNvPr>
                <p:cNvSpPr/>
                <p:nvPr/>
              </p:nvSpPr>
              <p:spPr bwMode="auto">
                <a:xfrm>
                  <a:off x="4279085" y="5130116"/>
                  <a:ext cx="987559" cy="575277"/>
                </a:xfrm>
                <a:custGeom>
                  <a:avLst/>
                  <a:gdLst>
                    <a:gd name="T0" fmla="*/ 168 w 610"/>
                    <a:gd name="T1" fmla="*/ 355 h 355"/>
                    <a:gd name="T2" fmla="*/ 126 w 610"/>
                    <a:gd name="T3" fmla="*/ 320 h 355"/>
                    <a:gd name="T4" fmla="*/ 122 w 610"/>
                    <a:gd name="T5" fmla="*/ 301 h 355"/>
                    <a:gd name="T6" fmla="*/ 183 w 610"/>
                    <a:gd name="T7" fmla="*/ 296 h 355"/>
                    <a:gd name="T8" fmla="*/ 44 w 610"/>
                    <a:gd name="T9" fmla="*/ 170 h 355"/>
                    <a:gd name="T10" fmla="*/ 162 w 610"/>
                    <a:gd name="T11" fmla="*/ 203 h 355"/>
                    <a:gd name="T12" fmla="*/ 146 w 610"/>
                    <a:gd name="T13" fmla="*/ 105 h 355"/>
                    <a:gd name="T14" fmla="*/ 174 w 610"/>
                    <a:gd name="T15" fmla="*/ 101 h 355"/>
                    <a:gd name="T16" fmla="*/ 302 w 610"/>
                    <a:gd name="T17" fmla="*/ 87 h 355"/>
                    <a:gd name="T18" fmla="*/ 337 w 610"/>
                    <a:gd name="T19" fmla="*/ 20 h 355"/>
                    <a:gd name="T20" fmla="*/ 369 w 610"/>
                    <a:gd name="T21" fmla="*/ 70 h 355"/>
                    <a:gd name="T22" fmla="*/ 459 w 610"/>
                    <a:gd name="T23" fmla="*/ 92 h 355"/>
                    <a:gd name="T24" fmla="*/ 496 w 610"/>
                    <a:gd name="T25" fmla="*/ 67 h 355"/>
                    <a:gd name="T26" fmla="*/ 510 w 610"/>
                    <a:gd name="T27" fmla="*/ 87 h 355"/>
                    <a:gd name="T28" fmla="*/ 610 w 610"/>
                    <a:gd name="T29" fmla="*/ 64 h 355"/>
                    <a:gd name="T30" fmla="*/ 409 w 610"/>
                    <a:gd name="T31" fmla="*/ 176 h 355"/>
                    <a:gd name="T32" fmla="*/ 292 w 610"/>
                    <a:gd name="T33" fmla="*/ 272 h 355"/>
                    <a:gd name="T34" fmla="*/ 168 w 610"/>
                    <a:gd name="T35" fmla="*/ 355 h 3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10" h="355">
                      <a:moveTo>
                        <a:pt x="168" y="355"/>
                      </a:moveTo>
                      <a:cubicBezTo>
                        <a:pt x="181" y="329"/>
                        <a:pt x="165" y="317"/>
                        <a:pt x="126" y="320"/>
                      </a:cubicBezTo>
                      <a:cubicBezTo>
                        <a:pt x="86" y="323"/>
                        <a:pt x="87" y="310"/>
                        <a:pt x="122" y="301"/>
                      </a:cubicBezTo>
                      <a:cubicBezTo>
                        <a:pt x="158" y="292"/>
                        <a:pt x="221" y="328"/>
                        <a:pt x="183" y="296"/>
                      </a:cubicBezTo>
                      <a:cubicBezTo>
                        <a:pt x="146" y="264"/>
                        <a:pt x="0" y="149"/>
                        <a:pt x="44" y="170"/>
                      </a:cubicBezTo>
                      <a:cubicBezTo>
                        <a:pt x="88" y="191"/>
                        <a:pt x="124" y="238"/>
                        <a:pt x="162" y="203"/>
                      </a:cubicBezTo>
                      <a:cubicBezTo>
                        <a:pt x="200" y="167"/>
                        <a:pt x="176" y="128"/>
                        <a:pt x="146" y="105"/>
                      </a:cubicBezTo>
                      <a:cubicBezTo>
                        <a:pt x="116" y="82"/>
                        <a:pt x="137" y="87"/>
                        <a:pt x="174" y="101"/>
                      </a:cubicBezTo>
                      <a:cubicBezTo>
                        <a:pt x="211" y="115"/>
                        <a:pt x="274" y="100"/>
                        <a:pt x="302" y="87"/>
                      </a:cubicBezTo>
                      <a:cubicBezTo>
                        <a:pt x="330" y="75"/>
                        <a:pt x="327" y="0"/>
                        <a:pt x="337" y="20"/>
                      </a:cubicBezTo>
                      <a:cubicBezTo>
                        <a:pt x="348" y="39"/>
                        <a:pt x="344" y="58"/>
                        <a:pt x="369" y="70"/>
                      </a:cubicBezTo>
                      <a:cubicBezTo>
                        <a:pt x="394" y="81"/>
                        <a:pt x="437" y="92"/>
                        <a:pt x="459" y="92"/>
                      </a:cubicBezTo>
                      <a:cubicBezTo>
                        <a:pt x="480" y="91"/>
                        <a:pt x="480" y="90"/>
                        <a:pt x="496" y="67"/>
                      </a:cubicBezTo>
                      <a:cubicBezTo>
                        <a:pt x="512" y="45"/>
                        <a:pt x="483" y="100"/>
                        <a:pt x="510" y="87"/>
                      </a:cubicBezTo>
                      <a:cubicBezTo>
                        <a:pt x="538" y="74"/>
                        <a:pt x="585" y="66"/>
                        <a:pt x="610" y="64"/>
                      </a:cubicBezTo>
                      <a:cubicBezTo>
                        <a:pt x="571" y="80"/>
                        <a:pt x="535" y="82"/>
                        <a:pt x="409" y="176"/>
                      </a:cubicBezTo>
                      <a:cubicBezTo>
                        <a:pt x="359" y="214"/>
                        <a:pt x="323" y="251"/>
                        <a:pt x="292" y="272"/>
                      </a:cubicBezTo>
                      <a:cubicBezTo>
                        <a:pt x="241" y="307"/>
                        <a:pt x="207" y="320"/>
                        <a:pt x="168" y="355"/>
                      </a:cubicBezTo>
                      <a:close/>
                    </a:path>
                  </a:pathLst>
                </a:custGeom>
                <a:solidFill>
                  <a:srgbClr val="8C6A5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84" name="î$1ïḍè">
                  <a:extLst>
                    <a:ext uri="{FF2B5EF4-FFF2-40B4-BE49-F238E27FC236}">
                      <a16:creationId xmlns:a16="http://schemas.microsoft.com/office/drawing/2014/main" id="{D7C88757-0D41-7C40-886A-0997B234FF38}"/>
                    </a:ext>
                  </a:extLst>
                </p:cNvPr>
                <p:cNvSpPr/>
                <p:nvPr/>
              </p:nvSpPr>
              <p:spPr bwMode="auto">
                <a:xfrm>
                  <a:off x="5307050" y="5310232"/>
                  <a:ext cx="89031" cy="128067"/>
                </a:xfrm>
                <a:custGeom>
                  <a:avLst/>
                  <a:gdLst>
                    <a:gd name="T0" fmla="*/ 0 w 55"/>
                    <a:gd name="T1" fmla="*/ 79 h 79"/>
                    <a:gd name="T2" fmla="*/ 54 w 55"/>
                    <a:gd name="T3" fmla="*/ 41 h 79"/>
                    <a:gd name="T4" fmla="*/ 29 w 55"/>
                    <a:gd name="T5" fmla="*/ 0 h 79"/>
                    <a:gd name="T6" fmla="*/ 0 w 55"/>
                    <a:gd name="T7" fmla="*/ 79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5" h="79">
                      <a:moveTo>
                        <a:pt x="0" y="79"/>
                      </a:moveTo>
                      <a:cubicBezTo>
                        <a:pt x="8" y="78"/>
                        <a:pt x="55" y="69"/>
                        <a:pt x="54" y="41"/>
                      </a:cubicBezTo>
                      <a:cubicBezTo>
                        <a:pt x="54" y="28"/>
                        <a:pt x="43" y="14"/>
                        <a:pt x="29" y="0"/>
                      </a:cubicBezTo>
                      <a:cubicBezTo>
                        <a:pt x="36" y="33"/>
                        <a:pt x="15" y="62"/>
                        <a:pt x="0" y="79"/>
                      </a:cubicBezTo>
                      <a:close/>
                    </a:path>
                  </a:pathLst>
                </a:custGeom>
                <a:solidFill>
                  <a:srgbClr val="AB82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85" name="ïṥ1ïdè">
                  <a:extLst>
                    <a:ext uri="{FF2B5EF4-FFF2-40B4-BE49-F238E27FC236}">
                      <a16:creationId xmlns:a16="http://schemas.microsoft.com/office/drawing/2014/main" id="{32992899-543F-BD43-A283-5365077AD9C4}"/>
                    </a:ext>
                  </a:extLst>
                </p:cNvPr>
                <p:cNvSpPr/>
                <p:nvPr/>
              </p:nvSpPr>
              <p:spPr bwMode="auto">
                <a:xfrm>
                  <a:off x="5004345" y="5695804"/>
                  <a:ext cx="61636" cy="165050"/>
                </a:xfrm>
                <a:custGeom>
                  <a:avLst/>
                  <a:gdLst>
                    <a:gd name="T0" fmla="*/ 12 w 38"/>
                    <a:gd name="T1" fmla="*/ 102 h 102"/>
                    <a:gd name="T2" fmla="*/ 17 w 38"/>
                    <a:gd name="T3" fmla="*/ 97 h 102"/>
                    <a:gd name="T4" fmla="*/ 38 w 38"/>
                    <a:gd name="T5" fmla="*/ 6 h 102"/>
                    <a:gd name="T6" fmla="*/ 4 w 38"/>
                    <a:gd name="T7" fmla="*/ 50 h 102"/>
                    <a:gd name="T8" fmla="*/ 12 w 38"/>
                    <a:gd name="T9" fmla="*/ 102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02">
                      <a:moveTo>
                        <a:pt x="12" y="102"/>
                      </a:moveTo>
                      <a:cubicBezTo>
                        <a:pt x="14" y="101"/>
                        <a:pt x="15" y="99"/>
                        <a:pt x="17" y="97"/>
                      </a:cubicBezTo>
                      <a:cubicBezTo>
                        <a:pt x="30" y="77"/>
                        <a:pt x="36" y="33"/>
                        <a:pt x="38" y="6"/>
                      </a:cubicBezTo>
                      <a:cubicBezTo>
                        <a:pt x="9" y="0"/>
                        <a:pt x="8" y="41"/>
                        <a:pt x="4" y="50"/>
                      </a:cubicBezTo>
                      <a:cubicBezTo>
                        <a:pt x="0" y="58"/>
                        <a:pt x="7" y="85"/>
                        <a:pt x="12" y="102"/>
                      </a:cubicBezTo>
                      <a:close/>
                    </a:path>
                  </a:pathLst>
                </a:custGeom>
                <a:solidFill>
                  <a:srgbClr val="BD90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325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86" name="îśḻïdê">
                  <a:extLst>
                    <a:ext uri="{FF2B5EF4-FFF2-40B4-BE49-F238E27FC236}">
                      <a16:creationId xmlns:a16="http://schemas.microsoft.com/office/drawing/2014/main" id="{CA50892C-27CC-D146-8737-811327BF11D7}"/>
                    </a:ext>
                  </a:extLst>
                </p:cNvPr>
                <p:cNvSpPr/>
                <p:nvPr/>
              </p:nvSpPr>
              <p:spPr bwMode="auto">
                <a:xfrm>
                  <a:off x="4841350" y="5831405"/>
                  <a:ext cx="89031" cy="154092"/>
                </a:xfrm>
                <a:custGeom>
                  <a:avLst/>
                  <a:gdLst>
                    <a:gd name="T0" fmla="*/ 3 w 55"/>
                    <a:gd name="T1" fmla="*/ 95 h 95"/>
                    <a:gd name="T2" fmla="*/ 9 w 55"/>
                    <a:gd name="T3" fmla="*/ 93 h 95"/>
                    <a:gd name="T4" fmla="*/ 55 w 55"/>
                    <a:gd name="T5" fmla="*/ 21 h 95"/>
                    <a:gd name="T6" fmla="*/ 42 w 55"/>
                    <a:gd name="T7" fmla="*/ 8 h 95"/>
                    <a:gd name="T8" fmla="*/ 8 w 55"/>
                    <a:gd name="T9" fmla="*/ 47 h 95"/>
                    <a:gd name="T10" fmla="*/ 3 w 55"/>
                    <a:gd name="T11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5" h="95">
                      <a:moveTo>
                        <a:pt x="3" y="95"/>
                      </a:moveTo>
                      <a:cubicBezTo>
                        <a:pt x="5" y="95"/>
                        <a:pt x="7" y="94"/>
                        <a:pt x="9" y="93"/>
                      </a:cubicBezTo>
                      <a:cubicBezTo>
                        <a:pt x="38" y="77"/>
                        <a:pt x="52" y="34"/>
                        <a:pt x="55" y="21"/>
                      </a:cubicBezTo>
                      <a:cubicBezTo>
                        <a:pt x="52" y="17"/>
                        <a:pt x="47" y="13"/>
                        <a:pt x="42" y="8"/>
                      </a:cubicBezTo>
                      <a:cubicBezTo>
                        <a:pt x="33" y="0"/>
                        <a:pt x="15" y="37"/>
                        <a:pt x="8" y="47"/>
                      </a:cubicBezTo>
                      <a:cubicBezTo>
                        <a:pt x="3" y="55"/>
                        <a:pt x="0" y="78"/>
                        <a:pt x="3" y="95"/>
                      </a:cubicBezTo>
                      <a:close/>
                    </a:path>
                  </a:pathLst>
                </a:custGeom>
                <a:solidFill>
                  <a:srgbClr val="BD90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87" name="îṡ1ïďê">
                  <a:extLst>
                    <a:ext uri="{FF2B5EF4-FFF2-40B4-BE49-F238E27FC236}">
                      <a16:creationId xmlns:a16="http://schemas.microsoft.com/office/drawing/2014/main" id="{8BD522B2-E942-F44D-9AA7-FA9A733DBA33}"/>
                    </a:ext>
                  </a:extLst>
                </p:cNvPr>
                <p:cNvSpPr/>
                <p:nvPr/>
              </p:nvSpPr>
              <p:spPr bwMode="auto">
                <a:xfrm>
                  <a:off x="3595601" y="5038345"/>
                  <a:ext cx="1579272" cy="1816916"/>
                </a:xfrm>
                <a:custGeom>
                  <a:avLst/>
                  <a:gdLst>
                    <a:gd name="T0" fmla="*/ 222 w 975"/>
                    <a:gd name="T1" fmla="*/ 1122 h 1122"/>
                    <a:gd name="T2" fmla="*/ 336 w 975"/>
                    <a:gd name="T3" fmla="*/ 994 h 1122"/>
                    <a:gd name="T4" fmla="*/ 610 w 975"/>
                    <a:gd name="T5" fmla="*/ 658 h 1122"/>
                    <a:gd name="T6" fmla="*/ 795 w 975"/>
                    <a:gd name="T7" fmla="*/ 420 h 1122"/>
                    <a:gd name="T8" fmla="*/ 843 w 975"/>
                    <a:gd name="T9" fmla="*/ 342 h 1122"/>
                    <a:gd name="T10" fmla="*/ 739 w 975"/>
                    <a:gd name="T11" fmla="*/ 347 h 1122"/>
                    <a:gd name="T12" fmla="*/ 573 w 975"/>
                    <a:gd name="T13" fmla="*/ 418 h 1122"/>
                    <a:gd name="T14" fmla="*/ 506 w 975"/>
                    <a:gd name="T15" fmla="*/ 386 h 1122"/>
                    <a:gd name="T16" fmla="*/ 510 w 975"/>
                    <a:gd name="T17" fmla="*/ 318 h 1122"/>
                    <a:gd name="T18" fmla="*/ 449 w 975"/>
                    <a:gd name="T19" fmla="*/ 191 h 1122"/>
                    <a:gd name="T20" fmla="*/ 541 w 975"/>
                    <a:gd name="T21" fmla="*/ 214 h 1122"/>
                    <a:gd name="T22" fmla="*/ 553 w 975"/>
                    <a:gd name="T23" fmla="*/ 122 h 1122"/>
                    <a:gd name="T24" fmla="*/ 664 w 975"/>
                    <a:gd name="T25" fmla="*/ 126 h 1122"/>
                    <a:gd name="T26" fmla="*/ 763 w 975"/>
                    <a:gd name="T27" fmla="*/ 58 h 1122"/>
                    <a:gd name="T28" fmla="*/ 830 w 975"/>
                    <a:gd name="T29" fmla="*/ 99 h 1122"/>
                    <a:gd name="T30" fmla="*/ 896 w 975"/>
                    <a:gd name="T31" fmla="*/ 96 h 1122"/>
                    <a:gd name="T32" fmla="*/ 953 w 975"/>
                    <a:gd name="T33" fmla="*/ 111 h 1122"/>
                    <a:gd name="T34" fmla="*/ 855 w 975"/>
                    <a:gd name="T35" fmla="*/ 48 h 1122"/>
                    <a:gd name="T36" fmla="*/ 656 w 975"/>
                    <a:gd name="T37" fmla="*/ 33 h 1122"/>
                    <a:gd name="T38" fmla="*/ 361 w 975"/>
                    <a:gd name="T39" fmla="*/ 156 h 1122"/>
                    <a:gd name="T40" fmla="*/ 316 w 975"/>
                    <a:gd name="T41" fmla="*/ 411 h 1122"/>
                    <a:gd name="T42" fmla="*/ 244 w 975"/>
                    <a:gd name="T43" fmla="*/ 662 h 1122"/>
                    <a:gd name="T44" fmla="*/ 0 w 975"/>
                    <a:gd name="T45" fmla="*/ 1075 h 1122"/>
                    <a:gd name="T46" fmla="*/ 15 w 975"/>
                    <a:gd name="T47" fmla="*/ 1122 h 1122"/>
                    <a:gd name="T48" fmla="*/ 222 w 975"/>
                    <a:gd name="T49" fmla="*/ 1122 h 1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975" h="1122">
                      <a:moveTo>
                        <a:pt x="222" y="1122"/>
                      </a:moveTo>
                      <a:cubicBezTo>
                        <a:pt x="266" y="1077"/>
                        <a:pt x="303" y="1035"/>
                        <a:pt x="336" y="994"/>
                      </a:cubicBezTo>
                      <a:cubicBezTo>
                        <a:pt x="403" y="911"/>
                        <a:pt x="544" y="788"/>
                        <a:pt x="610" y="658"/>
                      </a:cubicBezTo>
                      <a:cubicBezTo>
                        <a:pt x="676" y="528"/>
                        <a:pt x="714" y="471"/>
                        <a:pt x="795" y="420"/>
                      </a:cubicBezTo>
                      <a:cubicBezTo>
                        <a:pt x="876" y="369"/>
                        <a:pt x="863" y="364"/>
                        <a:pt x="843" y="342"/>
                      </a:cubicBezTo>
                      <a:cubicBezTo>
                        <a:pt x="823" y="319"/>
                        <a:pt x="795" y="296"/>
                        <a:pt x="739" y="347"/>
                      </a:cubicBezTo>
                      <a:cubicBezTo>
                        <a:pt x="682" y="398"/>
                        <a:pt x="599" y="445"/>
                        <a:pt x="573" y="418"/>
                      </a:cubicBezTo>
                      <a:cubicBezTo>
                        <a:pt x="546" y="392"/>
                        <a:pt x="550" y="385"/>
                        <a:pt x="506" y="386"/>
                      </a:cubicBezTo>
                      <a:cubicBezTo>
                        <a:pt x="461" y="386"/>
                        <a:pt x="534" y="345"/>
                        <a:pt x="510" y="318"/>
                      </a:cubicBezTo>
                      <a:cubicBezTo>
                        <a:pt x="486" y="290"/>
                        <a:pt x="394" y="175"/>
                        <a:pt x="449" y="191"/>
                      </a:cubicBezTo>
                      <a:cubicBezTo>
                        <a:pt x="503" y="208"/>
                        <a:pt x="517" y="238"/>
                        <a:pt x="541" y="214"/>
                      </a:cubicBezTo>
                      <a:cubicBezTo>
                        <a:pt x="566" y="191"/>
                        <a:pt x="505" y="109"/>
                        <a:pt x="553" y="122"/>
                      </a:cubicBezTo>
                      <a:cubicBezTo>
                        <a:pt x="601" y="134"/>
                        <a:pt x="609" y="143"/>
                        <a:pt x="664" y="126"/>
                      </a:cubicBezTo>
                      <a:cubicBezTo>
                        <a:pt x="718" y="109"/>
                        <a:pt x="741" y="39"/>
                        <a:pt x="763" y="58"/>
                      </a:cubicBezTo>
                      <a:cubicBezTo>
                        <a:pt x="785" y="77"/>
                        <a:pt x="797" y="80"/>
                        <a:pt x="830" y="99"/>
                      </a:cubicBezTo>
                      <a:cubicBezTo>
                        <a:pt x="863" y="118"/>
                        <a:pt x="875" y="101"/>
                        <a:pt x="896" y="96"/>
                      </a:cubicBezTo>
                      <a:cubicBezTo>
                        <a:pt x="917" y="90"/>
                        <a:pt x="931" y="123"/>
                        <a:pt x="953" y="111"/>
                      </a:cubicBezTo>
                      <a:cubicBezTo>
                        <a:pt x="975" y="100"/>
                        <a:pt x="889" y="70"/>
                        <a:pt x="855" y="48"/>
                      </a:cubicBezTo>
                      <a:cubicBezTo>
                        <a:pt x="822" y="26"/>
                        <a:pt x="773" y="0"/>
                        <a:pt x="656" y="33"/>
                      </a:cubicBezTo>
                      <a:cubicBezTo>
                        <a:pt x="539" y="67"/>
                        <a:pt x="356" y="104"/>
                        <a:pt x="361" y="156"/>
                      </a:cubicBezTo>
                      <a:cubicBezTo>
                        <a:pt x="366" y="207"/>
                        <a:pt x="346" y="322"/>
                        <a:pt x="316" y="411"/>
                      </a:cubicBezTo>
                      <a:cubicBezTo>
                        <a:pt x="287" y="499"/>
                        <a:pt x="265" y="619"/>
                        <a:pt x="244" y="662"/>
                      </a:cubicBezTo>
                      <a:cubicBezTo>
                        <a:pt x="222" y="706"/>
                        <a:pt x="115" y="887"/>
                        <a:pt x="0" y="1075"/>
                      </a:cubicBezTo>
                      <a:cubicBezTo>
                        <a:pt x="15" y="1122"/>
                        <a:pt x="15" y="1122"/>
                        <a:pt x="15" y="1122"/>
                      </a:cubicBezTo>
                      <a:lnTo>
                        <a:pt x="222" y="1122"/>
                      </a:lnTo>
                      <a:close/>
                    </a:path>
                  </a:pathLst>
                </a:custGeom>
                <a:solidFill>
                  <a:srgbClr val="C99E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88" name="ísḷîḑê">
                  <a:extLst>
                    <a:ext uri="{FF2B5EF4-FFF2-40B4-BE49-F238E27FC236}">
                      <a16:creationId xmlns:a16="http://schemas.microsoft.com/office/drawing/2014/main" id="{3A377B41-375F-1547-9E44-6E024BDA9C26}"/>
                    </a:ext>
                  </a:extLst>
                </p:cNvPr>
                <p:cNvSpPr/>
                <p:nvPr/>
              </p:nvSpPr>
              <p:spPr bwMode="auto">
                <a:xfrm>
                  <a:off x="4859156" y="5183535"/>
                  <a:ext cx="556786" cy="388997"/>
                </a:xfrm>
                <a:custGeom>
                  <a:avLst/>
                  <a:gdLst>
                    <a:gd name="T0" fmla="*/ 0 w 344"/>
                    <a:gd name="T1" fmla="*/ 183 h 240"/>
                    <a:gd name="T2" fmla="*/ 291 w 344"/>
                    <a:gd name="T3" fmla="*/ 51 h 240"/>
                    <a:gd name="T4" fmla="*/ 199 w 344"/>
                    <a:gd name="T5" fmla="*/ 240 h 240"/>
                    <a:gd name="T6" fmla="*/ 175 w 344"/>
                    <a:gd name="T7" fmla="*/ 221 h 240"/>
                    <a:gd name="T8" fmla="*/ 0 w 344"/>
                    <a:gd name="T9" fmla="*/ 183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4" h="240">
                      <a:moveTo>
                        <a:pt x="0" y="183"/>
                      </a:moveTo>
                      <a:cubicBezTo>
                        <a:pt x="87" y="110"/>
                        <a:pt x="238" y="0"/>
                        <a:pt x="291" y="51"/>
                      </a:cubicBezTo>
                      <a:cubicBezTo>
                        <a:pt x="344" y="102"/>
                        <a:pt x="260" y="182"/>
                        <a:pt x="199" y="240"/>
                      </a:cubicBezTo>
                      <a:cubicBezTo>
                        <a:pt x="192" y="233"/>
                        <a:pt x="183" y="225"/>
                        <a:pt x="175" y="221"/>
                      </a:cubicBezTo>
                      <a:cubicBezTo>
                        <a:pt x="126" y="194"/>
                        <a:pt x="67" y="163"/>
                        <a:pt x="0" y="183"/>
                      </a:cubicBezTo>
                      <a:close/>
                    </a:path>
                  </a:pathLst>
                </a:custGeom>
                <a:solidFill>
                  <a:srgbClr val="BD90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89" name="îs1ïḍe">
                  <a:extLst>
                    <a:ext uri="{FF2B5EF4-FFF2-40B4-BE49-F238E27FC236}">
                      <a16:creationId xmlns:a16="http://schemas.microsoft.com/office/drawing/2014/main" id="{784435C5-C2B2-0E4D-B4C1-A0E10DD16F77}"/>
                    </a:ext>
                  </a:extLst>
                </p:cNvPr>
                <p:cNvSpPr/>
                <p:nvPr/>
              </p:nvSpPr>
              <p:spPr bwMode="auto">
                <a:xfrm>
                  <a:off x="5114606" y="5222571"/>
                  <a:ext cx="263669" cy="254081"/>
                </a:xfrm>
                <a:custGeom>
                  <a:avLst/>
                  <a:gdLst>
                    <a:gd name="T0" fmla="*/ 39 w 163"/>
                    <a:gd name="T1" fmla="*/ 127 h 157"/>
                    <a:gd name="T2" fmla="*/ 18 w 163"/>
                    <a:gd name="T3" fmla="*/ 59 h 157"/>
                    <a:gd name="T4" fmla="*/ 127 w 163"/>
                    <a:gd name="T5" fmla="*/ 35 h 157"/>
                    <a:gd name="T6" fmla="*/ 97 w 163"/>
                    <a:gd name="T7" fmla="*/ 135 h 157"/>
                    <a:gd name="T8" fmla="*/ 39 w 163"/>
                    <a:gd name="T9" fmla="*/ 127 h 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157">
                      <a:moveTo>
                        <a:pt x="39" y="127"/>
                      </a:moveTo>
                      <a:cubicBezTo>
                        <a:pt x="21" y="102"/>
                        <a:pt x="0" y="76"/>
                        <a:pt x="18" y="59"/>
                      </a:cubicBezTo>
                      <a:cubicBezTo>
                        <a:pt x="35" y="43"/>
                        <a:pt x="91" y="0"/>
                        <a:pt x="127" y="35"/>
                      </a:cubicBezTo>
                      <a:cubicBezTo>
                        <a:pt x="163" y="70"/>
                        <a:pt x="128" y="113"/>
                        <a:pt x="97" y="135"/>
                      </a:cubicBezTo>
                      <a:cubicBezTo>
                        <a:pt x="65" y="157"/>
                        <a:pt x="59" y="151"/>
                        <a:pt x="39" y="127"/>
                      </a:cubicBezTo>
                      <a:close/>
                    </a:path>
                  </a:pathLst>
                </a:custGeom>
                <a:solidFill>
                  <a:srgbClr val="DBBC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70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90" name="îs1íḓé">
                  <a:extLst>
                    <a:ext uri="{FF2B5EF4-FFF2-40B4-BE49-F238E27FC236}">
                      <a16:creationId xmlns:a16="http://schemas.microsoft.com/office/drawing/2014/main" id="{C71E3E77-726D-544B-B6D7-40A26052A724}"/>
                    </a:ext>
                  </a:extLst>
                </p:cNvPr>
                <p:cNvSpPr/>
                <p:nvPr/>
              </p:nvSpPr>
              <p:spPr bwMode="auto">
                <a:xfrm>
                  <a:off x="4946133" y="5433506"/>
                  <a:ext cx="165050" cy="193814"/>
                </a:xfrm>
                <a:custGeom>
                  <a:avLst/>
                  <a:gdLst>
                    <a:gd name="T0" fmla="*/ 46 w 102"/>
                    <a:gd name="T1" fmla="*/ 109 h 120"/>
                    <a:gd name="T2" fmla="*/ 61 w 102"/>
                    <a:gd name="T3" fmla="*/ 120 h 120"/>
                    <a:gd name="T4" fmla="*/ 46 w 102"/>
                    <a:gd name="T5" fmla="*/ 102 h 120"/>
                    <a:gd name="T6" fmla="*/ 46 w 102"/>
                    <a:gd name="T7" fmla="*/ 109 h 120"/>
                    <a:gd name="T8" fmla="*/ 46 w 102"/>
                    <a:gd name="T9" fmla="*/ 15 h 120"/>
                    <a:gd name="T10" fmla="*/ 46 w 102"/>
                    <a:gd name="T11" fmla="*/ 9 h 120"/>
                    <a:gd name="T12" fmla="*/ 102 w 102"/>
                    <a:gd name="T13" fmla="*/ 88 h 120"/>
                    <a:gd name="T14" fmla="*/ 46 w 102"/>
                    <a:gd name="T15" fmla="*/ 15 h 120"/>
                    <a:gd name="T16" fmla="*/ 0 w 102"/>
                    <a:gd name="T17" fmla="*/ 37 h 120"/>
                    <a:gd name="T18" fmla="*/ 46 w 102"/>
                    <a:gd name="T19" fmla="*/ 109 h 120"/>
                    <a:gd name="T20" fmla="*/ 46 w 102"/>
                    <a:gd name="T21" fmla="*/ 102 h 120"/>
                    <a:gd name="T22" fmla="*/ 0 w 102"/>
                    <a:gd name="T23" fmla="*/ 37 h 120"/>
                    <a:gd name="T24" fmla="*/ 46 w 102"/>
                    <a:gd name="T25" fmla="*/ 9 h 120"/>
                    <a:gd name="T26" fmla="*/ 46 w 102"/>
                    <a:gd name="T27" fmla="*/ 15 h 120"/>
                    <a:gd name="T28" fmla="*/ 32 w 102"/>
                    <a:gd name="T29" fmla="*/ 0 h 120"/>
                    <a:gd name="T30" fmla="*/ 46 w 102"/>
                    <a:gd name="T31" fmla="*/ 9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2" h="120">
                      <a:moveTo>
                        <a:pt x="46" y="109"/>
                      </a:moveTo>
                      <a:cubicBezTo>
                        <a:pt x="51" y="113"/>
                        <a:pt x="56" y="117"/>
                        <a:pt x="61" y="120"/>
                      </a:cubicBezTo>
                      <a:cubicBezTo>
                        <a:pt x="57" y="115"/>
                        <a:pt x="52" y="109"/>
                        <a:pt x="46" y="102"/>
                      </a:cubicBezTo>
                      <a:cubicBezTo>
                        <a:pt x="46" y="109"/>
                        <a:pt x="46" y="109"/>
                        <a:pt x="46" y="109"/>
                      </a:cubicBezTo>
                      <a:close/>
                      <a:moveTo>
                        <a:pt x="46" y="15"/>
                      </a:move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70" y="26"/>
                        <a:pt x="93" y="58"/>
                        <a:pt x="102" y="88"/>
                      </a:cubicBezTo>
                      <a:cubicBezTo>
                        <a:pt x="85" y="63"/>
                        <a:pt x="63" y="34"/>
                        <a:pt x="46" y="15"/>
                      </a:cubicBezTo>
                      <a:close/>
                      <a:moveTo>
                        <a:pt x="0" y="37"/>
                      </a:moveTo>
                      <a:cubicBezTo>
                        <a:pt x="6" y="63"/>
                        <a:pt x="27" y="92"/>
                        <a:pt x="46" y="109"/>
                      </a:cubicBezTo>
                      <a:cubicBezTo>
                        <a:pt x="46" y="102"/>
                        <a:pt x="46" y="102"/>
                        <a:pt x="46" y="102"/>
                      </a:cubicBezTo>
                      <a:cubicBezTo>
                        <a:pt x="31" y="83"/>
                        <a:pt x="12" y="58"/>
                        <a:pt x="0" y="37"/>
                      </a:cubicBezTo>
                      <a:close/>
                      <a:moveTo>
                        <a:pt x="46" y="9"/>
                      </a:moveTo>
                      <a:cubicBezTo>
                        <a:pt x="46" y="15"/>
                        <a:pt x="46" y="15"/>
                        <a:pt x="46" y="15"/>
                      </a:cubicBezTo>
                      <a:cubicBezTo>
                        <a:pt x="41" y="9"/>
                        <a:pt x="36" y="4"/>
                        <a:pt x="32" y="0"/>
                      </a:cubicBezTo>
                      <a:cubicBezTo>
                        <a:pt x="37" y="2"/>
                        <a:pt x="42" y="5"/>
                        <a:pt x="46" y="9"/>
                      </a:cubicBezTo>
                      <a:close/>
                    </a:path>
                  </a:pathLst>
                </a:custGeom>
                <a:solidFill>
                  <a:srgbClr val="AB82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40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91" name="iṥḻïḓé">
                  <a:extLst>
                    <a:ext uri="{FF2B5EF4-FFF2-40B4-BE49-F238E27FC236}">
                      <a16:creationId xmlns:a16="http://schemas.microsoft.com/office/drawing/2014/main" id="{900042B8-F110-E14D-A2D2-D0CE7C76AD46}"/>
                    </a:ext>
                  </a:extLst>
                </p:cNvPr>
                <p:cNvSpPr/>
                <p:nvPr/>
              </p:nvSpPr>
              <p:spPr bwMode="auto">
                <a:xfrm>
                  <a:off x="3809961" y="6229990"/>
                  <a:ext cx="508161" cy="487616"/>
                </a:xfrm>
                <a:custGeom>
                  <a:avLst/>
                  <a:gdLst>
                    <a:gd name="T0" fmla="*/ 314 w 314"/>
                    <a:gd name="T1" fmla="*/ 136 h 301"/>
                    <a:gd name="T2" fmla="*/ 51 w 314"/>
                    <a:gd name="T3" fmla="*/ 27 h 301"/>
                    <a:gd name="T4" fmla="*/ 10 w 314"/>
                    <a:gd name="T5" fmla="*/ 105 h 301"/>
                    <a:gd name="T6" fmla="*/ 314 w 314"/>
                    <a:gd name="T7" fmla="*/ 136 h 3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4" h="301">
                      <a:moveTo>
                        <a:pt x="314" y="136"/>
                      </a:moveTo>
                      <a:cubicBezTo>
                        <a:pt x="271" y="182"/>
                        <a:pt x="36" y="51"/>
                        <a:pt x="51" y="27"/>
                      </a:cubicBezTo>
                      <a:cubicBezTo>
                        <a:pt x="67" y="0"/>
                        <a:pt x="0" y="22"/>
                        <a:pt x="10" y="105"/>
                      </a:cubicBezTo>
                      <a:cubicBezTo>
                        <a:pt x="19" y="188"/>
                        <a:pt x="274" y="301"/>
                        <a:pt x="314" y="136"/>
                      </a:cubicBezTo>
                      <a:close/>
                    </a:path>
                  </a:pathLst>
                </a:custGeom>
                <a:solidFill>
                  <a:srgbClr val="BD90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92" name="ïsḻíḋe">
                  <a:extLst>
                    <a:ext uri="{FF2B5EF4-FFF2-40B4-BE49-F238E27FC236}">
                      <a16:creationId xmlns:a16="http://schemas.microsoft.com/office/drawing/2014/main" id="{C8DD8DCD-11C1-AD4E-906B-7482F61C5B6B}"/>
                    </a:ext>
                  </a:extLst>
                </p:cNvPr>
                <p:cNvSpPr/>
                <p:nvPr/>
              </p:nvSpPr>
              <p:spPr bwMode="auto">
                <a:xfrm>
                  <a:off x="3588068" y="6238208"/>
                  <a:ext cx="758818" cy="538980"/>
                </a:xfrm>
                <a:custGeom>
                  <a:avLst/>
                  <a:gdLst>
                    <a:gd name="T0" fmla="*/ 448 w 469"/>
                    <a:gd name="T1" fmla="*/ 263 h 333"/>
                    <a:gd name="T2" fmla="*/ 469 w 469"/>
                    <a:gd name="T3" fmla="*/ 215 h 333"/>
                    <a:gd name="T4" fmla="*/ 27 w 469"/>
                    <a:gd name="T5" fmla="*/ 0 h 333"/>
                    <a:gd name="T6" fmla="*/ 21 w 469"/>
                    <a:gd name="T7" fmla="*/ 88 h 333"/>
                    <a:gd name="T8" fmla="*/ 448 w 469"/>
                    <a:gd name="T9" fmla="*/ 263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9" h="333">
                      <a:moveTo>
                        <a:pt x="448" y="263"/>
                      </a:moveTo>
                      <a:cubicBezTo>
                        <a:pt x="463" y="257"/>
                        <a:pt x="469" y="215"/>
                        <a:pt x="469" y="215"/>
                      </a:cubicBezTo>
                      <a:cubicBezTo>
                        <a:pt x="423" y="171"/>
                        <a:pt x="149" y="36"/>
                        <a:pt x="27" y="0"/>
                      </a:cubicBezTo>
                      <a:cubicBezTo>
                        <a:pt x="27" y="0"/>
                        <a:pt x="0" y="31"/>
                        <a:pt x="21" y="88"/>
                      </a:cubicBezTo>
                      <a:cubicBezTo>
                        <a:pt x="42" y="145"/>
                        <a:pt x="358" y="333"/>
                        <a:pt x="448" y="263"/>
                      </a:cubicBezTo>
                      <a:close/>
                    </a:path>
                  </a:pathLst>
                </a:custGeom>
                <a:solidFill>
                  <a:srgbClr val="DBF4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93" name="íṧlíḑè">
                  <a:extLst>
                    <a:ext uri="{FF2B5EF4-FFF2-40B4-BE49-F238E27FC236}">
                      <a16:creationId xmlns:a16="http://schemas.microsoft.com/office/drawing/2014/main" id="{5795E80C-EE93-9C40-AE6B-1A2AEAD98786}"/>
                    </a:ext>
                  </a:extLst>
                </p:cNvPr>
                <p:cNvSpPr/>
                <p:nvPr/>
              </p:nvSpPr>
              <p:spPr bwMode="auto">
                <a:xfrm>
                  <a:off x="3505201" y="6262178"/>
                  <a:ext cx="856752" cy="593083"/>
                </a:xfrm>
                <a:custGeom>
                  <a:avLst/>
                  <a:gdLst>
                    <a:gd name="T0" fmla="*/ 466 w 529"/>
                    <a:gd name="T1" fmla="*/ 366 h 366"/>
                    <a:gd name="T2" fmla="*/ 516 w 529"/>
                    <a:gd name="T3" fmla="*/ 252 h 366"/>
                    <a:gd name="T4" fmla="*/ 411 w 529"/>
                    <a:gd name="T5" fmla="*/ 164 h 366"/>
                    <a:gd name="T6" fmla="*/ 64 w 529"/>
                    <a:gd name="T7" fmla="*/ 0 h 366"/>
                    <a:gd name="T8" fmla="*/ 0 w 529"/>
                    <a:gd name="T9" fmla="*/ 114 h 366"/>
                    <a:gd name="T10" fmla="*/ 0 w 529"/>
                    <a:gd name="T11" fmla="*/ 366 h 366"/>
                    <a:gd name="T12" fmla="*/ 466 w 529"/>
                    <a:gd name="T13" fmla="*/ 366 h 3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366">
                      <a:moveTo>
                        <a:pt x="466" y="366"/>
                      </a:moveTo>
                      <a:cubicBezTo>
                        <a:pt x="491" y="313"/>
                        <a:pt x="508" y="266"/>
                        <a:pt x="516" y="252"/>
                      </a:cubicBezTo>
                      <a:cubicBezTo>
                        <a:pt x="529" y="227"/>
                        <a:pt x="485" y="207"/>
                        <a:pt x="411" y="164"/>
                      </a:cubicBezTo>
                      <a:cubicBezTo>
                        <a:pt x="336" y="122"/>
                        <a:pt x="91" y="7"/>
                        <a:pt x="64" y="0"/>
                      </a:cubicBezTo>
                      <a:cubicBezTo>
                        <a:pt x="54" y="18"/>
                        <a:pt x="30" y="61"/>
                        <a:pt x="0" y="114"/>
                      </a:cubicBezTo>
                      <a:cubicBezTo>
                        <a:pt x="0" y="366"/>
                        <a:pt x="0" y="366"/>
                        <a:pt x="0" y="366"/>
                      </a:cubicBezTo>
                      <a:lnTo>
                        <a:pt x="466" y="366"/>
                      </a:ln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94" name="îśḻíḍê">
                  <a:extLst>
                    <a:ext uri="{FF2B5EF4-FFF2-40B4-BE49-F238E27FC236}">
                      <a16:creationId xmlns:a16="http://schemas.microsoft.com/office/drawing/2014/main" id="{4262DE2D-EDA3-B046-90A0-7006C0F9C58B}"/>
                    </a:ext>
                  </a:extLst>
                </p:cNvPr>
                <p:cNvSpPr/>
                <p:nvPr/>
              </p:nvSpPr>
              <p:spPr bwMode="auto">
                <a:xfrm>
                  <a:off x="3505201" y="6292996"/>
                  <a:ext cx="830727" cy="562264"/>
                </a:xfrm>
                <a:custGeom>
                  <a:avLst/>
                  <a:gdLst>
                    <a:gd name="T0" fmla="*/ 451 w 513"/>
                    <a:gd name="T1" fmla="*/ 347 h 347"/>
                    <a:gd name="T2" fmla="*/ 500 w 513"/>
                    <a:gd name="T3" fmla="*/ 238 h 347"/>
                    <a:gd name="T4" fmla="*/ 401 w 513"/>
                    <a:gd name="T5" fmla="*/ 155 h 347"/>
                    <a:gd name="T6" fmla="*/ 73 w 513"/>
                    <a:gd name="T7" fmla="*/ 0 h 347"/>
                    <a:gd name="T8" fmla="*/ 0 w 513"/>
                    <a:gd name="T9" fmla="*/ 131 h 347"/>
                    <a:gd name="T10" fmla="*/ 0 w 513"/>
                    <a:gd name="T11" fmla="*/ 347 h 347"/>
                    <a:gd name="T12" fmla="*/ 451 w 513"/>
                    <a:gd name="T13" fmla="*/ 347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3" h="347">
                      <a:moveTo>
                        <a:pt x="451" y="347"/>
                      </a:moveTo>
                      <a:cubicBezTo>
                        <a:pt x="471" y="305"/>
                        <a:pt x="492" y="254"/>
                        <a:pt x="500" y="238"/>
                      </a:cubicBezTo>
                      <a:cubicBezTo>
                        <a:pt x="513" y="215"/>
                        <a:pt x="472" y="195"/>
                        <a:pt x="401" y="155"/>
                      </a:cubicBezTo>
                      <a:cubicBezTo>
                        <a:pt x="330" y="115"/>
                        <a:pt x="98" y="7"/>
                        <a:pt x="73" y="0"/>
                      </a:cubicBezTo>
                      <a:cubicBezTo>
                        <a:pt x="69" y="11"/>
                        <a:pt x="38" y="66"/>
                        <a:pt x="0" y="131"/>
                      </a:cubicBezTo>
                      <a:cubicBezTo>
                        <a:pt x="0" y="347"/>
                        <a:pt x="0" y="347"/>
                        <a:pt x="0" y="347"/>
                      </a:cubicBezTo>
                      <a:lnTo>
                        <a:pt x="451" y="347"/>
                      </a:lnTo>
                      <a:close/>
                    </a:path>
                  </a:pathLst>
                </a:custGeom>
                <a:solidFill>
                  <a:srgbClr val="0F37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95" name="íŝḷïḋê">
                  <a:extLst>
                    <a:ext uri="{FF2B5EF4-FFF2-40B4-BE49-F238E27FC236}">
                      <a16:creationId xmlns:a16="http://schemas.microsoft.com/office/drawing/2014/main" id="{1293B01D-3EF4-5348-8D31-812C6BDAFBBF}"/>
                    </a:ext>
                  </a:extLst>
                </p:cNvPr>
                <p:cNvSpPr/>
                <p:nvPr/>
              </p:nvSpPr>
              <p:spPr bwMode="auto">
                <a:xfrm>
                  <a:off x="3644227" y="6447088"/>
                  <a:ext cx="210935" cy="408173"/>
                </a:xfrm>
                <a:custGeom>
                  <a:avLst/>
                  <a:gdLst>
                    <a:gd name="T0" fmla="*/ 130 w 130"/>
                    <a:gd name="T1" fmla="*/ 0 h 252"/>
                    <a:gd name="T2" fmla="*/ 7 w 130"/>
                    <a:gd name="T3" fmla="*/ 252 h 252"/>
                    <a:gd name="T4" fmla="*/ 0 w 130"/>
                    <a:gd name="T5" fmla="*/ 252 h 252"/>
                    <a:gd name="T6" fmla="*/ 130 w 130"/>
                    <a:gd name="T7" fmla="*/ 0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0" h="252">
                      <a:moveTo>
                        <a:pt x="130" y="0"/>
                      </a:moveTo>
                      <a:cubicBezTo>
                        <a:pt x="95" y="87"/>
                        <a:pt x="46" y="182"/>
                        <a:pt x="7" y="252"/>
                      </a:cubicBezTo>
                      <a:cubicBezTo>
                        <a:pt x="0" y="252"/>
                        <a:pt x="0" y="252"/>
                        <a:pt x="0" y="252"/>
                      </a:cubicBezTo>
                      <a:cubicBezTo>
                        <a:pt x="31" y="180"/>
                        <a:pt x="83" y="84"/>
                        <a:pt x="130" y="0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96" name="ï$ļíḑè">
                  <a:extLst>
                    <a:ext uri="{FF2B5EF4-FFF2-40B4-BE49-F238E27FC236}">
                      <a16:creationId xmlns:a16="http://schemas.microsoft.com/office/drawing/2014/main" id="{DDCDF1ED-8360-D344-9F49-7EB9C5618EF6}"/>
                    </a:ext>
                  </a:extLst>
                </p:cNvPr>
                <p:cNvSpPr/>
                <p:nvPr/>
              </p:nvSpPr>
              <p:spPr bwMode="auto">
                <a:xfrm>
                  <a:off x="3751063" y="6652545"/>
                  <a:ext cx="136286" cy="119849"/>
                </a:xfrm>
                <a:custGeom>
                  <a:avLst/>
                  <a:gdLst>
                    <a:gd name="T0" fmla="*/ 63 w 84"/>
                    <a:gd name="T1" fmla="*/ 68 h 74"/>
                    <a:gd name="T2" fmla="*/ 73 w 84"/>
                    <a:gd name="T3" fmla="*/ 16 h 74"/>
                    <a:gd name="T4" fmla="*/ 42 w 84"/>
                    <a:gd name="T5" fmla="*/ 0 h 74"/>
                    <a:gd name="T6" fmla="*/ 42 w 84"/>
                    <a:gd name="T7" fmla="*/ 9 h 74"/>
                    <a:gd name="T8" fmla="*/ 66 w 84"/>
                    <a:gd name="T9" fmla="*/ 21 h 74"/>
                    <a:gd name="T10" fmla="*/ 58 w 84"/>
                    <a:gd name="T11" fmla="*/ 61 h 74"/>
                    <a:gd name="T12" fmla="*/ 42 w 84"/>
                    <a:gd name="T13" fmla="*/ 65 h 74"/>
                    <a:gd name="T14" fmla="*/ 42 w 84"/>
                    <a:gd name="T15" fmla="*/ 74 h 74"/>
                    <a:gd name="T16" fmla="*/ 63 w 84"/>
                    <a:gd name="T17" fmla="*/ 68 h 74"/>
                    <a:gd name="T18" fmla="*/ 42 w 84"/>
                    <a:gd name="T19" fmla="*/ 0 h 74"/>
                    <a:gd name="T20" fmla="*/ 22 w 84"/>
                    <a:gd name="T21" fmla="*/ 6 h 74"/>
                    <a:gd name="T22" fmla="*/ 11 w 84"/>
                    <a:gd name="T23" fmla="*/ 58 h 74"/>
                    <a:gd name="T24" fmla="*/ 42 w 84"/>
                    <a:gd name="T25" fmla="*/ 74 h 74"/>
                    <a:gd name="T26" fmla="*/ 42 w 84"/>
                    <a:gd name="T27" fmla="*/ 65 h 74"/>
                    <a:gd name="T28" fmla="*/ 19 w 84"/>
                    <a:gd name="T29" fmla="*/ 53 h 74"/>
                    <a:gd name="T30" fmla="*/ 26 w 84"/>
                    <a:gd name="T31" fmla="*/ 13 h 74"/>
                    <a:gd name="T32" fmla="*/ 42 w 84"/>
                    <a:gd name="T33" fmla="*/ 9 h 74"/>
                    <a:gd name="T34" fmla="*/ 42 w 84"/>
                    <a:gd name="T35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4" h="74">
                      <a:moveTo>
                        <a:pt x="63" y="68"/>
                      </a:moveTo>
                      <a:cubicBezTo>
                        <a:pt x="80" y="56"/>
                        <a:pt x="84" y="33"/>
                        <a:pt x="73" y="16"/>
                      </a:cubicBezTo>
                      <a:cubicBezTo>
                        <a:pt x="66" y="6"/>
                        <a:pt x="54" y="0"/>
                        <a:pt x="42" y="0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51" y="9"/>
                        <a:pt x="60" y="13"/>
                        <a:pt x="66" y="21"/>
                      </a:cubicBezTo>
                      <a:cubicBezTo>
                        <a:pt x="74" y="34"/>
                        <a:pt x="71" y="52"/>
                        <a:pt x="58" y="61"/>
                      </a:cubicBezTo>
                      <a:cubicBezTo>
                        <a:pt x="53" y="64"/>
                        <a:pt x="48" y="65"/>
                        <a:pt x="42" y="65"/>
                      </a:cubicBezTo>
                      <a:cubicBezTo>
                        <a:pt x="42" y="74"/>
                        <a:pt x="42" y="74"/>
                        <a:pt x="42" y="74"/>
                      </a:cubicBezTo>
                      <a:cubicBezTo>
                        <a:pt x="49" y="74"/>
                        <a:pt x="56" y="72"/>
                        <a:pt x="63" y="68"/>
                      </a:cubicBezTo>
                      <a:close/>
                      <a:moveTo>
                        <a:pt x="42" y="0"/>
                      </a:moveTo>
                      <a:cubicBezTo>
                        <a:pt x="35" y="0"/>
                        <a:pt x="28" y="2"/>
                        <a:pt x="22" y="6"/>
                      </a:cubicBezTo>
                      <a:cubicBezTo>
                        <a:pt x="5" y="18"/>
                        <a:pt x="0" y="41"/>
                        <a:pt x="11" y="58"/>
                      </a:cubicBezTo>
                      <a:cubicBezTo>
                        <a:pt x="19" y="68"/>
                        <a:pt x="30" y="74"/>
                        <a:pt x="42" y="74"/>
                      </a:cubicBezTo>
                      <a:cubicBezTo>
                        <a:pt x="42" y="65"/>
                        <a:pt x="42" y="65"/>
                        <a:pt x="42" y="65"/>
                      </a:cubicBezTo>
                      <a:cubicBezTo>
                        <a:pt x="33" y="65"/>
                        <a:pt x="24" y="61"/>
                        <a:pt x="19" y="53"/>
                      </a:cubicBezTo>
                      <a:cubicBezTo>
                        <a:pt x="10" y="40"/>
                        <a:pt x="13" y="22"/>
                        <a:pt x="26" y="13"/>
                      </a:cubicBezTo>
                      <a:cubicBezTo>
                        <a:pt x="31" y="10"/>
                        <a:pt x="37" y="9"/>
                        <a:pt x="42" y="9"/>
                      </a:cubicBezTo>
                      <a:lnTo>
                        <a:pt x="42" y="0"/>
                      </a:ln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97" name="ïṡľíḓè">
                  <a:extLst>
                    <a:ext uri="{FF2B5EF4-FFF2-40B4-BE49-F238E27FC236}">
                      <a16:creationId xmlns:a16="http://schemas.microsoft.com/office/drawing/2014/main" id="{76A829E6-5D5D-5547-A894-41A024BF3B0A}"/>
                    </a:ext>
                  </a:extLst>
                </p:cNvPr>
                <p:cNvSpPr/>
                <p:nvPr/>
              </p:nvSpPr>
              <p:spPr bwMode="auto">
                <a:xfrm>
                  <a:off x="3816124" y="6714181"/>
                  <a:ext cx="27395" cy="26024"/>
                </a:xfrm>
                <a:custGeom>
                  <a:avLst/>
                  <a:gdLst>
                    <a:gd name="T0" fmla="*/ 12 w 17"/>
                    <a:gd name="T1" fmla="*/ 14 h 16"/>
                    <a:gd name="T2" fmla="*/ 14 w 17"/>
                    <a:gd name="T3" fmla="*/ 4 h 16"/>
                    <a:gd name="T4" fmla="*/ 4 w 17"/>
                    <a:gd name="T5" fmla="*/ 2 h 16"/>
                    <a:gd name="T6" fmla="*/ 3 w 17"/>
                    <a:gd name="T7" fmla="*/ 12 h 16"/>
                    <a:gd name="T8" fmla="*/ 12 w 17"/>
                    <a:gd name="T9" fmla="*/ 1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6">
                      <a:moveTo>
                        <a:pt x="12" y="14"/>
                      </a:moveTo>
                      <a:cubicBezTo>
                        <a:pt x="16" y="12"/>
                        <a:pt x="17" y="8"/>
                        <a:pt x="14" y="4"/>
                      </a:cubicBezTo>
                      <a:cubicBezTo>
                        <a:pt x="12" y="1"/>
                        <a:pt x="8" y="0"/>
                        <a:pt x="4" y="2"/>
                      </a:cubicBezTo>
                      <a:cubicBezTo>
                        <a:pt x="1" y="5"/>
                        <a:pt x="0" y="9"/>
                        <a:pt x="3" y="12"/>
                      </a:cubicBezTo>
                      <a:cubicBezTo>
                        <a:pt x="5" y="16"/>
                        <a:pt x="9" y="16"/>
                        <a:pt x="12" y="14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98" name="ï$ḷïḓé">
                  <a:extLst>
                    <a:ext uri="{FF2B5EF4-FFF2-40B4-BE49-F238E27FC236}">
                      <a16:creationId xmlns:a16="http://schemas.microsoft.com/office/drawing/2014/main" id="{0C9393E1-5FD3-914E-A074-FEA9681CB9AD}"/>
                    </a:ext>
                  </a:extLst>
                </p:cNvPr>
                <p:cNvSpPr/>
                <p:nvPr/>
              </p:nvSpPr>
              <p:spPr bwMode="auto">
                <a:xfrm>
                  <a:off x="3796948" y="6684733"/>
                  <a:ext cx="25340" cy="26024"/>
                </a:xfrm>
                <a:custGeom>
                  <a:avLst/>
                  <a:gdLst>
                    <a:gd name="T0" fmla="*/ 12 w 16"/>
                    <a:gd name="T1" fmla="*/ 14 h 16"/>
                    <a:gd name="T2" fmla="*/ 14 w 16"/>
                    <a:gd name="T3" fmla="*/ 4 h 16"/>
                    <a:gd name="T4" fmla="*/ 4 w 16"/>
                    <a:gd name="T5" fmla="*/ 2 h 16"/>
                    <a:gd name="T6" fmla="*/ 2 w 16"/>
                    <a:gd name="T7" fmla="*/ 12 h 16"/>
                    <a:gd name="T8" fmla="*/ 12 w 16"/>
                    <a:gd name="T9" fmla="*/ 1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12" y="14"/>
                      </a:moveTo>
                      <a:cubicBezTo>
                        <a:pt x="15" y="11"/>
                        <a:pt x="16" y="7"/>
                        <a:pt x="14" y="4"/>
                      </a:cubicBezTo>
                      <a:cubicBezTo>
                        <a:pt x="12" y="0"/>
                        <a:pt x="7" y="0"/>
                        <a:pt x="4" y="2"/>
                      </a:cubicBezTo>
                      <a:cubicBezTo>
                        <a:pt x="1" y="4"/>
                        <a:pt x="0" y="8"/>
                        <a:pt x="2" y="12"/>
                      </a:cubicBezTo>
                      <a:cubicBezTo>
                        <a:pt x="4" y="15"/>
                        <a:pt x="9" y="16"/>
                        <a:pt x="12" y="14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99" name="ïsļïḓè">
                  <a:extLst>
                    <a:ext uri="{FF2B5EF4-FFF2-40B4-BE49-F238E27FC236}">
                      <a16:creationId xmlns:a16="http://schemas.microsoft.com/office/drawing/2014/main" id="{9EF8E784-7439-E948-A8EC-478C58D3F0E9}"/>
                    </a:ext>
                  </a:extLst>
                </p:cNvPr>
                <p:cNvSpPr/>
                <p:nvPr/>
              </p:nvSpPr>
              <p:spPr bwMode="auto">
                <a:xfrm>
                  <a:off x="3694905" y="6772393"/>
                  <a:ext cx="126013" cy="82867"/>
                </a:xfrm>
                <a:custGeom>
                  <a:avLst/>
                  <a:gdLst>
                    <a:gd name="T0" fmla="*/ 74 w 78"/>
                    <a:gd name="T1" fmla="*/ 51 h 51"/>
                    <a:gd name="T2" fmla="*/ 53 w 78"/>
                    <a:gd name="T3" fmla="*/ 9 h 51"/>
                    <a:gd name="T4" fmla="*/ 4 w 78"/>
                    <a:gd name="T5" fmla="*/ 27 h 51"/>
                    <a:gd name="T6" fmla="*/ 2 w 78"/>
                    <a:gd name="T7" fmla="*/ 51 h 51"/>
                    <a:gd name="T8" fmla="*/ 11 w 78"/>
                    <a:gd name="T9" fmla="*/ 51 h 51"/>
                    <a:gd name="T10" fmla="*/ 12 w 78"/>
                    <a:gd name="T11" fmla="*/ 31 h 51"/>
                    <a:gd name="T12" fmla="*/ 50 w 78"/>
                    <a:gd name="T13" fmla="*/ 17 h 51"/>
                    <a:gd name="T14" fmla="*/ 65 w 78"/>
                    <a:gd name="T15" fmla="*/ 51 h 51"/>
                    <a:gd name="T16" fmla="*/ 74 w 78"/>
                    <a:gd name="T1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8" h="51">
                      <a:moveTo>
                        <a:pt x="74" y="51"/>
                      </a:moveTo>
                      <a:cubicBezTo>
                        <a:pt x="78" y="34"/>
                        <a:pt x="70" y="17"/>
                        <a:pt x="53" y="9"/>
                      </a:cubicBezTo>
                      <a:cubicBezTo>
                        <a:pt x="35" y="0"/>
                        <a:pt x="13" y="9"/>
                        <a:pt x="4" y="27"/>
                      </a:cubicBezTo>
                      <a:cubicBezTo>
                        <a:pt x="1" y="35"/>
                        <a:pt x="0" y="44"/>
                        <a:pt x="2" y="51"/>
                      </a:cubicBezTo>
                      <a:cubicBezTo>
                        <a:pt x="11" y="51"/>
                        <a:pt x="11" y="51"/>
                        <a:pt x="11" y="51"/>
                      </a:cubicBezTo>
                      <a:cubicBezTo>
                        <a:pt x="9" y="45"/>
                        <a:pt x="9" y="38"/>
                        <a:pt x="12" y="31"/>
                      </a:cubicBezTo>
                      <a:cubicBezTo>
                        <a:pt x="19" y="17"/>
                        <a:pt x="36" y="10"/>
                        <a:pt x="50" y="17"/>
                      </a:cubicBezTo>
                      <a:cubicBezTo>
                        <a:pt x="63" y="23"/>
                        <a:pt x="69" y="38"/>
                        <a:pt x="65" y="51"/>
                      </a:cubicBezTo>
                      <a:lnTo>
                        <a:pt x="74" y="51"/>
                      </a:ln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00" name="ïş1iḑe">
                  <a:extLst>
                    <a:ext uri="{FF2B5EF4-FFF2-40B4-BE49-F238E27FC236}">
                      <a16:creationId xmlns:a16="http://schemas.microsoft.com/office/drawing/2014/main" id="{EEC61EF1-F80F-104E-9009-CDB54945197C}"/>
                    </a:ext>
                  </a:extLst>
                </p:cNvPr>
                <p:cNvSpPr/>
                <p:nvPr/>
              </p:nvSpPr>
              <p:spPr bwMode="auto">
                <a:xfrm>
                  <a:off x="3736682" y="6844988"/>
                  <a:ext cx="22600" cy="10273"/>
                </a:xfrm>
                <a:custGeom>
                  <a:avLst/>
                  <a:gdLst>
                    <a:gd name="T0" fmla="*/ 14 w 14"/>
                    <a:gd name="T1" fmla="*/ 6 h 6"/>
                    <a:gd name="T2" fmla="*/ 10 w 14"/>
                    <a:gd name="T3" fmla="*/ 1 h 6"/>
                    <a:gd name="T4" fmla="*/ 1 w 14"/>
                    <a:gd name="T5" fmla="*/ 5 h 6"/>
                    <a:gd name="T6" fmla="*/ 0 w 14"/>
                    <a:gd name="T7" fmla="*/ 6 h 6"/>
                    <a:gd name="T8" fmla="*/ 14 w 14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6">
                      <a:moveTo>
                        <a:pt x="14" y="6"/>
                      </a:moveTo>
                      <a:cubicBezTo>
                        <a:pt x="14" y="4"/>
                        <a:pt x="12" y="2"/>
                        <a:pt x="10" y="1"/>
                      </a:cubicBezTo>
                      <a:cubicBezTo>
                        <a:pt x="7" y="0"/>
                        <a:pt x="2" y="1"/>
                        <a:pt x="1" y="5"/>
                      </a:cubicBezTo>
                      <a:cubicBezTo>
                        <a:pt x="1" y="5"/>
                        <a:pt x="0" y="6"/>
                        <a:pt x="0" y="6"/>
                      </a:cubicBezTo>
                      <a:lnTo>
                        <a:pt x="14" y="6"/>
                      </a:ln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01" name="îsḻïḍe">
                  <a:extLst>
                    <a:ext uri="{FF2B5EF4-FFF2-40B4-BE49-F238E27FC236}">
                      <a16:creationId xmlns:a16="http://schemas.microsoft.com/office/drawing/2014/main" id="{419CB75E-558B-3845-BC61-C16219CAA69E}"/>
                    </a:ext>
                  </a:extLst>
                </p:cNvPr>
                <p:cNvSpPr/>
                <p:nvPr/>
              </p:nvSpPr>
              <p:spPr bwMode="auto">
                <a:xfrm>
                  <a:off x="3751063" y="6811430"/>
                  <a:ext cx="26024" cy="26024"/>
                </a:xfrm>
                <a:custGeom>
                  <a:avLst/>
                  <a:gdLst>
                    <a:gd name="T0" fmla="*/ 5 w 16"/>
                    <a:gd name="T1" fmla="*/ 15 h 16"/>
                    <a:gd name="T2" fmla="*/ 14 w 16"/>
                    <a:gd name="T3" fmla="*/ 11 h 16"/>
                    <a:gd name="T4" fmla="*/ 11 w 16"/>
                    <a:gd name="T5" fmla="*/ 2 h 16"/>
                    <a:gd name="T6" fmla="*/ 1 w 16"/>
                    <a:gd name="T7" fmla="*/ 5 h 16"/>
                    <a:gd name="T8" fmla="*/ 5 w 16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5" y="15"/>
                      </a:moveTo>
                      <a:cubicBezTo>
                        <a:pt x="8" y="16"/>
                        <a:pt x="12" y="15"/>
                        <a:pt x="14" y="11"/>
                      </a:cubicBezTo>
                      <a:cubicBezTo>
                        <a:pt x="16" y="8"/>
                        <a:pt x="14" y="4"/>
                        <a:pt x="11" y="2"/>
                      </a:cubicBezTo>
                      <a:cubicBezTo>
                        <a:pt x="7" y="0"/>
                        <a:pt x="3" y="2"/>
                        <a:pt x="1" y="5"/>
                      </a:cubicBezTo>
                      <a:cubicBezTo>
                        <a:pt x="0" y="9"/>
                        <a:pt x="1" y="13"/>
                        <a:pt x="5" y="15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02" name="îṧlïḑe">
                  <a:extLst>
                    <a:ext uri="{FF2B5EF4-FFF2-40B4-BE49-F238E27FC236}">
                      <a16:creationId xmlns:a16="http://schemas.microsoft.com/office/drawing/2014/main" id="{291127D8-4A24-F949-9121-431DAEEA07BE}"/>
                    </a:ext>
                  </a:extLst>
                </p:cNvPr>
                <p:cNvSpPr/>
                <p:nvPr/>
              </p:nvSpPr>
              <p:spPr bwMode="auto">
                <a:xfrm>
                  <a:off x="3829137" y="6516259"/>
                  <a:ext cx="135601" cy="119849"/>
                </a:xfrm>
                <a:custGeom>
                  <a:avLst/>
                  <a:gdLst>
                    <a:gd name="T0" fmla="*/ 42 w 84"/>
                    <a:gd name="T1" fmla="*/ 74 h 74"/>
                    <a:gd name="T2" fmla="*/ 72 w 84"/>
                    <a:gd name="T3" fmla="*/ 58 h 74"/>
                    <a:gd name="T4" fmla="*/ 64 w 84"/>
                    <a:gd name="T5" fmla="*/ 6 h 74"/>
                    <a:gd name="T6" fmla="*/ 42 w 84"/>
                    <a:gd name="T7" fmla="*/ 0 h 74"/>
                    <a:gd name="T8" fmla="*/ 42 w 84"/>
                    <a:gd name="T9" fmla="*/ 8 h 74"/>
                    <a:gd name="T10" fmla="*/ 59 w 84"/>
                    <a:gd name="T11" fmla="*/ 13 h 74"/>
                    <a:gd name="T12" fmla="*/ 65 w 84"/>
                    <a:gd name="T13" fmla="*/ 53 h 74"/>
                    <a:gd name="T14" fmla="*/ 42 w 84"/>
                    <a:gd name="T15" fmla="*/ 65 h 74"/>
                    <a:gd name="T16" fmla="*/ 42 w 84"/>
                    <a:gd name="T17" fmla="*/ 74 h 74"/>
                    <a:gd name="T18" fmla="*/ 21 w 84"/>
                    <a:gd name="T19" fmla="*/ 67 h 74"/>
                    <a:gd name="T20" fmla="*/ 42 w 84"/>
                    <a:gd name="T21" fmla="*/ 74 h 74"/>
                    <a:gd name="T22" fmla="*/ 42 w 84"/>
                    <a:gd name="T23" fmla="*/ 65 h 74"/>
                    <a:gd name="T24" fmla="*/ 26 w 84"/>
                    <a:gd name="T25" fmla="*/ 60 h 74"/>
                    <a:gd name="T26" fmla="*/ 19 w 84"/>
                    <a:gd name="T27" fmla="*/ 20 h 74"/>
                    <a:gd name="T28" fmla="*/ 42 w 84"/>
                    <a:gd name="T29" fmla="*/ 8 h 74"/>
                    <a:gd name="T30" fmla="*/ 42 w 84"/>
                    <a:gd name="T31" fmla="*/ 0 h 74"/>
                    <a:gd name="T32" fmla="*/ 12 w 84"/>
                    <a:gd name="T33" fmla="*/ 15 h 74"/>
                    <a:gd name="T34" fmla="*/ 21 w 84"/>
                    <a:gd name="T35" fmla="*/ 67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4" h="74">
                      <a:moveTo>
                        <a:pt x="42" y="74"/>
                      </a:moveTo>
                      <a:cubicBezTo>
                        <a:pt x="54" y="74"/>
                        <a:pt x="65" y="68"/>
                        <a:pt x="72" y="58"/>
                      </a:cubicBezTo>
                      <a:cubicBezTo>
                        <a:pt x="84" y="41"/>
                        <a:pt x="80" y="18"/>
                        <a:pt x="64" y="6"/>
                      </a:cubicBezTo>
                      <a:cubicBezTo>
                        <a:pt x="57" y="2"/>
                        <a:pt x="50" y="0"/>
                        <a:pt x="42" y="0"/>
                      </a:cubicBezTo>
                      <a:cubicBezTo>
                        <a:pt x="42" y="8"/>
                        <a:pt x="42" y="8"/>
                        <a:pt x="42" y="8"/>
                      </a:cubicBezTo>
                      <a:cubicBezTo>
                        <a:pt x="48" y="8"/>
                        <a:pt x="54" y="10"/>
                        <a:pt x="59" y="13"/>
                      </a:cubicBezTo>
                      <a:cubicBezTo>
                        <a:pt x="71" y="23"/>
                        <a:pt x="74" y="40"/>
                        <a:pt x="65" y="53"/>
                      </a:cubicBezTo>
                      <a:cubicBezTo>
                        <a:pt x="60" y="61"/>
                        <a:pt x="51" y="65"/>
                        <a:pt x="42" y="65"/>
                      </a:cubicBezTo>
                      <a:lnTo>
                        <a:pt x="42" y="74"/>
                      </a:lnTo>
                      <a:close/>
                      <a:moveTo>
                        <a:pt x="21" y="67"/>
                      </a:moveTo>
                      <a:cubicBezTo>
                        <a:pt x="27" y="71"/>
                        <a:pt x="35" y="74"/>
                        <a:pt x="42" y="74"/>
                      </a:cubicBezTo>
                      <a:cubicBezTo>
                        <a:pt x="42" y="65"/>
                        <a:pt x="42" y="65"/>
                        <a:pt x="42" y="65"/>
                      </a:cubicBezTo>
                      <a:cubicBezTo>
                        <a:pt x="36" y="65"/>
                        <a:pt x="31" y="63"/>
                        <a:pt x="26" y="60"/>
                      </a:cubicBezTo>
                      <a:cubicBezTo>
                        <a:pt x="13" y="51"/>
                        <a:pt x="10" y="33"/>
                        <a:pt x="19" y="20"/>
                      </a:cubicBezTo>
                      <a:cubicBezTo>
                        <a:pt x="25" y="12"/>
                        <a:pt x="33" y="8"/>
                        <a:pt x="42" y="8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31" y="0"/>
                        <a:pt x="19" y="5"/>
                        <a:pt x="12" y="15"/>
                      </a:cubicBezTo>
                      <a:cubicBezTo>
                        <a:pt x="0" y="32"/>
                        <a:pt x="4" y="55"/>
                        <a:pt x="21" y="67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03" name="ïśļíḋe">
                  <a:extLst>
                    <a:ext uri="{FF2B5EF4-FFF2-40B4-BE49-F238E27FC236}">
                      <a16:creationId xmlns:a16="http://schemas.microsoft.com/office/drawing/2014/main" id="{F0EB7182-6037-054E-9110-8340789C0D2D}"/>
                    </a:ext>
                  </a:extLst>
                </p:cNvPr>
                <p:cNvSpPr/>
                <p:nvPr/>
              </p:nvSpPr>
              <p:spPr bwMode="auto">
                <a:xfrm>
                  <a:off x="3874337" y="6577895"/>
                  <a:ext cx="26024" cy="26024"/>
                </a:xfrm>
                <a:custGeom>
                  <a:avLst/>
                  <a:gdLst>
                    <a:gd name="T0" fmla="*/ 4 w 16"/>
                    <a:gd name="T1" fmla="*/ 14 h 16"/>
                    <a:gd name="T2" fmla="*/ 13 w 16"/>
                    <a:gd name="T3" fmla="*/ 12 h 16"/>
                    <a:gd name="T4" fmla="*/ 12 w 16"/>
                    <a:gd name="T5" fmla="*/ 2 h 16"/>
                    <a:gd name="T6" fmla="*/ 2 w 16"/>
                    <a:gd name="T7" fmla="*/ 4 h 16"/>
                    <a:gd name="T8" fmla="*/ 4 w 16"/>
                    <a:gd name="T9" fmla="*/ 1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4" y="14"/>
                      </a:moveTo>
                      <a:cubicBezTo>
                        <a:pt x="7" y="16"/>
                        <a:pt x="11" y="15"/>
                        <a:pt x="13" y="12"/>
                      </a:cubicBezTo>
                      <a:cubicBezTo>
                        <a:pt x="16" y="9"/>
                        <a:pt x="15" y="4"/>
                        <a:pt x="12" y="2"/>
                      </a:cubicBezTo>
                      <a:cubicBezTo>
                        <a:pt x="9" y="0"/>
                        <a:pt x="4" y="0"/>
                        <a:pt x="2" y="4"/>
                      </a:cubicBezTo>
                      <a:cubicBezTo>
                        <a:pt x="0" y="7"/>
                        <a:pt x="0" y="11"/>
                        <a:pt x="4" y="14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04" name="iṥ1iďe">
                  <a:extLst>
                    <a:ext uri="{FF2B5EF4-FFF2-40B4-BE49-F238E27FC236}">
                      <a16:creationId xmlns:a16="http://schemas.microsoft.com/office/drawing/2014/main" id="{B55B75A8-60BF-D641-96B5-1F9251158581}"/>
                    </a:ext>
                  </a:extLst>
                </p:cNvPr>
                <p:cNvSpPr/>
                <p:nvPr/>
              </p:nvSpPr>
              <p:spPr bwMode="auto">
                <a:xfrm>
                  <a:off x="3895567" y="6547077"/>
                  <a:ext cx="26024" cy="26024"/>
                </a:xfrm>
                <a:custGeom>
                  <a:avLst/>
                  <a:gdLst>
                    <a:gd name="T0" fmla="*/ 4 w 16"/>
                    <a:gd name="T1" fmla="*/ 14 h 16"/>
                    <a:gd name="T2" fmla="*/ 13 w 16"/>
                    <a:gd name="T3" fmla="*/ 12 h 16"/>
                    <a:gd name="T4" fmla="*/ 12 w 16"/>
                    <a:gd name="T5" fmla="*/ 3 h 16"/>
                    <a:gd name="T6" fmla="*/ 2 w 16"/>
                    <a:gd name="T7" fmla="*/ 4 h 16"/>
                    <a:gd name="T8" fmla="*/ 4 w 16"/>
                    <a:gd name="T9" fmla="*/ 1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4" y="14"/>
                      </a:moveTo>
                      <a:cubicBezTo>
                        <a:pt x="7" y="16"/>
                        <a:pt x="11" y="16"/>
                        <a:pt x="13" y="12"/>
                      </a:cubicBezTo>
                      <a:cubicBezTo>
                        <a:pt x="16" y="9"/>
                        <a:pt x="15" y="5"/>
                        <a:pt x="12" y="3"/>
                      </a:cubicBezTo>
                      <a:cubicBezTo>
                        <a:pt x="9" y="0"/>
                        <a:pt x="4" y="1"/>
                        <a:pt x="2" y="4"/>
                      </a:cubicBezTo>
                      <a:cubicBezTo>
                        <a:pt x="0" y="7"/>
                        <a:pt x="0" y="12"/>
                        <a:pt x="4" y="14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05" name="íSļiḓé">
                  <a:extLst>
                    <a:ext uri="{FF2B5EF4-FFF2-40B4-BE49-F238E27FC236}">
                      <a16:creationId xmlns:a16="http://schemas.microsoft.com/office/drawing/2014/main" id="{DF3D93E4-CBE7-534F-A027-5656FDC3AF52}"/>
                    </a:ext>
                  </a:extLst>
                </p:cNvPr>
                <p:cNvSpPr/>
                <p:nvPr/>
              </p:nvSpPr>
              <p:spPr bwMode="auto">
                <a:xfrm>
                  <a:off x="4745471" y="4142558"/>
                  <a:ext cx="2699007" cy="2090857"/>
                </a:xfrm>
                <a:custGeom>
                  <a:avLst/>
                  <a:gdLst>
                    <a:gd name="T0" fmla="*/ 0 w 1667"/>
                    <a:gd name="T1" fmla="*/ 1232 h 1291"/>
                    <a:gd name="T2" fmla="*/ 0 w 1667"/>
                    <a:gd name="T3" fmla="*/ 59 h 1291"/>
                    <a:gd name="T4" fmla="*/ 59 w 1667"/>
                    <a:gd name="T5" fmla="*/ 0 h 1291"/>
                    <a:gd name="T6" fmla="*/ 1609 w 1667"/>
                    <a:gd name="T7" fmla="*/ 0 h 1291"/>
                    <a:gd name="T8" fmla="*/ 1667 w 1667"/>
                    <a:gd name="T9" fmla="*/ 59 h 1291"/>
                    <a:gd name="T10" fmla="*/ 1667 w 1667"/>
                    <a:gd name="T11" fmla="*/ 1232 h 1291"/>
                    <a:gd name="T12" fmla="*/ 1609 w 1667"/>
                    <a:gd name="T13" fmla="*/ 1291 h 1291"/>
                    <a:gd name="T14" fmla="*/ 59 w 1667"/>
                    <a:gd name="T15" fmla="*/ 1291 h 1291"/>
                    <a:gd name="T16" fmla="*/ 0 w 1667"/>
                    <a:gd name="T17" fmla="*/ 1232 h 12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67" h="1291">
                      <a:moveTo>
                        <a:pt x="0" y="1232"/>
                      </a:move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0" y="27"/>
                        <a:pt x="27" y="0"/>
                        <a:pt x="59" y="0"/>
                      </a:cubicBezTo>
                      <a:cubicBezTo>
                        <a:pt x="1609" y="0"/>
                        <a:pt x="1609" y="0"/>
                        <a:pt x="1609" y="0"/>
                      </a:cubicBezTo>
                      <a:cubicBezTo>
                        <a:pt x="1641" y="0"/>
                        <a:pt x="1667" y="27"/>
                        <a:pt x="1667" y="59"/>
                      </a:cubicBezTo>
                      <a:cubicBezTo>
                        <a:pt x="1667" y="1232"/>
                        <a:pt x="1667" y="1232"/>
                        <a:pt x="1667" y="1232"/>
                      </a:cubicBezTo>
                      <a:cubicBezTo>
                        <a:pt x="1667" y="1264"/>
                        <a:pt x="1641" y="1291"/>
                        <a:pt x="1609" y="1291"/>
                      </a:cubicBezTo>
                      <a:cubicBezTo>
                        <a:pt x="59" y="1291"/>
                        <a:pt x="59" y="1291"/>
                        <a:pt x="59" y="1291"/>
                      </a:cubicBezTo>
                      <a:cubicBezTo>
                        <a:pt x="27" y="1291"/>
                        <a:pt x="0" y="1264"/>
                        <a:pt x="0" y="1232"/>
                      </a:cubicBezTo>
                      <a:close/>
                    </a:path>
                  </a:pathLst>
                </a:custGeom>
                <a:solidFill>
                  <a:srgbClr val="C0BFC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06" name="iṧḷíḑé">
                  <a:extLst>
                    <a:ext uri="{FF2B5EF4-FFF2-40B4-BE49-F238E27FC236}">
                      <a16:creationId xmlns:a16="http://schemas.microsoft.com/office/drawing/2014/main" id="{E7969072-E095-314A-A961-DE0BF7431AF6}"/>
                    </a:ext>
                  </a:extLst>
                </p:cNvPr>
                <p:cNvSpPr/>
                <p:nvPr/>
              </p:nvSpPr>
              <p:spPr bwMode="auto">
                <a:xfrm>
                  <a:off x="4763276" y="4160363"/>
                  <a:ext cx="2665448" cy="2055245"/>
                </a:xfrm>
                <a:custGeom>
                  <a:avLst/>
                  <a:gdLst>
                    <a:gd name="T0" fmla="*/ 0 w 1646"/>
                    <a:gd name="T1" fmla="*/ 1221 h 1269"/>
                    <a:gd name="T2" fmla="*/ 0 w 1646"/>
                    <a:gd name="T3" fmla="*/ 48 h 1269"/>
                    <a:gd name="T4" fmla="*/ 48 w 1646"/>
                    <a:gd name="T5" fmla="*/ 0 h 1269"/>
                    <a:gd name="T6" fmla="*/ 1598 w 1646"/>
                    <a:gd name="T7" fmla="*/ 0 h 1269"/>
                    <a:gd name="T8" fmla="*/ 1646 w 1646"/>
                    <a:gd name="T9" fmla="*/ 48 h 1269"/>
                    <a:gd name="T10" fmla="*/ 1646 w 1646"/>
                    <a:gd name="T11" fmla="*/ 1221 h 1269"/>
                    <a:gd name="T12" fmla="*/ 1598 w 1646"/>
                    <a:gd name="T13" fmla="*/ 1269 h 1269"/>
                    <a:gd name="T14" fmla="*/ 48 w 1646"/>
                    <a:gd name="T15" fmla="*/ 1269 h 1269"/>
                    <a:gd name="T16" fmla="*/ 0 w 1646"/>
                    <a:gd name="T17" fmla="*/ 1221 h 1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46" h="1269">
                      <a:moveTo>
                        <a:pt x="0" y="1221"/>
                      </a:move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0" y="22"/>
                        <a:pt x="22" y="0"/>
                        <a:pt x="48" y="0"/>
                      </a:cubicBezTo>
                      <a:cubicBezTo>
                        <a:pt x="1598" y="0"/>
                        <a:pt x="1598" y="0"/>
                        <a:pt x="1598" y="0"/>
                      </a:cubicBezTo>
                      <a:cubicBezTo>
                        <a:pt x="1624" y="0"/>
                        <a:pt x="1646" y="22"/>
                        <a:pt x="1646" y="48"/>
                      </a:cubicBezTo>
                      <a:cubicBezTo>
                        <a:pt x="1646" y="1221"/>
                        <a:pt x="1646" y="1221"/>
                        <a:pt x="1646" y="1221"/>
                      </a:cubicBezTo>
                      <a:cubicBezTo>
                        <a:pt x="1646" y="1247"/>
                        <a:pt x="1624" y="1269"/>
                        <a:pt x="1598" y="1269"/>
                      </a:cubicBezTo>
                      <a:cubicBezTo>
                        <a:pt x="48" y="1269"/>
                        <a:pt x="48" y="1269"/>
                        <a:pt x="48" y="1269"/>
                      </a:cubicBezTo>
                      <a:cubicBezTo>
                        <a:pt x="22" y="1269"/>
                        <a:pt x="0" y="1247"/>
                        <a:pt x="0" y="1221"/>
                      </a:cubicBezTo>
                      <a:close/>
                    </a:path>
                  </a:pathLst>
                </a:custGeom>
                <a:solidFill>
                  <a:srgbClr val="706F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07" name="îSḷîḋê">
                  <a:extLst>
                    <a:ext uri="{FF2B5EF4-FFF2-40B4-BE49-F238E27FC236}">
                      <a16:creationId xmlns:a16="http://schemas.microsoft.com/office/drawing/2014/main" id="{4C90CE9A-7B3B-924A-A5A5-DB1189F276E6}"/>
                    </a:ext>
                  </a:extLst>
                </p:cNvPr>
                <p:cNvSpPr/>
                <p:nvPr/>
              </p:nvSpPr>
              <p:spPr bwMode="auto">
                <a:xfrm>
                  <a:off x="4763276" y="4160363"/>
                  <a:ext cx="2294258" cy="1169044"/>
                </a:xfrm>
                <a:custGeom>
                  <a:avLst/>
                  <a:gdLst>
                    <a:gd name="T0" fmla="*/ 0 w 1417"/>
                    <a:gd name="T1" fmla="*/ 722 h 722"/>
                    <a:gd name="T2" fmla="*/ 0 w 1417"/>
                    <a:gd name="T3" fmla="*/ 48 h 722"/>
                    <a:gd name="T4" fmla="*/ 48 w 1417"/>
                    <a:gd name="T5" fmla="*/ 0 h 722"/>
                    <a:gd name="T6" fmla="*/ 1417 w 1417"/>
                    <a:gd name="T7" fmla="*/ 0 h 722"/>
                    <a:gd name="T8" fmla="*/ 0 w 1417"/>
                    <a:gd name="T9" fmla="*/ 722 h 7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17" h="722">
                      <a:moveTo>
                        <a:pt x="0" y="722"/>
                      </a:move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0" y="22"/>
                        <a:pt x="22" y="0"/>
                        <a:pt x="48" y="0"/>
                      </a:cubicBezTo>
                      <a:cubicBezTo>
                        <a:pt x="1417" y="0"/>
                        <a:pt x="1417" y="0"/>
                        <a:pt x="1417" y="0"/>
                      </a:cubicBezTo>
                      <a:lnTo>
                        <a:pt x="0" y="722"/>
                      </a:lnTo>
                      <a:close/>
                    </a:path>
                  </a:pathLst>
                </a:custGeom>
                <a:solidFill>
                  <a:srgbClr val="C0BFC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08" name="íşļíďè">
                  <a:extLst>
                    <a:ext uri="{FF2B5EF4-FFF2-40B4-BE49-F238E27FC236}">
                      <a16:creationId xmlns:a16="http://schemas.microsoft.com/office/drawing/2014/main" id="{D27CDDF2-1715-9944-BB6B-6A246DA6D4D6}"/>
                    </a:ext>
                  </a:extLst>
                </p:cNvPr>
                <p:cNvSpPr/>
                <p:nvPr/>
              </p:nvSpPr>
              <p:spPr bwMode="auto">
                <a:xfrm>
                  <a:off x="6046006" y="4212413"/>
                  <a:ext cx="99988" cy="99988"/>
                </a:xfrm>
                <a:prstGeom prst="ellipse">
                  <a:avLst/>
                </a:prstGeom>
                <a:solidFill>
                  <a:srgbClr val="706F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09" name="ïśḷïďe">
                  <a:extLst>
                    <a:ext uri="{FF2B5EF4-FFF2-40B4-BE49-F238E27FC236}">
                      <a16:creationId xmlns:a16="http://schemas.microsoft.com/office/drawing/2014/main" id="{C113377A-6A30-444C-8946-987FFDEA29F0}"/>
                    </a:ext>
                  </a:extLst>
                </p:cNvPr>
                <p:cNvSpPr/>
                <p:nvPr/>
              </p:nvSpPr>
              <p:spPr bwMode="auto">
                <a:xfrm>
                  <a:off x="5001605" y="4352807"/>
                  <a:ext cx="2195639" cy="167172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10" name="iṣlïḑè">
                  <a:extLst>
                    <a:ext uri="{FF2B5EF4-FFF2-40B4-BE49-F238E27FC236}">
                      <a16:creationId xmlns:a16="http://schemas.microsoft.com/office/drawing/2014/main" id="{B3A7CE58-48C1-224D-AC6C-44A3F9E8F232}"/>
                    </a:ext>
                  </a:extLst>
                </p:cNvPr>
                <p:cNvSpPr/>
                <p:nvPr/>
              </p:nvSpPr>
              <p:spPr bwMode="auto">
                <a:xfrm>
                  <a:off x="6097370" y="4706191"/>
                  <a:ext cx="207510" cy="271887"/>
                </a:xfrm>
                <a:custGeom>
                  <a:avLst/>
                  <a:gdLst>
                    <a:gd name="T0" fmla="*/ 246 w 303"/>
                    <a:gd name="T1" fmla="*/ 364 h 397"/>
                    <a:gd name="T2" fmla="*/ 277 w 303"/>
                    <a:gd name="T3" fmla="*/ 340 h 397"/>
                    <a:gd name="T4" fmla="*/ 303 w 303"/>
                    <a:gd name="T5" fmla="*/ 373 h 397"/>
                    <a:gd name="T6" fmla="*/ 272 w 303"/>
                    <a:gd name="T7" fmla="*/ 397 h 397"/>
                    <a:gd name="T8" fmla="*/ 246 w 303"/>
                    <a:gd name="T9" fmla="*/ 364 h 397"/>
                    <a:gd name="T10" fmla="*/ 246 w 303"/>
                    <a:gd name="T11" fmla="*/ 364 h 397"/>
                    <a:gd name="T12" fmla="*/ 196 w 303"/>
                    <a:gd name="T13" fmla="*/ 295 h 397"/>
                    <a:gd name="T14" fmla="*/ 230 w 303"/>
                    <a:gd name="T15" fmla="*/ 272 h 397"/>
                    <a:gd name="T16" fmla="*/ 253 w 303"/>
                    <a:gd name="T17" fmla="*/ 307 h 397"/>
                    <a:gd name="T18" fmla="*/ 222 w 303"/>
                    <a:gd name="T19" fmla="*/ 329 h 397"/>
                    <a:gd name="T20" fmla="*/ 196 w 303"/>
                    <a:gd name="T21" fmla="*/ 295 h 397"/>
                    <a:gd name="T22" fmla="*/ 196 w 303"/>
                    <a:gd name="T23" fmla="*/ 295 h 397"/>
                    <a:gd name="T24" fmla="*/ 147 w 303"/>
                    <a:gd name="T25" fmla="*/ 227 h 397"/>
                    <a:gd name="T26" fmla="*/ 180 w 303"/>
                    <a:gd name="T27" fmla="*/ 203 h 397"/>
                    <a:gd name="T28" fmla="*/ 204 w 303"/>
                    <a:gd name="T29" fmla="*/ 239 h 397"/>
                    <a:gd name="T30" fmla="*/ 173 w 303"/>
                    <a:gd name="T31" fmla="*/ 260 h 397"/>
                    <a:gd name="T32" fmla="*/ 147 w 303"/>
                    <a:gd name="T33" fmla="*/ 227 h 397"/>
                    <a:gd name="T34" fmla="*/ 147 w 303"/>
                    <a:gd name="T35" fmla="*/ 227 h 397"/>
                    <a:gd name="T36" fmla="*/ 99 w 303"/>
                    <a:gd name="T37" fmla="*/ 158 h 397"/>
                    <a:gd name="T38" fmla="*/ 130 w 303"/>
                    <a:gd name="T39" fmla="*/ 135 h 397"/>
                    <a:gd name="T40" fmla="*/ 154 w 303"/>
                    <a:gd name="T41" fmla="*/ 170 h 397"/>
                    <a:gd name="T42" fmla="*/ 123 w 303"/>
                    <a:gd name="T43" fmla="*/ 191 h 397"/>
                    <a:gd name="T44" fmla="*/ 99 w 303"/>
                    <a:gd name="T45" fmla="*/ 158 h 397"/>
                    <a:gd name="T46" fmla="*/ 99 w 303"/>
                    <a:gd name="T47" fmla="*/ 158 h 397"/>
                    <a:gd name="T48" fmla="*/ 50 w 303"/>
                    <a:gd name="T49" fmla="*/ 90 h 397"/>
                    <a:gd name="T50" fmla="*/ 81 w 303"/>
                    <a:gd name="T51" fmla="*/ 66 h 397"/>
                    <a:gd name="T52" fmla="*/ 104 w 303"/>
                    <a:gd name="T53" fmla="*/ 102 h 397"/>
                    <a:gd name="T54" fmla="*/ 73 w 303"/>
                    <a:gd name="T55" fmla="*/ 123 h 397"/>
                    <a:gd name="T56" fmla="*/ 50 w 303"/>
                    <a:gd name="T57" fmla="*/ 90 h 397"/>
                    <a:gd name="T58" fmla="*/ 50 w 303"/>
                    <a:gd name="T59" fmla="*/ 90 h 397"/>
                    <a:gd name="T60" fmla="*/ 0 w 303"/>
                    <a:gd name="T61" fmla="*/ 21 h 397"/>
                    <a:gd name="T62" fmla="*/ 31 w 303"/>
                    <a:gd name="T63" fmla="*/ 0 h 397"/>
                    <a:gd name="T64" fmla="*/ 55 w 303"/>
                    <a:gd name="T65" fmla="*/ 33 h 397"/>
                    <a:gd name="T66" fmla="*/ 24 w 303"/>
                    <a:gd name="T67" fmla="*/ 57 h 397"/>
                    <a:gd name="T68" fmla="*/ 0 w 303"/>
                    <a:gd name="T69" fmla="*/ 21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03" h="397">
                      <a:moveTo>
                        <a:pt x="246" y="364"/>
                      </a:moveTo>
                      <a:lnTo>
                        <a:pt x="277" y="340"/>
                      </a:lnTo>
                      <a:lnTo>
                        <a:pt x="303" y="373"/>
                      </a:lnTo>
                      <a:lnTo>
                        <a:pt x="272" y="397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close/>
                      <a:moveTo>
                        <a:pt x="196" y="295"/>
                      </a:moveTo>
                      <a:lnTo>
                        <a:pt x="230" y="272"/>
                      </a:lnTo>
                      <a:lnTo>
                        <a:pt x="253" y="307"/>
                      </a:lnTo>
                      <a:lnTo>
                        <a:pt x="222" y="329"/>
                      </a:lnTo>
                      <a:lnTo>
                        <a:pt x="196" y="295"/>
                      </a:lnTo>
                      <a:lnTo>
                        <a:pt x="196" y="295"/>
                      </a:lnTo>
                      <a:close/>
                      <a:moveTo>
                        <a:pt x="147" y="227"/>
                      </a:moveTo>
                      <a:lnTo>
                        <a:pt x="180" y="203"/>
                      </a:lnTo>
                      <a:lnTo>
                        <a:pt x="204" y="239"/>
                      </a:lnTo>
                      <a:lnTo>
                        <a:pt x="173" y="260"/>
                      </a:lnTo>
                      <a:lnTo>
                        <a:pt x="147" y="227"/>
                      </a:lnTo>
                      <a:lnTo>
                        <a:pt x="147" y="227"/>
                      </a:lnTo>
                      <a:close/>
                      <a:moveTo>
                        <a:pt x="99" y="158"/>
                      </a:moveTo>
                      <a:lnTo>
                        <a:pt x="130" y="135"/>
                      </a:lnTo>
                      <a:lnTo>
                        <a:pt x="154" y="170"/>
                      </a:lnTo>
                      <a:lnTo>
                        <a:pt x="123" y="191"/>
                      </a:lnTo>
                      <a:lnTo>
                        <a:pt x="99" y="158"/>
                      </a:lnTo>
                      <a:lnTo>
                        <a:pt x="99" y="158"/>
                      </a:lnTo>
                      <a:close/>
                      <a:moveTo>
                        <a:pt x="50" y="90"/>
                      </a:moveTo>
                      <a:lnTo>
                        <a:pt x="81" y="66"/>
                      </a:lnTo>
                      <a:lnTo>
                        <a:pt x="104" y="102"/>
                      </a:lnTo>
                      <a:lnTo>
                        <a:pt x="73" y="123"/>
                      </a:lnTo>
                      <a:lnTo>
                        <a:pt x="50" y="90"/>
                      </a:lnTo>
                      <a:lnTo>
                        <a:pt x="50" y="90"/>
                      </a:lnTo>
                      <a:close/>
                      <a:moveTo>
                        <a:pt x="0" y="21"/>
                      </a:moveTo>
                      <a:lnTo>
                        <a:pt x="31" y="0"/>
                      </a:lnTo>
                      <a:lnTo>
                        <a:pt x="55" y="33"/>
                      </a:lnTo>
                      <a:lnTo>
                        <a:pt x="24" y="57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77500" lnSpcReduction="20000"/>
                </a:bodyPr>
                <a:lstStyle/>
                <a:p>
                  <a:endParaRPr lang="en-GB"/>
                </a:p>
              </p:txBody>
            </p:sp>
            <p:sp>
              <p:nvSpPr>
                <p:cNvPr id="111" name="îṣ1îḓé">
                  <a:extLst>
                    <a:ext uri="{FF2B5EF4-FFF2-40B4-BE49-F238E27FC236}">
                      <a16:creationId xmlns:a16="http://schemas.microsoft.com/office/drawing/2014/main" id="{3E8C3CB0-14A7-8949-AD8E-59672019A0CC}"/>
                    </a:ext>
                  </a:extLst>
                </p:cNvPr>
                <p:cNvSpPr/>
                <p:nvPr/>
              </p:nvSpPr>
              <p:spPr bwMode="auto">
                <a:xfrm>
                  <a:off x="6017928" y="4696603"/>
                  <a:ext cx="866340" cy="93825"/>
                </a:xfrm>
                <a:custGeom>
                  <a:avLst/>
                  <a:gdLst>
                    <a:gd name="T0" fmla="*/ 1223 w 1265"/>
                    <a:gd name="T1" fmla="*/ 97 h 137"/>
                    <a:gd name="T2" fmla="*/ 1260 w 1265"/>
                    <a:gd name="T3" fmla="*/ 137 h 137"/>
                    <a:gd name="T4" fmla="*/ 1220 w 1265"/>
                    <a:gd name="T5" fmla="*/ 134 h 137"/>
                    <a:gd name="T6" fmla="*/ 1138 w 1265"/>
                    <a:gd name="T7" fmla="*/ 89 h 137"/>
                    <a:gd name="T8" fmla="*/ 1178 w 1265"/>
                    <a:gd name="T9" fmla="*/ 132 h 137"/>
                    <a:gd name="T10" fmla="*/ 1135 w 1265"/>
                    <a:gd name="T11" fmla="*/ 127 h 137"/>
                    <a:gd name="T12" fmla="*/ 1055 w 1265"/>
                    <a:gd name="T13" fmla="*/ 82 h 137"/>
                    <a:gd name="T14" fmla="*/ 1093 w 1265"/>
                    <a:gd name="T15" fmla="*/ 125 h 137"/>
                    <a:gd name="T16" fmla="*/ 1052 w 1265"/>
                    <a:gd name="T17" fmla="*/ 120 h 137"/>
                    <a:gd name="T18" fmla="*/ 970 w 1265"/>
                    <a:gd name="T19" fmla="*/ 75 h 137"/>
                    <a:gd name="T20" fmla="*/ 1010 w 1265"/>
                    <a:gd name="T21" fmla="*/ 118 h 137"/>
                    <a:gd name="T22" fmla="*/ 967 w 1265"/>
                    <a:gd name="T23" fmla="*/ 113 h 137"/>
                    <a:gd name="T24" fmla="*/ 887 w 1265"/>
                    <a:gd name="T25" fmla="*/ 68 h 137"/>
                    <a:gd name="T26" fmla="*/ 925 w 1265"/>
                    <a:gd name="T27" fmla="*/ 111 h 137"/>
                    <a:gd name="T28" fmla="*/ 885 w 1265"/>
                    <a:gd name="T29" fmla="*/ 108 h 137"/>
                    <a:gd name="T30" fmla="*/ 802 w 1265"/>
                    <a:gd name="T31" fmla="*/ 61 h 137"/>
                    <a:gd name="T32" fmla="*/ 842 w 1265"/>
                    <a:gd name="T33" fmla="*/ 104 h 137"/>
                    <a:gd name="T34" fmla="*/ 799 w 1265"/>
                    <a:gd name="T35" fmla="*/ 101 h 137"/>
                    <a:gd name="T36" fmla="*/ 719 w 1265"/>
                    <a:gd name="T37" fmla="*/ 54 h 137"/>
                    <a:gd name="T38" fmla="*/ 757 w 1265"/>
                    <a:gd name="T39" fmla="*/ 97 h 137"/>
                    <a:gd name="T40" fmla="*/ 714 w 1265"/>
                    <a:gd name="T41" fmla="*/ 94 h 137"/>
                    <a:gd name="T42" fmla="*/ 634 w 1265"/>
                    <a:gd name="T43" fmla="*/ 49 h 137"/>
                    <a:gd name="T44" fmla="*/ 674 w 1265"/>
                    <a:gd name="T45" fmla="*/ 89 h 137"/>
                    <a:gd name="T46" fmla="*/ 632 w 1265"/>
                    <a:gd name="T47" fmla="*/ 87 h 137"/>
                    <a:gd name="T48" fmla="*/ 551 w 1265"/>
                    <a:gd name="T49" fmla="*/ 42 h 137"/>
                    <a:gd name="T50" fmla="*/ 589 w 1265"/>
                    <a:gd name="T51" fmla="*/ 82 h 137"/>
                    <a:gd name="T52" fmla="*/ 546 w 1265"/>
                    <a:gd name="T53" fmla="*/ 80 h 137"/>
                    <a:gd name="T54" fmla="*/ 466 w 1265"/>
                    <a:gd name="T55" fmla="*/ 35 h 137"/>
                    <a:gd name="T56" fmla="*/ 506 w 1265"/>
                    <a:gd name="T57" fmla="*/ 78 h 137"/>
                    <a:gd name="T58" fmla="*/ 464 w 1265"/>
                    <a:gd name="T59" fmla="*/ 73 h 137"/>
                    <a:gd name="T60" fmla="*/ 383 w 1265"/>
                    <a:gd name="T61" fmla="*/ 28 h 137"/>
                    <a:gd name="T62" fmla="*/ 421 w 1265"/>
                    <a:gd name="T63" fmla="*/ 71 h 137"/>
                    <a:gd name="T64" fmla="*/ 379 w 1265"/>
                    <a:gd name="T65" fmla="*/ 66 h 137"/>
                    <a:gd name="T66" fmla="*/ 298 w 1265"/>
                    <a:gd name="T67" fmla="*/ 21 h 137"/>
                    <a:gd name="T68" fmla="*/ 338 w 1265"/>
                    <a:gd name="T69" fmla="*/ 63 h 137"/>
                    <a:gd name="T70" fmla="*/ 296 w 1265"/>
                    <a:gd name="T71" fmla="*/ 59 h 137"/>
                    <a:gd name="T72" fmla="*/ 215 w 1265"/>
                    <a:gd name="T73" fmla="*/ 14 h 137"/>
                    <a:gd name="T74" fmla="*/ 253 w 1265"/>
                    <a:gd name="T75" fmla="*/ 56 h 137"/>
                    <a:gd name="T76" fmla="*/ 211 w 1265"/>
                    <a:gd name="T77" fmla="*/ 52 h 137"/>
                    <a:gd name="T78" fmla="*/ 130 w 1265"/>
                    <a:gd name="T79" fmla="*/ 7 h 137"/>
                    <a:gd name="T80" fmla="*/ 171 w 1265"/>
                    <a:gd name="T81" fmla="*/ 49 h 137"/>
                    <a:gd name="T82" fmla="*/ 128 w 1265"/>
                    <a:gd name="T83" fmla="*/ 47 h 137"/>
                    <a:gd name="T84" fmla="*/ 48 w 1265"/>
                    <a:gd name="T85" fmla="*/ 0 h 137"/>
                    <a:gd name="T86" fmla="*/ 43 w 1265"/>
                    <a:gd name="T87" fmla="*/ 40 h 137"/>
                    <a:gd name="T88" fmla="*/ 0 w 1265"/>
                    <a:gd name="T89" fmla="*/ 35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265" h="137">
                      <a:moveTo>
                        <a:pt x="1220" y="134"/>
                      </a:moveTo>
                      <a:lnTo>
                        <a:pt x="1223" y="97"/>
                      </a:lnTo>
                      <a:lnTo>
                        <a:pt x="1265" y="99"/>
                      </a:lnTo>
                      <a:lnTo>
                        <a:pt x="1260" y="137"/>
                      </a:lnTo>
                      <a:lnTo>
                        <a:pt x="1220" y="134"/>
                      </a:lnTo>
                      <a:lnTo>
                        <a:pt x="1220" y="134"/>
                      </a:lnTo>
                      <a:close/>
                      <a:moveTo>
                        <a:pt x="1135" y="127"/>
                      </a:moveTo>
                      <a:lnTo>
                        <a:pt x="1138" y="89"/>
                      </a:lnTo>
                      <a:lnTo>
                        <a:pt x="1180" y="92"/>
                      </a:lnTo>
                      <a:lnTo>
                        <a:pt x="1178" y="132"/>
                      </a:lnTo>
                      <a:lnTo>
                        <a:pt x="1135" y="127"/>
                      </a:lnTo>
                      <a:lnTo>
                        <a:pt x="1135" y="127"/>
                      </a:lnTo>
                      <a:close/>
                      <a:moveTo>
                        <a:pt x="1052" y="120"/>
                      </a:moveTo>
                      <a:lnTo>
                        <a:pt x="1055" y="82"/>
                      </a:lnTo>
                      <a:lnTo>
                        <a:pt x="1097" y="85"/>
                      </a:lnTo>
                      <a:lnTo>
                        <a:pt x="1093" y="125"/>
                      </a:lnTo>
                      <a:lnTo>
                        <a:pt x="1052" y="120"/>
                      </a:lnTo>
                      <a:lnTo>
                        <a:pt x="1052" y="120"/>
                      </a:lnTo>
                      <a:close/>
                      <a:moveTo>
                        <a:pt x="967" y="113"/>
                      </a:moveTo>
                      <a:lnTo>
                        <a:pt x="970" y="75"/>
                      </a:lnTo>
                      <a:lnTo>
                        <a:pt x="1012" y="80"/>
                      </a:lnTo>
                      <a:lnTo>
                        <a:pt x="1010" y="118"/>
                      </a:lnTo>
                      <a:lnTo>
                        <a:pt x="967" y="113"/>
                      </a:lnTo>
                      <a:lnTo>
                        <a:pt x="967" y="113"/>
                      </a:lnTo>
                      <a:close/>
                      <a:moveTo>
                        <a:pt x="885" y="108"/>
                      </a:moveTo>
                      <a:lnTo>
                        <a:pt x="887" y="68"/>
                      </a:lnTo>
                      <a:lnTo>
                        <a:pt x="929" y="73"/>
                      </a:lnTo>
                      <a:lnTo>
                        <a:pt x="925" y="111"/>
                      </a:lnTo>
                      <a:lnTo>
                        <a:pt x="885" y="108"/>
                      </a:lnTo>
                      <a:lnTo>
                        <a:pt x="885" y="108"/>
                      </a:lnTo>
                      <a:close/>
                      <a:moveTo>
                        <a:pt x="799" y="101"/>
                      </a:moveTo>
                      <a:lnTo>
                        <a:pt x="802" y="61"/>
                      </a:lnTo>
                      <a:lnTo>
                        <a:pt x="844" y="66"/>
                      </a:lnTo>
                      <a:lnTo>
                        <a:pt x="842" y="104"/>
                      </a:lnTo>
                      <a:lnTo>
                        <a:pt x="799" y="101"/>
                      </a:lnTo>
                      <a:lnTo>
                        <a:pt x="799" y="101"/>
                      </a:lnTo>
                      <a:close/>
                      <a:moveTo>
                        <a:pt x="714" y="94"/>
                      </a:moveTo>
                      <a:lnTo>
                        <a:pt x="719" y="54"/>
                      </a:lnTo>
                      <a:lnTo>
                        <a:pt x="762" y="59"/>
                      </a:lnTo>
                      <a:lnTo>
                        <a:pt x="757" y="97"/>
                      </a:lnTo>
                      <a:lnTo>
                        <a:pt x="714" y="94"/>
                      </a:lnTo>
                      <a:lnTo>
                        <a:pt x="714" y="94"/>
                      </a:lnTo>
                      <a:close/>
                      <a:moveTo>
                        <a:pt x="632" y="87"/>
                      </a:moveTo>
                      <a:lnTo>
                        <a:pt x="634" y="49"/>
                      </a:lnTo>
                      <a:lnTo>
                        <a:pt x="677" y="52"/>
                      </a:lnTo>
                      <a:lnTo>
                        <a:pt x="674" y="89"/>
                      </a:lnTo>
                      <a:lnTo>
                        <a:pt x="632" y="87"/>
                      </a:lnTo>
                      <a:lnTo>
                        <a:pt x="632" y="87"/>
                      </a:lnTo>
                      <a:close/>
                      <a:moveTo>
                        <a:pt x="546" y="80"/>
                      </a:moveTo>
                      <a:lnTo>
                        <a:pt x="551" y="42"/>
                      </a:lnTo>
                      <a:lnTo>
                        <a:pt x="594" y="45"/>
                      </a:lnTo>
                      <a:lnTo>
                        <a:pt x="589" y="82"/>
                      </a:lnTo>
                      <a:lnTo>
                        <a:pt x="546" y="80"/>
                      </a:lnTo>
                      <a:lnTo>
                        <a:pt x="546" y="80"/>
                      </a:lnTo>
                      <a:close/>
                      <a:moveTo>
                        <a:pt x="464" y="73"/>
                      </a:moveTo>
                      <a:lnTo>
                        <a:pt x="466" y="35"/>
                      </a:lnTo>
                      <a:lnTo>
                        <a:pt x="509" y="37"/>
                      </a:lnTo>
                      <a:lnTo>
                        <a:pt x="506" y="78"/>
                      </a:lnTo>
                      <a:lnTo>
                        <a:pt x="464" y="73"/>
                      </a:lnTo>
                      <a:lnTo>
                        <a:pt x="464" y="73"/>
                      </a:lnTo>
                      <a:close/>
                      <a:moveTo>
                        <a:pt x="379" y="66"/>
                      </a:moveTo>
                      <a:lnTo>
                        <a:pt x="383" y="28"/>
                      </a:lnTo>
                      <a:lnTo>
                        <a:pt x="424" y="30"/>
                      </a:lnTo>
                      <a:lnTo>
                        <a:pt x="421" y="71"/>
                      </a:lnTo>
                      <a:lnTo>
                        <a:pt x="379" y="66"/>
                      </a:lnTo>
                      <a:lnTo>
                        <a:pt x="379" y="66"/>
                      </a:lnTo>
                      <a:close/>
                      <a:moveTo>
                        <a:pt x="296" y="59"/>
                      </a:moveTo>
                      <a:lnTo>
                        <a:pt x="298" y="21"/>
                      </a:lnTo>
                      <a:lnTo>
                        <a:pt x="341" y="26"/>
                      </a:lnTo>
                      <a:lnTo>
                        <a:pt x="338" y="63"/>
                      </a:lnTo>
                      <a:lnTo>
                        <a:pt x="296" y="59"/>
                      </a:lnTo>
                      <a:lnTo>
                        <a:pt x="296" y="59"/>
                      </a:lnTo>
                      <a:close/>
                      <a:moveTo>
                        <a:pt x="211" y="52"/>
                      </a:moveTo>
                      <a:lnTo>
                        <a:pt x="215" y="14"/>
                      </a:lnTo>
                      <a:lnTo>
                        <a:pt x="256" y="19"/>
                      </a:lnTo>
                      <a:lnTo>
                        <a:pt x="253" y="56"/>
                      </a:lnTo>
                      <a:lnTo>
                        <a:pt x="211" y="52"/>
                      </a:lnTo>
                      <a:lnTo>
                        <a:pt x="211" y="52"/>
                      </a:lnTo>
                      <a:close/>
                      <a:moveTo>
                        <a:pt x="128" y="47"/>
                      </a:moveTo>
                      <a:lnTo>
                        <a:pt x="130" y="7"/>
                      </a:lnTo>
                      <a:lnTo>
                        <a:pt x="173" y="11"/>
                      </a:lnTo>
                      <a:lnTo>
                        <a:pt x="171" y="49"/>
                      </a:lnTo>
                      <a:lnTo>
                        <a:pt x="128" y="47"/>
                      </a:lnTo>
                      <a:lnTo>
                        <a:pt x="128" y="47"/>
                      </a:lnTo>
                      <a:close/>
                      <a:moveTo>
                        <a:pt x="43" y="40"/>
                      </a:moveTo>
                      <a:lnTo>
                        <a:pt x="48" y="0"/>
                      </a:lnTo>
                      <a:lnTo>
                        <a:pt x="85" y="42"/>
                      </a:lnTo>
                      <a:lnTo>
                        <a:pt x="43" y="40"/>
                      </a:lnTo>
                      <a:lnTo>
                        <a:pt x="43" y="40"/>
                      </a:lnTo>
                      <a:close/>
                      <a:moveTo>
                        <a:pt x="0" y="35"/>
                      </a:move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GB"/>
                </a:p>
              </p:txBody>
            </p:sp>
            <p:sp>
              <p:nvSpPr>
                <p:cNvPr id="112" name="íṣḷiďè">
                  <a:extLst>
                    <a:ext uri="{FF2B5EF4-FFF2-40B4-BE49-F238E27FC236}">
                      <a16:creationId xmlns:a16="http://schemas.microsoft.com/office/drawing/2014/main" id="{EA25D863-A563-1943-9D26-D4B979DB4534}"/>
                    </a:ext>
                  </a:extLst>
                </p:cNvPr>
                <p:cNvSpPr/>
                <p:nvPr/>
              </p:nvSpPr>
              <p:spPr bwMode="auto">
                <a:xfrm>
                  <a:off x="6017928" y="4696603"/>
                  <a:ext cx="866340" cy="93825"/>
                </a:xfrm>
                <a:custGeom>
                  <a:avLst/>
                  <a:gdLst>
                    <a:gd name="T0" fmla="*/ 1223 w 1265"/>
                    <a:gd name="T1" fmla="*/ 97 h 137"/>
                    <a:gd name="T2" fmla="*/ 1260 w 1265"/>
                    <a:gd name="T3" fmla="*/ 137 h 137"/>
                    <a:gd name="T4" fmla="*/ 1220 w 1265"/>
                    <a:gd name="T5" fmla="*/ 134 h 137"/>
                    <a:gd name="T6" fmla="*/ 1138 w 1265"/>
                    <a:gd name="T7" fmla="*/ 89 h 137"/>
                    <a:gd name="T8" fmla="*/ 1178 w 1265"/>
                    <a:gd name="T9" fmla="*/ 132 h 137"/>
                    <a:gd name="T10" fmla="*/ 1135 w 1265"/>
                    <a:gd name="T11" fmla="*/ 127 h 137"/>
                    <a:gd name="T12" fmla="*/ 1055 w 1265"/>
                    <a:gd name="T13" fmla="*/ 82 h 137"/>
                    <a:gd name="T14" fmla="*/ 1093 w 1265"/>
                    <a:gd name="T15" fmla="*/ 125 h 137"/>
                    <a:gd name="T16" fmla="*/ 1052 w 1265"/>
                    <a:gd name="T17" fmla="*/ 120 h 137"/>
                    <a:gd name="T18" fmla="*/ 970 w 1265"/>
                    <a:gd name="T19" fmla="*/ 75 h 137"/>
                    <a:gd name="T20" fmla="*/ 1010 w 1265"/>
                    <a:gd name="T21" fmla="*/ 118 h 137"/>
                    <a:gd name="T22" fmla="*/ 967 w 1265"/>
                    <a:gd name="T23" fmla="*/ 113 h 137"/>
                    <a:gd name="T24" fmla="*/ 887 w 1265"/>
                    <a:gd name="T25" fmla="*/ 68 h 137"/>
                    <a:gd name="T26" fmla="*/ 925 w 1265"/>
                    <a:gd name="T27" fmla="*/ 111 h 137"/>
                    <a:gd name="T28" fmla="*/ 885 w 1265"/>
                    <a:gd name="T29" fmla="*/ 108 h 137"/>
                    <a:gd name="T30" fmla="*/ 802 w 1265"/>
                    <a:gd name="T31" fmla="*/ 61 h 137"/>
                    <a:gd name="T32" fmla="*/ 842 w 1265"/>
                    <a:gd name="T33" fmla="*/ 104 h 137"/>
                    <a:gd name="T34" fmla="*/ 799 w 1265"/>
                    <a:gd name="T35" fmla="*/ 101 h 137"/>
                    <a:gd name="T36" fmla="*/ 719 w 1265"/>
                    <a:gd name="T37" fmla="*/ 54 h 137"/>
                    <a:gd name="T38" fmla="*/ 757 w 1265"/>
                    <a:gd name="T39" fmla="*/ 97 h 137"/>
                    <a:gd name="T40" fmla="*/ 714 w 1265"/>
                    <a:gd name="T41" fmla="*/ 94 h 137"/>
                    <a:gd name="T42" fmla="*/ 634 w 1265"/>
                    <a:gd name="T43" fmla="*/ 49 h 137"/>
                    <a:gd name="T44" fmla="*/ 674 w 1265"/>
                    <a:gd name="T45" fmla="*/ 89 h 137"/>
                    <a:gd name="T46" fmla="*/ 632 w 1265"/>
                    <a:gd name="T47" fmla="*/ 87 h 137"/>
                    <a:gd name="T48" fmla="*/ 551 w 1265"/>
                    <a:gd name="T49" fmla="*/ 42 h 137"/>
                    <a:gd name="T50" fmla="*/ 589 w 1265"/>
                    <a:gd name="T51" fmla="*/ 82 h 137"/>
                    <a:gd name="T52" fmla="*/ 546 w 1265"/>
                    <a:gd name="T53" fmla="*/ 80 h 137"/>
                    <a:gd name="T54" fmla="*/ 466 w 1265"/>
                    <a:gd name="T55" fmla="*/ 35 h 137"/>
                    <a:gd name="T56" fmla="*/ 506 w 1265"/>
                    <a:gd name="T57" fmla="*/ 78 h 137"/>
                    <a:gd name="T58" fmla="*/ 464 w 1265"/>
                    <a:gd name="T59" fmla="*/ 73 h 137"/>
                    <a:gd name="T60" fmla="*/ 383 w 1265"/>
                    <a:gd name="T61" fmla="*/ 28 h 137"/>
                    <a:gd name="T62" fmla="*/ 421 w 1265"/>
                    <a:gd name="T63" fmla="*/ 71 h 137"/>
                    <a:gd name="T64" fmla="*/ 379 w 1265"/>
                    <a:gd name="T65" fmla="*/ 66 h 137"/>
                    <a:gd name="T66" fmla="*/ 298 w 1265"/>
                    <a:gd name="T67" fmla="*/ 21 h 137"/>
                    <a:gd name="T68" fmla="*/ 338 w 1265"/>
                    <a:gd name="T69" fmla="*/ 63 h 137"/>
                    <a:gd name="T70" fmla="*/ 296 w 1265"/>
                    <a:gd name="T71" fmla="*/ 59 h 137"/>
                    <a:gd name="T72" fmla="*/ 215 w 1265"/>
                    <a:gd name="T73" fmla="*/ 14 h 137"/>
                    <a:gd name="T74" fmla="*/ 253 w 1265"/>
                    <a:gd name="T75" fmla="*/ 56 h 137"/>
                    <a:gd name="T76" fmla="*/ 211 w 1265"/>
                    <a:gd name="T77" fmla="*/ 52 h 137"/>
                    <a:gd name="T78" fmla="*/ 130 w 1265"/>
                    <a:gd name="T79" fmla="*/ 7 h 137"/>
                    <a:gd name="T80" fmla="*/ 171 w 1265"/>
                    <a:gd name="T81" fmla="*/ 49 h 137"/>
                    <a:gd name="T82" fmla="*/ 128 w 1265"/>
                    <a:gd name="T83" fmla="*/ 47 h 137"/>
                    <a:gd name="T84" fmla="*/ 48 w 1265"/>
                    <a:gd name="T85" fmla="*/ 0 h 137"/>
                    <a:gd name="T86" fmla="*/ 43 w 1265"/>
                    <a:gd name="T87" fmla="*/ 40 h 137"/>
                    <a:gd name="T88" fmla="*/ 0 w 1265"/>
                    <a:gd name="T89" fmla="*/ 35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265" h="137">
                      <a:moveTo>
                        <a:pt x="1220" y="134"/>
                      </a:moveTo>
                      <a:lnTo>
                        <a:pt x="1223" y="97"/>
                      </a:lnTo>
                      <a:lnTo>
                        <a:pt x="1265" y="99"/>
                      </a:lnTo>
                      <a:lnTo>
                        <a:pt x="1260" y="137"/>
                      </a:lnTo>
                      <a:lnTo>
                        <a:pt x="1220" y="134"/>
                      </a:lnTo>
                      <a:lnTo>
                        <a:pt x="1220" y="134"/>
                      </a:lnTo>
                      <a:moveTo>
                        <a:pt x="1135" y="127"/>
                      </a:moveTo>
                      <a:lnTo>
                        <a:pt x="1138" y="89"/>
                      </a:lnTo>
                      <a:lnTo>
                        <a:pt x="1180" y="92"/>
                      </a:lnTo>
                      <a:lnTo>
                        <a:pt x="1178" y="132"/>
                      </a:lnTo>
                      <a:lnTo>
                        <a:pt x="1135" y="127"/>
                      </a:lnTo>
                      <a:lnTo>
                        <a:pt x="1135" y="127"/>
                      </a:lnTo>
                      <a:moveTo>
                        <a:pt x="1052" y="120"/>
                      </a:moveTo>
                      <a:lnTo>
                        <a:pt x="1055" y="82"/>
                      </a:lnTo>
                      <a:lnTo>
                        <a:pt x="1097" y="85"/>
                      </a:lnTo>
                      <a:lnTo>
                        <a:pt x="1093" y="125"/>
                      </a:lnTo>
                      <a:lnTo>
                        <a:pt x="1052" y="120"/>
                      </a:lnTo>
                      <a:lnTo>
                        <a:pt x="1052" y="120"/>
                      </a:lnTo>
                      <a:moveTo>
                        <a:pt x="967" y="113"/>
                      </a:moveTo>
                      <a:lnTo>
                        <a:pt x="970" y="75"/>
                      </a:lnTo>
                      <a:lnTo>
                        <a:pt x="1012" y="80"/>
                      </a:lnTo>
                      <a:lnTo>
                        <a:pt x="1010" y="118"/>
                      </a:lnTo>
                      <a:lnTo>
                        <a:pt x="967" y="113"/>
                      </a:lnTo>
                      <a:lnTo>
                        <a:pt x="967" y="113"/>
                      </a:lnTo>
                      <a:moveTo>
                        <a:pt x="885" y="108"/>
                      </a:moveTo>
                      <a:lnTo>
                        <a:pt x="887" y="68"/>
                      </a:lnTo>
                      <a:lnTo>
                        <a:pt x="929" y="73"/>
                      </a:lnTo>
                      <a:lnTo>
                        <a:pt x="925" y="111"/>
                      </a:lnTo>
                      <a:lnTo>
                        <a:pt x="885" y="108"/>
                      </a:lnTo>
                      <a:lnTo>
                        <a:pt x="885" y="108"/>
                      </a:lnTo>
                      <a:moveTo>
                        <a:pt x="799" y="101"/>
                      </a:moveTo>
                      <a:lnTo>
                        <a:pt x="802" y="61"/>
                      </a:lnTo>
                      <a:lnTo>
                        <a:pt x="844" y="66"/>
                      </a:lnTo>
                      <a:lnTo>
                        <a:pt x="842" y="104"/>
                      </a:lnTo>
                      <a:lnTo>
                        <a:pt x="799" y="101"/>
                      </a:lnTo>
                      <a:lnTo>
                        <a:pt x="799" y="101"/>
                      </a:lnTo>
                      <a:moveTo>
                        <a:pt x="714" y="94"/>
                      </a:moveTo>
                      <a:lnTo>
                        <a:pt x="719" y="54"/>
                      </a:lnTo>
                      <a:lnTo>
                        <a:pt x="762" y="59"/>
                      </a:lnTo>
                      <a:lnTo>
                        <a:pt x="757" y="97"/>
                      </a:lnTo>
                      <a:lnTo>
                        <a:pt x="714" y="94"/>
                      </a:lnTo>
                      <a:lnTo>
                        <a:pt x="714" y="94"/>
                      </a:lnTo>
                      <a:moveTo>
                        <a:pt x="632" y="87"/>
                      </a:moveTo>
                      <a:lnTo>
                        <a:pt x="634" y="49"/>
                      </a:lnTo>
                      <a:lnTo>
                        <a:pt x="677" y="52"/>
                      </a:lnTo>
                      <a:lnTo>
                        <a:pt x="674" y="89"/>
                      </a:lnTo>
                      <a:lnTo>
                        <a:pt x="632" y="87"/>
                      </a:lnTo>
                      <a:lnTo>
                        <a:pt x="632" y="87"/>
                      </a:lnTo>
                      <a:moveTo>
                        <a:pt x="546" y="80"/>
                      </a:moveTo>
                      <a:lnTo>
                        <a:pt x="551" y="42"/>
                      </a:lnTo>
                      <a:lnTo>
                        <a:pt x="594" y="45"/>
                      </a:lnTo>
                      <a:lnTo>
                        <a:pt x="589" y="82"/>
                      </a:lnTo>
                      <a:lnTo>
                        <a:pt x="546" y="80"/>
                      </a:lnTo>
                      <a:lnTo>
                        <a:pt x="546" y="80"/>
                      </a:lnTo>
                      <a:moveTo>
                        <a:pt x="464" y="73"/>
                      </a:moveTo>
                      <a:lnTo>
                        <a:pt x="466" y="35"/>
                      </a:lnTo>
                      <a:lnTo>
                        <a:pt x="509" y="37"/>
                      </a:lnTo>
                      <a:lnTo>
                        <a:pt x="506" y="78"/>
                      </a:lnTo>
                      <a:lnTo>
                        <a:pt x="464" y="73"/>
                      </a:lnTo>
                      <a:lnTo>
                        <a:pt x="464" y="73"/>
                      </a:lnTo>
                      <a:moveTo>
                        <a:pt x="379" y="66"/>
                      </a:moveTo>
                      <a:lnTo>
                        <a:pt x="383" y="28"/>
                      </a:lnTo>
                      <a:lnTo>
                        <a:pt x="424" y="30"/>
                      </a:lnTo>
                      <a:lnTo>
                        <a:pt x="421" y="71"/>
                      </a:lnTo>
                      <a:lnTo>
                        <a:pt x="379" y="66"/>
                      </a:lnTo>
                      <a:lnTo>
                        <a:pt x="379" y="66"/>
                      </a:lnTo>
                      <a:moveTo>
                        <a:pt x="296" y="59"/>
                      </a:moveTo>
                      <a:lnTo>
                        <a:pt x="298" y="21"/>
                      </a:lnTo>
                      <a:lnTo>
                        <a:pt x="341" y="26"/>
                      </a:lnTo>
                      <a:lnTo>
                        <a:pt x="338" y="63"/>
                      </a:lnTo>
                      <a:lnTo>
                        <a:pt x="296" y="59"/>
                      </a:lnTo>
                      <a:lnTo>
                        <a:pt x="296" y="59"/>
                      </a:lnTo>
                      <a:moveTo>
                        <a:pt x="211" y="52"/>
                      </a:moveTo>
                      <a:lnTo>
                        <a:pt x="215" y="14"/>
                      </a:lnTo>
                      <a:lnTo>
                        <a:pt x="256" y="19"/>
                      </a:lnTo>
                      <a:lnTo>
                        <a:pt x="253" y="56"/>
                      </a:lnTo>
                      <a:lnTo>
                        <a:pt x="211" y="52"/>
                      </a:lnTo>
                      <a:lnTo>
                        <a:pt x="211" y="52"/>
                      </a:lnTo>
                      <a:moveTo>
                        <a:pt x="128" y="47"/>
                      </a:moveTo>
                      <a:lnTo>
                        <a:pt x="130" y="7"/>
                      </a:lnTo>
                      <a:lnTo>
                        <a:pt x="173" y="11"/>
                      </a:lnTo>
                      <a:lnTo>
                        <a:pt x="171" y="49"/>
                      </a:lnTo>
                      <a:lnTo>
                        <a:pt x="128" y="47"/>
                      </a:lnTo>
                      <a:lnTo>
                        <a:pt x="128" y="47"/>
                      </a:lnTo>
                      <a:moveTo>
                        <a:pt x="43" y="40"/>
                      </a:moveTo>
                      <a:lnTo>
                        <a:pt x="48" y="0"/>
                      </a:lnTo>
                      <a:lnTo>
                        <a:pt x="85" y="42"/>
                      </a:lnTo>
                      <a:lnTo>
                        <a:pt x="43" y="40"/>
                      </a:lnTo>
                      <a:lnTo>
                        <a:pt x="43" y="40"/>
                      </a:lnTo>
                      <a:moveTo>
                        <a:pt x="0" y="35"/>
                      </a:moveTo>
                      <a:lnTo>
                        <a:pt x="0" y="35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13" name="íṩliḓê">
                  <a:extLst>
                    <a:ext uri="{FF2B5EF4-FFF2-40B4-BE49-F238E27FC236}">
                      <a16:creationId xmlns:a16="http://schemas.microsoft.com/office/drawing/2014/main" id="{A55DF823-CCBC-FD4E-A7EF-88681977ED05}"/>
                    </a:ext>
                  </a:extLst>
                </p:cNvPr>
                <p:cNvSpPr/>
                <p:nvPr/>
              </p:nvSpPr>
              <p:spPr bwMode="auto">
                <a:xfrm>
                  <a:off x="5653585" y="4604148"/>
                  <a:ext cx="532816" cy="383518"/>
                </a:xfrm>
                <a:custGeom>
                  <a:avLst/>
                  <a:gdLst>
                    <a:gd name="T0" fmla="*/ 295 w 329"/>
                    <a:gd name="T1" fmla="*/ 24 h 237"/>
                    <a:gd name="T2" fmla="*/ 295 w 329"/>
                    <a:gd name="T3" fmla="*/ 24 h 237"/>
                    <a:gd name="T4" fmla="*/ 274 w 329"/>
                    <a:gd name="T5" fmla="*/ 57 h 237"/>
                    <a:gd name="T6" fmla="*/ 265 w 329"/>
                    <a:gd name="T7" fmla="*/ 44 h 237"/>
                    <a:gd name="T8" fmla="*/ 280 w 329"/>
                    <a:gd name="T9" fmla="*/ 34 h 237"/>
                    <a:gd name="T10" fmla="*/ 274 w 329"/>
                    <a:gd name="T11" fmla="*/ 57 h 237"/>
                    <a:gd name="T12" fmla="*/ 245 w 329"/>
                    <a:gd name="T13" fmla="*/ 77 h 237"/>
                    <a:gd name="T14" fmla="*/ 236 w 329"/>
                    <a:gd name="T15" fmla="*/ 64 h 237"/>
                    <a:gd name="T16" fmla="*/ 250 w 329"/>
                    <a:gd name="T17" fmla="*/ 54 h 237"/>
                    <a:gd name="T18" fmla="*/ 260 w 329"/>
                    <a:gd name="T19" fmla="*/ 67 h 237"/>
                    <a:gd name="T20" fmla="*/ 245 w 329"/>
                    <a:gd name="T21" fmla="*/ 77 h 237"/>
                    <a:gd name="T22" fmla="*/ 215 w 329"/>
                    <a:gd name="T23" fmla="*/ 97 h 237"/>
                    <a:gd name="T24" fmla="*/ 206 w 329"/>
                    <a:gd name="T25" fmla="*/ 84 h 237"/>
                    <a:gd name="T26" fmla="*/ 221 w 329"/>
                    <a:gd name="T27" fmla="*/ 74 h 237"/>
                    <a:gd name="T28" fmla="*/ 230 w 329"/>
                    <a:gd name="T29" fmla="*/ 87 h 237"/>
                    <a:gd name="T30" fmla="*/ 215 w 329"/>
                    <a:gd name="T31" fmla="*/ 97 h 237"/>
                    <a:gd name="T32" fmla="*/ 186 w 329"/>
                    <a:gd name="T33" fmla="*/ 117 h 237"/>
                    <a:gd name="T34" fmla="*/ 177 w 329"/>
                    <a:gd name="T35" fmla="*/ 104 h 237"/>
                    <a:gd name="T36" fmla="*/ 191 w 329"/>
                    <a:gd name="T37" fmla="*/ 94 h 237"/>
                    <a:gd name="T38" fmla="*/ 201 w 329"/>
                    <a:gd name="T39" fmla="*/ 107 h 237"/>
                    <a:gd name="T40" fmla="*/ 186 w 329"/>
                    <a:gd name="T41" fmla="*/ 117 h 237"/>
                    <a:gd name="T42" fmla="*/ 156 w 329"/>
                    <a:gd name="T43" fmla="*/ 137 h 237"/>
                    <a:gd name="T44" fmla="*/ 147 w 329"/>
                    <a:gd name="T45" fmla="*/ 124 h 237"/>
                    <a:gd name="T46" fmla="*/ 162 w 329"/>
                    <a:gd name="T47" fmla="*/ 114 h 237"/>
                    <a:gd name="T48" fmla="*/ 171 w 329"/>
                    <a:gd name="T49" fmla="*/ 127 h 237"/>
                    <a:gd name="T50" fmla="*/ 156 w 329"/>
                    <a:gd name="T51" fmla="*/ 137 h 237"/>
                    <a:gd name="T52" fmla="*/ 127 w 329"/>
                    <a:gd name="T53" fmla="*/ 157 h 237"/>
                    <a:gd name="T54" fmla="*/ 118 w 329"/>
                    <a:gd name="T55" fmla="*/ 144 h 237"/>
                    <a:gd name="T56" fmla="*/ 132 w 329"/>
                    <a:gd name="T57" fmla="*/ 134 h 237"/>
                    <a:gd name="T58" fmla="*/ 142 w 329"/>
                    <a:gd name="T59" fmla="*/ 147 h 237"/>
                    <a:gd name="T60" fmla="*/ 127 w 329"/>
                    <a:gd name="T61" fmla="*/ 157 h 237"/>
                    <a:gd name="T62" fmla="*/ 97 w 329"/>
                    <a:gd name="T63" fmla="*/ 177 h 237"/>
                    <a:gd name="T64" fmla="*/ 88 w 329"/>
                    <a:gd name="T65" fmla="*/ 164 h 237"/>
                    <a:gd name="T66" fmla="*/ 103 w 329"/>
                    <a:gd name="T67" fmla="*/ 154 h 237"/>
                    <a:gd name="T68" fmla="*/ 112 w 329"/>
                    <a:gd name="T69" fmla="*/ 167 h 237"/>
                    <a:gd name="T70" fmla="*/ 97 w 329"/>
                    <a:gd name="T71" fmla="*/ 177 h 237"/>
                    <a:gd name="T72" fmla="*/ 68 w 329"/>
                    <a:gd name="T73" fmla="*/ 197 h 237"/>
                    <a:gd name="T74" fmla="*/ 59 w 329"/>
                    <a:gd name="T75" fmla="*/ 184 h 237"/>
                    <a:gd name="T76" fmla="*/ 73 w 329"/>
                    <a:gd name="T77" fmla="*/ 174 h 237"/>
                    <a:gd name="T78" fmla="*/ 83 w 329"/>
                    <a:gd name="T79" fmla="*/ 187 h 237"/>
                    <a:gd name="T80" fmla="*/ 68 w 329"/>
                    <a:gd name="T81" fmla="*/ 197 h 237"/>
                    <a:gd name="T82" fmla="*/ 38 w 329"/>
                    <a:gd name="T83" fmla="*/ 217 h 237"/>
                    <a:gd name="T84" fmla="*/ 29 w 329"/>
                    <a:gd name="T85" fmla="*/ 204 h 237"/>
                    <a:gd name="T86" fmla="*/ 44 w 329"/>
                    <a:gd name="T87" fmla="*/ 194 h 237"/>
                    <a:gd name="T88" fmla="*/ 53 w 329"/>
                    <a:gd name="T89" fmla="*/ 207 h 237"/>
                    <a:gd name="T90" fmla="*/ 38 w 329"/>
                    <a:gd name="T91" fmla="*/ 217 h 237"/>
                    <a:gd name="T92" fmla="*/ 9 w 329"/>
                    <a:gd name="T93" fmla="*/ 237 h 237"/>
                    <a:gd name="T94" fmla="*/ 0 w 329"/>
                    <a:gd name="T95" fmla="*/ 224 h 237"/>
                    <a:gd name="T96" fmla="*/ 14 w 329"/>
                    <a:gd name="T97" fmla="*/ 214 h 237"/>
                    <a:gd name="T98" fmla="*/ 24 w 329"/>
                    <a:gd name="T99" fmla="*/ 227 h 237"/>
                    <a:gd name="T100" fmla="*/ 9 w 329"/>
                    <a:gd name="T101" fmla="*/ 237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29" h="237">
                      <a:moveTo>
                        <a:pt x="295" y="24"/>
                      </a:moveTo>
                      <a:cubicBezTo>
                        <a:pt x="329" y="0"/>
                        <a:pt x="317" y="57"/>
                        <a:pt x="295" y="24"/>
                      </a:cubicBezTo>
                      <a:close/>
                      <a:moveTo>
                        <a:pt x="274" y="57"/>
                      </a:moveTo>
                      <a:cubicBezTo>
                        <a:pt x="265" y="44"/>
                        <a:pt x="265" y="44"/>
                        <a:pt x="265" y="44"/>
                      </a:cubicBezTo>
                      <a:cubicBezTo>
                        <a:pt x="280" y="34"/>
                        <a:pt x="280" y="34"/>
                        <a:pt x="280" y="34"/>
                      </a:cubicBezTo>
                      <a:cubicBezTo>
                        <a:pt x="274" y="57"/>
                        <a:pt x="274" y="57"/>
                        <a:pt x="274" y="57"/>
                      </a:cubicBezTo>
                      <a:close/>
                      <a:moveTo>
                        <a:pt x="245" y="77"/>
                      </a:moveTo>
                      <a:cubicBezTo>
                        <a:pt x="236" y="64"/>
                        <a:pt x="236" y="64"/>
                        <a:pt x="236" y="64"/>
                      </a:cubicBezTo>
                      <a:cubicBezTo>
                        <a:pt x="250" y="54"/>
                        <a:pt x="250" y="54"/>
                        <a:pt x="250" y="54"/>
                      </a:cubicBezTo>
                      <a:cubicBezTo>
                        <a:pt x="260" y="67"/>
                        <a:pt x="260" y="67"/>
                        <a:pt x="260" y="67"/>
                      </a:cubicBezTo>
                      <a:cubicBezTo>
                        <a:pt x="245" y="77"/>
                        <a:pt x="245" y="77"/>
                        <a:pt x="245" y="77"/>
                      </a:cubicBezTo>
                      <a:close/>
                      <a:moveTo>
                        <a:pt x="215" y="97"/>
                      </a:moveTo>
                      <a:cubicBezTo>
                        <a:pt x="206" y="84"/>
                        <a:pt x="206" y="84"/>
                        <a:pt x="206" y="84"/>
                      </a:cubicBezTo>
                      <a:cubicBezTo>
                        <a:pt x="221" y="74"/>
                        <a:pt x="221" y="74"/>
                        <a:pt x="221" y="74"/>
                      </a:cubicBezTo>
                      <a:cubicBezTo>
                        <a:pt x="230" y="87"/>
                        <a:pt x="230" y="87"/>
                        <a:pt x="230" y="87"/>
                      </a:cubicBezTo>
                      <a:cubicBezTo>
                        <a:pt x="215" y="97"/>
                        <a:pt x="215" y="97"/>
                        <a:pt x="215" y="97"/>
                      </a:cubicBezTo>
                      <a:close/>
                      <a:moveTo>
                        <a:pt x="186" y="117"/>
                      </a:moveTo>
                      <a:cubicBezTo>
                        <a:pt x="177" y="104"/>
                        <a:pt x="177" y="104"/>
                        <a:pt x="177" y="104"/>
                      </a:cubicBezTo>
                      <a:cubicBezTo>
                        <a:pt x="191" y="94"/>
                        <a:pt x="191" y="94"/>
                        <a:pt x="191" y="94"/>
                      </a:cubicBezTo>
                      <a:cubicBezTo>
                        <a:pt x="201" y="107"/>
                        <a:pt x="201" y="107"/>
                        <a:pt x="201" y="107"/>
                      </a:cubicBezTo>
                      <a:cubicBezTo>
                        <a:pt x="186" y="117"/>
                        <a:pt x="186" y="117"/>
                        <a:pt x="186" y="117"/>
                      </a:cubicBezTo>
                      <a:close/>
                      <a:moveTo>
                        <a:pt x="156" y="137"/>
                      </a:moveTo>
                      <a:cubicBezTo>
                        <a:pt x="147" y="124"/>
                        <a:pt x="147" y="124"/>
                        <a:pt x="147" y="124"/>
                      </a:cubicBezTo>
                      <a:cubicBezTo>
                        <a:pt x="162" y="114"/>
                        <a:pt x="162" y="114"/>
                        <a:pt x="162" y="114"/>
                      </a:cubicBezTo>
                      <a:cubicBezTo>
                        <a:pt x="171" y="127"/>
                        <a:pt x="171" y="127"/>
                        <a:pt x="171" y="127"/>
                      </a:cubicBezTo>
                      <a:cubicBezTo>
                        <a:pt x="156" y="137"/>
                        <a:pt x="156" y="137"/>
                        <a:pt x="156" y="137"/>
                      </a:cubicBezTo>
                      <a:close/>
                      <a:moveTo>
                        <a:pt x="127" y="157"/>
                      </a:moveTo>
                      <a:cubicBezTo>
                        <a:pt x="118" y="144"/>
                        <a:pt x="118" y="144"/>
                        <a:pt x="118" y="144"/>
                      </a:cubicBezTo>
                      <a:cubicBezTo>
                        <a:pt x="132" y="134"/>
                        <a:pt x="132" y="134"/>
                        <a:pt x="132" y="134"/>
                      </a:cubicBezTo>
                      <a:cubicBezTo>
                        <a:pt x="142" y="147"/>
                        <a:pt x="142" y="147"/>
                        <a:pt x="142" y="147"/>
                      </a:cubicBezTo>
                      <a:cubicBezTo>
                        <a:pt x="127" y="157"/>
                        <a:pt x="127" y="157"/>
                        <a:pt x="127" y="157"/>
                      </a:cubicBezTo>
                      <a:close/>
                      <a:moveTo>
                        <a:pt x="97" y="177"/>
                      </a:moveTo>
                      <a:cubicBezTo>
                        <a:pt x="88" y="164"/>
                        <a:pt x="88" y="164"/>
                        <a:pt x="88" y="164"/>
                      </a:cubicBezTo>
                      <a:cubicBezTo>
                        <a:pt x="103" y="154"/>
                        <a:pt x="103" y="154"/>
                        <a:pt x="103" y="154"/>
                      </a:cubicBezTo>
                      <a:cubicBezTo>
                        <a:pt x="112" y="167"/>
                        <a:pt x="112" y="167"/>
                        <a:pt x="112" y="167"/>
                      </a:cubicBezTo>
                      <a:cubicBezTo>
                        <a:pt x="97" y="177"/>
                        <a:pt x="97" y="177"/>
                        <a:pt x="97" y="177"/>
                      </a:cubicBezTo>
                      <a:close/>
                      <a:moveTo>
                        <a:pt x="68" y="197"/>
                      </a:moveTo>
                      <a:cubicBezTo>
                        <a:pt x="59" y="184"/>
                        <a:pt x="59" y="184"/>
                        <a:pt x="59" y="184"/>
                      </a:cubicBezTo>
                      <a:cubicBezTo>
                        <a:pt x="73" y="174"/>
                        <a:pt x="73" y="174"/>
                        <a:pt x="73" y="174"/>
                      </a:cubicBezTo>
                      <a:cubicBezTo>
                        <a:pt x="83" y="187"/>
                        <a:pt x="83" y="187"/>
                        <a:pt x="83" y="187"/>
                      </a:cubicBezTo>
                      <a:cubicBezTo>
                        <a:pt x="68" y="197"/>
                        <a:pt x="68" y="197"/>
                        <a:pt x="68" y="197"/>
                      </a:cubicBezTo>
                      <a:close/>
                      <a:moveTo>
                        <a:pt x="38" y="217"/>
                      </a:moveTo>
                      <a:cubicBezTo>
                        <a:pt x="29" y="204"/>
                        <a:pt x="29" y="204"/>
                        <a:pt x="29" y="204"/>
                      </a:cubicBezTo>
                      <a:cubicBezTo>
                        <a:pt x="44" y="194"/>
                        <a:pt x="44" y="194"/>
                        <a:pt x="44" y="194"/>
                      </a:cubicBezTo>
                      <a:cubicBezTo>
                        <a:pt x="53" y="207"/>
                        <a:pt x="53" y="207"/>
                        <a:pt x="53" y="207"/>
                      </a:cubicBezTo>
                      <a:cubicBezTo>
                        <a:pt x="38" y="217"/>
                        <a:pt x="38" y="217"/>
                        <a:pt x="38" y="217"/>
                      </a:cubicBezTo>
                      <a:close/>
                      <a:moveTo>
                        <a:pt x="9" y="237"/>
                      </a:moveTo>
                      <a:cubicBezTo>
                        <a:pt x="0" y="224"/>
                        <a:pt x="0" y="224"/>
                        <a:pt x="0" y="224"/>
                      </a:cubicBezTo>
                      <a:cubicBezTo>
                        <a:pt x="14" y="214"/>
                        <a:pt x="14" y="214"/>
                        <a:pt x="14" y="214"/>
                      </a:cubicBezTo>
                      <a:cubicBezTo>
                        <a:pt x="24" y="227"/>
                        <a:pt x="24" y="227"/>
                        <a:pt x="24" y="227"/>
                      </a:cubicBezTo>
                      <a:lnTo>
                        <a:pt x="9" y="237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14" name="íš1iḋè">
                  <a:extLst>
                    <a:ext uri="{FF2B5EF4-FFF2-40B4-BE49-F238E27FC236}">
                      <a16:creationId xmlns:a16="http://schemas.microsoft.com/office/drawing/2014/main" id="{8D0C8C74-CE71-ED4E-BB9E-F4781756CA2E}"/>
                    </a:ext>
                  </a:extLst>
                </p:cNvPr>
                <p:cNvSpPr/>
                <p:nvPr/>
              </p:nvSpPr>
              <p:spPr bwMode="auto">
                <a:xfrm>
                  <a:off x="6746612" y="4652773"/>
                  <a:ext cx="262299" cy="263669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40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15" name="ïṡḻïḋe">
                  <a:extLst>
                    <a:ext uri="{FF2B5EF4-FFF2-40B4-BE49-F238E27FC236}">
                      <a16:creationId xmlns:a16="http://schemas.microsoft.com/office/drawing/2014/main" id="{D54BADC1-38B9-2142-896C-8E326CD11FB0}"/>
                    </a:ext>
                  </a:extLst>
                </p:cNvPr>
                <p:cNvSpPr/>
                <p:nvPr/>
              </p:nvSpPr>
              <p:spPr bwMode="auto">
                <a:xfrm>
                  <a:off x="6779484" y="4686331"/>
                  <a:ext cx="195868" cy="19655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16" name="íŝľidé">
                  <a:extLst>
                    <a:ext uri="{FF2B5EF4-FFF2-40B4-BE49-F238E27FC236}">
                      <a16:creationId xmlns:a16="http://schemas.microsoft.com/office/drawing/2014/main" id="{A406C247-0B27-2D45-B44C-92ABE0B62186}"/>
                    </a:ext>
                  </a:extLst>
                </p:cNvPr>
                <p:cNvSpPr/>
                <p:nvPr/>
              </p:nvSpPr>
              <p:spPr bwMode="auto">
                <a:xfrm>
                  <a:off x="6777430" y="4721943"/>
                  <a:ext cx="1729254" cy="2133318"/>
                </a:xfrm>
                <a:custGeom>
                  <a:avLst/>
                  <a:gdLst>
                    <a:gd name="T0" fmla="*/ 1068 w 1068"/>
                    <a:gd name="T1" fmla="*/ 1174 h 1317"/>
                    <a:gd name="T2" fmla="*/ 1039 w 1068"/>
                    <a:gd name="T3" fmla="*/ 1122 h 1317"/>
                    <a:gd name="T4" fmla="*/ 936 w 1068"/>
                    <a:gd name="T5" fmla="*/ 942 h 1317"/>
                    <a:gd name="T6" fmla="*/ 850 w 1068"/>
                    <a:gd name="T7" fmla="*/ 609 h 1317"/>
                    <a:gd name="T8" fmla="*/ 753 w 1068"/>
                    <a:gd name="T9" fmla="*/ 395 h 1317"/>
                    <a:gd name="T10" fmla="*/ 620 w 1068"/>
                    <a:gd name="T11" fmla="*/ 301 h 1317"/>
                    <a:gd name="T12" fmla="*/ 578 w 1068"/>
                    <a:gd name="T13" fmla="*/ 342 h 1317"/>
                    <a:gd name="T14" fmla="*/ 466 w 1068"/>
                    <a:gd name="T15" fmla="*/ 276 h 1317"/>
                    <a:gd name="T16" fmla="*/ 414 w 1068"/>
                    <a:gd name="T17" fmla="*/ 326 h 1317"/>
                    <a:gd name="T18" fmla="*/ 328 w 1068"/>
                    <a:gd name="T19" fmla="*/ 273 h 1317"/>
                    <a:gd name="T20" fmla="*/ 273 w 1068"/>
                    <a:gd name="T21" fmla="*/ 312 h 1317"/>
                    <a:gd name="T22" fmla="*/ 150 w 1068"/>
                    <a:gd name="T23" fmla="*/ 100 h 1317"/>
                    <a:gd name="T24" fmla="*/ 64 w 1068"/>
                    <a:gd name="T25" fmla="*/ 11 h 1317"/>
                    <a:gd name="T26" fmla="*/ 44 w 1068"/>
                    <a:gd name="T27" fmla="*/ 144 h 1317"/>
                    <a:gd name="T28" fmla="*/ 168 w 1068"/>
                    <a:gd name="T29" fmla="*/ 431 h 1317"/>
                    <a:gd name="T30" fmla="*/ 280 w 1068"/>
                    <a:gd name="T31" fmla="*/ 701 h 1317"/>
                    <a:gd name="T32" fmla="*/ 281 w 1068"/>
                    <a:gd name="T33" fmla="*/ 768 h 1317"/>
                    <a:gd name="T34" fmla="*/ 236 w 1068"/>
                    <a:gd name="T35" fmla="*/ 683 h 1317"/>
                    <a:gd name="T36" fmla="*/ 221 w 1068"/>
                    <a:gd name="T37" fmla="*/ 582 h 1317"/>
                    <a:gd name="T38" fmla="*/ 158 w 1068"/>
                    <a:gd name="T39" fmla="*/ 479 h 1317"/>
                    <a:gd name="T40" fmla="*/ 123 w 1068"/>
                    <a:gd name="T41" fmla="*/ 559 h 1317"/>
                    <a:gd name="T42" fmla="*/ 89 w 1068"/>
                    <a:gd name="T43" fmla="*/ 712 h 1317"/>
                    <a:gd name="T44" fmla="*/ 173 w 1068"/>
                    <a:gd name="T45" fmla="*/ 882 h 1317"/>
                    <a:gd name="T46" fmla="*/ 338 w 1068"/>
                    <a:gd name="T47" fmla="*/ 1010 h 1317"/>
                    <a:gd name="T48" fmla="*/ 601 w 1068"/>
                    <a:gd name="T49" fmla="*/ 1172 h 1317"/>
                    <a:gd name="T50" fmla="*/ 694 w 1068"/>
                    <a:gd name="T51" fmla="*/ 1317 h 1317"/>
                    <a:gd name="T52" fmla="*/ 854 w 1068"/>
                    <a:gd name="T53" fmla="*/ 1317 h 1317"/>
                    <a:gd name="T54" fmla="*/ 1068 w 1068"/>
                    <a:gd name="T55" fmla="*/ 1174 h 13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068" h="1317">
                      <a:moveTo>
                        <a:pt x="1068" y="1174"/>
                      </a:moveTo>
                      <a:cubicBezTo>
                        <a:pt x="1054" y="1151"/>
                        <a:pt x="1043" y="1132"/>
                        <a:pt x="1039" y="1122"/>
                      </a:cubicBezTo>
                      <a:cubicBezTo>
                        <a:pt x="1022" y="1080"/>
                        <a:pt x="977" y="1010"/>
                        <a:pt x="936" y="942"/>
                      </a:cubicBezTo>
                      <a:cubicBezTo>
                        <a:pt x="895" y="873"/>
                        <a:pt x="868" y="702"/>
                        <a:pt x="850" y="609"/>
                      </a:cubicBezTo>
                      <a:cubicBezTo>
                        <a:pt x="832" y="515"/>
                        <a:pt x="797" y="441"/>
                        <a:pt x="753" y="395"/>
                      </a:cubicBezTo>
                      <a:cubicBezTo>
                        <a:pt x="710" y="349"/>
                        <a:pt x="662" y="278"/>
                        <a:pt x="620" y="301"/>
                      </a:cubicBezTo>
                      <a:cubicBezTo>
                        <a:pt x="578" y="324"/>
                        <a:pt x="578" y="342"/>
                        <a:pt x="578" y="342"/>
                      </a:cubicBezTo>
                      <a:cubicBezTo>
                        <a:pt x="578" y="342"/>
                        <a:pt x="516" y="261"/>
                        <a:pt x="466" y="276"/>
                      </a:cubicBezTo>
                      <a:cubicBezTo>
                        <a:pt x="417" y="291"/>
                        <a:pt x="414" y="326"/>
                        <a:pt x="414" y="326"/>
                      </a:cubicBezTo>
                      <a:cubicBezTo>
                        <a:pt x="414" y="326"/>
                        <a:pt x="381" y="259"/>
                        <a:pt x="328" y="273"/>
                      </a:cubicBezTo>
                      <a:cubicBezTo>
                        <a:pt x="275" y="287"/>
                        <a:pt x="273" y="312"/>
                        <a:pt x="273" y="312"/>
                      </a:cubicBezTo>
                      <a:cubicBezTo>
                        <a:pt x="273" y="312"/>
                        <a:pt x="184" y="167"/>
                        <a:pt x="150" y="100"/>
                      </a:cubicBezTo>
                      <a:cubicBezTo>
                        <a:pt x="117" y="34"/>
                        <a:pt x="95" y="0"/>
                        <a:pt x="64" y="11"/>
                      </a:cubicBezTo>
                      <a:cubicBezTo>
                        <a:pt x="34" y="21"/>
                        <a:pt x="0" y="59"/>
                        <a:pt x="44" y="144"/>
                      </a:cubicBezTo>
                      <a:cubicBezTo>
                        <a:pt x="87" y="229"/>
                        <a:pt x="137" y="369"/>
                        <a:pt x="168" y="431"/>
                      </a:cubicBezTo>
                      <a:cubicBezTo>
                        <a:pt x="199" y="493"/>
                        <a:pt x="262" y="623"/>
                        <a:pt x="280" y="701"/>
                      </a:cubicBezTo>
                      <a:cubicBezTo>
                        <a:pt x="299" y="779"/>
                        <a:pt x="305" y="778"/>
                        <a:pt x="281" y="768"/>
                      </a:cubicBezTo>
                      <a:cubicBezTo>
                        <a:pt x="256" y="757"/>
                        <a:pt x="256" y="703"/>
                        <a:pt x="236" y="683"/>
                      </a:cubicBezTo>
                      <a:cubicBezTo>
                        <a:pt x="216" y="664"/>
                        <a:pt x="213" y="607"/>
                        <a:pt x="221" y="582"/>
                      </a:cubicBezTo>
                      <a:cubicBezTo>
                        <a:pt x="228" y="556"/>
                        <a:pt x="186" y="485"/>
                        <a:pt x="158" y="479"/>
                      </a:cubicBezTo>
                      <a:cubicBezTo>
                        <a:pt x="131" y="473"/>
                        <a:pt x="124" y="495"/>
                        <a:pt x="123" y="559"/>
                      </a:cubicBezTo>
                      <a:cubicBezTo>
                        <a:pt x="122" y="624"/>
                        <a:pt x="63" y="659"/>
                        <a:pt x="89" y="712"/>
                      </a:cubicBezTo>
                      <a:cubicBezTo>
                        <a:pt x="115" y="765"/>
                        <a:pt x="159" y="850"/>
                        <a:pt x="173" y="882"/>
                      </a:cubicBezTo>
                      <a:cubicBezTo>
                        <a:pt x="187" y="913"/>
                        <a:pt x="263" y="978"/>
                        <a:pt x="338" y="1010"/>
                      </a:cubicBezTo>
                      <a:cubicBezTo>
                        <a:pt x="413" y="1041"/>
                        <a:pt x="550" y="1103"/>
                        <a:pt x="601" y="1172"/>
                      </a:cubicBezTo>
                      <a:cubicBezTo>
                        <a:pt x="618" y="1197"/>
                        <a:pt x="654" y="1253"/>
                        <a:pt x="694" y="1317"/>
                      </a:cubicBezTo>
                      <a:cubicBezTo>
                        <a:pt x="854" y="1317"/>
                        <a:pt x="854" y="1317"/>
                        <a:pt x="854" y="1317"/>
                      </a:cubicBezTo>
                      <a:lnTo>
                        <a:pt x="1068" y="1174"/>
                      </a:lnTo>
                      <a:close/>
                    </a:path>
                  </a:pathLst>
                </a:custGeom>
                <a:solidFill>
                  <a:srgbClr val="BD90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17" name="ïṧlïde">
                  <a:extLst>
                    <a:ext uri="{FF2B5EF4-FFF2-40B4-BE49-F238E27FC236}">
                      <a16:creationId xmlns:a16="http://schemas.microsoft.com/office/drawing/2014/main" id="{13D34DAA-23C7-C34C-AACB-0D588D19F760}"/>
                    </a:ext>
                  </a:extLst>
                </p:cNvPr>
                <p:cNvSpPr/>
                <p:nvPr/>
              </p:nvSpPr>
              <p:spPr bwMode="auto">
                <a:xfrm>
                  <a:off x="7219845" y="5227364"/>
                  <a:ext cx="213674" cy="319142"/>
                </a:xfrm>
                <a:custGeom>
                  <a:avLst/>
                  <a:gdLst>
                    <a:gd name="T0" fmla="*/ 0 w 132"/>
                    <a:gd name="T1" fmla="*/ 0 h 197"/>
                    <a:gd name="T2" fmla="*/ 83 w 132"/>
                    <a:gd name="T3" fmla="*/ 162 h 197"/>
                    <a:gd name="T4" fmla="*/ 110 w 132"/>
                    <a:gd name="T5" fmla="*/ 178 h 197"/>
                    <a:gd name="T6" fmla="*/ 0 w 132"/>
                    <a:gd name="T7" fmla="*/ 0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2" h="197">
                      <a:moveTo>
                        <a:pt x="0" y="0"/>
                      </a:moveTo>
                      <a:cubicBezTo>
                        <a:pt x="14" y="22"/>
                        <a:pt x="67" y="130"/>
                        <a:pt x="83" y="162"/>
                      </a:cubicBezTo>
                      <a:cubicBezTo>
                        <a:pt x="100" y="194"/>
                        <a:pt x="132" y="197"/>
                        <a:pt x="110" y="178"/>
                      </a:cubicBezTo>
                      <a:cubicBezTo>
                        <a:pt x="88" y="159"/>
                        <a:pt x="45" y="64"/>
                        <a:pt x="0" y="0"/>
                      </a:cubicBezTo>
                      <a:close/>
                    </a:path>
                  </a:pathLst>
                </a:custGeom>
                <a:solidFill>
                  <a:srgbClr val="8C6A5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18" name="îṧľíḍè">
                  <a:extLst>
                    <a:ext uri="{FF2B5EF4-FFF2-40B4-BE49-F238E27FC236}">
                      <a16:creationId xmlns:a16="http://schemas.microsoft.com/office/drawing/2014/main" id="{1E94AB71-8567-7B46-98B7-16DE48F428D5}"/>
                    </a:ext>
                  </a:extLst>
                </p:cNvPr>
                <p:cNvSpPr/>
                <p:nvPr/>
              </p:nvSpPr>
              <p:spPr bwMode="auto">
                <a:xfrm>
                  <a:off x="7447901" y="5249965"/>
                  <a:ext cx="210250" cy="246547"/>
                </a:xfrm>
                <a:custGeom>
                  <a:avLst/>
                  <a:gdLst>
                    <a:gd name="T0" fmla="*/ 0 w 130"/>
                    <a:gd name="T1" fmla="*/ 0 h 152"/>
                    <a:gd name="T2" fmla="*/ 96 w 130"/>
                    <a:gd name="T3" fmla="*/ 134 h 152"/>
                    <a:gd name="T4" fmla="*/ 82 w 130"/>
                    <a:gd name="T5" fmla="*/ 97 h 152"/>
                    <a:gd name="T6" fmla="*/ 0 w 130"/>
                    <a:gd name="T7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0" h="152">
                      <a:moveTo>
                        <a:pt x="0" y="0"/>
                      </a:moveTo>
                      <a:cubicBezTo>
                        <a:pt x="16" y="31"/>
                        <a:pt x="62" y="115"/>
                        <a:pt x="96" y="134"/>
                      </a:cubicBezTo>
                      <a:cubicBezTo>
                        <a:pt x="130" y="152"/>
                        <a:pt x="113" y="129"/>
                        <a:pt x="82" y="97"/>
                      </a:cubicBezTo>
                      <a:cubicBezTo>
                        <a:pt x="50" y="65"/>
                        <a:pt x="38" y="47"/>
                        <a:pt x="0" y="0"/>
                      </a:cubicBezTo>
                      <a:close/>
                    </a:path>
                  </a:pathLst>
                </a:custGeom>
                <a:solidFill>
                  <a:srgbClr val="8C6A5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625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19" name="îşḻiḍé">
                  <a:extLst>
                    <a:ext uri="{FF2B5EF4-FFF2-40B4-BE49-F238E27FC236}">
                      <a16:creationId xmlns:a16="http://schemas.microsoft.com/office/drawing/2014/main" id="{DAF49D74-DD6B-7D49-85D6-CADFE224DA3D}"/>
                    </a:ext>
                  </a:extLst>
                </p:cNvPr>
                <p:cNvSpPr/>
                <p:nvPr/>
              </p:nvSpPr>
              <p:spPr bwMode="auto">
                <a:xfrm>
                  <a:off x="7713624" y="5275990"/>
                  <a:ext cx="237644" cy="186280"/>
                </a:xfrm>
                <a:custGeom>
                  <a:avLst/>
                  <a:gdLst>
                    <a:gd name="T0" fmla="*/ 0 w 147"/>
                    <a:gd name="T1" fmla="*/ 0 h 115"/>
                    <a:gd name="T2" fmla="*/ 105 w 147"/>
                    <a:gd name="T3" fmla="*/ 112 h 115"/>
                    <a:gd name="T4" fmla="*/ 87 w 147"/>
                    <a:gd name="T5" fmla="*/ 84 h 115"/>
                    <a:gd name="T6" fmla="*/ 0 w 147"/>
                    <a:gd name="T7" fmla="*/ 0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15">
                      <a:moveTo>
                        <a:pt x="0" y="0"/>
                      </a:moveTo>
                      <a:cubicBezTo>
                        <a:pt x="20" y="38"/>
                        <a:pt x="63" y="108"/>
                        <a:pt x="105" y="112"/>
                      </a:cubicBezTo>
                      <a:cubicBezTo>
                        <a:pt x="147" y="115"/>
                        <a:pt x="104" y="95"/>
                        <a:pt x="87" y="84"/>
                      </a:cubicBezTo>
                      <a:cubicBezTo>
                        <a:pt x="69" y="73"/>
                        <a:pt x="43" y="52"/>
                        <a:pt x="0" y="0"/>
                      </a:cubicBezTo>
                      <a:close/>
                    </a:path>
                  </a:pathLst>
                </a:custGeom>
                <a:solidFill>
                  <a:srgbClr val="8C6A5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40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20" name="íṩľîḓè">
                  <a:extLst>
                    <a:ext uri="{FF2B5EF4-FFF2-40B4-BE49-F238E27FC236}">
                      <a16:creationId xmlns:a16="http://schemas.microsoft.com/office/drawing/2014/main" id="{5D39DD2E-1438-6747-AF04-99ACA96C08FE}"/>
                    </a:ext>
                  </a:extLst>
                </p:cNvPr>
                <p:cNvSpPr/>
                <p:nvPr/>
              </p:nvSpPr>
              <p:spPr bwMode="auto">
                <a:xfrm>
                  <a:off x="6816467" y="4725367"/>
                  <a:ext cx="145874" cy="157516"/>
                </a:xfrm>
                <a:custGeom>
                  <a:avLst/>
                  <a:gdLst>
                    <a:gd name="T0" fmla="*/ 33 w 90"/>
                    <a:gd name="T1" fmla="*/ 9 h 97"/>
                    <a:gd name="T2" fmla="*/ 11 w 90"/>
                    <a:gd name="T3" fmla="*/ 50 h 97"/>
                    <a:gd name="T4" fmla="*/ 66 w 90"/>
                    <a:gd name="T5" fmla="*/ 89 h 97"/>
                    <a:gd name="T6" fmla="*/ 76 w 90"/>
                    <a:gd name="T7" fmla="*/ 32 h 97"/>
                    <a:gd name="T8" fmla="*/ 33 w 90"/>
                    <a:gd name="T9" fmla="*/ 9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97">
                      <a:moveTo>
                        <a:pt x="33" y="9"/>
                      </a:moveTo>
                      <a:cubicBezTo>
                        <a:pt x="18" y="16"/>
                        <a:pt x="0" y="29"/>
                        <a:pt x="11" y="50"/>
                      </a:cubicBezTo>
                      <a:cubicBezTo>
                        <a:pt x="21" y="71"/>
                        <a:pt x="44" y="97"/>
                        <a:pt x="66" y="89"/>
                      </a:cubicBezTo>
                      <a:cubicBezTo>
                        <a:pt x="87" y="81"/>
                        <a:pt x="90" y="58"/>
                        <a:pt x="76" y="32"/>
                      </a:cubicBezTo>
                      <a:cubicBezTo>
                        <a:pt x="61" y="7"/>
                        <a:pt x="51" y="0"/>
                        <a:pt x="33" y="9"/>
                      </a:cubicBezTo>
                      <a:close/>
                    </a:path>
                  </a:pathLst>
                </a:custGeom>
                <a:solidFill>
                  <a:srgbClr val="DBBC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21" name="îṥľîḓe">
                  <a:extLst>
                    <a:ext uri="{FF2B5EF4-FFF2-40B4-BE49-F238E27FC236}">
                      <a16:creationId xmlns:a16="http://schemas.microsoft.com/office/drawing/2014/main" id="{CE90DEFA-F4AF-714B-ACE9-AF92F52E79E3}"/>
                    </a:ext>
                  </a:extLst>
                </p:cNvPr>
                <p:cNvSpPr/>
                <p:nvPr/>
              </p:nvSpPr>
              <p:spPr bwMode="auto">
                <a:xfrm>
                  <a:off x="6908922" y="4961642"/>
                  <a:ext cx="247232" cy="275311"/>
                </a:xfrm>
                <a:custGeom>
                  <a:avLst/>
                  <a:gdLst>
                    <a:gd name="T0" fmla="*/ 48 w 153"/>
                    <a:gd name="T1" fmla="*/ 21 h 170"/>
                    <a:gd name="T2" fmla="*/ 100 w 153"/>
                    <a:gd name="T3" fmla="*/ 144 h 170"/>
                    <a:gd name="T4" fmla="*/ 48 w 153"/>
                    <a:gd name="T5" fmla="*/ 21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3" h="170">
                      <a:moveTo>
                        <a:pt x="48" y="21"/>
                      </a:moveTo>
                      <a:cubicBezTo>
                        <a:pt x="0" y="46"/>
                        <a:pt x="46" y="170"/>
                        <a:pt x="100" y="144"/>
                      </a:cubicBezTo>
                      <a:cubicBezTo>
                        <a:pt x="153" y="117"/>
                        <a:pt x="89" y="0"/>
                        <a:pt x="48" y="21"/>
                      </a:cubicBezTo>
                      <a:close/>
                    </a:path>
                  </a:pathLst>
                </a:custGeom>
                <a:solidFill>
                  <a:srgbClr val="C99E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8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22" name="ïśľîḋê">
                  <a:extLst>
                    <a:ext uri="{FF2B5EF4-FFF2-40B4-BE49-F238E27FC236}">
                      <a16:creationId xmlns:a16="http://schemas.microsoft.com/office/drawing/2014/main" id="{7BC9956E-7FEA-9E4F-AEEA-EE0B8D085903}"/>
                    </a:ext>
                  </a:extLst>
                </p:cNvPr>
                <p:cNvSpPr/>
                <p:nvPr/>
              </p:nvSpPr>
              <p:spPr bwMode="auto">
                <a:xfrm>
                  <a:off x="6978092" y="5502676"/>
                  <a:ext cx="39036" cy="126698"/>
                </a:xfrm>
                <a:custGeom>
                  <a:avLst/>
                  <a:gdLst>
                    <a:gd name="T0" fmla="*/ 14 w 24"/>
                    <a:gd name="T1" fmla="*/ 0 h 78"/>
                    <a:gd name="T2" fmla="*/ 0 w 24"/>
                    <a:gd name="T3" fmla="*/ 77 h 78"/>
                    <a:gd name="T4" fmla="*/ 0 w 24"/>
                    <a:gd name="T5" fmla="*/ 78 h 78"/>
                    <a:gd name="T6" fmla="*/ 22 w 24"/>
                    <a:gd name="T7" fmla="*/ 34 h 78"/>
                    <a:gd name="T8" fmla="*/ 14 w 24"/>
                    <a:gd name="T9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78">
                      <a:moveTo>
                        <a:pt x="14" y="0"/>
                      </a:moveTo>
                      <a:cubicBezTo>
                        <a:pt x="3" y="9"/>
                        <a:pt x="0" y="33"/>
                        <a:pt x="0" y="77"/>
                      </a:cubicBezTo>
                      <a:cubicBezTo>
                        <a:pt x="0" y="77"/>
                        <a:pt x="0" y="78"/>
                        <a:pt x="0" y="78"/>
                      </a:cubicBezTo>
                      <a:cubicBezTo>
                        <a:pt x="17" y="70"/>
                        <a:pt x="20" y="50"/>
                        <a:pt x="22" y="34"/>
                      </a:cubicBezTo>
                      <a:cubicBezTo>
                        <a:pt x="24" y="18"/>
                        <a:pt x="22" y="7"/>
                        <a:pt x="14" y="0"/>
                      </a:cubicBezTo>
                      <a:close/>
                    </a:path>
                  </a:pathLst>
                </a:custGeom>
                <a:solidFill>
                  <a:srgbClr val="DBBC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23" name="îṥḷïḍè">
                  <a:extLst>
                    <a:ext uri="{FF2B5EF4-FFF2-40B4-BE49-F238E27FC236}">
                      <a16:creationId xmlns:a16="http://schemas.microsoft.com/office/drawing/2014/main" id="{593B8258-EC7B-C448-85C9-104910C04ED1}"/>
                    </a:ext>
                  </a:extLst>
                </p:cNvPr>
                <p:cNvSpPr/>
                <p:nvPr/>
              </p:nvSpPr>
              <p:spPr bwMode="auto">
                <a:xfrm>
                  <a:off x="7033565" y="5216407"/>
                  <a:ext cx="147243" cy="129437"/>
                </a:xfrm>
                <a:custGeom>
                  <a:avLst/>
                  <a:gdLst>
                    <a:gd name="T0" fmla="*/ 17 w 91"/>
                    <a:gd name="T1" fmla="*/ 80 h 80"/>
                    <a:gd name="T2" fmla="*/ 91 w 91"/>
                    <a:gd name="T3" fmla="*/ 47 h 80"/>
                    <a:gd name="T4" fmla="*/ 17 w 91"/>
                    <a:gd name="T5" fmla="*/ 80 h 80"/>
                    <a:gd name="T6" fmla="*/ 71 w 91"/>
                    <a:gd name="T7" fmla="*/ 2 h 80"/>
                    <a:gd name="T8" fmla="*/ 0 w 91"/>
                    <a:gd name="T9" fmla="*/ 47 h 80"/>
                    <a:gd name="T10" fmla="*/ 71 w 91"/>
                    <a:gd name="T11" fmla="*/ 2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1" h="80">
                      <a:moveTo>
                        <a:pt x="17" y="80"/>
                      </a:moveTo>
                      <a:cubicBezTo>
                        <a:pt x="49" y="78"/>
                        <a:pt x="74" y="63"/>
                        <a:pt x="91" y="47"/>
                      </a:cubicBezTo>
                      <a:cubicBezTo>
                        <a:pt x="67" y="59"/>
                        <a:pt x="41" y="72"/>
                        <a:pt x="17" y="80"/>
                      </a:cubicBezTo>
                      <a:close/>
                      <a:moveTo>
                        <a:pt x="71" y="2"/>
                      </a:moveTo>
                      <a:cubicBezTo>
                        <a:pt x="53" y="0"/>
                        <a:pt x="13" y="21"/>
                        <a:pt x="0" y="47"/>
                      </a:cubicBezTo>
                      <a:cubicBezTo>
                        <a:pt x="19" y="30"/>
                        <a:pt x="57" y="6"/>
                        <a:pt x="71" y="2"/>
                      </a:cubicBezTo>
                      <a:close/>
                    </a:path>
                  </a:pathLst>
                </a:custGeom>
                <a:solidFill>
                  <a:srgbClr val="8C6A5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24" name="iṩḻîdè">
                  <a:extLst>
                    <a:ext uri="{FF2B5EF4-FFF2-40B4-BE49-F238E27FC236}">
                      <a16:creationId xmlns:a16="http://schemas.microsoft.com/office/drawing/2014/main" id="{81C2BD10-1874-EC41-8358-BDDCF15FBB31}"/>
                    </a:ext>
                  </a:extLst>
                </p:cNvPr>
                <p:cNvSpPr/>
                <p:nvPr/>
              </p:nvSpPr>
              <p:spPr bwMode="auto">
                <a:xfrm>
                  <a:off x="6853448" y="4853435"/>
                  <a:ext cx="195868" cy="149298"/>
                </a:xfrm>
                <a:custGeom>
                  <a:avLst/>
                  <a:gdLst>
                    <a:gd name="T0" fmla="*/ 48 w 121"/>
                    <a:gd name="T1" fmla="*/ 21 h 92"/>
                    <a:gd name="T2" fmla="*/ 68 w 121"/>
                    <a:gd name="T3" fmla="*/ 66 h 92"/>
                    <a:gd name="T4" fmla="*/ 48 w 121"/>
                    <a:gd name="T5" fmla="*/ 21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1" h="92">
                      <a:moveTo>
                        <a:pt x="48" y="21"/>
                      </a:moveTo>
                      <a:cubicBezTo>
                        <a:pt x="0" y="45"/>
                        <a:pt x="14" y="92"/>
                        <a:pt x="68" y="66"/>
                      </a:cubicBezTo>
                      <a:cubicBezTo>
                        <a:pt x="121" y="40"/>
                        <a:pt x="90" y="0"/>
                        <a:pt x="48" y="21"/>
                      </a:cubicBezTo>
                      <a:close/>
                    </a:path>
                  </a:pathLst>
                </a:custGeom>
                <a:solidFill>
                  <a:srgbClr val="C99E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25" name="isľîďé">
                  <a:extLst>
                    <a:ext uri="{FF2B5EF4-FFF2-40B4-BE49-F238E27FC236}">
                      <a16:creationId xmlns:a16="http://schemas.microsoft.com/office/drawing/2014/main" id="{EFC0FD00-0A61-E249-B8FD-6B5B35245CCC}"/>
                    </a:ext>
                  </a:extLst>
                </p:cNvPr>
                <p:cNvSpPr/>
                <p:nvPr/>
              </p:nvSpPr>
              <p:spPr bwMode="auto">
                <a:xfrm>
                  <a:off x="7291070" y="5145183"/>
                  <a:ext cx="409542" cy="446524"/>
                </a:xfrm>
                <a:custGeom>
                  <a:avLst/>
                  <a:gdLst>
                    <a:gd name="T0" fmla="*/ 23 w 253"/>
                    <a:gd name="T1" fmla="*/ 20 h 276"/>
                    <a:gd name="T2" fmla="*/ 71 w 253"/>
                    <a:gd name="T3" fmla="*/ 176 h 276"/>
                    <a:gd name="T4" fmla="*/ 219 w 253"/>
                    <a:gd name="T5" fmla="*/ 240 h 276"/>
                    <a:gd name="T6" fmla="*/ 126 w 253"/>
                    <a:gd name="T7" fmla="*/ 114 h 276"/>
                    <a:gd name="T8" fmla="*/ 23 w 253"/>
                    <a:gd name="T9" fmla="*/ 20 h 2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3" h="276">
                      <a:moveTo>
                        <a:pt x="23" y="20"/>
                      </a:moveTo>
                      <a:cubicBezTo>
                        <a:pt x="0" y="33"/>
                        <a:pt x="48" y="125"/>
                        <a:pt x="71" y="176"/>
                      </a:cubicBezTo>
                      <a:cubicBezTo>
                        <a:pt x="93" y="228"/>
                        <a:pt x="253" y="276"/>
                        <a:pt x="219" y="240"/>
                      </a:cubicBezTo>
                      <a:cubicBezTo>
                        <a:pt x="184" y="204"/>
                        <a:pt x="155" y="145"/>
                        <a:pt x="126" y="114"/>
                      </a:cubicBezTo>
                      <a:cubicBezTo>
                        <a:pt x="98" y="83"/>
                        <a:pt x="61" y="0"/>
                        <a:pt x="23" y="20"/>
                      </a:cubicBezTo>
                      <a:close/>
                    </a:path>
                  </a:pathLst>
                </a:custGeom>
                <a:solidFill>
                  <a:srgbClr val="C99E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26" name="iś1ïḋé">
                  <a:extLst>
                    <a:ext uri="{FF2B5EF4-FFF2-40B4-BE49-F238E27FC236}">
                      <a16:creationId xmlns:a16="http://schemas.microsoft.com/office/drawing/2014/main" id="{BEFEA7B8-6BF7-E04A-AC43-8F50F4D11713}"/>
                    </a:ext>
                  </a:extLst>
                </p:cNvPr>
                <p:cNvSpPr/>
                <p:nvPr/>
              </p:nvSpPr>
              <p:spPr bwMode="auto">
                <a:xfrm>
                  <a:off x="6960286" y="5284207"/>
                  <a:ext cx="1538180" cy="1571053"/>
                </a:xfrm>
                <a:custGeom>
                  <a:avLst/>
                  <a:gdLst>
                    <a:gd name="T0" fmla="*/ 130 w 950"/>
                    <a:gd name="T1" fmla="*/ 63 h 970"/>
                    <a:gd name="T2" fmla="*/ 195 w 950"/>
                    <a:gd name="T3" fmla="*/ 50 h 970"/>
                    <a:gd name="T4" fmla="*/ 271 w 950"/>
                    <a:gd name="T5" fmla="*/ 194 h 970"/>
                    <a:gd name="T6" fmla="*/ 355 w 950"/>
                    <a:gd name="T7" fmla="*/ 241 h 970"/>
                    <a:gd name="T8" fmla="*/ 460 w 950"/>
                    <a:gd name="T9" fmla="*/ 194 h 970"/>
                    <a:gd name="T10" fmla="*/ 520 w 950"/>
                    <a:gd name="T11" fmla="*/ 152 h 970"/>
                    <a:gd name="T12" fmla="*/ 611 w 950"/>
                    <a:gd name="T13" fmla="*/ 169 h 970"/>
                    <a:gd name="T14" fmla="*/ 683 w 950"/>
                    <a:gd name="T15" fmla="*/ 132 h 970"/>
                    <a:gd name="T16" fmla="*/ 741 w 950"/>
                    <a:gd name="T17" fmla="*/ 338 h 970"/>
                    <a:gd name="T18" fmla="*/ 783 w 950"/>
                    <a:gd name="T19" fmla="*/ 535 h 970"/>
                    <a:gd name="T20" fmla="*/ 890 w 950"/>
                    <a:gd name="T21" fmla="*/ 723 h 970"/>
                    <a:gd name="T22" fmla="*/ 950 w 950"/>
                    <a:gd name="T23" fmla="*/ 830 h 970"/>
                    <a:gd name="T24" fmla="*/ 741 w 950"/>
                    <a:gd name="T25" fmla="*/ 970 h 970"/>
                    <a:gd name="T26" fmla="*/ 634 w 950"/>
                    <a:gd name="T27" fmla="*/ 970 h 970"/>
                    <a:gd name="T28" fmla="*/ 499 w 950"/>
                    <a:gd name="T29" fmla="*/ 776 h 970"/>
                    <a:gd name="T30" fmla="*/ 314 w 950"/>
                    <a:gd name="T31" fmla="*/ 660 h 970"/>
                    <a:gd name="T32" fmla="*/ 106 w 950"/>
                    <a:gd name="T33" fmla="*/ 563 h 970"/>
                    <a:gd name="T34" fmla="*/ 28 w 950"/>
                    <a:gd name="T35" fmla="*/ 394 h 970"/>
                    <a:gd name="T36" fmla="*/ 13 w 950"/>
                    <a:gd name="T37" fmla="*/ 298 h 970"/>
                    <a:gd name="T38" fmla="*/ 50 w 950"/>
                    <a:gd name="T39" fmla="*/ 261 h 970"/>
                    <a:gd name="T40" fmla="*/ 83 w 950"/>
                    <a:gd name="T41" fmla="*/ 358 h 970"/>
                    <a:gd name="T42" fmla="*/ 131 w 950"/>
                    <a:gd name="T43" fmla="*/ 445 h 970"/>
                    <a:gd name="T44" fmla="*/ 197 w 950"/>
                    <a:gd name="T45" fmla="*/ 507 h 970"/>
                    <a:gd name="T46" fmla="*/ 164 w 950"/>
                    <a:gd name="T47" fmla="*/ 311 h 970"/>
                    <a:gd name="T48" fmla="*/ 78 w 950"/>
                    <a:gd name="T49" fmla="*/ 69 h 970"/>
                    <a:gd name="T50" fmla="*/ 130 w 950"/>
                    <a:gd name="T51" fmla="*/ 63 h 9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950" h="970">
                      <a:moveTo>
                        <a:pt x="130" y="63"/>
                      </a:moveTo>
                      <a:cubicBezTo>
                        <a:pt x="159" y="47"/>
                        <a:pt x="170" y="0"/>
                        <a:pt x="195" y="50"/>
                      </a:cubicBezTo>
                      <a:cubicBezTo>
                        <a:pt x="220" y="101"/>
                        <a:pt x="256" y="176"/>
                        <a:pt x="271" y="194"/>
                      </a:cubicBezTo>
                      <a:cubicBezTo>
                        <a:pt x="287" y="211"/>
                        <a:pt x="347" y="280"/>
                        <a:pt x="355" y="241"/>
                      </a:cubicBezTo>
                      <a:cubicBezTo>
                        <a:pt x="362" y="202"/>
                        <a:pt x="429" y="171"/>
                        <a:pt x="460" y="194"/>
                      </a:cubicBezTo>
                      <a:cubicBezTo>
                        <a:pt x="490" y="218"/>
                        <a:pt x="489" y="164"/>
                        <a:pt x="520" y="152"/>
                      </a:cubicBezTo>
                      <a:cubicBezTo>
                        <a:pt x="552" y="141"/>
                        <a:pt x="591" y="180"/>
                        <a:pt x="611" y="169"/>
                      </a:cubicBezTo>
                      <a:cubicBezTo>
                        <a:pt x="631" y="158"/>
                        <a:pt x="659" y="114"/>
                        <a:pt x="683" y="132"/>
                      </a:cubicBezTo>
                      <a:cubicBezTo>
                        <a:pt x="708" y="150"/>
                        <a:pt x="734" y="287"/>
                        <a:pt x="741" y="338"/>
                      </a:cubicBezTo>
                      <a:cubicBezTo>
                        <a:pt x="749" y="388"/>
                        <a:pt x="747" y="468"/>
                        <a:pt x="783" y="535"/>
                      </a:cubicBezTo>
                      <a:cubicBezTo>
                        <a:pt x="820" y="601"/>
                        <a:pt x="866" y="675"/>
                        <a:pt x="890" y="723"/>
                      </a:cubicBezTo>
                      <a:cubicBezTo>
                        <a:pt x="898" y="739"/>
                        <a:pt x="921" y="781"/>
                        <a:pt x="950" y="830"/>
                      </a:cubicBezTo>
                      <a:cubicBezTo>
                        <a:pt x="741" y="970"/>
                        <a:pt x="741" y="970"/>
                        <a:pt x="741" y="970"/>
                      </a:cubicBezTo>
                      <a:cubicBezTo>
                        <a:pt x="634" y="970"/>
                        <a:pt x="634" y="970"/>
                        <a:pt x="634" y="970"/>
                      </a:cubicBezTo>
                      <a:cubicBezTo>
                        <a:pt x="574" y="876"/>
                        <a:pt x="518" y="792"/>
                        <a:pt x="499" y="776"/>
                      </a:cubicBezTo>
                      <a:cubicBezTo>
                        <a:pt x="454" y="736"/>
                        <a:pt x="380" y="681"/>
                        <a:pt x="314" y="660"/>
                      </a:cubicBezTo>
                      <a:cubicBezTo>
                        <a:pt x="247" y="639"/>
                        <a:pt x="131" y="607"/>
                        <a:pt x="106" y="563"/>
                      </a:cubicBezTo>
                      <a:cubicBezTo>
                        <a:pt x="82" y="518"/>
                        <a:pt x="49" y="432"/>
                        <a:pt x="28" y="394"/>
                      </a:cubicBezTo>
                      <a:cubicBezTo>
                        <a:pt x="7" y="357"/>
                        <a:pt x="0" y="329"/>
                        <a:pt x="13" y="298"/>
                      </a:cubicBezTo>
                      <a:cubicBezTo>
                        <a:pt x="25" y="268"/>
                        <a:pt x="47" y="219"/>
                        <a:pt x="50" y="261"/>
                      </a:cubicBezTo>
                      <a:cubicBezTo>
                        <a:pt x="53" y="303"/>
                        <a:pt x="57" y="321"/>
                        <a:pt x="83" y="358"/>
                      </a:cubicBezTo>
                      <a:cubicBezTo>
                        <a:pt x="110" y="396"/>
                        <a:pt x="116" y="413"/>
                        <a:pt x="131" y="445"/>
                      </a:cubicBezTo>
                      <a:cubicBezTo>
                        <a:pt x="146" y="477"/>
                        <a:pt x="171" y="544"/>
                        <a:pt x="197" y="507"/>
                      </a:cubicBezTo>
                      <a:cubicBezTo>
                        <a:pt x="223" y="470"/>
                        <a:pt x="198" y="382"/>
                        <a:pt x="164" y="311"/>
                      </a:cubicBezTo>
                      <a:cubicBezTo>
                        <a:pt x="131" y="239"/>
                        <a:pt x="48" y="68"/>
                        <a:pt x="78" y="69"/>
                      </a:cubicBezTo>
                      <a:cubicBezTo>
                        <a:pt x="107" y="70"/>
                        <a:pt x="110" y="80"/>
                        <a:pt x="130" y="63"/>
                      </a:cubicBezTo>
                      <a:close/>
                    </a:path>
                  </a:pathLst>
                </a:custGeom>
                <a:solidFill>
                  <a:srgbClr val="C99E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27" name="ïS1iḑe">
                  <a:extLst>
                    <a:ext uri="{FF2B5EF4-FFF2-40B4-BE49-F238E27FC236}">
                      <a16:creationId xmlns:a16="http://schemas.microsoft.com/office/drawing/2014/main" id="{78FA0800-F571-0F43-9B69-83ADC7751B10}"/>
                    </a:ext>
                  </a:extLst>
                </p:cNvPr>
                <p:cNvSpPr/>
                <p:nvPr/>
              </p:nvSpPr>
              <p:spPr bwMode="auto">
                <a:xfrm>
                  <a:off x="7509538" y="5177371"/>
                  <a:ext cx="384888" cy="345166"/>
                </a:xfrm>
                <a:custGeom>
                  <a:avLst/>
                  <a:gdLst>
                    <a:gd name="T0" fmla="*/ 27 w 238"/>
                    <a:gd name="T1" fmla="*/ 11 h 213"/>
                    <a:gd name="T2" fmla="*/ 59 w 238"/>
                    <a:gd name="T3" fmla="*/ 127 h 213"/>
                    <a:gd name="T4" fmla="*/ 175 w 238"/>
                    <a:gd name="T5" fmla="*/ 201 h 213"/>
                    <a:gd name="T6" fmla="*/ 185 w 238"/>
                    <a:gd name="T7" fmla="*/ 141 h 213"/>
                    <a:gd name="T8" fmla="*/ 27 w 238"/>
                    <a:gd name="T9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8" h="213">
                      <a:moveTo>
                        <a:pt x="27" y="11"/>
                      </a:moveTo>
                      <a:cubicBezTo>
                        <a:pt x="0" y="20"/>
                        <a:pt x="21" y="84"/>
                        <a:pt x="59" y="127"/>
                      </a:cubicBezTo>
                      <a:cubicBezTo>
                        <a:pt x="97" y="169"/>
                        <a:pt x="144" y="213"/>
                        <a:pt x="175" y="201"/>
                      </a:cubicBezTo>
                      <a:cubicBezTo>
                        <a:pt x="206" y="190"/>
                        <a:pt x="238" y="190"/>
                        <a:pt x="185" y="141"/>
                      </a:cubicBezTo>
                      <a:cubicBezTo>
                        <a:pt x="132" y="92"/>
                        <a:pt x="52" y="0"/>
                        <a:pt x="27" y="11"/>
                      </a:cubicBezTo>
                      <a:close/>
                    </a:path>
                  </a:pathLst>
                </a:custGeom>
                <a:solidFill>
                  <a:srgbClr val="C99E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28" name="ïSḷïḍê">
                  <a:extLst>
                    <a:ext uri="{FF2B5EF4-FFF2-40B4-BE49-F238E27FC236}">
                      <a16:creationId xmlns:a16="http://schemas.microsoft.com/office/drawing/2014/main" id="{B1BEDBD6-CBDB-5744-86FA-57E28185FF1E}"/>
                    </a:ext>
                  </a:extLst>
                </p:cNvPr>
                <p:cNvSpPr/>
                <p:nvPr/>
              </p:nvSpPr>
              <p:spPr bwMode="auto">
                <a:xfrm>
                  <a:off x="7768412" y="5219147"/>
                  <a:ext cx="288323" cy="257505"/>
                </a:xfrm>
                <a:custGeom>
                  <a:avLst/>
                  <a:gdLst>
                    <a:gd name="T0" fmla="*/ 27 w 178"/>
                    <a:gd name="T1" fmla="*/ 7 h 159"/>
                    <a:gd name="T2" fmla="*/ 75 w 178"/>
                    <a:gd name="T3" fmla="*/ 131 h 159"/>
                    <a:gd name="T4" fmla="*/ 147 w 178"/>
                    <a:gd name="T5" fmla="*/ 109 h 159"/>
                    <a:gd name="T6" fmla="*/ 27 w 178"/>
                    <a:gd name="T7" fmla="*/ 7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8" h="159">
                      <a:moveTo>
                        <a:pt x="27" y="7"/>
                      </a:moveTo>
                      <a:cubicBezTo>
                        <a:pt x="0" y="27"/>
                        <a:pt x="30" y="103"/>
                        <a:pt x="75" y="131"/>
                      </a:cubicBezTo>
                      <a:cubicBezTo>
                        <a:pt x="119" y="159"/>
                        <a:pt x="178" y="150"/>
                        <a:pt x="147" y="109"/>
                      </a:cubicBezTo>
                      <a:cubicBezTo>
                        <a:pt x="115" y="68"/>
                        <a:pt x="43" y="0"/>
                        <a:pt x="27" y="7"/>
                      </a:cubicBezTo>
                      <a:close/>
                    </a:path>
                  </a:pathLst>
                </a:custGeom>
                <a:solidFill>
                  <a:srgbClr val="C99E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70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29" name="ïṩ1ïḍè">
                  <a:extLst>
                    <a:ext uri="{FF2B5EF4-FFF2-40B4-BE49-F238E27FC236}">
                      <a16:creationId xmlns:a16="http://schemas.microsoft.com/office/drawing/2014/main" id="{F63E5DAD-79D0-6543-8481-83C722DF6DB5}"/>
                    </a:ext>
                  </a:extLst>
                </p:cNvPr>
                <p:cNvSpPr/>
                <p:nvPr/>
              </p:nvSpPr>
              <p:spPr bwMode="auto">
                <a:xfrm>
                  <a:off x="7062329" y="5734156"/>
                  <a:ext cx="188335" cy="304759"/>
                </a:xfrm>
                <a:custGeom>
                  <a:avLst/>
                  <a:gdLst>
                    <a:gd name="T0" fmla="*/ 0 w 116"/>
                    <a:gd name="T1" fmla="*/ 16 h 188"/>
                    <a:gd name="T2" fmla="*/ 46 w 116"/>
                    <a:gd name="T3" fmla="*/ 30 h 188"/>
                    <a:gd name="T4" fmla="*/ 0 w 116"/>
                    <a:gd name="T5" fmla="*/ 16 h 188"/>
                    <a:gd name="T6" fmla="*/ 97 w 116"/>
                    <a:gd name="T7" fmla="*/ 188 h 188"/>
                    <a:gd name="T8" fmla="*/ 113 w 116"/>
                    <a:gd name="T9" fmla="*/ 146 h 188"/>
                    <a:gd name="T10" fmla="*/ 97 w 116"/>
                    <a:gd name="T11" fmla="*/ 188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6" h="188">
                      <a:moveTo>
                        <a:pt x="0" y="16"/>
                      </a:moveTo>
                      <a:cubicBezTo>
                        <a:pt x="23" y="0"/>
                        <a:pt x="36" y="12"/>
                        <a:pt x="46" y="30"/>
                      </a:cubicBezTo>
                      <a:cubicBezTo>
                        <a:pt x="33" y="21"/>
                        <a:pt x="22" y="8"/>
                        <a:pt x="0" y="16"/>
                      </a:cubicBezTo>
                      <a:close/>
                      <a:moveTo>
                        <a:pt x="97" y="188"/>
                      </a:moveTo>
                      <a:cubicBezTo>
                        <a:pt x="111" y="175"/>
                        <a:pt x="116" y="171"/>
                        <a:pt x="113" y="146"/>
                      </a:cubicBezTo>
                      <a:cubicBezTo>
                        <a:pt x="106" y="172"/>
                        <a:pt x="104" y="176"/>
                        <a:pt x="97" y="188"/>
                      </a:cubicBezTo>
                      <a:close/>
                    </a:path>
                  </a:pathLst>
                </a:custGeom>
                <a:solidFill>
                  <a:srgbClr val="8C6A5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30" name="ísľiḑé">
                  <a:extLst>
                    <a:ext uri="{FF2B5EF4-FFF2-40B4-BE49-F238E27FC236}">
                      <a16:creationId xmlns:a16="http://schemas.microsoft.com/office/drawing/2014/main" id="{463CED97-9E10-EE4C-A6AD-9F3160DECB34}"/>
                    </a:ext>
                  </a:extLst>
                </p:cNvPr>
                <p:cNvSpPr/>
                <p:nvPr/>
              </p:nvSpPr>
              <p:spPr bwMode="auto">
                <a:xfrm>
                  <a:off x="5009138" y="5324614"/>
                  <a:ext cx="52049" cy="42461"/>
                </a:xfrm>
                <a:custGeom>
                  <a:avLst/>
                  <a:gdLst>
                    <a:gd name="T0" fmla="*/ 0 w 32"/>
                    <a:gd name="T1" fmla="*/ 26 h 26"/>
                    <a:gd name="T2" fmla="*/ 3 w 32"/>
                    <a:gd name="T3" fmla="*/ 10 h 26"/>
                    <a:gd name="T4" fmla="*/ 17 w 32"/>
                    <a:gd name="T5" fmla="*/ 0 h 26"/>
                    <a:gd name="T6" fmla="*/ 32 w 32"/>
                    <a:gd name="T7" fmla="*/ 4 h 26"/>
                    <a:gd name="T8" fmla="*/ 0 w 32"/>
                    <a:gd name="T9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26">
                      <a:moveTo>
                        <a:pt x="0" y="26"/>
                      </a:move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7" y="7"/>
                        <a:pt x="12" y="3"/>
                        <a:pt x="17" y="0"/>
                      </a:cubicBezTo>
                      <a:cubicBezTo>
                        <a:pt x="22" y="2"/>
                        <a:pt x="27" y="4"/>
                        <a:pt x="32" y="4"/>
                      </a:cubicBezTo>
                      <a:cubicBezTo>
                        <a:pt x="24" y="10"/>
                        <a:pt x="14" y="16"/>
                        <a:pt x="0" y="26"/>
                      </a:cubicBezTo>
                      <a:close/>
                    </a:path>
                  </a:pathLst>
                </a:custGeom>
                <a:noFill/>
                <a:ln w="79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31" name="ï$ľïḍê">
                  <a:extLst>
                    <a:ext uri="{FF2B5EF4-FFF2-40B4-BE49-F238E27FC236}">
                      <a16:creationId xmlns:a16="http://schemas.microsoft.com/office/drawing/2014/main" id="{3F62AB9C-1AFD-EA4C-B05F-C60D67B3CDF4}"/>
                    </a:ext>
                  </a:extLst>
                </p:cNvPr>
                <p:cNvSpPr/>
                <p:nvPr/>
              </p:nvSpPr>
              <p:spPr bwMode="auto">
                <a:xfrm>
                  <a:off x="4177042" y="5219147"/>
                  <a:ext cx="1185481" cy="1169729"/>
                </a:xfrm>
                <a:custGeom>
                  <a:avLst/>
                  <a:gdLst>
                    <a:gd name="T0" fmla="*/ 181 w 732"/>
                    <a:gd name="T1" fmla="*/ 718 h 722"/>
                    <a:gd name="T2" fmla="*/ 199 w 732"/>
                    <a:gd name="T3" fmla="*/ 701 h 722"/>
                    <a:gd name="T4" fmla="*/ 294 w 732"/>
                    <a:gd name="T5" fmla="*/ 602 h 722"/>
                    <a:gd name="T6" fmla="*/ 316 w 732"/>
                    <a:gd name="T7" fmla="*/ 577 h 722"/>
                    <a:gd name="T8" fmla="*/ 332 w 732"/>
                    <a:gd name="T9" fmla="*/ 554 h 722"/>
                    <a:gd name="T10" fmla="*/ 348 w 732"/>
                    <a:gd name="T11" fmla="*/ 521 h 722"/>
                    <a:gd name="T12" fmla="*/ 349 w 732"/>
                    <a:gd name="T13" fmla="*/ 517 h 722"/>
                    <a:gd name="T14" fmla="*/ 364 w 732"/>
                    <a:gd name="T15" fmla="*/ 473 h 722"/>
                    <a:gd name="T16" fmla="*/ 371 w 732"/>
                    <a:gd name="T17" fmla="*/ 448 h 722"/>
                    <a:gd name="T18" fmla="*/ 373 w 732"/>
                    <a:gd name="T19" fmla="*/ 454 h 722"/>
                    <a:gd name="T20" fmla="*/ 429 w 732"/>
                    <a:gd name="T21" fmla="*/ 380 h 722"/>
                    <a:gd name="T22" fmla="*/ 551 w 732"/>
                    <a:gd name="T23" fmla="*/ 277 h 722"/>
                    <a:gd name="T24" fmla="*/ 551 w 732"/>
                    <a:gd name="T25" fmla="*/ 276 h 722"/>
                    <a:gd name="T26" fmla="*/ 642 w 732"/>
                    <a:gd name="T27" fmla="*/ 198 h 722"/>
                    <a:gd name="T28" fmla="*/ 697 w 732"/>
                    <a:gd name="T29" fmla="*/ 135 h 722"/>
                    <a:gd name="T30" fmla="*/ 704 w 732"/>
                    <a:gd name="T31" fmla="*/ 134 h 722"/>
                    <a:gd name="T32" fmla="*/ 729 w 732"/>
                    <a:gd name="T33" fmla="*/ 58 h 722"/>
                    <a:gd name="T34" fmla="*/ 680 w 732"/>
                    <a:gd name="T35" fmla="*/ 15 h 722"/>
                    <a:gd name="T36" fmla="*/ 322 w 732"/>
                    <a:gd name="T37" fmla="*/ 240 h 722"/>
                    <a:gd name="T38" fmla="*/ 181 w 732"/>
                    <a:gd name="T39" fmla="*/ 718 h 7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732" h="722">
                      <a:moveTo>
                        <a:pt x="181" y="718"/>
                      </a:moveTo>
                      <a:cubicBezTo>
                        <a:pt x="187" y="713"/>
                        <a:pt x="193" y="707"/>
                        <a:pt x="199" y="701"/>
                      </a:cubicBezTo>
                      <a:cubicBezTo>
                        <a:pt x="223" y="666"/>
                        <a:pt x="261" y="636"/>
                        <a:pt x="294" y="602"/>
                      </a:cubicBezTo>
                      <a:cubicBezTo>
                        <a:pt x="301" y="594"/>
                        <a:pt x="309" y="586"/>
                        <a:pt x="316" y="577"/>
                      </a:cubicBezTo>
                      <a:cubicBezTo>
                        <a:pt x="322" y="570"/>
                        <a:pt x="327" y="562"/>
                        <a:pt x="332" y="554"/>
                      </a:cubicBezTo>
                      <a:cubicBezTo>
                        <a:pt x="338" y="544"/>
                        <a:pt x="343" y="533"/>
                        <a:pt x="348" y="521"/>
                      </a:cubicBezTo>
                      <a:cubicBezTo>
                        <a:pt x="348" y="519"/>
                        <a:pt x="348" y="518"/>
                        <a:pt x="349" y="517"/>
                      </a:cubicBezTo>
                      <a:cubicBezTo>
                        <a:pt x="354" y="500"/>
                        <a:pt x="359" y="485"/>
                        <a:pt x="364" y="473"/>
                      </a:cubicBezTo>
                      <a:cubicBezTo>
                        <a:pt x="369" y="458"/>
                        <a:pt x="371" y="448"/>
                        <a:pt x="371" y="448"/>
                      </a:cubicBezTo>
                      <a:cubicBezTo>
                        <a:pt x="371" y="448"/>
                        <a:pt x="372" y="450"/>
                        <a:pt x="373" y="454"/>
                      </a:cubicBezTo>
                      <a:cubicBezTo>
                        <a:pt x="392" y="419"/>
                        <a:pt x="411" y="402"/>
                        <a:pt x="429" y="380"/>
                      </a:cubicBezTo>
                      <a:cubicBezTo>
                        <a:pt x="442" y="364"/>
                        <a:pt x="495" y="323"/>
                        <a:pt x="551" y="277"/>
                      </a:cubicBezTo>
                      <a:cubicBezTo>
                        <a:pt x="551" y="276"/>
                        <a:pt x="551" y="276"/>
                        <a:pt x="551" y="276"/>
                      </a:cubicBezTo>
                      <a:cubicBezTo>
                        <a:pt x="551" y="276"/>
                        <a:pt x="601" y="237"/>
                        <a:pt x="642" y="198"/>
                      </a:cubicBezTo>
                      <a:cubicBezTo>
                        <a:pt x="683" y="160"/>
                        <a:pt x="697" y="135"/>
                        <a:pt x="697" y="135"/>
                      </a:cubicBezTo>
                      <a:cubicBezTo>
                        <a:pt x="697" y="135"/>
                        <a:pt x="700" y="135"/>
                        <a:pt x="704" y="134"/>
                      </a:cubicBezTo>
                      <a:cubicBezTo>
                        <a:pt x="728" y="100"/>
                        <a:pt x="732" y="76"/>
                        <a:pt x="729" y="58"/>
                      </a:cubicBezTo>
                      <a:cubicBezTo>
                        <a:pt x="714" y="43"/>
                        <a:pt x="694" y="28"/>
                        <a:pt x="680" y="15"/>
                      </a:cubicBezTo>
                      <a:cubicBezTo>
                        <a:pt x="570" y="0"/>
                        <a:pt x="391" y="166"/>
                        <a:pt x="322" y="240"/>
                      </a:cubicBezTo>
                      <a:cubicBezTo>
                        <a:pt x="0" y="401"/>
                        <a:pt x="128" y="722"/>
                        <a:pt x="181" y="718"/>
                      </a:cubicBezTo>
                      <a:close/>
                    </a:path>
                  </a:pathLst>
                </a:custGeom>
                <a:solidFill>
                  <a:srgbClr val="BD90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32" name="ïšľidè">
                  <a:extLst>
                    <a:ext uri="{FF2B5EF4-FFF2-40B4-BE49-F238E27FC236}">
                      <a16:creationId xmlns:a16="http://schemas.microsoft.com/office/drawing/2014/main" id="{FA4B013C-311A-A549-B137-19DB7110E8FD}"/>
                    </a:ext>
                  </a:extLst>
                </p:cNvPr>
                <p:cNvSpPr/>
                <p:nvPr/>
              </p:nvSpPr>
              <p:spPr bwMode="auto">
                <a:xfrm>
                  <a:off x="4777659" y="5666356"/>
                  <a:ext cx="291747" cy="288323"/>
                </a:xfrm>
                <a:custGeom>
                  <a:avLst/>
                  <a:gdLst>
                    <a:gd name="T0" fmla="*/ 0 w 180"/>
                    <a:gd name="T1" fmla="*/ 172 h 178"/>
                    <a:gd name="T2" fmla="*/ 2 w 180"/>
                    <a:gd name="T3" fmla="*/ 178 h 178"/>
                    <a:gd name="T4" fmla="*/ 57 w 180"/>
                    <a:gd name="T5" fmla="*/ 105 h 178"/>
                    <a:gd name="T6" fmla="*/ 0 w 180"/>
                    <a:gd name="T7" fmla="*/ 172 h 178"/>
                    <a:gd name="T8" fmla="*/ 180 w 180"/>
                    <a:gd name="T9" fmla="*/ 1 h 178"/>
                    <a:gd name="T10" fmla="*/ 180 w 180"/>
                    <a:gd name="T11" fmla="*/ 0 h 178"/>
                    <a:gd name="T12" fmla="*/ 93 w 180"/>
                    <a:gd name="T13" fmla="*/ 72 h 178"/>
                    <a:gd name="T14" fmla="*/ 180 w 180"/>
                    <a:gd name="T15" fmla="*/ 1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0" h="178">
                      <a:moveTo>
                        <a:pt x="0" y="172"/>
                      </a:moveTo>
                      <a:cubicBezTo>
                        <a:pt x="0" y="172"/>
                        <a:pt x="1" y="174"/>
                        <a:pt x="2" y="178"/>
                      </a:cubicBezTo>
                      <a:cubicBezTo>
                        <a:pt x="20" y="144"/>
                        <a:pt x="40" y="126"/>
                        <a:pt x="57" y="105"/>
                      </a:cubicBezTo>
                      <a:cubicBezTo>
                        <a:pt x="33" y="128"/>
                        <a:pt x="12" y="152"/>
                        <a:pt x="0" y="172"/>
                      </a:cubicBezTo>
                      <a:close/>
                      <a:moveTo>
                        <a:pt x="180" y="1"/>
                      </a:moveTo>
                      <a:cubicBezTo>
                        <a:pt x="180" y="0"/>
                        <a:pt x="180" y="0"/>
                        <a:pt x="180" y="0"/>
                      </a:cubicBezTo>
                      <a:cubicBezTo>
                        <a:pt x="162" y="14"/>
                        <a:pt x="128" y="41"/>
                        <a:pt x="93" y="72"/>
                      </a:cubicBezTo>
                      <a:cubicBezTo>
                        <a:pt x="116" y="53"/>
                        <a:pt x="147" y="28"/>
                        <a:pt x="180" y="1"/>
                      </a:cubicBezTo>
                      <a:close/>
                    </a:path>
                  </a:pathLst>
                </a:custGeom>
                <a:solidFill>
                  <a:srgbClr val="AB82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8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33" name="íşḻïḑe">
                  <a:extLst>
                    <a:ext uri="{FF2B5EF4-FFF2-40B4-BE49-F238E27FC236}">
                      <a16:creationId xmlns:a16="http://schemas.microsoft.com/office/drawing/2014/main" id="{1EAE5F4D-3F3F-5545-AD6E-1D841FAABE42}"/>
                    </a:ext>
                  </a:extLst>
                </p:cNvPr>
                <p:cNvSpPr/>
                <p:nvPr/>
              </p:nvSpPr>
              <p:spPr bwMode="auto">
                <a:xfrm>
                  <a:off x="4550972" y="5242431"/>
                  <a:ext cx="695126" cy="462961"/>
                </a:xfrm>
                <a:custGeom>
                  <a:avLst/>
                  <a:gdLst>
                    <a:gd name="T0" fmla="*/ 0 w 429"/>
                    <a:gd name="T1" fmla="*/ 286 h 286"/>
                    <a:gd name="T2" fmla="*/ 1 w 429"/>
                    <a:gd name="T3" fmla="*/ 284 h 286"/>
                    <a:gd name="T4" fmla="*/ 74 w 429"/>
                    <a:gd name="T5" fmla="*/ 235 h 286"/>
                    <a:gd name="T6" fmla="*/ 0 w 429"/>
                    <a:gd name="T7" fmla="*/ 286 h 286"/>
                    <a:gd name="T8" fmla="*/ 429 w 429"/>
                    <a:gd name="T9" fmla="*/ 0 h 286"/>
                    <a:gd name="T10" fmla="*/ 241 w 429"/>
                    <a:gd name="T11" fmla="*/ 107 h 286"/>
                    <a:gd name="T12" fmla="*/ 124 w 429"/>
                    <a:gd name="T13" fmla="*/ 203 h 286"/>
                    <a:gd name="T14" fmla="*/ 94 w 429"/>
                    <a:gd name="T15" fmla="*/ 223 h 286"/>
                    <a:gd name="T16" fmla="*/ 429 w 429"/>
                    <a:gd name="T17" fmla="*/ 0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9" h="286">
                      <a:moveTo>
                        <a:pt x="0" y="286"/>
                      </a:moveTo>
                      <a:cubicBezTo>
                        <a:pt x="0" y="285"/>
                        <a:pt x="0" y="285"/>
                        <a:pt x="1" y="284"/>
                      </a:cubicBezTo>
                      <a:cubicBezTo>
                        <a:pt x="22" y="266"/>
                        <a:pt x="46" y="250"/>
                        <a:pt x="74" y="235"/>
                      </a:cubicBezTo>
                      <a:cubicBezTo>
                        <a:pt x="48" y="250"/>
                        <a:pt x="25" y="263"/>
                        <a:pt x="0" y="286"/>
                      </a:cubicBezTo>
                      <a:close/>
                      <a:moveTo>
                        <a:pt x="429" y="0"/>
                      </a:moveTo>
                      <a:cubicBezTo>
                        <a:pt x="394" y="13"/>
                        <a:pt x="352" y="24"/>
                        <a:pt x="241" y="107"/>
                      </a:cubicBezTo>
                      <a:cubicBezTo>
                        <a:pt x="191" y="145"/>
                        <a:pt x="155" y="182"/>
                        <a:pt x="124" y="203"/>
                      </a:cubicBezTo>
                      <a:cubicBezTo>
                        <a:pt x="113" y="210"/>
                        <a:pt x="103" y="217"/>
                        <a:pt x="94" y="223"/>
                      </a:cubicBezTo>
                      <a:cubicBezTo>
                        <a:pt x="166" y="150"/>
                        <a:pt x="323" y="2"/>
                        <a:pt x="429" y="0"/>
                      </a:cubicBezTo>
                      <a:close/>
                    </a:path>
                  </a:pathLst>
                </a:custGeom>
                <a:solidFill>
                  <a:srgbClr val="8C6A5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34" name="îsḷîḓè">
                  <a:extLst>
                    <a:ext uri="{FF2B5EF4-FFF2-40B4-BE49-F238E27FC236}">
                      <a16:creationId xmlns:a16="http://schemas.microsoft.com/office/drawing/2014/main" id="{67FAA5AE-37A1-C14F-963A-766CE518C5B4}"/>
                    </a:ext>
                  </a:extLst>
                </p:cNvPr>
                <p:cNvSpPr/>
                <p:nvPr/>
              </p:nvSpPr>
              <p:spPr bwMode="auto">
                <a:xfrm>
                  <a:off x="4290727" y="5517058"/>
                  <a:ext cx="723890" cy="823194"/>
                </a:xfrm>
                <a:custGeom>
                  <a:avLst/>
                  <a:gdLst>
                    <a:gd name="T0" fmla="*/ 79 w 447"/>
                    <a:gd name="T1" fmla="*/ 508 h 508"/>
                    <a:gd name="T2" fmla="*/ 181 w 447"/>
                    <a:gd name="T3" fmla="*/ 362 h 508"/>
                    <a:gd name="T4" fmla="*/ 366 w 447"/>
                    <a:gd name="T5" fmla="*/ 124 h 508"/>
                    <a:gd name="T6" fmla="*/ 414 w 447"/>
                    <a:gd name="T7" fmla="*/ 46 h 508"/>
                    <a:gd name="T8" fmla="*/ 310 w 447"/>
                    <a:gd name="T9" fmla="*/ 51 h 508"/>
                    <a:gd name="T10" fmla="*/ 148 w 447"/>
                    <a:gd name="T11" fmla="*/ 126 h 508"/>
                    <a:gd name="T12" fmla="*/ 79 w 447"/>
                    <a:gd name="T13" fmla="*/ 508 h 5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7" h="508">
                      <a:moveTo>
                        <a:pt x="79" y="508"/>
                      </a:moveTo>
                      <a:cubicBezTo>
                        <a:pt x="118" y="462"/>
                        <a:pt x="155" y="412"/>
                        <a:pt x="181" y="362"/>
                      </a:cubicBezTo>
                      <a:cubicBezTo>
                        <a:pt x="247" y="232"/>
                        <a:pt x="285" y="175"/>
                        <a:pt x="366" y="124"/>
                      </a:cubicBezTo>
                      <a:cubicBezTo>
                        <a:pt x="447" y="73"/>
                        <a:pt x="434" y="68"/>
                        <a:pt x="414" y="46"/>
                      </a:cubicBezTo>
                      <a:cubicBezTo>
                        <a:pt x="394" y="23"/>
                        <a:pt x="366" y="0"/>
                        <a:pt x="310" y="51"/>
                      </a:cubicBezTo>
                      <a:cubicBezTo>
                        <a:pt x="256" y="100"/>
                        <a:pt x="178" y="145"/>
                        <a:pt x="148" y="126"/>
                      </a:cubicBezTo>
                      <a:cubicBezTo>
                        <a:pt x="0" y="261"/>
                        <a:pt x="35" y="441"/>
                        <a:pt x="79" y="508"/>
                      </a:cubicBezTo>
                      <a:close/>
                    </a:path>
                  </a:pathLst>
                </a:custGeom>
                <a:solidFill>
                  <a:srgbClr val="C99E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35" name="íśḷïḍe">
                  <a:extLst>
                    <a:ext uri="{FF2B5EF4-FFF2-40B4-BE49-F238E27FC236}">
                      <a16:creationId xmlns:a16="http://schemas.microsoft.com/office/drawing/2014/main" id="{D19B6306-CA4C-0849-B985-7D7BF2E590ED}"/>
                    </a:ext>
                  </a:extLst>
                </p:cNvPr>
                <p:cNvSpPr/>
                <p:nvPr/>
              </p:nvSpPr>
              <p:spPr bwMode="auto">
                <a:xfrm>
                  <a:off x="4859156" y="5173947"/>
                  <a:ext cx="566374" cy="398585"/>
                </a:xfrm>
                <a:custGeom>
                  <a:avLst/>
                  <a:gdLst>
                    <a:gd name="T0" fmla="*/ 0 w 350"/>
                    <a:gd name="T1" fmla="*/ 189 h 246"/>
                    <a:gd name="T2" fmla="*/ 291 w 350"/>
                    <a:gd name="T3" fmla="*/ 57 h 246"/>
                    <a:gd name="T4" fmla="*/ 199 w 350"/>
                    <a:gd name="T5" fmla="*/ 246 h 246"/>
                    <a:gd name="T6" fmla="*/ 175 w 350"/>
                    <a:gd name="T7" fmla="*/ 227 h 246"/>
                    <a:gd name="T8" fmla="*/ 0 w 350"/>
                    <a:gd name="T9" fmla="*/ 189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0" h="246">
                      <a:moveTo>
                        <a:pt x="0" y="189"/>
                      </a:moveTo>
                      <a:cubicBezTo>
                        <a:pt x="87" y="116"/>
                        <a:pt x="232" y="0"/>
                        <a:pt x="291" y="57"/>
                      </a:cubicBezTo>
                      <a:cubicBezTo>
                        <a:pt x="350" y="114"/>
                        <a:pt x="260" y="188"/>
                        <a:pt x="199" y="246"/>
                      </a:cubicBezTo>
                      <a:cubicBezTo>
                        <a:pt x="192" y="239"/>
                        <a:pt x="183" y="231"/>
                        <a:pt x="175" y="227"/>
                      </a:cubicBezTo>
                      <a:cubicBezTo>
                        <a:pt x="126" y="200"/>
                        <a:pt x="67" y="169"/>
                        <a:pt x="0" y="189"/>
                      </a:cubicBezTo>
                      <a:close/>
                    </a:path>
                  </a:pathLst>
                </a:custGeom>
                <a:solidFill>
                  <a:srgbClr val="BD90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36" name="iŝļîḋè">
                  <a:extLst>
                    <a:ext uri="{FF2B5EF4-FFF2-40B4-BE49-F238E27FC236}">
                      <a16:creationId xmlns:a16="http://schemas.microsoft.com/office/drawing/2014/main" id="{5C5F18F5-7A4D-CA4C-892B-2C3CEF5FF8B0}"/>
                    </a:ext>
                  </a:extLst>
                </p:cNvPr>
                <p:cNvSpPr/>
                <p:nvPr/>
              </p:nvSpPr>
              <p:spPr bwMode="auto">
                <a:xfrm>
                  <a:off x="5114606" y="5222571"/>
                  <a:ext cx="263669" cy="254081"/>
                </a:xfrm>
                <a:custGeom>
                  <a:avLst/>
                  <a:gdLst>
                    <a:gd name="T0" fmla="*/ 39 w 163"/>
                    <a:gd name="T1" fmla="*/ 127 h 157"/>
                    <a:gd name="T2" fmla="*/ 18 w 163"/>
                    <a:gd name="T3" fmla="*/ 59 h 157"/>
                    <a:gd name="T4" fmla="*/ 127 w 163"/>
                    <a:gd name="T5" fmla="*/ 35 h 157"/>
                    <a:gd name="T6" fmla="*/ 97 w 163"/>
                    <a:gd name="T7" fmla="*/ 135 h 157"/>
                    <a:gd name="T8" fmla="*/ 39 w 163"/>
                    <a:gd name="T9" fmla="*/ 127 h 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157">
                      <a:moveTo>
                        <a:pt x="39" y="127"/>
                      </a:moveTo>
                      <a:cubicBezTo>
                        <a:pt x="21" y="102"/>
                        <a:pt x="0" y="76"/>
                        <a:pt x="18" y="59"/>
                      </a:cubicBezTo>
                      <a:cubicBezTo>
                        <a:pt x="35" y="43"/>
                        <a:pt x="91" y="0"/>
                        <a:pt x="127" y="35"/>
                      </a:cubicBezTo>
                      <a:cubicBezTo>
                        <a:pt x="163" y="70"/>
                        <a:pt x="128" y="113"/>
                        <a:pt x="97" y="135"/>
                      </a:cubicBezTo>
                      <a:cubicBezTo>
                        <a:pt x="65" y="157"/>
                        <a:pt x="59" y="151"/>
                        <a:pt x="39" y="127"/>
                      </a:cubicBezTo>
                      <a:close/>
                    </a:path>
                  </a:pathLst>
                </a:custGeom>
                <a:solidFill>
                  <a:srgbClr val="DBBC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70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37" name="ï$ļïdé">
                  <a:extLst>
                    <a:ext uri="{FF2B5EF4-FFF2-40B4-BE49-F238E27FC236}">
                      <a16:creationId xmlns:a16="http://schemas.microsoft.com/office/drawing/2014/main" id="{F2C750D4-5F96-C14A-BD97-538AFC22229D}"/>
                    </a:ext>
                  </a:extLst>
                </p:cNvPr>
                <p:cNvSpPr/>
                <p:nvPr/>
              </p:nvSpPr>
              <p:spPr bwMode="auto">
                <a:xfrm>
                  <a:off x="4946133" y="5433506"/>
                  <a:ext cx="165050" cy="193814"/>
                </a:xfrm>
                <a:custGeom>
                  <a:avLst/>
                  <a:gdLst>
                    <a:gd name="T0" fmla="*/ 46 w 102"/>
                    <a:gd name="T1" fmla="*/ 109 h 120"/>
                    <a:gd name="T2" fmla="*/ 61 w 102"/>
                    <a:gd name="T3" fmla="*/ 120 h 120"/>
                    <a:gd name="T4" fmla="*/ 46 w 102"/>
                    <a:gd name="T5" fmla="*/ 102 h 120"/>
                    <a:gd name="T6" fmla="*/ 46 w 102"/>
                    <a:gd name="T7" fmla="*/ 109 h 120"/>
                    <a:gd name="T8" fmla="*/ 46 w 102"/>
                    <a:gd name="T9" fmla="*/ 15 h 120"/>
                    <a:gd name="T10" fmla="*/ 46 w 102"/>
                    <a:gd name="T11" fmla="*/ 9 h 120"/>
                    <a:gd name="T12" fmla="*/ 102 w 102"/>
                    <a:gd name="T13" fmla="*/ 88 h 120"/>
                    <a:gd name="T14" fmla="*/ 46 w 102"/>
                    <a:gd name="T15" fmla="*/ 15 h 120"/>
                    <a:gd name="T16" fmla="*/ 0 w 102"/>
                    <a:gd name="T17" fmla="*/ 37 h 120"/>
                    <a:gd name="T18" fmla="*/ 46 w 102"/>
                    <a:gd name="T19" fmla="*/ 109 h 120"/>
                    <a:gd name="T20" fmla="*/ 46 w 102"/>
                    <a:gd name="T21" fmla="*/ 102 h 120"/>
                    <a:gd name="T22" fmla="*/ 0 w 102"/>
                    <a:gd name="T23" fmla="*/ 37 h 120"/>
                    <a:gd name="T24" fmla="*/ 46 w 102"/>
                    <a:gd name="T25" fmla="*/ 9 h 120"/>
                    <a:gd name="T26" fmla="*/ 46 w 102"/>
                    <a:gd name="T27" fmla="*/ 15 h 120"/>
                    <a:gd name="T28" fmla="*/ 32 w 102"/>
                    <a:gd name="T29" fmla="*/ 0 h 120"/>
                    <a:gd name="T30" fmla="*/ 46 w 102"/>
                    <a:gd name="T31" fmla="*/ 9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2" h="120">
                      <a:moveTo>
                        <a:pt x="46" y="109"/>
                      </a:moveTo>
                      <a:cubicBezTo>
                        <a:pt x="51" y="113"/>
                        <a:pt x="56" y="117"/>
                        <a:pt x="61" y="120"/>
                      </a:cubicBezTo>
                      <a:cubicBezTo>
                        <a:pt x="57" y="115"/>
                        <a:pt x="52" y="109"/>
                        <a:pt x="46" y="102"/>
                      </a:cubicBezTo>
                      <a:cubicBezTo>
                        <a:pt x="46" y="109"/>
                        <a:pt x="46" y="109"/>
                        <a:pt x="46" y="109"/>
                      </a:cubicBezTo>
                      <a:close/>
                      <a:moveTo>
                        <a:pt x="46" y="15"/>
                      </a:move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70" y="26"/>
                        <a:pt x="93" y="58"/>
                        <a:pt x="102" y="88"/>
                      </a:cubicBezTo>
                      <a:cubicBezTo>
                        <a:pt x="85" y="63"/>
                        <a:pt x="63" y="34"/>
                        <a:pt x="46" y="15"/>
                      </a:cubicBezTo>
                      <a:close/>
                      <a:moveTo>
                        <a:pt x="0" y="37"/>
                      </a:moveTo>
                      <a:cubicBezTo>
                        <a:pt x="6" y="63"/>
                        <a:pt x="27" y="92"/>
                        <a:pt x="46" y="109"/>
                      </a:cubicBezTo>
                      <a:cubicBezTo>
                        <a:pt x="46" y="102"/>
                        <a:pt x="46" y="102"/>
                        <a:pt x="46" y="102"/>
                      </a:cubicBezTo>
                      <a:cubicBezTo>
                        <a:pt x="31" y="83"/>
                        <a:pt x="12" y="58"/>
                        <a:pt x="0" y="37"/>
                      </a:cubicBezTo>
                      <a:close/>
                      <a:moveTo>
                        <a:pt x="46" y="9"/>
                      </a:moveTo>
                      <a:cubicBezTo>
                        <a:pt x="46" y="15"/>
                        <a:pt x="46" y="15"/>
                        <a:pt x="46" y="15"/>
                      </a:cubicBezTo>
                      <a:cubicBezTo>
                        <a:pt x="41" y="9"/>
                        <a:pt x="36" y="4"/>
                        <a:pt x="32" y="0"/>
                      </a:cubicBezTo>
                      <a:cubicBezTo>
                        <a:pt x="37" y="2"/>
                        <a:pt x="42" y="5"/>
                        <a:pt x="46" y="9"/>
                      </a:cubicBezTo>
                      <a:close/>
                    </a:path>
                  </a:pathLst>
                </a:custGeom>
                <a:solidFill>
                  <a:srgbClr val="8C6A5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40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38" name="íŝľïḑè">
                  <a:extLst>
                    <a:ext uri="{FF2B5EF4-FFF2-40B4-BE49-F238E27FC236}">
                      <a16:creationId xmlns:a16="http://schemas.microsoft.com/office/drawing/2014/main" id="{E33F9A14-E223-7E41-8B75-CF00A78472FC}"/>
                    </a:ext>
                  </a:extLst>
                </p:cNvPr>
                <p:cNvSpPr/>
                <p:nvPr/>
              </p:nvSpPr>
              <p:spPr bwMode="auto">
                <a:xfrm>
                  <a:off x="7744443" y="6247796"/>
                  <a:ext cx="723205" cy="591028"/>
                </a:xfrm>
                <a:custGeom>
                  <a:avLst/>
                  <a:gdLst>
                    <a:gd name="T0" fmla="*/ 26 w 447"/>
                    <a:gd name="T1" fmla="*/ 305 h 365"/>
                    <a:gd name="T2" fmla="*/ 0 w 447"/>
                    <a:gd name="T3" fmla="*/ 259 h 365"/>
                    <a:gd name="T4" fmla="*/ 417 w 447"/>
                    <a:gd name="T5" fmla="*/ 0 h 365"/>
                    <a:gd name="T6" fmla="*/ 432 w 447"/>
                    <a:gd name="T7" fmla="*/ 87 h 365"/>
                    <a:gd name="T8" fmla="*/ 26 w 447"/>
                    <a:gd name="T9" fmla="*/ 305 h 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7" h="365">
                      <a:moveTo>
                        <a:pt x="26" y="305"/>
                      </a:moveTo>
                      <a:cubicBezTo>
                        <a:pt x="10" y="300"/>
                        <a:pt x="0" y="259"/>
                        <a:pt x="0" y="259"/>
                      </a:cubicBezTo>
                      <a:cubicBezTo>
                        <a:pt x="41" y="210"/>
                        <a:pt x="299" y="47"/>
                        <a:pt x="417" y="0"/>
                      </a:cubicBezTo>
                      <a:cubicBezTo>
                        <a:pt x="417" y="0"/>
                        <a:pt x="447" y="28"/>
                        <a:pt x="432" y="87"/>
                      </a:cubicBezTo>
                      <a:cubicBezTo>
                        <a:pt x="417" y="145"/>
                        <a:pt x="122" y="365"/>
                        <a:pt x="26" y="305"/>
                      </a:cubicBezTo>
                      <a:close/>
                    </a:path>
                  </a:pathLst>
                </a:custGeom>
                <a:solidFill>
                  <a:srgbClr val="DBF4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39" name="íṣļíḍè">
                  <a:extLst>
                    <a:ext uri="{FF2B5EF4-FFF2-40B4-BE49-F238E27FC236}">
                      <a16:creationId xmlns:a16="http://schemas.microsoft.com/office/drawing/2014/main" id="{F58D8880-D932-3548-8891-47B9A8996ED6}"/>
                    </a:ext>
                  </a:extLst>
                </p:cNvPr>
                <p:cNvSpPr/>
                <p:nvPr/>
              </p:nvSpPr>
              <p:spPr bwMode="auto">
                <a:xfrm>
                  <a:off x="7737594" y="6269027"/>
                  <a:ext cx="949207" cy="588973"/>
                </a:xfrm>
                <a:custGeom>
                  <a:avLst/>
                  <a:gdLst>
                    <a:gd name="T0" fmla="*/ 50 w 586"/>
                    <a:gd name="T1" fmla="*/ 362 h 364"/>
                    <a:gd name="T2" fmla="*/ 13 w 586"/>
                    <a:gd name="T3" fmla="*/ 297 h 364"/>
                    <a:gd name="T4" fmla="*/ 109 w 586"/>
                    <a:gd name="T5" fmla="*/ 199 h 364"/>
                    <a:gd name="T6" fmla="*/ 436 w 586"/>
                    <a:gd name="T7" fmla="*/ 0 h 364"/>
                    <a:gd name="T8" fmla="*/ 586 w 586"/>
                    <a:gd name="T9" fmla="*/ 211 h 364"/>
                    <a:gd name="T10" fmla="*/ 585 w 586"/>
                    <a:gd name="T11" fmla="*/ 362 h 364"/>
                    <a:gd name="T12" fmla="*/ 250 w 586"/>
                    <a:gd name="T13" fmla="*/ 362 h 364"/>
                    <a:gd name="T14" fmla="*/ 250 w 586"/>
                    <a:gd name="T15" fmla="*/ 364 h 364"/>
                    <a:gd name="T16" fmla="*/ 50 w 586"/>
                    <a:gd name="T17" fmla="*/ 362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86" h="364">
                      <a:moveTo>
                        <a:pt x="50" y="362"/>
                      </a:moveTo>
                      <a:cubicBezTo>
                        <a:pt x="19" y="311"/>
                        <a:pt x="21" y="310"/>
                        <a:pt x="13" y="297"/>
                      </a:cubicBezTo>
                      <a:cubicBezTo>
                        <a:pt x="0" y="273"/>
                        <a:pt x="39" y="249"/>
                        <a:pt x="109" y="199"/>
                      </a:cubicBezTo>
                      <a:cubicBezTo>
                        <a:pt x="179" y="149"/>
                        <a:pt x="411" y="10"/>
                        <a:pt x="436" y="0"/>
                      </a:cubicBezTo>
                      <a:cubicBezTo>
                        <a:pt x="448" y="17"/>
                        <a:pt x="550" y="162"/>
                        <a:pt x="586" y="211"/>
                      </a:cubicBezTo>
                      <a:cubicBezTo>
                        <a:pt x="585" y="362"/>
                        <a:pt x="585" y="362"/>
                        <a:pt x="585" y="362"/>
                      </a:cubicBezTo>
                      <a:cubicBezTo>
                        <a:pt x="250" y="362"/>
                        <a:pt x="250" y="362"/>
                        <a:pt x="250" y="362"/>
                      </a:cubicBezTo>
                      <a:cubicBezTo>
                        <a:pt x="250" y="364"/>
                        <a:pt x="250" y="364"/>
                        <a:pt x="250" y="364"/>
                      </a:cubicBezTo>
                      <a:lnTo>
                        <a:pt x="50" y="362"/>
                      </a:ln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40" name="ï$ľiḍe">
                  <a:extLst>
                    <a:ext uri="{FF2B5EF4-FFF2-40B4-BE49-F238E27FC236}">
                      <a16:creationId xmlns:a16="http://schemas.microsoft.com/office/drawing/2014/main" id="{6EEAA53C-2572-1A43-B650-92873F1E8C89}"/>
                    </a:ext>
                  </a:extLst>
                </p:cNvPr>
                <p:cNvSpPr/>
                <p:nvPr/>
              </p:nvSpPr>
              <p:spPr bwMode="auto">
                <a:xfrm>
                  <a:off x="7764988" y="6299845"/>
                  <a:ext cx="921813" cy="555416"/>
                </a:xfrm>
                <a:custGeom>
                  <a:avLst/>
                  <a:gdLst>
                    <a:gd name="T0" fmla="*/ 48 w 569"/>
                    <a:gd name="T1" fmla="*/ 343 h 343"/>
                    <a:gd name="T2" fmla="*/ 12 w 569"/>
                    <a:gd name="T3" fmla="*/ 282 h 343"/>
                    <a:gd name="T4" fmla="*/ 103 w 569"/>
                    <a:gd name="T5" fmla="*/ 189 h 343"/>
                    <a:gd name="T6" fmla="*/ 413 w 569"/>
                    <a:gd name="T7" fmla="*/ 0 h 343"/>
                    <a:gd name="T8" fmla="*/ 569 w 569"/>
                    <a:gd name="T9" fmla="*/ 221 h 343"/>
                    <a:gd name="T10" fmla="*/ 569 w 569"/>
                    <a:gd name="T11" fmla="*/ 343 h 343"/>
                    <a:gd name="T12" fmla="*/ 233 w 569"/>
                    <a:gd name="T13" fmla="*/ 343 h 343"/>
                    <a:gd name="T14" fmla="*/ 233 w 569"/>
                    <a:gd name="T15" fmla="*/ 343 h 343"/>
                    <a:gd name="T16" fmla="*/ 48 w 569"/>
                    <a:gd name="T17" fmla="*/ 343 h 3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9" h="343">
                      <a:moveTo>
                        <a:pt x="48" y="343"/>
                      </a:moveTo>
                      <a:cubicBezTo>
                        <a:pt x="30" y="313"/>
                        <a:pt x="24" y="300"/>
                        <a:pt x="12" y="282"/>
                      </a:cubicBezTo>
                      <a:cubicBezTo>
                        <a:pt x="0" y="263"/>
                        <a:pt x="37" y="236"/>
                        <a:pt x="103" y="189"/>
                      </a:cubicBezTo>
                      <a:cubicBezTo>
                        <a:pt x="169" y="141"/>
                        <a:pt x="388" y="10"/>
                        <a:pt x="413" y="0"/>
                      </a:cubicBezTo>
                      <a:cubicBezTo>
                        <a:pt x="418" y="11"/>
                        <a:pt x="524" y="160"/>
                        <a:pt x="569" y="221"/>
                      </a:cubicBezTo>
                      <a:cubicBezTo>
                        <a:pt x="569" y="343"/>
                        <a:pt x="569" y="343"/>
                        <a:pt x="569" y="343"/>
                      </a:cubicBezTo>
                      <a:cubicBezTo>
                        <a:pt x="233" y="343"/>
                        <a:pt x="233" y="343"/>
                        <a:pt x="233" y="343"/>
                      </a:cubicBezTo>
                      <a:cubicBezTo>
                        <a:pt x="233" y="343"/>
                        <a:pt x="233" y="343"/>
                        <a:pt x="233" y="343"/>
                      </a:cubicBezTo>
                      <a:lnTo>
                        <a:pt x="48" y="343"/>
                      </a:lnTo>
                      <a:close/>
                    </a:path>
                  </a:pathLst>
                </a:custGeom>
                <a:solidFill>
                  <a:srgbClr val="0F37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41" name="isľíḋè">
                  <a:extLst>
                    <a:ext uri="{FF2B5EF4-FFF2-40B4-BE49-F238E27FC236}">
                      <a16:creationId xmlns:a16="http://schemas.microsoft.com/office/drawing/2014/main" id="{763A1A5F-97F9-5345-9280-57E34681A133}"/>
                    </a:ext>
                  </a:extLst>
                </p:cNvPr>
                <p:cNvSpPr/>
                <p:nvPr/>
              </p:nvSpPr>
              <p:spPr bwMode="auto">
                <a:xfrm>
                  <a:off x="8212197" y="6477907"/>
                  <a:ext cx="249286" cy="377354"/>
                </a:xfrm>
                <a:custGeom>
                  <a:avLst/>
                  <a:gdLst>
                    <a:gd name="T0" fmla="*/ 0 w 154"/>
                    <a:gd name="T1" fmla="*/ 0 h 233"/>
                    <a:gd name="T2" fmla="*/ 145 w 154"/>
                    <a:gd name="T3" fmla="*/ 233 h 233"/>
                    <a:gd name="T4" fmla="*/ 154 w 154"/>
                    <a:gd name="T5" fmla="*/ 233 h 233"/>
                    <a:gd name="T6" fmla="*/ 0 w 154"/>
                    <a:gd name="T7" fmla="*/ 0 h 2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4" h="233">
                      <a:moveTo>
                        <a:pt x="0" y="0"/>
                      </a:moveTo>
                      <a:cubicBezTo>
                        <a:pt x="43" y="80"/>
                        <a:pt x="99" y="167"/>
                        <a:pt x="145" y="233"/>
                      </a:cubicBezTo>
                      <a:cubicBezTo>
                        <a:pt x="154" y="233"/>
                        <a:pt x="154" y="233"/>
                        <a:pt x="154" y="233"/>
                      </a:cubicBezTo>
                      <a:cubicBezTo>
                        <a:pt x="115" y="164"/>
                        <a:pt x="55" y="76"/>
                        <a:pt x="0" y="0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42" name="ïŝḷídè">
                  <a:extLst>
                    <a:ext uri="{FF2B5EF4-FFF2-40B4-BE49-F238E27FC236}">
                      <a16:creationId xmlns:a16="http://schemas.microsoft.com/office/drawing/2014/main" id="{4C7A0FA5-C064-CF4D-A44F-85B9176B9581}"/>
                    </a:ext>
                  </a:extLst>
                </p:cNvPr>
                <p:cNvSpPr/>
                <p:nvPr/>
              </p:nvSpPr>
              <p:spPr bwMode="auto">
                <a:xfrm>
                  <a:off x="8207404" y="6683362"/>
                  <a:ext cx="139026" cy="123274"/>
                </a:xfrm>
                <a:custGeom>
                  <a:avLst/>
                  <a:gdLst>
                    <a:gd name="T0" fmla="*/ 43 w 86"/>
                    <a:gd name="T1" fmla="*/ 0 h 76"/>
                    <a:gd name="T2" fmla="*/ 61 w 86"/>
                    <a:gd name="T3" fmla="*/ 4 h 76"/>
                    <a:gd name="T4" fmla="*/ 77 w 86"/>
                    <a:gd name="T5" fmla="*/ 55 h 76"/>
                    <a:gd name="T6" fmla="*/ 43 w 86"/>
                    <a:gd name="T7" fmla="*/ 76 h 76"/>
                    <a:gd name="T8" fmla="*/ 43 w 86"/>
                    <a:gd name="T9" fmla="*/ 67 h 76"/>
                    <a:gd name="T10" fmla="*/ 69 w 86"/>
                    <a:gd name="T11" fmla="*/ 51 h 76"/>
                    <a:gd name="T12" fmla="*/ 57 w 86"/>
                    <a:gd name="T13" fmla="*/ 12 h 76"/>
                    <a:gd name="T14" fmla="*/ 43 w 86"/>
                    <a:gd name="T15" fmla="*/ 9 h 76"/>
                    <a:gd name="T16" fmla="*/ 43 w 86"/>
                    <a:gd name="T17" fmla="*/ 0 h 76"/>
                    <a:gd name="T18" fmla="*/ 25 w 86"/>
                    <a:gd name="T19" fmla="*/ 71 h 76"/>
                    <a:gd name="T20" fmla="*/ 10 w 86"/>
                    <a:gd name="T21" fmla="*/ 20 h 76"/>
                    <a:gd name="T22" fmla="*/ 43 w 86"/>
                    <a:gd name="T23" fmla="*/ 0 h 76"/>
                    <a:gd name="T24" fmla="*/ 43 w 86"/>
                    <a:gd name="T25" fmla="*/ 9 h 76"/>
                    <a:gd name="T26" fmla="*/ 17 w 86"/>
                    <a:gd name="T27" fmla="*/ 24 h 76"/>
                    <a:gd name="T28" fmla="*/ 30 w 86"/>
                    <a:gd name="T29" fmla="*/ 63 h 76"/>
                    <a:gd name="T30" fmla="*/ 43 w 86"/>
                    <a:gd name="T31" fmla="*/ 67 h 76"/>
                    <a:gd name="T32" fmla="*/ 43 w 86"/>
                    <a:gd name="T33" fmla="*/ 76 h 76"/>
                    <a:gd name="T34" fmla="*/ 25 w 86"/>
                    <a:gd name="T35" fmla="*/ 71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6" h="76">
                      <a:moveTo>
                        <a:pt x="43" y="0"/>
                      </a:moveTo>
                      <a:cubicBezTo>
                        <a:pt x="49" y="0"/>
                        <a:pt x="55" y="1"/>
                        <a:pt x="61" y="4"/>
                      </a:cubicBezTo>
                      <a:cubicBezTo>
                        <a:pt x="79" y="14"/>
                        <a:pt x="86" y="37"/>
                        <a:pt x="77" y="55"/>
                      </a:cubicBezTo>
                      <a:cubicBezTo>
                        <a:pt x="70" y="68"/>
                        <a:pt x="57" y="76"/>
                        <a:pt x="43" y="76"/>
                      </a:cubicBezTo>
                      <a:cubicBezTo>
                        <a:pt x="43" y="67"/>
                        <a:pt x="43" y="67"/>
                        <a:pt x="43" y="67"/>
                      </a:cubicBezTo>
                      <a:cubicBezTo>
                        <a:pt x="54" y="67"/>
                        <a:pt x="64" y="61"/>
                        <a:pt x="69" y="51"/>
                      </a:cubicBezTo>
                      <a:cubicBezTo>
                        <a:pt x="76" y="37"/>
                        <a:pt x="71" y="19"/>
                        <a:pt x="57" y="12"/>
                      </a:cubicBezTo>
                      <a:cubicBezTo>
                        <a:pt x="52" y="10"/>
                        <a:pt x="48" y="9"/>
                        <a:pt x="43" y="9"/>
                      </a:cubicBezTo>
                      <a:lnTo>
                        <a:pt x="43" y="0"/>
                      </a:lnTo>
                      <a:close/>
                      <a:moveTo>
                        <a:pt x="25" y="71"/>
                      </a:moveTo>
                      <a:cubicBezTo>
                        <a:pt x="7" y="61"/>
                        <a:pt x="0" y="38"/>
                        <a:pt x="10" y="20"/>
                      </a:cubicBezTo>
                      <a:cubicBezTo>
                        <a:pt x="16" y="7"/>
                        <a:pt x="30" y="0"/>
                        <a:pt x="43" y="0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33" y="9"/>
                        <a:pt x="23" y="14"/>
                        <a:pt x="17" y="24"/>
                      </a:cubicBezTo>
                      <a:cubicBezTo>
                        <a:pt x="10" y="38"/>
                        <a:pt x="15" y="56"/>
                        <a:pt x="30" y="63"/>
                      </a:cubicBezTo>
                      <a:cubicBezTo>
                        <a:pt x="34" y="66"/>
                        <a:pt x="39" y="67"/>
                        <a:pt x="43" y="67"/>
                      </a:cubicBezTo>
                      <a:cubicBezTo>
                        <a:pt x="43" y="76"/>
                        <a:pt x="43" y="76"/>
                        <a:pt x="43" y="76"/>
                      </a:cubicBezTo>
                      <a:cubicBezTo>
                        <a:pt x="37" y="76"/>
                        <a:pt x="31" y="74"/>
                        <a:pt x="25" y="71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43" name="íš1iḋê">
                  <a:extLst>
                    <a:ext uri="{FF2B5EF4-FFF2-40B4-BE49-F238E27FC236}">
                      <a16:creationId xmlns:a16="http://schemas.microsoft.com/office/drawing/2014/main" id="{7D98EDB8-CE3C-3E47-B80C-670A9A5203D9}"/>
                    </a:ext>
                  </a:extLst>
                </p:cNvPr>
                <p:cNvSpPr/>
                <p:nvPr/>
              </p:nvSpPr>
              <p:spPr bwMode="auto">
                <a:xfrm>
                  <a:off x="8253973" y="6746369"/>
                  <a:ext cx="28079" cy="27395"/>
                </a:xfrm>
                <a:custGeom>
                  <a:avLst/>
                  <a:gdLst>
                    <a:gd name="T0" fmla="*/ 5 w 17"/>
                    <a:gd name="T1" fmla="*/ 15 h 17"/>
                    <a:gd name="T2" fmla="*/ 2 w 17"/>
                    <a:gd name="T3" fmla="*/ 5 h 17"/>
                    <a:gd name="T4" fmla="*/ 12 w 17"/>
                    <a:gd name="T5" fmla="*/ 2 h 17"/>
                    <a:gd name="T6" fmla="*/ 15 w 17"/>
                    <a:gd name="T7" fmla="*/ 12 h 17"/>
                    <a:gd name="T8" fmla="*/ 5 w 17"/>
                    <a:gd name="T9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5" y="15"/>
                      </a:moveTo>
                      <a:cubicBezTo>
                        <a:pt x="2" y="13"/>
                        <a:pt x="0" y="9"/>
                        <a:pt x="2" y="5"/>
                      </a:cubicBezTo>
                      <a:cubicBezTo>
                        <a:pt x="4" y="2"/>
                        <a:pt x="9" y="0"/>
                        <a:pt x="12" y="2"/>
                      </a:cubicBezTo>
                      <a:cubicBezTo>
                        <a:pt x="16" y="4"/>
                        <a:pt x="17" y="9"/>
                        <a:pt x="15" y="12"/>
                      </a:cubicBezTo>
                      <a:cubicBezTo>
                        <a:pt x="13" y="16"/>
                        <a:pt x="9" y="17"/>
                        <a:pt x="5" y="15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44" name="ïṥļíḍê">
                  <a:extLst>
                    <a:ext uri="{FF2B5EF4-FFF2-40B4-BE49-F238E27FC236}">
                      <a16:creationId xmlns:a16="http://schemas.microsoft.com/office/drawing/2014/main" id="{711A1D2D-E402-4540-B42E-2F681F53E687}"/>
                    </a:ext>
                  </a:extLst>
                </p:cNvPr>
                <p:cNvSpPr/>
                <p:nvPr/>
              </p:nvSpPr>
              <p:spPr bwMode="auto">
                <a:xfrm>
                  <a:off x="8271780" y="6714181"/>
                  <a:ext cx="28079" cy="27395"/>
                </a:xfrm>
                <a:custGeom>
                  <a:avLst/>
                  <a:gdLst>
                    <a:gd name="T0" fmla="*/ 5 w 17"/>
                    <a:gd name="T1" fmla="*/ 15 h 17"/>
                    <a:gd name="T2" fmla="*/ 2 w 17"/>
                    <a:gd name="T3" fmla="*/ 5 h 17"/>
                    <a:gd name="T4" fmla="*/ 12 w 17"/>
                    <a:gd name="T5" fmla="*/ 2 h 17"/>
                    <a:gd name="T6" fmla="*/ 15 w 17"/>
                    <a:gd name="T7" fmla="*/ 12 h 17"/>
                    <a:gd name="T8" fmla="*/ 5 w 17"/>
                    <a:gd name="T9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5" y="15"/>
                      </a:moveTo>
                      <a:cubicBezTo>
                        <a:pt x="2" y="13"/>
                        <a:pt x="0" y="9"/>
                        <a:pt x="2" y="5"/>
                      </a:cubicBezTo>
                      <a:cubicBezTo>
                        <a:pt x="4" y="1"/>
                        <a:pt x="8" y="0"/>
                        <a:pt x="12" y="2"/>
                      </a:cubicBezTo>
                      <a:cubicBezTo>
                        <a:pt x="15" y="4"/>
                        <a:pt x="17" y="8"/>
                        <a:pt x="15" y="12"/>
                      </a:cubicBezTo>
                      <a:cubicBezTo>
                        <a:pt x="13" y="15"/>
                        <a:pt x="9" y="17"/>
                        <a:pt x="5" y="15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45" name="îṣliḓe">
                  <a:extLst>
                    <a:ext uri="{FF2B5EF4-FFF2-40B4-BE49-F238E27FC236}">
                      <a16:creationId xmlns:a16="http://schemas.microsoft.com/office/drawing/2014/main" id="{1909F000-1A91-F44C-B810-C13533FA6C06}"/>
                    </a:ext>
                  </a:extLst>
                </p:cNvPr>
                <p:cNvSpPr/>
                <p:nvPr/>
              </p:nvSpPr>
              <p:spPr bwMode="auto">
                <a:xfrm>
                  <a:off x="8294380" y="6798418"/>
                  <a:ext cx="121904" cy="56843"/>
                </a:xfrm>
                <a:custGeom>
                  <a:avLst/>
                  <a:gdLst>
                    <a:gd name="T0" fmla="*/ 0 w 75"/>
                    <a:gd name="T1" fmla="*/ 35 h 35"/>
                    <a:gd name="T2" fmla="*/ 18 w 75"/>
                    <a:gd name="T3" fmla="*/ 11 h 35"/>
                    <a:gd name="T4" fmla="*/ 70 w 75"/>
                    <a:gd name="T5" fmla="*/ 24 h 35"/>
                    <a:gd name="T6" fmla="*/ 75 w 75"/>
                    <a:gd name="T7" fmla="*/ 35 h 35"/>
                    <a:gd name="T8" fmla="*/ 65 w 75"/>
                    <a:gd name="T9" fmla="*/ 35 h 35"/>
                    <a:gd name="T10" fmla="*/ 62 w 75"/>
                    <a:gd name="T11" fmla="*/ 29 h 35"/>
                    <a:gd name="T12" fmla="*/ 23 w 75"/>
                    <a:gd name="T13" fmla="*/ 19 h 35"/>
                    <a:gd name="T14" fmla="*/ 10 w 75"/>
                    <a:gd name="T15" fmla="*/ 35 h 35"/>
                    <a:gd name="T16" fmla="*/ 0 w 75"/>
                    <a:gd name="T17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5" h="35">
                      <a:moveTo>
                        <a:pt x="0" y="35"/>
                      </a:moveTo>
                      <a:cubicBezTo>
                        <a:pt x="3" y="25"/>
                        <a:pt x="9" y="16"/>
                        <a:pt x="18" y="11"/>
                      </a:cubicBezTo>
                      <a:cubicBezTo>
                        <a:pt x="36" y="0"/>
                        <a:pt x="59" y="6"/>
                        <a:pt x="70" y="24"/>
                      </a:cubicBezTo>
                      <a:cubicBezTo>
                        <a:pt x="72" y="28"/>
                        <a:pt x="74" y="32"/>
                        <a:pt x="75" y="35"/>
                      </a:cubicBezTo>
                      <a:cubicBezTo>
                        <a:pt x="65" y="35"/>
                        <a:pt x="65" y="35"/>
                        <a:pt x="65" y="35"/>
                      </a:cubicBezTo>
                      <a:cubicBezTo>
                        <a:pt x="65" y="33"/>
                        <a:pt x="64" y="31"/>
                        <a:pt x="62" y="29"/>
                      </a:cubicBezTo>
                      <a:cubicBezTo>
                        <a:pt x="54" y="15"/>
                        <a:pt x="36" y="10"/>
                        <a:pt x="23" y="19"/>
                      </a:cubicBezTo>
                      <a:cubicBezTo>
                        <a:pt x="16" y="22"/>
                        <a:pt x="12" y="29"/>
                        <a:pt x="10" y="35"/>
                      </a:cubicBez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46" name="ïṧḻíḑê">
                  <a:extLst>
                    <a:ext uri="{FF2B5EF4-FFF2-40B4-BE49-F238E27FC236}">
                      <a16:creationId xmlns:a16="http://schemas.microsoft.com/office/drawing/2014/main" id="{C76442DE-ADE6-4C43-B0CE-2ED8B0C0097F}"/>
                    </a:ext>
                  </a:extLst>
                </p:cNvPr>
                <p:cNvSpPr/>
                <p:nvPr/>
              </p:nvSpPr>
              <p:spPr bwMode="auto">
                <a:xfrm>
                  <a:off x="8333416" y="6838824"/>
                  <a:ext cx="24655" cy="16436"/>
                </a:xfrm>
                <a:custGeom>
                  <a:avLst/>
                  <a:gdLst>
                    <a:gd name="T0" fmla="*/ 1 w 15"/>
                    <a:gd name="T1" fmla="*/ 10 h 10"/>
                    <a:gd name="T2" fmla="*/ 4 w 15"/>
                    <a:gd name="T3" fmla="*/ 2 h 10"/>
                    <a:gd name="T4" fmla="*/ 14 w 15"/>
                    <a:gd name="T5" fmla="*/ 5 h 10"/>
                    <a:gd name="T6" fmla="*/ 15 w 15"/>
                    <a:gd name="T7" fmla="*/ 10 h 10"/>
                    <a:gd name="T8" fmla="*/ 1 w 15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0">
                      <a:moveTo>
                        <a:pt x="1" y="10"/>
                      </a:moveTo>
                      <a:cubicBezTo>
                        <a:pt x="0" y="7"/>
                        <a:pt x="1" y="4"/>
                        <a:pt x="4" y="2"/>
                      </a:cubicBezTo>
                      <a:cubicBezTo>
                        <a:pt x="7" y="0"/>
                        <a:pt x="12" y="1"/>
                        <a:pt x="14" y="5"/>
                      </a:cubicBezTo>
                      <a:cubicBezTo>
                        <a:pt x="15" y="7"/>
                        <a:pt x="15" y="9"/>
                        <a:pt x="15" y="10"/>
                      </a:cubicBezTo>
                      <a:lnTo>
                        <a:pt x="1" y="10"/>
                      </a:ln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47" name="íSļidê">
                  <a:extLst>
                    <a:ext uri="{FF2B5EF4-FFF2-40B4-BE49-F238E27FC236}">
                      <a16:creationId xmlns:a16="http://schemas.microsoft.com/office/drawing/2014/main" id="{E0BBB3C1-9BCB-AA40-B43C-8F301CC71CE9}"/>
                    </a:ext>
                  </a:extLst>
                </p:cNvPr>
                <p:cNvSpPr/>
                <p:nvPr/>
              </p:nvSpPr>
              <p:spPr bwMode="auto">
                <a:xfrm>
                  <a:off x="8114948" y="6551871"/>
                  <a:ext cx="137655" cy="123274"/>
                </a:xfrm>
                <a:custGeom>
                  <a:avLst/>
                  <a:gdLst>
                    <a:gd name="T0" fmla="*/ 67 w 85"/>
                    <a:gd name="T1" fmla="*/ 66 h 76"/>
                    <a:gd name="T2" fmla="*/ 42 w 85"/>
                    <a:gd name="T3" fmla="*/ 76 h 76"/>
                    <a:gd name="T4" fmla="*/ 42 w 85"/>
                    <a:gd name="T5" fmla="*/ 67 h 76"/>
                    <a:gd name="T6" fmla="*/ 61 w 85"/>
                    <a:gd name="T7" fmla="*/ 59 h 76"/>
                    <a:gd name="T8" fmla="*/ 64 w 85"/>
                    <a:gd name="T9" fmla="*/ 18 h 76"/>
                    <a:gd name="T10" fmla="*/ 42 w 85"/>
                    <a:gd name="T11" fmla="*/ 9 h 76"/>
                    <a:gd name="T12" fmla="*/ 42 w 85"/>
                    <a:gd name="T13" fmla="*/ 0 h 76"/>
                    <a:gd name="T14" fmla="*/ 71 w 85"/>
                    <a:gd name="T15" fmla="*/ 13 h 76"/>
                    <a:gd name="T16" fmla="*/ 67 w 85"/>
                    <a:gd name="T17" fmla="*/ 66 h 76"/>
                    <a:gd name="T18" fmla="*/ 42 w 85"/>
                    <a:gd name="T19" fmla="*/ 76 h 76"/>
                    <a:gd name="T20" fmla="*/ 14 w 85"/>
                    <a:gd name="T21" fmla="*/ 63 h 76"/>
                    <a:gd name="T22" fmla="*/ 17 w 85"/>
                    <a:gd name="T23" fmla="*/ 9 h 76"/>
                    <a:gd name="T24" fmla="*/ 42 w 85"/>
                    <a:gd name="T25" fmla="*/ 0 h 76"/>
                    <a:gd name="T26" fmla="*/ 42 w 85"/>
                    <a:gd name="T27" fmla="*/ 9 h 76"/>
                    <a:gd name="T28" fmla="*/ 23 w 85"/>
                    <a:gd name="T29" fmla="*/ 16 h 76"/>
                    <a:gd name="T30" fmla="*/ 20 w 85"/>
                    <a:gd name="T31" fmla="*/ 57 h 76"/>
                    <a:gd name="T32" fmla="*/ 42 w 85"/>
                    <a:gd name="T33" fmla="*/ 67 h 76"/>
                    <a:gd name="T34" fmla="*/ 42 w 85"/>
                    <a:gd name="T35" fmla="*/ 76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5" h="76">
                      <a:moveTo>
                        <a:pt x="67" y="66"/>
                      </a:moveTo>
                      <a:cubicBezTo>
                        <a:pt x="60" y="72"/>
                        <a:pt x="51" y="76"/>
                        <a:pt x="42" y="76"/>
                      </a:cubicBezTo>
                      <a:cubicBezTo>
                        <a:pt x="42" y="67"/>
                        <a:pt x="42" y="67"/>
                        <a:pt x="42" y="67"/>
                      </a:cubicBezTo>
                      <a:cubicBezTo>
                        <a:pt x="49" y="67"/>
                        <a:pt x="56" y="64"/>
                        <a:pt x="61" y="59"/>
                      </a:cubicBezTo>
                      <a:cubicBezTo>
                        <a:pt x="73" y="49"/>
                        <a:pt x="75" y="30"/>
                        <a:pt x="64" y="18"/>
                      </a:cubicBezTo>
                      <a:cubicBezTo>
                        <a:pt x="58" y="12"/>
                        <a:pt x="50" y="9"/>
                        <a:pt x="42" y="9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53" y="0"/>
                        <a:pt x="63" y="4"/>
                        <a:pt x="71" y="13"/>
                      </a:cubicBezTo>
                      <a:cubicBezTo>
                        <a:pt x="85" y="28"/>
                        <a:pt x="83" y="52"/>
                        <a:pt x="67" y="66"/>
                      </a:cubicBezTo>
                      <a:close/>
                      <a:moveTo>
                        <a:pt x="42" y="76"/>
                      </a:moveTo>
                      <a:cubicBezTo>
                        <a:pt x="32" y="76"/>
                        <a:pt x="21" y="71"/>
                        <a:pt x="14" y="63"/>
                      </a:cubicBezTo>
                      <a:cubicBezTo>
                        <a:pt x="0" y="47"/>
                        <a:pt x="1" y="23"/>
                        <a:pt x="17" y="9"/>
                      </a:cubicBezTo>
                      <a:cubicBezTo>
                        <a:pt x="24" y="3"/>
                        <a:pt x="33" y="0"/>
                        <a:pt x="42" y="0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35" y="9"/>
                        <a:pt x="29" y="11"/>
                        <a:pt x="23" y="16"/>
                      </a:cubicBezTo>
                      <a:cubicBezTo>
                        <a:pt x="11" y="26"/>
                        <a:pt x="10" y="45"/>
                        <a:pt x="20" y="57"/>
                      </a:cubicBezTo>
                      <a:cubicBezTo>
                        <a:pt x="26" y="63"/>
                        <a:pt x="34" y="67"/>
                        <a:pt x="42" y="67"/>
                      </a:cubicBezTo>
                      <a:lnTo>
                        <a:pt x="42" y="76"/>
                      </a:ln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48" name="ïšļiďé">
                  <a:extLst>
                    <a:ext uri="{FF2B5EF4-FFF2-40B4-BE49-F238E27FC236}">
                      <a16:creationId xmlns:a16="http://schemas.microsoft.com/office/drawing/2014/main" id="{844611C1-98C2-2F4F-ADB5-6AC9A8799CDA}"/>
                    </a:ext>
                  </a:extLst>
                </p:cNvPr>
                <p:cNvSpPr/>
                <p:nvPr/>
              </p:nvSpPr>
              <p:spPr bwMode="auto">
                <a:xfrm>
                  <a:off x="8182749" y="6613507"/>
                  <a:ext cx="26024" cy="26024"/>
                </a:xfrm>
                <a:custGeom>
                  <a:avLst/>
                  <a:gdLst>
                    <a:gd name="T0" fmla="*/ 13 w 16"/>
                    <a:gd name="T1" fmla="*/ 14 h 16"/>
                    <a:gd name="T2" fmla="*/ 2 w 16"/>
                    <a:gd name="T3" fmla="*/ 13 h 16"/>
                    <a:gd name="T4" fmla="*/ 3 w 16"/>
                    <a:gd name="T5" fmla="*/ 3 h 16"/>
                    <a:gd name="T6" fmla="*/ 13 w 16"/>
                    <a:gd name="T7" fmla="*/ 3 h 16"/>
                    <a:gd name="T8" fmla="*/ 13 w 16"/>
                    <a:gd name="T9" fmla="*/ 1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13" y="14"/>
                      </a:moveTo>
                      <a:cubicBezTo>
                        <a:pt x="10" y="16"/>
                        <a:pt x="5" y="16"/>
                        <a:pt x="2" y="13"/>
                      </a:cubicBezTo>
                      <a:cubicBezTo>
                        <a:pt x="0" y="10"/>
                        <a:pt x="0" y="5"/>
                        <a:pt x="3" y="3"/>
                      </a:cubicBezTo>
                      <a:cubicBezTo>
                        <a:pt x="6" y="0"/>
                        <a:pt x="11" y="0"/>
                        <a:pt x="13" y="3"/>
                      </a:cubicBezTo>
                      <a:cubicBezTo>
                        <a:pt x="16" y="6"/>
                        <a:pt x="16" y="11"/>
                        <a:pt x="13" y="14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49" name="íšḻídê">
                  <a:extLst>
                    <a:ext uri="{FF2B5EF4-FFF2-40B4-BE49-F238E27FC236}">
                      <a16:creationId xmlns:a16="http://schemas.microsoft.com/office/drawing/2014/main" id="{119F1FC0-0BA5-7745-8A78-F1CB2C61978B}"/>
                    </a:ext>
                  </a:extLst>
                </p:cNvPr>
                <p:cNvSpPr/>
                <p:nvPr/>
              </p:nvSpPr>
              <p:spPr bwMode="auto">
                <a:xfrm>
                  <a:off x="8158779" y="6586114"/>
                  <a:ext cx="26024" cy="26024"/>
                </a:xfrm>
                <a:custGeom>
                  <a:avLst/>
                  <a:gdLst>
                    <a:gd name="T0" fmla="*/ 12 w 16"/>
                    <a:gd name="T1" fmla="*/ 13 h 16"/>
                    <a:gd name="T2" fmla="*/ 2 w 16"/>
                    <a:gd name="T3" fmla="*/ 13 h 16"/>
                    <a:gd name="T4" fmla="*/ 3 w 16"/>
                    <a:gd name="T5" fmla="*/ 2 h 16"/>
                    <a:gd name="T6" fmla="*/ 13 w 16"/>
                    <a:gd name="T7" fmla="*/ 3 h 16"/>
                    <a:gd name="T8" fmla="*/ 12 w 16"/>
                    <a:gd name="T9" fmla="*/ 13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12" y="13"/>
                      </a:moveTo>
                      <a:cubicBezTo>
                        <a:pt x="9" y="16"/>
                        <a:pt x="5" y="16"/>
                        <a:pt x="2" y="13"/>
                      </a:cubicBezTo>
                      <a:cubicBezTo>
                        <a:pt x="0" y="10"/>
                        <a:pt x="0" y="5"/>
                        <a:pt x="3" y="2"/>
                      </a:cubicBezTo>
                      <a:cubicBezTo>
                        <a:pt x="6" y="0"/>
                        <a:pt x="10" y="0"/>
                        <a:pt x="13" y="3"/>
                      </a:cubicBezTo>
                      <a:cubicBezTo>
                        <a:pt x="16" y="6"/>
                        <a:pt x="15" y="11"/>
                        <a:pt x="12" y="13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50" name="îṧḷíḓé">
                  <a:extLst>
                    <a:ext uri="{FF2B5EF4-FFF2-40B4-BE49-F238E27FC236}">
                      <a16:creationId xmlns:a16="http://schemas.microsoft.com/office/drawing/2014/main" id="{7D84B828-00CF-F540-9041-1241D2DEF8E3}"/>
                    </a:ext>
                  </a:extLst>
                </p:cNvPr>
                <p:cNvSpPr/>
                <p:nvPr/>
              </p:nvSpPr>
              <p:spPr bwMode="auto">
                <a:xfrm>
                  <a:off x="5485797" y="4885623"/>
                  <a:ext cx="262299" cy="26435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40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51" name="iṣḻîḑè">
                  <a:extLst>
                    <a:ext uri="{FF2B5EF4-FFF2-40B4-BE49-F238E27FC236}">
                      <a16:creationId xmlns:a16="http://schemas.microsoft.com/office/drawing/2014/main" id="{0AD8E700-90E5-4447-B473-5953E6F60CBA}"/>
                    </a:ext>
                  </a:extLst>
                </p:cNvPr>
                <p:cNvSpPr/>
                <p:nvPr/>
              </p:nvSpPr>
              <p:spPr bwMode="auto">
                <a:xfrm>
                  <a:off x="5519354" y="4919866"/>
                  <a:ext cx="195868" cy="19586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52" name="îSliḓe">
                  <a:extLst>
                    <a:ext uri="{FF2B5EF4-FFF2-40B4-BE49-F238E27FC236}">
                      <a16:creationId xmlns:a16="http://schemas.microsoft.com/office/drawing/2014/main" id="{F15FB8CC-E1B1-F64D-A8D6-70525608F4A8}"/>
                    </a:ext>
                  </a:extLst>
                </p:cNvPr>
                <p:cNvSpPr/>
                <p:nvPr/>
              </p:nvSpPr>
              <p:spPr bwMode="auto">
                <a:xfrm>
                  <a:off x="6224068" y="4902060"/>
                  <a:ext cx="169843" cy="169843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53" name="íṧľîḑé">
                  <a:extLst>
                    <a:ext uri="{FF2B5EF4-FFF2-40B4-BE49-F238E27FC236}">
                      <a16:creationId xmlns:a16="http://schemas.microsoft.com/office/drawing/2014/main" id="{7DCD73C5-B6B0-9F4A-9DC9-2B0CC3233638}"/>
                    </a:ext>
                  </a:extLst>
                </p:cNvPr>
                <p:cNvSpPr/>
                <p:nvPr/>
              </p:nvSpPr>
              <p:spPr bwMode="auto">
                <a:xfrm>
                  <a:off x="6251463" y="4929454"/>
                  <a:ext cx="115055" cy="115055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54" name="iṩļîḓê">
                  <a:extLst>
                    <a:ext uri="{FF2B5EF4-FFF2-40B4-BE49-F238E27FC236}">
                      <a16:creationId xmlns:a16="http://schemas.microsoft.com/office/drawing/2014/main" id="{9261A01D-C86D-8040-8ECC-7C38884C23CA}"/>
                    </a:ext>
                  </a:extLst>
                </p:cNvPr>
                <p:cNvSpPr/>
                <p:nvPr/>
              </p:nvSpPr>
              <p:spPr bwMode="auto">
                <a:xfrm>
                  <a:off x="5940539" y="4541142"/>
                  <a:ext cx="306129" cy="307499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5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sp>
              <p:nvSpPr>
                <p:cNvPr id="155" name="iṩḷiďê">
                  <a:extLst>
                    <a:ext uri="{FF2B5EF4-FFF2-40B4-BE49-F238E27FC236}">
                      <a16:creationId xmlns:a16="http://schemas.microsoft.com/office/drawing/2014/main" id="{C2DE73AD-3D24-B84D-9230-443DA59F5759}"/>
                    </a:ext>
                  </a:extLst>
                </p:cNvPr>
                <p:cNvSpPr/>
                <p:nvPr/>
              </p:nvSpPr>
              <p:spPr bwMode="auto">
                <a:xfrm>
                  <a:off x="5977133" y="4571960"/>
                  <a:ext cx="247917" cy="24586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325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  <p:grpSp>
              <p:nvGrpSpPr>
                <p:cNvPr id="156" name="íSḷîḋè">
                  <a:extLst>
                    <a:ext uri="{FF2B5EF4-FFF2-40B4-BE49-F238E27FC236}">
                      <a16:creationId xmlns:a16="http://schemas.microsoft.com/office/drawing/2014/main" id="{3CAC37AF-A5AB-44E5-927C-206E31C263DE}"/>
                    </a:ext>
                  </a:extLst>
                </p:cNvPr>
                <p:cNvGrpSpPr/>
                <p:nvPr/>
              </p:nvGrpSpPr>
              <p:grpSpPr>
                <a:xfrm>
                  <a:off x="5478948" y="5543082"/>
                  <a:ext cx="1240269" cy="26024"/>
                  <a:chOff x="5478948" y="5543082"/>
                  <a:chExt cx="1240269" cy="26024"/>
                </a:xfrm>
                <a:solidFill>
                  <a:schemeClr val="bg1">
                    <a:lumMod val="65000"/>
                  </a:schemeClr>
                </a:solidFill>
              </p:grpSpPr>
              <p:sp>
                <p:nvSpPr>
                  <p:cNvPr id="158" name="iṧlïdè">
                    <a:extLst>
                      <a:ext uri="{FF2B5EF4-FFF2-40B4-BE49-F238E27FC236}">
                        <a16:creationId xmlns:a16="http://schemas.microsoft.com/office/drawing/2014/main" id="{B41B91B1-A725-7744-8C84-1C0BAC3CC3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9769" y="5543082"/>
                    <a:ext cx="29448" cy="2602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GB"/>
                  </a:p>
                </p:txBody>
              </p:sp>
              <p:sp>
                <p:nvSpPr>
                  <p:cNvPr id="159" name="ï$líḑê">
                    <a:extLst>
                      <a:ext uri="{FF2B5EF4-FFF2-40B4-BE49-F238E27FC236}">
                        <a16:creationId xmlns:a16="http://schemas.microsoft.com/office/drawing/2014/main" id="{1C397F24-A380-8341-A5C2-C768548DD9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33611" y="5543082"/>
                    <a:ext cx="27395" cy="2602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GB"/>
                  </a:p>
                </p:txBody>
              </p:sp>
              <p:sp>
                <p:nvSpPr>
                  <p:cNvPr id="160" name="í$1ïdè">
                    <a:extLst>
                      <a:ext uri="{FF2B5EF4-FFF2-40B4-BE49-F238E27FC236}">
                        <a16:creationId xmlns:a16="http://schemas.microsoft.com/office/drawing/2014/main" id="{4126439A-6E8F-4A47-8B16-4773AE6205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75398" y="5543082"/>
                    <a:ext cx="28764" cy="2602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GB"/>
                  </a:p>
                </p:txBody>
              </p:sp>
              <p:sp>
                <p:nvSpPr>
                  <p:cNvPr id="161" name="íšliḋè">
                    <a:extLst>
                      <a:ext uri="{FF2B5EF4-FFF2-40B4-BE49-F238E27FC236}">
                        <a16:creationId xmlns:a16="http://schemas.microsoft.com/office/drawing/2014/main" id="{1061F5E7-E250-5B4E-A878-B0412F741E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17186" y="5543082"/>
                    <a:ext cx="28764" cy="2602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GB"/>
                  </a:p>
                </p:txBody>
              </p:sp>
              <p:sp>
                <p:nvSpPr>
                  <p:cNvPr id="162" name="ïṡḻiḑe">
                    <a:extLst>
                      <a:ext uri="{FF2B5EF4-FFF2-40B4-BE49-F238E27FC236}">
                        <a16:creationId xmlns:a16="http://schemas.microsoft.com/office/drawing/2014/main" id="{CBC479EA-28C7-334F-B459-2F0EFFE5E6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60343" y="5543082"/>
                    <a:ext cx="28764" cy="2602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GB"/>
                  </a:p>
                </p:txBody>
              </p:sp>
              <p:sp>
                <p:nvSpPr>
                  <p:cNvPr id="163" name="îṩlídê">
                    <a:extLst>
                      <a:ext uri="{FF2B5EF4-FFF2-40B4-BE49-F238E27FC236}">
                        <a16:creationId xmlns:a16="http://schemas.microsoft.com/office/drawing/2014/main" id="{E34A0E45-1EBA-5245-B40D-CBCE367EF9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02130" y="5543082"/>
                    <a:ext cx="28764" cy="2602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GB"/>
                  </a:p>
                </p:txBody>
              </p:sp>
              <p:sp>
                <p:nvSpPr>
                  <p:cNvPr id="164" name="ïṩḷïḓè">
                    <a:extLst>
                      <a:ext uri="{FF2B5EF4-FFF2-40B4-BE49-F238E27FC236}">
                        <a16:creationId xmlns:a16="http://schemas.microsoft.com/office/drawing/2014/main" id="{F47AF50C-77F5-6E45-B9E8-95FAD7791D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43918" y="5543082"/>
                    <a:ext cx="28764" cy="2602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GB"/>
                  </a:p>
                </p:txBody>
              </p:sp>
              <p:sp>
                <p:nvSpPr>
                  <p:cNvPr id="165" name="išḻïḋé">
                    <a:extLst>
                      <a:ext uri="{FF2B5EF4-FFF2-40B4-BE49-F238E27FC236}">
                        <a16:creationId xmlns:a16="http://schemas.microsoft.com/office/drawing/2014/main" id="{C49A3DE7-9251-C34F-BB5D-C520B29570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87075" y="5543082"/>
                    <a:ext cx="28764" cy="2602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GB"/>
                  </a:p>
                </p:txBody>
              </p:sp>
              <p:sp>
                <p:nvSpPr>
                  <p:cNvPr id="166" name="ï$ľíḓê">
                    <a:extLst>
                      <a:ext uri="{FF2B5EF4-FFF2-40B4-BE49-F238E27FC236}">
                        <a16:creationId xmlns:a16="http://schemas.microsoft.com/office/drawing/2014/main" id="{8B61FFE1-B23E-3C45-8E00-1508B8AD2D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28863" y="5543082"/>
                    <a:ext cx="28764" cy="2602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GB"/>
                  </a:p>
                </p:txBody>
              </p:sp>
              <p:sp>
                <p:nvSpPr>
                  <p:cNvPr id="167" name="îşļïdé">
                    <a:extLst>
                      <a:ext uri="{FF2B5EF4-FFF2-40B4-BE49-F238E27FC236}">
                        <a16:creationId xmlns:a16="http://schemas.microsoft.com/office/drawing/2014/main" id="{EB7FC245-67D4-824E-9E6F-8A9CC35B4C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70649" y="5543082"/>
                    <a:ext cx="28764" cy="2602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GB"/>
                  </a:p>
                </p:txBody>
              </p:sp>
              <p:sp>
                <p:nvSpPr>
                  <p:cNvPr id="168" name="îšļiḓe">
                    <a:extLst>
                      <a:ext uri="{FF2B5EF4-FFF2-40B4-BE49-F238E27FC236}">
                        <a16:creationId xmlns:a16="http://schemas.microsoft.com/office/drawing/2014/main" id="{846CCFA8-259A-B84B-A3BE-CA7945CA2B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13807" y="5543082"/>
                    <a:ext cx="28764" cy="2602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GB"/>
                  </a:p>
                </p:txBody>
              </p:sp>
              <p:sp>
                <p:nvSpPr>
                  <p:cNvPr id="169" name="îşliďé">
                    <a:extLst>
                      <a:ext uri="{FF2B5EF4-FFF2-40B4-BE49-F238E27FC236}">
                        <a16:creationId xmlns:a16="http://schemas.microsoft.com/office/drawing/2014/main" id="{7BFFAA4C-F24D-2D45-B091-94A5B5C98C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55594" y="5543082"/>
                    <a:ext cx="28764" cy="2602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GB"/>
                  </a:p>
                </p:txBody>
              </p:sp>
              <p:sp>
                <p:nvSpPr>
                  <p:cNvPr id="170" name="îś1ïďè">
                    <a:extLst>
                      <a:ext uri="{FF2B5EF4-FFF2-40B4-BE49-F238E27FC236}">
                        <a16:creationId xmlns:a16="http://schemas.microsoft.com/office/drawing/2014/main" id="{9144BD17-B411-7F43-B3B1-D7713F5F0B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98752" y="5543082"/>
                    <a:ext cx="27395" cy="2602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GB"/>
                  </a:p>
                </p:txBody>
              </p:sp>
              <p:sp>
                <p:nvSpPr>
                  <p:cNvPr id="171" name="ís1íḋè">
                    <a:extLst>
                      <a:ext uri="{FF2B5EF4-FFF2-40B4-BE49-F238E27FC236}">
                        <a16:creationId xmlns:a16="http://schemas.microsoft.com/office/drawing/2014/main" id="{E86A93F4-F52A-A64F-9B6A-6FBCE47CC9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40539" y="5543082"/>
                    <a:ext cx="28764" cy="2602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GB"/>
                  </a:p>
                </p:txBody>
              </p:sp>
              <p:sp>
                <p:nvSpPr>
                  <p:cNvPr id="172" name="î$ḷiḓe">
                    <a:extLst>
                      <a:ext uri="{FF2B5EF4-FFF2-40B4-BE49-F238E27FC236}">
                        <a16:creationId xmlns:a16="http://schemas.microsoft.com/office/drawing/2014/main" id="{CC347CBC-ECEC-084A-97D4-34F698096F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82327" y="5543082"/>
                    <a:ext cx="28764" cy="2602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GB"/>
                  </a:p>
                </p:txBody>
              </p:sp>
              <p:sp>
                <p:nvSpPr>
                  <p:cNvPr id="173" name="íšľïḍê">
                    <a:extLst>
                      <a:ext uri="{FF2B5EF4-FFF2-40B4-BE49-F238E27FC236}">
                        <a16:creationId xmlns:a16="http://schemas.microsoft.com/office/drawing/2014/main" id="{4BF0390E-162E-A047-81A5-052A8C9C7A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25484" y="5543082"/>
                    <a:ext cx="27395" cy="2602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GB"/>
                  </a:p>
                </p:txBody>
              </p:sp>
              <p:sp>
                <p:nvSpPr>
                  <p:cNvPr id="174" name="îS1ïdè">
                    <a:extLst>
                      <a:ext uri="{FF2B5EF4-FFF2-40B4-BE49-F238E27FC236}">
                        <a16:creationId xmlns:a16="http://schemas.microsoft.com/office/drawing/2014/main" id="{B15F0D4E-1852-EE44-8632-ADAE00956A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67271" y="5543082"/>
                    <a:ext cx="28764" cy="2602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GB"/>
                  </a:p>
                </p:txBody>
              </p:sp>
              <p:sp>
                <p:nvSpPr>
                  <p:cNvPr id="175" name="íṣlïḓè">
                    <a:extLst>
                      <a:ext uri="{FF2B5EF4-FFF2-40B4-BE49-F238E27FC236}">
                        <a16:creationId xmlns:a16="http://schemas.microsoft.com/office/drawing/2014/main" id="{5C54CB0E-8FCE-714D-9381-3F1214151A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09059" y="5543082"/>
                    <a:ext cx="28764" cy="2602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GB"/>
                  </a:p>
                </p:txBody>
              </p:sp>
              <p:sp>
                <p:nvSpPr>
                  <p:cNvPr id="176" name="ïṥ1iḑê">
                    <a:extLst>
                      <a:ext uri="{FF2B5EF4-FFF2-40B4-BE49-F238E27FC236}">
                        <a16:creationId xmlns:a16="http://schemas.microsoft.com/office/drawing/2014/main" id="{A203B454-E4D3-BD4A-BB71-AC93AFBDC3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52216" y="5543082"/>
                    <a:ext cx="27395" cy="2602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GB"/>
                  </a:p>
                </p:txBody>
              </p:sp>
              <p:sp>
                <p:nvSpPr>
                  <p:cNvPr id="177" name="îṡļíḑé">
                    <a:extLst>
                      <a:ext uri="{FF2B5EF4-FFF2-40B4-BE49-F238E27FC236}">
                        <a16:creationId xmlns:a16="http://schemas.microsoft.com/office/drawing/2014/main" id="{CEEE91C4-862B-6749-A03A-E8A0B22358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594004" y="5543082"/>
                    <a:ext cx="28764" cy="2602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GB"/>
                  </a:p>
                </p:txBody>
              </p:sp>
              <p:sp>
                <p:nvSpPr>
                  <p:cNvPr id="178" name="íṡ1iḓe">
                    <a:extLst>
                      <a:ext uri="{FF2B5EF4-FFF2-40B4-BE49-F238E27FC236}">
                        <a16:creationId xmlns:a16="http://schemas.microsoft.com/office/drawing/2014/main" id="{EE47DC13-250A-914B-BCD1-2BA6FA4890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535791" y="5543082"/>
                    <a:ext cx="28764" cy="2602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GB"/>
                  </a:p>
                </p:txBody>
              </p:sp>
              <p:sp>
                <p:nvSpPr>
                  <p:cNvPr id="179" name="iṣḻiḋê">
                    <a:extLst>
                      <a:ext uri="{FF2B5EF4-FFF2-40B4-BE49-F238E27FC236}">
                        <a16:creationId xmlns:a16="http://schemas.microsoft.com/office/drawing/2014/main" id="{09DE2016-653A-B141-947E-62BF89C767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8948" y="5543082"/>
                    <a:ext cx="29448" cy="2602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 fontScale="25000" lnSpcReduction="20000"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en-GB"/>
                  </a:p>
                </p:txBody>
              </p:sp>
            </p:grpSp>
            <p:sp>
              <p:nvSpPr>
                <p:cNvPr id="157" name="íŝ1ïḓé">
                  <a:extLst>
                    <a:ext uri="{FF2B5EF4-FFF2-40B4-BE49-F238E27FC236}">
                      <a16:creationId xmlns:a16="http://schemas.microsoft.com/office/drawing/2014/main" id="{0EDC043C-048C-A04D-9DF6-8372406751A0}"/>
                    </a:ext>
                  </a:extLst>
                </p:cNvPr>
                <p:cNvSpPr/>
                <p:nvPr/>
              </p:nvSpPr>
              <p:spPr bwMode="auto">
                <a:xfrm>
                  <a:off x="7747182" y="6234784"/>
                  <a:ext cx="581440" cy="375985"/>
                </a:xfrm>
                <a:custGeom>
                  <a:avLst/>
                  <a:gdLst>
                    <a:gd name="T0" fmla="*/ 0 w 359"/>
                    <a:gd name="T1" fmla="*/ 178 h 232"/>
                    <a:gd name="T2" fmla="*/ 167 w 359"/>
                    <a:gd name="T3" fmla="*/ 117 h 232"/>
                    <a:gd name="T4" fmla="*/ 337 w 359"/>
                    <a:gd name="T5" fmla="*/ 8 h 232"/>
                    <a:gd name="T6" fmla="*/ 353 w 359"/>
                    <a:gd name="T7" fmla="*/ 37 h 232"/>
                    <a:gd name="T8" fmla="*/ 37 w 359"/>
                    <a:gd name="T9" fmla="*/ 232 h 232"/>
                    <a:gd name="T10" fmla="*/ 0 w 359"/>
                    <a:gd name="T11" fmla="*/ 178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9" h="232">
                      <a:moveTo>
                        <a:pt x="0" y="178"/>
                      </a:moveTo>
                      <a:cubicBezTo>
                        <a:pt x="30" y="208"/>
                        <a:pt x="102" y="155"/>
                        <a:pt x="167" y="117"/>
                      </a:cubicBezTo>
                      <a:cubicBezTo>
                        <a:pt x="232" y="78"/>
                        <a:pt x="359" y="36"/>
                        <a:pt x="337" y="8"/>
                      </a:cubicBezTo>
                      <a:cubicBezTo>
                        <a:pt x="331" y="0"/>
                        <a:pt x="340" y="12"/>
                        <a:pt x="353" y="37"/>
                      </a:cubicBezTo>
                      <a:cubicBezTo>
                        <a:pt x="250" y="89"/>
                        <a:pt x="108" y="177"/>
                        <a:pt x="37" y="232"/>
                      </a:cubicBezTo>
                      <a:cubicBezTo>
                        <a:pt x="22" y="214"/>
                        <a:pt x="9" y="195"/>
                        <a:pt x="0" y="178"/>
                      </a:cubicBezTo>
                      <a:close/>
                    </a:path>
                  </a:pathLst>
                </a:custGeom>
                <a:solidFill>
                  <a:srgbClr val="BD90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/>
                </a:p>
              </p:txBody>
            </p:sp>
          </p:grpSp>
          <p:sp>
            <p:nvSpPr>
              <p:cNvPr id="78" name="ïšľiḍè">
                <a:extLst>
                  <a:ext uri="{FF2B5EF4-FFF2-40B4-BE49-F238E27FC236}">
                    <a16:creationId xmlns:a16="http://schemas.microsoft.com/office/drawing/2014/main" id="{E28BCBF8-AEFD-244D-9D08-908BB0A6E844}"/>
                  </a:ext>
                </a:extLst>
              </p:cNvPr>
              <p:cNvSpPr/>
              <p:nvPr/>
            </p:nvSpPr>
            <p:spPr bwMode="auto">
              <a:xfrm>
                <a:off x="6506913" y="2111968"/>
                <a:ext cx="473233" cy="47460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79" name="isľîḍe">
                <a:extLst>
                  <a:ext uri="{FF2B5EF4-FFF2-40B4-BE49-F238E27FC236}">
                    <a16:creationId xmlns:a16="http://schemas.microsoft.com/office/drawing/2014/main" id="{E28BCBF8-AEFD-244D-9D08-908BB0A6E844}"/>
                  </a:ext>
                </a:extLst>
              </p:cNvPr>
              <p:cNvSpPr/>
              <p:nvPr/>
            </p:nvSpPr>
            <p:spPr bwMode="auto">
              <a:xfrm>
                <a:off x="6664361" y="2212955"/>
                <a:ext cx="158338" cy="272629"/>
              </a:xfrm>
              <a:custGeom>
                <a:avLst/>
                <a:gdLst>
                  <a:gd name="T0" fmla="*/ 472622 w 604011"/>
                  <a:gd name="T1" fmla="*/ 472622 w 604011"/>
                  <a:gd name="T2" fmla="*/ 472622 w 604011"/>
                  <a:gd name="T3" fmla="*/ 472622 w 604011"/>
                  <a:gd name="T4" fmla="*/ 472622 w 604011"/>
                  <a:gd name="T5" fmla="*/ 472622 w 604011"/>
                  <a:gd name="T6" fmla="*/ 472622 w 604011"/>
                  <a:gd name="T7" fmla="*/ 472622 w 604011"/>
                  <a:gd name="T8" fmla="*/ 472622 w 604011"/>
                  <a:gd name="T9" fmla="*/ 472622 w 604011"/>
                  <a:gd name="T10" fmla="*/ 472622 w 604011"/>
                  <a:gd name="T11" fmla="*/ 472622 w 604011"/>
                  <a:gd name="T12" fmla="*/ 472622 w 604011"/>
                  <a:gd name="T13" fmla="*/ 472622 w 604011"/>
                  <a:gd name="T14" fmla="*/ 472622 w 604011"/>
                  <a:gd name="T15" fmla="*/ 472622 w 604011"/>
                  <a:gd name="T16" fmla="*/ 472622 w 604011"/>
                  <a:gd name="T17" fmla="*/ 472622 w 604011"/>
                  <a:gd name="T18" fmla="*/ 472622 w 604011"/>
                  <a:gd name="T19" fmla="*/ 472622 w 604011"/>
                  <a:gd name="T20" fmla="*/ 472622 w 604011"/>
                  <a:gd name="T21" fmla="*/ 472622 w 604011"/>
                  <a:gd name="T22" fmla="*/ 472622 w 604011"/>
                  <a:gd name="T23" fmla="*/ 472622 w 604011"/>
                  <a:gd name="T24" fmla="*/ 472622 w 604011"/>
                  <a:gd name="T25" fmla="*/ 472622 w 604011"/>
                  <a:gd name="T26" fmla="*/ 472622 w 604011"/>
                  <a:gd name="T27" fmla="*/ 472622 w 604011"/>
                  <a:gd name="T28" fmla="*/ 472622 w 604011"/>
                  <a:gd name="T29" fmla="*/ 472622 w 604011"/>
                  <a:gd name="T30" fmla="*/ 472622 w 604011"/>
                  <a:gd name="T31" fmla="*/ 472622 w 604011"/>
                  <a:gd name="T32" fmla="*/ 472622 w 604011"/>
                  <a:gd name="T33" fmla="*/ 472622 w 604011"/>
                  <a:gd name="T34" fmla="*/ 472622 w 604011"/>
                  <a:gd name="T35" fmla="*/ 472622 w 604011"/>
                  <a:gd name="T36" fmla="*/ 472622 w 604011"/>
                  <a:gd name="T37" fmla="*/ 472622 w 604011"/>
                  <a:gd name="T38" fmla="*/ 472622 w 604011"/>
                  <a:gd name="T39" fmla="*/ 472622 w 604011"/>
                  <a:gd name="T40" fmla="*/ 472622 w 604011"/>
                  <a:gd name="T41" fmla="*/ 472622 w 604011"/>
                  <a:gd name="T42" fmla="*/ 472622 w 604011"/>
                  <a:gd name="T43" fmla="*/ 472622 w 604011"/>
                  <a:gd name="T44" fmla="*/ 472622 w 604011"/>
                  <a:gd name="T45" fmla="*/ 472622 w 604011"/>
                  <a:gd name="T46" fmla="*/ 472622 w 604011"/>
                  <a:gd name="T47" fmla="*/ 472622 w 604011"/>
                  <a:gd name="T48" fmla="*/ 472622 w 604011"/>
                  <a:gd name="T49" fmla="*/ 472622 w 604011"/>
                  <a:gd name="T50" fmla="*/ 472622 w 604011"/>
                  <a:gd name="T51" fmla="*/ 472622 w 604011"/>
                  <a:gd name="T52" fmla="*/ 472622 w 604011"/>
                  <a:gd name="T53" fmla="*/ 472622 w 604011"/>
                  <a:gd name="T54" fmla="*/ 472622 w 604011"/>
                  <a:gd name="T55" fmla="*/ 472622 w 604011"/>
                  <a:gd name="T56" fmla="*/ 472622 w 604011"/>
                  <a:gd name="T57" fmla="*/ 472622 w 604011"/>
                  <a:gd name="T58" fmla="*/ 472622 w 604011"/>
                  <a:gd name="T59" fmla="*/ 472622 w 604011"/>
                  <a:gd name="T60" fmla="*/ 472622 w 604011"/>
                  <a:gd name="T61" fmla="*/ 472622 w 604011"/>
                  <a:gd name="T62" fmla="*/ 472622 w 604011"/>
                  <a:gd name="T63" fmla="*/ 472622 w 604011"/>
                  <a:gd name="T64" fmla="*/ 472622 w 604011"/>
                  <a:gd name="T65" fmla="*/ 472622 w 60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0" h="414">
                    <a:moveTo>
                      <a:pt x="200" y="270"/>
                    </a:moveTo>
                    <a:lnTo>
                      <a:pt x="200" y="217"/>
                    </a:lnTo>
                    <a:cubicBezTo>
                      <a:pt x="200" y="100"/>
                      <a:pt x="151" y="29"/>
                      <a:pt x="130" y="4"/>
                    </a:cubicBezTo>
                    <a:cubicBezTo>
                      <a:pt x="128" y="2"/>
                      <a:pt x="124" y="0"/>
                      <a:pt x="121" y="0"/>
                    </a:cubicBezTo>
                    <a:cubicBezTo>
                      <a:pt x="117" y="0"/>
                      <a:pt x="114" y="1"/>
                      <a:pt x="112" y="4"/>
                    </a:cubicBezTo>
                    <a:cubicBezTo>
                      <a:pt x="91" y="29"/>
                      <a:pt x="40" y="100"/>
                      <a:pt x="40" y="217"/>
                    </a:cubicBezTo>
                    <a:lnTo>
                      <a:pt x="40" y="270"/>
                    </a:lnTo>
                    <a:lnTo>
                      <a:pt x="30" y="276"/>
                    </a:lnTo>
                    <a:cubicBezTo>
                      <a:pt x="12" y="289"/>
                      <a:pt x="0" y="310"/>
                      <a:pt x="0" y="333"/>
                    </a:cubicBezTo>
                    <a:lnTo>
                      <a:pt x="0" y="395"/>
                    </a:lnTo>
                    <a:cubicBezTo>
                      <a:pt x="0" y="399"/>
                      <a:pt x="2" y="403"/>
                      <a:pt x="6" y="404"/>
                    </a:cubicBezTo>
                    <a:cubicBezTo>
                      <a:pt x="9" y="406"/>
                      <a:pt x="13" y="406"/>
                      <a:pt x="16" y="404"/>
                    </a:cubicBezTo>
                    <a:lnTo>
                      <a:pt x="48" y="383"/>
                    </a:lnTo>
                    <a:cubicBezTo>
                      <a:pt x="56" y="377"/>
                      <a:pt x="67" y="374"/>
                      <a:pt x="78" y="374"/>
                    </a:cubicBezTo>
                    <a:lnTo>
                      <a:pt x="101" y="374"/>
                    </a:lnTo>
                    <a:lnTo>
                      <a:pt x="101" y="404"/>
                    </a:lnTo>
                    <a:cubicBezTo>
                      <a:pt x="101" y="410"/>
                      <a:pt x="105" y="414"/>
                      <a:pt x="111" y="414"/>
                    </a:cubicBezTo>
                    <a:lnTo>
                      <a:pt x="129" y="414"/>
                    </a:lnTo>
                    <a:cubicBezTo>
                      <a:pt x="135" y="414"/>
                      <a:pt x="140" y="410"/>
                      <a:pt x="140" y="404"/>
                    </a:cubicBezTo>
                    <a:lnTo>
                      <a:pt x="140" y="374"/>
                    </a:lnTo>
                    <a:lnTo>
                      <a:pt x="163" y="374"/>
                    </a:lnTo>
                    <a:cubicBezTo>
                      <a:pt x="173" y="374"/>
                      <a:pt x="184" y="377"/>
                      <a:pt x="193" y="383"/>
                    </a:cubicBezTo>
                    <a:lnTo>
                      <a:pt x="224" y="404"/>
                    </a:lnTo>
                    <a:cubicBezTo>
                      <a:pt x="227" y="406"/>
                      <a:pt x="231" y="406"/>
                      <a:pt x="235" y="404"/>
                    </a:cubicBezTo>
                    <a:cubicBezTo>
                      <a:pt x="238" y="403"/>
                      <a:pt x="240" y="399"/>
                      <a:pt x="240" y="395"/>
                    </a:cubicBezTo>
                    <a:lnTo>
                      <a:pt x="240" y="333"/>
                    </a:lnTo>
                    <a:cubicBezTo>
                      <a:pt x="240" y="310"/>
                      <a:pt x="229" y="289"/>
                      <a:pt x="210" y="276"/>
                    </a:cubicBezTo>
                    <a:lnTo>
                      <a:pt x="200" y="270"/>
                    </a:lnTo>
                    <a:close/>
                    <a:moveTo>
                      <a:pt x="120" y="187"/>
                    </a:moveTo>
                    <a:cubicBezTo>
                      <a:pt x="101" y="187"/>
                      <a:pt x="85" y="172"/>
                      <a:pt x="85" y="152"/>
                    </a:cubicBezTo>
                    <a:cubicBezTo>
                      <a:pt x="85" y="133"/>
                      <a:pt x="101" y="117"/>
                      <a:pt x="120" y="117"/>
                    </a:cubicBezTo>
                    <a:cubicBezTo>
                      <a:pt x="139" y="117"/>
                      <a:pt x="155" y="133"/>
                      <a:pt x="155" y="152"/>
                    </a:cubicBezTo>
                    <a:cubicBezTo>
                      <a:pt x="155" y="172"/>
                      <a:pt x="139" y="187"/>
                      <a:pt x="120" y="1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GB"/>
              </a:p>
            </p:txBody>
          </p:sp>
        </p:grpSp>
        <p:grpSp>
          <p:nvGrpSpPr>
            <p:cNvPr id="31" name="iṣľiḓè">
              <a:extLst>
                <a:ext uri="{FF2B5EF4-FFF2-40B4-BE49-F238E27FC236}">
                  <a16:creationId xmlns:a16="http://schemas.microsoft.com/office/drawing/2014/main" id="{B617DEF5-5D2D-43E5-9539-74552F7E9A7E}"/>
                </a:ext>
              </a:extLst>
            </p:cNvPr>
            <p:cNvGrpSpPr/>
            <p:nvPr/>
          </p:nvGrpSpPr>
          <p:grpSpPr>
            <a:xfrm>
              <a:off x="660401" y="1308087"/>
              <a:ext cx="1869736" cy="1016934"/>
              <a:chOff x="1556066" y="5117165"/>
              <a:chExt cx="1662263" cy="1016934"/>
            </a:xfrm>
          </p:grpSpPr>
          <p:sp>
            <p:nvSpPr>
              <p:cNvPr id="51" name="íśļîḍé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556066" y="5509002"/>
                <a:ext cx="1662263" cy="6250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52" name="iśḷiḓe">
                <a:extLst>
                  <a:ext uri="{FF2B5EF4-FFF2-40B4-BE49-F238E27FC236}">
                    <a16:creationId xmlns:a16="http://schemas.microsoft.com/office/drawing/2014/main" id="{F636ADF1-7385-47B8-8A95-2D785D18F9F4}"/>
                  </a:ext>
                </a:extLst>
              </p:cNvPr>
              <p:cNvSpPr/>
              <p:nvPr/>
            </p:nvSpPr>
            <p:spPr>
              <a:xfrm>
                <a:off x="1556066" y="5117165"/>
                <a:ext cx="1662263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" name="íŝ1ïḑe">
              <a:extLst>
                <a:ext uri="{FF2B5EF4-FFF2-40B4-BE49-F238E27FC236}">
                  <a16:creationId xmlns:a16="http://schemas.microsoft.com/office/drawing/2014/main" id="{4B94874A-F7F7-4051-9485-97CCBD0E3E71}"/>
                </a:ext>
              </a:extLst>
            </p:cNvPr>
            <p:cNvGrpSpPr/>
            <p:nvPr/>
          </p:nvGrpSpPr>
          <p:grpSpPr>
            <a:xfrm>
              <a:off x="660401" y="2770559"/>
              <a:ext cx="1869736" cy="1016934"/>
              <a:chOff x="1556066" y="5117165"/>
              <a:chExt cx="1662263" cy="1016934"/>
            </a:xfrm>
          </p:grpSpPr>
          <p:sp>
            <p:nvSpPr>
              <p:cNvPr id="49" name="îṣliď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556066" y="5509002"/>
                <a:ext cx="1662263" cy="6250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50" name="ïṧļïḍé">
                <a:extLst>
                  <a:ext uri="{FF2B5EF4-FFF2-40B4-BE49-F238E27FC236}">
                    <a16:creationId xmlns:a16="http://schemas.microsoft.com/office/drawing/2014/main" id="{5B0C2CAC-2F15-40B0-BBA4-FFFA7FF4FA70}"/>
                  </a:ext>
                </a:extLst>
              </p:cNvPr>
              <p:cNvSpPr/>
              <p:nvPr/>
            </p:nvSpPr>
            <p:spPr>
              <a:xfrm>
                <a:off x="1556066" y="5117165"/>
                <a:ext cx="1662263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" name="ïṧlidè">
              <a:extLst>
                <a:ext uri="{FF2B5EF4-FFF2-40B4-BE49-F238E27FC236}">
                  <a16:creationId xmlns:a16="http://schemas.microsoft.com/office/drawing/2014/main" id="{A904D1DC-1914-4D55-83A2-87C2AF99B45D}"/>
                </a:ext>
              </a:extLst>
            </p:cNvPr>
            <p:cNvGrpSpPr/>
            <p:nvPr/>
          </p:nvGrpSpPr>
          <p:grpSpPr>
            <a:xfrm>
              <a:off x="660401" y="4233031"/>
              <a:ext cx="1869736" cy="1016934"/>
              <a:chOff x="1556066" y="5117165"/>
              <a:chExt cx="1662263" cy="1016934"/>
            </a:xfrm>
          </p:grpSpPr>
          <p:sp>
            <p:nvSpPr>
              <p:cNvPr id="47" name="i$1ïdé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556066" y="5509002"/>
                <a:ext cx="1662263" cy="6250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48" name="îṥlïďe">
                <a:extLst>
                  <a:ext uri="{FF2B5EF4-FFF2-40B4-BE49-F238E27FC236}">
                    <a16:creationId xmlns:a16="http://schemas.microsoft.com/office/drawing/2014/main" id="{7572E4C4-A2E2-4DDA-8C6C-6A5943579CE2}"/>
                  </a:ext>
                </a:extLst>
              </p:cNvPr>
              <p:cNvSpPr/>
              <p:nvPr/>
            </p:nvSpPr>
            <p:spPr>
              <a:xfrm>
                <a:off x="1556066" y="5117165"/>
                <a:ext cx="1662263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id="{14183E5B-1B8C-4127-A98C-74BF7D3340FA}"/>
                </a:ext>
              </a:extLst>
            </p:cNvPr>
            <p:cNvCxnSpPr/>
            <p:nvPr/>
          </p:nvCxnSpPr>
          <p:spPr>
            <a:xfrm>
              <a:off x="660400" y="2547790"/>
              <a:ext cx="190244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>
              <a:extLst>
                <a:ext uri="{FF2B5EF4-FFF2-40B4-BE49-F238E27FC236}">
                  <a16:creationId xmlns:a16="http://schemas.microsoft.com/office/drawing/2014/main" id="{8F46FB9E-487F-42E8-8529-51CC72AD4AE2}"/>
                </a:ext>
              </a:extLst>
            </p:cNvPr>
            <p:cNvCxnSpPr/>
            <p:nvPr/>
          </p:nvCxnSpPr>
          <p:spPr>
            <a:xfrm>
              <a:off x="660400" y="4010262"/>
              <a:ext cx="190244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íṥļíḋé">
              <a:extLst>
                <a:ext uri="{FF2B5EF4-FFF2-40B4-BE49-F238E27FC236}">
                  <a16:creationId xmlns:a16="http://schemas.microsoft.com/office/drawing/2014/main" id="{B7EBD20A-1D95-412C-B956-27DBF62F1091}"/>
                </a:ext>
              </a:extLst>
            </p:cNvPr>
            <p:cNvGrpSpPr/>
            <p:nvPr/>
          </p:nvGrpSpPr>
          <p:grpSpPr>
            <a:xfrm>
              <a:off x="9616458" y="1308087"/>
              <a:ext cx="1869736" cy="1016934"/>
              <a:chOff x="1556066" y="5117165"/>
              <a:chExt cx="1662263" cy="1016934"/>
            </a:xfrm>
          </p:grpSpPr>
          <p:sp>
            <p:nvSpPr>
              <p:cNvPr id="45" name="íṧľíḑé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556066" y="5509002"/>
                <a:ext cx="1662263" cy="6250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1450" indent="-171450" algn="r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46" name="ïṧ1íḓé">
                <a:extLst>
                  <a:ext uri="{FF2B5EF4-FFF2-40B4-BE49-F238E27FC236}">
                    <a16:creationId xmlns:a16="http://schemas.microsoft.com/office/drawing/2014/main" id="{D01F56B4-3982-4421-919D-ECEA3342AF12}"/>
                  </a:ext>
                </a:extLst>
              </p:cNvPr>
              <p:cNvSpPr/>
              <p:nvPr/>
            </p:nvSpPr>
            <p:spPr>
              <a:xfrm>
                <a:off x="1556066" y="5117165"/>
                <a:ext cx="1662263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r"/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7" name="îṡľiḓé">
              <a:extLst>
                <a:ext uri="{FF2B5EF4-FFF2-40B4-BE49-F238E27FC236}">
                  <a16:creationId xmlns:a16="http://schemas.microsoft.com/office/drawing/2014/main" id="{8A1A5EB1-25E9-4E56-B60B-80F5D2A25502}"/>
                </a:ext>
              </a:extLst>
            </p:cNvPr>
            <p:cNvGrpSpPr/>
            <p:nvPr/>
          </p:nvGrpSpPr>
          <p:grpSpPr>
            <a:xfrm>
              <a:off x="9616458" y="2770559"/>
              <a:ext cx="1869736" cy="1016934"/>
              <a:chOff x="1556066" y="5117165"/>
              <a:chExt cx="1662263" cy="1016934"/>
            </a:xfrm>
          </p:grpSpPr>
          <p:sp>
            <p:nvSpPr>
              <p:cNvPr id="43" name="ïşlîḓé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556066" y="5509002"/>
                <a:ext cx="1662263" cy="6250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1450" indent="-171450" algn="r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44" name="îṥḻïḍe">
                <a:extLst>
                  <a:ext uri="{FF2B5EF4-FFF2-40B4-BE49-F238E27FC236}">
                    <a16:creationId xmlns:a16="http://schemas.microsoft.com/office/drawing/2014/main" id="{1694361B-CB71-4F8C-A4D5-FEF9B75B87AD}"/>
                  </a:ext>
                </a:extLst>
              </p:cNvPr>
              <p:cNvSpPr/>
              <p:nvPr/>
            </p:nvSpPr>
            <p:spPr>
              <a:xfrm>
                <a:off x="1556066" y="5117165"/>
                <a:ext cx="1662263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r"/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8" name="íSľíde">
              <a:extLst>
                <a:ext uri="{FF2B5EF4-FFF2-40B4-BE49-F238E27FC236}">
                  <a16:creationId xmlns:a16="http://schemas.microsoft.com/office/drawing/2014/main" id="{2C07A014-3734-4D01-B8D0-53C43C759AD7}"/>
                </a:ext>
              </a:extLst>
            </p:cNvPr>
            <p:cNvGrpSpPr/>
            <p:nvPr/>
          </p:nvGrpSpPr>
          <p:grpSpPr>
            <a:xfrm>
              <a:off x="9616458" y="4233031"/>
              <a:ext cx="1869736" cy="1016934"/>
              <a:chOff x="1556066" y="5117165"/>
              <a:chExt cx="1662263" cy="1016934"/>
            </a:xfrm>
          </p:grpSpPr>
          <p:sp>
            <p:nvSpPr>
              <p:cNvPr id="41" name="îśliḑe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556066" y="5509002"/>
                <a:ext cx="1662263" cy="6250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1450" indent="-171450" algn="r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42" name="ïŝḷiḓe">
                <a:extLst>
                  <a:ext uri="{FF2B5EF4-FFF2-40B4-BE49-F238E27FC236}">
                    <a16:creationId xmlns:a16="http://schemas.microsoft.com/office/drawing/2014/main" id="{88BA8A66-BD67-4E7C-8433-0B851A32CA8A}"/>
                  </a:ext>
                </a:extLst>
              </p:cNvPr>
              <p:cNvSpPr/>
              <p:nvPr/>
            </p:nvSpPr>
            <p:spPr>
              <a:xfrm>
                <a:off x="1556066" y="5117165"/>
                <a:ext cx="1662263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r"/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39" name="直接连接符 38">
              <a:extLst>
                <a:ext uri="{FF2B5EF4-FFF2-40B4-BE49-F238E27FC236}">
                  <a16:creationId xmlns:a16="http://schemas.microsoft.com/office/drawing/2014/main" id="{B47DB124-E6F9-440E-9781-98FCC58AB9E6}"/>
                </a:ext>
              </a:extLst>
            </p:cNvPr>
            <p:cNvCxnSpPr/>
            <p:nvPr/>
          </p:nvCxnSpPr>
          <p:spPr>
            <a:xfrm>
              <a:off x="9616457" y="2547790"/>
              <a:ext cx="190244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>
              <a:extLst>
                <a:ext uri="{FF2B5EF4-FFF2-40B4-BE49-F238E27FC236}">
                  <a16:creationId xmlns:a16="http://schemas.microsoft.com/office/drawing/2014/main" id="{4519318F-A94D-4E40-A21F-25999F619360}"/>
                </a:ext>
              </a:extLst>
            </p:cNvPr>
            <p:cNvCxnSpPr/>
            <p:nvPr/>
          </p:nvCxnSpPr>
          <p:spPr>
            <a:xfrm>
              <a:off x="9616457" y="4010262"/>
              <a:ext cx="190244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958887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1CFD684-7FB0-41C9-80C4-6FFF34B8E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6AE8605-3074-4997-9568-176C3FA9D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EECFA00-0948-4E9E-8FAF-D98BE8577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29</a:t>
            </a:fld>
            <a:endParaRPr lang="zh-CN" altLang="en-US"/>
          </a:p>
        </p:txBody>
      </p:sp>
      <p:grpSp>
        <p:nvGrpSpPr>
          <p:cNvPr id="39" name="26476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BA2DDB3-836D-41A1-8B5B-E984C3F933C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399" y="1578162"/>
            <a:ext cx="10858500" cy="4108076"/>
            <a:chOff x="660399" y="1578162"/>
            <a:chExt cx="10858500" cy="4108076"/>
          </a:xfrm>
        </p:grpSpPr>
        <p:sp>
          <p:nvSpPr>
            <p:cNvPr id="40" name="íṩḷiḑê">
              <a:extLst>
                <a:ext uri="{FF2B5EF4-FFF2-40B4-BE49-F238E27FC236}">
                  <a16:creationId xmlns:a16="http://schemas.microsoft.com/office/drawing/2014/main" id="{D73ADEFA-E56F-496C-848D-5AD60E225844}"/>
                </a:ext>
              </a:extLst>
            </p:cNvPr>
            <p:cNvSpPr/>
            <p:nvPr/>
          </p:nvSpPr>
          <p:spPr>
            <a:xfrm>
              <a:off x="660399" y="2754032"/>
              <a:ext cx="10858500" cy="86061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41" name="ïŝlîdê">
              <a:extLst>
                <a:ext uri="{FF2B5EF4-FFF2-40B4-BE49-F238E27FC236}">
                  <a16:creationId xmlns:a16="http://schemas.microsoft.com/office/drawing/2014/main" id="{A44C8EA6-45F6-4368-8CE6-C45C83131E5F}"/>
                </a:ext>
              </a:extLst>
            </p:cNvPr>
            <p:cNvSpPr/>
            <p:nvPr/>
          </p:nvSpPr>
          <p:spPr>
            <a:xfrm>
              <a:off x="2355943" y="1655941"/>
              <a:ext cx="959223" cy="803664"/>
            </a:xfrm>
            <a:custGeom>
              <a:avLst/>
              <a:gdLst>
                <a:gd name="connsiteX0" fmla="*/ 552739 w 609615"/>
                <a:gd name="connsiteY0" fmla="*/ 397213 h 510753"/>
                <a:gd name="connsiteX1" fmla="*/ 609615 w 609615"/>
                <a:gd name="connsiteY1" fmla="*/ 453983 h 510753"/>
                <a:gd name="connsiteX2" fmla="*/ 552739 w 609615"/>
                <a:gd name="connsiteY2" fmla="*/ 510753 h 510753"/>
                <a:gd name="connsiteX3" fmla="*/ 495863 w 609615"/>
                <a:gd name="connsiteY3" fmla="*/ 453983 h 510753"/>
                <a:gd name="connsiteX4" fmla="*/ 552739 w 609615"/>
                <a:gd name="connsiteY4" fmla="*/ 397213 h 510753"/>
                <a:gd name="connsiteX5" fmla="*/ 547870 w 609615"/>
                <a:gd name="connsiteY5" fmla="*/ 198571 h 510753"/>
                <a:gd name="connsiteX6" fmla="*/ 604746 w 609615"/>
                <a:gd name="connsiteY6" fmla="*/ 255341 h 510753"/>
                <a:gd name="connsiteX7" fmla="*/ 547870 w 609615"/>
                <a:gd name="connsiteY7" fmla="*/ 312111 h 510753"/>
                <a:gd name="connsiteX8" fmla="*/ 490994 w 609615"/>
                <a:gd name="connsiteY8" fmla="*/ 255341 h 510753"/>
                <a:gd name="connsiteX9" fmla="*/ 547870 w 609615"/>
                <a:gd name="connsiteY9" fmla="*/ 198571 h 510753"/>
                <a:gd name="connsiteX10" fmla="*/ 119644 w 609615"/>
                <a:gd name="connsiteY10" fmla="*/ 191797 h 510753"/>
                <a:gd name="connsiteX11" fmla="*/ 127891 w 609615"/>
                <a:gd name="connsiteY11" fmla="*/ 196674 h 510753"/>
                <a:gd name="connsiteX12" fmla="*/ 121502 w 609615"/>
                <a:gd name="connsiteY12" fmla="*/ 203292 h 510753"/>
                <a:gd name="connsiteX13" fmla="*/ 129982 w 609615"/>
                <a:gd name="connsiteY13" fmla="*/ 212233 h 510753"/>
                <a:gd name="connsiteX14" fmla="*/ 122664 w 609615"/>
                <a:gd name="connsiteY14" fmla="*/ 226050 h 510753"/>
                <a:gd name="connsiteX15" fmla="*/ 115462 w 609615"/>
                <a:gd name="connsiteY15" fmla="*/ 225702 h 510753"/>
                <a:gd name="connsiteX16" fmla="*/ 109306 w 609615"/>
                <a:gd name="connsiteY16" fmla="*/ 211652 h 510753"/>
                <a:gd name="connsiteX17" fmla="*/ 117669 w 609615"/>
                <a:gd name="connsiteY17" fmla="*/ 203176 h 510753"/>
                <a:gd name="connsiteX18" fmla="*/ 111513 w 609615"/>
                <a:gd name="connsiteY18" fmla="*/ 196441 h 510753"/>
                <a:gd name="connsiteX19" fmla="*/ 88250 w 609615"/>
                <a:gd name="connsiteY19" fmla="*/ 191374 h 510753"/>
                <a:gd name="connsiteX20" fmla="*/ 111272 w 609615"/>
                <a:gd name="connsiteY20" fmla="*/ 231774 h 510753"/>
                <a:gd name="connsiteX21" fmla="*/ 119760 w 609615"/>
                <a:gd name="connsiteY21" fmla="*/ 238160 h 510753"/>
                <a:gd name="connsiteX22" fmla="*/ 128364 w 609615"/>
                <a:gd name="connsiteY22" fmla="*/ 231891 h 510753"/>
                <a:gd name="connsiteX23" fmla="*/ 152316 w 609615"/>
                <a:gd name="connsiteY23" fmla="*/ 191490 h 510753"/>
                <a:gd name="connsiteX24" fmla="*/ 195918 w 609615"/>
                <a:gd name="connsiteY24" fmla="*/ 193812 h 510753"/>
                <a:gd name="connsiteX25" fmla="*/ 228241 w 609615"/>
                <a:gd name="connsiteY25" fmla="*/ 204725 h 510753"/>
                <a:gd name="connsiteX26" fmla="*/ 239287 w 609615"/>
                <a:gd name="connsiteY26" fmla="*/ 236302 h 510753"/>
                <a:gd name="connsiteX27" fmla="*/ 239287 w 609615"/>
                <a:gd name="connsiteY27" fmla="*/ 249653 h 510753"/>
                <a:gd name="connsiteX28" fmla="*/ 183360 w 609615"/>
                <a:gd name="connsiteY28" fmla="*/ 461987 h 510753"/>
                <a:gd name="connsiteX29" fmla="*/ 132433 w 609615"/>
                <a:gd name="connsiteY29" fmla="*/ 501227 h 510753"/>
                <a:gd name="connsiteX30" fmla="*/ 122085 w 609615"/>
                <a:gd name="connsiteY30" fmla="*/ 501227 h 510753"/>
                <a:gd name="connsiteX31" fmla="*/ 68949 w 609615"/>
                <a:gd name="connsiteY31" fmla="*/ 462568 h 510753"/>
                <a:gd name="connsiteX32" fmla="*/ 0 w 609615"/>
                <a:gd name="connsiteY32" fmla="*/ 249769 h 510753"/>
                <a:gd name="connsiteX33" fmla="*/ 0 w 609615"/>
                <a:gd name="connsiteY33" fmla="*/ 236302 h 510753"/>
                <a:gd name="connsiteX34" fmla="*/ 11046 w 609615"/>
                <a:gd name="connsiteY34" fmla="*/ 204725 h 510753"/>
                <a:gd name="connsiteX35" fmla="*/ 43369 w 609615"/>
                <a:gd name="connsiteY35" fmla="*/ 193812 h 510753"/>
                <a:gd name="connsiteX36" fmla="*/ 138106 w 609615"/>
                <a:gd name="connsiteY36" fmla="*/ 151894 h 510753"/>
                <a:gd name="connsiteX37" fmla="*/ 143448 w 609615"/>
                <a:gd name="connsiteY37" fmla="*/ 154218 h 510753"/>
                <a:gd name="connsiteX38" fmla="*/ 141125 w 609615"/>
                <a:gd name="connsiteY38" fmla="*/ 159679 h 510753"/>
                <a:gd name="connsiteX39" fmla="*/ 118014 w 609615"/>
                <a:gd name="connsiteY39" fmla="*/ 164559 h 510753"/>
                <a:gd name="connsiteX40" fmla="*/ 98271 w 609615"/>
                <a:gd name="connsiteY40" fmla="*/ 158982 h 510753"/>
                <a:gd name="connsiteX41" fmla="*/ 97691 w 609615"/>
                <a:gd name="connsiteY41" fmla="*/ 153172 h 510753"/>
                <a:gd name="connsiteX42" fmla="*/ 103497 w 609615"/>
                <a:gd name="connsiteY42" fmla="*/ 152591 h 510753"/>
                <a:gd name="connsiteX43" fmla="*/ 138106 w 609615"/>
                <a:gd name="connsiteY43" fmla="*/ 151894 h 510753"/>
                <a:gd name="connsiteX44" fmla="*/ 139648 w 609615"/>
                <a:gd name="connsiteY44" fmla="*/ 119739 h 510753"/>
                <a:gd name="connsiteX45" fmla="*/ 149316 w 609615"/>
                <a:gd name="connsiteY45" fmla="*/ 134921 h 510753"/>
                <a:gd name="connsiteX46" fmla="*/ 129981 w 609615"/>
                <a:gd name="connsiteY46" fmla="*/ 134921 h 510753"/>
                <a:gd name="connsiteX47" fmla="*/ 139648 w 609615"/>
                <a:gd name="connsiteY47" fmla="*/ 119739 h 510753"/>
                <a:gd name="connsiteX48" fmla="*/ 91170 w 609615"/>
                <a:gd name="connsiteY48" fmla="*/ 119739 h 510753"/>
                <a:gd name="connsiteX49" fmla="*/ 100838 w 609615"/>
                <a:gd name="connsiteY49" fmla="*/ 134921 h 510753"/>
                <a:gd name="connsiteX50" fmla="*/ 81503 w 609615"/>
                <a:gd name="connsiteY50" fmla="*/ 134921 h 510753"/>
                <a:gd name="connsiteX51" fmla="*/ 91170 w 609615"/>
                <a:gd name="connsiteY51" fmla="*/ 119739 h 510753"/>
                <a:gd name="connsiteX52" fmla="*/ 95591 w 609615"/>
                <a:gd name="connsiteY52" fmla="*/ 95554 h 510753"/>
                <a:gd name="connsiteX53" fmla="*/ 67686 w 609615"/>
                <a:gd name="connsiteY53" fmla="*/ 130042 h 510753"/>
                <a:gd name="connsiteX54" fmla="*/ 67686 w 609615"/>
                <a:gd name="connsiteY54" fmla="*/ 157679 h 510753"/>
                <a:gd name="connsiteX55" fmla="*/ 84313 w 609615"/>
                <a:gd name="connsiteY55" fmla="*/ 174168 h 510753"/>
                <a:gd name="connsiteX56" fmla="*/ 153379 w 609615"/>
                <a:gd name="connsiteY56" fmla="*/ 174168 h 510753"/>
                <a:gd name="connsiteX57" fmla="*/ 169890 w 609615"/>
                <a:gd name="connsiteY57" fmla="*/ 157562 h 510753"/>
                <a:gd name="connsiteX58" fmla="*/ 169890 w 609615"/>
                <a:gd name="connsiteY58" fmla="*/ 112043 h 510753"/>
                <a:gd name="connsiteX59" fmla="*/ 100359 w 609615"/>
                <a:gd name="connsiteY59" fmla="*/ 95554 h 510753"/>
                <a:gd name="connsiteX60" fmla="*/ 305807 w 609615"/>
                <a:gd name="connsiteY60" fmla="*/ 35565 h 510753"/>
                <a:gd name="connsiteX61" fmla="*/ 415442 w 609615"/>
                <a:gd name="connsiteY61" fmla="*/ 35565 h 510753"/>
                <a:gd name="connsiteX62" fmla="*/ 433695 w 609615"/>
                <a:gd name="connsiteY62" fmla="*/ 53792 h 510753"/>
                <a:gd name="connsiteX63" fmla="*/ 415442 w 609615"/>
                <a:gd name="connsiteY63" fmla="*/ 72018 h 510753"/>
                <a:gd name="connsiteX64" fmla="*/ 324060 w 609615"/>
                <a:gd name="connsiteY64" fmla="*/ 72018 h 510753"/>
                <a:gd name="connsiteX65" fmla="*/ 324060 w 609615"/>
                <a:gd name="connsiteY65" fmla="*/ 237103 h 510753"/>
                <a:gd name="connsiteX66" fmla="*/ 415442 w 609615"/>
                <a:gd name="connsiteY66" fmla="*/ 237103 h 510753"/>
                <a:gd name="connsiteX67" fmla="*/ 433695 w 609615"/>
                <a:gd name="connsiteY67" fmla="*/ 255330 h 510753"/>
                <a:gd name="connsiteX68" fmla="*/ 415442 w 609615"/>
                <a:gd name="connsiteY68" fmla="*/ 273556 h 510753"/>
                <a:gd name="connsiteX69" fmla="*/ 324060 w 609615"/>
                <a:gd name="connsiteY69" fmla="*/ 273556 h 510753"/>
                <a:gd name="connsiteX70" fmla="*/ 324060 w 609615"/>
                <a:gd name="connsiteY70" fmla="*/ 469290 h 510753"/>
                <a:gd name="connsiteX71" fmla="*/ 415442 w 609615"/>
                <a:gd name="connsiteY71" fmla="*/ 469290 h 510753"/>
                <a:gd name="connsiteX72" fmla="*/ 433695 w 609615"/>
                <a:gd name="connsiteY72" fmla="*/ 487516 h 510753"/>
                <a:gd name="connsiteX73" fmla="*/ 415442 w 609615"/>
                <a:gd name="connsiteY73" fmla="*/ 505743 h 510753"/>
                <a:gd name="connsiteX74" fmla="*/ 305807 w 609615"/>
                <a:gd name="connsiteY74" fmla="*/ 505743 h 510753"/>
                <a:gd name="connsiteX75" fmla="*/ 287554 w 609615"/>
                <a:gd name="connsiteY75" fmla="*/ 487516 h 510753"/>
                <a:gd name="connsiteX76" fmla="*/ 287554 w 609615"/>
                <a:gd name="connsiteY76" fmla="*/ 53792 h 510753"/>
                <a:gd name="connsiteX77" fmla="*/ 305807 w 609615"/>
                <a:gd name="connsiteY77" fmla="*/ 35565 h 510753"/>
                <a:gd name="connsiteX78" fmla="*/ 117102 w 609615"/>
                <a:gd name="connsiteY78" fmla="*/ 32037 h 510753"/>
                <a:gd name="connsiteX79" fmla="*/ 179890 w 609615"/>
                <a:gd name="connsiteY79" fmla="*/ 108676 h 510753"/>
                <a:gd name="connsiteX80" fmla="*/ 178262 w 609615"/>
                <a:gd name="connsiteY80" fmla="*/ 109373 h 510753"/>
                <a:gd name="connsiteX81" fmla="*/ 178262 w 609615"/>
                <a:gd name="connsiteY81" fmla="*/ 157679 h 510753"/>
                <a:gd name="connsiteX82" fmla="*/ 153379 w 609615"/>
                <a:gd name="connsiteY82" fmla="*/ 182412 h 510753"/>
                <a:gd name="connsiteX83" fmla="*/ 84313 w 609615"/>
                <a:gd name="connsiteY83" fmla="*/ 182412 h 510753"/>
                <a:gd name="connsiteX84" fmla="*/ 59430 w 609615"/>
                <a:gd name="connsiteY84" fmla="*/ 157562 h 510753"/>
                <a:gd name="connsiteX85" fmla="*/ 59430 w 609615"/>
                <a:gd name="connsiteY85" fmla="*/ 133642 h 510753"/>
                <a:gd name="connsiteX86" fmla="*/ 55593 w 609615"/>
                <a:gd name="connsiteY86" fmla="*/ 134803 h 510753"/>
                <a:gd name="connsiteX87" fmla="*/ 117102 w 609615"/>
                <a:gd name="connsiteY87" fmla="*/ 32037 h 510753"/>
                <a:gd name="connsiteX88" fmla="*/ 543107 w 609615"/>
                <a:gd name="connsiteY88" fmla="*/ 0 h 510753"/>
                <a:gd name="connsiteX89" fmla="*/ 599948 w 609615"/>
                <a:gd name="connsiteY89" fmla="*/ 56770 h 510753"/>
                <a:gd name="connsiteX90" fmla="*/ 543107 w 609615"/>
                <a:gd name="connsiteY90" fmla="*/ 113540 h 510753"/>
                <a:gd name="connsiteX91" fmla="*/ 486266 w 609615"/>
                <a:gd name="connsiteY91" fmla="*/ 56770 h 510753"/>
                <a:gd name="connsiteX92" fmla="*/ 543107 w 609615"/>
                <a:gd name="connsiteY92" fmla="*/ 0 h 510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609615" h="510753">
                  <a:moveTo>
                    <a:pt x="552739" y="397213"/>
                  </a:moveTo>
                  <a:cubicBezTo>
                    <a:pt x="584151" y="397213"/>
                    <a:pt x="609615" y="422630"/>
                    <a:pt x="609615" y="453983"/>
                  </a:cubicBezTo>
                  <a:cubicBezTo>
                    <a:pt x="609615" y="485336"/>
                    <a:pt x="584151" y="510753"/>
                    <a:pt x="552739" y="510753"/>
                  </a:cubicBezTo>
                  <a:cubicBezTo>
                    <a:pt x="521327" y="510753"/>
                    <a:pt x="495863" y="485336"/>
                    <a:pt x="495863" y="453983"/>
                  </a:cubicBezTo>
                  <a:cubicBezTo>
                    <a:pt x="495863" y="422630"/>
                    <a:pt x="521327" y="397213"/>
                    <a:pt x="552739" y="397213"/>
                  </a:cubicBezTo>
                  <a:close/>
                  <a:moveTo>
                    <a:pt x="547870" y="198571"/>
                  </a:moveTo>
                  <a:cubicBezTo>
                    <a:pt x="579282" y="198571"/>
                    <a:pt x="604746" y="223988"/>
                    <a:pt x="604746" y="255341"/>
                  </a:cubicBezTo>
                  <a:cubicBezTo>
                    <a:pt x="604746" y="286694"/>
                    <a:pt x="579282" y="312111"/>
                    <a:pt x="547870" y="312111"/>
                  </a:cubicBezTo>
                  <a:cubicBezTo>
                    <a:pt x="516458" y="312111"/>
                    <a:pt x="490994" y="286694"/>
                    <a:pt x="490994" y="255341"/>
                  </a:cubicBezTo>
                  <a:cubicBezTo>
                    <a:pt x="490994" y="223988"/>
                    <a:pt x="516458" y="198571"/>
                    <a:pt x="547870" y="198571"/>
                  </a:cubicBezTo>
                  <a:close/>
                  <a:moveTo>
                    <a:pt x="119644" y="191797"/>
                  </a:moveTo>
                  <a:lnTo>
                    <a:pt x="127891" y="196674"/>
                  </a:lnTo>
                  <a:lnTo>
                    <a:pt x="121502" y="203292"/>
                  </a:lnTo>
                  <a:lnTo>
                    <a:pt x="129982" y="212233"/>
                  </a:lnTo>
                  <a:lnTo>
                    <a:pt x="122664" y="226050"/>
                  </a:lnTo>
                  <a:cubicBezTo>
                    <a:pt x="120573" y="230114"/>
                    <a:pt x="117321" y="229998"/>
                    <a:pt x="115462" y="225702"/>
                  </a:cubicBezTo>
                  <a:lnTo>
                    <a:pt x="109306" y="211652"/>
                  </a:lnTo>
                  <a:lnTo>
                    <a:pt x="117669" y="203176"/>
                  </a:lnTo>
                  <a:lnTo>
                    <a:pt x="111513" y="196441"/>
                  </a:lnTo>
                  <a:close/>
                  <a:moveTo>
                    <a:pt x="88250" y="191374"/>
                  </a:moveTo>
                  <a:lnTo>
                    <a:pt x="111272" y="231774"/>
                  </a:lnTo>
                  <a:cubicBezTo>
                    <a:pt x="113597" y="235954"/>
                    <a:pt x="116620" y="238160"/>
                    <a:pt x="119760" y="238160"/>
                  </a:cubicBezTo>
                  <a:cubicBezTo>
                    <a:pt x="123015" y="238160"/>
                    <a:pt x="126038" y="235954"/>
                    <a:pt x="128364" y="231891"/>
                  </a:cubicBezTo>
                  <a:lnTo>
                    <a:pt x="152316" y="191490"/>
                  </a:lnTo>
                  <a:lnTo>
                    <a:pt x="195918" y="193812"/>
                  </a:lnTo>
                  <a:cubicBezTo>
                    <a:pt x="207894" y="194392"/>
                    <a:pt x="222195" y="199268"/>
                    <a:pt x="228241" y="204725"/>
                  </a:cubicBezTo>
                  <a:cubicBezTo>
                    <a:pt x="234520" y="210297"/>
                    <a:pt x="239287" y="224112"/>
                    <a:pt x="239287" y="236302"/>
                  </a:cubicBezTo>
                  <a:lnTo>
                    <a:pt x="239287" y="249653"/>
                  </a:lnTo>
                  <a:lnTo>
                    <a:pt x="183360" y="461987"/>
                  </a:lnTo>
                  <a:cubicBezTo>
                    <a:pt x="177663" y="483581"/>
                    <a:pt x="154874" y="501227"/>
                    <a:pt x="132433" y="501227"/>
                  </a:cubicBezTo>
                  <a:lnTo>
                    <a:pt x="122085" y="501227"/>
                  </a:lnTo>
                  <a:cubicBezTo>
                    <a:pt x="99645" y="501227"/>
                    <a:pt x="75925" y="483929"/>
                    <a:pt x="68949" y="462568"/>
                  </a:cubicBezTo>
                  <a:lnTo>
                    <a:pt x="0" y="249769"/>
                  </a:lnTo>
                  <a:lnTo>
                    <a:pt x="0" y="236302"/>
                  </a:lnTo>
                  <a:cubicBezTo>
                    <a:pt x="0" y="224112"/>
                    <a:pt x="4883" y="210297"/>
                    <a:pt x="11046" y="204725"/>
                  </a:cubicBezTo>
                  <a:cubicBezTo>
                    <a:pt x="17208" y="199268"/>
                    <a:pt x="31393" y="194509"/>
                    <a:pt x="43369" y="193812"/>
                  </a:cubicBezTo>
                  <a:close/>
                  <a:moveTo>
                    <a:pt x="138106" y="151894"/>
                  </a:moveTo>
                  <a:cubicBezTo>
                    <a:pt x="140196" y="151081"/>
                    <a:pt x="142635" y="152127"/>
                    <a:pt x="143448" y="154218"/>
                  </a:cubicBezTo>
                  <a:cubicBezTo>
                    <a:pt x="144377" y="156426"/>
                    <a:pt x="143332" y="158866"/>
                    <a:pt x="141125" y="159679"/>
                  </a:cubicBezTo>
                  <a:cubicBezTo>
                    <a:pt x="131950" y="163281"/>
                    <a:pt x="124286" y="164559"/>
                    <a:pt x="118014" y="164559"/>
                  </a:cubicBezTo>
                  <a:cubicBezTo>
                    <a:pt x="105239" y="164559"/>
                    <a:pt x="98620" y="159330"/>
                    <a:pt x="98271" y="158982"/>
                  </a:cubicBezTo>
                  <a:cubicBezTo>
                    <a:pt x="96529" y="157588"/>
                    <a:pt x="96181" y="154915"/>
                    <a:pt x="97691" y="153172"/>
                  </a:cubicBezTo>
                  <a:cubicBezTo>
                    <a:pt x="99084" y="151430"/>
                    <a:pt x="101639" y="151081"/>
                    <a:pt x="103497" y="152591"/>
                  </a:cubicBezTo>
                  <a:cubicBezTo>
                    <a:pt x="103962" y="152940"/>
                    <a:pt x="114995" y="161073"/>
                    <a:pt x="138106" y="151894"/>
                  </a:cubicBezTo>
                  <a:close/>
                  <a:moveTo>
                    <a:pt x="139648" y="119739"/>
                  </a:moveTo>
                  <a:cubicBezTo>
                    <a:pt x="147918" y="120435"/>
                    <a:pt x="149316" y="134921"/>
                    <a:pt x="149316" y="134921"/>
                  </a:cubicBezTo>
                  <a:lnTo>
                    <a:pt x="129981" y="134921"/>
                  </a:lnTo>
                  <a:cubicBezTo>
                    <a:pt x="129981" y="134921"/>
                    <a:pt x="131379" y="119044"/>
                    <a:pt x="139648" y="119739"/>
                  </a:cubicBezTo>
                  <a:close/>
                  <a:moveTo>
                    <a:pt x="91170" y="119739"/>
                  </a:moveTo>
                  <a:cubicBezTo>
                    <a:pt x="99440" y="120435"/>
                    <a:pt x="100838" y="134921"/>
                    <a:pt x="100838" y="134921"/>
                  </a:cubicBezTo>
                  <a:lnTo>
                    <a:pt x="81503" y="134921"/>
                  </a:lnTo>
                  <a:cubicBezTo>
                    <a:pt x="81503" y="134921"/>
                    <a:pt x="82901" y="119044"/>
                    <a:pt x="91170" y="119739"/>
                  </a:cubicBezTo>
                  <a:close/>
                  <a:moveTo>
                    <a:pt x="95591" y="95554"/>
                  </a:moveTo>
                  <a:cubicBezTo>
                    <a:pt x="92685" y="103451"/>
                    <a:pt x="84429" y="120752"/>
                    <a:pt x="67686" y="130042"/>
                  </a:cubicBezTo>
                  <a:lnTo>
                    <a:pt x="67686" y="157679"/>
                  </a:lnTo>
                  <a:cubicBezTo>
                    <a:pt x="67686" y="166736"/>
                    <a:pt x="75127" y="174168"/>
                    <a:pt x="84313" y="174168"/>
                  </a:cubicBezTo>
                  <a:lnTo>
                    <a:pt x="153379" y="174168"/>
                  </a:lnTo>
                  <a:cubicBezTo>
                    <a:pt x="162449" y="174168"/>
                    <a:pt x="169890" y="166736"/>
                    <a:pt x="169890" y="157562"/>
                  </a:cubicBezTo>
                  <a:lnTo>
                    <a:pt x="169890" y="112043"/>
                  </a:lnTo>
                  <a:cubicBezTo>
                    <a:pt x="153961" y="116340"/>
                    <a:pt x="122102" y="120752"/>
                    <a:pt x="100359" y="95554"/>
                  </a:cubicBezTo>
                  <a:close/>
                  <a:moveTo>
                    <a:pt x="305807" y="35565"/>
                  </a:moveTo>
                  <a:lnTo>
                    <a:pt x="415442" y="35565"/>
                  </a:lnTo>
                  <a:cubicBezTo>
                    <a:pt x="425557" y="35565"/>
                    <a:pt x="433695" y="43692"/>
                    <a:pt x="433695" y="53792"/>
                  </a:cubicBezTo>
                  <a:cubicBezTo>
                    <a:pt x="433695" y="63892"/>
                    <a:pt x="425557" y="72018"/>
                    <a:pt x="415442" y="72018"/>
                  </a:cubicBezTo>
                  <a:lnTo>
                    <a:pt x="324060" y="72018"/>
                  </a:lnTo>
                  <a:lnTo>
                    <a:pt x="324060" y="237103"/>
                  </a:lnTo>
                  <a:lnTo>
                    <a:pt x="415442" y="237103"/>
                  </a:lnTo>
                  <a:cubicBezTo>
                    <a:pt x="425557" y="237103"/>
                    <a:pt x="433695" y="245346"/>
                    <a:pt x="433695" y="255330"/>
                  </a:cubicBezTo>
                  <a:cubicBezTo>
                    <a:pt x="433695" y="265430"/>
                    <a:pt x="425557" y="273556"/>
                    <a:pt x="415442" y="273556"/>
                  </a:cubicBezTo>
                  <a:lnTo>
                    <a:pt x="324060" y="273556"/>
                  </a:lnTo>
                  <a:lnTo>
                    <a:pt x="324060" y="469290"/>
                  </a:lnTo>
                  <a:lnTo>
                    <a:pt x="415442" y="469290"/>
                  </a:lnTo>
                  <a:cubicBezTo>
                    <a:pt x="425557" y="469290"/>
                    <a:pt x="433695" y="477416"/>
                    <a:pt x="433695" y="487516"/>
                  </a:cubicBezTo>
                  <a:cubicBezTo>
                    <a:pt x="433695" y="497617"/>
                    <a:pt x="425557" y="505743"/>
                    <a:pt x="415442" y="505743"/>
                  </a:cubicBezTo>
                  <a:lnTo>
                    <a:pt x="305807" y="505743"/>
                  </a:lnTo>
                  <a:cubicBezTo>
                    <a:pt x="295692" y="505743"/>
                    <a:pt x="287554" y="497617"/>
                    <a:pt x="287554" y="487516"/>
                  </a:cubicBezTo>
                  <a:lnTo>
                    <a:pt x="287554" y="53792"/>
                  </a:lnTo>
                  <a:cubicBezTo>
                    <a:pt x="287554" y="43692"/>
                    <a:pt x="295692" y="35565"/>
                    <a:pt x="305807" y="35565"/>
                  </a:cubicBezTo>
                  <a:close/>
                  <a:moveTo>
                    <a:pt x="117102" y="32037"/>
                  </a:moveTo>
                  <a:cubicBezTo>
                    <a:pt x="195819" y="32037"/>
                    <a:pt x="179890" y="108676"/>
                    <a:pt x="179890" y="108676"/>
                  </a:cubicBezTo>
                  <a:cubicBezTo>
                    <a:pt x="179890" y="108676"/>
                    <a:pt x="179308" y="108908"/>
                    <a:pt x="178262" y="109373"/>
                  </a:cubicBezTo>
                  <a:lnTo>
                    <a:pt x="178262" y="157679"/>
                  </a:lnTo>
                  <a:cubicBezTo>
                    <a:pt x="178262" y="171381"/>
                    <a:pt x="167099" y="182412"/>
                    <a:pt x="153379" y="182412"/>
                  </a:cubicBezTo>
                  <a:lnTo>
                    <a:pt x="84313" y="182412"/>
                  </a:lnTo>
                  <a:cubicBezTo>
                    <a:pt x="70593" y="182412"/>
                    <a:pt x="59430" y="171265"/>
                    <a:pt x="59430" y="157562"/>
                  </a:cubicBezTo>
                  <a:lnTo>
                    <a:pt x="59430" y="133642"/>
                  </a:lnTo>
                  <a:cubicBezTo>
                    <a:pt x="58151" y="134106"/>
                    <a:pt x="56872" y="134571"/>
                    <a:pt x="55593" y="134803"/>
                  </a:cubicBezTo>
                  <a:cubicBezTo>
                    <a:pt x="55593" y="134803"/>
                    <a:pt x="34083" y="32153"/>
                    <a:pt x="117102" y="32037"/>
                  </a:cubicBezTo>
                  <a:close/>
                  <a:moveTo>
                    <a:pt x="543107" y="0"/>
                  </a:moveTo>
                  <a:cubicBezTo>
                    <a:pt x="574499" y="0"/>
                    <a:pt x="599948" y="25417"/>
                    <a:pt x="599948" y="56770"/>
                  </a:cubicBezTo>
                  <a:cubicBezTo>
                    <a:pt x="599948" y="88123"/>
                    <a:pt x="574499" y="113540"/>
                    <a:pt x="543107" y="113540"/>
                  </a:cubicBezTo>
                  <a:cubicBezTo>
                    <a:pt x="511715" y="113540"/>
                    <a:pt x="486266" y="88123"/>
                    <a:pt x="486266" y="56770"/>
                  </a:cubicBezTo>
                  <a:cubicBezTo>
                    <a:pt x="486266" y="25417"/>
                    <a:pt x="511715" y="0"/>
                    <a:pt x="543107" y="0"/>
                  </a:cubicBezTo>
                  <a:close/>
                </a:path>
              </a:pathLst>
            </a:custGeom>
            <a:solidFill>
              <a:schemeClr val="accent1"/>
            </a:solidFill>
            <a:ln w="3175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42" name="iṥľiḍe">
              <a:extLst>
                <a:ext uri="{FF2B5EF4-FFF2-40B4-BE49-F238E27FC236}">
                  <a16:creationId xmlns:a16="http://schemas.microsoft.com/office/drawing/2014/main" id="{F8F7FCB3-5613-4723-843B-AA0DE1B2E3C9}"/>
                </a:ext>
              </a:extLst>
            </p:cNvPr>
            <p:cNvSpPr/>
            <p:nvPr/>
          </p:nvSpPr>
          <p:spPr>
            <a:xfrm>
              <a:off x="1755307" y="3158499"/>
              <a:ext cx="2160494" cy="730623"/>
            </a:xfrm>
            <a:prstGeom prst="rect">
              <a:avLst/>
            </a:prstGeom>
            <a:solidFill>
              <a:schemeClr val="accent1"/>
            </a:solidFill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r>
                <a:rPr lang="en-US" altLang="zh-CN" sz="2000" u="sng" dirty="0">
                  <a:solidFill>
                    <a:schemeClr val="bg1"/>
                  </a:solidFill>
                </a:rPr>
                <a:t>2017</a:t>
              </a:r>
              <a:endParaRPr lang="zh-CN" altLang="en-US" sz="2000" u="sng" dirty="0">
                <a:solidFill>
                  <a:schemeClr val="bg1"/>
                </a:solidFill>
              </a:endParaRPr>
            </a:p>
          </p:txBody>
        </p:sp>
        <p:grpSp>
          <p:nvGrpSpPr>
            <p:cNvPr id="43" name="îṣḻiḑê">
              <a:extLst>
                <a:ext uri="{FF2B5EF4-FFF2-40B4-BE49-F238E27FC236}">
                  <a16:creationId xmlns:a16="http://schemas.microsoft.com/office/drawing/2014/main" id="{9E848B19-D14A-4C57-8CAA-34F4EC003C03}"/>
                </a:ext>
              </a:extLst>
            </p:cNvPr>
            <p:cNvGrpSpPr/>
            <p:nvPr/>
          </p:nvGrpSpPr>
          <p:grpSpPr>
            <a:xfrm>
              <a:off x="1316130" y="4019110"/>
              <a:ext cx="3038849" cy="1667128"/>
              <a:chOff x="1305859" y="4466972"/>
              <a:chExt cx="3038849" cy="1667128"/>
            </a:xfrm>
          </p:grpSpPr>
          <p:sp>
            <p:nvSpPr>
              <p:cNvPr id="56" name="îṡliḓê">
                <a:extLst>
                  <a:ext uri="{FF2B5EF4-FFF2-40B4-BE49-F238E27FC236}">
                    <a16:creationId xmlns:a16="http://schemas.microsoft.com/office/drawing/2014/main" id="{4E9A126B-220C-4D25-BF8F-206546389E42}"/>
                  </a:ext>
                </a:extLst>
              </p:cNvPr>
              <p:cNvSpPr/>
              <p:nvPr/>
            </p:nvSpPr>
            <p:spPr bwMode="auto">
              <a:xfrm>
                <a:off x="1305859" y="4854568"/>
                <a:ext cx="3038849" cy="12795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57" name="îṥlíďe">
                <a:extLst>
                  <a:ext uri="{FF2B5EF4-FFF2-40B4-BE49-F238E27FC236}">
                    <a16:creationId xmlns:a16="http://schemas.microsoft.com/office/drawing/2014/main" id="{3B38DF14-A661-4985-8EB6-C154FB94541B}"/>
                  </a:ext>
                </a:extLst>
              </p:cNvPr>
              <p:cNvSpPr txBox="1"/>
              <p:nvPr/>
            </p:nvSpPr>
            <p:spPr bwMode="auto">
              <a:xfrm>
                <a:off x="1305859" y="4466972"/>
                <a:ext cx="3038849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sp>
          <p:nvSpPr>
            <p:cNvPr id="44" name="íṧ1idè">
              <a:extLst>
                <a:ext uri="{FF2B5EF4-FFF2-40B4-BE49-F238E27FC236}">
                  <a16:creationId xmlns:a16="http://schemas.microsoft.com/office/drawing/2014/main" id="{5F2ACCAD-700C-48AF-9AD6-06E6F1B93025}"/>
                </a:ext>
              </a:extLst>
            </p:cNvPr>
            <p:cNvSpPr/>
            <p:nvPr/>
          </p:nvSpPr>
          <p:spPr>
            <a:xfrm>
              <a:off x="5649366" y="1578162"/>
              <a:ext cx="880570" cy="959223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  <a:gd name="connsiteX103" fmla="*/ 373273 h 605239"/>
                <a:gd name="connsiteY103" fmla="*/ 373273 h 605239"/>
                <a:gd name="connsiteX104" fmla="*/ 373273 h 605239"/>
                <a:gd name="connsiteY104" fmla="*/ 373273 h 605239"/>
                <a:gd name="connsiteX105" fmla="*/ 373273 h 605239"/>
                <a:gd name="connsiteY105" fmla="*/ 373273 h 605239"/>
                <a:gd name="connsiteX106" fmla="*/ 373273 h 605239"/>
                <a:gd name="connsiteY106" fmla="*/ 373273 h 605239"/>
                <a:gd name="connsiteX107" fmla="*/ 373273 h 605239"/>
                <a:gd name="connsiteY107" fmla="*/ 373273 h 605239"/>
                <a:gd name="connsiteX108" fmla="*/ 373273 h 605239"/>
                <a:gd name="connsiteY108" fmla="*/ 373273 h 605239"/>
                <a:gd name="connsiteX109" fmla="*/ 373273 h 605239"/>
                <a:gd name="connsiteY109" fmla="*/ 373273 h 605239"/>
                <a:gd name="connsiteX110" fmla="*/ 373273 h 605239"/>
                <a:gd name="connsiteY110" fmla="*/ 373273 h 605239"/>
                <a:gd name="connsiteX111" fmla="*/ 373273 h 605239"/>
                <a:gd name="connsiteY111" fmla="*/ 373273 h 605239"/>
                <a:gd name="connsiteX112" fmla="*/ 373273 h 605239"/>
                <a:gd name="connsiteY112" fmla="*/ 373273 h 605239"/>
                <a:gd name="connsiteX113" fmla="*/ 373273 h 605239"/>
                <a:gd name="connsiteY113" fmla="*/ 373273 h 605239"/>
                <a:gd name="connsiteX114" fmla="*/ 373273 h 605239"/>
                <a:gd name="connsiteY114" fmla="*/ 373273 h 605239"/>
                <a:gd name="connsiteX115" fmla="*/ 373273 h 605239"/>
                <a:gd name="connsiteY115" fmla="*/ 373273 h 605239"/>
                <a:gd name="connsiteX116" fmla="*/ 373273 h 605239"/>
                <a:gd name="connsiteY116" fmla="*/ 373273 h 605239"/>
                <a:gd name="connsiteX117" fmla="*/ 373273 h 605239"/>
                <a:gd name="connsiteY117" fmla="*/ 373273 h 605239"/>
                <a:gd name="connsiteX118" fmla="*/ 373273 h 605239"/>
                <a:gd name="connsiteY118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556973" h="606722">
                  <a:moveTo>
                    <a:pt x="480190" y="505602"/>
                  </a:moveTo>
                  <a:cubicBezTo>
                    <a:pt x="522897" y="505602"/>
                    <a:pt x="556973" y="537147"/>
                    <a:pt x="556973" y="556162"/>
                  </a:cubicBezTo>
                  <a:lnTo>
                    <a:pt x="556439" y="586996"/>
                  </a:lnTo>
                  <a:cubicBezTo>
                    <a:pt x="556261" y="597925"/>
                    <a:pt x="547364" y="606722"/>
                    <a:pt x="536420" y="606722"/>
                  </a:cubicBezTo>
                  <a:lnTo>
                    <a:pt x="425206" y="606722"/>
                  </a:lnTo>
                  <a:cubicBezTo>
                    <a:pt x="414173" y="606722"/>
                    <a:pt x="405187" y="597748"/>
                    <a:pt x="405187" y="586640"/>
                  </a:cubicBezTo>
                  <a:lnTo>
                    <a:pt x="405187" y="556162"/>
                  </a:lnTo>
                  <a:cubicBezTo>
                    <a:pt x="405187" y="537147"/>
                    <a:pt x="437573" y="505602"/>
                    <a:pt x="480190" y="505602"/>
                  </a:cubicBezTo>
                  <a:close/>
                  <a:moveTo>
                    <a:pt x="277711" y="505602"/>
                  </a:moveTo>
                  <a:cubicBezTo>
                    <a:pt x="320343" y="505602"/>
                    <a:pt x="354520" y="537147"/>
                    <a:pt x="354520" y="556162"/>
                  </a:cubicBezTo>
                  <a:lnTo>
                    <a:pt x="353986" y="586996"/>
                  </a:lnTo>
                  <a:cubicBezTo>
                    <a:pt x="353808" y="597925"/>
                    <a:pt x="344908" y="606722"/>
                    <a:pt x="333960" y="606722"/>
                  </a:cubicBezTo>
                  <a:lnTo>
                    <a:pt x="222619" y="606722"/>
                  </a:lnTo>
                  <a:cubicBezTo>
                    <a:pt x="211582" y="606722"/>
                    <a:pt x="202593" y="597748"/>
                    <a:pt x="202593" y="586640"/>
                  </a:cubicBezTo>
                  <a:lnTo>
                    <a:pt x="202593" y="556162"/>
                  </a:lnTo>
                  <a:cubicBezTo>
                    <a:pt x="202593" y="537147"/>
                    <a:pt x="234990" y="505602"/>
                    <a:pt x="277711" y="505602"/>
                  </a:cubicBezTo>
                  <a:close/>
                  <a:moveTo>
                    <a:pt x="75118" y="505602"/>
                  </a:moveTo>
                  <a:cubicBezTo>
                    <a:pt x="117839" y="505602"/>
                    <a:pt x="151927" y="537147"/>
                    <a:pt x="151927" y="556162"/>
                  </a:cubicBezTo>
                  <a:lnTo>
                    <a:pt x="151393" y="586996"/>
                  </a:lnTo>
                  <a:cubicBezTo>
                    <a:pt x="151215" y="597925"/>
                    <a:pt x="142315" y="606722"/>
                    <a:pt x="131367" y="606722"/>
                  </a:cubicBezTo>
                  <a:lnTo>
                    <a:pt x="20115" y="606722"/>
                  </a:lnTo>
                  <a:cubicBezTo>
                    <a:pt x="8989" y="606722"/>
                    <a:pt x="0" y="597748"/>
                    <a:pt x="0" y="586640"/>
                  </a:cubicBezTo>
                  <a:lnTo>
                    <a:pt x="0" y="556162"/>
                  </a:lnTo>
                  <a:cubicBezTo>
                    <a:pt x="0" y="537147"/>
                    <a:pt x="32486" y="505602"/>
                    <a:pt x="75118" y="505602"/>
                  </a:cubicBezTo>
                  <a:close/>
                  <a:moveTo>
                    <a:pt x="481080" y="379219"/>
                  </a:moveTo>
                  <a:cubicBezTo>
                    <a:pt x="509043" y="379219"/>
                    <a:pt x="531711" y="401840"/>
                    <a:pt x="531711" y="429744"/>
                  </a:cubicBezTo>
                  <a:cubicBezTo>
                    <a:pt x="531711" y="457648"/>
                    <a:pt x="509043" y="480269"/>
                    <a:pt x="481080" y="480269"/>
                  </a:cubicBezTo>
                  <a:cubicBezTo>
                    <a:pt x="453117" y="480269"/>
                    <a:pt x="430449" y="457648"/>
                    <a:pt x="430449" y="429744"/>
                  </a:cubicBezTo>
                  <a:cubicBezTo>
                    <a:pt x="430449" y="401840"/>
                    <a:pt x="453117" y="379219"/>
                    <a:pt x="481080" y="379219"/>
                  </a:cubicBezTo>
                  <a:close/>
                  <a:moveTo>
                    <a:pt x="278522" y="379219"/>
                  </a:moveTo>
                  <a:cubicBezTo>
                    <a:pt x="306465" y="379219"/>
                    <a:pt x="329118" y="401840"/>
                    <a:pt x="329118" y="429744"/>
                  </a:cubicBezTo>
                  <a:cubicBezTo>
                    <a:pt x="329118" y="457648"/>
                    <a:pt x="306465" y="480269"/>
                    <a:pt x="278522" y="480269"/>
                  </a:cubicBezTo>
                  <a:cubicBezTo>
                    <a:pt x="250579" y="480269"/>
                    <a:pt x="227926" y="457648"/>
                    <a:pt x="227926" y="429744"/>
                  </a:cubicBezTo>
                  <a:cubicBezTo>
                    <a:pt x="227926" y="401840"/>
                    <a:pt x="250579" y="379219"/>
                    <a:pt x="278522" y="379219"/>
                  </a:cubicBezTo>
                  <a:close/>
                  <a:moveTo>
                    <a:pt x="76035" y="379219"/>
                  </a:moveTo>
                  <a:cubicBezTo>
                    <a:pt x="103998" y="379219"/>
                    <a:pt x="126666" y="401840"/>
                    <a:pt x="126666" y="429744"/>
                  </a:cubicBezTo>
                  <a:cubicBezTo>
                    <a:pt x="126666" y="457648"/>
                    <a:pt x="103998" y="480269"/>
                    <a:pt x="76035" y="480269"/>
                  </a:cubicBezTo>
                  <a:cubicBezTo>
                    <a:pt x="48072" y="480269"/>
                    <a:pt x="25404" y="457648"/>
                    <a:pt x="25404" y="429744"/>
                  </a:cubicBezTo>
                  <a:cubicBezTo>
                    <a:pt x="25404" y="401840"/>
                    <a:pt x="48072" y="379219"/>
                    <a:pt x="76035" y="379219"/>
                  </a:cubicBezTo>
                  <a:close/>
                  <a:moveTo>
                    <a:pt x="353886" y="80445"/>
                  </a:moveTo>
                  <a:lnTo>
                    <a:pt x="360298" y="80445"/>
                  </a:lnTo>
                  <a:cubicBezTo>
                    <a:pt x="362435" y="80445"/>
                    <a:pt x="364216" y="80712"/>
                    <a:pt x="365552" y="81424"/>
                  </a:cubicBezTo>
                  <a:cubicBezTo>
                    <a:pt x="366888" y="82136"/>
                    <a:pt x="367956" y="82936"/>
                    <a:pt x="368669" y="84004"/>
                  </a:cubicBezTo>
                  <a:cubicBezTo>
                    <a:pt x="369381" y="84982"/>
                    <a:pt x="369916" y="86139"/>
                    <a:pt x="370183" y="87206"/>
                  </a:cubicBezTo>
                  <a:cubicBezTo>
                    <a:pt x="370361" y="88363"/>
                    <a:pt x="370539" y="89341"/>
                    <a:pt x="370539" y="90142"/>
                  </a:cubicBezTo>
                  <a:cubicBezTo>
                    <a:pt x="370539" y="92277"/>
                    <a:pt x="370272" y="94145"/>
                    <a:pt x="369738" y="95569"/>
                  </a:cubicBezTo>
                  <a:cubicBezTo>
                    <a:pt x="369203" y="96992"/>
                    <a:pt x="368491" y="98149"/>
                    <a:pt x="367600" y="98949"/>
                  </a:cubicBezTo>
                  <a:cubicBezTo>
                    <a:pt x="366799" y="99750"/>
                    <a:pt x="365819" y="100373"/>
                    <a:pt x="364840" y="100728"/>
                  </a:cubicBezTo>
                  <a:cubicBezTo>
                    <a:pt x="363860" y="101084"/>
                    <a:pt x="362791" y="101262"/>
                    <a:pt x="361723" y="101262"/>
                  </a:cubicBezTo>
                  <a:lnTo>
                    <a:pt x="353886" y="101262"/>
                  </a:lnTo>
                  <a:close/>
                  <a:moveTo>
                    <a:pt x="288104" y="75802"/>
                  </a:moveTo>
                  <a:lnTo>
                    <a:pt x="288104" y="81667"/>
                  </a:lnTo>
                  <a:lnTo>
                    <a:pt x="303770" y="81667"/>
                  </a:lnTo>
                  <a:lnTo>
                    <a:pt x="303770" y="128321"/>
                  </a:lnTo>
                  <a:lnTo>
                    <a:pt x="312404" y="128321"/>
                  </a:lnTo>
                  <a:lnTo>
                    <a:pt x="312404" y="81667"/>
                  </a:lnTo>
                  <a:lnTo>
                    <a:pt x="328159" y="81667"/>
                  </a:lnTo>
                  <a:lnTo>
                    <a:pt x="328159" y="75802"/>
                  </a:lnTo>
                  <a:close/>
                  <a:moveTo>
                    <a:pt x="233896" y="75802"/>
                  </a:moveTo>
                  <a:lnTo>
                    <a:pt x="233896" y="81667"/>
                  </a:lnTo>
                  <a:lnTo>
                    <a:pt x="249562" y="81667"/>
                  </a:lnTo>
                  <a:lnTo>
                    <a:pt x="249562" y="128321"/>
                  </a:lnTo>
                  <a:lnTo>
                    <a:pt x="258196" y="128321"/>
                  </a:lnTo>
                  <a:lnTo>
                    <a:pt x="258196" y="81667"/>
                  </a:lnTo>
                  <a:lnTo>
                    <a:pt x="273951" y="81667"/>
                  </a:lnTo>
                  <a:lnTo>
                    <a:pt x="273951" y="75802"/>
                  </a:lnTo>
                  <a:close/>
                  <a:moveTo>
                    <a:pt x="183516" y="75802"/>
                  </a:moveTo>
                  <a:lnTo>
                    <a:pt x="183516" y="128321"/>
                  </a:lnTo>
                  <a:lnTo>
                    <a:pt x="192239" y="128321"/>
                  </a:lnTo>
                  <a:lnTo>
                    <a:pt x="192239" y="104683"/>
                  </a:lnTo>
                  <a:lnTo>
                    <a:pt x="215026" y="104683"/>
                  </a:lnTo>
                  <a:lnTo>
                    <a:pt x="215026" y="128321"/>
                  </a:lnTo>
                  <a:lnTo>
                    <a:pt x="223571" y="128321"/>
                  </a:lnTo>
                  <a:lnTo>
                    <a:pt x="223571" y="75802"/>
                  </a:lnTo>
                  <a:lnTo>
                    <a:pt x="215026" y="75802"/>
                  </a:lnTo>
                  <a:lnTo>
                    <a:pt x="215026" y="98818"/>
                  </a:lnTo>
                  <a:lnTo>
                    <a:pt x="192239" y="98818"/>
                  </a:lnTo>
                  <a:lnTo>
                    <a:pt x="192239" y="75802"/>
                  </a:lnTo>
                  <a:close/>
                  <a:moveTo>
                    <a:pt x="345338" y="73935"/>
                  </a:moveTo>
                  <a:lnTo>
                    <a:pt x="345338" y="126366"/>
                  </a:lnTo>
                  <a:lnTo>
                    <a:pt x="353883" y="126366"/>
                  </a:lnTo>
                  <a:lnTo>
                    <a:pt x="353883" y="107438"/>
                  </a:lnTo>
                  <a:lnTo>
                    <a:pt x="360203" y="107438"/>
                  </a:lnTo>
                  <a:cubicBezTo>
                    <a:pt x="362962" y="107438"/>
                    <a:pt x="365544" y="107083"/>
                    <a:pt x="367769" y="106283"/>
                  </a:cubicBezTo>
                  <a:cubicBezTo>
                    <a:pt x="370083" y="105394"/>
                    <a:pt x="372041" y="104328"/>
                    <a:pt x="373644" y="102817"/>
                  </a:cubicBezTo>
                  <a:cubicBezTo>
                    <a:pt x="375246" y="101306"/>
                    <a:pt x="376492" y="99529"/>
                    <a:pt x="377382" y="97396"/>
                  </a:cubicBezTo>
                  <a:cubicBezTo>
                    <a:pt x="378361" y="95264"/>
                    <a:pt x="378717" y="92775"/>
                    <a:pt x="378717" y="90109"/>
                  </a:cubicBezTo>
                  <a:cubicBezTo>
                    <a:pt x="378717" y="87621"/>
                    <a:pt x="378183" y="85400"/>
                    <a:pt x="377115" y="83356"/>
                  </a:cubicBezTo>
                  <a:cubicBezTo>
                    <a:pt x="376136" y="81312"/>
                    <a:pt x="374712" y="79623"/>
                    <a:pt x="372932" y="78201"/>
                  </a:cubicBezTo>
                  <a:cubicBezTo>
                    <a:pt x="371240" y="76779"/>
                    <a:pt x="369282" y="75713"/>
                    <a:pt x="367057" y="75002"/>
                  </a:cubicBezTo>
                  <a:cubicBezTo>
                    <a:pt x="364921" y="74291"/>
                    <a:pt x="362695" y="73935"/>
                    <a:pt x="360381" y="73935"/>
                  </a:cubicBezTo>
                  <a:close/>
                  <a:moveTo>
                    <a:pt x="177285" y="0"/>
                  </a:moveTo>
                  <a:lnTo>
                    <a:pt x="379785" y="0"/>
                  </a:lnTo>
                  <a:cubicBezTo>
                    <a:pt x="435684" y="0"/>
                    <a:pt x="481080" y="45321"/>
                    <a:pt x="481080" y="101129"/>
                  </a:cubicBezTo>
                  <a:cubicBezTo>
                    <a:pt x="481080" y="156847"/>
                    <a:pt x="435684" y="202257"/>
                    <a:pt x="379785" y="202257"/>
                  </a:cubicBezTo>
                  <a:lnTo>
                    <a:pt x="303859" y="202257"/>
                  </a:lnTo>
                  <a:lnTo>
                    <a:pt x="303859" y="227495"/>
                  </a:lnTo>
                  <a:lnTo>
                    <a:pt x="481080" y="227495"/>
                  </a:lnTo>
                  <a:cubicBezTo>
                    <a:pt x="495055" y="227495"/>
                    <a:pt x="506448" y="238781"/>
                    <a:pt x="506448" y="252732"/>
                  </a:cubicBezTo>
                  <a:lnTo>
                    <a:pt x="506448" y="303297"/>
                  </a:lnTo>
                  <a:cubicBezTo>
                    <a:pt x="506448" y="317249"/>
                    <a:pt x="495055" y="328623"/>
                    <a:pt x="481080" y="328623"/>
                  </a:cubicBezTo>
                  <a:cubicBezTo>
                    <a:pt x="467105" y="328623"/>
                    <a:pt x="455801" y="317249"/>
                    <a:pt x="455801" y="303297"/>
                  </a:cubicBezTo>
                  <a:lnTo>
                    <a:pt x="455801" y="278059"/>
                  </a:lnTo>
                  <a:lnTo>
                    <a:pt x="303859" y="278059"/>
                  </a:lnTo>
                  <a:lnTo>
                    <a:pt x="303859" y="303297"/>
                  </a:lnTo>
                  <a:cubicBezTo>
                    <a:pt x="303859" y="317249"/>
                    <a:pt x="292555" y="328623"/>
                    <a:pt x="278580" y="328623"/>
                  </a:cubicBezTo>
                  <a:cubicBezTo>
                    <a:pt x="264516" y="328623"/>
                    <a:pt x="253212" y="317249"/>
                    <a:pt x="253212" y="303297"/>
                  </a:cubicBezTo>
                  <a:lnTo>
                    <a:pt x="253212" y="278059"/>
                  </a:lnTo>
                  <a:lnTo>
                    <a:pt x="102160" y="278059"/>
                  </a:lnTo>
                  <a:lnTo>
                    <a:pt x="102160" y="303297"/>
                  </a:lnTo>
                  <a:cubicBezTo>
                    <a:pt x="102160" y="317249"/>
                    <a:pt x="90856" y="328623"/>
                    <a:pt x="76881" y="328623"/>
                  </a:cubicBezTo>
                  <a:cubicBezTo>
                    <a:pt x="62817" y="328623"/>
                    <a:pt x="51513" y="317249"/>
                    <a:pt x="51513" y="303297"/>
                  </a:cubicBezTo>
                  <a:lnTo>
                    <a:pt x="51513" y="252732"/>
                  </a:lnTo>
                  <a:cubicBezTo>
                    <a:pt x="51513" y="238781"/>
                    <a:pt x="62817" y="227495"/>
                    <a:pt x="76881" y="227495"/>
                  </a:cubicBezTo>
                  <a:lnTo>
                    <a:pt x="253212" y="227495"/>
                  </a:lnTo>
                  <a:lnTo>
                    <a:pt x="253212" y="202257"/>
                  </a:lnTo>
                  <a:lnTo>
                    <a:pt x="177285" y="202257"/>
                  </a:lnTo>
                  <a:cubicBezTo>
                    <a:pt x="121387" y="202257"/>
                    <a:pt x="75991" y="156847"/>
                    <a:pt x="75991" y="101129"/>
                  </a:cubicBezTo>
                  <a:cubicBezTo>
                    <a:pt x="75991" y="45321"/>
                    <a:pt x="121387" y="0"/>
                    <a:pt x="177285" y="0"/>
                  </a:cubicBezTo>
                  <a:close/>
                </a:path>
              </a:pathLst>
            </a:custGeom>
            <a:solidFill>
              <a:schemeClr val="accent2"/>
            </a:solidFill>
            <a:ln w="3175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45" name="íṩľïḑê">
              <a:extLst>
                <a:ext uri="{FF2B5EF4-FFF2-40B4-BE49-F238E27FC236}">
                  <a16:creationId xmlns:a16="http://schemas.microsoft.com/office/drawing/2014/main" id="{6D818841-CA40-4BEB-83CD-EF214EC670F3}"/>
                </a:ext>
              </a:extLst>
            </p:cNvPr>
            <p:cNvSpPr/>
            <p:nvPr/>
          </p:nvSpPr>
          <p:spPr>
            <a:xfrm>
              <a:off x="5009403" y="3158499"/>
              <a:ext cx="2160494" cy="730623"/>
            </a:xfrm>
            <a:prstGeom prst="rect">
              <a:avLst/>
            </a:prstGeom>
            <a:solidFill>
              <a:schemeClr val="accent2"/>
            </a:solidFill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r>
                <a:rPr lang="en-US" altLang="zh-CN" sz="2000" u="sng" dirty="0">
                  <a:solidFill>
                    <a:schemeClr val="bg1"/>
                  </a:solidFill>
                </a:rPr>
                <a:t>2018</a:t>
              </a:r>
              <a:endParaRPr lang="zh-CN" altLang="en-US" sz="2000" u="sng" dirty="0">
                <a:solidFill>
                  <a:schemeClr val="bg1"/>
                </a:solidFill>
              </a:endParaRPr>
            </a:p>
          </p:txBody>
        </p:sp>
        <p:grpSp>
          <p:nvGrpSpPr>
            <p:cNvPr id="46" name="íšḷíḋê">
              <a:extLst>
                <a:ext uri="{FF2B5EF4-FFF2-40B4-BE49-F238E27FC236}">
                  <a16:creationId xmlns:a16="http://schemas.microsoft.com/office/drawing/2014/main" id="{5CD93892-F758-45EC-BA9C-DE88AE1F9D27}"/>
                </a:ext>
              </a:extLst>
            </p:cNvPr>
            <p:cNvGrpSpPr/>
            <p:nvPr/>
          </p:nvGrpSpPr>
          <p:grpSpPr>
            <a:xfrm>
              <a:off x="4570226" y="4019110"/>
              <a:ext cx="3038849" cy="1667128"/>
              <a:chOff x="1305859" y="4466972"/>
              <a:chExt cx="3038849" cy="1667128"/>
            </a:xfrm>
          </p:grpSpPr>
          <p:sp>
            <p:nvSpPr>
              <p:cNvPr id="54" name="íṣľïḑe">
                <a:extLst>
                  <a:ext uri="{FF2B5EF4-FFF2-40B4-BE49-F238E27FC236}">
                    <a16:creationId xmlns:a16="http://schemas.microsoft.com/office/drawing/2014/main" id="{4E9A126B-220C-4D25-BF8F-206546389E42}"/>
                  </a:ext>
                </a:extLst>
              </p:cNvPr>
              <p:cNvSpPr/>
              <p:nvPr/>
            </p:nvSpPr>
            <p:spPr bwMode="auto">
              <a:xfrm>
                <a:off x="1305859" y="4854568"/>
                <a:ext cx="3038849" cy="12795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55" name="ïsļîdé">
                <a:extLst>
                  <a:ext uri="{FF2B5EF4-FFF2-40B4-BE49-F238E27FC236}">
                    <a16:creationId xmlns:a16="http://schemas.microsoft.com/office/drawing/2014/main" id="{3B38DF14-A661-4985-8EB6-C154FB94541B}"/>
                  </a:ext>
                </a:extLst>
              </p:cNvPr>
              <p:cNvSpPr txBox="1"/>
              <p:nvPr/>
            </p:nvSpPr>
            <p:spPr bwMode="auto">
              <a:xfrm>
                <a:off x="1305859" y="4466972"/>
                <a:ext cx="3038849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sp>
          <p:nvSpPr>
            <p:cNvPr id="47" name="ï$ḷïḑe">
              <a:extLst>
                <a:ext uri="{FF2B5EF4-FFF2-40B4-BE49-F238E27FC236}">
                  <a16:creationId xmlns:a16="http://schemas.microsoft.com/office/drawing/2014/main" id="{FFE3CF1B-0308-4CE7-8EBB-2B764630AC9D}"/>
                </a:ext>
              </a:extLst>
            </p:cNvPr>
            <p:cNvSpPr/>
            <p:nvPr/>
          </p:nvSpPr>
          <p:spPr>
            <a:xfrm>
              <a:off x="8896979" y="1578162"/>
              <a:ext cx="893535" cy="959223"/>
            </a:xfrm>
            <a:custGeom>
              <a:avLst/>
              <a:gdLst>
                <a:gd name="connsiteX0" fmla="*/ 266761 w 565186"/>
                <a:gd name="connsiteY0" fmla="*/ 383537 h 606735"/>
                <a:gd name="connsiteX1" fmla="*/ 298145 w 565186"/>
                <a:gd name="connsiteY1" fmla="*/ 383537 h 606735"/>
                <a:gd name="connsiteX2" fmla="*/ 298145 w 565186"/>
                <a:gd name="connsiteY2" fmla="*/ 426731 h 606735"/>
                <a:gd name="connsiteX3" fmla="*/ 485518 w 565186"/>
                <a:gd name="connsiteY3" fmla="*/ 426731 h 606735"/>
                <a:gd name="connsiteX4" fmla="*/ 513188 w 565186"/>
                <a:gd name="connsiteY4" fmla="*/ 454352 h 606735"/>
                <a:gd name="connsiteX5" fmla="*/ 513188 w 565186"/>
                <a:gd name="connsiteY5" fmla="*/ 503015 h 606735"/>
                <a:gd name="connsiteX6" fmla="*/ 537793 w 565186"/>
                <a:gd name="connsiteY6" fmla="*/ 503015 h 606735"/>
                <a:gd name="connsiteX7" fmla="*/ 565184 w 565186"/>
                <a:gd name="connsiteY7" fmla="*/ 530729 h 606735"/>
                <a:gd name="connsiteX8" fmla="*/ 565184 w 565186"/>
                <a:gd name="connsiteY8" fmla="*/ 579021 h 606735"/>
                <a:gd name="connsiteX9" fmla="*/ 537422 w 565186"/>
                <a:gd name="connsiteY9" fmla="*/ 606735 h 606735"/>
                <a:gd name="connsiteX10" fmla="*/ 456920 w 565186"/>
                <a:gd name="connsiteY10" fmla="*/ 606735 h 606735"/>
                <a:gd name="connsiteX11" fmla="*/ 429250 w 565186"/>
                <a:gd name="connsiteY11" fmla="*/ 579021 h 606735"/>
                <a:gd name="connsiteX12" fmla="*/ 429250 w 565186"/>
                <a:gd name="connsiteY12" fmla="*/ 530729 h 606735"/>
                <a:gd name="connsiteX13" fmla="*/ 456920 w 565186"/>
                <a:gd name="connsiteY13" fmla="*/ 503015 h 606735"/>
                <a:gd name="connsiteX14" fmla="*/ 481618 w 565186"/>
                <a:gd name="connsiteY14" fmla="*/ 503015 h 606735"/>
                <a:gd name="connsiteX15" fmla="*/ 481618 w 565186"/>
                <a:gd name="connsiteY15" fmla="*/ 458060 h 606735"/>
                <a:gd name="connsiteX16" fmla="*/ 297959 w 565186"/>
                <a:gd name="connsiteY16" fmla="*/ 458060 h 606735"/>
                <a:gd name="connsiteX17" fmla="*/ 297959 w 565186"/>
                <a:gd name="connsiteY17" fmla="*/ 503015 h 606735"/>
                <a:gd name="connsiteX18" fmla="*/ 322843 w 565186"/>
                <a:gd name="connsiteY18" fmla="*/ 503015 h 606735"/>
                <a:gd name="connsiteX19" fmla="*/ 350606 w 565186"/>
                <a:gd name="connsiteY19" fmla="*/ 530729 h 606735"/>
                <a:gd name="connsiteX20" fmla="*/ 350606 w 565186"/>
                <a:gd name="connsiteY20" fmla="*/ 579021 h 606735"/>
                <a:gd name="connsiteX21" fmla="*/ 322843 w 565186"/>
                <a:gd name="connsiteY21" fmla="*/ 606735 h 606735"/>
                <a:gd name="connsiteX22" fmla="*/ 242434 w 565186"/>
                <a:gd name="connsiteY22" fmla="*/ 606735 h 606735"/>
                <a:gd name="connsiteX23" fmla="*/ 214672 w 565186"/>
                <a:gd name="connsiteY23" fmla="*/ 579021 h 606735"/>
                <a:gd name="connsiteX24" fmla="*/ 214672 w 565186"/>
                <a:gd name="connsiteY24" fmla="*/ 530729 h 606735"/>
                <a:gd name="connsiteX25" fmla="*/ 242434 w 565186"/>
                <a:gd name="connsiteY25" fmla="*/ 503015 h 606735"/>
                <a:gd name="connsiteX26" fmla="*/ 266761 w 565186"/>
                <a:gd name="connsiteY26" fmla="*/ 503015 h 606735"/>
                <a:gd name="connsiteX27" fmla="*/ 266761 w 565186"/>
                <a:gd name="connsiteY27" fmla="*/ 458060 h 606735"/>
                <a:gd name="connsiteX28" fmla="*/ 83659 w 565186"/>
                <a:gd name="connsiteY28" fmla="*/ 458060 h 606735"/>
                <a:gd name="connsiteX29" fmla="*/ 83659 w 565186"/>
                <a:gd name="connsiteY29" fmla="*/ 503015 h 606735"/>
                <a:gd name="connsiteX30" fmla="*/ 108171 w 565186"/>
                <a:gd name="connsiteY30" fmla="*/ 503015 h 606735"/>
                <a:gd name="connsiteX31" fmla="*/ 135934 w 565186"/>
                <a:gd name="connsiteY31" fmla="*/ 530729 h 606735"/>
                <a:gd name="connsiteX32" fmla="*/ 135934 w 565186"/>
                <a:gd name="connsiteY32" fmla="*/ 579021 h 606735"/>
                <a:gd name="connsiteX33" fmla="*/ 108171 w 565186"/>
                <a:gd name="connsiteY33" fmla="*/ 606735 h 606735"/>
                <a:gd name="connsiteX34" fmla="*/ 27762 w 565186"/>
                <a:gd name="connsiteY34" fmla="*/ 606735 h 606735"/>
                <a:gd name="connsiteX35" fmla="*/ 0 w 565186"/>
                <a:gd name="connsiteY35" fmla="*/ 579021 h 606735"/>
                <a:gd name="connsiteX36" fmla="*/ 0 w 565186"/>
                <a:gd name="connsiteY36" fmla="*/ 530729 h 606735"/>
                <a:gd name="connsiteX37" fmla="*/ 27762 w 565186"/>
                <a:gd name="connsiteY37" fmla="*/ 503015 h 606735"/>
                <a:gd name="connsiteX38" fmla="*/ 52368 w 565186"/>
                <a:gd name="connsiteY38" fmla="*/ 503015 h 606735"/>
                <a:gd name="connsiteX39" fmla="*/ 52368 w 565186"/>
                <a:gd name="connsiteY39" fmla="*/ 454352 h 606735"/>
                <a:gd name="connsiteX40" fmla="*/ 79945 w 565186"/>
                <a:gd name="connsiteY40" fmla="*/ 426731 h 606735"/>
                <a:gd name="connsiteX41" fmla="*/ 266761 w 565186"/>
                <a:gd name="connsiteY41" fmla="*/ 426731 h 606735"/>
                <a:gd name="connsiteX42" fmla="*/ 228875 w 565186"/>
                <a:gd name="connsiteY42" fmla="*/ 210792 h 606735"/>
                <a:gd name="connsiteX43" fmla="*/ 257747 w 565186"/>
                <a:gd name="connsiteY43" fmla="*/ 301729 h 606735"/>
                <a:gd name="connsiteX44" fmla="*/ 261739 w 565186"/>
                <a:gd name="connsiteY44" fmla="*/ 314150 h 606735"/>
                <a:gd name="connsiteX45" fmla="*/ 274551 w 565186"/>
                <a:gd name="connsiteY45" fmla="*/ 277535 h 606735"/>
                <a:gd name="connsiteX46" fmla="*/ 282349 w 565186"/>
                <a:gd name="connsiteY46" fmla="*/ 234152 h 606735"/>
                <a:gd name="connsiteX47" fmla="*/ 282535 w 565186"/>
                <a:gd name="connsiteY47" fmla="*/ 234152 h 606735"/>
                <a:gd name="connsiteX48" fmla="*/ 282628 w 565186"/>
                <a:gd name="connsiteY48" fmla="*/ 234152 h 606735"/>
                <a:gd name="connsiteX49" fmla="*/ 282721 w 565186"/>
                <a:gd name="connsiteY49" fmla="*/ 234152 h 606735"/>
                <a:gd name="connsiteX50" fmla="*/ 282906 w 565186"/>
                <a:gd name="connsiteY50" fmla="*/ 234152 h 606735"/>
                <a:gd name="connsiteX51" fmla="*/ 290704 w 565186"/>
                <a:gd name="connsiteY51" fmla="*/ 277535 h 606735"/>
                <a:gd name="connsiteX52" fmla="*/ 303516 w 565186"/>
                <a:gd name="connsiteY52" fmla="*/ 314150 h 606735"/>
                <a:gd name="connsiteX53" fmla="*/ 307508 w 565186"/>
                <a:gd name="connsiteY53" fmla="*/ 301729 h 606735"/>
                <a:gd name="connsiteX54" fmla="*/ 336380 w 565186"/>
                <a:gd name="connsiteY54" fmla="*/ 210792 h 606735"/>
                <a:gd name="connsiteX55" fmla="*/ 396167 w 565186"/>
                <a:gd name="connsiteY55" fmla="*/ 239714 h 606735"/>
                <a:gd name="connsiteX56" fmla="*/ 435344 w 565186"/>
                <a:gd name="connsiteY56" fmla="*/ 334173 h 606735"/>
                <a:gd name="connsiteX57" fmla="*/ 417705 w 565186"/>
                <a:gd name="connsiteY57" fmla="*/ 352064 h 606735"/>
                <a:gd name="connsiteX58" fmla="*/ 282906 w 565186"/>
                <a:gd name="connsiteY58" fmla="*/ 352064 h 606735"/>
                <a:gd name="connsiteX59" fmla="*/ 274922 w 565186"/>
                <a:gd name="connsiteY59" fmla="*/ 352064 h 606735"/>
                <a:gd name="connsiteX60" fmla="*/ 147736 w 565186"/>
                <a:gd name="connsiteY60" fmla="*/ 352064 h 606735"/>
                <a:gd name="connsiteX61" fmla="*/ 130004 w 565186"/>
                <a:gd name="connsiteY61" fmla="*/ 334173 h 606735"/>
                <a:gd name="connsiteX62" fmla="*/ 169088 w 565186"/>
                <a:gd name="connsiteY62" fmla="*/ 239714 h 606735"/>
                <a:gd name="connsiteX63" fmla="*/ 228875 w 565186"/>
                <a:gd name="connsiteY63" fmla="*/ 210792 h 606735"/>
                <a:gd name="connsiteX64" fmla="*/ 277351 w 565186"/>
                <a:gd name="connsiteY64" fmla="*/ 297 h 606735"/>
                <a:gd name="connsiteX65" fmla="*/ 316167 w 565186"/>
                <a:gd name="connsiteY65" fmla="*/ 8453 h 606735"/>
                <a:gd name="connsiteX66" fmla="*/ 335110 w 565186"/>
                <a:gd name="connsiteY66" fmla="*/ 26064 h 606735"/>
                <a:gd name="connsiteX67" fmla="*/ 355911 w 565186"/>
                <a:gd name="connsiteY67" fmla="*/ 91872 h 606735"/>
                <a:gd name="connsiteX68" fmla="*/ 353218 w 565186"/>
                <a:gd name="connsiteY68" fmla="*/ 102067 h 606735"/>
                <a:gd name="connsiteX69" fmla="*/ 359904 w 565186"/>
                <a:gd name="connsiteY69" fmla="*/ 129688 h 606735"/>
                <a:gd name="connsiteX70" fmla="*/ 346532 w 565186"/>
                <a:gd name="connsiteY70" fmla="*/ 153045 h 606735"/>
                <a:gd name="connsiteX71" fmla="*/ 299359 w 565186"/>
                <a:gd name="connsiteY71" fmla="*/ 211160 h 606735"/>
                <a:gd name="connsiteX72" fmla="*/ 264907 w 565186"/>
                <a:gd name="connsiteY72" fmla="*/ 211252 h 606735"/>
                <a:gd name="connsiteX73" fmla="*/ 217920 w 565186"/>
                <a:gd name="connsiteY73" fmla="*/ 153230 h 606735"/>
                <a:gd name="connsiteX74" fmla="*/ 204548 w 565186"/>
                <a:gd name="connsiteY74" fmla="*/ 129873 h 606735"/>
                <a:gd name="connsiteX75" fmla="*/ 211048 w 565186"/>
                <a:gd name="connsiteY75" fmla="*/ 102067 h 606735"/>
                <a:gd name="connsiteX76" fmla="*/ 208355 w 565186"/>
                <a:gd name="connsiteY76" fmla="*/ 91872 h 606735"/>
                <a:gd name="connsiteX77" fmla="*/ 208262 w 565186"/>
                <a:gd name="connsiteY77" fmla="*/ 59524 h 606735"/>
                <a:gd name="connsiteX78" fmla="*/ 227206 w 565186"/>
                <a:gd name="connsiteY78" fmla="*/ 26435 h 606735"/>
                <a:gd name="connsiteX79" fmla="*/ 244757 w 565186"/>
                <a:gd name="connsiteY79" fmla="*/ 11975 h 606735"/>
                <a:gd name="connsiteX80" fmla="*/ 261843 w 565186"/>
                <a:gd name="connsiteY80" fmla="*/ 3263 h 606735"/>
                <a:gd name="connsiteX81" fmla="*/ 277351 w 565186"/>
                <a:gd name="connsiteY81" fmla="*/ 297 h 606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565186" h="606735">
                  <a:moveTo>
                    <a:pt x="266761" y="383537"/>
                  </a:moveTo>
                  <a:lnTo>
                    <a:pt x="298145" y="383537"/>
                  </a:lnTo>
                  <a:lnTo>
                    <a:pt x="298145" y="426731"/>
                  </a:lnTo>
                  <a:lnTo>
                    <a:pt x="485518" y="426731"/>
                  </a:lnTo>
                  <a:cubicBezTo>
                    <a:pt x="500746" y="426731"/>
                    <a:pt x="513188" y="439151"/>
                    <a:pt x="513188" y="454352"/>
                  </a:cubicBezTo>
                  <a:lnTo>
                    <a:pt x="513188" y="503015"/>
                  </a:lnTo>
                  <a:lnTo>
                    <a:pt x="537793" y="503015"/>
                  </a:lnTo>
                  <a:cubicBezTo>
                    <a:pt x="553021" y="503015"/>
                    <a:pt x="565370" y="515528"/>
                    <a:pt x="565184" y="530729"/>
                  </a:cubicBezTo>
                  <a:lnTo>
                    <a:pt x="565184" y="579021"/>
                  </a:lnTo>
                  <a:cubicBezTo>
                    <a:pt x="565184" y="594315"/>
                    <a:pt x="552742" y="606735"/>
                    <a:pt x="537422" y="606735"/>
                  </a:cubicBezTo>
                  <a:lnTo>
                    <a:pt x="456920" y="606735"/>
                  </a:lnTo>
                  <a:cubicBezTo>
                    <a:pt x="441600" y="606735"/>
                    <a:pt x="429250" y="594315"/>
                    <a:pt x="429250" y="579021"/>
                  </a:cubicBezTo>
                  <a:lnTo>
                    <a:pt x="429250" y="530729"/>
                  </a:lnTo>
                  <a:cubicBezTo>
                    <a:pt x="429250" y="515343"/>
                    <a:pt x="441600" y="503015"/>
                    <a:pt x="456920" y="503015"/>
                  </a:cubicBezTo>
                  <a:lnTo>
                    <a:pt x="481618" y="503015"/>
                  </a:lnTo>
                  <a:lnTo>
                    <a:pt x="481618" y="458060"/>
                  </a:lnTo>
                  <a:lnTo>
                    <a:pt x="297959" y="458060"/>
                  </a:lnTo>
                  <a:lnTo>
                    <a:pt x="297959" y="503015"/>
                  </a:lnTo>
                  <a:lnTo>
                    <a:pt x="322843" y="503015"/>
                  </a:lnTo>
                  <a:cubicBezTo>
                    <a:pt x="338256" y="503015"/>
                    <a:pt x="350606" y="515343"/>
                    <a:pt x="350606" y="530729"/>
                  </a:cubicBezTo>
                  <a:lnTo>
                    <a:pt x="350606" y="579021"/>
                  </a:lnTo>
                  <a:cubicBezTo>
                    <a:pt x="350606" y="594315"/>
                    <a:pt x="338256" y="606735"/>
                    <a:pt x="322843" y="606735"/>
                  </a:cubicBezTo>
                  <a:lnTo>
                    <a:pt x="242434" y="606735"/>
                  </a:lnTo>
                  <a:cubicBezTo>
                    <a:pt x="227021" y="606735"/>
                    <a:pt x="214672" y="594315"/>
                    <a:pt x="214672" y="579021"/>
                  </a:cubicBezTo>
                  <a:lnTo>
                    <a:pt x="214672" y="530729"/>
                  </a:lnTo>
                  <a:cubicBezTo>
                    <a:pt x="214672" y="515343"/>
                    <a:pt x="227021" y="503015"/>
                    <a:pt x="242434" y="503015"/>
                  </a:cubicBezTo>
                  <a:lnTo>
                    <a:pt x="266761" y="503015"/>
                  </a:lnTo>
                  <a:lnTo>
                    <a:pt x="266761" y="458060"/>
                  </a:lnTo>
                  <a:lnTo>
                    <a:pt x="83659" y="458060"/>
                  </a:lnTo>
                  <a:lnTo>
                    <a:pt x="83659" y="503015"/>
                  </a:lnTo>
                  <a:lnTo>
                    <a:pt x="108171" y="503015"/>
                  </a:lnTo>
                  <a:cubicBezTo>
                    <a:pt x="123585" y="503015"/>
                    <a:pt x="135934" y="515343"/>
                    <a:pt x="135934" y="530729"/>
                  </a:cubicBezTo>
                  <a:lnTo>
                    <a:pt x="135934" y="579021"/>
                  </a:lnTo>
                  <a:cubicBezTo>
                    <a:pt x="135934" y="594315"/>
                    <a:pt x="123585" y="606735"/>
                    <a:pt x="108171" y="606735"/>
                  </a:cubicBezTo>
                  <a:lnTo>
                    <a:pt x="27762" y="606735"/>
                  </a:lnTo>
                  <a:cubicBezTo>
                    <a:pt x="12349" y="606735"/>
                    <a:pt x="0" y="594315"/>
                    <a:pt x="0" y="579021"/>
                  </a:cubicBezTo>
                  <a:lnTo>
                    <a:pt x="0" y="530729"/>
                  </a:lnTo>
                  <a:cubicBezTo>
                    <a:pt x="0" y="515343"/>
                    <a:pt x="12349" y="503015"/>
                    <a:pt x="27762" y="503015"/>
                  </a:cubicBezTo>
                  <a:lnTo>
                    <a:pt x="52368" y="503015"/>
                  </a:lnTo>
                  <a:lnTo>
                    <a:pt x="52368" y="454352"/>
                  </a:lnTo>
                  <a:cubicBezTo>
                    <a:pt x="52368" y="439151"/>
                    <a:pt x="64717" y="426731"/>
                    <a:pt x="79945" y="426731"/>
                  </a:cubicBezTo>
                  <a:lnTo>
                    <a:pt x="266761" y="426731"/>
                  </a:lnTo>
                  <a:close/>
                  <a:moveTo>
                    <a:pt x="228875" y="210792"/>
                  </a:moveTo>
                  <a:lnTo>
                    <a:pt x="257747" y="301729"/>
                  </a:lnTo>
                  <a:lnTo>
                    <a:pt x="261739" y="314150"/>
                  </a:lnTo>
                  <a:lnTo>
                    <a:pt x="274551" y="277535"/>
                  </a:lnTo>
                  <a:cubicBezTo>
                    <a:pt x="245029" y="236098"/>
                    <a:pt x="276779" y="234152"/>
                    <a:pt x="282349" y="234152"/>
                  </a:cubicBezTo>
                  <a:lnTo>
                    <a:pt x="282535" y="234152"/>
                  </a:lnTo>
                  <a:lnTo>
                    <a:pt x="282628" y="234152"/>
                  </a:lnTo>
                  <a:lnTo>
                    <a:pt x="282721" y="234152"/>
                  </a:lnTo>
                  <a:lnTo>
                    <a:pt x="282906" y="234152"/>
                  </a:lnTo>
                  <a:cubicBezTo>
                    <a:pt x="288476" y="234245"/>
                    <a:pt x="320412" y="236284"/>
                    <a:pt x="290704" y="277535"/>
                  </a:cubicBezTo>
                  <a:lnTo>
                    <a:pt x="303516" y="314150"/>
                  </a:lnTo>
                  <a:lnTo>
                    <a:pt x="307508" y="301729"/>
                  </a:lnTo>
                  <a:lnTo>
                    <a:pt x="336380" y="210792"/>
                  </a:lnTo>
                  <a:cubicBezTo>
                    <a:pt x="336380" y="210792"/>
                    <a:pt x="358754" y="225531"/>
                    <a:pt x="396167" y="239714"/>
                  </a:cubicBezTo>
                  <a:cubicBezTo>
                    <a:pt x="433302" y="253155"/>
                    <a:pt x="434880" y="282077"/>
                    <a:pt x="435344" y="334173"/>
                  </a:cubicBezTo>
                  <a:cubicBezTo>
                    <a:pt x="435530" y="343999"/>
                    <a:pt x="427546" y="352064"/>
                    <a:pt x="417705" y="352064"/>
                  </a:cubicBezTo>
                  <a:lnTo>
                    <a:pt x="282906" y="352064"/>
                  </a:lnTo>
                  <a:lnTo>
                    <a:pt x="274922" y="352064"/>
                  </a:lnTo>
                  <a:lnTo>
                    <a:pt x="147736" y="352064"/>
                  </a:lnTo>
                  <a:cubicBezTo>
                    <a:pt x="137895" y="352064"/>
                    <a:pt x="129911" y="343999"/>
                    <a:pt x="130004" y="334173"/>
                  </a:cubicBezTo>
                  <a:cubicBezTo>
                    <a:pt x="130654" y="282077"/>
                    <a:pt x="132139" y="253155"/>
                    <a:pt x="169088" y="239714"/>
                  </a:cubicBezTo>
                  <a:cubicBezTo>
                    <a:pt x="206501" y="225345"/>
                    <a:pt x="228875" y="210792"/>
                    <a:pt x="228875" y="210792"/>
                  </a:cubicBezTo>
                  <a:close/>
                  <a:moveTo>
                    <a:pt x="277351" y="297"/>
                  </a:moveTo>
                  <a:cubicBezTo>
                    <a:pt x="294159" y="-1186"/>
                    <a:pt x="307066" y="3077"/>
                    <a:pt x="316167" y="8453"/>
                  </a:cubicBezTo>
                  <a:cubicBezTo>
                    <a:pt x="329910" y="16054"/>
                    <a:pt x="335110" y="26064"/>
                    <a:pt x="335110" y="26064"/>
                  </a:cubicBezTo>
                  <a:cubicBezTo>
                    <a:pt x="335110" y="26064"/>
                    <a:pt x="366590" y="28288"/>
                    <a:pt x="355911" y="91872"/>
                  </a:cubicBezTo>
                  <a:cubicBezTo>
                    <a:pt x="355354" y="95208"/>
                    <a:pt x="354426" y="98730"/>
                    <a:pt x="353218" y="102067"/>
                  </a:cubicBezTo>
                  <a:cubicBezTo>
                    <a:pt x="359533" y="101511"/>
                    <a:pt x="366869" y="105126"/>
                    <a:pt x="359904" y="129688"/>
                  </a:cubicBezTo>
                  <a:cubicBezTo>
                    <a:pt x="354797" y="147762"/>
                    <a:pt x="350154" y="152860"/>
                    <a:pt x="346532" y="153045"/>
                  </a:cubicBezTo>
                  <a:cubicBezTo>
                    <a:pt x="343189" y="174456"/>
                    <a:pt x="326103" y="201520"/>
                    <a:pt x="299359" y="211160"/>
                  </a:cubicBezTo>
                  <a:cubicBezTo>
                    <a:pt x="288308" y="215238"/>
                    <a:pt x="276051" y="215238"/>
                    <a:pt x="264907" y="211252"/>
                  </a:cubicBezTo>
                  <a:cubicBezTo>
                    <a:pt x="237699" y="201798"/>
                    <a:pt x="221263" y="174548"/>
                    <a:pt x="217920" y="153230"/>
                  </a:cubicBezTo>
                  <a:cubicBezTo>
                    <a:pt x="214298" y="152860"/>
                    <a:pt x="209562" y="147762"/>
                    <a:pt x="204548" y="129873"/>
                  </a:cubicBezTo>
                  <a:cubicBezTo>
                    <a:pt x="197583" y="105218"/>
                    <a:pt x="204919" y="101696"/>
                    <a:pt x="211048" y="102067"/>
                  </a:cubicBezTo>
                  <a:cubicBezTo>
                    <a:pt x="209841" y="98545"/>
                    <a:pt x="209005" y="95208"/>
                    <a:pt x="208355" y="91872"/>
                  </a:cubicBezTo>
                  <a:cubicBezTo>
                    <a:pt x="206126" y="80378"/>
                    <a:pt x="205476" y="69812"/>
                    <a:pt x="208262" y="59524"/>
                  </a:cubicBezTo>
                  <a:cubicBezTo>
                    <a:pt x="211419" y="45806"/>
                    <a:pt x="218848" y="34962"/>
                    <a:pt x="227206" y="26435"/>
                  </a:cubicBezTo>
                  <a:cubicBezTo>
                    <a:pt x="232499" y="20873"/>
                    <a:pt x="238442" y="15868"/>
                    <a:pt x="244757" y="11975"/>
                  </a:cubicBezTo>
                  <a:cubicBezTo>
                    <a:pt x="249957" y="8453"/>
                    <a:pt x="255621" y="5395"/>
                    <a:pt x="261843" y="3263"/>
                  </a:cubicBezTo>
                  <a:cubicBezTo>
                    <a:pt x="266672" y="1687"/>
                    <a:pt x="271872" y="575"/>
                    <a:pt x="277351" y="297"/>
                  </a:cubicBezTo>
                  <a:close/>
                </a:path>
              </a:pathLst>
            </a:custGeom>
            <a:solidFill>
              <a:schemeClr val="accent3"/>
            </a:solidFill>
            <a:ln w="3175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48" name="îṩḷiḋè">
              <a:extLst>
                <a:ext uri="{FF2B5EF4-FFF2-40B4-BE49-F238E27FC236}">
                  <a16:creationId xmlns:a16="http://schemas.microsoft.com/office/drawing/2014/main" id="{1C3FE260-5210-413C-B122-7B2E9E0B7E82}"/>
                </a:ext>
              </a:extLst>
            </p:cNvPr>
            <p:cNvSpPr/>
            <p:nvPr/>
          </p:nvSpPr>
          <p:spPr>
            <a:xfrm>
              <a:off x="8263499" y="3158499"/>
              <a:ext cx="2160494" cy="730623"/>
            </a:xfrm>
            <a:prstGeom prst="rect">
              <a:avLst/>
            </a:prstGeom>
            <a:solidFill>
              <a:schemeClr val="accent3"/>
            </a:solidFill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r>
                <a:rPr lang="en-US" altLang="zh-CN" sz="2000" u="sng" dirty="0">
                  <a:solidFill>
                    <a:schemeClr val="bg1"/>
                  </a:solidFill>
                </a:rPr>
                <a:t>2019</a:t>
              </a:r>
              <a:endParaRPr lang="zh-CN" altLang="en-US" sz="2000" u="sng" dirty="0">
                <a:solidFill>
                  <a:schemeClr val="bg1"/>
                </a:solidFill>
              </a:endParaRPr>
            </a:p>
          </p:txBody>
        </p:sp>
        <p:grpSp>
          <p:nvGrpSpPr>
            <p:cNvPr id="49" name="îṥḻíḋe">
              <a:extLst>
                <a:ext uri="{FF2B5EF4-FFF2-40B4-BE49-F238E27FC236}">
                  <a16:creationId xmlns:a16="http://schemas.microsoft.com/office/drawing/2014/main" id="{D1C97CC6-9322-4149-BA89-8B84452048B3}"/>
                </a:ext>
              </a:extLst>
            </p:cNvPr>
            <p:cNvGrpSpPr/>
            <p:nvPr/>
          </p:nvGrpSpPr>
          <p:grpSpPr>
            <a:xfrm>
              <a:off x="7824322" y="4019110"/>
              <a:ext cx="3038849" cy="1667128"/>
              <a:chOff x="1305859" y="4466972"/>
              <a:chExt cx="3038849" cy="1667128"/>
            </a:xfrm>
          </p:grpSpPr>
          <p:sp>
            <p:nvSpPr>
              <p:cNvPr id="52" name="îşľiḓê">
                <a:extLst>
                  <a:ext uri="{FF2B5EF4-FFF2-40B4-BE49-F238E27FC236}">
                    <a16:creationId xmlns:a16="http://schemas.microsoft.com/office/drawing/2014/main" id="{4E9A126B-220C-4D25-BF8F-206546389E42}"/>
                  </a:ext>
                </a:extLst>
              </p:cNvPr>
              <p:cNvSpPr/>
              <p:nvPr/>
            </p:nvSpPr>
            <p:spPr bwMode="auto">
              <a:xfrm>
                <a:off x="1305859" y="4854568"/>
                <a:ext cx="3038849" cy="12795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53" name="îṧḻíḑe">
                <a:extLst>
                  <a:ext uri="{FF2B5EF4-FFF2-40B4-BE49-F238E27FC236}">
                    <a16:creationId xmlns:a16="http://schemas.microsoft.com/office/drawing/2014/main" id="{3B38DF14-A661-4985-8EB6-C154FB94541B}"/>
                  </a:ext>
                </a:extLst>
              </p:cNvPr>
              <p:cNvSpPr txBox="1"/>
              <p:nvPr/>
            </p:nvSpPr>
            <p:spPr bwMode="auto">
              <a:xfrm>
                <a:off x="1305859" y="4466972"/>
                <a:ext cx="3038849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598B70DB-10AC-40F9-848B-7E1509D5F475}"/>
                </a:ext>
              </a:extLst>
            </p:cNvPr>
            <p:cNvCxnSpPr/>
            <p:nvPr/>
          </p:nvCxnSpPr>
          <p:spPr>
            <a:xfrm>
              <a:off x="4462603" y="1685738"/>
              <a:ext cx="0" cy="74407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id="{CBFD9E75-4D7B-4697-AE90-11B15070F9A8}"/>
                </a:ext>
              </a:extLst>
            </p:cNvPr>
            <p:cNvCxnSpPr/>
            <p:nvPr/>
          </p:nvCxnSpPr>
          <p:spPr>
            <a:xfrm>
              <a:off x="7716700" y="1685738"/>
              <a:ext cx="0" cy="74407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95914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3164114" y="2363407"/>
            <a:ext cx="1225577" cy="1065594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7B4FEB-9C24-4871-A8A4-2AFDA1539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17E1B1C-8BCC-43CB-A206-309B0111C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159FB2E-40B7-4F79-B692-C5E42A180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30</a:t>
            </a:fld>
            <a:endParaRPr lang="zh-CN" altLang="en-US"/>
          </a:p>
        </p:txBody>
      </p:sp>
      <p:grpSp>
        <p:nvGrpSpPr>
          <p:cNvPr id="5" name="21084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58D2698-4F92-4B88-95B1-C2E67E9AF02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130299"/>
            <a:ext cx="10860088" cy="4992315"/>
            <a:chOff x="660400" y="1130299"/>
            <a:chExt cx="10860088" cy="4992315"/>
          </a:xfrm>
        </p:grpSpPr>
        <p:sp>
          <p:nvSpPr>
            <p:cNvPr id="6" name="îṥľïdè">
              <a:extLst>
                <a:ext uri="{FF2B5EF4-FFF2-40B4-BE49-F238E27FC236}">
                  <a16:creationId xmlns:a16="http://schemas.microsoft.com/office/drawing/2014/main" id="{B1DD115A-E236-4000-8125-2690A81EB108}"/>
                </a:ext>
              </a:extLst>
            </p:cNvPr>
            <p:cNvSpPr txBox="1"/>
            <p:nvPr/>
          </p:nvSpPr>
          <p:spPr>
            <a:xfrm>
              <a:off x="673099" y="1130299"/>
              <a:ext cx="10845804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Unified fonts make reading more fluent.</a:t>
              </a:r>
            </a:p>
          </p:txBody>
        </p:sp>
        <p:sp>
          <p:nvSpPr>
            <p:cNvPr id="7" name="íśḻíḍé">
              <a:extLst>
                <a:ext uri="{FF2B5EF4-FFF2-40B4-BE49-F238E27FC236}">
                  <a16:creationId xmlns:a16="http://schemas.microsoft.com/office/drawing/2014/main" id="{54E18BA2-1B74-4C9C-BEF3-D8AC2B450994}"/>
                </a:ext>
              </a:extLst>
            </p:cNvPr>
            <p:cNvSpPr txBox="1"/>
            <p:nvPr/>
          </p:nvSpPr>
          <p:spPr>
            <a:xfrm>
              <a:off x="673100" y="1712225"/>
              <a:ext cx="10845800" cy="594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Theme color makes PPT more convenient to change.</a:t>
              </a:r>
            </a:p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Adjust the spacing to adapt to Chinese typesetting, use the reference line in PPT.</a:t>
              </a:r>
            </a:p>
          </p:txBody>
        </p:sp>
        <p:grpSp>
          <p:nvGrpSpPr>
            <p:cNvPr id="8" name="ïŝļiḑê">
              <a:extLst>
                <a:ext uri="{FF2B5EF4-FFF2-40B4-BE49-F238E27FC236}">
                  <a16:creationId xmlns:a16="http://schemas.microsoft.com/office/drawing/2014/main" id="{FFEE30CC-6351-44ED-8575-74903BFDC22E}"/>
                </a:ext>
              </a:extLst>
            </p:cNvPr>
            <p:cNvGrpSpPr/>
            <p:nvPr/>
          </p:nvGrpSpPr>
          <p:grpSpPr>
            <a:xfrm>
              <a:off x="660400" y="2800568"/>
              <a:ext cx="3223538" cy="3322046"/>
              <a:chOff x="660400" y="2800568"/>
              <a:chExt cx="3223538" cy="3322046"/>
            </a:xfrm>
          </p:grpSpPr>
          <p:sp>
            <p:nvSpPr>
              <p:cNvPr id="19" name="íṥḻídé">
                <a:extLst>
                  <a:ext uri="{FF2B5EF4-FFF2-40B4-BE49-F238E27FC236}">
                    <a16:creationId xmlns:a16="http://schemas.microsoft.com/office/drawing/2014/main" id="{B5AAD484-96B7-4312-B9C0-A0D3B8E4E46E}"/>
                  </a:ext>
                </a:extLst>
              </p:cNvPr>
              <p:cNvSpPr/>
              <p:nvPr/>
            </p:nvSpPr>
            <p:spPr>
              <a:xfrm>
                <a:off x="660400" y="3424582"/>
                <a:ext cx="3223537" cy="26980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  <a:effectLst>
                <a:glow>
                  <a:schemeClr val="accent1"/>
                </a:glow>
                <a:reflection endPos="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20" name="îṩḻíďê">
                <a:extLst>
                  <a:ext uri="{FF2B5EF4-FFF2-40B4-BE49-F238E27FC236}">
                    <a16:creationId xmlns:a16="http://schemas.microsoft.com/office/drawing/2014/main" id="{082565E0-3030-44E8-B346-4ED377C27CC7}"/>
                  </a:ext>
                </a:extLst>
              </p:cNvPr>
              <p:cNvSpPr/>
              <p:nvPr/>
            </p:nvSpPr>
            <p:spPr>
              <a:xfrm>
                <a:off x="1653880" y="2800568"/>
                <a:ext cx="1236576" cy="1236576"/>
              </a:xfrm>
              <a:prstGeom prst="ellipse">
                <a:avLst/>
              </a:prstGeom>
              <a:blipFill>
                <a:blip r:embed="rId3"/>
                <a:stretch>
                  <a:fillRect t="-25757" b="-25233"/>
                </a:stretch>
              </a:blipFill>
              <a:ln w="38100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21" name="í$1îḑe">
                <a:extLst>
                  <a:ext uri="{FF2B5EF4-FFF2-40B4-BE49-F238E27FC236}">
                    <a16:creationId xmlns:a16="http://schemas.microsoft.com/office/drawing/2014/main" id="{AE24952A-CE8D-4CD1-9E1F-D04205A222DD}"/>
                  </a:ext>
                </a:extLst>
              </p:cNvPr>
              <p:cNvSpPr txBox="1"/>
              <p:nvPr/>
            </p:nvSpPr>
            <p:spPr>
              <a:xfrm>
                <a:off x="671512" y="4399568"/>
                <a:ext cx="3212426" cy="47038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22" name="îṩľiďê">
                <a:extLst>
                  <a:ext uri="{FF2B5EF4-FFF2-40B4-BE49-F238E27FC236}">
                    <a16:creationId xmlns:a16="http://schemas.microsoft.com/office/drawing/2014/main" id="{FC6015C0-8439-4842-AFEC-CAEEF70E4CEB}"/>
                  </a:ext>
                </a:extLst>
              </p:cNvPr>
              <p:cNvSpPr txBox="1"/>
              <p:nvPr/>
            </p:nvSpPr>
            <p:spPr>
              <a:xfrm>
                <a:off x="671513" y="4869948"/>
                <a:ext cx="3212424" cy="85775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9" name="íṣļíḑè">
              <a:extLst>
                <a:ext uri="{FF2B5EF4-FFF2-40B4-BE49-F238E27FC236}">
                  <a16:creationId xmlns:a16="http://schemas.microsoft.com/office/drawing/2014/main" id="{4AC82582-232D-40C8-9BA3-922324322382}"/>
                </a:ext>
              </a:extLst>
            </p:cNvPr>
            <p:cNvGrpSpPr/>
            <p:nvPr/>
          </p:nvGrpSpPr>
          <p:grpSpPr>
            <a:xfrm>
              <a:off x="4341011" y="2412077"/>
              <a:ext cx="3509979" cy="3710537"/>
              <a:chOff x="660400" y="2714885"/>
              <a:chExt cx="3223538" cy="3407729"/>
            </a:xfrm>
          </p:grpSpPr>
          <p:sp>
            <p:nvSpPr>
              <p:cNvPr id="15" name="i$lïdé">
                <a:extLst>
                  <a:ext uri="{FF2B5EF4-FFF2-40B4-BE49-F238E27FC236}">
                    <a16:creationId xmlns:a16="http://schemas.microsoft.com/office/drawing/2014/main" id="{374F351A-0EAA-4AB0-A95B-57BDB03ABA44}"/>
                  </a:ext>
                </a:extLst>
              </p:cNvPr>
              <p:cNvSpPr/>
              <p:nvPr/>
            </p:nvSpPr>
            <p:spPr>
              <a:xfrm>
                <a:off x="660400" y="3424582"/>
                <a:ext cx="3223537" cy="26980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accent1"/>
                </a:solidFill>
              </a:ln>
              <a:effectLst>
                <a:glow>
                  <a:schemeClr val="accent1"/>
                </a:glow>
                <a:reflection endPos="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6" name="íŝ1iďè">
                <a:extLst>
                  <a:ext uri="{FF2B5EF4-FFF2-40B4-BE49-F238E27FC236}">
                    <a16:creationId xmlns:a16="http://schemas.microsoft.com/office/drawing/2014/main" id="{EC79288F-1AEB-4078-934E-473648E381CF}"/>
                  </a:ext>
                </a:extLst>
              </p:cNvPr>
              <p:cNvSpPr/>
              <p:nvPr/>
            </p:nvSpPr>
            <p:spPr>
              <a:xfrm>
                <a:off x="1568195" y="2714885"/>
                <a:ext cx="1407947" cy="1407945"/>
              </a:xfrm>
              <a:prstGeom prst="ellipse">
                <a:avLst/>
              </a:prstGeom>
              <a:blipFill>
                <a:blip r:embed="rId4"/>
                <a:stretch>
                  <a:fillRect l="-25504" r="-25084"/>
                </a:stretch>
              </a:blipFill>
              <a:ln w="38100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7" name="îS1ïḓe">
                <a:extLst>
                  <a:ext uri="{FF2B5EF4-FFF2-40B4-BE49-F238E27FC236}">
                    <a16:creationId xmlns:a16="http://schemas.microsoft.com/office/drawing/2014/main" id="{3F4CEBDE-0454-493B-AFBA-DFBBDF72C2AD}"/>
                  </a:ext>
                </a:extLst>
              </p:cNvPr>
              <p:cNvSpPr txBox="1"/>
              <p:nvPr/>
            </p:nvSpPr>
            <p:spPr>
              <a:xfrm>
                <a:off x="671512" y="4399568"/>
                <a:ext cx="3212426" cy="47038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b="1" dirty="0">
                    <a:solidFill>
                      <a:schemeClr val="accent1"/>
                    </a:solidFill>
                  </a:rPr>
                  <a:t>Text here</a:t>
                </a:r>
                <a:endParaRPr lang="zh-CN" altLang="en-US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8" name="îsḷîḑê">
                <a:extLst>
                  <a:ext uri="{FF2B5EF4-FFF2-40B4-BE49-F238E27FC236}">
                    <a16:creationId xmlns:a16="http://schemas.microsoft.com/office/drawing/2014/main" id="{AFB9D2A3-73E3-4FB3-953F-5853634F5C5C}"/>
                  </a:ext>
                </a:extLst>
              </p:cNvPr>
              <p:cNvSpPr txBox="1"/>
              <p:nvPr/>
            </p:nvSpPr>
            <p:spPr>
              <a:xfrm>
                <a:off x="671513" y="4869948"/>
                <a:ext cx="3212424" cy="85775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0" name="ïṥḻiḓê">
              <a:extLst>
                <a:ext uri="{FF2B5EF4-FFF2-40B4-BE49-F238E27FC236}">
                  <a16:creationId xmlns:a16="http://schemas.microsoft.com/office/drawing/2014/main" id="{68DFC1B6-5AA2-49CB-84EE-CDF21FEEE27A}"/>
                </a:ext>
              </a:extLst>
            </p:cNvPr>
            <p:cNvGrpSpPr/>
            <p:nvPr/>
          </p:nvGrpSpPr>
          <p:grpSpPr>
            <a:xfrm>
              <a:off x="8296950" y="2800568"/>
              <a:ext cx="3223538" cy="3322046"/>
              <a:chOff x="660400" y="2800568"/>
              <a:chExt cx="3223538" cy="3322046"/>
            </a:xfrm>
          </p:grpSpPr>
          <p:sp>
            <p:nvSpPr>
              <p:cNvPr id="11" name="išḷïḓê">
                <a:extLst>
                  <a:ext uri="{FF2B5EF4-FFF2-40B4-BE49-F238E27FC236}">
                    <a16:creationId xmlns:a16="http://schemas.microsoft.com/office/drawing/2014/main" id="{536557A2-D6F9-40CD-B223-67C1CEC93DB8}"/>
                  </a:ext>
                </a:extLst>
              </p:cNvPr>
              <p:cNvSpPr/>
              <p:nvPr/>
            </p:nvSpPr>
            <p:spPr>
              <a:xfrm>
                <a:off x="660400" y="3424582"/>
                <a:ext cx="3223537" cy="26980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  <a:effectLst>
                <a:glow>
                  <a:schemeClr val="accent1"/>
                </a:glow>
                <a:reflection endPos="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2" name="ísļïḋê">
                <a:extLst>
                  <a:ext uri="{FF2B5EF4-FFF2-40B4-BE49-F238E27FC236}">
                    <a16:creationId xmlns:a16="http://schemas.microsoft.com/office/drawing/2014/main" id="{FEDB7E42-7C01-47A8-8A02-DBC48C7B5524}"/>
                  </a:ext>
                </a:extLst>
              </p:cNvPr>
              <p:cNvSpPr/>
              <p:nvPr/>
            </p:nvSpPr>
            <p:spPr>
              <a:xfrm>
                <a:off x="1653880" y="2800568"/>
                <a:ext cx="1236576" cy="1236576"/>
              </a:xfrm>
              <a:prstGeom prst="ellipse">
                <a:avLst/>
              </a:prstGeom>
              <a:blipFill>
                <a:blip r:embed="rId5"/>
                <a:stretch>
                  <a:fillRect l="-25257" r="-24743"/>
                </a:stretch>
              </a:blipFill>
              <a:ln w="38100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3" name="íšlíde">
                <a:extLst>
                  <a:ext uri="{FF2B5EF4-FFF2-40B4-BE49-F238E27FC236}">
                    <a16:creationId xmlns:a16="http://schemas.microsoft.com/office/drawing/2014/main" id="{047B4443-7EA9-4023-ACA1-8FB7697DFB41}"/>
                  </a:ext>
                </a:extLst>
              </p:cNvPr>
              <p:cNvSpPr txBox="1"/>
              <p:nvPr/>
            </p:nvSpPr>
            <p:spPr>
              <a:xfrm>
                <a:off x="671512" y="4399568"/>
                <a:ext cx="3212426" cy="47038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14" name="ï$lïďé">
                <a:extLst>
                  <a:ext uri="{FF2B5EF4-FFF2-40B4-BE49-F238E27FC236}">
                    <a16:creationId xmlns:a16="http://schemas.microsoft.com/office/drawing/2014/main" id="{1B8F7A0D-CE0B-44F8-A086-A86A65AA3208}"/>
                  </a:ext>
                </a:extLst>
              </p:cNvPr>
              <p:cNvSpPr txBox="1"/>
              <p:nvPr/>
            </p:nvSpPr>
            <p:spPr>
              <a:xfrm>
                <a:off x="671513" y="4869948"/>
                <a:ext cx="3212424" cy="85775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199321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5E6613-4C98-45CA-9296-919328E65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8BF3EDF-537C-45C4-B528-5FF1D744A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900928A-2A98-45C2-8A64-EA2F4DF7C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31</a:t>
            </a:fld>
            <a:endParaRPr lang="zh-CN" altLang="en-US"/>
          </a:p>
        </p:txBody>
      </p:sp>
      <p:grpSp>
        <p:nvGrpSpPr>
          <p:cNvPr id="28" name="26702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BD0D059-CC5F-4D43-902B-65833ABD7CA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884444"/>
            <a:ext cx="10858500" cy="3495512"/>
            <a:chOff x="660400" y="1884444"/>
            <a:chExt cx="10858500" cy="3495512"/>
          </a:xfrm>
        </p:grpSpPr>
        <p:grpSp>
          <p:nvGrpSpPr>
            <p:cNvPr id="29" name="îŝḻîḓe">
              <a:extLst>
                <a:ext uri="{FF2B5EF4-FFF2-40B4-BE49-F238E27FC236}">
                  <a16:creationId xmlns:a16="http://schemas.microsoft.com/office/drawing/2014/main" id="{41A6EF37-6BC7-4F87-9036-4DEA256D0616}"/>
                </a:ext>
              </a:extLst>
            </p:cNvPr>
            <p:cNvGrpSpPr/>
            <p:nvPr/>
          </p:nvGrpSpPr>
          <p:grpSpPr>
            <a:xfrm>
              <a:off x="660400" y="2345764"/>
              <a:ext cx="2572872" cy="2572872"/>
              <a:chOff x="660400" y="2262095"/>
              <a:chExt cx="2740210" cy="2740210"/>
            </a:xfrm>
          </p:grpSpPr>
          <p:sp>
            <p:nvSpPr>
              <p:cNvPr id="72" name="iśliḋé">
                <a:extLst>
                  <a:ext uri="{FF2B5EF4-FFF2-40B4-BE49-F238E27FC236}">
                    <a16:creationId xmlns:a16="http://schemas.microsoft.com/office/drawing/2014/main" id="{21B36873-6B54-4CE1-BBF6-596D6DEE588D}"/>
                  </a:ext>
                </a:extLst>
              </p:cNvPr>
              <p:cNvSpPr/>
              <p:nvPr/>
            </p:nvSpPr>
            <p:spPr>
              <a:xfrm>
                <a:off x="660400" y="2262095"/>
                <a:ext cx="2740210" cy="2740210"/>
              </a:xfrm>
              <a:prstGeom prst="ellipse">
                <a:avLst/>
              </a:prstGeom>
              <a:noFill/>
              <a:ln w="76200" cap="rnd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3" name="ïšlîḓè">
                <a:extLst>
                  <a:ext uri="{FF2B5EF4-FFF2-40B4-BE49-F238E27FC236}">
                    <a16:creationId xmlns:a16="http://schemas.microsoft.com/office/drawing/2014/main" id="{F52CA7E0-5E6F-4590-A32C-0C3198FFF741}"/>
                  </a:ext>
                </a:extLst>
              </p:cNvPr>
              <p:cNvSpPr/>
              <p:nvPr/>
            </p:nvSpPr>
            <p:spPr>
              <a:xfrm>
                <a:off x="905434" y="2507129"/>
                <a:ext cx="2250142" cy="2250142"/>
              </a:xfrm>
              <a:prstGeom prst="ellipse">
                <a:avLst/>
              </a:prstGeom>
              <a:noFill/>
              <a:ln w="12700" cap="rnd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77"/>
                <a:r>
                  <a:rPr lang="en-US" altLang="zh-CN" sz="2800" dirty="0">
                    <a:solidFill>
                      <a:schemeClr val="tx1"/>
                    </a:solidFill>
                  </a:rPr>
                  <a:t>…Text</a:t>
                </a:r>
                <a:endParaRPr lang="zh-CN" altLang="en-US" sz="28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7510E877-070D-4F30-AC4C-1D30A1D2D1E4}"/>
                </a:ext>
              </a:extLst>
            </p:cNvPr>
            <p:cNvCxnSpPr>
              <a:stCxn id="72" idx="7"/>
            </p:cNvCxnSpPr>
            <p:nvPr/>
          </p:nvCxnSpPr>
          <p:spPr>
            <a:xfrm flipV="1">
              <a:off x="3003200" y="2269926"/>
              <a:ext cx="1133261" cy="45262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4FD36E9E-C603-4596-A504-A0AC8DF01AB6}"/>
                </a:ext>
              </a:extLst>
            </p:cNvPr>
            <p:cNvCxnSpPr>
              <a:stCxn id="72" idx="6"/>
            </p:cNvCxnSpPr>
            <p:nvPr/>
          </p:nvCxnSpPr>
          <p:spPr>
            <a:xfrm>
              <a:off x="3336799" y="3632200"/>
              <a:ext cx="799662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id="{C6221A70-1465-4750-8D4F-03135170326F}"/>
                </a:ext>
              </a:extLst>
            </p:cNvPr>
            <p:cNvCxnSpPr>
              <a:stCxn id="72" idx="5"/>
            </p:cNvCxnSpPr>
            <p:nvPr/>
          </p:nvCxnSpPr>
          <p:spPr>
            <a:xfrm>
              <a:off x="3003200" y="4541848"/>
              <a:ext cx="1133261" cy="45262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ïṥļîḋê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4817777" y="3246718"/>
              <a:ext cx="1705539" cy="770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34" name="iṩḻïḓè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7315569" y="3246718"/>
              <a:ext cx="1705539" cy="770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35" name="îśḷíḍè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9813361" y="3246718"/>
              <a:ext cx="1705539" cy="770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grpSp>
          <p:nvGrpSpPr>
            <p:cNvPr id="36" name="íśľíḋé">
              <a:extLst>
                <a:ext uri="{FF2B5EF4-FFF2-40B4-BE49-F238E27FC236}">
                  <a16:creationId xmlns:a16="http://schemas.microsoft.com/office/drawing/2014/main" id="{763D7F44-A714-4FAB-BB0A-26A3E743F335}"/>
                </a:ext>
              </a:extLst>
            </p:cNvPr>
            <p:cNvGrpSpPr/>
            <p:nvPr/>
          </p:nvGrpSpPr>
          <p:grpSpPr>
            <a:xfrm>
              <a:off x="4136462" y="3336366"/>
              <a:ext cx="5587252" cy="591668"/>
              <a:chOff x="4136462" y="3336366"/>
              <a:chExt cx="5587252" cy="591668"/>
            </a:xfrm>
          </p:grpSpPr>
          <p:grpSp>
            <p:nvGrpSpPr>
              <p:cNvPr id="63" name="išľïḑè">
                <a:extLst>
                  <a:ext uri="{FF2B5EF4-FFF2-40B4-BE49-F238E27FC236}">
                    <a16:creationId xmlns:a16="http://schemas.microsoft.com/office/drawing/2014/main" id="{A65BF002-B4B7-46CF-B2E2-151EDA00088C}"/>
                  </a:ext>
                </a:extLst>
              </p:cNvPr>
              <p:cNvGrpSpPr/>
              <p:nvPr/>
            </p:nvGrpSpPr>
            <p:grpSpPr>
              <a:xfrm>
                <a:off x="4136462" y="3336366"/>
                <a:ext cx="591668" cy="591668"/>
                <a:chOff x="5504332" y="1506073"/>
                <a:chExt cx="591668" cy="591668"/>
              </a:xfrm>
            </p:grpSpPr>
            <p:sp>
              <p:nvSpPr>
                <p:cNvPr id="70" name="iṡļïḍè">
                  <a:extLst>
                    <a:ext uri="{FF2B5EF4-FFF2-40B4-BE49-F238E27FC236}">
                      <a16:creationId xmlns:a16="http://schemas.microsoft.com/office/drawing/2014/main" id="{F5B93409-51F5-4D56-9891-A3C797948896}"/>
                    </a:ext>
                  </a:extLst>
                </p:cNvPr>
                <p:cNvSpPr/>
                <p:nvPr/>
              </p:nvSpPr>
              <p:spPr>
                <a:xfrm>
                  <a:off x="5504332" y="1506073"/>
                  <a:ext cx="591668" cy="591668"/>
                </a:xfrm>
                <a:prstGeom prst="ellipse">
                  <a:avLst/>
                </a:prstGeom>
                <a:solidFill>
                  <a:schemeClr val="accent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  <p:sp>
              <p:nvSpPr>
                <p:cNvPr id="71" name="ïṩľíḋé">
                  <a:extLst>
                    <a:ext uri="{FF2B5EF4-FFF2-40B4-BE49-F238E27FC236}">
                      <a16:creationId xmlns:a16="http://schemas.microsoft.com/office/drawing/2014/main" id="{15441595-6F31-4E70-B331-1981B6546458}"/>
                    </a:ext>
                  </a:extLst>
                </p:cNvPr>
                <p:cNvSpPr/>
                <p:nvPr/>
              </p:nvSpPr>
              <p:spPr>
                <a:xfrm>
                  <a:off x="5656732" y="1685862"/>
                  <a:ext cx="286868" cy="232088"/>
                </a:xfrm>
                <a:custGeom>
                  <a:avLst/>
                  <a:gdLst>
                    <a:gd name="connsiteX0" fmla="*/ 188582 w 594496"/>
                    <a:gd name="connsiteY0" fmla="*/ 329337 h 480973"/>
                    <a:gd name="connsiteX1" fmla="*/ 168300 w 594496"/>
                    <a:gd name="connsiteY1" fmla="*/ 344705 h 480973"/>
                    <a:gd name="connsiteX2" fmla="*/ 178441 w 594496"/>
                    <a:gd name="connsiteY2" fmla="*/ 383845 h 480973"/>
                    <a:gd name="connsiteX3" fmla="*/ 223616 w 594496"/>
                    <a:gd name="connsiteY3" fmla="*/ 369110 h 480973"/>
                    <a:gd name="connsiteX4" fmla="*/ 213013 w 594496"/>
                    <a:gd name="connsiteY4" fmla="*/ 329510 h 480973"/>
                    <a:gd name="connsiteX5" fmla="*/ 188582 w 594496"/>
                    <a:gd name="connsiteY5" fmla="*/ 329337 h 480973"/>
                    <a:gd name="connsiteX6" fmla="*/ 250352 w 594496"/>
                    <a:gd name="connsiteY6" fmla="*/ 314315 h 480973"/>
                    <a:gd name="connsiteX7" fmla="*/ 233757 w 594496"/>
                    <a:gd name="connsiteY7" fmla="*/ 320301 h 480973"/>
                    <a:gd name="connsiteX8" fmla="*/ 238367 w 594496"/>
                    <a:gd name="connsiteY8" fmla="*/ 335036 h 480973"/>
                    <a:gd name="connsiteX9" fmla="*/ 254961 w 594496"/>
                    <a:gd name="connsiteY9" fmla="*/ 329049 h 480973"/>
                    <a:gd name="connsiteX10" fmla="*/ 250352 w 594496"/>
                    <a:gd name="connsiteY10" fmla="*/ 314315 h 480973"/>
                    <a:gd name="connsiteX11" fmla="*/ 223860 w 594496"/>
                    <a:gd name="connsiteY11" fmla="*/ 258951 h 480973"/>
                    <a:gd name="connsiteX12" fmla="*/ 259571 w 594496"/>
                    <a:gd name="connsiteY12" fmla="*/ 261822 h 480973"/>
                    <a:gd name="connsiteX13" fmla="*/ 313043 w 594496"/>
                    <a:gd name="connsiteY13" fmla="*/ 364505 h 480973"/>
                    <a:gd name="connsiteX14" fmla="*/ 186277 w 594496"/>
                    <a:gd name="connsiteY14" fmla="*/ 417919 h 480973"/>
                    <a:gd name="connsiteX15" fmla="*/ 139720 w 594496"/>
                    <a:gd name="connsiteY15" fmla="*/ 314315 h 480973"/>
                    <a:gd name="connsiteX16" fmla="*/ 223860 w 594496"/>
                    <a:gd name="connsiteY16" fmla="*/ 258951 h 480973"/>
                    <a:gd name="connsiteX17" fmla="*/ 226382 w 594496"/>
                    <a:gd name="connsiteY17" fmla="*/ 212086 h 480973"/>
                    <a:gd name="connsiteX18" fmla="*/ 59938 w 594496"/>
                    <a:gd name="connsiteY18" fmla="*/ 346530 h 480973"/>
                    <a:gd name="connsiteX19" fmla="*/ 249896 w 594496"/>
                    <a:gd name="connsiteY19" fmla="*/ 445981 h 480973"/>
                    <a:gd name="connsiteX20" fmla="*/ 416339 w 594496"/>
                    <a:gd name="connsiteY20" fmla="*/ 311538 h 480973"/>
                    <a:gd name="connsiteX21" fmla="*/ 226382 w 594496"/>
                    <a:gd name="connsiteY21" fmla="*/ 212086 h 480973"/>
                    <a:gd name="connsiteX22" fmla="*/ 420931 w 594496"/>
                    <a:gd name="connsiteY22" fmla="*/ 82261 h 480973"/>
                    <a:gd name="connsiteX23" fmla="*/ 493805 w 594496"/>
                    <a:gd name="connsiteY23" fmla="*/ 105741 h 480973"/>
                    <a:gd name="connsiteX24" fmla="*/ 509948 w 594496"/>
                    <a:gd name="connsiteY24" fmla="*/ 180783 h 480973"/>
                    <a:gd name="connsiteX25" fmla="*/ 485503 w 594496"/>
                    <a:gd name="connsiteY25" fmla="*/ 193214 h 480973"/>
                    <a:gd name="connsiteX26" fmla="*/ 472588 w 594496"/>
                    <a:gd name="connsiteY26" fmla="*/ 168813 h 480973"/>
                    <a:gd name="connsiteX27" fmla="*/ 464747 w 594496"/>
                    <a:gd name="connsiteY27" fmla="*/ 131983 h 480973"/>
                    <a:gd name="connsiteX28" fmla="*/ 429233 w 594496"/>
                    <a:gd name="connsiteY28" fmla="*/ 120473 h 480973"/>
                    <a:gd name="connsiteX29" fmla="*/ 406171 w 594496"/>
                    <a:gd name="connsiteY29" fmla="*/ 105741 h 480973"/>
                    <a:gd name="connsiteX30" fmla="*/ 420931 w 594496"/>
                    <a:gd name="connsiteY30" fmla="*/ 82261 h 480973"/>
                    <a:gd name="connsiteX31" fmla="*/ 249838 w 594496"/>
                    <a:gd name="connsiteY31" fmla="*/ 67995 h 480973"/>
                    <a:gd name="connsiteX32" fmla="*/ 283553 w 594496"/>
                    <a:gd name="connsiteY32" fmla="*/ 80405 h 480973"/>
                    <a:gd name="connsiteX33" fmla="*/ 290469 w 594496"/>
                    <a:gd name="connsiteY33" fmla="*/ 149929 h 480973"/>
                    <a:gd name="connsiteX34" fmla="*/ 304301 w 594496"/>
                    <a:gd name="connsiteY34" fmla="*/ 156375 h 480973"/>
                    <a:gd name="connsiteX35" fmla="*/ 437087 w 594496"/>
                    <a:gd name="connsiteY35" fmla="*/ 157295 h 480973"/>
                    <a:gd name="connsiteX36" fmla="*/ 437087 w 594496"/>
                    <a:gd name="connsiteY36" fmla="*/ 216230 h 480973"/>
                    <a:gd name="connsiteX37" fmla="*/ 446769 w 594496"/>
                    <a:gd name="connsiteY37" fmla="*/ 231424 h 480973"/>
                    <a:gd name="connsiteX38" fmla="*/ 518695 w 594496"/>
                    <a:gd name="connsiteY38" fmla="*/ 312458 h 480973"/>
                    <a:gd name="connsiteX39" fmla="*/ 249435 w 594496"/>
                    <a:gd name="connsiteY39" fmla="*/ 480973 h 480973"/>
                    <a:gd name="connsiteX40" fmla="*/ 0 w 594496"/>
                    <a:gd name="connsiteY40" fmla="*/ 323048 h 480973"/>
                    <a:gd name="connsiteX41" fmla="*/ 88524 w 594496"/>
                    <a:gd name="connsiteY41" fmla="*/ 156375 h 480973"/>
                    <a:gd name="connsiteX42" fmla="*/ 249838 w 594496"/>
                    <a:gd name="connsiteY42" fmla="*/ 67995 h 480973"/>
                    <a:gd name="connsiteX43" fmla="*/ 444588 w 594496"/>
                    <a:gd name="connsiteY43" fmla="*/ 161 h 480973"/>
                    <a:gd name="connsiteX44" fmla="*/ 553734 w 594496"/>
                    <a:gd name="connsiteY44" fmla="*/ 51888 h 480973"/>
                    <a:gd name="connsiteX45" fmla="*/ 586938 w 594496"/>
                    <a:gd name="connsiteY45" fmla="*/ 205653 h 480973"/>
                    <a:gd name="connsiteX46" fmla="*/ 558346 w 594496"/>
                    <a:gd name="connsiteY46" fmla="*/ 220385 h 480973"/>
                    <a:gd name="connsiteX47" fmla="*/ 543588 w 594496"/>
                    <a:gd name="connsiteY47" fmla="*/ 191842 h 480973"/>
                    <a:gd name="connsiteX48" fmla="*/ 520069 w 594496"/>
                    <a:gd name="connsiteY48" fmla="*/ 82273 h 480973"/>
                    <a:gd name="connsiteX49" fmla="*/ 413539 w 594496"/>
                    <a:gd name="connsiteY49" fmla="*/ 48205 h 480973"/>
                    <a:gd name="connsiteX50" fmla="*/ 386791 w 594496"/>
                    <a:gd name="connsiteY50" fmla="*/ 30711 h 480973"/>
                    <a:gd name="connsiteX51" fmla="*/ 404315 w 594496"/>
                    <a:gd name="connsiteY51" fmla="*/ 3549 h 480973"/>
                    <a:gd name="connsiteX52" fmla="*/ 444588 w 594496"/>
                    <a:gd name="connsiteY52" fmla="*/ 161 h 480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594496" h="480973">
                      <a:moveTo>
                        <a:pt x="188582" y="329337"/>
                      </a:moveTo>
                      <a:cubicBezTo>
                        <a:pt x="180515" y="332042"/>
                        <a:pt x="173140" y="337338"/>
                        <a:pt x="168300" y="344705"/>
                      </a:cubicBezTo>
                      <a:cubicBezTo>
                        <a:pt x="159080" y="359440"/>
                        <a:pt x="163229" y="376938"/>
                        <a:pt x="178441" y="383845"/>
                      </a:cubicBezTo>
                      <a:cubicBezTo>
                        <a:pt x="194114" y="390752"/>
                        <a:pt x="214396" y="384305"/>
                        <a:pt x="223616" y="369110"/>
                      </a:cubicBezTo>
                      <a:cubicBezTo>
                        <a:pt x="233296" y="353915"/>
                        <a:pt x="228225" y="336417"/>
                        <a:pt x="213013" y="329510"/>
                      </a:cubicBezTo>
                      <a:cubicBezTo>
                        <a:pt x="205407" y="326517"/>
                        <a:pt x="196649" y="326632"/>
                        <a:pt x="188582" y="329337"/>
                      </a:cubicBezTo>
                      <a:close/>
                      <a:moveTo>
                        <a:pt x="250352" y="314315"/>
                      </a:moveTo>
                      <a:cubicBezTo>
                        <a:pt x="244359" y="312012"/>
                        <a:pt x="237445" y="314775"/>
                        <a:pt x="233757" y="320301"/>
                      </a:cubicBezTo>
                      <a:cubicBezTo>
                        <a:pt x="230530" y="326287"/>
                        <a:pt x="232374" y="332733"/>
                        <a:pt x="238367" y="335036"/>
                      </a:cubicBezTo>
                      <a:cubicBezTo>
                        <a:pt x="243898" y="337798"/>
                        <a:pt x="251735" y="334575"/>
                        <a:pt x="254961" y="329049"/>
                      </a:cubicBezTo>
                      <a:cubicBezTo>
                        <a:pt x="258649" y="323063"/>
                        <a:pt x="256344" y="316157"/>
                        <a:pt x="250352" y="314315"/>
                      </a:cubicBezTo>
                      <a:close/>
                      <a:moveTo>
                        <a:pt x="223860" y="258951"/>
                      </a:moveTo>
                      <a:cubicBezTo>
                        <a:pt x="235716" y="257850"/>
                        <a:pt x="247816" y="258714"/>
                        <a:pt x="259571" y="261822"/>
                      </a:cubicBezTo>
                      <a:cubicBezTo>
                        <a:pt x="307973" y="274254"/>
                        <a:pt x="332865" y="319840"/>
                        <a:pt x="313043" y="364505"/>
                      </a:cubicBezTo>
                      <a:cubicBezTo>
                        <a:pt x="292761" y="409631"/>
                        <a:pt x="235140" y="434035"/>
                        <a:pt x="186277" y="417919"/>
                      </a:cubicBezTo>
                      <a:cubicBezTo>
                        <a:pt x="138798" y="402724"/>
                        <a:pt x="118976" y="356217"/>
                        <a:pt x="139720" y="314315"/>
                      </a:cubicBezTo>
                      <a:cubicBezTo>
                        <a:pt x="154932" y="283233"/>
                        <a:pt x="188294" y="262253"/>
                        <a:pt x="223860" y="258951"/>
                      </a:cubicBezTo>
                      <a:close/>
                      <a:moveTo>
                        <a:pt x="226382" y="212086"/>
                      </a:moveTo>
                      <a:cubicBezTo>
                        <a:pt x="128175" y="221755"/>
                        <a:pt x="53483" y="282071"/>
                        <a:pt x="59938" y="346530"/>
                      </a:cubicBezTo>
                      <a:cubicBezTo>
                        <a:pt x="66393" y="410989"/>
                        <a:pt x="151228" y="455650"/>
                        <a:pt x="249896" y="445981"/>
                      </a:cubicBezTo>
                      <a:cubicBezTo>
                        <a:pt x="348102" y="435852"/>
                        <a:pt x="422794" y="375997"/>
                        <a:pt x="416339" y="311538"/>
                      </a:cubicBezTo>
                      <a:cubicBezTo>
                        <a:pt x="409884" y="246617"/>
                        <a:pt x="325049" y="202417"/>
                        <a:pt x="226382" y="212086"/>
                      </a:cubicBezTo>
                      <a:close/>
                      <a:moveTo>
                        <a:pt x="420931" y="82261"/>
                      </a:moveTo>
                      <a:cubicBezTo>
                        <a:pt x="446759" y="76737"/>
                        <a:pt x="474894" y="85024"/>
                        <a:pt x="493805" y="105741"/>
                      </a:cubicBezTo>
                      <a:cubicBezTo>
                        <a:pt x="513176" y="126919"/>
                        <a:pt x="518250" y="155462"/>
                        <a:pt x="509948" y="180783"/>
                      </a:cubicBezTo>
                      <a:cubicBezTo>
                        <a:pt x="506719" y="190912"/>
                        <a:pt x="495650" y="196897"/>
                        <a:pt x="485503" y="193214"/>
                      </a:cubicBezTo>
                      <a:cubicBezTo>
                        <a:pt x="474894" y="189991"/>
                        <a:pt x="469360" y="178942"/>
                        <a:pt x="472588" y="168813"/>
                      </a:cubicBezTo>
                      <a:cubicBezTo>
                        <a:pt x="476739" y="156383"/>
                        <a:pt x="473972" y="142572"/>
                        <a:pt x="464747" y="131983"/>
                      </a:cubicBezTo>
                      <a:cubicBezTo>
                        <a:pt x="455523" y="121854"/>
                        <a:pt x="441686" y="118171"/>
                        <a:pt x="429233" y="120473"/>
                      </a:cubicBezTo>
                      <a:cubicBezTo>
                        <a:pt x="418624" y="122775"/>
                        <a:pt x="408016" y="116330"/>
                        <a:pt x="406171" y="105741"/>
                      </a:cubicBezTo>
                      <a:cubicBezTo>
                        <a:pt x="403865" y="95152"/>
                        <a:pt x="410322" y="84563"/>
                        <a:pt x="420931" y="82261"/>
                      </a:cubicBezTo>
                      <a:close/>
                      <a:moveTo>
                        <a:pt x="249838" y="67995"/>
                      </a:moveTo>
                      <a:cubicBezTo>
                        <a:pt x="263785" y="68232"/>
                        <a:pt x="275369" y="72232"/>
                        <a:pt x="283553" y="80405"/>
                      </a:cubicBezTo>
                      <a:cubicBezTo>
                        <a:pt x="298307" y="94678"/>
                        <a:pt x="299690" y="120001"/>
                        <a:pt x="290469" y="149929"/>
                      </a:cubicBezTo>
                      <a:cubicBezTo>
                        <a:pt x="285397" y="164662"/>
                        <a:pt x="304301" y="156375"/>
                        <a:pt x="304301" y="156375"/>
                      </a:cubicBezTo>
                      <a:cubicBezTo>
                        <a:pt x="364700" y="131051"/>
                        <a:pt x="417722" y="129670"/>
                        <a:pt x="437087" y="157295"/>
                      </a:cubicBezTo>
                      <a:cubicBezTo>
                        <a:pt x="447230" y="172029"/>
                        <a:pt x="446308" y="192288"/>
                        <a:pt x="437087" y="216230"/>
                      </a:cubicBezTo>
                      <a:cubicBezTo>
                        <a:pt x="432476" y="227280"/>
                        <a:pt x="438009" y="229121"/>
                        <a:pt x="446769" y="231424"/>
                      </a:cubicBezTo>
                      <a:cubicBezTo>
                        <a:pt x="480888" y="242013"/>
                        <a:pt x="518695" y="267797"/>
                        <a:pt x="518695" y="312458"/>
                      </a:cubicBezTo>
                      <a:cubicBezTo>
                        <a:pt x="518695" y="387047"/>
                        <a:pt x="411267" y="480973"/>
                        <a:pt x="249435" y="480973"/>
                      </a:cubicBezTo>
                      <a:cubicBezTo>
                        <a:pt x="125870" y="480973"/>
                        <a:pt x="0" y="421118"/>
                        <a:pt x="0" y="323048"/>
                      </a:cubicBezTo>
                      <a:cubicBezTo>
                        <a:pt x="0" y="271941"/>
                        <a:pt x="32735" y="212546"/>
                        <a:pt x="88524" y="156375"/>
                      </a:cubicBezTo>
                      <a:cubicBezTo>
                        <a:pt x="144889" y="100433"/>
                        <a:pt x="207997" y="67283"/>
                        <a:pt x="249838" y="67995"/>
                      </a:cubicBezTo>
                      <a:close/>
                      <a:moveTo>
                        <a:pt x="444588" y="161"/>
                      </a:moveTo>
                      <a:cubicBezTo>
                        <a:pt x="484991" y="1995"/>
                        <a:pt x="524680" y="19432"/>
                        <a:pt x="553734" y="51888"/>
                      </a:cubicBezTo>
                      <a:cubicBezTo>
                        <a:pt x="592933" y="95163"/>
                        <a:pt x="603540" y="154091"/>
                        <a:pt x="586938" y="205653"/>
                      </a:cubicBezTo>
                      <a:cubicBezTo>
                        <a:pt x="582787" y="217623"/>
                        <a:pt x="570336" y="224068"/>
                        <a:pt x="558346" y="220385"/>
                      </a:cubicBezTo>
                      <a:cubicBezTo>
                        <a:pt x="546355" y="216241"/>
                        <a:pt x="539899" y="203811"/>
                        <a:pt x="543588" y="191842"/>
                      </a:cubicBezTo>
                      <a:cubicBezTo>
                        <a:pt x="555579" y="155012"/>
                        <a:pt x="547739" y="113118"/>
                        <a:pt x="520069" y="82273"/>
                      </a:cubicBezTo>
                      <a:cubicBezTo>
                        <a:pt x="492398" y="51888"/>
                        <a:pt x="451355" y="39919"/>
                        <a:pt x="413539" y="48205"/>
                      </a:cubicBezTo>
                      <a:cubicBezTo>
                        <a:pt x="401548" y="50507"/>
                        <a:pt x="389097" y="42681"/>
                        <a:pt x="386791" y="30711"/>
                      </a:cubicBezTo>
                      <a:cubicBezTo>
                        <a:pt x="384024" y="18281"/>
                        <a:pt x="391864" y="6311"/>
                        <a:pt x="404315" y="3549"/>
                      </a:cubicBezTo>
                      <a:cubicBezTo>
                        <a:pt x="417574" y="672"/>
                        <a:pt x="431121" y="-450"/>
                        <a:pt x="444588" y="16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5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</p:grpSp>
          <p:grpSp>
            <p:nvGrpSpPr>
              <p:cNvPr id="64" name="iŝ1íḍé">
                <a:extLst>
                  <a:ext uri="{FF2B5EF4-FFF2-40B4-BE49-F238E27FC236}">
                    <a16:creationId xmlns:a16="http://schemas.microsoft.com/office/drawing/2014/main" id="{BCB89045-74CA-4E34-9617-93F34DB75655}"/>
                  </a:ext>
                </a:extLst>
              </p:cNvPr>
              <p:cNvGrpSpPr/>
              <p:nvPr/>
            </p:nvGrpSpPr>
            <p:grpSpPr>
              <a:xfrm>
                <a:off x="6634254" y="3336366"/>
                <a:ext cx="591668" cy="591668"/>
                <a:chOff x="5504332" y="1506073"/>
                <a:chExt cx="591668" cy="591668"/>
              </a:xfrm>
            </p:grpSpPr>
            <p:sp>
              <p:nvSpPr>
                <p:cNvPr id="68" name="îŝ1íḓé">
                  <a:extLst>
                    <a:ext uri="{FF2B5EF4-FFF2-40B4-BE49-F238E27FC236}">
                      <a16:creationId xmlns:a16="http://schemas.microsoft.com/office/drawing/2014/main" id="{DA14A8F3-4377-4304-8769-A0B05D4F4B78}"/>
                    </a:ext>
                  </a:extLst>
                </p:cNvPr>
                <p:cNvSpPr/>
                <p:nvPr/>
              </p:nvSpPr>
              <p:spPr>
                <a:xfrm>
                  <a:off x="5504332" y="1506073"/>
                  <a:ext cx="591668" cy="591668"/>
                </a:xfrm>
                <a:prstGeom prst="ellipse">
                  <a:avLst/>
                </a:prstGeom>
                <a:solidFill>
                  <a:schemeClr val="accent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  <p:sp>
              <p:nvSpPr>
                <p:cNvPr id="69" name="íSliḋê">
                  <a:extLst>
                    <a:ext uri="{FF2B5EF4-FFF2-40B4-BE49-F238E27FC236}">
                      <a16:creationId xmlns:a16="http://schemas.microsoft.com/office/drawing/2014/main" id="{9E4EF445-B6DE-4235-B3C5-C6D56A9A448B}"/>
                    </a:ext>
                  </a:extLst>
                </p:cNvPr>
                <p:cNvSpPr/>
                <p:nvPr/>
              </p:nvSpPr>
              <p:spPr>
                <a:xfrm>
                  <a:off x="5656732" y="1685862"/>
                  <a:ext cx="286868" cy="232088"/>
                </a:xfrm>
                <a:custGeom>
                  <a:avLst/>
                  <a:gdLst>
                    <a:gd name="connsiteX0" fmla="*/ 188582 w 594496"/>
                    <a:gd name="connsiteY0" fmla="*/ 329337 h 480973"/>
                    <a:gd name="connsiteX1" fmla="*/ 168300 w 594496"/>
                    <a:gd name="connsiteY1" fmla="*/ 344705 h 480973"/>
                    <a:gd name="connsiteX2" fmla="*/ 178441 w 594496"/>
                    <a:gd name="connsiteY2" fmla="*/ 383845 h 480973"/>
                    <a:gd name="connsiteX3" fmla="*/ 223616 w 594496"/>
                    <a:gd name="connsiteY3" fmla="*/ 369110 h 480973"/>
                    <a:gd name="connsiteX4" fmla="*/ 213013 w 594496"/>
                    <a:gd name="connsiteY4" fmla="*/ 329510 h 480973"/>
                    <a:gd name="connsiteX5" fmla="*/ 188582 w 594496"/>
                    <a:gd name="connsiteY5" fmla="*/ 329337 h 480973"/>
                    <a:gd name="connsiteX6" fmla="*/ 250352 w 594496"/>
                    <a:gd name="connsiteY6" fmla="*/ 314315 h 480973"/>
                    <a:gd name="connsiteX7" fmla="*/ 233757 w 594496"/>
                    <a:gd name="connsiteY7" fmla="*/ 320301 h 480973"/>
                    <a:gd name="connsiteX8" fmla="*/ 238367 w 594496"/>
                    <a:gd name="connsiteY8" fmla="*/ 335036 h 480973"/>
                    <a:gd name="connsiteX9" fmla="*/ 254961 w 594496"/>
                    <a:gd name="connsiteY9" fmla="*/ 329049 h 480973"/>
                    <a:gd name="connsiteX10" fmla="*/ 250352 w 594496"/>
                    <a:gd name="connsiteY10" fmla="*/ 314315 h 480973"/>
                    <a:gd name="connsiteX11" fmla="*/ 223860 w 594496"/>
                    <a:gd name="connsiteY11" fmla="*/ 258951 h 480973"/>
                    <a:gd name="connsiteX12" fmla="*/ 259571 w 594496"/>
                    <a:gd name="connsiteY12" fmla="*/ 261822 h 480973"/>
                    <a:gd name="connsiteX13" fmla="*/ 313043 w 594496"/>
                    <a:gd name="connsiteY13" fmla="*/ 364505 h 480973"/>
                    <a:gd name="connsiteX14" fmla="*/ 186277 w 594496"/>
                    <a:gd name="connsiteY14" fmla="*/ 417919 h 480973"/>
                    <a:gd name="connsiteX15" fmla="*/ 139720 w 594496"/>
                    <a:gd name="connsiteY15" fmla="*/ 314315 h 480973"/>
                    <a:gd name="connsiteX16" fmla="*/ 223860 w 594496"/>
                    <a:gd name="connsiteY16" fmla="*/ 258951 h 480973"/>
                    <a:gd name="connsiteX17" fmla="*/ 226382 w 594496"/>
                    <a:gd name="connsiteY17" fmla="*/ 212086 h 480973"/>
                    <a:gd name="connsiteX18" fmla="*/ 59938 w 594496"/>
                    <a:gd name="connsiteY18" fmla="*/ 346530 h 480973"/>
                    <a:gd name="connsiteX19" fmla="*/ 249896 w 594496"/>
                    <a:gd name="connsiteY19" fmla="*/ 445981 h 480973"/>
                    <a:gd name="connsiteX20" fmla="*/ 416339 w 594496"/>
                    <a:gd name="connsiteY20" fmla="*/ 311538 h 480973"/>
                    <a:gd name="connsiteX21" fmla="*/ 226382 w 594496"/>
                    <a:gd name="connsiteY21" fmla="*/ 212086 h 480973"/>
                    <a:gd name="connsiteX22" fmla="*/ 420931 w 594496"/>
                    <a:gd name="connsiteY22" fmla="*/ 82261 h 480973"/>
                    <a:gd name="connsiteX23" fmla="*/ 493805 w 594496"/>
                    <a:gd name="connsiteY23" fmla="*/ 105741 h 480973"/>
                    <a:gd name="connsiteX24" fmla="*/ 509948 w 594496"/>
                    <a:gd name="connsiteY24" fmla="*/ 180783 h 480973"/>
                    <a:gd name="connsiteX25" fmla="*/ 485503 w 594496"/>
                    <a:gd name="connsiteY25" fmla="*/ 193214 h 480973"/>
                    <a:gd name="connsiteX26" fmla="*/ 472588 w 594496"/>
                    <a:gd name="connsiteY26" fmla="*/ 168813 h 480973"/>
                    <a:gd name="connsiteX27" fmla="*/ 464747 w 594496"/>
                    <a:gd name="connsiteY27" fmla="*/ 131983 h 480973"/>
                    <a:gd name="connsiteX28" fmla="*/ 429233 w 594496"/>
                    <a:gd name="connsiteY28" fmla="*/ 120473 h 480973"/>
                    <a:gd name="connsiteX29" fmla="*/ 406171 w 594496"/>
                    <a:gd name="connsiteY29" fmla="*/ 105741 h 480973"/>
                    <a:gd name="connsiteX30" fmla="*/ 420931 w 594496"/>
                    <a:gd name="connsiteY30" fmla="*/ 82261 h 480973"/>
                    <a:gd name="connsiteX31" fmla="*/ 249838 w 594496"/>
                    <a:gd name="connsiteY31" fmla="*/ 67995 h 480973"/>
                    <a:gd name="connsiteX32" fmla="*/ 283553 w 594496"/>
                    <a:gd name="connsiteY32" fmla="*/ 80405 h 480973"/>
                    <a:gd name="connsiteX33" fmla="*/ 290469 w 594496"/>
                    <a:gd name="connsiteY33" fmla="*/ 149929 h 480973"/>
                    <a:gd name="connsiteX34" fmla="*/ 304301 w 594496"/>
                    <a:gd name="connsiteY34" fmla="*/ 156375 h 480973"/>
                    <a:gd name="connsiteX35" fmla="*/ 437087 w 594496"/>
                    <a:gd name="connsiteY35" fmla="*/ 157295 h 480973"/>
                    <a:gd name="connsiteX36" fmla="*/ 437087 w 594496"/>
                    <a:gd name="connsiteY36" fmla="*/ 216230 h 480973"/>
                    <a:gd name="connsiteX37" fmla="*/ 446769 w 594496"/>
                    <a:gd name="connsiteY37" fmla="*/ 231424 h 480973"/>
                    <a:gd name="connsiteX38" fmla="*/ 518695 w 594496"/>
                    <a:gd name="connsiteY38" fmla="*/ 312458 h 480973"/>
                    <a:gd name="connsiteX39" fmla="*/ 249435 w 594496"/>
                    <a:gd name="connsiteY39" fmla="*/ 480973 h 480973"/>
                    <a:gd name="connsiteX40" fmla="*/ 0 w 594496"/>
                    <a:gd name="connsiteY40" fmla="*/ 323048 h 480973"/>
                    <a:gd name="connsiteX41" fmla="*/ 88524 w 594496"/>
                    <a:gd name="connsiteY41" fmla="*/ 156375 h 480973"/>
                    <a:gd name="connsiteX42" fmla="*/ 249838 w 594496"/>
                    <a:gd name="connsiteY42" fmla="*/ 67995 h 480973"/>
                    <a:gd name="connsiteX43" fmla="*/ 444588 w 594496"/>
                    <a:gd name="connsiteY43" fmla="*/ 161 h 480973"/>
                    <a:gd name="connsiteX44" fmla="*/ 553734 w 594496"/>
                    <a:gd name="connsiteY44" fmla="*/ 51888 h 480973"/>
                    <a:gd name="connsiteX45" fmla="*/ 586938 w 594496"/>
                    <a:gd name="connsiteY45" fmla="*/ 205653 h 480973"/>
                    <a:gd name="connsiteX46" fmla="*/ 558346 w 594496"/>
                    <a:gd name="connsiteY46" fmla="*/ 220385 h 480973"/>
                    <a:gd name="connsiteX47" fmla="*/ 543588 w 594496"/>
                    <a:gd name="connsiteY47" fmla="*/ 191842 h 480973"/>
                    <a:gd name="connsiteX48" fmla="*/ 520069 w 594496"/>
                    <a:gd name="connsiteY48" fmla="*/ 82273 h 480973"/>
                    <a:gd name="connsiteX49" fmla="*/ 413539 w 594496"/>
                    <a:gd name="connsiteY49" fmla="*/ 48205 h 480973"/>
                    <a:gd name="connsiteX50" fmla="*/ 386791 w 594496"/>
                    <a:gd name="connsiteY50" fmla="*/ 30711 h 480973"/>
                    <a:gd name="connsiteX51" fmla="*/ 404315 w 594496"/>
                    <a:gd name="connsiteY51" fmla="*/ 3549 h 480973"/>
                    <a:gd name="connsiteX52" fmla="*/ 444588 w 594496"/>
                    <a:gd name="connsiteY52" fmla="*/ 161 h 480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594496" h="480973">
                      <a:moveTo>
                        <a:pt x="188582" y="329337"/>
                      </a:moveTo>
                      <a:cubicBezTo>
                        <a:pt x="180515" y="332042"/>
                        <a:pt x="173140" y="337338"/>
                        <a:pt x="168300" y="344705"/>
                      </a:cubicBezTo>
                      <a:cubicBezTo>
                        <a:pt x="159080" y="359440"/>
                        <a:pt x="163229" y="376938"/>
                        <a:pt x="178441" y="383845"/>
                      </a:cubicBezTo>
                      <a:cubicBezTo>
                        <a:pt x="194114" y="390752"/>
                        <a:pt x="214396" y="384305"/>
                        <a:pt x="223616" y="369110"/>
                      </a:cubicBezTo>
                      <a:cubicBezTo>
                        <a:pt x="233296" y="353915"/>
                        <a:pt x="228225" y="336417"/>
                        <a:pt x="213013" y="329510"/>
                      </a:cubicBezTo>
                      <a:cubicBezTo>
                        <a:pt x="205407" y="326517"/>
                        <a:pt x="196649" y="326632"/>
                        <a:pt x="188582" y="329337"/>
                      </a:cubicBezTo>
                      <a:close/>
                      <a:moveTo>
                        <a:pt x="250352" y="314315"/>
                      </a:moveTo>
                      <a:cubicBezTo>
                        <a:pt x="244359" y="312012"/>
                        <a:pt x="237445" y="314775"/>
                        <a:pt x="233757" y="320301"/>
                      </a:cubicBezTo>
                      <a:cubicBezTo>
                        <a:pt x="230530" y="326287"/>
                        <a:pt x="232374" y="332733"/>
                        <a:pt x="238367" y="335036"/>
                      </a:cubicBezTo>
                      <a:cubicBezTo>
                        <a:pt x="243898" y="337798"/>
                        <a:pt x="251735" y="334575"/>
                        <a:pt x="254961" y="329049"/>
                      </a:cubicBezTo>
                      <a:cubicBezTo>
                        <a:pt x="258649" y="323063"/>
                        <a:pt x="256344" y="316157"/>
                        <a:pt x="250352" y="314315"/>
                      </a:cubicBezTo>
                      <a:close/>
                      <a:moveTo>
                        <a:pt x="223860" y="258951"/>
                      </a:moveTo>
                      <a:cubicBezTo>
                        <a:pt x="235716" y="257850"/>
                        <a:pt x="247816" y="258714"/>
                        <a:pt x="259571" y="261822"/>
                      </a:cubicBezTo>
                      <a:cubicBezTo>
                        <a:pt x="307973" y="274254"/>
                        <a:pt x="332865" y="319840"/>
                        <a:pt x="313043" y="364505"/>
                      </a:cubicBezTo>
                      <a:cubicBezTo>
                        <a:pt x="292761" y="409631"/>
                        <a:pt x="235140" y="434035"/>
                        <a:pt x="186277" y="417919"/>
                      </a:cubicBezTo>
                      <a:cubicBezTo>
                        <a:pt x="138798" y="402724"/>
                        <a:pt x="118976" y="356217"/>
                        <a:pt x="139720" y="314315"/>
                      </a:cubicBezTo>
                      <a:cubicBezTo>
                        <a:pt x="154932" y="283233"/>
                        <a:pt x="188294" y="262253"/>
                        <a:pt x="223860" y="258951"/>
                      </a:cubicBezTo>
                      <a:close/>
                      <a:moveTo>
                        <a:pt x="226382" y="212086"/>
                      </a:moveTo>
                      <a:cubicBezTo>
                        <a:pt x="128175" y="221755"/>
                        <a:pt x="53483" y="282071"/>
                        <a:pt x="59938" y="346530"/>
                      </a:cubicBezTo>
                      <a:cubicBezTo>
                        <a:pt x="66393" y="410989"/>
                        <a:pt x="151228" y="455650"/>
                        <a:pt x="249896" y="445981"/>
                      </a:cubicBezTo>
                      <a:cubicBezTo>
                        <a:pt x="348102" y="435852"/>
                        <a:pt x="422794" y="375997"/>
                        <a:pt x="416339" y="311538"/>
                      </a:cubicBezTo>
                      <a:cubicBezTo>
                        <a:pt x="409884" y="246617"/>
                        <a:pt x="325049" y="202417"/>
                        <a:pt x="226382" y="212086"/>
                      </a:cubicBezTo>
                      <a:close/>
                      <a:moveTo>
                        <a:pt x="420931" y="82261"/>
                      </a:moveTo>
                      <a:cubicBezTo>
                        <a:pt x="446759" y="76737"/>
                        <a:pt x="474894" y="85024"/>
                        <a:pt x="493805" y="105741"/>
                      </a:cubicBezTo>
                      <a:cubicBezTo>
                        <a:pt x="513176" y="126919"/>
                        <a:pt x="518250" y="155462"/>
                        <a:pt x="509948" y="180783"/>
                      </a:cubicBezTo>
                      <a:cubicBezTo>
                        <a:pt x="506719" y="190912"/>
                        <a:pt x="495650" y="196897"/>
                        <a:pt x="485503" y="193214"/>
                      </a:cubicBezTo>
                      <a:cubicBezTo>
                        <a:pt x="474894" y="189991"/>
                        <a:pt x="469360" y="178942"/>
                        <a:pt x="472588" y="168813"/>
                      </a:cubicBezTo>
                      <a:cubicBezTo>
                        <a:pt x="476739" y="156383"/>
                        <a:pt x="473972" y="142572"/>
                        <a:pt x="464747" y="131983"/>
                      </a:cubicBezTo>
                      <a:cubicBezTo>
                        <a:pt x="455523" y="121854"/>
                        <a:pt x="441686" y="118171"/>
                        <a:pt x="429233" y="120473"/>
                      </a:cubicBezTo>
                      <a:cubicBezTo>
                        <a:pt x="418624" y="122775"/>
                        <a:pt x="408016" y="116330"/>
                        <a:pt x="406171" y="105741"/>
                      </a:cubicBezTo>
                      <a:cubicBezTo>
                        <a:pt x="403865" y="95152"/>
                        <a:pt x="410322" y="84563"/>
                        <a:pt x="420931" y="82261"/>
                      </a:cubicBezTo>
                      <a:close/>
                      <a:moveTo>
                        <a:pt x="249838" y="67995"/>
                      </a:moveTo>
                      <a:cubicBezTo>
                        <a:pt x="263785" y="68232"/>
                        <a:pt x="275369" y="72232"/>
                        <a:pt x="283553" y="80405"/>
                      </a:cubicBezTo>
                      <a:cubicBezTo>
                        <a:pt x="298307" y="94678"/>
                        <a:pt x="299690" y="120001"/>
                        <a:pt x="290469" y="149929"/>
                      </a:cubicBezTo>
                      <a:cubicBezTo>
                        <a:pt x="285397" y="164662"/>
                        <a:pt x="304301" y="156375"/>
                        <a:pt x="304301" y="156375"/>
                      </a:cubicBezTo>
                      <a:cubicBezTo>
                        <a:pt x="364700" y="131051"/>
                        <a:pt x="417722" y="129670"/>
                        <a:pt x="437087" y="157295"/>
                      </a:cubicBezTo>
                      <a:cubicBezTo>
                        <a:pt x="447230" y="172029"/>
                        <a:pt x="446308" y="192288"/>
                        <a:pt x="437087" y="216230"/>
                      </a:cubicBezTo>
                      <a:cubicBezTo>
                        <a:pt x="432476" y="227280"/>
                        <a:pt x="438009" y="229121"/>
                        <a:pt x="446769" y="231424"/>
                      </a:cubicBezTo>
                      <a:cubicBezTo>
                        <a:pt x="480888" y="242013"/>
                        <a:pt x="518695" y="267797"/>
                        <a:pt x="518695" y="312458"/>
                      </a:cubicBezTo>
                      <a:cubicBezTo>
                        <a:pt x="518695" y="387047"/>
                        <a:pt x="411267" y="480973"/>
                        <a:pt x="249435" y="480973"/>
                      </a:cubicBezTo>
                      <a:cubicBezTo>
                        <a:pt x="125870" y="480973"/>
                        <a:pt x="0" y="421118"/>
                        <a:pt x="0" y="323048"/>
                      </a:cubicBezTo>
                      <a:cubicBezTo>
                        <a:pt x="0" y="271941"/>
                        <a:pt x="32735" y="212546"/>
                        <a:pt x="88524" y="156375"/>
                      </a:cubicBezTo>
                      <a:cubicBezTo>
                        <a:pt x="144889" y="100433"/>
                        <a:pt x="207997" y="67283"/>
                        <a:pt x="249838" y="67995"/>
                      </a:cubicBezTo>
                      <a:close/>
                      <a:moveTo>
                        <a:pt x="444588" y="161"/>
                      </a:moveTo>
                      <a:cubicBezTo>
                        <a:pt x="484991" y="1995"/>
                        <a:pt x="524680" y="19432"/>
                        <a:pt x="553734" y="51888"/>
                      </a:cubicBezTo>
                      <a:cubicBezTo>
                        <a:pt x="592933" y="95163"/>
                        <a:pt x="603540" y="154091"/>
                        <a:pt x="586938" y="205653"/>
                      </a:cubicBezTo>
                      <a:cubicBezTo>
                        <a:pt x="582787" y="217623"/>
                        <a:pt x="570336" y="224068"/>
                        <a:pt x="558346" y="220385"/>
                      </a:cubicBezTo>
                      <a:cubicBezTo>
                        <a:pt x="546355" y="216241"/>
                        <a:pt x="539899" y="203811"/>
                        <a:pt x="543588" y="191842"/>
                      </a:cubicBezTo>
                      <a:cubicBezTo>
                        <a:pt x="555579" y="155012"/>
                        <a:pt x="547739" y="113118"/>
                        <a:pt x="520069" y="82273"/>
                      </a:cubicBezTo>
                      <a:cubicBezTo>
                        <a:pt x="492398" y="51888"/>
                        <a:pt x="451355" y="39919"/>
                        <a:pt x="413539" y="48205"/>
                      </a:cubicBezTo>
                      <a:cubicBezTo>
                        <a:pt x="401548" y="50507"/>
                        <a:pt x="389097" y="42681"/>
                        <a:pt x="386791" y="30711"/>
                      </a:cubicBezTo>
                      <a:cubicBezTo>
                        <a:pt x="384024" y="18281"/>
                        <a:pt x="391864" y="6311"/>
                        <a:pt x="404315" y="3549"/>
                      </a:cubicBezTo>
                      <a:cubicBezTo>
                        <a:pt x="417574" y="672"/>
                        <a:pt x="431121" y="-450"/>
                        <a:pt x="444588" y="16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5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</p:grpSp>
          <p:grpSp>
            <p:nvGrpSpPr>
              <p:cNvPr id="65" name="ïSḻïḓe">
                <a:extLst>
                  <a:ext uri="{FF2B5EF4-FFF2-40B4-BE49-F238E27FC236}">
                    <a16:creationId xmlns:a16="http://schemas.microsoft.com/office/drawing/2014/main" id="{F22BA8AF-8136-420B-A492-6F7E5F743E90}"/>
                  </a:ext>
                </a:extLst>
              </p:cNvPr>
              <p:cNvGrpSpPr/>
              <p:nvPr/>
            </p:nvGrpSpPr>
            <p:grpSpPr>
              <a:xfrm>
                <a:off x="9132046" y="3336366"/>
                <a:ext cx="591668" cy="591668"/>
                <a:chOff x="5504332" y="1506073"/>
                <a:chExt cx="591668" cy="591668"/>
              </a:xfrm>
            </p:grpSpPr>
            <p:sp>
              <p:nvSpPr>
                <p:cNvPr id="66" name="i$ļïḍê">
                  <a:extLst>
                    <a:ext uri="{FF2B5EF4-FFF2-40B4-BE49-F238E27FC236}">
                      <a16:creationId xmlns:a16="http://schemas.microsoft.com/office/drawing/2014/main" id="{2BD92EDC-EF21-461C-943C-0D5DF989F8C2}"/>
                    </a:ext>
                  </a:extLst>
                </p:cNvPr>
                <p:cNvSpPr/>
                <p:nvPr/>
              </p:nvSpPr>
              <p:spPr>
                <a:xfrm>
                  <a:off x="5504332" y="1506073"/>
                  <a:ext cx="591668" cy="591668"/>
                </a:xfrm>
                <a:prstGeom prst="ellipse">
                  <a:avLst/>
                </a:prstGeom>
                <a:solidFill>
                  <a:schemeClr val="accent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  <p:sp>
              <p:nvSpPr>
                <p:cNvPr id="67" name="ïśľiḓè">
                  <a:extLst>
                    <a:ext uri="{FF2B5EF4-FFF2-40B4-BE49-F238E27FC236}">
                      <a16:creationId xmlns:a16="http://schemas.microsoft.com/office/drawing/2014/main" id="{043B8E0E-3839-4CB5-9465-B815CAFFD850}"/>
                    </a:ext>
                  </a:extLst>
                </p:cNvPr>
                <p:cNvSpPr/>
                <p:nvPr/>
              </p:nvSpPr>
              <p:spPr>
                <a:xfrm>
                  <a:off x="5656732" y="1685862"/>
                  <a:ext cx="286868" cy="232088"/>
                </a:xfrm>
                <a:custGeom>
                  <a:avLst/>
                  <a:gdLst>
                    <a:gd name="connsiteX0" fmla="*/ 188582 w 594496"/>
                    <a:gd name="connsiteY0" fmla="*/ 329337 h 480973"/>
                    <a:gd name="connsiteX1" fmla="*/ 168300 w 594496"/>
                    <a:gd name="connsiteY1" fmla="*/ 344705 h 480973"/>
                    <a:gd name="connsiteX2" fmla="*/ 178441 w 594496"/>
                    <a:gd name="connsiteY2" fmla="*/ 383845 h 480973"/>
                    <a:gd name="connsiteX3" fmla="*/ 223616 w 594496"/>
                    <a:gd name="connsiteY3" fmla="*/ 369110 h 480973"/>
                    <a:gd name="connsiteX4" fmla="*/ 213013 w 594496"/>
                    <a:gd name="connsiteY4" fmla="*/ 329510 h 480973"/>
                    <a:gd name="connsiteX5" fmla="*/ 188582 w 594496"/>
                    <a:gd name="connsiteY5" fmla="*/ 329337 h 480973"/>
                    <a:gd name="connsiteX6" fmla="*/ 250352 w 594496"/>
                    <a:gd name="connsiteY6" fmla="*/ 314315 h 480973"/>
                    <a:gd name="connsiteX7" fmla="*/ 233757 w 594496"/>
                    <a:gd name="connsiteY7" fmla="*/ 320301 h 480973"/>
                    <a:gd name="connsiteX8" fmla="*/ 238367 w 594496"/>
                    <a:gd name="connsiteY8" fmla="*/ 335036 h 480973"/>
                    <a:gd name="connsiteX9" fmla="*/ 254961 w 594496"/>
                    <a:gd name="connsiteY9" fmla="*/ 329049 h 480973"/>
                    <a:gd name="connsiteX10" fmla="*/ 250352 w 594496"/>
                    <a:gd name="connsiteY10" fmla="*/ 314315 h 480973"/>
                    <a:gd name="connsiteX11" fmla="*/ 223860 w 594496"/>
                    <a:gd name="connsiteY11" fmla="*/ 258951 h 480973"/>
                    <a:gd name="connsiteX12" fmla="*/ 259571 w 594496"/>
                    <a:gd name="connsiteY12" fmla="*/ 261822 h 480973"/>
                    <a:gd name="connsiteX13" fmla="*/ 313043 w 594496"/>
                    <a:gd name="connsiteY13" fmla="*/ 364505 h 480973"/>
                    <a:gd name="connsiteX14" fmla="*/ 186277 w 594496"/>
                    <a:gd name="connsiteY14" fmla="*/ 417919 h 480973"/>
                    <a:gd name="connsiteX15" fmla="*/ 139720 w 594496"/>
                    <a:gd name="connsiteY15" fmla="*/ 314315 h 480973"/>
                    <a:gd name="connsiteX16" fmla="*/ 223860 w 594496"/>
                    <a:gd name="connsiteY16" fmla="*/ 258951 h 480973"/>
                    <a:gd name="connsiteX17" fmla="*/ 226382 w 594496"/>
                    <a:gd name="connsiteY17" fmla="*/ 212086 h 480973"/>
                    <a:gd name="connsiteX18" fmla="*/ 59938 w 594496"/>
                    <a:gd name="connsiteY18" fmla="*/ 346530 h 480973"/>
                    <a:gd name="connsiteX19" fmla="*/ 249896 w 594496"/>
                    <a:gd name="connsiteY19" fmla="*/ 445981 h 480973"/>
                    <a:gd name="connsiteX20" fmla="*/ 416339 w 594496"/>
                    <a:gd name="connsiteY20" fmla="*/ 311538 h 480973"/>
                    <a:gd name="connsiteX21" fmla="*/ 226382 w 594496"/>
                    <a:gd name="connsiteY21" fmla="*/ 212086 h 480973"/>
                    <a:gd name="connsiteX22" fmla="*/ 420931 w 594496"/>
                    <a:gd name="connsiteY22" fmla="*/ 82261 h 480973"/>
                    <a:gd name="connsiteX23" fmla="*/ 493805 w 594496"/>
                    <a:gd name="connsiteY23" fmla="*/ 105741 h 480973"/>
                    <a:gd name="connsiteX24" fmla="*/ 509948 w 594496"/>
                    <a:gd name="connsiteY24" fmla="*/ 180783 h 480973"/>
                    <a:gd name="connsiteX25" fmla="*/ 485503 w 594496"/>
                    <a:gd name="connsiteY25" fmla="*/ 193214 h 480973"/>
                    <a:gd name="connsiteX26" fmla="*/ 472588 w 594496"/>
                    <a:gd name="connsiteY26" fmla="*/ 168813 h 480973"/>
                    <a:gd name="connsiteX27" fmla="*/ 464747 w 594496"/>
                    <a:gd name="connsiteY27" fmla="*/ 131983 h 480973"/>
                    <a:gd name="connsiteX28" fmla="*/ 429233 w 594496"/>
                    <a:gd name="connsiteY28" fmla="*/ 120473 h 480973"/>
                    <a:gd name="connsiteX29" fmla="*/ 406171 w 594496"/>
                    <a:gd name="connsiteY29" fmla="*/ 105741 h 480973"/>
                    <a:gd name="connsiteX30" fmla="*/ 420931 w 594496"/>
                    <a:gd name="connsiteY30" fmla="*/ 82261 h 480973"/>
                    <a:gd name="connsiteX31" fmla="*/ 249838 w 594496"/>
                    <a:gd name="connsiteY31" fmla="*/ 67995 h 480973"/>
                    <a:gd name="connsiteX32" fmla="*/ 283553 w 594496"/>
                    <a:gd name="connsiteY32" fmla="*/ 80405 h 480973"/>
                    <a:gd name="connsiteX33" fmla="*/ 290469 w 594496"/>
                    <a:gd name="connsiteY33" fmla="*/ 149929 h 480973"/>
                    <a:gd name="connsiteX34" fmla="*/ 304301 w 594496"/>
                    <a:gd name="connsiteY34" fmla="*/ 156375 h 480973"/>
                    <a:gd name="connsiteX35" fmla="*/ 437087 w 594496"/>
                    <a:gd name="connsiteY35" fmla="*/ 157295 h 480973"/>
                    <a:gd name="connsiteX36" fmla="*/ 437087 w 594496"/>
                    <a:gd name="connsiteY36" fmla="*/ 216230 h 480973"/>
                    <a:gd name="connsiteX37" fmla="*/ 446769 w 594496"/>
                    <a:gd name="connsiteY37" fmla="*/ 231424 h 480973"/>
                    <a:gd name="connsiteX38" fmla="*/ 518695 w 594496"/>
                    <a:gd name="connsiteY38" fmla="*/ 312458 h 480973"/>
                    <a:gd name="connsiteX39" fmla="*/ 249435 w 594496"/>
                    <a:gd name="connsiteY39" fmla="*/ 480973 h 480973"/>
                    <a:gd name="connsiteX40" fmla="*/ 0 w 594496"/>
                    <a:gd name="connsiteY40" fmla="*/ 323048 h 480973"/>
                    <a:gd name="connsiteX41" fmla="*/ 88524 w 594496"/>
                    <a:gd name="connsiteY41" fmla="*/ 156375 h 480973"/>
                    <a:gd name="connsiteX42" fmla="*/ 249838 w 594496"/>
                    <a:gd name="connsiteY42" fmla="*/ 67995 h 480973"/>
                    <a:gd name="connsiteX43" fmla="*/ 444588 w 594496"/>
                    <a:gd name="connsiteY43" fmla="*/ 161 h 480973"/>
                    <a:gd name="connsiteX44" fmla="*/ 553734 w 594496"/>
                    <a:gd name="connsiteY44" fmla="*/ 51888 h 480973"/>
                    <a:gd name="connsiteX45" fmla="*/ 586938 w 594496"/>
                    <a:gd name="connsiteY45" fmla="*/ 205653 h 480973"/>
                    <a:gd name="connsiteX46" fmla="*/ 558346 w 594496"/>
                    <a:gd name="connsiteY46" fmla="*/ 220385 h 480973"/>
                    <a:gd name="connsiteX47" fmla="*/ 543588 w 594496"/>
                    <a:gd name="connsiteY47" fmla="*/ 191842 h 480973"/>
                    <a:gd name="connsiteX48" fmla="*/ 520069 w 594496"/>
                    <a:gd name="connsiteY48" fmla="*/ 82273 h 480973"/>
                    <a:gd name="connsiteX49" fmla="*/ 413539 w 594496"/>
                    <a:gd name="connsiteY49" fmla="*/ 48205 h 480973"/>
                    <a:gd name="connsiteX50" fmla="*/ 386791 w 594496"/>
                    <a:gd name="connsiteY50" fmla="*/ 30711 h 480973"/>
                    <a:gd name="connsiteX51" fmla="*/ 404315 w 594496"/>
                    <a:gd name="connsiteY51" fmla="*/ 3549 h 480973"/>
                    <a:gd name="connsiteX52" fmla="*/ 444588 w 594496"/>
                    <a:gd name="connsiteY52" fmla="*/ 161 h 480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594496" h="480973">
                      <a:moveTo>
                        <a:pt x="188582" y="329337"/>
                      </a:moveTo>
                      <a:cubicBezTo>
                        <a:pt x="180515" y="332042"/>
                        <a:pt x="173140" y="337338"/>
                        <a:pt x="168300" y="344705"/>
                      </a:cubicBezTo>
                      <a:cubicBezTo>
                        <a:pt x="159080" y="359440"/>
                        <a:pt x="163229" y="376938"/>
                        <a:pt x="178441" y="383845"/>
                      </a:cubicBezTo>
                      <a:cubicBezTo>
                        <a:pt x="194114" y="390752"/>
                        <a:pt x="214396" y="384305"/>
                        <a:pt x="223616" y="369110"/>
                      </a:cubicBezTo>
                      <a:cubicBezTo>
                        <a:pt x="233296" y="353915"/>
                        <a:pt x="228225" y="336417"/>
                        <a:pt x="213013" y="329510"/>
                      </a:cubicBezTo>
                      <a:cubicBezTo>
                        <a:pt x="205407" y="326517"/>
                        <a:pt x="196649" y="326632"/>
                        <a:pt x="188582" y="329337"/>
                      </a:cubicBezTo>
                      <a:close/>
                      <a:moveTo>
                        <a:pt x="250352" y="314315"/>
                      </a:moveTo>
                      <a:cubicBezTo>
                        <a:pt x="244359" y="312012"/>
                        <a:pt x="237445" y="314775"/>
                        <a:pt x="233757" y="320301"/>
                      </a:cubicBezTo>
                      <a:cubicBezTo>
                        <a:pt x="230530" y="326287"/>
                        <a:pt x="232374" y="332733"/>
                        <a:pt x="238367" y="335036"/>
                      </a:cubicBezTo>
                      <a:cubicBezTo>
                        <a:pt x="243898" y="337798"/>
                        <a:pt x="251735" y="334575"/>
                        <a:pt x="254961" y="329049"/>
                      </a:cubicBezTo>
                      <a:cubicBezTo>
                        <a:pt x="258649" y="323063"/>
                        <a:pt x="256344" y="316157"/>
                        <a:pt x="250352" y="314315"/>
                      </a:cubicBezTo>
                      <a:close/>
                      <a:moveTo>
                        <a:pt x="223860" y="258951"/>
                      </a:moveTo>
                      <a:cubicBezTo>
                        <a:pt x="235716" y="257850"/>
                        <a:pt x="247816" y="258714"/>
                        <a:pt x="259571" y="261822"/>
                      </a:cubicBezTo>
                      <a:cubicBezTo>
                        <a:pt x="307973" y="274254"/>
                        <a:pt x="332865" y="319840"/>
                        <a:pt x="313043" y="364505"/>
                      </a:cubicBezTo>
                      <a:cubicBezTo>
                        <a:pt x="292761" y="409631"/>
                        <a:pt x="235140" y="434035"/>
                        <a:pt x="186277" y="417919"/>
                      </a:cubicBezTo>
                      <a:cubicBezTo>
                        <a:pt x="138798" y="402724"/>
                        <a:pt x="118976" y="356217"/>
                        <a:pt x="139720" y="314315"/>
                      </a:cubicBezTo>
                      <a:cubicBezTo>
                        <a:pt x="154932" y="283233"/>
                        <a:pt x="188294" y="262253"/>
                        <a:pt x="223860" y="258951"/>
                      </a:cubicBezTo>
                      <a:close/>
                      <a:moveTo>
                        <a:pt x="226382" y="212086"/>
                      </a:moveTo>
                      <a:cubicBezTo>
                        <a:pt x="128175" y="221755"/>
                        <a:pt x="53483" y="282071"/>
                        <a:pt x="59938" y="346530"/>
                      </a:cubicBezTo>
                      <a:cubicBezTo>
                        <a:pt x="66393" y="410989"/>
                        <a:pt x="151228" y="455650"/>
                        <a:pt x="249896" y="445981"/>
                      </a:cubicBezTo>
                      <a:cubicBezTo>
                        <a:pt x="348102" y="435852"/>
                        <a:pt x="422794" y="375997"/>
                        <a:pt x="416339" y="311538"/>
                      </a:cubicBezTo>
                      <a:cubicBezTo>
                        <a:pt x="409884" y="246617"/>
                        <a:pt x="325049" y="202417"/>
                        <a:pt x="226382" y="212086"/>
                      </a:cubicBezTo>
                      <a:close/>
                      <a:moveTo>
                        <a:pt x="420931" y="82261"/>
                      </a:moveTo>
                      <a:cubicBezTo>
                        <a:pt x="446759" y="76737"/>
                        <a:pt x="474894" y="85024"/>
                        <a:pt x="493805" y="105741"/>
                      </a:cubicBezTo>
                      <a:cubicBezTo>
                        <a:pt x="513176" y="126919"/>
                        <a:pt x="518250" y="155462"/>
                        <a:pt x="509948" y="180783"/>
                      </a:cubicBezTo>
                      <a:cubicBezTo>
                        <a:pt x="506719" y="190912"/>
                        <a:pt x="495650" y="196897"/>
                        <a:pt x="485503" y="193214"/>
                      </a:cubicBezTo>
                      <a:cubicBezTo>
                        <a:pt x="474894" y="189991"/>
                        <a:pt x="469360" y="178942"/>
                        <a:pt x="472588" y="168813"/>
                      </a:cubicBezTo>
                      <a:cubicBezTo>
                        <a:pt x="476739" y="156383"/>
                        <a:pt x="473972" y="142572"/>
                        <a:pt x="464747" y="131983"/>
                      </a:cubicBezTo>
                      <a:cubicBezTo>
                        <a:pt x="455523" y="121854"/>
                        <a:pt x="441686" y="118171"/>
                        <a:pt x="429233" y="120473"/>
                      </a:cubicBezTo>
                      <a:cubicBezTo>
                        <a:pt x="418624" y="122775"/>
                        <a:pt x="408016" y="116330"/>
                        <a:pt x="406171" y="105741"/>
                      </a:cubicBezTo>
                      <a:cubicBezTo>
                        <a:pt x="403865" y="95152"/>
                        <a:pt x="410322" y="84563"/>
                        <a:pt x="420931" y="82261"/>
                      </a:cubicBezTo>
                      <a:close/>
                      <a:moveTo>
                        <a:pt x="249838" y="67995"/>
                      </a:moveTo>
                      <a:cubicBezTo>
                        <a:pt x="263785" y="68232"/>
                        <a:pt x="275369" y="72232"/>
                        <a:pt x="283553" y="80405"/>
                      </a:cubicBezTo>
                      <a:cubicBezTo>
                        <a:pt x="298307" y="94678"/>
                        <a:pt x="299690" y="120001"/>
                        <a:pt x="290469" y="149929"/>
                      </a:cubicBezTo>
                      <a:cubicBezTo>
                        <a:pt x="285397" y="164662"/>
                        <a:pt x="304301" y="156375"/>
                        <a:pt x="304301" y="156375"/>
                      </a:cubicBezTo>
                      <a:cubicBezTo>
                        <a:pt x="364700" y="131051"/>
                        <a:pt x="417722" y="129670"/>
                        <a:pt x="437087" y="157295"/>
                      </a:cubicBezTo>
                      <a:cubicBezTo>
                        <a:pt x="447230" y="172029"/>
                        <a:pt x="446308" y="192288"/>
                        <a:pt x="437087" y="216230"/>
                      </a:cubicBezTo>
                      <a:cubicBezTo>
                        <a:pt x="432476" y="227280"/>
                        <a:pt x="438009" y="229121"/>
                        <a:pt x="446769" y="231424"/>
                      </a:cubicBezTo>
                      <a:cubicBezTo>
                        <a:pt x="480888" y="242013"/>
                        <a:pt x="518695" y="267797"/>
                        <a:pt x="518695" y="312458"/>
                      </a:cubicBezTo>
                      <a:cubicBezTo>
                        <a:pt x="518695" y="387047"/>
                        <a:pt x="411267" y="480973"/>
                        <a:pt x="249435" y="480973"/>
                      </a:cubicBezTo>
                      <a:cubicBezTo>
                        <a:pt x="125870" y="480973"/>
                        <a:pt x="0" y="421118"/>
                        <a:pt x="0" y="323048"/>
                      </a:cubicBezTo>
                      <a:cubicBezTo>
                        <a:pt x="0" y="271941"/>
                        <a:pt x="32735" y="212546"/>
                        <a:pt x="88524" y="156375"/>
                      </a:cubicBezTo>
                      <a:cubicBezTo>
                        <a:pt x="144889" y="100433"/>
                        <a:pt x="207997" y="67283"/>
                        <a:pt x="249838" y="67995"/>
                      </a:cubicBezTo>
                      <a:close/>
                      <a:moveTo>
                        <a:pt x="444588" y="161"/>
                      </a:moveTo>
                      <a:cubicBezTo>
                        <a:pt x="484991" y="1995"/>
                        <a:pt x="524680" y="19432"/>
                        <a:pt x="553734" y="51888"/>
                      </a:cubicBezTo>
                      <a:cubicBezTo>
                        <a:pt x="592933" y="95163"/>
                        <a:pt x="603540" y="154091"/>
                        <a:pt x="586938" y="205653"/>
                      </a:cubicBezTo>
                      <a:cubicBezTo>
                        <a:pt x="582787" y="217623"/>
                        <a:pt x="570336" y="224068"/>
                        <a:pt x="558346" y="220385"/>
                      </a:cubicBezTo>
                      <a:cubicBezTo>
                        <a:pt x="546355" y="216241"/>
                        <a:pt x="539899" y="203811"/>
                        <a:pt x="543588" y="191842"/>
                      </a:cubicBezTo>
                      <a:cubicBezTo>
                        <a:pt x="555579" y="155012"/>
                        <a:pt x="547739" y="113118"/>
                        <a:pt x="520069" y="82273"/>
                      </a:cubicBezTo>
                      <a:cubicBezTo>
                        <a:pt x="492398" y="51888"/>
                        <a:pt x="451355" y="39919"/>
                        <a:pt x="413539" y="48205"/>
                      </a:cubicBezTo>
                      <a:cubicBezTo>
                        <a:pt x="401548" y="50507"/>
                        <a:pt x="389097" y="42681"/>
                        <a:pt x="386791" y="30711"/>
                      </a:cubicBezTo>
                      <a:cubicBezTo>
                        <a:pt x="384024" y="18281"/>
                        <a:pt x="391864" y="6311"/>
                        <a:pt x="404315" y="3549"/>
                      </a:cubicBezTo>
                      <a:cubicBezTo>
                        <a:pt x="417574" y="672"/>
                        <a:pt x="431121" y="-450"/>
                        <a:pt x="444588" y="16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5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</p:grpSp>
        </p:grpSp>
        <p:sp>
          <p:nvSpPr>
            <p:cNvPr id="37" name="ïşliḓê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4817777" y="1884444"/>
              <a:ext cx="1705539" cy="770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38" name="íṧ1íḋe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7315569" y="1884444"/>
              <a:ext cx="1705539" cy="770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39" name="ísļidè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9813361" y="1884444"/>
              <a:ext cx="1705539" cy="770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grpSp>
          <p:nvGrpSpPr>
            <p:cNvPr id="40" name="iŝļiḑé">
              <a:extLst>
                <a:ext uri="{FF2B5EF4-FFF2-40B4-BE49-F238E27FC236}">
                  <a16:creationId xmlns:a16="http://schemas.microsoft.com/office/drawing/2014/main" id="{27BDE1A4-708D-4551-B824-608CEFB814F7}"/>
                </a:ext>
              </a:extLst>
            </p:cNvPr>
            <p:cNvGrpSpPr/>
            <p:nvPr/>
          </p:nvGrpSpPr>
          <p:grpSpPr>
            <a:xfrm>
              <a:off x="4136462" y="1974092"/>
              <a:ext cx="5587252" cy="591668"/>
              <a:chOff x="4136462" y="1974092"/>
              <a:chExt cx="5587252" cy="591668"/>
            </a:xfrm>
          </p:grpSpPr>
          <p:grpSp>
            <p:nvGrpSpPr>
              <p:cNvPr id="54" name="îṣļïde">
                <a:extLst>
                  <a:ext uri="{FF2B5EF4-FFF2-40B4-BE49-F238E27FC236}">
                    <a16:creationId xmlns:a16="http://schemas.microsoft.com/office/drawing/2014/main" id="{F3F50C80-C5F6-48E5-BDE9-6FDF4FFDD224}"/>
                  </a:ext>
                </a:extLst>
              </p:cNvPr>
              <p:cNvGrpSpPr/>
              <p:nvPr/>
            </p:nvGrpSpPr>
            <p:grpSpPr>
              <a:xfrm>
                <a:off x="4136462" y="1974092"/>
                <a:ext cx="591668" cy="591668"/>
                <a:chOff x="5504332" y="1506073"/>
                <a:chExt cx="591668" cy="591668"/>
              </a:xfrm>
            </p:grpSpPr>
            <p:sp>
              <p:nvSpPr>
                <p:cNvPr id="61" name="iş1ïḑe">
                  <a:extLst>
                    <a:ext uri="{FF2B5EF4-FFF2-40B4-BE49-F238E27FC236}">
                      <a16:creationId xmlns:a16="http://schemas.microsoft.com/office/drawing/2014/main" id="{3697E037-3D29-4E76-A855-81FC5E02628C}"/>
                    </a:ext>
                  </a:extLst>
                </p:cNvPr>
                <p:cNvSpPr/>
                <p:nvPr/>
              </p:nvSpPr>
              <p:spPr>
                <a:xfrm>
                  <a:off x="5504332" y="1506073"/>
                  <a:ext cx="591668" cy="5916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  <p:sp>
              <p:nvSpPr>
                <p:cNvPr id="62" name="ïşḻîḍe">
                  <a:extLst>
                    <a:ext uri="{FF2B5EF4-FFF2-40B4-BE49-F238E27FC236}">
                      <a16:creationId xmlns:a16="http://schemas.microsoft.com/office/drawing/2014/main" id="{BFFC6A13-70BC-44AF-80D3-330F3761B0F6}"/>
                    </a:ext>
                  </a:extLst>
                </p:cNvPr>
                <p:cNvSpPr/>
                <p:nvPr/>
              </p:nvSpPr>
              <p:spPr>
                <a:xfrm>
                  <a:off x="5668330" y="1658473"/>
                  <a:ext cx="263671" cy="286868"/>
                </a:xfrm>
                <a:custGeom>
                  <a:avLst/>
                  <a:gdLst>
                    <a:gd name="connsiteX0" fmla="*/ 260361 w 546040"/>
                    <a:gd name="connsiteY0" fmla="*/ 242331 h 594078"/>
                    <a:gd name="connsiteX1" fmla="*/ 356770 w 546040"/>
                    <a:gd name="connsiteY1" fmla="*/ 297865 h 594078"/>
                    <a:gd name="connsiteX2" fmla="*/ 473406 w 546040"/>
                    <a:gd name="connsiteY2" fmla="*/ 416645 h 594078"/>
                    <a:gd name="connsiteX3" fmla="*/ 493690 w 546040"/>
                    <a:gd name="connsiteY3" fmla="*/ 542791 h 594078"/>
                    <a:gd name="connsiteX4" fmla="*/ 329109 w 546040"/>
                    <a:gd name="connsiteY4" fmla="*/ 582845 h 594078"/>
                    <a:gd name="connsiteX5" fmla="*/ 225843 w 546040"/>
                    <a:gd name="connsiteY5" fmla="*/ 580082 h 594078"/>
                    <a:gd name="connsiteX6" fmla="*/ 122576 w 546040"/>
                    <a:gd name="connsiteY6" fmla="*/ 587448 h 594078"/>
                    <a:gd name="connsiteX7" fmla="*/ 39594 w 546040"/>
                    <a:gd name="connsiteY7" fmla="*/ 507341 h 594078"/>
                    <a:gd name="connsiteX8" fmla="*/ 110129 w 546040"/>
                    <a:gd name="connsiteY8" fmla="*/ 373368 h 594078"/>
                    <a:gd name="connsiteX9" fmla="*/ 187118 w 546040"/>
                    <a:gd name="connsiteY9" fmla="*/ 290038 h 594078"/>
                    <a:gd name="connsiteX10" fmla="*/ 260361 w 546040"/>
                    <a:gd name="connsiteY10" fmla="*/ 242331 h 594078"/>
                    <a:gd name="connsiteX11" fmla="*/ 473414 w 546040"/>
                    <a:gd name="connsiteY11" fmla="*/ 180499 h 594078"/>
                    <a:gd name="connsiteX12" fmla="*/ 545784 w 546040"/>
                    <a:gd name="connsiteY12" fmla="*/ 254596 h 594078"/>
                    <a:gd name="connsiteX13" fmla="*/ 482633 w 546040"/>
                    <a:gd name="connsiteY13" fmla="*/ 353086 h 594078"/>
                    <a:gd name="connsiteX14" fmla="*/ 408880 w 546040"/>
                    <a:gd name="connsiteY14" fmla="*/ 269784 h 594078"/>
                    <a:gd name="connsiteX15" fmla="*/ 473414 w 546040"/>
                    <a:gd name="connsiteY15" fmla="*/ 180499 h 594078"/>
                    <a:gd name="connsiteX16" fmla="*/ 61231 w 546040"/>
                    <a:gd name="connsiteY16" fmla="*/ 137171 h 594078"/>
                    <a:gd name="connsiteX17" fmla="*/ 136392 w 546040"/>
                    <a:gd name="connsiteY17" fmla="*/ 205315 h 594078"/>
                    <a:gd name="connsiteX18" fmla="*/ 82442 w 546040"/>
                    <a:gd name="connsiteY18" fmla="*/ 313056 h 594078"/>
                    <a:gd name="connsiteX19" fmla="*/ 1287 w 546040"/>
                    <a:gd name="connsiteY19" fmla="*/ 217286 h 594078"/>
                    <a:gd name="connsiteX20" fmla="*/ 61231 w 546040"/>
                    <a:gd name="connsiteY20" fmla="*/ 137171 h 594078"/>
                    <a:gd name="connsiteX21" fmla="*/ 382581 w 546040"/>
                    <a:gd name="connsiteY21" fmla="*/ 15213 h 594078"/>
                    <a:gd name="connsiteX22" fmla="*/ 441145 w 546040"/>
                    <a:gd name="connsiteY22" fmla="*/ 106358 h 594078"/>
                    <a:gd name="connsiteX23" fmla="*/ 356758 w 546040"/>
                    <a:gd name="connsiteY23" fmla="*/ 189676 h 594078"/>
                    <a:gd name="connsiteX24" fmla="*/ 302807 w 546040"/>
                    <a:gd name="connsiteY24" fmla="*/ 97151 h 594078"/>
                    <a:gd name="connsiteX25" fmla="*/ 382581 w 546040"/>
                    <a:gd name="connsiteY25" fmla="*/ 15213 h 594078"/>
                    <a:gd name="connsiteX26" fmla="*/ 202765 w 546040"/>
                    <a:gd name="connsiteY26" fmla="*/ 0 h 594078"/>
                    <a:gd name="connsiteX27" fmla="*/ 267325 w 546040"/>
                    <a:gd name="connsiteY27" fmla="*/ 91842 h 594078"/>
                    <a:gd name="connsiteX28" fmla="*/ 202765 w 546040"/>
                    <a:gd name="connsiteY28" fmla="*/ 183684 h 594078"/>
                    <a:gd name="connsiteX29" fmla="*/ 138205 w 546040"/>
                    <a:gd name="connsiteY29" fmla="*/ 91842 h 594078"/>
                    <a:gd name="connsiteX30" fmla="*/ 202765 w 546040"/>
                    <a:gd name="connsiteY30" fmla="*/ 0 h 594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46040" h="594078">
                      <a:moveTo>
                        <a:pt x="260361" y="242331"/>
                      </a:moveTo>
                      <a:cubicBezTo>
                        <a:pt x="291998" y="238705"/>
                        <a:pt x="327495" y="252286"/>
                        <a:pt x="356770" y="297865"/>
                      </a:cubicBezTo>
                      <a:cubicBezTo>
                        <a:pt x="399644" y="359557"/>
                        <a:pt x="473406" y="416645"/>
                        <a:pt x="473406" y="416645"/>
                      </a:cubicBezTo>
                      <a:cubicBezTo>
                        <a:pt x="473406" y="416645"/>
                        <a:pt x="529188" y="459461"/>
                        <a:pt x="493690" y="542791"/>
                      </a:cubicBezTo>
                      <a:cubicBezTo>
                        <a:pt x="458193" y="626121"/>
                        <a:pt x="329109" y="582845"/>
                        <a:pt x="329109" y="582845"/>
                      </a:cubicBezTo>
                      <a:cubicBezTo>
                        <a:pt x="329109" y="582845"/>
                        <a:pt x="281164" y="567652"/>
                        <a:pt x="225843" y="580082"/>
                      </a:cubicBezTo>
                      <a:cubicBezTo>
                        <a:pt x="170521" y="592513"/>
                        <a:pt x="122576" y="587448"/>
                        <a:pt x="122576" y="587448"/>
                      </a:cubicBezTo>
                      <a:cubicBezTo>
                        <a:pt x="122576" y="587448"/>
                        <a:pt x="58035" y="589290"/>
                        <a:pt x="39594" y="507341"/>
                      </a:cubicBezTo>
                      <a:cubicBezTo>
                        <a:pt x="21154" y="425852"/>
                        <a:pt x="104136" y="380734"/>
                        <a:pt x="110129" y="373368"/>
                      </a:cubicBezTo>
                      <a:cubicBezTo>
                        <a:pt x="116583" y="365542"/>
                        <a:pt x="159457" y="336077"/>
                        <a:pt x="187118" y="290038"/>
                      </a:cubicBezTo>
                      <a:cubicBezTo>
                        <a:pt x="200948" y="266789"/>
                        <a:pt x="228724" y="245956"/>
                        <a:pt x="260361" y="242331"/>
                      </a:cubicBezTo>
                      <a:close/>
                      <a:moveTo>
                        <a:pt x="473414" y="180499"/>
                      </a:moveTo>
                      <a:cubicBezTo>
                        <a:pt x="530572" y="180499"/>
                        <a:pt x="545784" y="236187"/>
                        <a:pt x="545784" y="254596"/>
                      </a:cubicBezTo>
                      <a:cubicBezTo>
                        <a:pt x="545784" y="273006"/>
                        <a:pt x="553620" y="351705"/>
                        <a:pt x="482633" y="353086"/>
                      </a:cubicBezTo>
                      <a:cubicBezTo>
                        <a:pt x="412107" y="354927"/>
                        <a:pt x="408880" y="305222"/>
                        <a:pt x="408880" y="269784"/>
                      </a:cubicBezTo>
                      <a:cubicBezTo>
                        <a:pt x="408880" y="232966"/>
                        <a:pt x="416716" y="180499"/>
                        <a:pt x="473414" y="180499"/>
                      </a:cubicBezTo>
                      <a:close/>
                      <a:moveTo>
                        <a:pt x="61231" y="137171"/>
                      </a:moveTo>
                      <a:cubicBezTo>
                        <a:pt x="102731" y="133487"/>
                        <a:pt x="133164" y="179070"/>
                        <a:pt x="136392" y="205315"/>
                      </a:cubicBezTo>
                      <a:cubicBezTo>
                        <a:pt x="138237" y="221890"/>
                        <a:pt x="147459" y="299243"/>
                        <a:pt x="82442" y="313056"/>
                      </a:cubicBezTo>
                      <a:cubicBezTo>
                        <a:pt x="17887" y="326869"/>
                        <a:pt x="-6091" y="252279"/>
                        <a:pt x="1287" y="217286"/>
                      </a:cubicBezTo>
                      <a:cubicBezTo>
                        <a:pt x="1287" y="217286"/>
                        <a:pt x="8664" y="141775"/>
                        <a:pt x="61231" y="137171"/>
                      </a:cubicBezTo>
                      <a:close/>
                      <a:moveTo>
                        <a:pt x="382581" y="15213"/>
                      </a:moveTo>
                      <a:cubicBezTo>
                        <a:pt x="416705" y="23039"/>
                        <a:pt x="447600" y="67690"/>
                        <a:pt x="441145" y="106358"/>
                      </a:cubicBezTo>
                      <a:cubicBezTo>
                        <a:pt x="435150" y="145025"/>
                        <a:pt x="404254" y="196121"/>
                        <a:pt x="356758" y="189676"/>
                      </a:cubicBezTo>
                      <a:cubicBezTo>
                        <a:pt x="308802" y="183692"/>
                        <a:pt x="298196" y="140422"/>
                        <a:pt x="302807" y="97151"/>
                      </a:cubicBezTo>
                      <a:cubicBezTo>
                        <a:pt x="306496" y="61706"/>
                        <a:pt x="348919" y="7848"/>
                        <a:pt x="382581" y="15213"/>
                      </a:cubicBezTo>
                      <a:close/>
                      <a:moveTo>
                        <a:pt x="202765" y="0"/>
                      </a:moveTo>
                      <a:cubicBezTo>
                        <a:pt x="238421" y="0"/>
                        <a:pt x="267325" y="41119"/>
                        <a:pt x="267325" y="91842"/>
                      </a:cubicBezTo>
                      <a:cubicBezTo>
                        <a:pt x="267325" y="142565"/>
                        <a:pt x="238421" y="183684"/>
                        <a:pt x="202765" y="183684"/>
                      </a:cubicBezTo>
                      <a:cubicBezTo>
                        <a:pt x="167109" y="183684"/>
                        <a:pt x="138205" y="142565"/>
                        <a:pt x="138205" y="91842"/>
                      </a:cubicBezTo>
                      <a:cubicBezTo>
                        <a:pt x="138205" y="41119"/>
                        <a:pt x="167109" y="0"/>
                        <a:pt x="20276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</p:grpSp>
          <p:grpSp>
            <p:nvGrpSpPr>
              <p:cNvPr id="55" name="íṧľídé">
                <a:extLst>
                  <a:ext uri="{FF2B5EF4-FFF2-40B4-BE49-F238E27FC236}">
                    <a16:creationId xmlns:a16="http://schemas.microsoft.com/office/drawing/2014/main" id="{8A2B4957-A1BA-49A0-BD08-AF7D7D39E02B}"/>
                  </a:ext>
                </a:extLst>
              </p:cNvPr>
              <p:cNvGrpSpPr/>
              <p:nvPr/>
            </p:nvGrpSpPr>
            <p:grpSpPr>
              <a:xfrm>
                <a:off x="6634254" y="1974092"/>
                <a:ext cx="591668" cy="591668"/>
                <a:chOff x="5504332" y="1506073"/>
                <a:chExt cx="591668" cy="591668"/>
              </a:xfrm>
            </p:grpSpPr>
            <p:sp>
              <p:nvSpPr>
                <p:cNvPr id="59" name="íṥḻîḑé">
                  <a:extLst>
                    <a:ext uri="{FF2B5EF4-FFF2-40B4-BE49-F238E27FC236}">
                      <a16:creationId xmlns:a16="http://schemas.microsoft.com/office/drawing/2014/main" id="{1358C6E7-9F6F-4A70-8040-DBCE3FEDDA6F}"/>
                    </a:ext>
                  </a:extLst>
                </p:cNvPr>
                <p:cNvSpPr/>
                <p:nvPr/>
              </p:nvSpPr>
              <p:spPr>
                <a:xfrm>
                  <a:off x="5504332" y="1506073"/>
                  <a:ext cx="591668" cy="5916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  <p:sp>
              <p:nvSpPr>
                <p:cNvPr id="60" name="íslíḓè">
                  <a:extLst>
                    <a:ext uri="{FF2B5EF4-FFF2-40B4-BE49-F238E27FC236}">
                      <a16:creationId xmlns:a16="http://schemas.microsoft.com/office/drawing/2014/main" id="{E54EF4E1-F6E7-4B96-B725-43EA17A9948A}"/>
                    </a:ext>
                  </a:extLst>
                </p:cNvPr>
                <p:cNvSpPr/>
                <p:nvPr/>
              </p:nvSpPr>
              <p:spPr>
                <a:xfrm>
                  <a:off x="5668330" y="1658473"/>
                  <a:ext cx="263671" cy="286868"/>
                </a:xfrm>
                <a:custGeom>
                  <a:avLst/>
                  <a:gdLst>
                    <a:gd name="connsiteX0" fmla="*/ 260361 w 546040"/>
                    <a:gd name="connsiteY0" fmla="*/ 242331 h 594078"/>
                    <a:gd name="connsiteX1" fmla="*/ 356770 w 546040"/>
                    <a:gd name="connsiteY1" fmla="*/ 297865 h 594078"/>
                    <a:gd name="connsiteX2" fmla="*/ 473406 w 546040"/>
                    <a:gd name="connsiteY2" fmla="*/ 416645 h 594078"/>
                    <a:gd name="connsiteX3" fmla="*/ 493690 w 546040"/>
                    <a:gd name="connsiteY3" fmla="*/ 542791 h 594078"/>
                    <a:gd name="connsiteX4" fmla="*/ 329109 w 546040"/>
                    <a:gd name="connsiteY4" fmla="*/ 582845 h 594078"/>
                    <a:gd name="connsiteX5" fmla="*/ 225843 w 546040"/>
                    <a:gd name="connsiteY5" fmla="*/ 580082 h 594078"/>
                    <a:gd name="connsiteX6" fmla="*/ 122576 w 546040"/>
                    <a:gd name="connsiteY6" fmla="*/ 587448 h 594078"/>
                    <a:gd name="connsiteX7" fmla="*/ 39594 w 546040"/>
                    <a:gd name="connsiteY7" fmla="*/ 507341 h 594078"/>
                    <a:gd name="connsiteX8" fmla="*/ 110129 w 546040"/>
                    <a:gd name="connsiteY8" fmla="*/ 373368 h 594078"/>
                    <a:gd name="connsiteX9" fmla="*/ 187118 w 546040"/>
                    <a:gd name="connsiteY9" fmla="*/ 290038 h 594078"/>
                    <a:gd name="connsiteX10" fmla="*/ 260361 w 546040"/>
                    <a:gd name="connsiteY10" fmla="*/ 242331 h 594078"/>
                    <a:gd name="connsiteX11" fmla="*/ 473414 w 546040"/>
                    <a:gd name="connsiteY11" fmla="*/ 180499 h 594078"/>
                    <a:gd name="connsiteX12" fmla="*/ 545784 w 546040"/>
                    <a:gd name="connsiteY12" fmla="*/ 254596 h 594078"/>
                    <a:gd name="connsiteX13" fmla="*/ 482633 w 546040"/>
                    <a:gd name="connsiteY13" fmla="*/ 353086 h 594078"/>
                    <a:gd name="connsiteX14" fmla="*/ 408880 w 546040"/>
                    <a:gd name="connsiteY14" fmla="*/ 269784 h 594078"/>
                    <a:gd name="connsiteX15" fmla="*/ 473414 w 546040"/>
                    <a:gd name="connsiteY15" fmla="*/ 180499 h 594078"/>
                    <a:gd name="connsiteX16" fmla="*/ 61231 w 546040"/>
                    <a:gd name="connsiteY16" fmla="*/ 137171 h 594078"/>
                    <a:gd name="connsiteX17" fmla="*/ 136392 w 546040"/>
                    <a:gd name="connsiteY17" fmla="*/ 205315 h 594078"/>
                    <a:gd name="connsiteX18" fmla="*/ 82442 w 546040"/>
                    <a:gd name="connsiteY18" fmla="*/ 313056 h 594078"/>
                    <a:gd name="connsiteX19" fmla="*/ 1287 w 546040"/>
                    <a:gd name="connsiteY19" fmla="*/ 217286 h 594078"/>
                    <a:gd name="connsiteX20" fmla="*/ 61231 w 546040"/>
                    <a:gd name="connsiteY20" fmla="*/ 137171 h 594078"/>
                    <a:gd name="connsiteX21" fmla="*/ 382581 w 546040"/>
                    <a:gd name="connsiteY21" fmla="*/ 15213 h 594078"/>
                    <a:gd name="connsiteX22" fmla="*/ 441145 w 546040"/>
                    <a:gd name="connsiteY22" fmla="*/ 106358 h 594078"/>
                    <a:gd name="connsiteX23" fmla="*/ 356758 w 546040"/>
                    <a:gd name="connsiteY23" fmla="*/ 189676 h 594078"/>
                    <a:gd name="connsiteX24" fmla="*/ 302807 w 546040"/>
                    <a:gd name="connsiteY24" fmla="*/ 97151 h 594078"/>
                    <a:gd name="connsiteX25" fmla="*/ 382581 w 546040"/>
                    <a:gd name="connsiteY25" fmla="*/ 15213 h 594078"/>
                    <a:gd name="connsiteX26" fmla="*/ 202765 w 546040"/>
                    <a:gd name="connsiteY26" fmla="*/ 0 h 594078"/>
                    <a:gd name="connsiteX27" fmla="*/ 267325 w 546040"/>
                    <a:gd name="connsiteY27" fmla="*/ 91842 h 594078"/>
                    <a:gd name="connsiteX28" fmla="*/ 202765 w 546040"/>
                    <a:gd name="connsiteY28" fmla="*/ 183684 h 594078"/>
                    <a:gd name="connsiteX29" fmla="*/ 138205 w 546040"/>
                    <a:gd name="connsiteY29" fmla="*/ 91842 h 594078"/>
                    <a:gd name="connsiteX30" fmla="*/ 202765 w 546040"/>
                    <a:gd name="connsiteY30" fmla="*/ 0 h 594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46040" h="594078">
                      <a:moveTo>
                        <a:pt x="260361" y="242331"/>
                      </a:moveTo>
                      <a:cubicBezTo>
                        <a:pt x="291998" y="238705"/>
                        <a:pt x="327495" y="252286"/>
                        <a:pt x="356770" y="297865"/>
                      </a:cubicBezTo>
                      <a:cubicBezTo>
                        <a:pt x="399644" y="359557"/>
                        <a:pt x="473406" y="416645"/>
                        <a:pt x="473406" y="416645"/>
                      </a:cubicBezTo>
                      <a:cubicBezTo>
                        <a:pt x="473406" y="416645"/>
                        <a:pt x="529188" y="459461"/>
                        <a:pt x="493690" y="542791"/>
                      </a:cubicBezTo>
                      <a:cubicBezTo>
                        <a:pt x="458193" y="626121"/>
                        <a:pt x="329109" y="582845"/>
                        <a:pt x="329109" y="582845"/>
                      </a:cubicBezTo>
                      <a:cubicBezTo>
                        <a:pt x="329109" y="582845"/>
                        <a:pt x="281164" y="567652"/>
                        <a:pt x="225843" y="580082"/>
                      </a:cubicBezTo>
                      <a:cubicBezTo>
                        <a:pt x="170521" y="592513"/>
                        <a:pt x="122576" y="587448"/>
                        <a:pt x="122576" y="587448"/>
                      </a:cubicBezTo>
                      <a:cubicBezTo>
                        <a:pt x="122576" y="587448"/>
                        <a:pt x="58035" y="589290"/>
                        <a:pt x="39594" y="507341"/>
                      </a:cubicBezTo>
                      <a:cubicBezTo>
                        <a:pt x="21154" y="425852"/>
                        <a:pt x="104136" y="380734"/>
                        <a:pt x="110129" y="373368"/>
                      </a:cubicBezTo>
                      <a:cubicBezTo>
                        <a:pt x="116583" y="365542"/>
                        <a:pt x="159457" y="336077"/>
                        <a:pt x="187118" y="290038"/>
                      </a:cubicBezTo>
                      <a:cubicBezTo>
                        <a:pt x="200948" y="266789"/>
                        <a:pt x="228724" y="245956"/>
                        <a:pt x="260361" y="242331"/>
                      </a:cubicBezTo>
                      <a:close/>
                      <a:moveTo>
                        <a:pt x="473414" y="180499"/>
                      </a:moveTo>
                      <a:cubicBezTo>
                        <a:pt x="530572" y="180499"/>
                        <a:pt x="545784" y="236187"/>
                        <a:pt x="545784" y="254596"/>
                      </a:cubicBezTo>
                      <a:cubicBezTo>
                        <a:pt x="545784" y="273006"/>
                        <a:pt x="553620" y="351705"/>
                        <a:pt x="482633" y="353086"/>
                      </a:cubicBezTo>
                      <a:cubicBezTo>
                        <a:pt x="412107" y="354927"/>
                        <a:pt x="408880" y="305222"/>
                        <a:pt x="408880" y="269784"/>
                      </a:cubicBezTo>
                      <a:cubicBezTo>
                        <a:pt x="408880" y="232966"/>
                        <a:pt x="416716" y="180499"/>
                        <a:pt x="473414" y="180499"/>
                      </a:cubicBezTo>
                      <a:close/>
                      <a:moveTo>
                        <a:pt x="61231" y="137171"/>
                      </a:moveTo>
                      <a:cubicBezTo>
                        <a:pt x="102731" y="133487"/>
                        <a:pt x="133164" y="179070"/>
                        <a:pt x="136392" y="205315"/>
                      </a:cubicBezTo>
                      <a:cubicBezTo>
                        <a:pt x="138237" y="221890"/>
                        <a:pt x="147459" y="299243"/>
                        <a:pt x="82442" y="313056"/>
                      </a:cubicBezTo>
                      <a:cubicBezTo>
                        <a:pt x="17887" y="326869"/>
                        <a:pt x="-6091" y="252279"/>
                        <a:pt x="1287" y="217286"/>
                      </a:cubicBezTo>
                      <a:cubicBezTo>
                        <a:pt x="1287" y="217286"/>
                        <a:pt x="8664" y="141775"/>
                        <a:pt x="61231" y="137171"/>
                      </a:cubicBezTo>
                      <a:close/>
                      <a:moveTo>
                        <a:pt x="382581" y="15213"/>
                      </a:moveTo>
                      <a:cubicBezTo>
                        <a:pt x="416705" y="23039"/>
                        <a:pt x="447600" y="67690"/>
                        <a:pt x="441145" y="106358"/>
                      </a:cubicBezTo>
                      <a:cubicBezTo>
                        <a:pt x="435150" y="145025"/>
                        <a:pt x="404254" y="196121"/>
                        <a:pt x="356758" y="189676"/>
                      </a:cubicBezTo>
                      <a:cubicBezTo>
                        <a:pt x="308802" y="183692"/>
                        <a:pt x="298196" y="140422"/>
                        <a:pt x="302807" y="97151"/>
                      </a:cubicBezTo>
                      <a:cubicBezTo>
                        <a:pt x="306496" y="61706"/>
                        <a:pt x="348919" y="7848"/>
                        <a:pt x="382581" y="15213"/>
                      </a:cubicBezTo>
                      <a:close/>
                      <a:moveTo>
                        <a:pt x="202765" y="0"/>
                      </a:moveTo>
                      <a:cubicBezTo>
                        <a:pt x="238421" y="0"/>
                        <a:pt x="267325" y="41119"/>
                        <a:pt x="267325" y="91842"/>
                      </a:cubicBezTo>
                      <a:cubicBezTo>
                        <a:pt x="267325" y="142565"/>
                        <a:pt x="238421" y="183684"/>
                        <a:pt x="202765" y="183684"/>
                      </a:cubicBezTo>
                      <a:cubicBezTo>
                        <a:pt x="167109" y="183684"/>
                        <a:pt x="138205" y="142565"/>
                        <a:pt x="138205" y="91842"/>
                      </a:cubicBezTo>
                      <a:cubicBezTo>
                        <a:pt x="138205" y="41119"/>
                        <a:pt x="167109" y="0"/>
                        <a:pt x="20276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</p:grpSp>
          <p:grpSp>
            <p:nvGrpSpPr>
              <p:cNvPr id="56" name="íšḷíďe">
                <a:extLst>
                  <a:ext uri="{FF2B5EF4-FFF2-40B4-BE49-F238E27FC236}">
                    <a16:creationId xmlns:a16="http://schemas.microsoft.com/office/drawing/2014/main" id="{13500006-8921-400A-9D3D-E7FA8A6220D6}"/>
                  </a:ext>
                </a:extLst>
              </p:cNvPr>
              <p:cNvGrpSpPr/>
              <p:nvPr/>
            </p:nvGrpSpPr>
            <p:grpSpPr>
              <a:xfrm>
                <a:off x="9132046" y="1974092"/>
                <a:ext cx="591668" cy="591668"/>
                <a:chOff x="5504332" y="1506073"/>
                <a:chExt cx="591668" cy="591668"/>
              </a:xfrm>
            </p:grpSpPr>
            <p:sp>
              <p:nvSpPr>
                <p:cNvPr id="57" name="îšḻíḍè">
                  <a:extLst>
                    <a:ext uri="{FF2B5EF4-FFF2-40B4-BE49-F238E27FC236}">
                      <a16:creationId xmlns:a16="http://schemas.microsoft.com/office/drawing/2014/main" id="{A01F8CA6-EF98-4CD1-B1CE-80F4A04A96D1}"/>
                    </a:ext>
                  </a:extLst>
                </p:cNvPr>
                <p:cNvSpPr/>
                <p:nvPr/>
              </p:nvSpPr>
              <p:spPr>
                <a:xfrm>
                  <a:off x="5504332" y="1506073"/>
                  <a:ext cx="591668" cy="5916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  <p:sp>
              <p:nvSpPr>
                <p:cNvPr id="58" name="iṣ1ïdê">
                  <a:extLst>
                    <a:ext uri="{FF2B5EF4-FFF2-40B4-BE49-F238E27FC236}">
                      <a16:creationId xmlns:a16="http://schemas.microsoft.com/office/drawing/2014/main" id="{67197633-028A-4DD5-B2E8-D8BEF3C3BD8B}"/>
                    </a:ext>
                  </a:extLst>
                </p:cNvPr>
                <p:cNvSpPr/>
                <p:nvPr/>
              </p:nvSpPr>
              <p:spPr>
                <a:xfrm>
                  <a:off x="5668330" y="1658473"/>
                  <a:ext cx="263671" cy="286868"/>
                </a:xfrm>
                <a:custGeom>
                  <a:avLst/>
                  <a:gdLst>
                    <a:gd name="connsiteX0" fmla="*/ 260361 w 546040"/>
                    <a:gd name="connsiteY0" fmla="*/ 242331 h 594078"/>
                    <a:gd name="connsiteX1" fmla="*/ 356770 w 546040"/>
                    <a:gd name="connsiteY1" fmla="*/ 297865 h 594078"/>
                    <a:gd name="connsiteX2" fmla="*/ 473406 w 546040"/>
                    <a:gd name="connsiteY2" fmla="*/ 416645 h 594078"/>
                    <a:gd name="connsiteX3" fmla="*/ 493690 w 546040"/>
                    <a:gd name="connsiteY3" fmla="*/ 542791 h 594078"/>
                    <a:gd name="connsiteX4" fmla="*/ 329109 w 546040"/>
                    <a:gd name="connsiteY4" fmla="*/ 582845 h 594078"/>
                    <a:gd name="connsiteX5" fmla="*/ 225843 w 546040"/>
                    <a:gd name="connsiteY5" fmla="*/ 580082 h 594078"/>
                    <a:gd name="connsiteX6" fmla="*/ 122576 w 546040"/>
                    <a:gd name="connsiteY6" fmla="*/ 587448 h 594078"/>
                    <a:gd name="connsiteX7" fmla="*/ 39594 w 546040"/>
                    <a:gd name="connsiteY7" fmla="*/ 507341 h 594078"/>
                    <a:gd name="connsiteX8" fmla="*/ 110129 w 546040"/>
                    <a:gd name="connsiteY8" fmla="*/ 373368 h 594078"/>
                    <a:gd name="connsiteX9" fmla="*/ 187118 w 546040"/>
                    <a:gd name="connsiteY9" fmla="*/ 290038 h 594078"/>
                    <a:gd name="connsiteX10" fmla="*/ 260361 w 546040"/>
                    <a:gd name="connsiteY10" fmla="*/ 242331 h 594078"/>
                    <a:gd name="connsiteX11" fmla="*/ 473414 w 546040"/>
                    <a:gd name="connsiteY11" fmla="*/ 180499 h 594078"/>
                    <a:gd name="connsiteX12" fmla="*/ 545784 w 546040"/>
                    <a:gd name="connsiteY12" fmla="*/ 254596 h 594078"/>
                    <a:gd name="connsiteX13" fmla="*/ 482633 w 546040"/>
                    <a:gd name="connsiteY13" fmla="*/ 353086 h 594078"/>
                    <a:gd name="connsiteX14" fmla="*/ 408880 w 546040"/>
                    <a:gd name="connsiteY14" fmla="*/ 269784 h 594078"/>
                    <a:gd name="connsiteX15" fmla="*/ 473414 w 546040"/>
                    <a:gd name="connsiteY15" fmla="*/ 180499 h 594078"/>
                    <a:gd name="connsiteX16" fmla="*/ 61231 w 546040"/>
                    <a:gd name="connsiteY16" fmla="*/ 137171 h 594078"/>
                    <a:gd name="connsiteX17" fmla="*/ 136392 w 546040"/>
                    <a:gd name="connsiteY17" fmla="*/ 205315 h 594078"/>
                    <a:gd name="connsiteX18" fmla="*/ 82442 w 546040"/>
                    <a:gd name="connsiteY18" fmla="*/ 313056 h 594078"/>
                    <a:gd name="connsiteX19" fmla="*/ 1287 w 546040"/>
                    <a:gd name="connsiteY19" fmla="*/ 217286 h 594078"/>
                    <a:gd name="connsiteX20" fmla="*/ 61231 w 546040"/>
                    <a:gd name="connsiteY20" fmla="*/ 137171 h 594078"/>
                    <a:gd name="connsiteX21" fmla="*/ 382581 w 546040"/>
                    <a:gd name="connsiteY21" fmla="*/ 15213 h 594078"/>
                    <a:gd name="connsiteX22" fmla="*/ 441145 w 546040"/>
                    <a:gd name="connsiteY22" fmla="*/ 106358 h 594078"/>
                    <a:gd name="connsiteX23" fmla="*/ 356758 w 546040"/>
                    <a:gd name="connsiteY23" fmla="*/ 189676 h 594078"/>
                    <a:gd name="connsiteX24" fmla="*/ 302807 w 546040"/>
                    <a:gd name="connsiteY24" fmla="*/ 97151 h 594078"/>
                    <a:gd name="connsiteX25" fmla="*/ 382581 w 546040"/>
                    <a:gd name="connsiteY25" fmla="*/ 15213 h 594078"/>
                    <a:gd name="connsiteX26" fmla="*/ 202765 w 546040"/>
                    <a:gd name="connsiteY26" fmla="*/ 0 h 594078"/>
                    <a:gd name="connsiteX27" fmla="*/ 267325 w 546040"/>
                    <a:gd name="connsiteY27" fmla="*/ 91842 h 594078"/>
                    <a:gd name="connsiteX28" fmla="*/ 202765 w 546040"/>
                    <a:gd name="connsiteY28" fmla="*/ 183684 h 594078"/>
                    <a:gd name="connsiteX29" fmla="*/ 138205 w 546040"/>
                    <a:gd name="connsiteY29" fmla="*/ 91842 h 594078"/>
                    <a:gd name="connsiteX30" fmla="*/ 202765 w 546040"/>
                    <a:gd name="connsiteY30" fmla="*/ 0 h 594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46040" h="594078">
                      <a:moveTo>
                        <a:pt x="260361" y="242331"/>
                      </a:moveTo>
                      <a:cubicBezTo>
                        <a:pt x="291998" y="238705"/>
                        <a:pt x="327495" y="252286"/>
                        <a:pt x="356770" y="297865"/>
                      </a:cubicBezTo>
                      <a:cubicBezTo>
                        <a:pt x="399644" y="359557"/>
                        <a:pt x="473406" y="416645"/>
                        <a:pt x="473406" y="416645"/>
                      </a:cubicBezTo>
                      <a:cubicBezTo>
                        <a:pt x="473406" y="416645"/>
                        <a:pt x="529188" y="459461"/>
                        <a:pt x="493690" y="542791"/>
                      </a:cubicBezTo>
                      <a:cubicBezTo>
                        <a:pt x="458193" y="626121"/>
                        <a:pt x="329109" y="582845"/>
                        <a:pt x="329109" y="582845"/>
                      </a:cubicBezTo>
                      <a:cubicBezTo>
                        <a:pt x="329109" y="582845"/>
                        <a:pt x="281164" y="567652"/>
                        <a:pt x="225843" y="580082"/>
                      </a:cubicBezTo>
                      <a:cubicBezTo>
                        <a:pt x="170521" y="592513"/>
                        <a:pt x="122576" y="587448"/>
                        <a:pt x="122576" y="587448"/>
                      </a:cubicBezTo>
                      <a:cubicBezTo>
                        <a:pt x="122576" y="587448"/>
                        <a:pt x="58035" y="589290"/>
                        <a:pt x="39594" y="507341"/>
                      </a:cubicBezTo>
                      <a:cubicBezTo>
                        <a:pt x="21154" y="425852"/>
                        <a:pt x="104136" y="380734"/>
                        <a:pt x="110129" y="373368"/>
                      </a:cubicBezTo>
                      <a:cubicBezTo>
                        <a:pt x="116583" y="365542"/>
                        <a:pt x="159457" y="336077"/>
                        <a:pt x="187118" y="290038"/>
                      </a:cubicBezTo>
                      <a:cubicBezTo>
                        <a:pt x="200948" y="266789"/>
                        <a:pt x="228724" y="245956"/>
                        <a:pt x="260361" y="242331"/>
                      </a:cubicBezTo>
                      <a:close/>
                      <a:moveTo>
                        <a:pt x="473414" y="180499"/>
                      </a:moveTo>
                      <a:cubicBezTo>
                        <a:pt x="530572" y="180499"/>
                        <a:pt x="545784" y="236187"/>
                        <a:pt x="545784" y="254596"/>
                      </a:cubicBezTo>
                      <a:cubicBezTo>
                        <a:pt x="545784" y="273006"/>
                        <a:pt x="553620" y="351705"/>
                        <a:pt x="482633" y="353086"/>
                      </a:cubicBezTo>
                      <a:cubicBezTo>
                        <a:pt x="412107" y="354927"/>
                        <a:pt x="408880" y="305222"/>
                        <a:pt x="408880" y="269784"/>
                      </a:cubicBezTo>
                      <a:cubicBezTo>
                        <a:pt x="408880" y="232966"/>
                        <a:pt x="416716" y="180499"/>
                        <a:pt x="473414" y="180499"/>
                      </a:cubicBezTo>
                      <a:close/>
                      <a:moveTo>
                        <a:pt x="61231" y="137171"/>
                      </a:moveTo>
                      <a:cubicBezTo>
                        <a:pt x="102731" y="133487"/>
                        <a:pt x="133164" y="179070"/>
                        <a:pt x="136392" y="205315"/>
                      </a:cubicBezTo>
                      <a:cubicBezTo>
                        <a:pt x="138237" y="221890"/>
                        <a:pt x="147459" y="299243"/>
                        <a:pt x="82442" y="313056"/>
                      </a:cubicBezTo>
                      <a:cubicBezTo>
                        <a:pt x="17887" y="326869"/>
                        <a:pt x="-6091" y="252279"/>
                        <a:pt x="1287" y="217286"/>
                      </a:cubicBezTo>
                      <a:cubicBezTo>
                        <a:pt x="1287" y="217286"/>
                        <a:pt x="8664" y="141775"/>
                        <a:pt x="61231" y="137171"/>
                      </a:cubicBezTo>
                      <a:close/>
                      <a:moveTo>
                        <a:pt x="382581" y="15213"/>
                      </a:moveTo>
                      <a:cubicBezTo>
                        <a:pt x="416705" y="23039"/>
                        <a:pt x="447600" y="67690"/>
                        <a:pt x="441145" y="106358"/>
                      </a:cubicBezTo>
                      <a:cubicBezTo>
                        <a:pt x="435150" y="145025"/>
                        <a:pt x="404254" y="196121"/>
                        <a:pt x="356758" y="189676"/>
                      </a:cubicBezTo>
                      <a:cubicBezTo>
                        <a:pt x="308802" y="183692"/>
                        <a:pt x="298196" y="140422"/>
                        <a:pt x="302807" y="97151"/>
                      </a:cubicBezTo>
                      <a:cubicBezTo>
                        <a:pt x="306496" y="61706"/>
                        <a:pt x="348919" y="7848"/>
                        <a:pt x="382581" y="15213"/>
                      </a:cubicBezTo>
                      <a:close/>
                      <a:moveTo>
                        <a:pt x="202765" y="0"/>
                      </a:moveTo>
                      <a:cubicBezTo>
                        <a:pt x="238421" y="0"/>
                        <a:pt x="267325" y="41119"/>
                        <a:pt x="267325" y="91842"/>
                      </a:cubicBezTo>
                      <a:cubicBezTo>
                        <a:pt x="267325" y="142565"/>
                        <a:pt x="238421" y="183684"/>
                        <a:pt x="202765" y="183684"/>
                      </a:cubicBezTo>
                      <a:cubicBezTo>
                        <a:pt x="167109" y="183684"/>
                        <a:pt x="138205" y="142565"/>
                        <a:pt x="138205" y="91842"/>
                      </a:cubicBezTo>
                      <a:cubicBezTo>
                        <a:pt x="138205" y="41119"/>
                        <a:pt x="167109" y="0"/>
                        <a:pt x="20276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</p:grpSp>
        </p:grpSp>
        <p:sp>
          <p:nvSpPr>
            <p:cNvPr id="41" name="íSľiḍê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4817777" y="4608992"/>
              <a:ext cx="1705539" cy="770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42" name="ïṧliďé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7315569" y="4608992"/>
              <a:ext cx="1705539" cy="770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43" name="iŝļïḓê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9813361" y="4608992"/>
              <a:ext cx="1705539" cy="770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grpSp>
          <p:nvGrpSpPr>
            <p:cNvPr id="44" name="í$líďé">
              <a:extLst>
                <a:ext uri="{FF2B5EF4-FFF2-40B4-BE49-F238E27FC236}">
                  <a16:creationId xmlns:a16="http://schemas.microsoft.com/office/drawing/2014/main" id="{6819BB23-1780-4D71-BF9B-3789068D3984}"/>
                </a:ext>
              </a:extLst>
            </p:cNvPr>
            <p:cNvGrpSpPr/>
            <p:nvPr/>
          </p:nvGrpSpPr>
          <p:grpSpPr>
            <a:xfrm>
              <a:off x="4136462" y="4698640"/>
              <a:ext cx="5587252" cy="591668"/>
              <a:chOff x="4136462" y="4698640"/>
              <a:chExt cx="5587252" cy="591668"/>
            </a:xfrm>
          </p:grpSpPr>
          <p:grpSp>
            <p:nvGrpSpPr>
              <p:cNvPr id="45" name="iṥľíḍè">
                <a:extLst>
                  <a:ext uri="{FF2B5EF4-FFF2-40B4-BE49-F238E27FC236}">
                    <a16:creationId xmlns:a16="http://schemas.microsoft.com/office/drawing/2014/main" id="{4F55D96D-026D-4B43-82B3-6DA975CA28F6}"/>
                  </a:ext>
                </a:extLst>
              </p:cNvPr>
              <p:cNvGrpSpPr/>
              <p:nvPr/>
            </p:nvGrpSpPr>
            <p:grpSpPr>
              <a:xfrm>
                <a:off x="4136462" y="4698640"/>
                <a:ext cx="591668" cy="591668"/>
                <a:chOff x="5504332" y="1506073"/>
                <a:chExt cx="591668" cy="591668"/>
              </a:xfrm>
            </p:grpSpPr>
            <p:sp>
              <p:nvSpPr>
                <p:cNvPr id="52" name="iṣlîdé">
                  <a:extLst>
                    <a:ext uri="{FF2B5EF4-FFF2-40B4-BE49-F238E27FC236}">
                      <a16:creationId xmlns:a16="http://schemas.microsoft.com/office/drawing/2014/main" id="{7FBA7DD4-41AF-4EA5-851D-65C7BC507AED}"/>
                    </a:ext>
                  </a:extLst>
                </p:cNvPr>
                <p:cNvSpPr/>
                <p:nvPr/>
              </p:nvSpPr>
              <p:spPr>
                <a:xfrm>
                  <a:off x="5504332" y="1506073"/>
                  <a:ext cx="591668" cy="5916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  <p:sp>
              <p:nvSpPr>
                <p:cNvPr id="53" name="íṡľîḍê">
                  <a:extLst>
                    <a:ext uri="{FF2B5EF4-FFF2-40B4-BE49-F238E27FC236}">
                      <a16:creationId xmlns:a16="http://schemas.microsoft.com/office/drawing/2014/main" id="{D210348B-4118-47B1-8CE6-718C6CBA0A42}"/>
                    </a:ext>
                  </a:extLst>
                </p:cNvPr>
                <p:cNvSpPr/>
                <p:nvPr/>
              </p:nvSpPr>
              <p:spPr>
                <a:xfrm>
                  <a:off x="5656732" y="1668945"/>
                  <a:ext cx="286868" cy="265922"/>
                </a:xfrm>
                <a:custGeom>
                  <a:avLst/>
                  <a:gdLst>
                    <a:gd name="connsiteX0" fmla="*/ 476517 w 601409"/>
                    <a:gd name="connsiteY0" fmla="*/ 289505 h 557498"/>
                    <a:gd name="connsiteX1" fmla="*/ 449242 w 601409"/>
                    <a:gd name="connsiteY1" fmla="*/ 315301 h 557498"/>
                    <a:gd name="connsiteX2" fmla="*/ 476517 w 601409"/>
                    <a:gd name="connsiteY2" fmla="*/ 342531 h 557498"/>
                    <a:gd name="connsiteX3" fmla="*/ 503792 w 601409"/>
                    <a:gd name="connsiteY3" fmla="*/ 315301 h 557498"/>
                    <a:gd name="connsiteX4" fmla="*/ 476517 w 601409"/>
                    <a:gd name="connsiteY4" fmla="*/ 289505 h 557498"/>
                    <a:gd name="connsiteX5" fmla="*/ 350190 w 601409"/>
                    <a:gd name="connsiteY5" fmla="*/ 289505 h 557498"/>
                    <a:gd name="connsiteX6" fmla="*/ 322915 w 601409"/>
                    <a:gd name="connsiteY6" fmla="*/ 315301 h 557498"/>
                    <a:gd name="connsiteX7" fmla="*/ 350190 w 601409"/>
                    <a:gd name="connsiteY7" fmla="*/ 342531 h 557498"/>
                    <a:gd name="connsiteX8" fmla="*/ 377465 w 601409"/>
                    <a:gd name="connsiteY8" fmla="*/ 315301 h 557498"/>
                    <a:gd name="connsiteX9" fmla="*/ 350190 w 601409"/>
                    <a:gd name="connsiteY9" fmla="*/ 289505 h 557498"/>
                    <a:gd name="connsiteX10" fmla="*/ 413354 w 601409"/>
                    <a:gd name="connsiteY10" fmla="*/ 226448 h 557498"/>
                    <a:gd name="connsiteX11" fmla="*/ 601409 w 601409"/>
                    <a:gd name="connsiteY11" fmla="*/ 385524 h 557498"/>
                    <a:gd name="connsiteX12" fmla="*/ 568392 w 601409"/>
                    <a:gd name="connsiteY12" fmla="*/ 474377 h 557498"/>
                    <a:gd name="connsiteX13" fmla="*/ 577005 w 601409"/>
                    <a:gd name="connsiteY13" fmla="*/ 557498 h 557498"/>
                    <a:gd name="connsiteX14" fmla="*/ 503792 w 601409"/>
                    <a:gd name="connsiteY14" fmla="*/ 524537 h 557498"/>
                    <a:gd name="connsiteX15" fmla="*/ 413354 w 601409"/>
                    <a:gd name="connsiteY15" fmla="*/ 544600 h 557498"/>
                    <a:gd name="connsiteX16" fmla="*/ 225298 w 601409"/>
                    <a:gd name="connsiteY16" fmla="*/ 385524 h 557498"/>
                    <a:gd name="connsiteX17" fmla="*/ 413354 w 601409"/>
                    <a:gd name="connsiteY17" fmla="*/ 226448 h 557498"/>
                    <a:gd name="connsiteX18" fmla="*/ 331567 w 601409"/>
                    <a:gd name="connsiteY18" fmla="*/ 83108 h 557498"/>
                    <a:gd name="connsiteX19" fmla="*/ 295683 w 601409"/>
                    <a:gd name="connsiteY19" fmla="*/ 117497 h 557498"/>
                    <a:gd name="connsiteX20" fmla="*/ 331567 w 601409"/>
                    <a:gd name="connsiteY20" fmla="*/ 153320 h 557498"/>
                    <a:gd name="connsiteX21" fmla="*/ 366015 w 601409"/>
                    <a:gd name="connsiteY21" fmla="*/ 117497 h 557498"/>
                    <a:gd name="connsiteX22" fmla="*/ 331567 w 601409"/>
                    <a:gd name="connsiteY22" fmla="*/ 83108 h 557498"/>
                    <a:gd name="connsiteX23" fmla="*/ 163630 w 601409"/>
                    <a:gd name="connsiteY23" fmla="*/ 83108 h 557498"/>
                    <a:gd name="connsiteX24" fmla="*/ 129182 w 601409"/>
                    <a:gd name="connsiteY24" fmla="*/ 117497 h 557498"/>
                    <a:gd name="connsiteX25" fmla="*/ 163630 w 601409"/>
                    <a:gd name="connsiteY25" fmla="*/ 153320 h 557498"/>
                    <a:gd name="connsiteX26" fmla="*/ 199514 w 601409"/>
                    <a:gd name="connsiteY26" fmla="*/ 117497 h 557498"/>
                    <a:gd name="connsiteX27" fmla="*/ 163630 w 601409"/>
                    <a:gd name="connsiteY27" fmla="*/ 83108 h 557498"/>
                    <a:gd name="connsiteX28" fmla="*/ 248316 w 601409"/>
                    <a:gd name="connsiteY28" fmla="*/ 0 h 557498"/>
                    <a:gd name="connsiteX29" fmla="*/ 495197 w 601409"/>
                    <a:gd name="connsiteY29" fmla="*/ 210635 h 557498"/>
                    <a:gd name="connsiteX30" fmla="*/ 495197 w 601409"/>
                    <a:gd name="connsiteY30" fmla="*/ 220666 h 557498"/>
                    <a:gd name="connsiteX31" fmla="*/ 413382 w 601409"/>
                    <a:gd name="connsiteY31" fmla="*/ 204904 h 557498"/>
                    <a:gd name="connsiteX32" fmla="*/ 205256 w 601409"/>
                    <a:gd name="connsiteY32" fmla="*/ 385448 h 557498"/>
                    <a:gd name="connsiteX33" fmla="*/ 208126 w 601409"/>
                    <a:gd name="connsiteY33" fmla="*/ 416972 h 557498"/>
                    <a:gd name="connsiteX34" fmla="*/ 129182 w 601409"/>
                    <a:gd name="connsiteY34" fmla="*/ 394045 h 557498"/>
                    <a:gd name="connsiteX35" fmla="*/ 31578 w 601409"/>
                    <a:gd name="connsiteY35" fmla="*/ 437032 h 557498"/>
                    <a:gd name="connsiteX36" fmla="*/ 43061 w 601409"/>
                    <a:gd name="connsiteY36" fmla="*/ 328132 h 557498"/>
                    <a:gd name="connsiteX37" fmla="*/ 0 w 601409"/>
                    <a:gd name="connsiteY37" fmla="*/ 210635 h 557498"/>
                    <a:gd name="connsiteX38" fmla="*/ 248316 w 601409"/>
                    <a:gd name="connsiteY38" fmla="*/ 0 h 557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601409" h="557498">
                      <a:moveTo>
                        <a:pt x="476517" y="289505"/>
                      </a:moveTo>
                      <a:cubicBezTo>
                        <a:pt x="462162" y="289505"/>
                        <a:pt x="449242" y="300970"/>
                        <a:pt x="449242" y="315301"/>
                      </a:cubicBezTo>
                      <a:cubicBezTo>
                        <a:pt x="449242" y="331066"/>
                        <a:pt x="462162" y="342531"/>
                        <a:pt x="476517" y="342531"/>
                      </a:cubicBezTo>
                      <a:cubicBezTo>
                        <a:pt x="490873" y="342531"/>
                        <a:pt x="503792" y="331066"/>
                        <a:pt x="503792" y="315301"/>
                      </a:cubicBezTo>
                      <a:cubicBezTo>
                        <a:pt x="503792" y="300970"/>
                        <a:pt x="490873" y="289505"/>
                        <a:pt x="476517" y="289505"/>
                      </a:cubicBezTo>
                      <a:close/>
                      <a:moveTo>
                        <a:pt x="350190" y="289505"/>
                      </a:moveTo>
                      <a:cubicBezTo>
                        <a:pt x="335834" y="289505"/>
                        <a:pt x="322915" y="300970"/>
                        <a:pt x="322915" y="315301"/>
                      </a:cubicBezTo>
                      <a:cubicBezTo>
                        <a:pt x="322915" y="331066"/>
                        <a:pt x="335834" y="342531"/>
                        <a:pt x="350190" y="342531"/>
                      </a:cubicBezTo>
                      <a:cubicBezTo>
                        <a:pt x="364545" y="342531"/>
                        <a:pt x="377465" y="331066"/>
                        <a:pt x="377465" y="315301"/>
                      </a:cubicBezTo>
                      <a:cubicBezTo>
                        <a:pt x="377465" y="300970"/>
                        <a:pt x="364545" y="289505"/>
                        <a:pt x="350190" y="289505"/>
                      </a:cubicBezTo>
                      <a:close/>
                      <a:moveTo>
                        <a:pt x="413354" y="226448"/>
                      </a:moveTo>
                      <a:cubicBezTo>
                        <a:pt x="516712" y="226448"/>
                        <a:pt x="601409" y="298104"/>
                        <a:pt x="601409" y="385524"/>
                      </a:cubicBezTo>
                      <a:cubicBezTo>
                        <a:pt x="601409" y="418486"/>
                        <a:pt x="588489" y="450014"/>
                        <a:pt x="568392" y="474377"/>
                      </a:cubicBezTo>
                      <a:lnTo>
                        <a:pt x="577005" y="557498"/>
                      </a:lnTo>
                      <a:lnTo>
                        <a:pt x="503792" y="524537"/>
                      </a:lnTo>
                      <a:cubicBezTo>
                        <a:pt x="476517" y="537435"/>
                        <a:pt x="446371" y="544600"/>
                        <a:pt x="413354" y="544600"/>
                      </a:cubicBezTo>
                      <a:cubicBezTo>
                        <a:pt x="309995" y="544600"/>
                        <a:pt x="225298" y="472944"/>
                        <a:pt x="225298" y="385524"/>
                      </a:cubicBezTo>
                      <a:cubicBezTo>
                        <a:pt x="225298" y="298104"/>
                        <a:pt x="309995" y="226448"/>
                        <a:pt x="413354" y="226448"/>
                      </a:cubicBezTo>
                      <a:close/>
                      <a:moveTo>
                        <a:pt x="331567" y="83108"/>
                      </a:moveTo>
                      <a:cubicBezTo>
                        <a:pt x="311472" y="83108"/>
                        <a:pt x="295683" y="98870"/>
                        <a:pt x="295683" y="117497"/>
                      </a:cubicBezTo>
                      <a:cubicBezTo>
                        <a:pt x="295683" y="137558"/>
                        <a:pt x="311472" y="153320"/>
                        <a:pt x="331567" y="153320"/>
                      </a:cubicBezTo>
                      <a:cubicBezTo>
                        <a:pt x="350226" y="153320"/>
                        <a:pt x="366015" y="137558"/>
                        <a:pt x="366015" y="117497"/>
                      </a:cubicBezTo>
                      <a:cubicBezTo>
                        <a:pt x="366015" y="98870"/>
                        <a:pt x="350226" y="83108"/>
                        <a:pt x="331567" y="83108"/>
                      </a:cubicBezTo>
                      <a:close/>
                      <a:moveTo>
                        <a:pt x="163630" y="83108"/>
                      </a:moveTo>
                      <a:cubicBezTo>
                        <a:pt x="144971" y="83108"/>
                        <a:pt x="129182" y="98870"/>
                        <a:pt x="129182" y="117497"/>
                      </a:cubicBezTo>
                      <a:cubicBezTo>
                        <a:pt x="129182" y="137558"/>
                        <a:pt x="144971" y="153320"/>
                        <a:pt x="163630" y="153320"/>
                      </a:cubicBezTo>
                      <a:cubicBezTo>
                        <a:pt x="183725" y="153320"/>
                        <a:pt x="199514" y="137558"/>
                        <a:pt x="199514" y="117497"/>
                      </a:cubicBezTo>
                      <a:cubicBezTo>
                        <a:pt x="199514" y="98870"/>
                        <a:pt x="183725" y="83108"/>
                        <a:pt x="163630" y="83108"/>
                      </a:cubicBezTo>
                      <a:close/>
                      <a:moveTo>
                        <a:pt x="248316" y="0"/>
                      </a:moveTo>
                      <a:cubicBezTo>
                        <a:pt x="384675" y="0"/>
                        <a:pt x="495197" y="94571"/>
                        <a:pt x="495197" y="210635"/>
                      </a:cubicBezTo>
                      <a:cubicBezTo>
                        <a:pt x="495197" y="213501"/>
                        <a:pt x="495197" y="216367"/>
                        <a:pt x="495197" y="220666"/>
                      </a:cubicBezTo>
                      <a:cubicBezTo>
                        <a:pt x="469361" y="210635"/>
                        <a:pt x="442089" y="204904"/>
                        <a:pt x="413382" y="204904"/>
                      </a:cubicBezTo>
                      <a:cubicBezTo>
                        <a:pt x="298554" y="204904"/>
                        <a:pt x="205256" y="286579"/>
                        <a:pt x="205256" y="385448"/>
                      </a:cubicBezTo>
                      <a:cubicBezTo>
                        <a:pt x="205256" y="396911"/>
                        <a:pt x="206691" y="406942"/>
                        <a:pt x="208126" y="416972"/>
                      </a:cubicBezTo>
                      <a:cubicBezTo>
                        <a:pt x="179419" y="412673"/>
                        <a:pt x="153583" y="405509"/>
                        <a:pt x="129182" y="394045"/>
                      </a:cubicBezTo>
                      <a:lnTo>
                        <a:pt x="31578" y="437032"/>
                      </a:lnTo>
                      <a:lnTo>
                        <a:pt x="43061" y="328132"/>
                      </a:lnTo>
                      <a:cubicBezTo>
                        <a:pt x="15789" y="293743"/>
                        <a:pt x="0" y="253622"/>
                        <a:pt x="0" y="210635"/>
                      </a:cubicBezTo>
                      <a:cubicBezTo>
                        <a:pt x="0" y="94571"/>
                        <a:pt x="110522" y="0"/>
                        <a:pt x="24831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7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</p:grpSp>
          <p:grpSp>
            <p:nvGrpSpPr>
              <p:cNvPr id="46" name="işlïḋê">
                <a:extLst>
                  <a:ext uri="{FF2B5EF4-FFF2-40B4-BE49-F238E27FC236}">
                    <a16:creationId xmlns:a16="http://schemas.microsoft.com/office/drawing/2014/main" id="{CD9D0A5D-18AE-4029-9B87-7172DCA4D257}"/>
                  </a:ext>
                </a:extLst>
              </p:cNvPr>
              <p:cNvGrpSpPr/>
              <p:nvPr/>
            </p:nvGrpSpPr>
            <p:grpSpPr>
              <a:xfrm>
                <a:off x="6634254" y="4698640"/>
                <a:ext cx="591668" cy="591668"/>
                <a:chOff x="5504332" y="1506073"/>
                <a:chExt cx="591668" cy="591668"/>
              </a:xfrm>
            </p:grpSpPr>
            <p:sp>
              <p:nvSpPr>
                <p:cNvPr id="50" name="ïśļiḋé">
                  <a:extLst>
                    <a:ext uri="{FF2B5EF4-FFF2-40B4-BE49-F238E27FC236}">
                      <a16:creationId xmlns:a16="http://schemas.microsoft.com/office/drawing/2014/main" id="{05D50A30-F1AE-4C42-A514-073706B93191}"/>
                    </a:ext>
                  </a:extLst>
                </p:cNvPr>
                <p:cNvSpPr/>
                <p:nvPr/>
              </p:nvSpPr>
              <p:spPr>
                <a:xfrm>
                  <a:off x="5504332" y="1506073"/>
                  <a:ext cx="591668" cy="5916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  <p:sp>
              <p:nvSpPr>
                <p:cNvPr id="51" name="íśḷíḍê">
                  <a:extLst>
                    <a:ext uri="{FF2B5EF4-FFF2-40B4-BE49-F238E27FC236}">
                      <a16:creationId xmlns:a16="http://schemas.microsoft.com/office/drawing/2014/main" id="{69355CEB-012C-4866-AD3B-8F32BC2E0EC8}"/>
                    </a:ext>
                  </a:extLst>
                </p:cNvPr>
                <p:cNvSpPr/>
                <p:nvPr/>
              </p:nvSpPr>
              <p:spPr>
                <a:xfrm>
                  <a:off x="5656732" y="1668945"/>
                  <a:ext cx="286868" cy="265922"/>
                </a:xfrm>
                <a:custGeom>
                  <a:avLst/>
                  <a:gdLst>
                    <a:gd name="connsiteX0" fmla="*/ 476517 w 601409"/>
                    <a:gd name="connsiteY0" fmla="*/ 289505 h 557498"/>
                    <a:gd name="connsiteX1" fmla="*/ 449242 w 601409"/>
                    <a:gd name="connsiteY1" fmla="*/ 315301 h 557498"/>
                    <a:gd name="connsiteX2" fmla="*/ 476517 w 601409"/>
                    <a:gd name="connsiteY2" fmla="*/ 342531 h 557498"/>
                    <a:gd name="connsiteX3" fmla="*/ 503792 w 601409"/>
                    <a:gd name="connsiteY3" fmla="*/ 315301 h 557498"/>
                    <a:gd name="connsiteX4" fmla="*/ 476517 w 601409"/>
                    <a:gd name="connsiteY4" fmla="*/ 289505 h 557498"/>
                    <a:gd name="connsiteX5" fmla="*/ 350190 w 601409"/>
                    <a:gd name="connsiteY5" fmla="*/ 289505 h 557498"/>
                    <a:gd name="connsiteX6" fmla="*/ 322915 w 601409"/>
                    <a:gd name="connsiteY6" fmla="*/ 315301 h 557498"/>
                    <a:gd name="connsiteX7" fmla="*/ 350190 w 601409"/>
                    <a:gd name="connsiteY7" fmla="*/ 342531 h 557498"/>
                    <a:gd name="connsiteX8" fmla="*/ 377465 w 601409"/>
                    <a:gd name="connsiteY8" fmla="*/ 315301 h 557498"/>
                    <a:gd name="connsiteX9" fmla="*/ 350190 w 601409"/>
                    <a:gd name="connsiteY9" fmla="*/ 289505 h 557498"/>
                    <a:gd name="connsiteX10" fmla="*/ 413354 w 601409"/>
                    <a:gd name="connsiteY10" fmla="*/ 226448 h 557498"/>
                    <a:gd name="connsiteX11" fmla="*/ 601409 w 601409"/>
                    <a:gd name="connsiteY11" fmla="*/ 385524 h 557498"/>
                    <a:gd name="connsiteX12" fmla="*/ 568392 w 601409"/>
                    <a:gd name="connsiteY12" fmla="*/ 474377 h 557498"/>
                    <a:gd name="connsiteX13" fmla="*/ 577005 w 601409"/>
                    <a:gd name="connsiteY13" fmla="*/ 557498 h 557498"/>
                    <a:gd name="connsiteX14" fmla="*/ 503792 w 601409"/>
                    <a:gd name="connsiteY14" fmla="*/ 524537 h 557498"/>
                    <a:gd name="connsiteX15" fmla="*/ 413354 w 601409"/>
                    <a:gd name="connsiteY15" fmla="*/ 544600 h 557498"/>
                    <a:gd name="connsiteX16" fmla="*/ 225298 w 601409"/>
                    <a:gd name="connsiteY16" fmla="*/ 385524 h 557498"/>
                    <a:gd name="connsiteX17" fmla="*/ 413354 w 601409"/>
                    <a:gd name="connsiteY17" fmla="*/ 226448 h 557498"/>
                    <a:gd name="connsiteX18" fmla="*/ 331567 w 601409"/>
                    <a:gd name="connsiteY18" fmla="*/ 83108 h 557498"/>
                    <a:gd name="connsiteX19" fmla="*/ 295683 w 601409"/>
                    <a:gd name="connsiteY19" fmla="*/ 117497 h 557498"/>
                    <a:gd name="connsiteX20" fmla="*/ 331567 w 601409"/>
                    <a:gd name="connsiteY20" fmla="*/ 153320 h 557498"/>
                    <a:gd name="connsiteX21" fmla="*/ 366015 w 601409"/>
                    <a:gd name="connsiteY21" fmla="*/ 117497 h 557498"/>
                    <a:gd name="connsiteX22" fmla="*/ 331567 w 601409"/>
                    <a:gd name="connsiteY22" fmla="*/ 83108 h 557498"/>
                    <a:gd name="connsiteX23" fmla="*/ 163630 w 601409"/>
                    <a:gd name="connsiteY23" fmla="*/ 83108 h 557498"/>
                    <a:gd name="connsiteX24" fmla="*/ 129182 w 601409"/>
                    <a:gd name="connsiteY24" fmla="*/ 117497 h 557498"/>
                    <a:gd name="connsiteX25" fmla="*/ 163630 w 601409"/>
                    <a:gd name="connsiteY25" fmla="*/ 153320 h 557498"/>
                    <a:gd name="connsiteX26" fmla="*/ 199514 w 601409"/>
                    <a:gd name="connsiteY26" fmla="*/ 117497 h 557498"/>
                    <a:gd name="connsiteX27" fmla="*/ 163630 w 601409"/>
                    <a:gd name="connsiteY27" fmla="*/ 83108 h 557498"/>
                    <a:gd name="connsiteX28" fmla="*/ 248316 w 601409"/>
                    <a:gd name="connsiteY28" fmla="*/ 0 h 557498"/>
                    <a:gd name="connsiteX29" fmla="*/ 495197 w 601409"/>
                    <a:gd name="connsiteY29" fmla="*/ 210635 h 557498"/>
                    <a:gd name="connsiteX30" fmla="*/ 495197 w 601409"/>
                    <a:gd name="connsiteY30" fmla="*/ 220666 h 557498"/>
                    <a:gd name="connsiteX31" fmla="*/ 413382 w 601409"/>
                    <a:gd name="connsiteY31" fmla="*/ 204904 h 557498"/>
                    <a:gd name="connsiteX32" fmla="*/ 205256 w 601409"/>
                    <a:gd name="connsiteY32" fmla="*/ 385448 h 557498"/>
                    <a:gd name="connsiteX33" fmla="*/ 208126 w 601409"/>
                    <a:gd name="connsiteY33" fmla="*/ 416972 h 557498"/>
                    <a:gd name="connsiteX34" fmla="*/ 129182 w 601409"/>
                    <a:gd name="connsiteY34" fmla="*/ 394045 h 557498"/>
                    <a:gd name="connsiteX35" fmla="*/ 31578 w 601409"/>
                    <a:gd name="connsiteY35" fmla="*/ 437032 h 557498"/>
                    <a:gd name="connsiteX36" fmla="*/ 43061 w 601409"/>
                    <a:gd name="connsiteY36" fmla="*/ 328132 h 557498"/>
                    <a:gd name="connsiteX37" fmla="*/ 0 w 601409"/>
                    <a:gd name="connsiteY37" fmla="*/ 210635 h 557498"/>
                    <a:gd name="connsiteX38" fmla="*/ 248316 w 601409"/>
                    <a:gd name="connsiteY38" fmla="*/ 0 h 557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601409" h="557498">
                      <a:moveTo>
                        <a:pt x="476517" y="289505"/>
                      </a:moveTo>
                      <a:cubicBezTo>
                        <a:pt x="462162" y="289505"/>
                        <a:pt x="449242" y="300970"/>
                        <a:pt x="449242" y="315301"/>
                      </a:cubicBezTo>
                      <a:cubicBezTo>
                        <a:pt x="449242" y="331066"/>
                        <a:pt x="462162" y="342531"/>
                        <a:pt x="476517" y="342531"/>
                      </a:cubicBezTo>
                      <a:cubicBezTo>
                        <a:pt x="490873" y="342531"/>
                        <a:pt x="503792" y="331066"/>
                        <a:pt x="503792" y="315301"/>
                      </a:cubicBezTo>
                      <a:cubicBezTo>
                        <a:pt x="503792" y="300970"/>
                        <a:pt x="490873" y="289505"/>
                        <a:pt x="476517" y="289505"/>
                      </a:cubicBezTo>
                      <a:close/>
                      <a:moveTo>
                        <a:pt x="350190" y="289505"/>
                      </a:moveTo>
                      <a:cubicBezTo>
                        <a:pt x="335834" y="289505"/>
                        <a:pt x="322915" y="300970"/>
                        <a:pt x="322915" y="315301"/>
                      </a:cubicBezTo>
                      <a:cubicBezTo>
                        <a:pt x="322915" y="331066"/>
                        <a:pt x="335834" y="342531"/>
                        <a:pt x="350190" y="342531"/>
                      </a:cubicBezTo>
                      <a:cubicBezTo>
                        <a:pt x="364545" y="342531"/>
                        <a:pt x="377465" y="331066"/>
                        <a:pt x="377465" y="315301"/>
                      </a:cubicBezTo>
                      <a:cubicBezTo>
                        <a:pt x="377465" y="300970"/>
                        <a:pt x="364545" y="289505"/>
                        <a:pt x="350190" y="289505"/>
                      </a:cubicBezTo>
                      <a:close/>
                      <a:moveTo>
                        <a:pt x="413354" y="226448"/>
                      </a:moveTo>
                      <a:cubicBezTo>
                        <a:pt x="516712" y="226448"/>
                        <a:pt x="601409" y="298104"/>
                        <a:pt x="601409" y="385524"/>
                      </a:cubicBezTo>
                      <a:cubicBezTo>
                        <a:pt x="601409" y="418486"/>
                        <a:pt x="588489" y="450014"/>
                        <a:pt x="568392" y="474377"/>
                      </a:cubicBezTo>
                      <a:lnTo>
                        <a:pt x="577005" y="557498"/>
                      </a:lnTo>
                      <a:lnTo>
                        <a:pt x="503792" y="524537"/>
                      </a:lnTo>
                      <a:cubicBezTo>
                        <a:pt x="476517" y="537435"/>
                        <a:pt x="446371" y="544600"/>
                        <a:pt x="413354" y="544600"/>
                      </a:cubicBezTo>
                      <a:cubicBezTo>
                        <a:pt x="309995" y="544600"/>
                        <a:pt x="225298" y="472944"/>
                        <a:pt x="225298" y="385524"/>
                      </a:cubicBezTo>
                      <a:cubicBezTo>
                        <a:pt x="225298" y="298104"/>
                        <a:pt x="309995" y="226448"/>
                        <a:pt x="413354" y="226448"/>
                      </a:cubicBezTo>
                      <a:close/>
                      <a:moveTo>
                        <a:pt x="331567" y="83108"/>
                      </a:moveTo>
                      <a:cubicBezTo>
                        <a:pt x="311472" y="83108"/>
                        <a:pt x="295683" y="98870"/>
                        <a:pt x="295683" y="117497"/>
                      </a:cubicBezTo>
                      <a:cubicBezTo>
                        <a:pt x="295683" y="137558"/>
                        <a:pt x="311472" y="153320"/>
                        <a:pt x="331567" y="153320"/>
                      </a:cubicBezTo>
                      <a:cubicBezTo>
                        <a:pt x="350226" y="153320"/>
                        <a:pt x="366015" y="137558"/>
                        <a:pt x="366015" y="117497"/>
                      </a:cubicBezTo>
                      <a:cubicBezTo>
                        <a:pt x="366015" y="98870"/>
                        <a:pt x="350226" y="83108"/>
                        <a:pt x="331567" y="83108"/>
                      </a:cubicBezTo>
                      <a:close/>
                      <a:moveTo>
                        <a:pt x="163630" y="83108"/>
                      </a:moveTo>
                      <a:cubicBezTo>
                        <a:pt x="144971" y="83108"/>
                        <a:pt x="129182" y="98870"/>
                        <a:pt x="129182" y="117497"/>
                      </a:cubicBezTo>
                      <a:cubicBezTo>
                        <a:pt x="129182" y="137558"/>
                        <a:pt x="144971" y="153320"/>
                        <a:pt x="163630" y="153320"/>
                      </a:cubicBezTo>
                      <a:cubicBezTo>
                        <a:pt x="183725" y="153320"/>
                        <a:pt x="199514" y="137558"/>
                        <a:pt x="199514" y="117497"/>
                      </a:cubicBezTo>
                      <a:cubicBezTo>
                        <a:pt x="199514" y="98870"/>
                        <a:pt x="183725" y="83108"/>
                        <a:pt x="163630" y="83108"/>
                      </a:cubicBezTo>
                      <a:close/>
                      <a:moveTo>
                        <a:pt x="248316" y="0"/>
                      </a:moveTo>
                      <a:cubicBezTo>
                        <a:pt x="384675" y="0"/>
                        <a:pt x="495197" y="94571"/>
                        <a:pt x="495197" y="210635"/>
                      </a:cubicBezTo>
                      <a:cubicBezTo>
                        <a:pt x="495197" y="213501"/>
                        <a:pt x="495197" y="216367"/>
                        <a:pt x="495197" y="220666"/>
                      </a:cubicBezTo>
                      <a:cubicBezTo>
                        <a:pt x="469361" y="210635"/>
                        <a:pt x="442089" y="204904"/>
                        <a:pt x="413382" y="204904"/>
                      </a:cubicBezTo>
                      <a:cubicBezTo>
                        <a:pt x="298554" y="204904"/>
                        <a:pt x="205256" y="286579"/>
                        <a:pt x="205256" y="385448"/>
                      </a:cubicBezTo>
                      <a:cubicBezTo>
                        <a:pt x="205256" y="396911"/>
                        <a:pt x="206691" y="406942"/>
                        <a:pt x="208126" y="416972"/>
                      </a:cubicBezTo>
                      <a:cubicBezTo>
                        <a:pt x="179419" y="412673"/>
                        <a:pt x="153583" y="405509"/>
                        <a:pt x="129182" y="394045"/>
                      </a:cubicBezTo>
                      <a:lnTo>
                        <a:pt x="31578" y="437032"/>
                      </a:lnTo>
                      <a:lnTo>
                        <a:pt x="43061" y="328132"/>
                      </a:lnTo>
                      <a:cubicBezTo>
                        <a:pt x="15789" y="293743"/>
                        <a:pt x="0" y="253622"/>
                        <a:pt x="0" y="210635"/>
                      </a:cubicBezTo>
                      <a:cubicBezTo>
                        <a:pt x="0" y="94571"/>
                        <a:pt x="110522" y="0"/>
                        <a:pt x="24831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7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</p:grpSp>
          <p:grpSp>
            <p:nvGrpSpPr>
              <p:cNvPr id="47" name="ïṡļïďé">
                <a:extLst>
                  <a:ext uri="{FF2B5EF4-FFF2-40B4-BE49-F238E27FC236}">
                    <a16:creationId xmlns:a16="http://schemas.microsoft.com/office/drawing/2014/main" id="{DEEFE85C-D0EC-46E4-88EE-D97A20A1DA22}"/>
                  </a:ext>
                </a:extLst>
              </p:cNvPr>
              <p:cNvGrpSpPr/>
              <p:nvPr/>
            </p:nvGrpSpPr>
            <p:grpSpPr>
              <a:xfrm>
                <a:off x="9132046" y="4698640"/>
                <a:ext cx="591668" cy="591668"/>
                <a:chOff x="5504332" y="1506073"/>
                <a:chExt cx="591668" cy="591668"/>
              </a:xfrm>
            </p:grpSpPr>
            <p:sp>
              <p:nvSpPr>
                <p:cNvPr id="48" name="iṥḻiḍé">
                  <a:extLst>
                    <a:ext uri="{FF2B5EF4-FFF2-40B4-BE49-F238E27FC236}">
                      <a16:creationId xmlns:a16="http://schemas.microsoft.com/office/drawing/2014/main" id="{94512DCB-57F3-4DB6-B698-58FAB10EF847}"/>
                    </a:ext>
                  </a:extLst>
                </p:cNvPr>
                <p:cNvSpPr/>
                <p:nvPr/>
              </p:nvSpPr>
              <p:spPr>
                <a:xfrm>
                  <a:off x="5504332" y="1506073"/>
                  <a:ext cx="591668" cy="5916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  <p:sp>
              <p:nvSpPr>
                <p:cNvPr id="49" name="ïśḻiḓè">
                  <a:extLst>
                    <a:ext uri="{FF2B5EF4-FFF2-40B4-BE49-F238E27FC236}">
                      <a16:creationId xmlns:a16="http://schemas.microsoft.com/office/drawing/2014/main" id="{6413EDEC-7CA9-470D-B714-1AB1B08885BC}"/>
                    </a:ext>
                  </a:extLst>
                </p:cNvPr>
                <p:cNvSpPr/>
                <p:nvPr/>
              </p:nvSpPr>
              <p:spPr>
                <a:xfrm>
                  <a:off x="5656732" y="1668945"/>
                  <a:ext cx="286868" cy="265922"/>
                </a:xfrm>
                <a:custGeom>
                  <a:avLst/>
                  <a:gdLst>
                    <a:gd name="connsiteX0" fmla="*/ 476517 w 601409"/>
                    <a:gd name="connsiteY0" fmla="*/ 289505 h 557498"/>
                    <a:gd name="connsiteX1" fmla="*/ 449242 w 601409"/>
                    <a:gd name="connsiteY1" fmla="*/ 315301 h 557498"/>
                    <a:gd name="connsiteX2" fmla="*/ 476517 w 601409"/>
                    <a:gd name="connsiteY2" fmla="*/ 342531 h 557498"/>
                    <a:gd name="connsiteX3" fmla="*/ 503792 w 601409"/>
                    <a:gd name="connsiteY3" fmla="*/ 315301 h 557498"/>
                    <a:gd name="connsiteX4" fmla="*/ 476517 w 601409"/>
                    <a:gd name="connsiteY4" fmla="*/ 289505 h 557498"/>
                    <a:gd name="connsiteX5" fmla="*/ 350190 w 601409"/>
                    <a:gd name="connsiteY5" fmla="*/ 289505 h 557498"/>
                    <a:gd name="connsiteX6" fmla="*/ 322915 w 601409"/>
                    <a:gd name="connsiteY6" fmla="*/ 315301 h 557498"/>
                    <a:gd name="connsiteX7" fmla="*/ 350190 w 601409"/>
                    <a:gd name="connsiteY7" fmla="*/ 342531 h 557498"/>
                    <a:gd name="connsiteX8" fmla="*/ 377465 w 601409"/>
                    <a:gd name="connsiteY8" fmla="*/ 315301 h 557498"/>
                    <a:gd name="connsiteX9" fmla="*/ 350190 w 601409"/>
                    <a:gd name="connsiteY9" fmla="*/ 289505 h 557498"/>
                    <a:gd name="connsiteX10" fmla="*/ 413354 w 601409"/>
                    <a:gd name="connsiteY10" fmla="*/ 226448 h 557498"/>
                    <a:gd name="connsiteX11" fmla="*/ 601409 w 601409"/>
                    <a:gd name="connsiteY11" fmla="*/ 385524 h 557498"/>
                    <a:gd name="connsiteX12" fmla="*/ 568392 w 601409"/>
                    <a:gd name="connsiteY12" fmla="*/ 474377 h 557498"/>
                    <a:gd name="connsiteX13" fmla="*/ 577005 w 601409"/>
                    <a:gd name="connsiteY13" fmla="*/ 557498 h 557498"/>
                    <a:gd name="connsiteX14" fmla="*/ 503792 w 601409"/>
                    <a:gd name="connsiteY14" fmla="*/ 524537 h 557498"/>
                    <a:gd name="connsiteX15" fmla="*/ 413354 w 601409"/>
                    <a:gd name="connsiteY15" fmla="*/ 544600 h 557498"/>
                    <a:gd name="connsiteX16" fmla="*/ 225298 w 601409"/>
                    <a:gd name="connsiteY16" fmla="*/ 385524 h 557498"/>
                    <a:gd name="connsiteX17" fmla="*/ 413354 w 601409"/>
                    <a:gd name="connsiteY17" fmla="*/ 226448 h 557498"/>
                    <a:gd name="connsiteX18" fmla="*/ 331567 w 601409"/>
                    <a:gd name="connsiteY18" fmla="*/ 83108 h 557498"/>
                    <a:gd name="connsiteX19" fmla="*/ 295683 w 601409"/>
                    <a:gd name="connsiteY19" fmla="*/ 117497 h 557498"/>
                    <a:gd name="connsiteX20" fmla="*/ 331567 w 601409"/>
                    <a:gd name="connsiteY20" fmla="*/ 153320 h 557498"/>
                    <a:gd name="connsiteX21" fmla="*/ 366015 w 601409"/>
                    <a:gd name="connsiteY21" fmla="*/ 117497 h 557498"/>
                    <a:gd name="connsiteX22" fmla="*/ 331567 w 601409"/>
                    <a:gd name="connsiteY22" fmla="*/ 83108 h 557498"/>
                    <a:gd name="connsiteX23" fmla="*/ 163630 w 601409"/>
                    <a:gd name="connsiteY23" fmla="*/ 83108 h 557498"/>
                    <a:gd name="connsiteX24" fmla="*/ 129182 w 601409"/>
                    <a:gd name="connsiteY24" fmla="*/ 117497 h 557498"/>
                    <a:gd name="connsiteX25" fmla="*/ 163630 w 601409"/>
                    <a:gd name="connsiteY25" fmla="*/ 153320 h 557498"/>
                    <a:gd name="connsiteX26" fmla="*/ 199514 w 601409"/>
                    <a:gd name="connsiteY26" fmla="*/ 117497 h 557498"/>
                    <a:gd name="connsiteX27" fmla="*/ 163630 w 601409"/>
                    <a:gd name="connsiteY27" fmla="*/ 83108 h 557498"/>
                    <a:gd name="connsiteX28" fmla="*/ 248316 w 601409"/>
                    <a:gd name="connsiteY28" fmla="*/ 0 h 557498"/>
                    <a:gd name="connsiteX29" fmla="*/ 495197 w 601409"/>
                    <a:gd name="connsiteY29" fmla="*/ 210635 h 557498"/>
                    <a:gd name="connsiteX30" fmla="*/ 495197 w 601409"/>
                    <a:gd name="connsiteY30" fmla="*/ 220666 h 557498"/>
                    <a:gd name="connsiteX31" fmla="*/ 413382 w 601409"/>
                    <a:gd name="connsiteY31" fmla="*/ 204904 h 557498"/>
                    <a:gd name="connsiteX32" fmla="*/ 205256 w 601409"/>
                    <a:gd name="connsiteY32" fmla="*/ 385448 h 557498"/>
                    <a:gd name="connsiteX33" fmla="*/ 208126 w 601409"/>
                    <a:gd name="connsiteY33" fmla="*/ 416972 h 557498"/>
                    <a:gd name="connsiteX34" fmla="*/ 129182 w 601409"/>
                    <a:gd name="connsiteY34" fmla="*/ 394045 h 557498"/>
                    <a:gd name="connsiteX35" fmla="*/ 31578 w 601409"/>
                    <a:gd name="connsiteY35" fmla="*/ 437032 h 557498"/>
                    <a:gd name="connsiteX36" fmla="*/ 43061 w 601409"/>
                    <a:gd name="connsiteY36" fmla="*/ 328132 h 557498"/>
                    <a:gd name="connsiteX37" fmla="*/ 0 w 601409"/>
                    <a:gd name="connsiteY37" fmla="*/ 210635 h 557498"/>
                    <a:gd name="connsiteX38" fmla="*/ 248316 w 601409"/>
                    <a:gd name="connsiteY38" fmla="*/ 0 h 557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601409" h="557498">
                      <a:moveTo>
                        <a:pt x="476517" y="289505"/>
                      </a:moveTo>
                      <a:cubicBezTo>
                        <a:pt x="462162" y="289505"/>
                        <a:pt x="449242" y="300970"/>
                        <a:pt x="449242" y="315301"/>
                      </a:cubicBezTo>
                      <a:cubicBezTo>
                        <a:pt x="449242" y="331066"/>
                        <a:pt x="462162" y="342531"/>
                        <a:pt x="476517" y="342531"/>
                      </a:cubicBezTo>
                      <a:cubicBezTo>
                        <a:pt x="490873" y="342531"/>
                        <a:pt x="503792" y="331066"/>
                        <a:pt x="503792" y="315301"/>
                      </a:cubicBezTo>
                      <a:cubicBezTo>
                        <a:pt x="503792" y="300970"/>
                        <a:pt x="490873" y="289505"/>
                        <a:pt x="476517" y="289505"/>
                      </a:cubicBezTo>
                      <a:close/>
                      <a:moveTo>
                        <a:pt x="350190" y="289505"/>
                      </a:moveTo>
                      <a:cubicBezTo>
                        <a:pt x="335834" y="289505"/>
                        <a:pt x="322915" y="300970"/>
                        <a:pt x="322915" y="315301"/>
                      </a:cubicBezTo>
                      <a:cubicBezTo>
                        <a:pt x="322915" y="331066"/>
                        <a:pt x="335834" y="342531"/>
                        <a:pt x="350190" y="342531"/>
                      </a:cubicBezTo>
                      <a:cubicBezTo>
                        <a:pt x="364545" y="342531"/>
                        <a:pt x="377465" y="331066"/>
                        <a:pt x="377465" y="315301"/>
                      </a:cubicBezTo>
                      <a:cubicBezTo>
                        <a:pt x="377465" y="300970"/>
                        <a:pt x="364545" y="289505"/>
                        <a:pt x="350190" y="289505"/>
                      </a:cubicBezTo>
                      <a:close/>
                      <a:moveTo>
                        <a:pt x="413354" y="226448"/>
                      </a:moveTo>
                      <a:cubicBezTo>
                        <a:pt x="516712" y="226448"/>
                        <a:pt x="601409" y="298104"/>
                        <a:pt x="601409" y="385524"/>
                      </a:cubicBezTo>
                      <a:cubicBezTo>
                        <a:pt x="601409" y="418486"/>
                        <a:pt x="588489" y="450014"/>
                        <a:pt x="568392" y="474377"/>
                      </a:cubicBezTo>
                      <a:lnTo>
                        <a:pt x="577005" y="557498"/>
                      </a:lnTo>
                      <a:lnTo>
                        <a:pt x="503792" y="524537"/>
                      </a:lnTo>
                      <a:cubicBezTo>
                        <a:pt x="476517" y="537435"/>
                        <a:pt x="446371" y="544600"/>
                        <a:pt x="413354" y="544600"/>
                      </a:cubicBezTo>
                      <a:cubicBezTo>
                        <a:pt x="309995" y="544600"/>
                        <a:pt x="225298" y="472944"/>
                        <a:pt x="225298" y="385524"/>
                      </a:cubicBezTo>
                      <a:cubicBezTo>
                        <a:pt x="225298" y="298104"/>
                        <a:pt x="309995" y="226448"/>
                        <a:pt x="413354" y="226448"/>
                      </a:cubicBezTo>
                      <a:close/>
                      <a:moveTo>
                        <a:pt x="331567" y="83108"/>
                      </a:moveTo>
                      <a:cubicBezTo>
                        <a:pt x="311472" y="83108"/>
                        <a:pt x="295683" y="98870"/>
                        <a:pt x="295683" y="117497"/>
                      </a:cubicBezTo>
                      <a:cubicBezTo>
                        <a:pt x="295683" y="137558"/>
                        <a:pt x="311472" y="153320"/>
                        <a:pt x="331567" y="153320"/>
                      </a:cubicBezTo>
                      <a:cubicBezTo>
                        <a:pt x="350226" y="153320"/>
                        <a:pt x="366015" y="137558"/>
                        <a:pt x="366015" y="117497"/>
                      </a:cubicBezTo>
                      <a:cubicBezTo>
                        <a:pt x="366015" y="98870"/>
                        <a:pt x="350226" y="83108"/>
                        <a:pt x="331567" y="83108"/>
                      </a:cubicBezTo>
                      <a:close/>
                      <a:moveTo>
                        <a:pt x="163630" y="83108"/>
                      </a:moveTo>
                      <a:cubicBezTo>
                        <a:pt x="144971" y="83108"/>
                        <a:pt x="129182" y="98870"/>
                        <a:pt x="129182" y="117497"/>
                      </a:cubicBezTo>
                      <a:cubicBezTo>
                        <a:pt x="129182" y="137558"/>
                        <a:pt x="144971" y="153320"/>
                        <a:pt x="163630" y="153320"/>
                      </a:cubicBezTo>
                      <a:cubicBezTo>
                        <a:pt x="183725" y="153320"/>
                        <a:pt x="199514" y="137558"/>
                        <a:pt x="199514" y="117497"/>
                      </a:cubicBezTo>
                      <a:cubicBezTo>
                        <a:pt x="199514" y="98870"/>
                        <a:pt x="183725" y="83108"/>
                        <a:pt x="163630" y="83108"/>
                      </a:cubicBezTo>
                      <a:close/>
                      <a:moveTo>
                        <a:pt x="248316" y="0"/>
                      </a:moveTo>
                      <a:cubicBezTo>
                        <a:pt x="384675" y="0"/>
                        <a:pt x="495197" y="94571"/>
                        <a:pt x="495197" y="210635"/>
                      </a:cubicBezTo>
                      <a:cubicBezTo>
                        <a:pt x="495197" y="213501"/>
                        <a:pt x="495197" y="216367"/>
                        <a:pt x="495197" y="220666"/>
                      </a:cubicBezTo>
                      <a:cubicBezTo>
                        <a:pt x="469361" y="210635"/>
                        <a:pt x="442089" y="204904"/>
                        <a:pt x="413382" y="204904"/>
                      </a:cubicBezTo>
                      <a:cubicBezTo>
                        <a:pt x="298554" y="204904"/>
                        <a:pt x="205256" y="286579"/>
                        <a:pt x="205256" y="385448"/>
                      </a:cubicBezTo>
                      <a:cubicBezTo>
                        <a:pt x="205256" y="396911"/>
                        <a:pt x="206691" y="406942"/>
                        <a:pt x="208126" y="416972"/>
                      </a:cubicBezTo>
                      <a:cubicBezTo>
                        <a:pt x="179419" y="412673"/>
                        <a:pt x="153583" y="405509"/>
                        <a:pt x="129182" y="394045"/>
                      </a:cubicBezTo>
                      <a:lnTo>
                        <a:pt x="31578" y="437032"/>
                      </a:lnTo>
                      <a:lnTo>
                        <a:pt x="43061" y="328132"/>
                      </a:lnTo>
                      <a:cubicBezTo>
                        <a:pt x="15789" y="293743"/>
                        <a:pt x="0" y="253622"/>
                        <a:pt x="0" y="210635"/>
                      </a:cubicBezTo>
                      <a:cubicBezTo>
                        <a:pt x="0" y="94571"/>
                        <a:pt x="110522" y="0"/>
                        <a:pt x="24831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7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899118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>
            <a:extLst>
              <a:ext uri="{FF2B5EF4-FFF2-40B4-BE49-F238E27FC236}">
                <a16:creationId xmlns:a16="http://schemas.microsoft.com/office/drawing/2014/main" id="{A6A819F1-33AF-45D7-8BF6-2B0A9769CAD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969869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3" name="对象 2" hidden="1">
                        <a:extLst>
                          <a:ext uri="{FF2B5EF4-FFF2-40B4-BE49-F238E27FC236}">
                            <a16:creationId xmlns:a16="http://schemas.microsoft.com/office/drawing/2014/main" id="{A6A819F1-33AF-45D7-8BF6-2B0A9769CA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>
            <a:extLst>
              <a:ext uri="{FF2B5EF4-FFF2-40B4-BE49-F238E27FC236}">
                <a16:creationId xmlns:a16="http://schemas.microsoft.com/office/drawing/2014/main" id="{FF51F16D-1BAD-46EE-A6F4-B8B94C9DF62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6000" dirty="0"/>
              <a:t>Thanks</a:t>
            </a:r>
            <a:br>
              <a:rPr lang="en-US" altLang="zh-CN" dirty="0"/>
            </a:br>
            <a:r>
              <a:rPr lang="en-US" altLang="zh-CN" dirty="0"/>
              <a:t>And Your Slogan Here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en-US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id="{02C7BDCF-6A42-4EE9-912B-C8B925F44750}"/>
              </a:ext>
            </a:extLst>
          </p:cNvPr>
          <p:cNvGrpSpPr/>
          <p:nvPr/>
        </p:nvGrpSpPr>
        <p:grpSpPr>
          <a:xfrm>
            <a:off x="669925" y="2934841"/>
            <a:ext cx="10850563" cy="2495553"/>
            <a:chOff x="3012141" y="1290918"/>
            <a:chExt cx="6122894" cy="3440782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75486114-FC9B-40A3-9061-F98147F95CBC}"/>
                </a:ext>
              </a:extLst>
            </p:cNvPr>
            <p:cNvSpPr/>
            <p:nvPr/>
          </p:nvSpPr>
          <p:spPr>
            <a:xfrm>
              <a:off x="3012141" y="1748117"/>
              <a:ext cx="6122894" cy="2983583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  <p:txBody>
            <a:bodyPr wrap="square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本素材由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提供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尊重知识产权并注重保护用户享有的各项权利。郑重提醒您：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插件中提供的任何信息内容的所有权、知识产权归其原始权利人或权利受让人所有，您免费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购买获得的是信息内容的使用权，并受下述条款的约束；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您仅可以个人非商业用途使用该等信息内容，不可将信息内容的全部或部分用于出售，或以出租、出借、转让、分销、发布等其他任何方式供他人使用；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禁止在接入互联网或移动互联网的任何网站、平台、应用或程序上以任何方式为他人提供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插件资源内容的下载。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resource is supplied by </a:t>
              </a:r>
              <a:r>
                <a:rPr lang="en-US" altLang="zh-CN" sz="700" dirty="0"/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respects all intellectual property rights and protects all the rights its users acquired. Solemnly remind you: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1.You are only allowed to use such resource for personal and non-commercial aim, not allowed to use such resource or part of it for the sale; or rent, lend, transfer to others; or distribute or release it in any way.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2.You are not permitted to provide the resource of iSlide Add-in to any website, platform, application in the Internet or mobile Internet.</a:t>
              </a:r>
              <a:endParaRPr lang="zh-CN" altLang="en-US" sz="7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05F3D130-F90D-4A87-9E3D-AC01D526B87B}"/>
                </a:ext>
              </a:extLst>
            </p:cNvPr>
            <p:cNvSpPr/>
            <p:nvPr/>
          </p:nvSpPr>
          <p:spPr>
            <a:xfrm>
              <a:off x="3012141" y="1290918"/>
              <a:ext cx="6122894" cy="45720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050" dirty="0"/>
                <a:t>iSlide</a:t>
              </a:r>
              <a:r>
                <a:rPr lang="en-US" altLang="zh-CN" sz="1050" baseline="30000" dirty="0"/>
                <a:t>  </a:t>
              </a:r>
              <a:r>
                <a:rPr lang="zh-CN" altLang="en-US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版权声明  </a:t>
              </a:r>
              <a:r>
                <a:rPr lang="en-US" altLang="zh-CN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COPYRIGHT NOTICE</a:t>
              </a:r>
              <a:endParaRPr lang="zh-CN" altLang="en-US" sz="105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矩形 189">
            <a:extLst>
              <a:ext uri="{FF2B5EF4-FFF2-40B4-BE49-F238E27FC236}">
                <a16:creationId xmlns:a16="http://schemas.microsoft.com/office/drawing/2014/main" id="{FEBC6BBC-BB54-4927-B452-5451B28DDDA5}"/>
              </a:ext>
            </a:extLst>
          </p:cNvPr>
          <p:cNvSpPr/>
          <p:nvPr/>
        </p:nvSpPr>
        <p:spPr>
          <a:xfrm>
            <a:off x="669925" y="5810935"/>
            <a:ext cx="3336479" cy="323165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defTabSz="914354">
              <a:lnSpc>
                <a:spcPct val="150000"/>
              </a:lnSpc>
              <a:defRPr/>
            </a:pPr>
            <a: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  <a:hlinkClick r:id="rId4"/>
              </a:rPr>
              <a:t>www.islide.cc</a:t>
            </a:r>
            <a:endParaRPr lang="zh-CN" alt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6E55B609-DF7B-4808-8F5D-EA3B33D46549}"/>
              </a:ext>
            </a:extLst>
          </p:cNvPr>
          <p:cNvGrpSpPr/>
          <p:nvPr/>
        </p:nvGrpSpPr>
        <p:grpSpPr>
          <a:xfrm>
            <a:off x="669926" y="1204895"/>
            <a:ext cx="1263649" cy="331470"/>
            <a:chOff x="669926" y="1204895"/>
            <a:chExt cx="1699443" cy="445784"/>
          </a:xfrm>
        </p:grpSpPr>
        <p:sp>
          <p:nvSpPr>
            <p:cNvPr id="40" name="AutoShape 15">
              <a:extLst>
                <a:ext uri="{FF2B5EF4-FFF2-40B4-BE49-F238E27FC236}">
                  <a16:creationId xmlns:a16="http://schemas.microsoft.com/office/drawing/2014/main" id="{F7A235F1-D186-4F8C-9E3D-0DB3AD5C3DA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69926" y="1204895"/>
              <a:ext cx="1699443" cy="445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941C3095-FFD0-4B57-883A-2C237609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473" y="1204895"/>
              <a:ext cx="444415" cy="445784"/>
            </a:xfrm>
            <a:custGeom>
              <a:avLst/>
              <a:gdLst>
                <a:gd name="T0" fmla="*/ 344 w 687"/>
                <a:gd name="T1" fmla="*/ 687 h 687"/>
                <a:gd name="T2" fmla="*/ 344 w 687"/>
                <a:gd name="T3" fmla="*/ 687 h 687"/>
                <a:gd name="T4" fmla="*/ 0 w 687"/>
                <a:gd name="T5" fmla="*/ 344 h 687"/>
                <a:gd name="T6" fmla="*/ 0 w 687"/>
                <a:gd name="T7" fmla="*/ 344 h 687"/>
                <a:gd name="T8" fmla="*/ 344 w 687"/>
                <a:gd name="T9" fmla="*/ 0 h 687"/>
                <a:gd name="T10" fmla="*/ 344 w 687"/>
                <a:gd name="T11" fmla="*/ 0 h 687"/>
                <a:gd name="T12" fmla="*/ 687 w 687"/>
                <a:gd name="T13" fmla="*/ 344 h 687"/>
                <a:gd name="T14" fmla="*/ 687 w 687"/>
                <a:gd name="T15" fmla="*/ 344 h 687"/>
                <a:gd name="T16" fmla="*/ 344 w 687"/>
                <a:gd name="T17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687">
                  <a:moveTo>
                    <a:pt x="344" y="687"/>
                  </a:moveTo>
                  <a:cubicBezTo>
                    <a:pt x="344" y="687"/>
                    <a:pt x="344" y="687"/>
                    <a:pt x="344" y="687"/>
                  </a:cubicBezTo>
                  <a:cubicBezTo>
                    <a:pt x="155" y="687"/>
                    <a:pt x="0" y="533"/>
                    <a:pt x="0" y="344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155"/>
                    <a:pt x="155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533" y="0"/>
                    <a:pt x="687" y="155"/>
                    <a:pt x="687" y="344"/>
                  </a:cubicBezTo>
                  <a:cubicBezTo>
                    <a:pt x="687" y="344"/>
                    <a:pt x="687" y="344"/>
                    <a:pt x="687" y="344"/>
                  </a:cubicBezTo>
                  <a:cubicBezTo>
                    <a:pt x="687" y="533"/>
                    <a:pt x="533" y="687"/>
                    <a:pt x="344" y="6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C5E806E-76B1-4ABF-BEE7-23A937B981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473" y="1204895"/>
              <a:ext cx="444415" cy="444417"/>
            </a:xfrm>
            <a:custGeom>
              <a:avLst/>
              <a:gdLst>
                <a:gd name="T0" fmla="*/ 344 w 687"/>
                <a:gd name="T1" fmla="*/ 0 h 685"/>
                <a:gd name="T2" fmla="*/ 344 w 687"/>
                <a:gd name="T3" fmla="*/ 0 h 685"/>
                <a:gd name="T4" fmla="*/ 0 w 687"/>
                <a:gd name="T5" fmla="*/ 344 h 685"/>
                <a:gd name="T6" fmla="*/ 209 w 687"/>
                <a:gd name="T7" fmla="*/ 659 h 685"/>
                <a:gd name="T8" fmla="*/ 210 w 687"/>
                <a:gd name="T9" fmla="*/ 648 h 685"/>
                <a:gd name="T10" fmla="*/ 260 w 687"/>
                <a:gd name="T11" fmla="*/ 402 h 685"/>
                <a:gd name="T12" fmla="*/ 362 w 687"/>
                <a:gd name="T13" fmla="*/ 334 h 685"/>
                <a:gd name="T14" fmla="*/ 430 w 687"/>
                <a:gd name="T15" fmla="*/ 436 h 685"/>
                <a:gd name="T16" fmla="*/ 380 w 687"/>
                <a:gd name="T17" fmla="*/ 682 h 685"/>
                <a:gd name="T18" fmla="*/ 379 w 687"/>
                <a:gd name="T19" fmla="*/ 685 h 685"/>
                <a:gd name="T20" fmla="*/ 687 w 687"/>
                <a:gd name="T21" fmla="*/ 344 h 685"/>
                <a:gd name="T22" fmla="*/ 344 w 687"/>
                <a:gd name="T23" fmla="*/ 0 h 685"/>
                <a:gd name="T24" fmla="*/ 388 w 687"/>
                <a:gd name="T25" fmla="*/ 293 h 685"/>
                <a:gd name="T26" fmla="*/ 299 w 687"/>
                <a:gd name="T27" fmla="*/ 204 h 685"/>
                <a:gd name="T28" fmla="*/ 388 w 687"/>
                <a:gd name="T29" fmla="*/ 115 h 685"/>
                <a:gd name="T30" fmla="*/ 477 w 687"/>
                <a:gd name="T31" fmla="*/ 204 h 685"/>
                <a:gd name="T32" fmla="*/ 388 w 687"/>
                <a:gd name="T33" fmla="*/ 29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7" h="685">
                  <a:moveTo>
                    <a:pt x="344" y="0"/>
                  </a:moveTo>
                  <a:cubicBezTo>
                    <a:pt x="344" y="0"/>
                    <a:pt x="344" y="0"/>
                    <a:pt x="344" y="0"/>
                  </a:cubicBezTo>
                  <a:cubicBezTo>
                    <a:pt x="155" y="0"/>
                    <a:pt x="0" y="155"/>
                    <a:pt x="0" y="344"/>
                  </a:cubicBezTo>
                  <a:cubicBezTo>
                    <a:pt x="0" y="485"/>
                    <a:pt x="86" y="607"/>
                    <a:pt x="209" y="659"/>
                  </a:cubicBezTo>
                  <a:cubicBezTo>
                    <a:pt x="209" y="656"/>
                    <a:pt x="209" y="652"/>
                    <a:pt x="210" y="648"/>
                  </a:cubicBezTo>
                  <a:cubicBezTo>
                    <a:pt x="260" y="402"/>
                    <a:pt x="260" y="402"/>
                    <a:pt x="260" y="402"/>
                  </a:cubicBezTo>
                  <a:cubicBezTo>
                    <a:pt x="269" y="355"/>
                    <a:pt x="315" y="325"/>
                    <a:pt x="362" y="334"/>
                  </a:cubicBezTo>
                  <a:cubicBezTo>
                    <a:pt x="409" y="344"/>
                    <a:pt x="439" y="390"/>
                    <a:pt x="430" y="436"/>
                  </a:cubicBezTo>
                  <a:cubicBezTo>
                    <a:pt x="380" y="682"/>
                    <a:pt x="380" y="682"/>
                    <a:pt x="380" y="682"/>
                  </a:cubicBezTo>
                  <a:cubicBezTo>
                    <a:pt x="379" y="684"/>
                    <a:pt x="379" y="684"/>
                    <a:pt x="379" y="685"/>
                  </a:cubicBezTo>
                  <a:cubicBezTo>
                    <a:pt x="551" y="668"/>
                    <a:pt x="687" y="521"/>
                    <a:pt x="687" y="344"/>
                  </a:cubicBezTo>
                  <a:cubicBezTo>
                    <a:pt x="687" y="155"/>
                    <a:pt x="533" y="0"/>
                    <a:pt x="344" y="0"/>
                  </a:cubicBezTo>
                  <a:close/>
                  <a:moveTo>
                    <a:pt x="388" y="293"/>
                  </a:moveTo>
                  <a:cubicBezTo>
                    <a:pt x="339" y="293"/>
                    <a:pt x="299" y="253"/>
                    <a:pt x="299" y="204"/>
                  </a:cubicBezTo>
                  <a:cubicBezTo>
                    <a:pt x="299" y="155"/>
                    <a:pt x="339" y="115"/>
                    <a:pt x="388" y="115"/>
                  </a:cubicBezTo>
                  <a:cubicBezTo>
                    <a:pt x="437" y="115"/>
                    <a:pt x="477" y="155"/>
                    <a:pt x="477" y="204"/>
                  </a:cubicBezTo>
                  <a:cubicBezTo>
                    <a:pt x="477" y="253"/>
                    <a:pt x="437" y="293"/>
                    <a:pt x="388" y="293"/>
                  </a:cubicBezTo>
                  <a:close/>
                </a:path>
              </a:pathLst>
            </a:custGeom>
            <a:solidFill>
              <a:srgbClr val="CC4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FBA0A1B2-675D-40DD-9B20-019CEA484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6721" y="1281471"/>
              <a:ext cx="237933" cy="309587"/>
            </a:xfrm>
            <a:custGeom>
              <a:avLst/>
              <a:gdLst>
                <a:gd name="T0" fmla="*/ 320 w 368"/>
                <a:gd name="T1" fmla="*/ 141 h 477"/>
                <a:gd name="T2" fmla="*/ 291 w 368"/>
                <a:gd name="T3" fmla="*/ 119 h 477"/>
                <a:gd name="T4" fmla="*/ 263 w 368"/>
                <a:gd name="T5" fmla="*/ 77 h 477"/>
                <a:gd name="T6" fmla="*/ 183 w 368"/>
                <a:gd name="T7" fmla="*/ 54 h 477"/>
                <a:gd name="T8" fmla="*/ 106 w 368"/>
                <a:gd name="T9" fmla="*/ 72 h 477"/>
                <a:gd name="T10" fmla="*/ 76 w 368"/>
                <a:gd name="T11" fmla="*/ 123 h 477"/>
                <a:gd name="T12" fmla="*/ 99 w 368"/>
                <a:gd name="T13" fmla="*/ 168 h 477"/>
                <a:gd name="T14" fmla="*/ 187 w 368"/>
                <a:gd name="T15" fmla="*/ 197 h 477"/>
                <a:gd name="T16" fmla="*/ 280 w 368"/>
                <a:gd name="T17" fmla="*/ 223 h 477"/>
                <a:gd name="T18" fmla="*/ 342 w 368"/>
                <a:gd name="T19" fmla="*/ 264 h 477"/>
                <a:gd name="T20" fmla="*/ 368 w 368"/>
                <a:gd name="T21" fmla="*/ 339 h 477"/>
                <a:gd name="T22" fmla="*/ 321 w 368"/>
                <a:gd name="T23" fmla="*/ 438 h 477"/>
                <a:gd name="T24" fmla="*/ 197 w 368"/>
                <a:gd name="T25" fmla="*/ 477 h 477"/>
                <a:gd name="T26" fmla="*/ 51 w 368"/>
                <a:gd name="T27" fmla="*/ 434 h 477"/>
                <a:gd name="T28" fmla="*/ 4 w 368"/>
                <a:gd name="T29" fmla="*/ 351 h 477"/>
                <a:gd name="T30" fmla="*/ 29 w 368"/>
                <a:gd name="T31" fmla="*/ 318 h 477"/>
                <a:gd name="T32" fmla="*/ 32 w 368"/>
                <a:gd name="T33" fmla="*/ 318 h 477"/>
                <a:gd name="T34" fmla="*/ 62 w 368"/>
                <a:gd name="T35" fmla="*/ 340 h 477"/>
                <a:gd name="T36" fmla="*/ 101 w 368"/>
                <a:gd name="T37" fmla="*/ 397 h 477"/>
                <a:gd name="T38" fmla="*/ 194 w 368"/>
                <a:gd name="T39" fmla="*/ 422 h 477"/>
                <a:gd name="T40" fmla="*/ 277 w 368"/>
                <a:gd name="T41" fmla="*/ 401 h 477"/>
                <a:gd name="T42" fmla="*/ 309 w 368"/>
                <a:gd name="T43" fmla="*/ 343 h 477"/>
                <a:gd name="T44" fmla="*/ 276 w 368"/>
                <a:gd name="T45" fmla="*/ 288 h 477"/>
                <a:gd name="T46" fmla="*/ 165 w 368"/>
                <a:gd name="T47" fmla="*/ 254 h 477"/>
                <a:gd name="T48" fmla="*/ 53 w 368"/>
                <a:gd name="T49" fmla="*/ 207 h 477"/>
                <a:gd name="T50" fmla="*/ 18 w 368"/>
                <a:gd name="T51" fmla="*/ 127 h 477"/>
                <a:gd name="T52" fmla="*/ 62 w 368"/>
                <a:gd name="T53" fmla="*/ 36 h 477"/>
                <a:gd name="T54" fmla="*/ 180 w 368"/>
                <a:gd name="T55" fmla="*/ 0 h 477"/>
                <a:gd name="T56" fmla="*/ 304 w 368"/>
                <a:gd name="T57" fmla="*/ 36 h 477"/>
                <a:gd name="T58" fmla="*/ 349 w 368"/>
                <a:gd name="T59" fmla="*/ 108 h 477"/>
                <a:gd name="T60" fmla="*/ 324 w 368"/>
                <a:gd name="T61" fmla="*/ 140 h 477"/>
                <a:gd name="T62" fmla="*/ 320 w 368"/>
                <a:gd name="T63" fmla="*/ 14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8" h="477">
                  <a:moveTo>
                    <a:pt x="320" y="141"/>
                  </a:moveTo>
                  <a:cubicBezTo>
                    <a:pt x="306" y="142"/>
                    <a:pt x="294" y="133"/>
                    <a:pt x="291" y="119"/>
                  </a:cubicBezTo>
                  <a:cubicBezTo>
                    <a:pt x="286" y="101"/>
                    <a:pt x="276" y="87"/>
                    <a:pt x="263" y="77"/>
                  </a:cubicBezTo>
                  <a:cubicBezTo>
                    <a:pt x="244" y="62"/>
                    <a:pt x="218" y="54"/>
                    <a:pt x="183" y="54"/>
                  </a:cubicBezTo>
                  <a:cubicBezTo>
                    <a:pt x="151" y="54"/>
                    <a:pt x="126" y="60"/>
                    <a:pt x="106" y="72"/>
                  </a:cubicBezTo>
                  <a:cubicBezTo>
                    <a:pt x="86" y="84"/>
                    <a:pt x="76" y="101"/>
                    <a:pt x="76" y="123"/>
                  </a:cubicBezTo>
                  <a:cubicBezTo>
                    <a:pt x="76" y="143"/>
                    <a:pt x="84" y="158"/>
                    <a:pt x="99" y="168"/>
                  </a:cubicBezTo>
                  <a:cubicBezTo>
                    <a:pt x="114" y="178"/>
                    <a:pt x="144" y="187"/>
                    <a:pt x="187" y="197"/>
                  </a:cubicBezTo>
                  <a:cubicBezTo>
                    <a:pt x="225" y="205"/>
                    <a:pt x="256" y="214"/>
                    <a:pt x="280" y="223"/>
                  </a:cubicBezTo>
                  <a:cubicBezTo>
                    <a:pt x="304" y="232"/>
                    <a:pt x="325" y="245"/>
                    <a:pt x="342" y="264"/>
                  </a:cubicBezTo>
                  <a:cubicBezTo>
                    <a:pt x="359" y="283"/>
                    <a:pt x="368" y="307"/>
                    <a:pt x="368" y="339"/>
                  </a:cubicBezTo>
                  <a:cubicBezTo>
                    <a:pt x="368" y="378"/>
                    <a:pt x="352" y="411"/>
                    <a:pt x="321" y="438"/>
                  </a:cubicBezTo>
                  <a:cubicBezTo>
                    <a:pt x="289" y="464"/>
                    <a:pt x="248" y="477"/>
                    <a:pt x="197" y="477"/>
                  </a:cubicBezTo>
                  <a:cubicBezTo>
                    <a:pt x="132" y="477"/>
                    <a:pt x="84" y="462"/>
                    <a:pt x="51" y="434"/>
                  </a:cubicBezTo>
                  <a:cubicBezTo>
                    <a:pt x="26" y="411"/>
                    <a:pt x="11" y="384"/>
                    <a:pt x="4" y="351"/>
                  </a:cubicBezTo>
                  <a:cubicBezTo>
                    <a:pt x="0" y="335"/>
                    <a:pt x="13" y="320"/>
                    <a:pt x="29" y="318"/>
                  </a:cubicBezTo>
                  <a:cubicBezTo>
                    <a:pt x="32" y="318"/>
                    <a:pt x="32" y="318"/>
                    <a:pt x="32" y="318"/>
                  </a:cubicBezTo>
                  <a:cubicBezTo>
                    <a:pt x="46" y="317"/>
                    <a:pt x="58" y="326"/>
                    <a:pt x="62" y="340"/>
                  </a:cubicBezTo>
                  <a:cubicBezTo>
                    <a:pt x="68" y="365"/>
                    <a:pt x="81" y="384"/>
                    <a:pt x="101" y="397"/>
                  </a:cubicBezTo>
                  <a:cubicBezTo>
                    <a:pt x="127" y="413"/>
                    <a:pt x="158" y="422"/>
                    <a:pt x="194" y="422"/>
                  </a:cubicBezTo>
                  <a:cubicBezTo>
                    <a:pt x="229" y="422"/>
                    <a:pt x="256" y="415"/>
                    <a:pt x="277" y="401"/>
                  </a:cubicBezTo>
                  <a:cubicBezTo>
                    <a:pt x="298" y="387"/>
                    <a:pt x="309" y="368"/>
                    <a:pt x="309" y="343"/>
                  </a:cubicBezTo>
                  <a:cubicBezTo>
                    <a:pt x="309" y="318"/>
                    <a:pt x="298" y="300"/>
                    <a:pt x="276" y="288"/>
                  </a:cubicBezTo>
                  <a:cubicBezTo>
                    <a:pt x="254" y="277"/>
                    <a:pt x="217" y="265"/>
                    <a:pt x="165" y="254"/>
                  </a:cubicBezTo>
                  <a:cubicBezTo>
                    <a:pt x="113" y="243"/>
                    <a:pt x="76" y="227"/>
                    <a:pt x="53" y="207"/>
                  </a:cubicBezTo>
                  <a:cubicBezTo>
                    <a:pt x="30" y="186"/>
                    <a:pt x="18" y="160"/>
                    <a:pt x="18" y="127"/>
                  </a:cubicBezTo>
                  <a:cubicBezTo>
                    <a:pt x="18" y="90"/>
                    <a:pt x="33" y="60"/>
                    <a:pt x="62" y="36"/>
                  </a:cubicBezTo>
                  <a:cubicBezTo>
                    <a:pt x="91" y="12"/>
                    <a:pt x="130" y="0"/>
                    <a:pt x="180" y="0"/>
                  </a:cubicBezTo>
                  <a:cubicBezTo>
                    <a:pt x="231" y="0"/>
                    <a:pt x="273" y="12"/>
                    <a:pt x="304" y="36"/>
                  </a:cubicBezTo>
                  <a:cubicBezTo>
                    <a:pt x="327" y="54"/>
                    <a:pt x="343" y="78"/>
                    <a:pt x="349" y="108"/>
                  </a:cubicBezTo>
                  <a:cubicBezTo>
                    <a:pt x="353" y="124"/>
                    <a:pt x="341" y="139"/>
                    <a:pt x="324" y="140"/>
                  </a:cubicBezTo>
                  <a:lnTo>
                    <a:pt x="320" y="141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895173D-9045-411E-B47E-7FD23A132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608" y="1286121"/>
              <a:ext cx="36921" cy="299742"/>
            </a:xfrm>
            <a:custGeom>
              <a:avLst/>
              <a:gdLst>
                <a:gd name="T0" fmla="*/ 29 w 57"/>
                <a:gd name="T1" fmla="*/ 462 h 462"/>
                <a:gd name="T2" fmla="*/ 29 w 57"/>
                <a:gd name="T3" fmla="*/ 462 h 462"/>
                <a:gd name="T4" fmla="*/ 0 w 57"/>
                <a:gd name="T5" fmla="*/ 434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434 h 462"/>
                <a:gd name="T16" fmla="*/ 29 w 57"/>
                <a:gd name="T1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62"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0A1E4CE6-4E33-4BA6-9D4F-22B8D5940A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6867" y="1286121"/>
              <a:ext cx="36100" cy="299742"/>
            </a:xfrm>
            <a:custGeom>
              <a:avLst/>
              <a:gdLst>
                <a:gd name="T0" fmla="*/ 28 w 56"/>
                <a:gd name="T1" fmla="*/ 65 h 462"/>
                <a:gd name="T2" fmla="*/ 28 w 56"/>
                <a:gd name="T3" fmla="*/ 65 h 462"/>
                <a:gd name="T4" fmla="*/ 0 w 56"/>
                <a:gd name="T5" fmla="*/ 36 h 462"/>
                <a:gd name="T6" fmla="*/ 0 w 56"/>
                <a:gd name="T7" fmla="*/ 29 h 462"/>
                <a:gd name="T8" fmla="*/ 28 w 56"/>
                <a:gd name="T9" fmla="*/ 0 h 462"/>
                <a:gd name="T10" fmla="*/ 28 w 56"/>
                <a:gd name="T11" fmla="*/ 0 h 462"/>
                <a:gd name="T12" fmla="*/ 56 w 56"/>
                <a:gd name="T13" fmla="*/ 29 h 462"/>
                <a:gd name="T14" fmla="*/ 56 w 56"/>
                <a:gd name="T15" fmla="*/ 36 h 462"/>
                <a:gd name="T16" fmla="*/ 28 w 56"/>
                <a:gd name="T17" fmla="*/ 65 h 462"/>
                <a:gd name="T18" fmla="*/ 28 w 56"/>
                <a:gd name="T19" fmla="*/ 462 h 462"/>
                <a:gd name="T20" fmla="*/ 28 w 56"/>
                <a:gd name="T21" fmla="*/ 462 h 462"/>
                <a:gd name="T22" fmla="*/ 0 w 56"/>
                <a:gd name="T23" fmla="*/ 434 h 462"/>
                <a:gd name="T24" fmla="*/ 0 w 56"/>
                <a:gd name="T25" fmla="*/ 156 h 462"/>
                <a:gd name="T26" fmla="*/ 28 w 56"/>
                <a:gd name="T27" fmla="*/ 128 h 462"/>
                <a:gd name="T28" fmla="*/ 28 w 56"/>
                <a:gd name="T29" fmla="*/ 128 h 462"/>
                <a:gd name="T30" fmla="*/ 56 w 56"/>
                <a:gd name="T31" fmla="*/ 156 h 462"/>
                <a:gd name="T32" fmla="*/ 56 w 56"/>
                <a:gd name="T33" fmla="*/ 434 h 462"/>
                <a:gd name="T34" fmla="*/ 28 w 56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462">
                  <a:moveTo>
                    <a:pt x="28" y="65"/>
                  </a:moveTo>
                  <a:cubicBezTo>
                    <a:pt x="28" y="65"/>
                    <a:pt x="28" y="65"/>
                    <a:pt x="28" y="65"/>
                  </a:cubicBezTo>
                  <a:cubicBezTo>
                    <a:pt x="12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4" y="0"/>
                    <a:pt x="56" y="13"/>
                    <a:pt x="56" y="29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52"/>
                    <a:pt x="44" y="65"/>
                    <a:pt x="28" y="65"/>
                  </a:cubicBezTo>
                  <a:close/>
                  <a:moveTo>
                    <a:pt x="28" y="462"/>
                  </a:moveTo>
                  <a:cubicBezTo>
                    <a:pt x="28" y="462"/>
                    <a:pt x="28" y="462"/>
                    <a:pt x="28" y="462"/>
                  </a:cubicBezTo>
                  <a:cubicBezTo>
                    <a:pt x="12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2" y="128"/>
                    <a:pt x="2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44" y="128"/>
                    <a:pt x="56" y="141"/>
                    <a:pt x="56" y="156"/>
                  </a:cubicBezTo>
                  <a:cubicBezTo>
                    <a:pt x="56" y="434"/>
                    <a:pt x="56" y="434"/>
                    <a:pt x="56" y="434"/>
                  </a:cubicBezTo>
                  <a:cubicBezTo>
                    <a:pt x="56" y="449"/>
                    <a:pt x="44" y="462"/>
                    <a:pt x="28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53805563-2D7C-487B-AB41-2ABCDF5A2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222" y="1286121"/>
              <a:ext cx="36647" cy="299742"/>
            </a:xfrm>
            <a:custGeom>
              <a:avLst/>
              <a:gdLst>
                <a:gd name="T0" fmla="*/ 29 w 57"/>
                <a:gd name="T1" fmla="*/ 65 h 462"/>
                <a:gd name="T2" fmla="*/ 29 w 57"/>
                <a:gd name="T3" fmla="*/ 65 h 462"/>
                <a:gd name="T4" fmla="*/ 0 w 57"/>
                <a:gd name="T5" fmla="*/ 36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36 h 462"/>
                <a:gd name="T16" fmla="*/ 29 w 57"/>
                <a:gd name="T17" fmla="*/ 65 h 462"/>
                <a:gd name="T18" fmla="*/ 29 w 57"/>
                <a:gd name="T19" fmla="*/ 462 h 462"/>
                <a:gd name="T20" fmla="*/ 29 w 57"/>
                <a:gd name="T21" fmla="*/ 462 h 462"/>
                <a:gd name="T22" fmla="*/ 0 w 57"/>
                <a:gd name="T23" fmla="*/ 434 h 462"/>
                <a:gd name="T24" fmla="*/ 0 w 57"/>
                <a:gd name="T25" fmla="*/ 156 h 462"/>
                <a:gd name="T26" fmla="*/ 29 w 57"/>
                <a:gd name="T27" fmla="*/ 128 h 462"/>
                <a:gd name="T28" fmla="*/ 29 w 57"/>
                <a:gd name="T29" fmla="*/ 128 h 462"/>
                <a:gd name="T30" fmla="*/ 57 w 57"/>
                <a:gd name="T31" fmla="*/ 156 h 462"/>
                <a:gd name="T32" fmla="*/ 57 w 57"/>
                <a:gd name="T33" fmla="*/ 434 h 462"/>
                <a:gd name="T34" fmla="*/ 29 w 57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462"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13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7" y="52"/>
                    <a:pt x="44" y="65"/>
                    <a:pt x="29" y="65"/>
                  </a:cubicBezTo>
                  <a:close/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3" y="128"/>
                    <a:pt x="29" y="128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4" y="128"/>
                    <a:pt x="57" y="141"/>
                    <a:pt x="57" y="156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F5B09A70-BD5C-4AEC-8E34-1AB2A86C5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6451" y="1286121"/>
              <a:ext cx="187338" cy="304938"/>
            </a:xfrm>
            <a:custGeom>
              <a:avLst/>
              <a:gdLst>
                <a:gd name="T0" fmla="*/ 264 w 290"/>
                <a:gd name="T1" fmla="*/ 462 h 470"/>
                <a:gd name="T2" fmla="*/ 264 w 290"/>
                <a:gd name="T3" fmla="*/ 462 h 470"/>
                <a:gd name="T4" fmla="*/ 237 w 290"/>
                <a:gd name="T5" fmla="*/ 436 h 470"/>
                <a:gd name="T6" fmla="*/ 237 w 290"/>
                <a:gd name="T7" fmla="*/ 420 h 470"/>
                <a:gd name="T8" fmla="*/ 236 w 290"/>
                <a:gd name="T9" fmla="*/ 420 h 470"/>
                <a:gd name="T10" fmla="*/ 144 w 290"/>
                <a:gd name="T11" fmla="*/ 470 h 470"/>
                <a:gd name="T12" fmla="*/ 41 w 290"/>
                <a:gd name="T13" fmla="*/ 421 h 470"/>
                <a:gd name="T14" fmla="*/ 0 w 290"/>
                <a:gd name="T15" fmla="*/ 295 h 470"/>
                <a:gd name="T16" fmla="*/ 39 w 290"/>
                <a:gd name="T17" fmla="*/ 167 h 470"/>
                <a:gd name="T18" fmla="*/ 141 w 290"/>
                <a:gd name="T19" fmla="*/ 120 h 470"/>
                <a:gd name="T20" fmla="*/ 232 w 290"/>
                <a:gd name="T21" fmla="*/ 166 h 470"/>
                <a:gd name="T22" fmla="*/ 234 w 290"/>
                <a:gd name="T23" fmla="*/ 166 h 470"/>
                <a:gd name="T24" fmla="*/ 234 w 290"/>
                <a:gd name="T25" fmla="*/ 27 h 470"/>
                <a:gd name="T26" fmla="*/ 260 w 290"/>
                <a:gd name="T27" fmla="*/ 0 h 470"/>
                <a:gd name="T28" fmla="*/ 264 w 290"/>
                <a:gd name="T29" fmla="*/ 0 h 470"/>
                <a:gd name="T30" fmla="*/ 290 w 290"/>
                <a:gd name="T31" fmla="*/ 27 h 470"/>
                <a:gd name="T32" fmla="*/ 290 w 290"/>
                <a:gd name="T33" fmla="*/ 436 h 470"/>
                <a:gd name="T34" fmla="*/ 264 w 290"/>
                <a:gd name="T35" fmla="*/ 462 h 470"/>
                <a:gd name="T36" fmla="*/ 150 w 290"/>
                <a:gd name="T37" fmla="*/ 423 h 470"/>
                <a:gd name="T38" fmla="*/ 213 w 290"/>
                <a:gd name="T39" fmla="*/ 393 h 470"/>
                <a:gd name="T40" fmla="*/ 239 w 290"/>
                <a:gd name="T41" fmla="*/ 300 h 470"/>
                <a:gd name="T42" fmla="*/ 215 w 290"/>
                <a:gd name="T43" fmla="*/ 203 h 470"/>
                <a:gd name="T44" fmla="*/ 147 w 290"/>
                <a:gd name="T45" fmla="*/ 167 h 470"/>
                <a:gd name="T46" fmla="*/ 81 w 290"/>
                <a:gd name="T47" fmla="*/ 202 h 470"/>
                <a:gd name="T48" fmla="*/ 58 w 290"/>
                <a:gd name="T49" fmla="*/ 295 h 470"/>
                <a:gd name="T50" fmla="*/ 70 w 290"/>
                <a:gd name="T51" fmla="*/ 366 h 470"/>
                <a:gd name="T52" fmla="*/ 104 w 290"/>
                <a:gd name="T53" fmla="*/ 409 h 470"/>
                <a:gd name="T54" fmla="*/ 150 w 290"/>
                <a:gd name="T55" fmla="*/ 42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470">
                  <a:moveTo>
                    <a:pt x="264" y="462"/>
                  </a:moveTo>
                  <a:cubicBezTo>
                    <a:pt x="264" y="462"/>
                    <a:pt x="264" y="462"/>
                    <a:pt x="264" y="462"/>
                  </a:cubicBezTo>
                  <a:cubicBezTo>
                    <a:pt x="249" y="462"/>
                    <a:pt x="237" y="450"/>
                    <a:pt x="237" y="436"/>
                  </a:cubicBezTo>
                  <a:cubicBezTo>
                    <a:pt x="237" y="420"/>
                    <a:pt x="237" y="420"/>
                    <a:pt x="237" y="420"/>
                  </a:cubicBezTo>
                  <a:cubicBezTo>
                    <a:pt x="236" y="420"/>
                    <a:pt x="236" y="420"/>
                    <a:pt x="236" y="420"/>
                  </a:cubicBezTo>
                  <a:cubicBezTo>
                    <a:pt x="216" y="453"/>
                    <a:pt x="185" y="470"/>
                    <a:pt x="144" y="470"/>
                  </a:cubicBezTo>
                  <a:cubicBezTo>
                    <a:pt x="103" y="470"/>
                    <a:pt x="69" y="454"/>
                    <a:pt x="41" y="421"/>
                  </a:cubicBezTo>
                  <a:cubicBezTo>
                    <a:pt x="14" y="389"/>
                    <a:pt x="0" y="347"/>
                    <a:pt x="0" y="295"/>
                  </a:cubicBezTo>
                  <a:cubicBezTo>
                    <a:pt x="0" y="241"/>
                    <a:pt x="13" y="199"/>
                    <a:pt x="39" y="167"/>
                  </a:cubicBezTo>
                  <a:cubicBezTo>
                    <a:pt x="65" y="136"/>
                    <a:pt x="99" y="120"/>
                    <a:pt x="141" y="120"/>
                  </a:cubicBezTo>
                  <a:cubicBezTo>
                    <a:pt x="181" y="120"/>
                    <a:pt x="212" y="136"/>
                    <a:pt x="232" y="166"/>
                  </a:cubicBezTo>
                  <a:cubicBezTo>
                    <a:pt x="234" y="166"/>
                    <a:pt x="234" y="166"/>
                    <a:pt x="234" y="166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4" y="12"/>
                    <a:pt x="245" y="0"/>
                    <a:pt x="260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8" y="0"/>
                    <a:pt x="290" y="12"/>
                    <a:pt x="290" y="27"/>
                  </a:cubicBezTo>
                  <a:cubicBezTo>
                    <a:pt x="290" y="436"/>
                    <a:pt x="290" y="436"/>
                    <a:pt x="290" y="436"/>
                  </a:cubicBezTo>
                  <a:cubicBezTo>
                    <a:pt x="290" y="450"/>
                    <a:pt x="278" y="462"/>
                    <a:pt x="264" y="462"/>
                  </a:cubicBezTo>
                  <a:close/>
                  <a:moveTo>
                    <a:pt x="150" y="423"/>
                  </a:moveTo>
                  <a:cubicBezTo>
                    <a:pt x="175" y="423"/>
                    <a:pt x="196" y="413"/>
                    <a:pt x="213" y="393"/>
                  </a:cubicBezTo>
                  <a:cubicBezTo>
                    <a:pt x="230" y="372"/>
                    <a:pt x="239" y="342"/>
                    <a:pt x="239" y="300"/>
                  </a:cubicBezTo>
                  <a:cubicBezTo>
                    <a:pt x="239" y="260"/>
                    <a:pt x="231" y="227"/>
                    <a:pt x="215" y="203"/>
                  </a:cubicBezTo>
                  <a:cubicBezTo>
                    <a:pt x="199" y="179"/>
                    <a:pt x="177" y="167"/>
                    <a:pt x="147" y="167"/>
                  </a:cubicBezTo>
                  <a:cubicBezTo>
                    <a:pt x="118" y="167"/>
                    <a:pt x="96" y="178"/>
                    <a:pt x="81" y="202"/>
                  </a:cubicBezTo>
                  <a:cubicBezTo>
                    <a:pt x="66" y="226"/>
                    <a:pt x="58" y="257"/>
                    <a:pt x="58" y="295"/>
                  </a:cubicBezTo>
                  <a:cubicBezTo>
                    <a:pt x="58" y="323"/>
                    <a:pt x="62" y="346"/>
                    <a:pt x="70" y="366"/>
                  </a:cubicBezTo>
                  <a:cubicBezTo>
                    <a:pt x="78" y="385"/>
                    <a:pt x="90" y="399"/>
                    <a:pt x="104" y="409"/>
                  </a:cubicBezTo>
                  <a:cubicBezTo>
                    <a:pt x="119" y="419"/>
                    <a:pt x="134" y="423"/>
                    <a:pt x="150" y="423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3776C0FC-51B4-43E9-A802-9FD933C30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9735" y="1363791"/>
              <a:ext cx="199371" cy="227268"/>
            </a:xfrm>
            <a:custGeom>
              <a:avLst/>
              <a:gdLst>
                <a:gd name="T0" fmla="*/ 280 w 308"/>
                <a:gd name="T1" fmla="*/ 189 h 350"/>
                <a:gd name="T2" fmla="*/ 68 w 308"/>
                <a:gd name="T3" fmla="*/ 189 h 350"/>
                <a:gd name="T4" fmla="*/ 59 w 308"/>
                <a:gd name="T5" fmla="*/ 200 h 350"/>
                <a:gd name="T6" fmla="*/ 89 w 308"/>
                <a:gd name="T7" fmla="*/ 274 h 350"/>
                <a:gd name="T8" fmla="*/ 160 w 308"/>
                <a:gd name="T9" fmla="*/ 303 h 350"/>
                <a:gd name="T10" fmla="*/ 214 w 308"/>
                <a:gd name="T11" fmla="*/ 286 h 350"/>
                <a:gd name="T12" fmla="*/ 239 w 308"/>
                <a:gd name="T13" fmla="*/ 255 h 350"/>
                <a:gd name="T14" fmla="*/ 272 w 308"/>
                <a:gd name="T15" fmla="*/ 237 h 350"/>
                <a:gd name="T16" fmla="*/ 272 w 308"/>
                <a:gd name="T17" fmla="*/ 237 h 350"/>
                <a:gd name="T18" fmla="*/ 293 w 308"/>
                <a:gd name="T19" fmla="*/ 277 h 350"/>
                <a:gd name="T20" fmla="*/ 254 w 308"/>
                <a:gd name="T21" fmla="*/ 322 h 350"/>
                <a:gd name="T22" fmla="*/ 160 w 308"/>
                <a:gd name="T23" fmla="*/ 350 h 350"/>
                <a:gd name="T24" fmla="*/ 42 w 308"/>
                <a:gd name="T25" fmla="*/ 304 h 350"/>
                <a:gd name="T26" fmla="*/ 0 w 308"/>
                <a:gd name="T27" fmla="*/ 178 h 350"/>
                <a:gd name="T28" fmla="*/ 41 w 308"/>
                <a:gd name="T29" fmla="*/ 50 h 350"/>
                <a:gd name="T30" fmla="*/ 157 w 308"/>
                <a:gd name="T31" fmla="*/ 0 h 350"/>
                <a:gd name="T32" fmla="*/ 227 w 308"/>
                <a:gd name="T33" fmla="*/ 16 h 350"/>
                <a:gd name="T34" fmla="*/ 284 w 308"/>
                <a:gd name="T35" fmla="*/ 71 h 350"/>
                <a:gd name="T36" fmla="*/ 307 w 308"/>
                <a:gd name="T37" fmla="*/ 161 h 350"/>
                <a:gd name="T38" fmla="*/ 280 w 308"/>
                <a:gd name="T39" fmla="*/ 189 h 350"/>
                <a:gd name="T40" fmla="*/ 245 w 308"/>
                <a:gd name="T41" fmla="*/ 143 h 350"/>
                <a:gd name="T42" fmla="*/ 249 w 308"/>
                <a:gd name="T43" fmla="*/ 137 h 350"/>
                <a:gd name="T44" fmla="*/ 218 w 308"/>
                <a:gd name="T45" fmla="*/ 69 h 350"/>
                <a:gd name="T46" fmla="*/ 157 w 308"/>
                <a:gd name="T47" fmla="*/ 47 h 350"/>
                <a:gd name="T48" fmla="*/ 91 w 308"/>
                <a:gd name="T49" fmla="*/ 73 h 350"/>
                <a:gd name="T50" fmla="*/ 63 w 308"/>
                <a:gd name="T51" fmla="*/ 127 h 350"/>
                <a:gd name="T52" fmla="*/ 75 w 308"/>
                <a:gd name="T53" fmla="*/ 143 h 350"/>
                <a:gd name="T54" fmla="*/ 245 w 308"/>
                <a:gd name="T55" fmla="*/ 14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350">
                  <a:moveTo>
                    <a:pt x="280" y="189"/>
                  </a:moveTo>
                  <a:cubicBezTo>
                    <a:pt x="68" y="189"/>
                    <a:pt x="68" y="189"/>
                    <a:pt x="68" y="189"/>
                  </a:cubicBezTo>
                  <a:cubicBezTo>
                    <a:pt x="63" y="189"/>
                    <a:pt x="58" y="194"/>
                    <a:pt x="59" y="200"/>
                  </a:cubicBezTo>
                  <a:cubicBezTo>
                    <a:pt x="62" y="232"/>
                    <a:pt x="72" y="256"/>
                    <a:pt x="89" y="274"/>
                  </a:cubicBezTo>
                  <a:cubicBezTo>
                    <a:pt x="108" y="294"/>
                    <a:pt x="132" y="303"/>
                    <a:pt x="160" y="303"/>
                  </a:cubicBezTo>
                  <a:cubicBezTo>
                    <a:pt x="181" y="303"/>
                    <a:pt x="200" y="298"/>
                    <a:pt x="214" y="286"/>
                  </a:cubicBezTo>
                  <a:cubicBezTo>
                    <a:pt x="224" y="278"/>
                    <a:pt x="232" y="268"/>
                    <a:pt x="239" y="255"/>
                  </a:cubicBezTo>
                  <a:cubicBezTo>
                    <a:pt x="246" y="243"/>
                    <a:pt x="258" y="236"/>
                    <a:pt x="272" y="237"/>
                  </a:cubicBezTo>
                  <a:cubicBezTo>
                    <a:pt x="272" y="237"/>
                    <a:pt x="272" y="237"/>
                    <a:pt x="272" y="237"/>
                  </a:cubicBezTo>
                  <a:cubicBezTo>
                    <a:pt x="291" y="240"/>
                    <a:pt x="301" y="260"/>
                    <a:pt x="293" y="277"/>
                  </a:cubicBezTo>
                  <a:cubicBezTo>
                    <a:pt x="283" y="295"/>
                    <a:pt x="270" y="310"/>
                    <a:pt x="254" y="322"/>
                  </a:cubicBezTo>
                  <a:cubicBezTo>
                    <a:pt x="229" y="341"/>
                    <a:pt x="198" y="350"/>
                    <a:pt x="160" y="350"/>
                  </a:cubicBezTo>
                  <a:cubicBezTo>
                    <a:pt x="110" y="350"/>
                    <a:pt x="70" y="335"/>
                    <a:pt x="42" y="304"/>
                  </a:cubicBezTo>
                  <a:cubicBezTo>
                    <a:pt x="14" y="273"/>
                    <a:pt x="0" y="231"/>
                    <a:pt x="0" y="178"/>
                  </a:cubicBezTo>
                  <a:cubicBezTo>
                    <a:pt x="0" y="125"/>
                    <a:pt x="13" y="82"/>
                    <a:pt x="41" y="50"/>
                  </a:cubicBezTo>
                  <a:cubicBezTo>
                    <a:pt x="68" y="17"/>
                    <a:pt x="107" y="0"/>
                    <a:pt x="157" y="0"/>
                  </a:cubicBezTo>
                  <a:cubicBezTo>
                    <a:pt x="181" y="0"/>
                    <a:pt x="204" y="6"/>
                    <a:pt x="227" y="16"/>
                  </a:cubicBezTo>
                  <a:cubicBezTo>
                    <a:pt x="250" y="27"/>
                    <a:pt x="269" y="45"/>
                    <a:pt x="284" y="71"/>
                  </a:cubicBezTo>
                  <a:cubicBezTo>
                    <a:pt x="297" y="92"/>
                    <a:pt x="305" y="122"/>
                    <a:pt x="307" y="161"/>
                  </a:cubicBezTo>
                  <a:cubicBezTo>
                    <a:pt x="308" y="176"/>
                    <a:pt x="296" y="189"/>
                    <a:pt x="280" y="189"/>
                  </a:cubicBezTo>
                  <a:close/>
                  <a:moveTo>
                    <a:pt x="245" y="143"/>
                  </a:moveTo>
                  <a:cubicBezTo>
                    <a:pt x="247" y="143"/>
                    <a:pt x="250" y="140"/>
                    <a:pt x="249" y="137"/>
                  </a:cubicBezTo>
                  <a:cubicBezTo>
                    <a:pt x="246" y="106"/>
                    <a:pt x="236" y="83"/>
                    <a:pt x="218" y="69"/>
                  </a:cubicBezTo>
                  <a:cubicBezTo>
                    <a:pt x="199" y="54"/>
                    <a:pt x="179" y="47"/>
                    <a:pt x="157" y="47"/>
                  </a:cubicBezTo>
                  <a:cubicBezTo>
                    <a:pt x="130" y="47"/>
                    <a:pt x="108" y="56"/>
                    <a:pt x="91" y="73"/>
                  </a:cubicBezTo>
                  <a:cubicBezTo>
                    <a:pt x="77" y="88"/>
                    <a:pt x="68" y="106"/>
                    <a:pt x="63" y="127"/>
                  </a:cubicBezTo>
                  <a:cubicBezTo>
                    <a:pt x="62" y="135"/>
                    <a:pt x="67" y="143"/>
                    <a:pt x="75" y="143"/>
                  </a:cubicBezTo>
                  <a:lnTo>
                    <a:pt x="245" y="143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75790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6BAA61-115A-4BFC-A2CB-9386A32AC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FEA06D6-BDAB-497F-B27D-433EEF54C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5FCE5B7-0EFE-4567-82F8-C42C776C9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grpSp>
        <p:nvGrpSpPr>
          <p:cNvPr id="64" name="330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14406C8-B579-4F60-964E-538ECA63EB2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2341215"/>
            <a:ext cx="10850563" cy="3001584"/>
            <a:chOff x="669925" y="2341215"/>
            <a:chExt cx="10850563" cy="3001584"/>
          </a:xfrm>
        </p:grpSpPr>
        <p:sp>
          <p:nvSpPr>
            <p:cNvPr id="65" name="iš1iḓe">
              <a:extLst>
                <a:ext uri="{FF2B5EF4-FFF2-40B4-BE49-F238E27FC236}">
                  <a16:creationId xmlns:a16="http://schemas.microsoft.com/office/drawing/2014/main" id="{29A51E51-778E-45CF-904B-E9F9744C597C}"/>
                </a:ext>
              </a:extLst>
            </p:cNvPr>
            <p:cNvSpPr/>
            <p:nvPr/>
          </p:nvSpPr>
          <p:spPr>
            <a:xfrm>
              <a:off x="669925" y="2670332"/>
              <a:ext cx="4584653" cy="2672467"/>
            </a:xfrm>
            <a:prstGeom prst="rect">
              <a:avLst/>
            </a:prstGeom>
            <a:blipFill>
              <a:blip r:embed="rId3"/>
              <a:srcRect/>
              <a:stretch>
                <a:fillRect t="-7218" b="-7150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grpSp>
          <p:nvGrpSpPr>
            <p:cNvPr id="66" name="ïṧľiḍè">
              <a:extLst>
                <a:ext uri="{FF2B5EF4-FFF2-40B4-BE49-F238E27FC236}">
                  <a16:creationId xmlns:a16="http://schemas.microsoft.com/office/drawing/2014/main" id="{21A3DAD5-DFEA-4AAE-99D3-4AC089D75A77}"/>
                </a:ext>
              </a:extLst>
            </p:cNvPr>
            <p:cNvGrpSpPr/>
            <p:nvPr/>
          </p:nvGrpSpPr>
          <p:grpSpPr>
            <a:xfrm>
              <a:off x="5356878" y="3504837"/>
              <a:ext cx="2975686" cy="1003457"/>
              <a:chOff x="5356878" y="1666875"/>
              <a:chExt cx="2975686" cy="1003457"/>
            </a:xfrm>
          </p:grpSpPr>
          <p:sp>
            <p:nvSpPr>
              <p:cNvPr id="76" name="işlïḑè">
                <a:extLst>
                  <a:ext uri="{FF2B5EF4-FFF2-40B4-BE49-F238E27FC236}">
                    <a16:creationId xmlns:a16="http://schemas.microsoft.com/office/drawing/2014/main" id="{5983141F-151B-43B5-A357-E93FCBBC0E5E}"/>
                  </a:ext>
                </a:extLst>
              </p:cNvPr>
              <p:cNvSpPr/>
              <p:nvPr/>
            </p:nvSpPr>
            <p:spPr>
              <a:xfrm>
                <a:off x="5356878" y="1785490"/>
                <a:ext cx="384886" cy="350855"/>
              </a:xfrm>
              <a:custGeom>
                <a:avLst/>
                <a:gdLst>
                  <a:gd name="T0" fmla="*/ 3495 w 7671"/>
                  <a:gd name="T1" fmla="*/ 13 h 7004"/>
                  <a:gd name="T2" fmla="*/ 1231 w 7671"/>
                  <a:gd name="T3" fmla="*/ 2655 h 7004"/>
                  <a:gd name="T4" fmla="*/ 72 w 7671"/>
                  <a:gd name="T5" fmla="*/ 2932 h 7004"/>
                  <a:gd name="T6" fmla="*/ 847 w 7671"/>
                  <a:gd name="T7" fmla="*/ 5568 h 7004"/>
                  <a:gd name="T8" fmla="*/ 3486 w 7671"/>
                  <a:gd name="T9" fmla="*/ 6995 h 7004"/>
                  <a:gd name="T10" fmla="*/ 7670 w 7671"/>
                  <a:gd name="T11" fmla="*/ 2832 h 7004"/>
                  <a:gd name="T12" fmla="*/ 151 w 7671"/>
                  <a:gd name="T13" fmla="*/ 4560 h 7004"/>
                  <a:gd name="T14" fmla="*/ 336 w 7671"/>
                  <a:gd name="T15" fmla="*/ 4160 h 7004"/>
                  <a:gd name="T16" fmla="*/ 162 w 7671"/>
                  <a:gd name="T17" fmla="*/ 3813 h 7004"/>
                  <a:gd name="T18" fmla="*/ 321 w 7671"/>
                  <a:gd name="T19" fmla="*/ 3331 h 7004"/>
                  <a:gd name="T20" fmla="*/ 689 w 7671"/>
                  <a:gd name="T21" fmla="*/ 4708 h 7004"/>
                  <a:gd name="T22" fmla="*/ 509 w 7671"/>
                  <a:gd name="T23" fmla="*/ 4140 h 7004"/>
                  <a:gd name="T24" fmla="*/ 692 w 7671"/>
                  <a:gd name="T25" fmla="*/ 3769 h 7004"/>
                  <a:gd name="T26" fmla="*/ 495 w 7671"/>
                  <a:gd name="T27" fmla="*/ 3269 h 7004"/>
                  <a:gd name="T28" fmla="*/ 1721 w 7671"/>
                  <a:gd name="T29" fmla="*/ 4980 h 7004"/>
                  <a:gd name="T30" fmla="*/ 1432 w 7671"/>
                  <a:gd name="T31" fmla="*/ 4244 h 7004"/>
                  <a:gd name="T32" fmla="*/ 1700 w 7671"/>
                  <a:gd name="T33" fmla="*/ 3686 h 7004"/>
                  <a:gd name="T34" fmla="*/ 1449 w 7671"/>
                  <a:gd name="T35" fmla="*/ 3018 h 7004"/>
                  <a:gd name="T36" fmla="*/ 1713 w 7671"/>
                  <a:gd name="T37" fmla="*/ 2381 h 7004"/>
                  <a:gd name="T38" fmla="*/ 1438 w 7671"/>
                  <a:gd name="T39" fmla="*/ 1807 h 7004"/>
                  <a:gd name="T40" fmla="*/ 2329 w 7671"/>
                  <a:gd name="T41" fmla="*/ 5112 h 7004"/>
                  <a:gd name="T42" fmla="*/ 1930 w 7671"/>
                  <a:gd name="T43" fmla="*/ 4323 h 7004"/>
                  <a:gd name="T44" fmla="*/ 2329 w 7671"/>
                  <a:gd name="T45" fmla="*/ 3597 h 7004"/>
                  <a:gd name="T46" fmla="*/ 1930 w 7671"/>
                  <a:gd name="T47" fmla="*/ 2923 h 7004"/>
                  <a:gd name="T48" fmla="*/ 2329 w 7671"/>
                  <a:gd name="T49" fmla="*/ 3597 h 7004"/>
                  <a:gd name="T50" fmla="*/ 1930 w 7671"/>
                  <a:gd name="T51" fmla="*/ 2223 h 7004"/>
                  <a:gd name="T52" fmla="*/ 2329 w 7671"/>
                  <a:gd name="T53" fmla="*/ 2082 h 7004"/>
                  <a:gd name="T54" fmla="*/ 2650 w 7671"/>
                  <a:gd name="T55" fmla="*/ 5254 h 7004"/>
                  <a:gd name="T56" fmla="*/ 3152 w 7671"/>
                  <a:gd name="T57" fmla="*/ 4435 h 7004"/>
                  <a:gd name="T58" fmla="*/ 2636 w 7671"/>
                  <a:gd name="T59" fmla="*/ 3595 h 7004"/>
                  <a:gd name="T60" fmla="*/ 3152 w 7671"/>
                  <a:gd name="T61" fmla="*/ 2623 h 7004"/>
                  <a:gd name="T62" fmla="*/ 2663 w 7671"/>
                  <a:gd name="T63" fmla="*/ 1956 h 7004"/>
                  <a:gd name="T64" fmla="*/ 3131 w 7671"/>
                  <a:gd name="T65" fmla="*/ 776 h 7004"/>
                  <a:gd name="T66" fmla="*/ 4990 w 7671"/>
                  <a:gd name="T67" fmla="*/ 1229 h 7004"/>
                  <a:gd name="T68" fmla="*/ 5441 w 7671"/>
                  <a:gd name="T69" fmla="*/ 2226 h 7004"/>
                  <a:gd name="T70" fmla="*/ 4948 w 7671"/>
                  <a:gd name="T71" fmla="*/ 2784 h 7004"/>
                  <a:gd name="T72" fmla="*/ 5453 w 7671"/>
                  <a:gd name="T73" fmla="*/ 3664 h 7004"/>
                  <a:gd name="T74" fmla="*/ 3706 w 7671"/>
                  <a:gd name="T75" fmla="*/ 694 h 7004"/>
                  <a:gd name="T76" fmla="*/ 4408 w 7671"/>
                  <a:gd name="T77" fmla="*/ 1907 h 7004"/>
                  <a:gd name="T78" fmla="*/ 3688 w 7671"/>
                  <a:gd name="T79" fmla="*/ 3518 h 7004"/>
                  <a:gd name="T80" fmla="*/ 4448 w 7671"/>
                  <a:gd name="T81" fmla="*/ 3557 h 7004"/>
                  <a:gd name="T82" fmla="*/ 5014 w 7671"/>
                  <a:gd name="T83" fmla="*/ 6300 h 7004"/>
                  <a:gd name="T84" fmla="*/ 4045 w 7671"/>
                  <a:gd name="T85" fmla="*/ 4424 h 7004"/>
                  <a:gd name="T86" fmla="*/ 5014 w 7671"/>
                  <a:gd name="T87" fmla="*/ 6300 h 7004"/>
                  <a:gd name="T88" fmla="*/ 5413 w 7671"/>
                  <a:gd name="T89" fmla="*/ 6118 h 7004"/>
                  <a:gd name="T90" fmla="*/ 6087 w 7671"/>
                  <a:gd name="T91" fmla="*/ 5892 h 7004"/>
                  <a:gd name="T92" fmla="*/ 5822 w 7671"/>
                  <a:gd name="T93" fmla="*/ 3640 h 7004"/>
                  <a:gd name="T94" fmla="*/ 6258 w 7671"/>
                  <a:gd name="T95" fmla="*/ 3660 h 7004"/>
                  <a:gd name="T96" fmla="*/ 5851 w 7671"/>
                  <a:gd name="T97" fmla="*/ 2352 h 7004"/>
                  <a:gd name="T98" fmla="*/ 6258 w 7671"/>
                  <a:gd name="T99" fmla="*/ 1803 h 7004"/>
                  <a:gd name="T100" fmla="*/ 6669 w 7671"/>
                  <a:gd name="T101" fmla="*/ 4852 h 7004"/>
                  <a:gd name="T102" fmla="*/ 6955 w 7671"/>
                  <a:gd name="T103" fmla="*/ 4202 h 7004"/>
                  <a:gd name="T104" fmla="*/ 6927 w 7671"/>
                  <a:gd name="T105" fmla="*/ 3741 h 7004"/>
                  <a:gd name="T106" fmla="*/ 6677 w 7671"/>
                  <a:gd name="T107" fmla="*/ 3084 h 7004"/>
                  <a:gd name="T108" fmla="*/ 7371 w 7671"/>
                  <a:gd name="T109" fmla="*/ 4717 h 7004"/>
                  <a:gd name="T110" fmla="*/ 7155 w 7671"/>
                  <a:gd name="T111" fmla="*/ 4176 h 7004"/>
                  <a:gd name="T112" fmla="*/ 7404 w 7671"/>
                  <a:gd name="T113" fmla="*/ 3726 h 7004"/>
                  <a:gd name="T114" fmla="*/ 7117 w 7671"/>
                  <a:gd name="T115" fmla="*/ 3219 h 7004"/>
                  <a:gd name="T116" fmla="*/ 7404 w 7671"/>
                  <a:gd name="T117" fmla="*/ 3726 h 70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671" h="7004">
                    <a:moveTo>
                      <a:pt x="7585" y="2716"/>
                    </a:moveTo>
                    <a:lnTo>
                      <a:pt x="6499" y="2383"/>
                    </a:lnTo>
                    <a:lnTo>
                      <a:pt x="6499" y="1573"/>
                    </a:lnTo>
                    <a:cubicBezTo>
                      <a:pt x="6499" y="1527"/>
                      <a:pt x="6473" y="1485"/>
                      <a:pt x="6432" y="1465"/>
                    </a:cubicBezTo>
                    <a:lnTo>
                      <a:pt x="3498" y="13"/>
                    </a:lnTo>
                    <a:cubicBezTo>
                      <a:pt x="3497" y="13"/>
                      <a:pt x="3497" y="13"/>
                      <a:pt x="3495" y="13"/>
                    </a:cubicBezTo>
                    <a:cubicBezTo>
                      <a:pt x="3490" y="10"/>
                      <a:pt x="3468" y="0"/>
                      <a:pt x="3436" y="2"/>
                    </a:cubicBezTo>
                    <a:cubicBezTo>
                      <a:pt x="3403" y="4"/>
                      <a:pt x="3379" y="20"/>
                      <a:pt x="3374" y="23"/>
                    </a:cubicBezTo>
                    <a:lnTo>
                      <a:pt x="3374" y="23"/>
                    </a:lnTo>
                    <a:lnTo>
                      <a:pt x="1282" y="1515"/>
                    </a:lnTo>
                    <a:cubicBezTo>
                      <a:pt x="1250" y="1538"/>
                      <a:pt x="1231" y="1574"/>
                      <a:pt x="1231" y="1613"/>
                    </a:cubicBezTo>
                    <a:lnTo>
                      <a:pt x="1231" y="2655"/>
                    </a:lnTo>
                    <a:lnTo>
                      <a:pt x="842" y="2609"/>
                    </a:lnTo>
                    <a:cubicBezTo>
                      <a:pt x="842" y="2609"/>
                      <a:pt x="841" y="2609"/>
                      <a:pt x="839" y="2609"/>
                    </a:cubicBezTo>
                    <a:cubicBezTo>
                      <a:pt x="834" y="2609"/>
                      <a:pt x="822" y="2608"/>
                      <a:pt x="811" y="2610"/>
                    </a:cubicBezTo>
                    <a:cubicBezTo>
                      <a:pt x="797" y="2612"/>
                      <a:pt x="785" y="2616"/>
                      <a:pt x="780" y="2618"/>
                    </a:cubicBezTo>
                    <a:cubicBezTo>
                      <a:pt x="780" y="2618"/>
                      <a:pt x="779" y="2618"/>
                      <a:pt x="779" y="2618"/>
                    </a:cubicBezTo>
                    <a:lnTo>
                      <a:pt x="72" y="2932"/>
                    </a:lnTo>
                    <a:cubicBezTo>
                      <a:pt x="28" y="2951"/>
                      <a:pt x="0" y="2994"/>
                      <a:pt x="0" y="3042"/>
                    </a:cubicBezTo>
                    <a:lnTo>
                      <a:pt x="0" y="5060"/>
                    </a:lnTo>
                    <a:cubicBezTo>
                      <a:pt x="0" y="5105"/>
                      <a:pt x="24" y="5145"/>
                      <a:pt x="63" y="5166"/>
                    </a:cubicBezTo>
                    <a:lnTo>
                      <a:pt x="772" y="5555"/>
                    </a:lnTo>
                    <a:cubicBezTo>
                      <a:pt x="772" y="5555"/>
                      <a:pt x="790" y="5566"/>
                      <a:pt x="813" y="5568"/>
                    </a:cubicBezTo>
                    <a:cubicBezTo>
                      <a:pt x="833" y="5571"/>
                      <a:pt x="847" y="5568"/>
                      <a:pt x="847" y="5568"/>
                    </a:cubicBezTo>
                    <a:lnTo>
                      <a:pt x="1231" y="5513"/>
                    </a:lnTo>
                    <a:lnTo>
                      <a:pt x="1231" y="5735"/>
                    </a:lnTo>
                    <a:cubicBezTo>
                      <a:pt x="1231" y="5779"/>
                      <a:pt x="1255" y="5820"/>
                      <a:pt x="1294" y="5841"/>
                    </a:cubicBezTo>
                    <a:lnTo>
                      <a:pt x="3386" y="6987"/>
                    </a:lnTo>
                    <a:cubicBezTo>
                      <a:pt x="3386" y="6987"/>
                      <a:pt x="3409" y="7001"/>
                      <a:pt x="3440" y="7002"/>
                    </a:cubicBezTo>
                    <a:cubicBezTo>
                      <a:pt x="3463" y="7004"/>
                      <a:pt x="3486" y="6995"/>
                      <a:pt x="3486" y="6995"/>
                    </a:cubicBezTo>
                    <a:lnTo>
                      <a:pt x="3486" y="6994"/>
                    </a:lnTo>
                    <a:lnTo>
                      <a:pt x="3486" y="6994"/>
                    </a:lnTo>
                    <a:lnTo>
                      <a:pt x="6420" y="5879"/>
                    </a:lnTo>
                    <a:lnTo>
                      <a:pt x="7592" y="5433"/>
                    </a:lnTo>
                    <a:cubicBezTo>
                      <a:pt x="7639" y="5416"/>
                      <a:pt x="7670" y="5371"/>
                      <a:pt x="7670" y="5321"/>
                    </a:cubicBezTo>
                    <a:lnTo>
                      <a:pt x="7670" y="2832"/>
                    </a:lnTo>
                    <a:cubicBezTo>
                      <a:pt x="7671" y="2779"/>
                      <a:pt x="7636" y="2732"/>
                      <a:pt x="7585" y="2716"/>
                    </a:cubicBezTo>
                    <a:close/>
                    <a:moveTo>
                      <a:pt x="337" y="4559"/>
                    </a:moveTo>
                    <a:cubicBezTo>
                      <a:pt x="337" y="4571"/>
                      <a:pt x="331" y="4583"/>
                      <a:pt x="321" y="4591"/>
                    </a:cubicBezTo>
                    <a:cubicBezTo>
                      <a:pt x="313" y="4596"/>
                      <a:pt x="305" y="4599"/>
                      <a:pt x="296" y="4599"/>
                    </a:cubicBezTo>
                    <a:cubicBezTo>
                      <a:pt x="293" y="4599"/>
                      <a:pt x="289" y="4598"/>
                      <a:pt x="286" y="4597"/>
                    </a:cubicBezTo>
                    <a:lnTo>
                      <a:pt x="151" y="4560"/>
                    </a:lnTo>
                    <a:cubicBezTo>
                      <a:pt x="134" y="4555"/>
                      <a:pt x="122" y="4539"/>
                      <a:pt x="122" y="4521"/>
                    </a:cubicBezTo>
                    <a:lnTo>
                      <a:pt x="122" y="4147"/>
                    </a:lnTo>
                    <a:cubicBezTo>
                      <a:pt x="122" y="4136"/>
                      <a:pt x="126" y="4125"/>
                      <a:pt x="135" y="4117"/>
                    </a:cubicBezTo>
                    <a:cubicBezTo>
                      <a:pt x="143" y="4109"/>
                      <a:pt x="155" y="4106"/>
                      <a:pt x="166" y="4107"/>
                    </a:cubicBezTo>
                    <a:lnTo>
                      <a:pt x="300" y="4120"/>
                    </a:lnTo>
                    <a:cubicBezTo>
                      <a:pt x="321" y="4122"/>
                      <a:pt x="336" y="4139"/>
                      <a:pt x="336" y="4160"/>
                    </a:cubicBezTo>
                    <a:lnTo>
                      <a:pt x="336" y="4559"/>
                    </a:lnTo>
                    <a:lnTo>
                      <a:pt x="337" y="4559"/>
                    </a:lnTo>
                    <a:close/>
                    <a:moveTo>
                      <a:pt x="337" y="3761"/>
                    </a:moveTo>
                    <a:cubicBezTo>
                      <a:pt x="337" y="3782"/>
                      <a:pt x="321" y="3800"/>
                      <a:pt x="300" y="3802"/>
                    </a:cubicBezTo>
                    <a:lnTo>
                      <a:pt x="165" y="3813"/>
                    </a:lnTo>
                    <a:lnTo>
                      <a:pt x="162" y="3813"/>
                    </a:lnTo>
                    <a:cubicBezTo>
                      <a:pt x="152" y="3813"/>
                      <a:pt x="142" y="3809"/>
                      <a:pt x="135" y="3802"/>
                    </a:cubicBezTo>
                    <a:cubicBezTo>
                      <a:pt x="126" y="3795"/>
                      <a:pt x="122" y="3784"/>
                      <a:pt x="122" y="3773"/>
                    </a:cubicBezTo>
                    <a:lnTo>
                      <a:pt x="122" y="3398"/>
                    </a:lnTo>
                    <a:cubicBezTo>
                      <a:pt x="122" y="3380"/>
                      <a:pt x="134" y="3364"/>
                      <a:pt x="152" y="3359"/>
                    </a:cubicBezTo>
                    <a:lnTo>
                      <a:pt x="286" y="3324"/>
                    </a:lnTo>
                    <a:cubicBezTo>
                      <a:pt x="298" y="3321"/>
                      <a:pt x="311" y="3323"/>
                      <a:pt x="321" y="3331"/>
                    </a:cubicBezTo>
                    <a:cubicBezTo>
                      <a:pt x="331" y="3339"/>
                      <a:pt x="337" y="3350"/>
                      <a:pt x="337" y="3363"/>
                    </a:cubicBezTo>
                    <a:lnTo>
                      <a:pt x="337" y="3761"/>
                    </a:lnTo>
                    <a:lnTo>
                      <a:pt x="337" y="3761"/>
                    </a:lnTo>
                    <a:close/>
                    <a:moveTo>
                      <a:pt x="729" y="4668"/>
                    </a:moveTo>
                    <a:cubicBezTo>
                      <a:pt x="729" y="4680"/>
                      <a:pt x="723" y="4692"/>
                      <a:pt x="714" y="4700"/>
                    </a:cubicBezTo>
                    <a:cubicBezTo>
                      <a:pt x="706" y="4705"/>
                      <a:pt x="698" y="4708"/>
                      <a:pt x="689" y="4708"/>
                    </a:cubicBezTo>
                    <a:cubicBezTo>
                      <a:pt x="686" y="4708"/>
                      <a:pt x="682" y="4707"/>
                      <a:pt x="678" y="4706"/>
                    </a:cubicBezTo>
                    <a:lnTo>
                      <a:pt x="494" y="4655"/>
                    </a:lnTo>
                    <a:cubicBezTo>
                      <a:pt x="477" y="4651"/>
                      <a:pt x="465" y="4635"/>
                      <a:pt x="465" y="4617"/>
                    </a:cubicBezTo>
                    <a:lnTo>
                      <a:pt x="465" y="4180"/>
                    </a:lnTo>
                    <a:cubicBezTo>
                      <a:pt x="465" y="4169"/>
                      <a:pt x="470" y="4158"/>
                      <a:pt x="478" y="4150"/>
                    </a:cubicBezTo>
                    <a:cubicBezTo>
                      <a:pt x="486" y="4143"/>
                      <a:pt x="498" y="4139"/>
                      <a:pt x="509" y="4140"/>
                    </a:cubicBezTo>
                    <a:lnTo>
                      <a:pt x="693" y="4158"/>
                    </a:lnTo>
                    <a:cubicBezTo>
                      <a:pt x="714" y="4160"/>
                      <a:pt x="729" y="4178"/>
                      <a:pt x="729" y="4198"/>
                    </a:cubicBezTo>
                    <a:lnTo>
                      <a:pt x="729" y="4668"/>
                    </a:lnTo>
                    <a:lnTo>
                      <a:pt x="729" y="4668"/>
                    </a:lnTo>
                    <a:close/>
                    <a:moveTo>
                      <a:pt x="729" y="3729"/>
                    </a:moveTo>
                    <a:cubicBezTo>
                      <a:pt x="729" y="3750"/>
                      <a:pt x="713" y="3767"/>
                      <a:pt x="692" y="3769"/>
                    </a:cubicBezTo>
                    <a:lnTo>
                      <a:pt x="508" y="3784"/>
                    </a:lnTo>
                    <a:lnTo>
                      <a:pt x="505" y="3784"/>
                    </a:lnTo>
                    <a:cubicBezTo>
                      <a:pt x="495" y="3784"/>
                      <a:pt x="485" y="3781"/>
                      <a:pt x="478" y="3774"/>
                    </a:cubicBezTo>
                    <a:cubicBezTo>
                      <a:pt x="469" y="3766"/>
                      <a:pt x="465" y="3756"/>
                      <a:pt x="465" y="3744"/>
                    </a:cubicBezTo>
                    <a:lnTo>
                      <a:pt x="465" y="3308"/>
                    </a:lnTo>
                    <a:cubicBezTo>
                      <a:pt x="465" y="3290"/>
                      <a:pt x="477" y="3274"/>
                      <a:pt x="495" y="3269"/>
                    </a:cubicBezTo>
                    <a:lnTo>
                      <a:pt x="679" y="3221"/>
                    </a:lnTo>
                    <a:cubicBezTo>
                      <a:pt x="691" y="3217"/>
                      <a:pt x="704" y="3220"/>
                      <a:pt x="714" y="3228"/>
                    </a:cubicBezTo>
                    <a:cubicBezTo>
                      <a:pt x="723" y="3235"/>
                      <a:pt x="729" y="3247"/>
                      <a:pt x="729" y="3260"/>
                    </a:cubicBezTo>
                    <a:lnTo>
                      <a:pt x="729" y="3729"/>
                    </a:lnTo>
                    <a:close/>
                    <a:moveTo>
                      <a:pt x="1737" y="4948"/>
                    </a:moveTo>
                    <a:cubicBezTo>
                      <a:pt x="1737" y="4960"/>
                      <a:pt x="1731" y="4972"/>
                      <a:pt x="1721" y="4980"/>
                    </a:cubicBezTo>
                    <a:cubicBezTo>
                      <a:pt x="1714" y="4985"/>
                      <a:pt x="1706" y="4988"/>
                      <a:pt x="1697" y="4988"/>
                    </a:cubicBezTo>
                    <a:cubicBezTo>
                      <a:pt x="1693" y="4988"/>
                      <a:pt x="1690" y="4987"/>
                      <a:pt x="1686" y="4986"/>
                    </a:cubicBezTo>
                    <a:lnTo>
                      <a:pt x="1449" y="4920"/>
                    </a:lnTo>
                    <a:cubicBezTo>
                      <a:pt x="1431" y="4916"/>
                      <a:pt x="1419" y="4900"/>
                      <a:pt x="1419" y="4882"/>
                    </a:cubicBezTo>
                    <a:lnTo>
                      <a:pt x="1419" y="4274"/>
                    </a:lnTo>
                    <a:cubicBezTo>
                      <a:pt x="1419" y="4262"/>
                      <a:pt x="1424" y="4251"/>
                      <a:pt x="1432" y="4244"/>
                    </a:cubicBezTo>
                    <a:cubicBezTo>
                      <a:pt x="1441" y="4236"/>
                      <a:pt x="1452" y="4232"/>
                      <a:pt x="1463" y="4233"/>
                    </a:cubicBezTo>
                    <a:lnTo>
                      <a:pt x="1701" y="4257"/>
                    </a:lnTo>
                    <a:cubicBezTo>
                      <a:pt x="1721" y="4259"/>
                      <a:pt x="1737" y="4276"/>
                      <a:pt x="1737" y="4297"/>
                    </a:cubicBezTo>
                    <a:lnTo>
                      <a:pt x="1737" y="4948"/>
                    </a:lnTo>
                    <a:close/>
                    <a:moveTo>
                      <a:pt x="1737" y="3646"/>
                    </a:moveTo>
                    <a:cubicBezTo>
                      <a:pt x="1737" y="3667"/>
                      <a:pt x="1721" y="3684"/>
                      <a:pt x="1700" y="3686"/>
                    </a:cubicBezTo>
                    <a:lnTo>
                      <a:pt x="1463" y="3705"/>
                    </a:lnTo>
                    <a:cubicBezTo>
                      <a:pt x="1462" y="3706"/>
                      <a:pt x="1461" y="3706"/>
                      <a:pt x="1459" y="3706"/>
                    </a:cubicBezTo>
                    <a:cubicBezTo>
                      <a:pt x="1449" y="3706"/>
                      <a:pt x="1440" y="3702"/>
                      <a:pt x="1432" y="3695"/>
                    </a:cubicBezTo>
                    <a:cubicBezTo>
                      <a:pt x="1424" y="3687"/>
                      <a:pt x="1419" y="3677"/>
                      <a:pt x="1419" y="3665"/>
                    </a:cubicBezTo>
                    <a:lnTo>
                      <a:pt x="1419" y="3057"/>
                    </a:lnTo>
                    <a:cubicBezTo>
                      <a:pt x="1419" y="3039"/>
                      <a:pt x="1432" y="3023"/>
                      <a:pt x="1449" y="3018"/>
                    </a:cubicBezTo>
                    <a:lnTo>
                      <a:pt x="1687" y="2956"/>
                    </a:lnTo>
                    <a:cubicBezTo>
                      <a:pt x="1699" y="2953"/>
                      <a:pt x="1712" y="2955"/>
                      <a:pt x="1721" y="2963"/>
                    </a:cubicBezTo>
                    <a:cubicBezTo>
                      <a:pt x="1731" y="2970"/>
                      <a:pt x="1737" y="2982"/>
                      <a:pt x="1737" y="2995"/>
                    </a:cubicBezTo>
                    <a:lnTo>
                      <a:pt x="1737" y="3646"/>
                    </a:lnTo>
                    <a:close/>
                    <a:moveTo>
                      <a:pt x="1737" y="2344"/>
                    </a:moveTo>
                    <a:cubicBezTo>
                      <a:pt x="1737" y="2360"/>
                      <a:pt x="1728" y="2374"/>
                      <a:pt x="1713" y="2381"/>
                    </a:cubicBezTo>
                    <a:lnTo>
                      <a:pt x="1476" y="2486"/>
                    </a:lnTo>
                    <a:cubicBezTo>
                      <a:pt x="1471" y="2488"/>
                      <a:pt x="1465" y="2489"/>
                      <a:pt x="1460" y="2489"/>
                    </a:cubicBezTo>
                    <a:cubicBezTo>
                      <a:pt x="1452" y="2489"/>
                      <a:pt x="1444" y="2487"/>
                      <a:pt x="1437" y="2483"/>
                    </a:cubicBezTo>
                    <a:cubicBezTo>
                      <a:pt x="1426" y="2475"/>
                      <a:pt x="1419" y="2463"/>
                      <a:pt x="1419" y="2449"/>
                    </a:cubicBezTo>
                    <a:lnTo>
                      <a:pt x="1419" y="1841"/>
                    </a:lnTo>
                    <a:cubicBezTo>
                      <a:pt x="1419" y="1827"/>
                      <a:pt x="1426" y="1814"/>
                      <a:pt x="1438" y="1807"/>
                    </a:cubicBezTo>
                    <a:lnTo>
                      <a:pt x="1676" y="1659"/>
                    </a:lnTo>
                    <a:cubicBezTo>
                      <a:pt x="1688" y="1651"/>
                      <a:pt x="1704" y="1651"/>
                      <a:pt x="1716" y="1658"/>
                    </a:cubicBezTo>
                    <a:cubicBezTo>
                      <a:pt x="1729" y="1665"/>
                      <a:pt x="1737" y="1678"/>
                      <a:pt x="1737" y="1693"/>
                    </a:cubicBezTo>
                    <a:lnTo>
                      <a:pt x="1737" y="2344"/>
                    </a:lnTo>
                    <a:lnTo>
                      <a:pt x="1737" y="2344"/>
                    </a:lnTo>
                    <a:close/>
                    <a:moveTo>
                      <a:pt x="2329" y="5112"/>
                    </a:moveTo>
                    <a:cubicBezTo>
                      <a:pt x="2329" y="5124"/>
                      <a:pt x="2323" y="5136"/>
                      <a:pt x="2313" y="5144"/>
                    </a:cubicBezTo>
                    <a:cubicBezTo>
                      <a:pt x="2306" y="5149"/>
                      <a:pt x="2297" y="5152"/>
                      <a:pt x="2289" y="5152"/>
                    </a:cubicBezTo>
                    <a:cubicBezTo>
                      <a:pt x="2285" y="5152"/>
                      <a:pt x="2281" y="5152"/>
                      <a:pt x="2278" y="5151"/>
                    </a:cubicBezTo>
                    <a:lnTo>
                      <a:pt x="1960" y="5062"/>
                    </a:lnTo>
                    <a:cubicBezTo>
                      <a:pt x="1942" y="5058"/>
                      <a:pt x="1930" y="5042"/>
                      <a:pt x="1930" y="5024"/>
                    </a:cubicBezTo>
                    <a:lnTo>
                      <a:pt x="1930" y="4323"/>
                    </a:lnTo>
                    <a:cubicBezTo>
                      <a:pt x="1930" y="4312"/>
                      <a:pt x="1935" y="4301"/>
                      <a:pt x="1943" y="4293"/>
                    </a:cubicBezTo>
                    <a:cubicBezTo>
                      <a:pt x="1952" y="4286"/>
                      <a:pt x="1963" y="4282"/>
                      <a:pt x="1974" y="4283"/>
                    </a:cubicBezTo>
                    <a:lnTo>
                      <a:pt x="2292" y="4314"/>
                    </a:lnTo>
                    <a:cubicBezTo>
                      <a:pt x="2313" y="4316"/>
                      <a:pt x="2329" y="4334"/>
                      <a:pt x="2329" y="4354"/>
                    </a:cubicBezTo>
                    <a:lnTo>
                      <a:pt x="2329" y="5112"/>
                    </a:lnTo>
                    <a:close/>
                    <a:moveTo>
                      <a:pt x="2329" y="3597"/>
                    </a:moveTo>
                    <a:cubicBezTo>
                      <a:pt x="2329" y="3618"/>
                      <a:pt x="2313" y="3635"/>
                      <a:pt x="2292" y="3637"/>
                    </a:cubicBezTo>
                    <a:lnTo>
                      <a:pt x="1974" y="3663"/>
                    </a:lnTo>
                    <a:cubicBezTo>
                      <a:pt x="1973" y="3663"/>
                      <a:pt x="1971" y="3664"/>
                      <a:pt x="1970" y="3664"/>
                    </a:cubicBezTo>
                    <a:cubicBezTo>
                      <a:pt x="1960" y="3664"/>
                      <a:pt x="1951" y="3660"/>
                      <a:pt x="1943" y="3653"/>
                    </a:cubicBezTo>
                    <a:cubicBezTo>
                      <a:pt x="1935" y="3645"/>
                      <a:pt x="1930" y="3634"/>
                      <a:pt x="1930" y="3623"/>
                    </a:cubicBezTo>
                    <a:lnTo>
                      <a:pt x="1930" y="2923"/>
                    </a:lnTo>
                    <a:cubicBezTo>
                      <a:pt x="1930" y="2905"/>
                      <a:pt x="1942" y="2889"/>
                      <a:pt x="1960" y="2884"/>
                    </a:cubicBezTo>
                    <a:lnTo>
                      <a:pt x="2278" y="2800"/>
                    </a:lnTo>
                    <a:cubicBezTo>
                      <a:pt x="2290" y="2797"/>
                      <a:pt x="2303" y="2800"/>
                      <a:pt x="2313" y="2807"/>
                    </a:cubicBezTo>
                    <a:cubicBezTo>
                      <a:pt x="2323" y="2815"/>
                      <a:pt x="2329" y="2827"/>
                      <a:pt x="2329" y="2839"/>
                    </a:cubicBezTo>
                    <a:lnTo>
                      <a:pt x="2329" y="3597"/>
                    </a:lnTo>
                    <a:lnTo>
                      <a:pt x="2329" y="3597"/>
                    </a:lnTo>
                    <a:close/>
                    <a:moveTo>
                      <a:pt x="2329" y="2082"/>
                    </a:moveTo>
                    <a:cubicBezTo>
                      <a:pt x="2329" y="2098"/>
                      <a:pt x="2319" y="2112"/>
                      <a:pt x="2305" y="2119"/>
                    </a:cubicBezTo>
                    <a:lnTo>
                      <a:pt x="1987" y="2260"/>
                    </a:lnTo>
                    <a:cubicBezTo>
                      <a:pt x="1982" y="2262"/>
                      <a:pt x="1976" y="2263"/>
                      <a:pt x="1970" y="2263"/>
                    </a:cubicBezTo>
                    <a:cubicBezTo>
                      <a:pt x="1963" y="2263"/>
                      <a:pt x="1955" y="2261"/>
                      <a:pt x="1949" y="2257"/>
                    </a:cubicBezTo>
                    <a:cubicBezTo>
                      <a:pt x="1937" y="2249"/>
                      <a:pt x="1930" y="2236"/>
                      <a:pt x="1930" y="2223"/>
                    </a:cubicBezTo>
                    <a:lnTo>
                      <a:pt x="1930" y="1523"/>
                    </a:lnTo>
                    <a:cubicBezTo>
                      <a:pt x="1930" y="1509"/>
                      <a:pt x="1938" y="1496"/>
                      <a:pt x="1949" y="1489"/>
                    </a:cubicBezTo>
                    <a:lnTo>
                      <a:pt x="2267" y="1290"/>
                    </a:lnTo>
                    <a:cubicBezTo>
                      <a:pt x="2280" y="1282"/>
                      <a:pt x="2295" y="1282"/>
                      <a:pt x="2308" y="1289"/>
                    </a:cubicBezTo>
                    <a:cubicBezTo>
                      <a:pt x="2321" y="1296"/>
                      <a:pt x="2329" y="1310"/>
                      <a:pt x="2329" y="1324"/>
                    </a:cubicBezTo>
                    <a:lnTo>
                      <a:pt x="2329" y="2082"/>
                    </a:lnTo>
                    <a:lnTo>
                      <a:pt x="2329" y="2082"/>
                    </a:lnTo>
                    <a:close/>
                    <a:moveTo>
                      <a:pt x="3152" y="5341"/>
                    </a:moveTo>
                    <a:cubicBezTo>
                      <a:pt x="3152" y="5352"/>
                      <a:pt x="3147" y="5364"/>
                      <a:pt x="3139" y="5372"/>
                    </a:cubicBezTo>
                    <a:cubicBezTo>
                      <a:pt x="3124" y="5387"/>
                      <a:pt x="3104" y="5387"/>
                      <a:pt x="3098" y="5387"/>
                    </a:cubicBezTo>
                    <a:lnTo>
                      <a:pt x="3097" y="5387"/>
                    </a:lnTo>
                    <a:cubicBezTo>
                      <a:pt x="3018" y="5387"/>
                      <a:pt x="2710" y="5276"/>
                      <a:pt x="2650" y="5254"/>
                    </a:cubicBezTo>
                    <a:cubicBezTo>
                      <a:pt x="2634" y="5248"/>
                      <a:pt x="2623" y="5233"/>
                      <a:pt x="2623" y="5216"/>
                    </a:cubicBezTo>
                    <a:lnTo>
                      <a:pt x="2623" y="4391"/>
                    </a:lnTo>
                    <a:cubicBezTo>
                      <a:pt x="2623" y="4380"/>
                      <a:pt x="2628" y="4369"/>
                      <a:pt x="2636" y="4361"/>
                    </a:cubicBezTo>
                    <a:cubicBezTo>
                      <a:pt x="2645" y="4354"/>
                      <a:pt x="2656" y="4350"/>
                      <a:pt x="2667" y="4351"/>
                    </a:cubicBezTo>
                    <a:lnTo>
                      <a:pt x="3115" y="4395"/>
                    </a:lnTo>
                    <a:cubicBezTo>
                      <a:pt x="3136" y="4397"/>
                      <a:pt x="3152" y="4414"/>
                      <a:pt x="3152" y="4435"/>
                    </a:cubicBezTo>
                    <a:cubicBezTo>
                      <a:pt x="3152" y="4444"/>
                      <a:pt x="3152" y="5302"/>
                      <a:pt x="3152" y="5341"/>
                    </a:cubicBezTo>
                    <a:close/>
                    <a:moveTo>
                      <a:pt x="3152" y="3529"/>
                    </a:moveTo>
                    <a:cubicBezTo>
                      <a:pt x="3152" y="3550"/>
                      <a:pt x="3136" y="3567"/>
                      <a:pt x="3115" y="3569"/>
                    </a:cubicBezTo>
                    <a:lnTo>
                      <a:pt x="2667" y="3606"/>
                    </a:lnTo>
                    <a:cubicBezTo>
                      <a:pt x="2665" y="3606"/>
                      <a:pt x="2664" y="3606"/>
                      <a:pt x="2663" y="3606"/>
                    </a:cubicBezTo>
                    <a:cubicBezTo>
                      <a:pt x="2653" y="3606"/>
                      <a:pt x="2643" y="3602"/>
                      <a:pt x="2636" y="3595"/>
                    </a:cubicBezTo>
                    <a:cubicBezTo>
                      <a:pt x="2628" y="3588"/>
                      <a:pt x="2623" y="3577"/>
                      <a:pt x="2623" y="3566"/>
                    </a:cubicBezTo>
                    <a:lnTo>
                      <a:pt x="2623" y="2741"/>
                    </a:lnTo>
                    <a:cubicBezTo>
                      <a:pt x="2623" y="2722"/>
                      <a:pt x="2635" y="2706"/>
                      <a:pt x="2653" y="2702"/>
                    </a:cubicBezTo>
                    <a:lnTo>
                      <a:pt x="3101" y="2584"/>
                    </a:lnTo>
                    <a:cubicBezTo>
                      <a:pt x="3113" y="2581"/>
                      <a:pt x="3126" y="2583"/>
                      <a:pt x="3136" y="2591"/>
                    </a:cubicBezTo>
                    <a:cubicBezTo>
                      <a:pt x="3146" y="2599"/>
                      <a:pt x="3152" y="2610"/>
                      <a:pt x="3152" y="2623"/>
                    </a:cubicBezTo>
                    <a:lnTo>
                      <a:pt x="3152" y="3529"/>
                    </a:lnTo>
                    <a:lnTo>
                      <a:pt x="3152" y="3529"/>
                    </a:lnTo>
                    <a:close/>
                    <a:moveTo>
                      <a:pt x="3152" y="1717"/>
                    </a:moveTo>
                    <a:cubicBezTo>
                      <a:pt x="3152" y="1733"/>
                      <a:pt x="3142" y="1748"/>
                      <a:pt x="3128" y="1754"/>
                    </a:cubicBezTo>
                    <a:lnTo>
                      <a:pt x="2680" y="1953"/>
                    </a:lnTo>
                    <a:cubicBezTo>
                      <a:pt x="2674" y="1955"/>
                      <a:pt x="2669" y="1956"/>
                      <a:pt x="2663" y="1956"/>
                    </a:cubicBezTo>
                    <a:cubicBezTo>
                      <a:pt x="2656" y="1956"/>
                      <a:pt x="2648" y="1954"/>
                      <a:pt x="2641" y="1950"/>
                    </a:cubicBezTo>
                    <a:cubicBezTo>
                      <a:pt x="2630" y="1942"/>
                      <a:pt x="2623" y="1930"/>
                      <a:pt x="2623" y="1916"/>
                    </a:cubicBezTo>
                    <a:lnTo>
                      <a:pt x="2623" y="1091"/>
                    </a:lnTo>
                    <a:cubicBezTo>
                      <a:pt x="2623" y="1077"/>
                      <a:pt x="2630" y="1064"/>
                      <a:pt x="2642" y="1057"/>
                    </a:cubicBezTo>
                    <a:lnTo>
                      <a:pt x="3090" y="777"/>
                    </a:lnTo>
                    <a:cubicBezTo>
                      <a:pt x="3103" y="769"/>
                      <a:pt x="3118" y="769"/>
                      <a:pt x="3131" y="776"/>
                    </a:cubicBezTo>
                    <a:cubicBezTo>
                      <a:pt x="3144" y="783"/>
                      <a:pt x="3152" y="797"/>
                      <a:pt x="3152" y="811"/>
                    </a:cubicBezTo>
                    <a:lnTo>
                      <a:pt x="3152" y="1717"/>
                    </a:lnTo>
                    <a:lnTo>
                      <a:pt x="3152" y="1717"/>
                    </a:lnTo>
                    <a:close/>
                    <a:moveTo>
                      <a:pt x="4934" y="1266"/>
                    </a:moveTo>
                    <a:cubicBezTo>
                      <a:pt x="4934" y="1252"/>
                      <a:pt x="4941" y="1240"/>
                      <a:pt x="4952" y="1232"/>
                    </a:cubicBezTo>
                    <a:cubicBezTo>
                      <a:pt x="4963" y="1225"/>
                      <a:pt x="4978" y="1224"/>
                      <a:pt x="4990" y="1229"/>
                    </a:cubicBezTo>
                    <a:lnTo>
                      <a:pt x="5469" y="1436"/>
                    </a:lnTo>
                    <a:cubicBezTo>
                      <a:pt x="5483" y="1442"/>
                      <a:pt x="5493" y="1457"/>
                      <a:pt x="5493" y="1473"/>
                    </a:cubicBezTo>
                    <a:lnTo>
                      <a:pt x="5493" y="2187"/>
                    </a:lnTo>
                    <a:cubicBezTo>
                      <a:pt x="5493" y="2200"/>
                      <a:pt x="5487" y="2212"/>
                      <a:pt x="5477" y="2220"/>
                    </a:cubicBezTo>
                    <a:cubicBezTo>
                      <a:pt x="5470" y="2225"/>
                      <a:pt x="5461" y="2228"/>
                      <a:pt x="5453" y="2228"/>
                    </a:cubicBezTo>
                    <a:cubicBezTo>
                      <a:pt x="5449" y="2228"/>
                      <a:pt x="5445" y="2227"/>
                      <a:pt x="5441" y="2226"/>
                    </a:cubicBezTo>
                    <a:lnTo>
                      <a:pt x="4963" y="2079"/>
                    </a:lnTo>
                    <a:cubicBezTo>
                      <a:pt x="4946" y="2074"/>
                      <a:pt x="4934" y="2058"/>
                      <a:pt x="4934" y="2040"/>
                    </a:cubicBezTo>
                    <a:lnTo>
                      <a:pt x="4934" y="1266"/>
                    </a:lnTo>
                    <a:lnTo>
                      <a:pt x="4934" y="1266"/>
                    </a:lnTo>
                    <a:close/>
                    <a:moveTo>
                      <a:pt x="4934" y="2815"/>
                    </a:moveTo>
                    <a:cubicBezTo>
                      <a:pt x="4934" y="2803"/>
                      <a:pt x="4939" y="2791"/>
                      <a:pt x="4948" y="2784"/>
                    </a:cubicBezTo>
                    <a:cubicBezTo>
                      <a:pt x="4958" y="2776"/>
                      <a:pt x="4970" y="2773"/>
                      <a:pt x="4981" y="2775"/>
                    </a:cubicBezTo>
                    <a:lnTo>
                      <a:pt x="5460" y="2862"/>
                    </a:lnTo>
                    <a:cubicBezTo>
                      <a:pt x="5479" y="2866"/>
                      <a:pt x="5493" y="2882"/>
                      <a:pt x="5493" y="2902"/>
                    </a:cubicBezTo>
                    <a:lnTo>
                      <a:pt x="5493" y="3623"/>
                    </a:lnTo>
                    <a:cubicBezTo>
                      <a:pt x="5493" y="3634"/>
                      <a:pt x="5488" y="3645"/>
                      <a:pt x="5480" y="3653"/>
                    </a:cubicBezTo>
                    <a:cubicBezTo>
                      <a:pt x="5473" y="3660"/>
                      <a:pt x="5463" y="3664"/>
                      <a:pt x="5453" y="3664"/>
                    </a:cubicBezTo>
                    <a:cubicBezTo>
                      <a:pt x="5452" y="3664"/>
                      <a:pt x="5451" y="3663"/>
                      <a:pt x="5450" y="3663"/>
                    </a:cubicBezTo>
                    <a:lnTo>
                      <a:pt x="4971" y="3629"/>
                    </a:lnTo>
                    <a:cubicBezTo>
                      <a:pt x="4950" y="3628"/>
                      <a:pt x="4934" y="3610"/>
                      <a:pt x="4934" y="3589"/>
                    </a:cubicBezTo>
                    <a:lnTo>
                      <a:pt x="4934" y="2815"/>
                    </a:lnTo>
                    <a:close/>
                    <a:moveTo>
                      <a:pt x="3688" y="727"/>
                    </a:moveTo>
                    <a:cubicBezTo>
                      <a:pt x="3688" y="714"/>
                      <a:pt x="3695" y="701"/>
                      <a:pt x="3706" y="694"/>
                    </a:cubicBezTo>
                    <a:cubicBezTo>
                      <a:pt x="3718" y="686"/>
                      <a:pt x="3732" y="685"/>
                      <a:pt x="3744" y="690"/>
                    </a:cubicBezTo>
                    <a:lnTo>
                      <a:pt x="4424" y="984"/>
                    </a:lnTo>
                    <a:cubicBezTo>
                      <a:pt x="4439" y="991"/>
                      <a:pt x="4449" y="1005"/>
                      <a:pt x="4449" y="1021"/>
                    </a:cubicBezTo>
                    <a:lnTo>
                      <a:pt x="4449" y="1867"/>
                    </a:lnTo>
                    <a:cubicBezTo>
                      <a:pt x="4449" y="1879"/>
                      <a:pt x="4442" y="1891"/>
                      <a:pt x="4432" y="1899"/>
                    </a:cubicBezTo>
                    <a:cubicBezTo>
                      <a:pt x="4425" y="1904"/>
                      <a:pt x="4417" y="1907"/>
                      <a:pt x="4408" y="1907"/>
                    </a:cubicBezTo>
                    <a:cubicBezTo>
                      <a:pt x="4404" y="1907"/>
                      <a:pt x="4400" y="1906"/>
                      <a:pt x="4396" y="1905"/>
                    </a:cubicBezTo>
                    <a:lnTo>
                      <a:pt x="3717" y="1696"/>
                    </a:lnTo>
                    <a:cubicBezTo>
                      <a:pt x="3700" y="1691"/>
                      <a:pt x="3688" y="1675"/>
                      <a:pt x="3688" y="1658"/>
                    </a:cubicBezTo>
                    <a:lnTo>
                      <a:pt x="3688" y="727"/>
                    </a:lnTo>
                    <a:lnTo>
                      <a:pt x="3688" y="727"/>
                    </a:lnTo>
                    <a:close/>
                    <a:moveTo>
                      <a:pt x="3688" y="3518"/>
                    </a:moveTo>
                    <a:lnTo>
                      <a:pt x="3688" y="2588"/>
                    </a:lnTo>
                    <a:cubicBezTo>
                      <a:pt x="3688" y="2576"/>
                      <a:pt x="3694" y="2564"/>
                      <a:pt x="3703" y="2557"/>
                    </a:cubicBezTo>
                    <a:cubicBezTo>
                      <a:pt x="3712" y="2549"/>
                      <a:pt x="3724" y="2546"/>
                      <a:pt x="3736" y="2548"/>
                    </a:cubicBezTo>
                    <a:lnTo>
                      <a:pt x="4415" y="2672"/>
                    </a:lnTo>
                    <a:cubicBezTo>
                      <a:pt x="4434" y="2676"/>
                      <a:pt x="4448" y="2692"/>
                      <a:pt x="4448" y="2712"/>
                    </a:cubicBezTo>
                    <a:lnTo>
                      <a:pt x="4448" y="3557"/>
                    </a:lnTo>
                    <a:cubicBezTo>
                      <a:pt x="4448" y="3568"/>
                      <a:pt x="4444" y="3579"/>
                      <a:pt x="4436" y="3586"/>
                    </a:cubicBezTo>
                    <a:cubicBezTo>
                      <a:pt x="4428" y="3593"/>
                      <a:pt x="4418" y="3597"/>
                      <a:pt x="4408" y="3597"/>
                    </a:cubicBezTo>
                    <a:cubicBezTo>
                      <a:pt x="4407" y="3597"/>
                      <a:pt x="4407" y="3597"/>
                      <a:pt x="4406" y="3597"/>
                    </a:cubicBezTo>
                    <a:lnTo>
                      <a:pt x="3726" y="3558"/>
                    </a:lnTo>
                    <a:cubicBezTo>
                      <a:pt x="3705" y="3557"/>
                      <a:pt x="3688" y="3539"/>
                      <a:pt x="3688" y="3518"/>
                    </a:cubicBezTo>
                    <a:close/>
                    <a:moveTo>
                      <a:pt x="5014" y="6300"/>
                    </a:moveTo>
                    <a:cubicBezTo>
                      <a:pt x="5014" y="6317"/>
                      <a:pt x="5004" y="6331"/>
                      <a:pt x="4989" y="6338"/>
                    </a:cubicBezTo>
                    <a:lnTo>
                      <a:pt x="4099" y="6676"/>
                    </a:lnTo>
                    <a:cubicBezTo>
                      <a:pt x="4094" y="6677"/>
                      <a:pt x="4089" y="6678"/>
                      <a:pt x="4085" y="6678"/>
                    </a:cubicBezTo>
                    <a:cubicBezTo>
                      <a:pt x="4077" y="6678"/>
                      <a:pt x="4069" y="6676"/>
                      <a:pt x="4062" y="6671"/>
                    </a:cubicBezTo>
                    <a:cubicBezTo>
                      <a:pt x="4051" y="6664"/>
                      <a:pt x="4045" y="6651"/>
                      <a:pt x="4045" y="6638"/>
                    </a:cubicBezTo>
                    <a:lnTo>
                      <a:pt x="4045" y="4424"/>
                    </a:lnTo>
                    <a:cubicBezTo>
                      <a:pt x="4045" y="4403"/>
                      <a:pt x="4061" y="4385"/>
                      <a:pt x="4082" y="4384"/>
                    </a:cubicBezTo>
                    <a:lnTo>
                      <a:pt x="4972" y="4323"/>
                    </a:lnTo>
                    <a:cubicBezTo>
                      <a:pt x="4983" y="4323"/>
                      <a:pt x="4994" y="4327"/>
                      <a:pt x="5002" y="4334"/>
                    </a:cubicBezTo>
                    <a:cubicBezTo>
                      <a:pt x="5010" y="4342"/>
                      <a:pt x="5015" y="4352"/>
                      <a:pt x="5015" y="4364"/>
                    </a:cubicBezTo>
                    <a:lnTo>
                      <a:pt x="5015" y="6300"/>
                    </a:lnTo>
                    <a:lnTo>
                      <a:pt x="5014" y="6300"/>
                    </a:lnTo>
                    <a:close/>
                    <a:moveTo>
                      <a:pt x="6087" y="5892"/>
                    </a:moveTo>
                    <a:cubicBezTo>
                      <a:pt x="6087" y="5909"/>
                      <a:pt x="6076" y="5924"/>
                      <a:pt x="6061" y="5930"/>
                    </a:cubicBezTo>
                    <a:lnTo>
                      <a:pt x="5467" y="6156"/>
                    </a:lnTo>
                    <a:cubicBezTo>
                      <a:pt x="5462" y="6157"/>
                      <a:pt x="5458" y="6158"/>
                      <a:pt x="5453" y="6158"/>
                    </a:cubicBezTo>
                    <a:cubicBezTo>
                      <a:pt x="5445" y="6158"/>
                      <a:pt x="5437" y="6156"/>
                      <a:pt x="5430" y="6151"/>
                    </a:cubicBezTo>
                    <a:cubicBezTo>
                      <a:pt x="5419" y="6144"/>
                      <a:pt x="5413" y="6131"/>
                      <a:pt x="5413" y="6118"/>
                    </a:cubicBezTo>
                    <a:lnTo>
                      <a:pt x="5413" y="4331"/>
                    </a:lnTo>
                    <a:cubicBezTo>
                      <a:pt x="5413" y="4310"/>
                      <a:pt x="5429" y="4293"/>
                      <a:pt x="5450" y="4291"/>
                    </a:cubicBezTo>
                    <a:lnTo>
                      <a:pt x="6044" y="4251"/>
                    </a:lnTo>
                    <a:cubicBezTo>
                      <a:pt x="6055" y="4250"/>
                      <a:pt x="6066" y="4254"/>
                      <a:pt x="6074" y="4262"/>
                    </a:cubicBezTo>
                    <a:cubicBezTo>
                      <a:pt x="6082" y="4269"/>
                      <a:pt x="6087" y="4280"/>
                      <a:pt x="6087" y="4291"/>
                    </a:cubicBezTo>
                    <a:lnTo>
                      <a:pt x="6087" y="5892"/>
                    </a:lnTo>
                    <a:close/>
                    <a:moveTo>
                      <a:pt x="6258" y="3660"/>
                    </a:moveTo>
                    <a:cubicBezTo>
                      <a:pt x="6258" y="3671"/>
                      <a:pt x="6253" y="3682"/>
                      <a:pt x="6245" y="3690"/>
                    </a:cubicBezTo>
                    <a:cubicBezTo>
                      <a:pt x="6238" y="3697"/>
                      <a:pt x="6228" y="3701"/>
                      <a:pt x="6218" y="3701"/>
                    </a:cubicBezTo>
                    <a:lnTo>
                      <a:pt x="6215" y="3701"/>
                    </a:lnTo>
                    <a:lnTo>
                      <a:pt x="5860" y="3680"/>
                    </a:lnTo>
                    <a:cubicBezTo>
                      <a:pt x="5839" y="3679"/>
                      <a:pt x="5822" y="3662"/>
                      <a:pt x="5822" y="3640"/>
                    </a:cubicBezTo>
                    <a:lnTo>
                      <a:pt x="5822" y="2977"/>
                    </a:lnTo>
                    <a:cubicBezTo>
                      <a:pt x="5822" y="2965"/>
                      <a:pt x="5828" y="2953"/>
                      <a:pt x="5837" y="2946"/>
                    </a:cubicBezTo>
                    <a:cubicBezTo>
                      <a:pt x="5846" y="2938"/>
                      <a:pt x="5858" y="2935"/>
                      <a:pt x="5870" y="2937"/>
                    </a:cubicBezTo>
                    <a:lnTo>
                      <a:pt x="6225" y="3002"/>
                    </a:lnTo>
                    <a:cubicBezTo>
                      <a:pt x="6244" y="3005"/>
                      <a:pt x="6258" y="3022"/>
                      <a:pt x="6258" y="3041"/>
                    </a:cubicBezTo>
                    <a:lnTo>
                      <a:pt x="6258" y="3660"/>
                    </a:lnTo>
                    <a:lnTo>
                      <a:pt x="6258" y="3660"/>
                    </a:lnTo>
                    <a:close/>
                    <a:moveTo>
                      <a:pt x="6258" y="2422"/>
                    </a:moveTo>
                    <a:cubicBezTo>
                      <a:pt x="6258" y="2435"/>
                      <a:pt x="6252" y="2447"/>
                      <a:pt x="6242" y="2455"/>
                    </a:cubicBezTo>
                    <a:cubicBezTo>
                      <a:pt x="6235" y="2460"/>
                      <a:pt x="6226" y="2463"/>
                      <a:pt x="6218" y="2463"/>
                    </a:cubicBezTo>
                    <a:cubicBezTo>
                      <a:pt x="6214" y="2463"/>
                      <a:pt x="6210" y="2462"/>
                      <a:pt x="6206" y="2461"/>
                    </a:cubicBezTo>
                    <a:lnTo>
                      <a:pt x="5851" y="2352"/>
                    </a:lnTo>
                    <a:cubicBezTo>
                      <a:pt x="5834" y="2346"/>
                      <a:pt x="5823" y="2331"/>
                      <a:pt x="5823" y="2313"/>
                    </a:cubicBezTo>
                    <a:lnTo>
                      <a:pt x="5823" y="1650"/>
                    </a:lnTo>
                    <a:cubicBezTo>
                      <a:pt x="5823" y="1636"/>
                      <a:pt x="5829" y="1624"/>
                      <a:pt x="5841" y="1616"/>
                    </a:cubicBezTo>
                    <a:cubicBezTo>
                      <a:pt x="5852" y="1609"/>
                      <a:pt x="5866" y="1608"/>
                      <a:pt x="5879" y="1613"/>
                    </a:cubicBezTo>
                    <a:lnTo>
                      <a:pt x="6234" y="1766"/>
                    </a:lnTo>
                    <a:cubicBezTo>
                      <a:pt x="6249" y="1773"/>
                      <a:pt x="6258" y="1787"/>
                      <a:pt x="6258" y="1803"/>
                    </a:cubicBezTo>
                    <a:lnTo>
                      <a:pt x="6258" y="2422"/>
                    </a:lnTo>
                    <a:lnTo>
                      <a:pt x="6258" y="2422"/>
                    </a:lnTo>
                    <a:close/>
                    <a:moveTo>
                      <a:pt x="6968" y="4762"/>
                    </a:moveTo>
                    <a:cubicBezTo>
                      <a:pt x="6968" y="4781"/>
                      <a:pt x="6954" y="4798"/>
                      <a:pt x="6935" y="4801"/>
                    </a:cubicBezTo>
                    <a:lnTo>
                      <a:pt x="6677" y="4851"/>
                    </a:lnTo>
                    <a:cubicBezTo>
                      <a:pt x="6674" y="4852"/>
                      <a:pt x="6672" y="4852"/>
                      <a:pt x="6669" y="4852"/>
                    </a:cubicBezTo>
                    <a:cubicBezTo>
                      <a:pt x="6660" y="4852"/>
                      <a:pt x="6651" y="4848"/>
                      <a:pt x="6644" y="4842"/>
                    </a:cubicBezTo>
                    <a:cubicBezTo>
                      <a:pt x="6635" y="4835"/>
                      <a:pt x="6629" y="4824"/>
                      <a:pt x="6629" y="4812"/>
                    </a:cubicBezTo>
                    <a:lnTo>
                      <a:pt x="6629" y="4249"/>
                    </a:lnTo>
                    <a:cubicBezTo>
                      <a:pt x="6629" y="4228"/>
                      <a:pt x="6646" y="4210"/>
                      <a:pt x="6667" y="4209"/>
                    </a:cubicBezTo>
                    <a:lnTo>
                      <a:pt x="6925" y="4191"/>
                    </a:lnTo>
                    <a:cubicBezTo>
                      <a:pt x="6936" y="4191"/>
                      <a:pt x="6947" y="4195"/>
                      <a:pt x="6955" y="4202"/>
                    </a:cubicBezTo>
                    <a:cubicBezTo>
                      <a:pt x="6963" y="4210"/>
                      <a:pt x="6968" y="4220"/>
                      <a:pt x="6968" y="4232"/>
                    </a:cubicBezTo>
                    <a:lnTo>
                      <a:pt x="6968" y="4762"/>
                    </a:lnTo>
                    <a:lnTo>
                      <a:pt x="6968" y="4762"/>
                    </a:lnTo>
                    <a:close/>
                    <a:moveTo>
                      <a:pt x="6968" y="3701"/>
                    </a:moveTo>
                    <a:cubicBezTo>
                      <a:pt x="6968" y="3712"/>
                      <a:pt x="6963" y="3723"/>
                      <a:pt x="6955" y="3730"/>
                    </a:cubicBezTo>
                    <a:cubicBezTo>
                      <a:pt x="6947" y="3737"/>
                      <a:pt x="6938" y="3741"/>
                      <a:pt x="6927" y="3741"/>
                    </a:cubicBezTo>
                    <a:lnTo>
                      <a:pt x="6925" y="3741"/>
                    </a:lnTo>
                    <a:lnTo>
                      <a:pt x="6667" y="3726"/>
                    </a:lnTo>
                    <a:cubicBezTo>
                      <a:pt x="6646" y="3725"/>
                      <a:pt x="6629" y="3708"/>
                      <a:pt x="6629" y="3686"/>
                    </a:cubicBezTo>
                    <a:lnTo>
                      <a:pt x="6629" y="3124"/>
                    </a:lnTo>
                    <a:cubicBezTo>
                      <a:pt x="6629" y="3112"/>
                      <a:pt x="6634" y="3101"/>
                      <a:pt x="6644" y="3093"/>
                    </a:cubicBezTo>
                    <a:cubicBezTo>
                      <a:pt x="6653" y="3085"/>
                      <a:pt x="6665" y="3082"/>
                      <a:pt x="6677" y="3084"/>
                    </a:cubicBezTo>
                    <a:lnTo>
                      <a:pt x="6934" y="3131"/>
                    </a:lnTo>
                    <a:cubicBezTo>
                      <a:pt x="6953" y="3135"/>
                      <a:pt x="6967" y="3151"/>
                      <a:pt x="6967" y="3171"/>
                    </a:cubicBezTo>
                    <a:lnTo>
                      <a:pt x="6967" y="3701"/>
                    </a:lnTo>
                    <a:lnTo>
                      <a:pt x="6968" y="3701"/>
                    </a:lnTo>
                    <a:close/>
                    <a:moveTo>
                      <a:pt x="7404" y="4678"/>
                    </a:moveTo>
                    <a:cubicBezTo>
                      <a:pt x="7404" y="4697"/>
                      <a:pt x="7390" y="4714"/>
                      <a:pt x="7371" y="4717"/>
                    </a:cubicBezTo>
                    <a:lnTo>
                      <a:pt x="7165" y="4757"/>
                    </a:lnTo>
                    <a:cubicBezTo>
                      <a:pt x="7162" y="4757"/>
                      <a:pt x="7160" y="4758"/>
                      <a:pt x="7157" y="4758"/>
                    </a:cubicBezTo>
                    <a:cubicBezTo>
                      <a:pt x="7148" y="4758"/>
                      <a:pt x="7139" y="4754"/>
                      <a:pt x="7132" y="4748"/>
                    </a:cubicBezTo>
                    <a:cubicBezTo>
                      <a:pt x="7122" y="4741"/>
                      <a:pt x="7117" y="4729"/>
                      <a:pt x="7117" y="4717"/>
                    </a:cubicBezTo>
                    <a:lnTo>
                      <a:pt x="7117" y="4216"/>
                    </a:lnTo>
                    <a:cubicBezTo>
                      <a:pt x="7117" y="4195"/>
                      <a:pt x="7134" y="4177"/>
                      <a:pt x="7155" y="4176"/>
                    </a:cubicBezTo>
                    <a:lnTo>
                      <a:pt x="7361" y="4162"/>
                    </a:lnTo>
                    <a:cubicBezTo>
                      <a:pt x="7372" y="4161"/>
                      <a:pt x="7383" y="4165"/>
                      <a:pt x="7391" y="4172"/>
                    </a:cubicBezTo>
                    <a:cubicBezTo>
                      <a:pt x="7399" y="4180"/>
                      <a:pt x="7404" y="4191"/>
                      <a:pt x="7404" y="4202"/>
                    </a:cubicBezTo>
                    <a:lnTo>
                      <a:pt x="7404" y="4678"/>
                    </a:lnTo>
                    <a:lnTo>
                      <a:pt x="7404" y="4678"/>
                    </a:lnTo>
                    <a:close/>
                    <a:moveTo>
                      <a:pt x="7404" y="3726"/>
                    </a:moveTo>
                    <a:cubicBezTo>
                      <a:pt x="7404" y="3737"/>
                      <a:pt x="7399" y="3748"/>
                      <a:pt x="7391" y="3755"/>
                    </a:cubicBezTo>
                    <a:cubicBezTo>
                      <a:pt x="7384" y="3762"/>
                      <a:pt x="7374" y="3766"/>
                      <a:pt x="7364" y="3766"/>
                    </a:cubicBezTo>
                    <a:cubicBezTo>
                      <a:pt x="7363" y="3766"/>
                      <a:pt x="7362" y="3766"/>
                      <a:pt x="7361" y="3766"/>
                    </a:cubicBezTo>
                    <a:lnTo>
                      <a:pt x="7155" y="3754"/>
                    </a:lnTo>
                    <a:cubicBezTo>
                      <a:pt x="7134" y="3753"/>
                      <a:pt x="7117" y="3736"/>
                      <a:pt x="7117" y="3714"/>
                    </a:cubicBezTo>
                    <a:lnTo>
                      <a:pt x="7117" y="3219"/>
                    </a:lnTo>
                    <a:cubicBezTo>
                      <a:pt x="7117" y="3207"/>
                      <a:pt x="7122" y="3196"/>
                      <a:pt x="7131" y="3188"/>
                    </a:cubicBezTo>
                    <a:cubicBezTo>
                      <a:pt x="7140" y="3181"/>
                      <a:pt x="7152" y="3177"/>
                      <a:pt x="7164" y="3179"/>
                    </a:cubicBezTo>
                    <a:lnTo>
                      <a:pt x="7370" y="3210"/>
                    </a:lnTo>
                    <a:cubicBezTo>
                      <a:pt x="7390" y="3213"/>
                      <a:pt x="7404" y="3230"/>
                      <a:pt x="7404" y="3250"/>
                    </a:cubicBezTo>
                    <a:lnTo>
                      <a:pt x="7404" y="3726"/>
                    </a:lnTo>
                    <a:lnTo>
                      <a:pt x="7404" y="3726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77" name="íşlíḓe">
                <a:extLst>
                  <a:ext uri="{FF2B5EF4-FFF2-40B4-BE49-F238E27FC236}">
                    <a16:creationId xmlns:a16="http://schemas.microsoft.com/office/drawing/2014/main" id="{604410D7-C807-4FF2-ACB4-A5E75B865B77}"/>
                  </a:ext>
                </a:extLst>
              </p:cNvPr>
              <p:cNvSpPr txBox="1"/>
              <p:nvPr/>
            </p:nvSpPr>
            <p:spPr>
              <a:xfrm>
                <a:off x="5936325" y="2102560"/>
                <a:ext cx="2396239" cy="56777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78" name="išḻïḑé">
                <a:extLst>
                  <a:ext uri="{FF2B5EF4-FFF2-40B4-BE49-F238E27FC236}">
                    <a16:creationId xmlns:a16="http://schemas.microsoft.com/office/drawing/2014/main" id="{C84EDDF8-E02A-4F41-9E17-1FD1D8226C41}"/>
                  </a:ext>
                </a:extLst>
              </p:cNvPr>
              <p:cNvSpPr/>
              <p:nvPr/>
            </p:nvSpPr>
            <p:spPr>
              <a:xfrm>
                <a:off x="5936325" y="1666875"/>
                <a:ext cx="2396239" cy="435685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67" name="îşḻïḍe">
              <a:extLst>
                <a:ext uri="{FF2B5EF4-FFF2-40B4-BE49-F238E27FC236}">
                  <a16:creationId xmlns:a16="http://schemas.microsoft.com/office/drawing/2014/main" id="{DEA58B78-9580-43FE-BFDD-0310A6FA362A}"/>
                </a:ext>
              </a:extLst>
            </p:cNvPr>
            <p:cNvGrpSpPr/>
            <p:nvPr/>
          </p:nvGrpSpPr>
          <p:grpSpPr>
            <a:xfrm>
              <a:off x="8544802" y="3504837"/>
              <a:ext cx="2975686" cy="1003457"/>
              <a:chOff x="5356878" y="1666875"/>
              <a:chExt cx="2975686" cy="1003457"/>
            </a:xfrm>
          </p:grpSpPr>
          <p:sp>
            <p:nvSpPr>
              <p:cNvPr id="73" name="îşḻíḋé">
                <a:extLst>
                  <a:ext uri="{FF2B5EF4-FFF2-40B4-BE49-F238E27FC236}">
                    <a16:creationId xmlns:a16="http://schemas.microsoft.com/office/drawing/2014/main" id="{EDEF6D05-1FFA-4CCF-BE6C-B32B3897B696}"/>
                  </a:ext>
                </a:extLst>
              </p:cNvPr>
              <p:cNvSpPr/>
              <p:nvPr/>
            </p:nvSpPr>
            <p:spPr>
              <a:xfrm>
                <a:off x="5356878" y="1785490"/>
                <a:ext cx="384886" cy="350855"/>
              </a:xfrm>
              <a:custGeom>
                <a:avLst/>
                <a:gdLst>
                  <a:gd name="T0" fmla="*/ 3495 w 7671"/>
                  <a:gd name="T1" fmla="*/ 13 h 7004"/>
                  <a:gd name="T2" fmla="*/ 1231 w 7671"/>
                  <a:gd name="T3" fmla="*/ 2655 h 7004"/>
                  <a:gd name="T4" fmla="*/ 72 w 7671"/>
                  <a:gd name="T5" fmla="*/ 2932 h 7004"/>
                  <a:gd name="T6" fmla="*/ 847 w 7671"/>
                  <a:gd name="T7" fmla="*/ 5568 h 7004"/>
                  <a:gd name="T8" fmla="*/ 3486 w 7671"/>
                  <a:gd name="T9" fmla="*/ 6995 h 7004"/>
                  <a:gd name="T10" fmla="*/ 7670 w 7671"/>
                  <a:gd name="T11" fmla="*/ 2832 h 7004"/>
                  <a:gd name="T12" fmla="*/ 151 w 7671"/>
                  <a:gd name="T13" fmla="*/ 4560 h 7004"/>
                  <a:gd name="T14" fmla="*/ 336 w 7671"/>
                  <a:gd name="T15" fmla="*/ 4160 h 7004"/>
                  <a:gd name="T16" fmla="*/ 162 w 7671"/>
                  <a:gd name="T17" fmla="*/ 3813 h 7004"/>
                  <a:gd name="T18" fmla="*/ 321 w 7671"/>
                  <a:gd name="T19" fmla="*/ 3331 h 7004"/>
                  <a:gd name="T20" fmla="*/ 689 w 7671"/>
                  <a:gd name="T21" fmla="*/ 4708 h 7004"/>
                  <a:gd name="T22" fmla="*/ 509 w 7671"/>
                  <a:gd name="T23" fmla="*/ 4140 h 7004"/>
                  <a:gd name="T24" fmla="*/ 692 w 7671"/>
                  <a:gd name="T25" fmla="*/ 3769 h 7004"/>
                  <a:gd name="T26" fmla="*/ 495 w 7671"/>
                  <a:gd name="T27" fmla="*/ 3269 h 7004"/>
                  <a:gd name="T28" fmla="*/ 1721 w 7671"/>
                  <a:gd name="T29" fmla="*/ 4980 h 7004"/>
                  <a:gd name="T30" fmla="*/ 1432 w 7671"/>
                  <a:gd name="T31" fmla="*/ 4244 h 7004"/>
                  <a:gd name="T32" fmla="*/ 1700 w 7671"/>
                  <a:gd name="T33" fmla="*/ 3686 h 7004"/>
                  <a:gd name="T34" fmla="*/ 1449 w 7671"/>
                  <a:gd name="T35" fmla="*/ 3018 h 7004"/>
                  <a:gd name="T36" fmla="*/ 1713 w 7671"/>
                  <a:gd name="T37" fmla="*/ 2381 h 7004"/>
                  <a:gd name="T38" fmla="*/ 1438 w 7671"/>
                  <a:gd name="T39" fmla="*/ 1807 h 7004"/>
                  <a:gd name="T40" fmla="*/ 2329 w 7671"/>
                  <a:gd name="T41" fmla="*/ 5112 h 7004"/>
                  <a:gd name="T42" fmla="*/ 1930 w 7671"/>
                  <a:gd name="T43" fmla="*/ 4323 h 7004"/>
                  <a:gd name="T44" fmla="*/ 2329 w 7671"/>
                  <a:gd name="T45" fmla="*/ 3597 h 7004"/>
                  <a:gd name="T46" fmla="*/ 1930 w 7671"/>
                  <a:gd name="T47" fmla="*/ 2923 h 7004"/>
                  <a:gd name="T48" fmla="*/ 2329 w 7671"/>
                  <a:gd name="T49" fmla="*/ 3597 h 7004"/>
                  <a:gd name="T50" fmla="*/ 1930 w 7671"/>
                  <a:gd name="T51" fmla="*/ 2223 h 7004"/>
                  <a:gd name="T52" fmla="*/ 2329 w 7671"/>
                  <a:gd name="T53" fmla="*/ 2082 h 7004"/>
                  <a:gd name="T54" fmla="*/ 2650 w 7671"/>
                  <a:gd name="T55" fmla="*/ 5254 h 7004"/>
                  <a:gd name="T56" fmla="*/ 3152 w 7671"/>
                  <a:gd name="T57" fmla="*/ 4435 h 7004"/>
                  <a:gd name="T58" fmla="*/ 2636 w 7671"/>
                  <a:gd name="T59" fmla="*/ 3595 h 7004"/>
                  <a:gd name="T60" fmla="*/ 3152 w 7671"/>
                  <a:gd name="T61" fmla="*/ 2623 h 7004"/>
                  <a:gd name="T62" fmla="*/ 2663 w 7671"/>
                  <a:gd name="T63" fmla="*/ 1956 h 7004"/>
                  <a:gd name="T64" fmla="*/ 3131 w 7671"/>
                  <a:gd name="T65" fmla="*/ 776 h 7004"/>
                  <a:gd name="T66" fmla="*/ 4990 w 7671"/>
                  <a:gd name="T67" fmla="*/ 1229 h 7004"/>
                  <a:gd name="T68" fmla="*/ 5441 w 7671"/>
                  <a:gd name="T69" fmla="*/ 2226 h 7004"/>
                  <a:gd name="T70" fmla="*/ 4948 w 7671"/>
                  <a:gd name="T71" fmla="*/ 2784 h 7004"/>
                  <a:gd name="T72" fmla="*/ 5453 w 7671"/>
                  <a:gd name="T73" fmla="*/ 3664 h 7004"/>
                  <a:gd name="T74" fmla="*/ 3706 w 7671"/>
                  <a:gd name="T75" fmla="*/ 694 h 7004"/>
                  <a:gd name="T76" fmla="*/ 4408 w 7671"/>
                  <a:gd name="T77" fmla="*/ 1907 h 7004"/>
                  <a:gd name="T78" fmla="*/ 3688 w 7671"/>
                  <a:gd name="T79" fmla="*/ 3518 h 7004"/>
                  <a:gd name="T80" fmla="*/ 4448 w 7671"/>
                  <a:gd name="T81" fmla="*/ 3557 h 7004"/>
                  <a:gd name="T82" fmla="*/ 5014 w 7671"/>
                  <a:gd name="T83" fmla="*/ 6300 h 7004"/>
                  <a:gd name="T84" fmla="*/ 4045 w 7671"/>
                  <a:gd name="T85" fmla="*/ 4424 h 7004"/>
                  <a:gd name="T86" fmla="*/ 5014 w 7671"/>
                  <a:gd name="T87" fmla="*/ 6300 h 7004"/>
                  <a:gd name="T88" fmla="*/ 5413 w 7671"/>
                  <a:gd name="T89" fmla="*/ 6118 h 7004"/>
                  <a:gd name="T90" fmla="*/ 6087 w 7671"/>
                  <a:gd name="T91" fmla="*/ 5892 h 7004"/>
                  <a:gd name="T92" fmla="*/ 5822 w 7671"/>
                  <a:gd name="T93" fmla="*/ 3640 h 7004"/>
                  <a:gd name="T94" fmla="*/ 6258 w 7671"/>
                  <a:gd name="T95" fmla="*/ 3660 h 7004"/>
                  <a:gd name="T96" fmla="*/ 5851 w 7671"/>
                  <a:gd name="T97" fmla="*/ 2352 h 7004"/>
                  <a:gd name="T98" fmla="*/ 6258 w 7671"/>
                  <a:gd name="T99" fmla="*/ 1803 h 7004"/>
                  <a:gd name="T100" fmla="*/ 6669 w 7671"/>
                  <a:gd name="T101" fmla="*/ 4852 h 7004"/>
                  <a:gd name="T102" fmla="*/ 6955 w 7671"/>
                  <a:gd name="T103" fmla="*/ 4202 h 7004"/>
                  <a:gd name="T104" fmla="*/ 6927 w 7671"/>
                  <a:gd name="T105" fmla="*/ 3741 h 7004"/>
                  <a:gd name="T106" fmla="*/ 6677 w 7671"/>
                  <a:gd name="T107" fmla="*/ 3084 h 7004"/>
                  <a:gd name="T108" fmla="*/ 7371 w 7671"/>
                  <a:gd name="T109" fmla="*/ 4717 h 7004"/>
                  <a:gd name="T110" fmla="*/ 7155 w 7671"/>
                  <a:gd name="T111" fmla="*/ 4176 h 7004"/>
                  <a:gd name="T112" fmla="*/ 7404 w 7671"/>
                  <a:gd name="T113" fmla="*/ 3726 h 7004"/>
                  <a:gd name="T114" fmla="*/ 7117 w 7671"/>
                  <a:gd name="T115" fmla="*/ 3219 h 7004"/>
                  <a:gd name="T116" fmla="*/ 7404 w 7671"/>
                  <a:gd name="T117" fmla="*/ 3726 h 70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671" h="7004">
                    <a:moveTo>
                      <a:pt x="7585" y="2716"/>
                    </a:moveTo>
                    <a:lnTo>
                      <a:pt x="6499" y="2383"/>
                    </a:lnTo>
                    <a:lnTo>
                      <a:pt x="6499" y="1573"/>
                    </a:lnTo>
                    <a:cubicBezTo>
                      <a:pt x="6499" y="1527"/>
                      <a:pt x="6473" y="1485"/>
                      <a:pt x="6432" y="1465"/>
                    </a:cubicBezTo>
                    <a:lnTo>
                      <a:pt x="3498" y="13"/>
                    </a:lnTo>
                    <a:cubicBezTo>
                      <a:pt x="3497" y="13"/>
                      <a:pt x="3497" y="13"/>
                      <a:pt x="3495" y="13"/>
                    </a:cubicBezTo>
                    <a:cubicBezTo>
                      <a:pt x="3490" y="10"/>
                      <a:pt x="3468" y="0"/>
                      <a:pt x="3436" y="2"/>
                    </a:cubicBezTo>
                    <a:cubicBezTo>
                      <a:pt x="3403" y="4"/>
                      <a:pt x="3379" y="20"/>
                      <a:pt x="3374" y="23"/>
                    </a:cubicBezTo>
                    <a:lnTo>
                      <a:pt x="3374" y="23"/>
                    </a:lnTo>
                    <a:lnTo>
                      <a:pt x="1282" y="1515"/>
                    </a:lnTo>
                    <a:cubicBezTo>
                      <a:pt x="1250" y="1538"/>
                      <a:pt x="1231" y="1574"/>
                      <a:pt x="1231" y="1613"/>
                    </a:cubicBezTo>
                    <a:lnTo>
                      <a:pt x="1231" y="2655"/>
                    </a:lnTo>
                    <a:lnTo>
                      <a:pt x="842" y="2609"/>
                    </a:lnTo>
                    <a:cubicBezTo>
                      <a:pt x="842" y="2609"/>
                      <a:pt x="841" y="2609"/>
                      <a:pt x="839" y="2609"/>
                    </a:cubicBezTo>
                    <a:cubicBezTo>
                      <a:pt x="834" y="2609"/>
                      <a:pt x="822" y="2608"/>
                      <a:pt x="811" y="2610"/>
                    </a:cubicBezTo>
                    <a:cubicBezTo>
                      <a:pt x="797" y="2612"/>
                      <a:pt x="785" y="2616"/>
                      <a:pt x="780" y="2618"/>
                    </a:cubicBezTo>
                    <a:cubicBezTo>
                      <a:pt x="780" y="2618"/>
                      <a:pt x="779" y="2618"/>
                      <a:pt x="779" y="2618"/>
                    </a:cubicBezTo>
                    <a:lnTo>
                      <a:pt x="72" y="2932"/>
                    </a:lnTo>
                    <a:cubicBezTo>
                      <a:pt x="28" y="2951"/>
                      <a:pt x="0" y="2994"/>
                      <a:pt x="0" y="3042"/>
                    </a:cubicBezTo>
                    <a:lnTo>
                      <a:pt x="0" y="5060"/>
                    </a:lnTo>
                    <a:cubicBezTo>
                      <a:pt x="0" y="5105"/>
                      <a:pt x="24" y="5145"/>
                      <a:pt x="63" y="5166"/>
                    </a:cubicBezTo>
                    <a:lnTo>
                      <a:pt x="772" y="5555"/>
                    </a:lnTo>
                    <a:cubicBezTo>
                      <a:pt x="772" y="5555"/>
                      <a:pt x="790" y="5566"/>
                      <a:pt x="813" y="5568"/>
                    </a:cubicBezTo>
                    <a:cubicBezTo>
                      <a:pt x="833" y="5571"/>
                      <a:pt x="847" y="5568"/>
                      <a:pt x="847" y="5568"/>
                    </a:cubicBezTo>
                    <a:lnTo>
                      <a:pt x="1231" y="5513"/>
                    </a:lnTo>
                    <a:lnTo>
                      <a:pt x="1231" y="5735"/>
                    </a:lnTo>
                    <a:cubicBezTo>
                      <a:pt x="1231" y="5779"/>
                      <a:pt x="1255" y="5820"/>
                      <a:pt x="1294" y="5841"/>
                    </a:cubicBezTo>
                    <a:lnTo>
                      <a:pt x="3386" y="6987"/>
                    </a:lnTo>
                    <a:cubicBezTo>
                      <a:pt x="3386" y="6987"/>
                      <a:pt x="3409" y="7001"/>
                      <a:pt x="3440" y="7002"/>
                    </a:cubicBezTo>
                    <a:cubicBezTo>
                      <a:pt x="3463" y="7004"/>
                      <a:pt x="3486" y="6995"/>
                      <a:pt x="3486" y="6995"/>
                    </a:cubicBezTo>
                    <a:lnTo>
                      <a:pt x="3486" y="6994"/>
                    </a:lnTo>
                    <a:lnTo>
                      <a:pt x="3486" y="6994"/>
                    </a:lnTo>
                    <a:lnTo>
                      <a:pt x="6420" y="5879"/>
                    </a:lnTo>
                    <a:lnTo>
                      <a:pt x="7592" y="5433"/>
                    </a:lnTo>
                    <a:cubicBezTo>
                      <a:pt x="7639" y="5416"/>
                      <a:pt x="7670" y="5371"/>
                      <a:pt x="7670" y="5321"/>
                    </a:cubicBezTo>
                    <a:lnTo>
                      <a:pt x="7670" y="2832"/>
                    </a:lnTo>
                    <a:cubicBezTo>
                      <a:pt x="7671" y="2779"/>
                      <a:pt x="7636" y="2732"/>
                      <a:pt x="7585" y="2716"/>
                    </a:cubicBezTo>
                    <a:close/>
                    <a:moveTo>
                      <a:pt x="337" y="4559"/>
                    </a:moveTo>
                    <a:cubicBezTo>
                      <a:pt x="337" y="4571"/>
                      <a:pt x="331" y="4583"/>
                      <a:pt x="321" y="4591"/>
                    </a:cubicBezTo>
                    <a:cubicBezTo>
                      <a:pt x="313" y="4596"/>
                      <a:pt x="305" y="4599"/>
                      <a:pt x="296" y="4599"/>
                    </a:cubicBezTo>
                    <a:cubicBezTo>
                      <a:pt x="293" y="4599"/>
                      <a:pt x="289" y="4598"/>
                      <a:pt x="286" y="4597"/>
                    </a:cubicBezTo>
                    <a:lnTo>
                      <a:pt x="151" y="4560"/>
                    </a:lnTo>
                    <a:cubicBezTo>
                      <a:pt x="134" y="4555"/>
                      <a:pt x="122" y="4539"/>
                      <a:pt x="122" y="4521"/>
                    </a:cubicBezTo>
                    <a:lnTo>
                      <a:pt x="122" y="4147"/>
                    </a:lnTo>
                    <a:cubicBezTo>
                      <a:pt x="122" y="4136"/>
                      <a:pt x="126" y="4125"/>
                      <a:pt x="135" y="4117"/>
                    </a:cubicBezTo>
                    <a:cubicBezTo>
                      <a:pt x="143" y="4109"/>
                      <a:pt x="155" y="4106"/>
                      <a:pt x="166" y="4107"/>
                    </a:cubicBezTo>
                    <a:lnTo>
                      <a:pt x="300" y="4120"/>
                    </a:lnTo>
                    <a:cubicBezTo>
                      <a:pt x="321" y="4122"/>
                      <a:pt x="336" y="4139"/>
                      <a:pt x="336" y="4160"/>
                    </a:cubicBezTo>
                    <a:lnTo>
                      <a:pt x="336" y="4559"/>
                    </a:lnTo>
                    <a:lnTo>
                      <a:pt x="337" y="4559"/>
                    </a:lnTo>
                    <a:close/>
                    <a:moveTo>
                      <a:pt x="337" y="3761"/>
                    </a:moveTo>
                    <a:cubicBezTo>
                      <a:pt x="337" y="3782"/>
                      <a:pt x="321" y="3800"/>
                      <a:pt x="300" y="3802"/>
                    </a:cubicBezTo>
                    <a:lnTo>
                      <a:pt x="165" y="3813"/>
                    </a:lnTo>
                    <a:lnTo>
                      <a:pt x="162" y="3813"/>
                    </a:lnTo>
                    <a:cubicBezTo>
                      <a:pt x="152" y="3813"/>
                      <a:pt x="142" y="3809"/>
                      <a:pt x="135" y="3802"/>
                    </a:cubicBezTo>
                    <a:cubicBezTo>
                      <a:pt x="126" y="3795"/>
                      <a:pt x="122" y="3784"/>
                      <a:pt x="122" y="3773"/>
                    </a:cubicBezTo>
                    <a:lnTo>
                      <a:pt x="122" y="3398"/>
                    </a:lnTo>
                    <a:cubicBezTo>
                      <a:pt x="122" y="3380"/>
                      <a:pt x="134" y="3364"/>
                      <a:pt x="152" y="3359"/>
                    </a:cubicBezTo>
                    <a:lnTo>
                      <a:pt x="286" y="3324"/>
                    </a:lnTo>
                    <a:cubicBezTo>
                      <a:pt x="298" y="3321"/>
                      <a:pt x="311" y="3323"/>
                      <a:pt x="321" y="3331"/>
                    </a:cubicBezTo>
                    <a:cubicBezTo>
                      <a:pt x="331" y="3339"/>
                      <a:pt x="337" y="3350"/>
                      <a:pt x="337" y="3363"/>
                    </a:cubicBezTo>
                    <a:lnTo>
                      <a:pt x="337" y="3761"/>
                    </a:lnTo>
                    <a:lnTo>
                      <a:pt x="337" y="3761"/>
                    </a:lnTo>
                    <a:close/>
                    <a:moveTo>
                      <a:pt x="729" y="4668"/>
                    </a:moveTo>
                    <a:cubicBezTo>
                      <a:pt x="729" y="4680"/>
                      <a:pt x="723" y="4692"/>
                      <a:pt x="714" y="4700"/>
                    </a:cubicBezTo>
                    <a:cubicBezTo>
                      <a:pt x="706" y="4705"/>
                      <a:pt x="698" y="4708"/>
                      <a:pt x="689" y="4708"/>
                    </a:cubicBezTo>
                    <a:cubicBezTo>
                      <a:pt x="686" y="4708"/>
                      <a:pt x="682" y="4707"/>
                      <a:pt x="678" y="4706"/>
                    </a:cubicBezTo>
                    <a:lnTo>
                      <a:pt x="494" y="4655"/>
                    </a:lnTo>
                    <a:cubicBezTo>
                      <a:pt x="477" y="4651"/>
                      <a:pt x="465" y="4635"/>
                      <a:pt x="465" y="4617"/>
                    </a:cubicBezTo>
                    <a:lnTo>
                      <a:pt x="465" y="4180"/>
                    </a:lnTo>
                    <a:cubicBezTo>
                      <a:pt x="465" y="4169"/>
                      <a:pt x="470" y="4158"/>
                      <a:pt x="478" y="4150"/>
                    </a:cubicBezTo>
                    <a:cubicBezTo>
                      <a:pt x="486" y="4143"/>
                      <a:pt x="498" y="4139"/>
                      <a:pt x="509" y="4140"/>
                    </a:cubicBezTo>
                    <a:lnTo>
                      <a:pt x="693" y="4158"/>
                    </a:lnTo>
                    <a:cubicBezTo>
                      <a:pt x="714" y="4160"/>
                      <a:pt x="729" y="4178"/>
                      <a:pt x="729" y="4198"/>
                    </a:cubicBezTo>
                    <a:lnTo>
                      <a:pt x="729" y="4668"/>
                    </a:lnTo>
                    <a:lnTo>
                      <a:pt x="729" y="4668"/>
                    </a:lnTo>
                    <a:close/>
                    <a:moveTo>
                      <a:pt x="729" y="3729"/>
                    </a:moveTo>
                    <a:cubicBezTo>
                      <a:pt x="729" y="3750"/>
                      <a:pt x="713" y="3767"/>
                      <a:pt x="692" y="3769"/>
                    </a:cubicBezTo>
                    <a:lnTo>
                      <a:pt x="508" y="3784"/>
                    </a:lnTo>
                    <a:lnTo>
                      <a:pt x="505" y="3784"/>
                    </a:lnTo>
                    <a:cubicBezTo>
                      <a:pt x="495" y="3784"/>
                      <a:pt x="485" y="3781"/>
                      <a:pt x="478" y="3774"/>
                    </a:cubicBezTo>
                    <a:cubicBezTo>
                      <a:pt x="469" y="3766"/>
                      <a:pt x="465" y="3756"/>
                      <a:pt x="465" y="3744"/>
                    </a:cubicBezTo>
                    <a:lnTo>
                      <a:pt x="465" y="3308"/>
                    </a:lnTo>
                    <a:cubicBezTo>
                      <a:pt x="465" y="3290"/>
                      <a:pt x="477" y="3274"/>
                      <a:pt x="495" y="3269"/>
                    </a:cubicBezTo>
                    <a:lnTo>
                      <a:pt x="679" y="3221"/>
                    </a:lnTo>
                    <a:cubicBezTo>
                      <a:pt x="691" y="3217"/>
                      <a:pt x="704" y="3220"/>
                      <a:pt x="714" y="3228"/>
                    </a:cubicBezTo>
                    <a:cubicBezTo>
                      <a:pt x="723" y="3235"/>
                      <a:pt x="729" y="3247"/>
                      <a:pt x="729" y="3260"/>
                    </a:cubicBezTo>
                    <a:lnTo>
                      <a:pt x="729" y="3729"/>
                    </a:lnTo>
                    <a:close/>
                    <a:moveTo>
                      <a:pt x="1737" y="4948"/>
                    </a:moveTo>
                    <a:cubicBezTo>
                      <a:pt x="1737" y="4960"/>
                      <a:pt x="1731" y="4972"/>
                      <a:pt x="1721" y="4980"/>
                    </a:cubicBezTo>
                    <a:cubicBezTo>
                      <a:pt x="1714" y="4985"/>
                      <a:pt x="1706" y="4988"/>
                      <a:pt x="1697" y="4988"/>
                    </a:cubicBezTo>
                    <a:cubicBezTo>
                      <a:pt x="1693" y="4988"/>
                      <a:pt x="1690" y="4987"/>
                      <a:pt x="1686" y="4986"/>
                    </a:cubicBezTo>
                    <a:lnTo>
                      <a:pt x="1449" y="4920"/>
                    </a:lnTo>
                    <a:cubicBezTo>
                      <a:pt x="1431" y="4916"/>
                      <a:pt x="1419" y="4900"/>
                      <a:pt x="1419" y="4882"/>
                    </a:cubicBezTo>
                    <a:lnTo>
                      <a:pt x="1419" y="4274"/>
                    </a:lnTo>
                    <a:cubicBezTo>
                      <a:pt x="1419" y="4262"/>
                      <a:pt x="1424" y="4251"/>
                      <a:pt x="1432" y="4244"/>
                    </a:cubicBezTo>
                    <a:cubicBezTo>
                      <a:pt x="1441" y="4236"/>
                      <a:pt x="1452" y="4232"/>
                      <a:pt x="1463" y="4233"/>
                    </a:cubicBezTo>
                    <a:lnTo>
                      <a:pt x="1701" y="4257"/>
                    </a:lnTo>
                    <a:cubicBezTo>
                      <a:pt x="1721" y="4259"/>
                      <a:pt x="1737" y="4276"/>
                      <a:pt x="1737" y="4297"/>
                    </a:cubicBezTo>
                    <a:lnTo>
                      <a:pt x="1737" y="4948"/>
                    </a:lnTo>
                    <a:close/>
                    <a:moveTo>
                      <a:pt x="1737" y="3646"/>
                    </a:moveTo>
                    <a:cubicBezTo>
                      <a:pt x="1737" y="3667"/>
                      <a:pt x="1721" y="3684"/>
                      <a:pt x="1700" y="3686"/>
                    </a:cubicBezTo>
                    <a:lnTo>
                      <a:pt x="1463" y="3705"/>
                    </a:lnTo>
                    <a:cubicBezTo>
                      <a:pt x="1462" y="3706"/>
                      <a:pt x="1461" y="3706"/>
                      <a:pt x="1459" y="3706"/>
                    </a:cubicBezTo>
                    <a:cubicBezTo>
                      <a:pt x="1449" y="3706"/>
                      <a:pt x="1440" y="3702"/>
                      <a:pt x="1432" y="3695"/>
                    </a:cubicBezTo>
                    <a:cubicBezTo>
                      <a:pt x="1424" y="3687"/>
                      <a:pt x="1419" y="3677"/>
                      <a:pt x="1419" y="3665"/>
                    </a:cubicBezTo>
                    <a:lnTo>
                      <a:pt x="1419" y="3057"/>
                    </a:lnTo>
                    <a:cubicBezTo>
                      <a:pt x="1419" y="3039"/>
                      <a:pt x="1432" y="3023"/>
                      <a:pt x="1449" y="3018"/>
                    </a:cubicBezTo>
                    <a:lnTo>
                      <a:pt x="1687" y="2956"/>
                    </a:lnTo>
                    <a:cubicBezTo>
                      <a:pt x="1699" y="2953"/>
                      <a:pt x="1712" y="2955"/>
                      <a:pt x="1721" y="2963"/>
                    </a:cubicBezTo>
                    <a:cubicBezTo>
                      <a:pt x="1731" y="2970"/>
                      <a:pt x="1737" y="2982"/>
                      <a:pt x="1737" y="2995"/>
                    </a:cubicBezTo>
                    <a:lnTo>
                      <a:pt x="1737" y="3646"/>
                    </a:lnTo>
                    <a:close/>
                    <a:moveTo>
                      <a:pt x="1737" y="2344"/>
                    </a:moveTo>
                    <a:cubicBezTo>
                      <a:pt x="1737" y="2360"/>
                      <a:pt x="1728" y="2374"/>
                      <a:pt x="1713" y="2381"/>
                    </a:cubicBezTo>
                    <a:lnTo>
                      <a:pt x="1476" y="2486"/>
                    </a:lnTo>
                    <a:cubicBezTo>
                      <a:pt x="1471" y="2488"/>
                      <a:pt x="1465" y="2489"/>
                      <a:pt x="1460" y="2489"/>
                    </a:cubicBezTo>
                    <a:cubicBezTo>
                      <a:pt x="1452" y="2489"/>
                      <a:pt x="1444" y="2487"/>
                      <a:pt x="1437" y="2483"/>
                    </a:cubicBezTo>
                    <a:cubicBezTo>
                      <a:pt x="1426" y="2475"/>
                      <a:pt x="1419" y="2463"/>
                      <a:pt x="1419" y="2449"/>
                    </a:cubicBezTo>
                    <a:lnTo>
                      <a:pt x="1419" y="1841"/>
                    </a:lnTo>
                    <a:cubicBezTo>
                      <a:pt x="1419" y="1827"/>
                      <a:pt x="1426" y="1814"/>
                      <a:pt x="1438" y="1807"/>
                    </a:cubicBezTo>
                    <a:lnTo>
                      <a:pt x="1676" y="1659"/>
                    </a:lnTo>
                    <a:cubicBezTo>
                      <a:pt x="1688" y="1651"/>
                      <a:pt x="1704" y="1651"/>
                      <a:pt x="1716" y="1658"/>
                    </a:cubicBezTo>
                    <a:cubicBezTo>
                      <a:pt x="1729" y="1665"/>
                      <a:pt x="1737" y="1678"/>
                      <a:pt x="1737" y="1693"/>
                    </a:cubicBezTo>
                    <a:lnTo>
                      <a:pt x="1737" y="2344"/>
                    </a:lnTo>
                    <a:lnTo>
                      <a:pt x="1737" y="2344"/>
                    </a:lnTo>
                    <a:close/>
                    <a:moveTo>
                      <a:pt x="2329" y="5112"/>
                    </a:moveTo>
                    <a:cubicBezTo>
                      <a:pt x="2329" y="5124"/>
                      <a:pt x="2323" y="5136"/>
                      <a:pt x="2313" y="5144"/>
                    </a:cubicBezTo>
                    <a:cubicBezTo>
                      <a:pt x="2306" y="5149"/>
                      <a:pt x="2297" y="5152"/>
                      <a:pt x="2289" y="5152"/>
                    </a:cubicBezTo>
                    <a:cubicBezTo>
                      <a:pt x="2285" y="5152"/>
                      <a:pt x="2281" y="5152"/>
                      <a:pt x="2278" y="5151"/>
                    </a:cubicBezTo>
                    <a:lnTo>
                      <a:pt x="1960" y="5062"/>
                    </a:lnTo>
                    <a:cubicBezTo>
                      <a:pt x="1942" y="5058"/>
                      <a:pt x="1930" y="5042"/>
                      <a:pt x="1930" y="5024"/>
                    </a:cubicBezTo>
                    <a:lnTo>
                      <a:pt x="1930" y="4323"/>
                    </a:lnTo>
                    <a:cubicBezTo>
                      <a:pt x="1930" y="4312"/>
                      <a:pt x="1935" y="4301"/>
                      <a:pt x="1943" y="4293"/>
                    </a:cubicBezTo>
                    <a:cubicBezTo>
                      <a:pt x="1952" y="4286"/>
                      <a:pt x="1963" y="4282"/>
                      <a:pt x="1974" y="4283"/>
                    </a:cubicBezTo>
                    <a:lnTo>
                      <a:pt x="2292" y="4314"/>
                    </a:lnTo>
                    <a:cubicBezTo>
                      <a:pt x="2313" y="4316"/>
                      <a:pt x="2329" y="4334"/>
                      <a:pt x="2329" y="4354"/>
                    </a:cubicBezTo>
                    <a:lnTo>
                      <a:pt x="2329" y="5112"/>
                    </a:lnTo>
                    <a:close/>
                    <a:moveTo>
                      <a:pt x="2329" y="3597"/>
                    </a:moveTo>
                    <a:cubicBezTo>
                      <a:pt x="2329" y="3618"/>
                      <a:pt x="2313" y="3635"/>
                      <a:pt x="2292" y="3637"/>
                    </a:cubicBezTo>
                    <a:lnTo>
                      <a:pt x="1974" y="3663"/>
                    </a:lnTo>
                    <a:cubicBezTo>
                      <a:pt x="1973" y="3663"/>
                      <a:pt x="1971" y="3664"/>
                      <a:pt x="1970" y="3664"/>
                    </a:cubicBezTo>
                    <a:cubicBezTo>
                      <a:pt x="1960" y="3664"/>
                      <a:pt x="1951" y="3660"/>
                      <a:pt x="1943" y="3653"/>
                    </a:cubicBezTo>
                    <a:cubicBezTo>
                      <a:pt x="1935" y="3645"/>
                      <a:pt x="1930" y="3634"/>
                      <a:pt x="1930" y="3623"/>
                    </a:cubicBezTo>
                    <a:lnTo>
                      <a:pt x="1930" y="2923"/>
                    </a:lnTo>
                    <a:cubicBezTo>
                      <a:pt x="1930" y="2905"/>
                      <a:pt x="1942" y="2889"/>
                      <a:pt x="1960" y="2884"/>
                    </a:cubicBezTo>
                    <a:lnTo>
                      <a:pt x="2278" y="2800"/>
                    </a:lnTo>
                    <a:cubicBezTo>
                      <a:pt x="2290" y="2797"/>
                      <a:pt x="2303" y="2800"/>
                      <a:pt x="2313" y="2807"/>
                    </a:cubicBezTo>
                    <a:cubicBezTo>
                      <a:pt x="2323" y="2815"/>
                      <a:pt x="2329" y="2827"/>
                      <a:pt x="2329" y="2839"/>
                    </a:cubicBezTo>
                    <a:lnTo>
                      <a:pt x="2329" y="3597"/>
                    </a:lnTo>
                    <a:lnTo>
                      <a:pt x="2329" y="3597"/>
                    </a:lnTo>
                    <a:close/>
                    <a:moveTo>
                      <a:pt x="2329" y="2082"/>
                    </a:moveTo>
                    <a:cubicBezTo>
                      <a:pt x="2329" y="2098"/>
                      <a:pt x="2319" y="2112"/>
                      <a:pt x="2305" y="2119"/>
                    </a:cubicBezTo>
                    <a:lnTo>
                      <a:pt x="1987" y="2260"/>
                    </a:lnTo>
                    <a:cubicBezTo>
                      <a:pt x="1982" y="2262"/>
                      <a:pt x="1976" y="2263"/>
                      <a:pt x="1970" y="2263"/>
                    </a:cubicBezTo>
                    <a:cubicBezTo>
                      <a:pt x="1963" y="2263"/>
                      <a:pt x="1955" y="2261"/>
                      <a:pt x="1949" y="2257"/>
                    </a:cubicBezTo>
                    <a:cubicBezTo>
                      <a:pt x="1937" y="2249"/>
                      <a:pt x="1930" y="2236"/>
                      <a:pt x="1930" y="2223"/>
                    </a:cubicBezTo>
                    <a:lnTo>
                      <a:pt x="1930" y="1523"/>
                    </a:lnTo>
                    <a:cubicBezTo>
                      <a:pt x="1930" y="1509"/>
                      <a:pt x="1938" y="1496"/>
                      <a:pt x="1949" y="1489"/>
                    </a:cubicBezTo>
                    <a:lnTo>
                      <a:pt x="2267" y="1290"/>
                    </a:lnTo>
                    <a:cubicBezTo>
                      <a:pt x="2280" y="1282"/>
                      <a:pt x="2295" y="1282"/>
                      <a:pt x="2308" y="1289"/>
                    </a:cubicBezTo>
                    <a:cubicBezTo>
                      <a:pt x="2321" y="1296"/>
                      <a:pt x="2329" y="1310"/>
                      <a:pt x="2329" y="1324"/>
                    </a:cubicBezTo>
                    <a:lnTo>
                      <a:pt x="2329" y="2082"/>
                    </a:lnTo>
                    <a:lnTo>
                      <a:pt x="2329" y="2082"/>
                    </a:lnTo>
                    <a:close/>
                    <a:moveTo>
                      <a:pt x="3152" y="5341"/>
                    </a:moveTo>
                    <a:cubicBezTo>
                      <a:pt x="3152" y="5352"/>
                      <a:pt x="3147" y="5364"/>
                      <a:pt x="3139" y="5372"/>
                    </a:cubicBezTo>
                    <a:cubicBezTo>
                      <a:pt x="3124" y="5387"/>
                      <a:pt x="3104" y="5387"/>
                      <a:pt x="3098" y="5387"/>
                    </a:cubicBezTo>
                    <a:lnTo>
                      <a:pt x="3097" y="5387"/>
                    </a:lnTo>
                    <a:cubicBezTo>
                      <a:pt x="3018" y="5387"/>
                      <a:pt x="2710" y="5276"/>
                      <a:pt x="2650" y="5254"/>
                    </a:cubicBezTo>
                    <a:cubicBezTo>
                      <a:pt x="2634" y="5248"/>
                      <a:pt x="2623" y="5233"/>
                      <a:pt x="2623" y="5216"/>
                    </a:cubicBezTo>
                    <a:lnTo>
                      <a:pt x="2623" y="4391"/>
                    </a:lnTo>
                    <a:cubicBezTo>
                      <a:pt x="2623" y="4380"/>
                      <a:pt x="2628" y="4369"/>
                      <a:pt x="2636" y="4361"/>
                    </a:cubicBezTo>
                    <a:cubicBezTo>
                      <a:pt x="2645" y="4354"/>
                      <a:pt x="2656" y="4350"/>
                      <a:pt x="2667" y="4351"/>
                    </a:cubicBezTo>
                    <a:lnTo>
                      <a:pt x="3115" y="4395"/>
                    </a:lnTo>
                    <a:cubicBezTo>
                      <a:pt x="3136" y="4397"/>
                      <a:pt x="3152" y="4414"/>
                      <a:pt x="3152" y="4435"/>
                    </a:cubicBezTo>
                    <a:cubicBezTo>
                      <a:pt x="3152" y="4444"/>
                      <a:pt x="3152" y="5302"/>
                      <a:pt x="3152" y="5341"/>
                    </a:cubicBezTo>
                    <a:close/>
                    <a:moveTo>
                      <a:pt x="3152" y="3529"/>
                    </a:moveTo>
                    <a:cubicBezTo>
                      <a:pt x="3152" y="3550"/>
                      <a:pt x="3136" y="3567"/>
                      <a:pt x="3115" y="3569"/>
                    </a:cubicBezTo>
                    <a:lnTo>
                      <a:pt x="2667" y="3606"/>
                    </a:lnTo>
                    <a:cubicBezTo>
                      <a:pt x="2665" y="3606"/>
                      <a:pt x="2664" y="3606"/>
                      <a:pt x="2663" y="3606"/>
                    </a:cubicBezTo>
                    <a:cubicBezTo>
                      <a:pt x="2653" y="3606"/>
                      <a:pt x="2643" y="3602"/>
                      <a:pt x="2636" y="3595"/>
                    </a:cubicBezTo>
                    <a:cubicBezTo>
                      <a:pt x="2628" y="3588"/>
                      <a:pt x="2623" y="3577"/>
                      <a:pt x="2623" y="3566"/>
                    </a:cubicBezTo>
                    <a:lnTo>
                      <a:pt x="2623" y="2741"/>
                    </a:lnTo>
                    <a:cubicBezTo>
                      <a:pt x="2623" y="2722"/>
                      <a:pt x="2635" y="2706"/>
                      <a:pt x="2653" y="2702"/>
                    </a:cubicBezTo>
                    <a:lnTo>
                      <a:pt x="3101" y="2584"/>
                    </a:lnTo>
                    <a:cubicBezTo>
                      <a:pt x="3113" y="2581"/>
                      <a:pt x="3126" y="2583"/>
                      <a:pt x="3136" y="2591"/>
                    </a:cubicBezTo>
                    <a:cubicBezTo>
                      <a:pt x="3146" y="2599"/>
                      <a:pt x="3152" y="2610"/>
                      <a:pt x="3152" y="2623"/>
                    </a:cubicBezTo>
                    <a:lnTo>
                      <a:pt x="3152" y="3529"/>
                    </a:lnTo>
                    <a:lnTo>
                      <a:pt x="3152" y="3529"/>
                    </a:lnTo>
                    <a:close/>
                    <a:moveTo>
                      <a:pt x="3152" y="1717"/>
                    </a:moveTo>
                    <a:cubicBezTo>
                      <a:pt x="3152" y="1733"/>
                      <a:pt x="3142" y="1748"/>
                      <a:pt x="3128" y="1754"/>
                    </a:cubicBezTo>
                    <a:lnTo>
                      <a:pt x="2680" y="1953"/>
                    </a:lnTo>
                    <a:cubicBezTo>
                      <a:pt x="2674" y="1955"/>
                      <a:pt x="2669" y="1956"/>
                      <a:pt x="2663" y="1956"/>
                    </a:cubicBezTo>
                    <a:cubicBezTo>
                      <a:pt x="2656" y="1956"/>
                      <a:pt x="2648" y="1954"/>
                      <a:pt x="2641" y="1950"/>
                    </a:cubicBezTo>
                    <a:cubicBezTo>
                      <a:pt x="2630" y="1942"/>
                      <a:pt x="2623" y="1930"/>
                      <a:pt x="2623" y="1916"/>
                    </a:cubicBezTo>
                    <a:lnTo>
                      <a:pt x="2623" y="1091"/>
                    </a:lnTo>
                    <a:cubicBezTo>
                      <a:pt x="2623" y="1077"/>
                      <a:pt x="2630" y="1064"/>
                      <a:pt x="2642" y="1057"/>
                    </a:cubicBezTo>
                    <a:lnTo>
                      <a:pt x="3090" y="777"/>
                    </a:lnTo>
                    <a:cubicBezTo>
                      <a:pt x="3103" y="769"/>
                      <a:pt x="3118" y="769"/>
                      <a:pt x="3131" y="776"/>
                    </a:cubicBezTo>
                    <a:cubicBezTo>
                      <a:pt x="3144" y="783"/>
                      <a:pt x="3152" y="797"/>
                      <a:pt x="3152" y="811"/>
                    </a:cubicBezTo>
                    <a:lnTo>
                      <a:pt x="3152" y="1717"/>
                    </a:lnTo>
                    <a:lnTo>
                      <a:pt x="3152" y="1717"/>
                    </a:lnTo>
                    <a:close/>
                    <a:moveTo>
                      <a:pt x="4934" y="1266"/>
                    </a:moveTo>
                    <a:cubicBezTo>
                      <a:pt x="4934" y="1252"/>
                      <a:pt x="4941" y="1240"/>
                      <a:pt x="4952" y="1232"/>
                    </a:cubicBezTo>
                    <a:cubicBezTo>
                      <a:pt x="4963" y="1225"/>
                      <a:pt x="4978" y="1224"/>
                      <a:pt x="4990" y="1229"/>
                    </a:cubicBezTo>
                    <a:lnTo>
                      <a:pt x="5469" y="1436"/>
                    </a:lnTo>
                    <a:cubicBezTo>
                      <a:pt x="5483" y="1442"/>
                      <a:pt x="5493" y="1457"/>
                      <a:pt x="5493" y="1473"/>
                    </a:cubicBezTo>
                    <a:lnTo>
                      <a:pt x="5493" y="2187"/>
                    </a:lnTo>
                    <a:cubicBezTo>
                      <a:pt x="5493" y="2200"/>
                      <a:pt x="5487" y="2212"/>
                      <a:pt x="5477" y="2220"/>
                    </a:cubicBezTo>
                    <a:cubicBezTo>
                      <a:pt x="5470" y="2225"/>
                      <a:pt x="5461" y="2228"/>
                      <a:pt x="5453" y="2228"/>
                    </a:cubicBezTo>
                    <a:cubicBezTo>
                      <a:pt x="5449" y="2228"/>
                      <a:pt x="5445" y="2227"/>
                      <a:pt x="5441" y="2226"/>
                    </a:cubicBezTo>
                    <a:lnTo>
                      <a:pt x="4963" y="2079"/>
                    </a:lnTo>
                    <a:cubicBezTo>
                      <a:pt x="4946" y="2074"/>
                      <a:pt x="4934" y="2058"/>
                      <a:pt x="4934" y="2040"/>
                    </a:cubicBezTo>
                    <a:lnTo>
                      <a:pt x="4934" y="1266"/>
                    </a:lnTo>
                    <a:lnTo>
                      <a:pt x="4934" y="1266"/>
                    </a:lnTo>
                    <a:close/>
                    <a:moveTo>
                      <a:pt x="4934" y="2815"/>
                    </a:moveTo>
                    <a:cubicBezTo>
                      <a:pt x="4934" y="2803"/>
                      <a:pt x="4939" y="2791"/>
                      <a:pt x="4948" y="2784"/>
                    </a:cubicBezTo>
                    <a:cubicBezTo>
                      <a:pt x="4958" y="2776"/>
                      <a:pt x="4970" y="2773"/>
                      <a:pt x="4981" y="2775"/>
                    </a:cubicBezTo>
                    <a:lnTo>
                      <a:pt x="5460" y="2862"/>
                    </a:lnTo>
                    <a:cubicBezTo>
                      <a:pt x="5479" y="2866"/>
                      <a:pt x="5493" y="2882"/>
                      <a:pt x="5493" y="2902"/>
                    </a:cubicBezTo>
                    <a:lnTo>
                      <a:pt x="5493" y="3623"/>
                    </a:lnTo>
                    <a:cubicBezTo>
                      <a:pt x="5493" y="3634"/>
                      <a:pt x="5488" y="3645"/>
                      <a:pt x="5480" y="3653"/>
                    </a:cubicBezTo>
                    <a:cubicBezTo>
                      <a:pt x="5473" y="3660"/>
                      <a:pt x="5463" y="3664"/>
                      <a:pt x="5453" y="3664"/>
                    </a:cubicBezTo>
                    <a:cubicBezTo>
                      <a:pt x="5452" y="3664"/>
                      <a:pt x="5451" y="3663"/>
                      <a:pt x="5450" y="3663"/>
                    </a:cubicBezTo>
                    <a:lnTo>
                      <a:pt x="4971" y="3629"/>
                    </a:lnTo>
                    <a:cubicBezTo>
                      <a:pt x="4950" y="3628"/>
                      <a:pt x="4934" y="3610"/>
                      <a:pt x="4934" y="3589"/>
                    </a:cubicBezTo>
                    <a:lnTo>
                      <a:pt x="4934" y="2815"/>
                    </a:lnTo>
                    <a:close/>
                    <a:moveTo>
                      <a:pt x="3688" y="727"/>
                    </a:moveTo>
                    <a:cubicBezTo>
                      <a:pt x="3688" y="714"/>
                      <a:pt x="3695" y="701"/>
                      <a:pt x="3706" y="694"/>
                    </a:cubicBezTo>
                    <a:cubicBezTo>
                      <a:pt x="3718" y="686"/>
                      <a:pt x="3732" y="685"/>
                      <a:pt x="3744" y="690"/>
                    </a:cubicBezTo>
                    <a:lnTo>
                      <a:pt x="4424" y="984"/>
                    </a:lnTo>
                    <a:cubicBezTo>
                      <a:pt x="4439" y="991"/>
                      <a:pt x="4449" y="1005"/>
                      <a:pt x="4449" y="1021"/>
                    </a:cubicBezTo>
                    <a:lnTo>
                      <a:pt x="4449" y="1867"/>
                    </a:lnTo>
                    <a:cubicBezTo>
                      <a:pt x="4449" y="1879"/>
                      <a:pt x="4442" y="1891"/>
                      <a:pt x="4432" y="1899"/>
                    </a:cubicBezTo>
                    <a:cubicBezTo>
                      <a:pt x="4425" y="1904"/>
                      <a:pt x="4417" y="1907"/>
                      <a:pt x="4408" y="1907"/>
                    </a:cubicBezTo>
                    <a:cubicBezTo>
                      <a:pt x="4404" y="1907"/>
                      <a:pt x="4400" y="1906"/>
                      <a:pt x="4396" y="1905"/>
                    </a:cubicBezTo>
                    <a:lnTo>
                      <a:pt x="3717" y="1696"/>
                    </a:lnTo>
                    <a:cubicBezTo>
                      <a:pt x="3700" y="1691"/>
                      <a:pt x="3688" y="1675"/>
                      <a:pt x="3688" y="1658"/>
                    </a:cubicBezTo>
                    <a:lnTo>
                      <a:pt x="3688" y="727"/>
                    </a:lnTo>
                    <a:lnTo>
                      <a:pt x="3688" y="727"/>
                    </a:lnTo>
                    <a:close/>
                    <a:moveTo>
                      <a:pt x="3688" y="3518"/>
                    </a:moveTo>
                    <a:lnTo>
                      <a:pt x="3688" y="2588"/>
                    </a:lnTo>
                    <a:cubicBezTo>
                      <a:pt x="3688" y="2576"/>
                      <a:pt x="3694" y="2564"/>
                      <a:pt x="3703" y="2557"/>
                    </a:cubicBezTo>
                    <a:cubicBezTo>
                      <a:pt x="3712" y="2549"/>
                      <a:pt x="3724" y="2546"/>
                      <a:pt x="3736" y="2548"/>
                    </a:cubicBezTo>
                    <a:lnTo>
                      <a:pt x="4415" y="2672"/>
                    </a:lnTo>
                    <a:cubicBezTo>
                      <a:pt x="4434" y="2676"/>
                      <a:pt x="4448" y="2692"/>
                      <a:pt x="4448" y="2712"/>
                    </a:cubicBezTo>
                    <a:lnTo>
                      <a:pt x="4448" y="3557"/>
                    </a:lnTo>
                    <a:cubicBezTo>
                      <a:pt x="4448" y="3568"/>
                      <a:pt x="4444" y="3579"/>
                      <a:pt x="4436" y="3586"/>
                    </a:cubicBezTo>
                    <a:cubicBezTo>
                      <a:pt x="4428" y="3593"/>
                      <a:pt x="4418" y="3597"/>
                      <a:pt x="4408" y="3597"/>
                    </a:cubicBezTo>
                    <a:cubicBezTo>
                      <a:pt x="4407" y="3597"/>
                      <a:pt x="4407" y="3597"/>
                      <a:pt x="4406" y="3597"/>
                    </a:cubicBezTo>
                    <a:lnTo>
                      <a:pt x="3726" y="3558"/>
                    </a:lnTo>
                    <a:cubicBezTo>
                      <a:pt x="3705" y="3557"/>
                      <a:pt x="3688" y="3539"/>
                      <a:pt x="3688" y="3518"/>
                    </a:cubicBezTo>
                    <a:close/>
                    <a:moveTo>
                      <a:pt x="5014" y="6300"/>
                    </a:moveTo>
                    <a:cubicBezTo>
                      <a:pt x="5014" y="6317"/>
                      <a:pt x="5004" y="6331"/>
                      <a:pt x="4989" y="6338"/>
                    </a:cubicBezTo>
                    <a:lnTo>
                      <a:pt x="4099" y="6676"/>
                    </a:lnTo>
                    <a:cubicBezTo>
                      <a:pt x="4094" y="6677"/>
                      <a:pt x="4089" y="6678"/>
                      <a:pt x="4085" y="6678"/>
                    </a:cubicBezTo>
                    <a:cubicBezTo>
                      <a:pt x="4077" y="6678"/>
                      <a:pt x="4069" y="6676"/>
                      <a:pt x="4062" y="6671"/>
                    </a:cubicBezTo>
                    <a:cubicBezTo>
                      <a:pt x="4051" y="6664"/>
                      <a:pt x="4045" y="6651"/>
                      <a:pt x="4045" y="6638"/>
                    </a:cubicBezTo>
                    <a:lnTo>
                      <a:pt x="4045" y="4424"/>
                    </a:lnTo>
                    <a:cubicBezTo>
                      <a:pt x="4045" y="4403"/>
                      <a:pt x="4061" y="4385"/>
                      <a:pt x="4082" y="4384"/>
                    </a:cubicBezTo>
                    <a:lnTo>
                      <a:pt x="4972" y="4323"/>
                    </a:lnTo>
                    <a:cubicBezTo>
                      <a:pt x="4983" y="4323"/>
                      <a:pt x="4994" y="4327"/>
                      <a:pt x="5002" y="4334"/>
                    </a:cubicBezTo>
                    <a:cubicBezTo>
                      <a:pt x="5010" y="4342"/>
                      <a:pt x="5015" y="4352"/>
                      <a:pt x="5015" y="4364"/>
                    </a:cubicBezTo>
                    <a:lnTo>
                      <a:pt x="5015" y="6300"/>
                    </a:lnTo>
                    <a:lnTo>
                      <a:pt x="5014" y="6300"/>
                    </a:lnTo>
                    <a:close/>
                    <a:moveTo>
                      <a:pt x="6087" y="5892"/>
                    </a:moveTo>
                    <a:cubicBezTo>
                      <a:pt x="6087" y="5909"/>
                      <a:pt x="6076" y="5924"/>
                      <a:pt x="6061" y="5930"/>
                    </a:cubicBezTo>
                    <a:lnTo>
                      <a:pt x="5467" y="6156"/>
                    </a:lnTo>
                    <a:cubicBezTo>
                      <a:pt x="5462" y="6157"/>
                      <a:pt x="5458" y="6158"/>
                      <a:pt x="5453" y="6158"/>
                    </a:cubicBezTo>
                    <a:cubicBezTo>
                      <a:pt x="5445" y="6158"/>
                      <a:pt x="5437" y="6156"/>
                      <a:pt x="5430" y="6151"/>
                    </a:cubicBezTo>
                    <a:cubicBezTo>
                      <a:pt x="5419" y="6144"/>
                      <a:pt x="5413" y="6131"/>
                      <a:pt x="5413" y="6118"/>
                    </a:cubicBezTo>
                    <a:lnTo>
                      <a:pt x="5413" y="4331"/>
                    </a:lnTo>
                    <a:cubicBezTo>
                      <a:pt x="5413" y="4310"/>
                      <a:pt x="5429" y="4293"/>
                      <a:pt x="5450" y="4291"/>
                    </a:cubicBezTo>
                    <a:lnTo>
                      <a:pt x="6044" y="4251"/>
                    </a:lnTo>
                    <a:cubicBezTo>
                      <a:pt x="6055" y="4250"/>
                      <a:pt x="6066" y="4254"/>
                      <a:pt x="6074" y="4262"/>
                    </a:cubicBezTo>
                    <a:cubicBezTo>
                      <a:pt x="6082" y="4269"/>
                      <a:pt x="6087" y="4280"/>
                      <a:pt x="6087" y="4291"/>
                    </a:cubicBezTo>
                    <a:lnTo>
                      <a:pt x="6087" y="5892"/>
                    </a:lnTo>
                    <a:close/>
                    <a:moveTo>
                      <a:pt x="6258" y="3660"/>
                    </a:moveTo>
                    <a:cubicBezTo>
                      <a:pt x="6258" y="3671"/>
                      <a:pt x="6253" y="3682"/>
                      <a:pt x="6245" y="3690"/>
                    </a:cubicBezTo>
                    <a:cubicBezTo>
                      <a:pt x="6238" y="3697"/>
                      <a:pt x="6228" y="3701"/>
                      <a:pt x="6218" y="3701"/>
                    </a:cubicBezTo>
                    <a:lnTo>
                      <a:pt x="6215" y="3701"/>
                    </a:lnTo>
                    <a:lnTo>
                      <a:pt x="5860" y="3680"/>
                    </a:lnTo>
                    <a:cubicBezTo>
                      <a:pt x="5839" y="3679"/>
                      <a:pt x="5822" y="3662"/>
                      <a:pt x="5822" y="3640"/>
                    </a:cubicBezTo>
                    <a:lnTo>
                      <a:pt x="5822" y="2977"/>
                    </a:lnTo>
                    <a:cubicBezTo>
                      <a:pt x="5822" y="2965"/>
                      <a:pt x="5828" y="2953"/>
                      <a:pt x="5837" y="2946"/>
                    </a:cubicBezTo>
                    <a:cubicBezTo>
                      <a:pt x="5846" y="2938"/>
                      <a:pt x="5858" y="2935"/>
                      <a:pt x="5870" y="2937"/>
                    </a:cubicBezTo>
                    <a:lnTo>
                      <a:pt x="6225" y="3002"/>
                    </a:lnTo>
                    <a:cubicBezTo>
                      <a:pt x="6244" y="3005"/>
                      <a:pt x="6258" y="3022"/>
                      <a:pt x="6258" y="3041"/>
                    </a:cubicBezTo>
                    <a:lnTo>
                      <a:pt x="6258" y="3660"/>
                    </a:lnTo>
                    <a:lnTo>
                      <a:pt x="6258" y="3660"/>
                    </a:lnTo>
                    <a:close/>
                    <a:moveTo>
                      <a:pt x="6258" y="2422"/>
                    </a:moveTo>
                    <a:cubicBezTo>
                      <a:pt x="6258" y="2435"/>
                      <a:pt x="6252" y="2447"/>
                      <a:pt x="6242" y="2455"/>
                    </a:cubicBezTo>
                    <a:cubicBezTo>
                      <a:pt x="6235" y="2460"/>
                      <a:pt x="6226" y="2463"/>
                      <a:pt x="6218" y="2463"/>
                    </a:cubicBezTo>
                    <a:cubicBezTo>
                      <a:pt x="6214" y="2463"/>
                      <a:pt x="6210" y="2462"/>
                      <a:pt x="6206" y="2461"/>
                    </a:cubicBezTo>
                    <a:lnTo>
                      <a:pt x="5851" y="2352"/>
                    </a:lnTo>
                    <a:cubicBezTo>
                      <a:pt x="5834" y="2346"/>
                      <a:pt x="5823" y="2331"/>
                      <a:pt x="5823" y="2313"/>
                    </a:cubicBezTo>
                    <a:lnTo>
                      <a:pt x="5823" y="1650"/>
                    </a:lnTo>
                    <a:cubicBezTo>
                      <a:pt x="5823" y="1636"/>
                      <a:pt x="5829" y="1624"/>
                      <a:pt x="5841" y="1616"/>
                    </a:cubicBezTo>
                    <a:cubicBezTo>
                      <a:pt x="5852" y="1609"/>
                      <a:pt x="5866" y="1608"/>
                      <a:pt x="5879" y="1613"/>
                    </a:cubicBezTo>
                    <a:lnTo>
                      <a:pt x="6234" y="1766"/>
                    </a:lnTo>
                    <a:cubicBezTo>
                      <a:pt x="6249" y="1773"/>
                      <a:pt x="6258" y="1787"/>
                      <a:pt x="6258" y="1803"/>
                    </a:cubicBezTo>
                    <a:lnTo>
                      <a:pt x="6258" y="2422"/>
                    </a:lnTo>
                    <a:lnTo>
                      <a:pt x="6258" y="2422"/>
                    </a:lnTo>
                    <a:close/>
                    <a:moveTo>
                      <a:pt x="6968" y="4762"/>
                    </a:moveTo>
                    <a:cubicBezTo>
                      <a:pt x="6968" y="4781"/>
                      <a:pt x="6954" y="4798"/>
                      <a:pt x="6935" y="4801"/>
                    </a:cubicBezTo>
                    <a:lnTo>
                      <a:pt x="6677" y="4851"/>
                    </a:lnTo>
                    <a:cubicBezTo>
                      <a:pt x="6674" y="4852"/>
                      <a:pt x="6672" y="4852"/>
                      <a:pt x="6669" y="4852"/>
                    </a:cubicBezTo>
                    <a:cubicBezTo>
                      <a:pt x="6660" y="4852"/>
                      <a:pt x="6651" y="4848"/>
                      <a:pt x="6644" y="4842"/>
                    </a:cubicBezTo>
                    <a:cubicBezTo>
                      <a:pt x="6635" y="4835"/>
                      <a:pt x="6629" y="4824"/>
                      <a:pt x="6629" y="4812"/>
                    </a:cubicBezTo>
                    <a:lnTo>
                      <a:pt x="6629" y="4249"/>
                    </a:lnTo>
                    <a:cubicBezTo>
                      <a:pt x="6629" y="4228"/>
                      <a:pt x="6646" y="4210"/>
                      <a:pt x="6667" y="4209"/>
                    </a:cubicBezTo>
                    <a:lnTo>
                      <a:pt x="6925" y="4191"/>
                    </a:lnTo>
                    <a:cubicBezTo>
                      <a:pt x="6936" y="4191"/>
                      <a:pt x="6947" y="4195"/>
                      <a:pt x="6955" y="4202"/>
                    </a:cubicBezTo>
                    <a:cubicBezTo>
                      <a:pt x="6963" y="4210"/>
                      <a:pt x="6968" y="4220"/>
                      <a:pt x="6968" y="4232"/>
                    </a:cubicBezTo>
                    <a:lnTo>
                      <a:pt x="6968" y="4762"/>
                    </a:lnTo>
                    <a:lnTo>
                      <a:pt x="6968" y="4762"/>
                    </a:lnTo>
                    <a:close/>
                    <a:moveTo>
                      <a:pt x="6968" y="3701"/>
                    </a:moveTo>
                    <a:cubicBezTo>
                      <a:pt x="6968" y="3712"/>
                      <a:pt x="6963" y="3723"/>
                      <a:pt x="6955" y="3730"/>
                    </a:cubicBezTo>
                    <a:cubicBezTo>
                      <a:pt x="6947" y="3737"/>
                      <a:pt x="6938" y="3741"/>
                      <a:pt x="6927" y="3741"/>
                    </a:cubicBezTo>
                    <a:lnTo>
                      <a:pt x="6925" y="3741"/>
                    </a:lnTo>
                    <a:lnTo>
                      <a:pt x="6667" y="3726"/>
                    </a:lnTo>
                    <a:cubicBezTo>
                      <a:pt x="6646" y="3725"/>
                      <a:pt x="6629" y="3708"/>
                      <a:pt x="6629" y="3686"/>
                    </a:cubicBezTo>
                    <a:lnTo>
                      <a:pt x="6629" y="3124"/>
                    </a:lnTo>
                    <a:cubicBezTo>
                      <a:pt x="6629" y="3112"/>
                      <a:pt x="6634" y="3101"/>
                      <a:pt x="6644" y="3093"/>
                    </a:cubicBezTo>
                    <a:cubicBezTo>
                      <a:pt x="6653" y="3085"/>
                      <a:pt x="6665" y="3082"/>
                      <a:pt x="6677" y="3084"/>
                    </a:cubicBezTo>
                    <a:lnTo>
                      <a:pt x="6934" y="3131"/>
                    </a:lnTo>
                    <a:cubicBezTo>
                      <a:pt x="6953" y="3135"/>
                      <a:pt x="6967" y="3151"/>
                      <a:pt x="6967" y="3171"/>
                    </a:cubicBezTo>
                    <a:lnTo>
                      <a:pt x="6967" y="3701"/>
                    </a:lnTo>
                    <a:lnTo>
                      <a:pt x="6968" y="3701"/>
                    </a:lnTo>
                    <a:close/>
                    <a:moveTo>
                      <a:pt x="7404" y="4678"/>
                    </a:moveTo>
                    <a:cubicBezTo>
                      <a:pt x="7404" y="4697"/>
                      <a:pt x="7390" y="4714"/>
                      <a:pt x="7371" y="4717"/>
                    </a:cubicBezTo>
                    <a:lnTo>
                      <a:pt x="7165" y="4757"/>
                    </a:lnTo>
                    <a:cubicBezTo>
                      <a:pt x="7162" y="4757"/>
                      <a:pt x="7160" y="4758"/>
                      <a:pt x="7157" y="4758"/>
                    </a:cubicBezTo>
                    <a:cubicBezTo>
                      <a:pt x="7148" y="4758"/>
                      <a:pt x="7139" y="4754"/>
                      <a:pt x="7132" y="4748"/>
                    </a:cubicBezTo>
                    <a:cubicBezTo>
                      <a:pt x="7122" y="4741"/>
                      <a:pt x="7117" y="4729"/>
                      <a:pt x="7117" y="4717"/>
                    </a:cubicBezTo>
                    <a:lnTo>
                      <a:pt x="7117" y="4216"/>
                    </a:lnTo>
                    <a:cubicBezTo>
                      <a:pt x="7117" y="4195"/>
                      <a:pt x="7134" y="4177"/>
                      <a:pt x="7155" y="4176"/>
                    </a:cubicBezTo>
                    <a:lnTo>
                      <a:pt x="7361" y="4162"/>
                    </a:lnTo>
                    <a:cubicBezTo>
                      <a:pt x="7372" y="4161"/>
                      <a:pt x="7383" y="4165"/>
                      <a:pt x="7391" y="4172"/>
                    </a:cubicBezTo>
                    <a:cubicBezTo>
                      <a:pt x="7399" y="4180"/>
                      <a:pt x="7404" y="4191"/>
                      <a:pt x="7404" y="4202"/>
                    </a:cubicBezTo>
                    <a:lnTo>
                      <a:pt x="7404" y="4678"/>
                    </a:lnTo>
                    <a:lnTo>
                      <a:pt x="7404" y="4678"/>
                    </a:lnTo>
                    <a:close/>
                    <a:moveTo>
                      <a:pt x="7404" y="3726"/>
                    </a:moveTo>
                    <a:cubicBezTo>
                      <a:pt x="7404" y="3737"/>
                      <a:pt x="7399" y="3748"/>
                      <a:pt x="7391" y="3755"/>
                    </a:cubicBezTo>
                    <a:cubicBezTo>
                      <a:pt x="7384" y="3762"/>
                      <a:pt x="7374" y="3766"/>
                      <a:pt x="7364" y="3766"/>
                    </a:cubicBezTo>
                    <a:cubicBezTo>
                      <a:pt x="7363" y="3766"/>
                      <a:pt x="7362" y="3766"/>
                      <a:pt x="7361" y="3766"/>
                    </a:cubicBezTo>
                    <a:lnTo>
                      <a:pt x="7155" y="3754"/>
                    </a:lnTo>
                    <a:cubicBezTo>
                      <a:pt x="7134" y="3753"/>
                      <a:pt x="7117" y="3736"/>
                      <a:pt x="7117" y="3714"/>
                    </a:cubicBezTo>
                    <a:lnTo>
                      <a:pt x="7117" y="3219"/>
                    </a:lnTo>
                    <a:cubicBezTo>
                      <a:pt x="7117" y="3207"/>
                      <a:pt x="7122" y="3196"/>
                      <a:pt x="7131" y="3188"/>
                    </a:cubicBezTo>
                    <a:cubicBezTo>
                      <a:pt x="7140" y="3181"/>
                      <a:pt x="7152" y="3177"/>
                      <a:pt x="7164" y="3179"/>
                    </a:cubicBezTo>
                    <a:lnTo>
                      <a:pt x="7370" y="3210"/>
                    </a:lnTo>
                    <a:cubicBezTo>
                      <a:pt x="7390" y="3213"/>
                      <a:pt x="7404" y="3230"/>
                      <a:pt x="7404" y="3250"/>
                    </a:cubicBezTo>
                    <a:lnTo>
                      <a:pt x="7404" y="3726"/>
                    </a:lnTo>
                    <a:lnTo>
                      <a:pt x="7404" y="3726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74" name="íś1ïḍe">
                <a:extLst>
                  <a:ext uri="{FF2B5EF4-FFF2-40B4-BE49-F238E27FC236}">
                    <a16:creationId xmlns:a16="http://schemas.microsoft.com/office/drawing/2014/main" id="{A4EEDDC4-DF70-4A5A-87AA-FCA8DA3985A1}"/>
                  </a:ext>
                </a:extLst>
              </p:cNvPr>
              <p:cNvSpPr txBox="1"/>
              <p:nvPr/>
            </p:nvSpPr>
            <p:spPr>
              <a:xfrm>
                <a:off x="5936325" y="2102560"/>
                <a:ext cx="2396239" cy="56777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75" name="í$líḍê">
                <a:extLst>
                  <a:ext uri="{FF2B5EF4-FFF2-40B4-BE49-F238E27FC236}">
                    <a16:creationId xmlns:a16="http://schemas.microsoft.com/office/drawing/2014/main" id="{AA8AFC5E-C2FF-4B75-AAE9-ED9382908CE8}"/>
                  </a:ext>
                </a:extLst>
              </p:cNvPr>
              <p:cNvSpPr/>
              <p:nvPr/>
            </p:nvSpPr>
            <p:spPr>
              <a:xfrm>
                <a:off x="5936325" y="1666875"/>
                <a:ext cx="2396239" cy="435685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68" name="î$ḻîďe">
              <a:extLst>
                <a:ext uri="{FF2B5EF4-FFF2-40B4-BE49-F238E27FC236}">
                  <a16:creationId xmlns:a16="http://schemas.microsoft.com/office/drawing/2014/main" id="{91152CE9-FBA2-4F17-ADBC-24525B1F4C3C}"/>
                </a:ext>
              </a:extLst>
            </p:cNvPr>
            <p:cNvSpPr/>
            <p:nvPr/>
          </p:nvSpPr>
          <p:spPr>
            <a:xfrm>
              <a:off x="669925" y="2449081"/>
              <a:ext cx="2613001" cy="442502"/>
            </a:xfrm>
            <a:prstGeom prst="roundRect">
              <a:avLst>
                <a:gd name="adj" fmla="val 21525"/>
              </a:avLst>
            </a:pr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69" name="ïSḻîdê">
              <a:extLst>
                <a:ext uri="{FF2B5EF4-FFF2-40B4-BE49-F238E27FC236}">
                  <a16:creationId xmlns:a16="http://schemas.microsoft.com/office/drawing/2014/main" id="{7940F7E8-0DCD-48DC-B8A3-95E925DACE47}"/>
                </a:ext>
              </a:extLst>
            </p:cNvPr>
            <p:cNvSpPr/>
            <p:nvPr/>
          </p:nvSpPr>
          <p:spPr>
            <a:xfrm>
              <a:off x="951791" y="2341215"/>
              <a:ext cx="658232" cy="658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0" name="ïslíḑé">
              <a:extLst>
                <a:ext uri="{FF2B5EF4-FFF2-40B4-BE49-F238E27FC236}">
                  <a16:creationId xmlns:a16="http://schemas.microsoft.com/office/drawing/2014/main" id="{E406693B-C1A3-453E-A3D7-83D45AB0B4AD}"/>
                </a:ext>
              </a:extLst>
            </p:cNvPr>
            <p:cNvSpPr/>
            <p:nvPr/>
          </p:nvSpPr>
          <p:spPr>
            <a:xfrm>
              <a:off x="1657268" y="2425494"/>
              <a:ext cx="1499260" cy="4660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a14="http://schemas.microsoft.com/office/drawing/2010/main" xmlns:a16="http://schemas.microsoft.com/office/drawing/2014/main" xmlns:lc="http://schemas.openxmlformats.org/drawingml/2006/lockedCanvas" xmlns="" val="1"/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2000" b="1" i="1" dirty="0">
                  <a:solidFill>
                    <a:schemeClr val="bg1"/>
                  </a:solidFill>
                </a:rPr>
                <a:t>Text here</a:t>
              </a:r>
            </a:p>
          </p:txBody>
        </p:sp>
        <p:sp>
          <p:nvSpPr>
            <p:cNvPr id="71" name="išḷîḋè">
              <a:extLst>
                <a:ext uri="{FF2B5EF4-FFF2-40B4-BE49-F238E27FC236}">
                  <a16:creationId xmlns:a16="http://schemas.microsoft.com/office/drawing/2014/main" id="{92B3C17F-5521-4496-A22E-5C0485AC9FCC}"/>
                </a:ext>
              </a:extLst>
            </p:cNvPr>
            <p:cNvSpPr/>
            <p:nvPr/>
          </p:nvSpPr>
          <p:spPr>
            <a:xfrm>
              <a:off x="1059657" y="2449081"/>
              <a:ext cx="442502" cy="442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635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2" name="íṥļiďè">
              <a:extLst>
                <a:ext uri="{FF2B5EF4-FFF2-40B4-BE49-F238E27FC236}">
                  <a16:creationId xmlns:a16="http://schemas.microsoft.com/office/drawing/2014/main" id="{8A899B40-F721-4A61-876D-3FB99D5D07BC}"/>
                </a:ext>
              </a:extLst>
            </p:cNvPr>
            <p:cNvSpPr/>
            <p:nvPr/>
          </p:nvSpPr>
          <p:spPr>
            <a:xfrm>
              <a:off x="1161958" y="2569972"/>
              <a:ext cx="237901" cy="2007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427" y="0"/>
                  </a:moveTo>
                  <a:cubicBezTo>
                    <a:pt x="6595" y="0"/>
                    <a:pt x="5854" y="590"/>
                    <a:pt x="5543" y="1508"/>
                  </a:cubicBezTo>
                  <a:lnTo>
                    <a:pt x="4621" y="4258"/>
                  </a:lnTo>
                  <a:lnTo>
                    <a:pt x="1689" y="4833"/>
                  </a:lnTo>
                  <a:cubicBezTo>
                    <a:pt x="708" y="5026"/>
                    <a:pt x="0" y="6024"/>
                    <a:pt x="0" y="7204"/>
                  </a:cubicBezTo>
                  <a:lnTo>
                    <a:pt x="0" y="19206"/>
                  </a:lnTo>
                  <a:cubicBezTo>
                    <a:pt x="0" y="20530"/>
                    <a:pt x="912" y="21600"/>
                    <a:pt x="2029" y="21600"/>
                  </a:cubicBezTo>
                  <a:lnTo>
                    <a:pt x="19571" y="21600"/>
                  </a:lnTo>
                  <a:cubicBezTo>
                    <a:pt x="20687" y="21600"/>
                    <a:pt x="21600" y="20530"/>
                    <a:pt x="21600" y="19206"/>
                  </a:cubicBezTo>
                  <a:lnTo>
                    <a:pt x="21600" y="7204"/>
                  </a:lnTo>
                  <a:cubicBezTo>
                    <a:pt x="21600" y="6024"/>
                    <a:pt x="20892" y="5026"/>
                    <a:pt x="19911" y="4833"/>
                  </a:cubicBezTo>
                  <a:lnTo>
                    <a:pt x="16979" y="4258"/>
                  </a:lnTo>
                  <a:lnTo>
                    <a:pt x="16057" y="1508"/>
                  </a:lnTo>
                  <a:cubicBezTo>
                    <a:pt x="15747" y="591"/>
                    <a:pt x="15005" y="0"/>
                    <a:pt x="14173" y="0"/>
                  </a:cubicBezTo>
                  <a:lnTo>
                    <a:pt x="7427" y="0"/>
                  </a:lnTo>
                  <a:close/>
                  <a:moveTo>
                    <a:pt x="7320" y="1841"/>
                  </a:moveTo>
                  <a:lnTo>
                    <a:pt x="14067" y="1841"/>
                  </a:lnTo>
                  <a:cubicBezTo>
                    <a:pt x="14342" y="1841"/>
                    <a:pt x="14595" y="2044"/>
                    <a:pt x="14698" y="2348"/>
                  </a:cubicBezTo>
                  <a:lnTo>
                    <a:pt x="15901" y="5926"/>
                  </a:lnTo>
                  <a:lnTo>
                    <a:pt x="19581" y="6651"/>
                  </a:lnTo>
                  <a:cubicBezTo>
                    <a:pt x="19906" y="6715"/>
                    <a:pt x="20144" y="7054"/>
                    <a:pt x="20144" y="7445"/>
                  </a:cubicBezTo>
                  <a:cubicBezTo>
                    <a:pt x="20144" y="7445"/>
                    <a:pt x="20144" y="19448"/>
                    <a:pt x="20144" y="19448"/>
                  </a:cubicBezTo>
                  <a:cubicBezTo>
                    <a:pt x="20144" y="19890"/>
                    <a:pt x="19837" y="20242"/>
                    <a:pt x="19464" y="20242"/>
                  </a:cubicBezTo>
                  <a:lnTo>
                    <a:pt x="1922" y="20242"/>
                  </a:lnTo>
                  <a:cubicBezTo>
                    <a:pt x="1549" y="20242"/>
                    <a:pt x="1243" y="19890"/>
                    <a:pt x="1243" y="19448"/>
                  </a:cubicBezTo>
                  <a:lnTo>
                    <a:pt x="1243" y="7445"/>
                  </a:lnTo>
                  <a:cubicBezTo>
                    <a:pt x="1243" y="7054"/>
                    <a:pt x="1480" y="6715"/>
                    <a:pt x="1806" y="6651"/>
                  </a:cubicBezTo>
                  <a:lnTo>
                    <a:pt x="5485" y="5926"/>
                  </a:lnTo>
                  <a:lnTo>
                    <a:pt x="6689" y="2348"/>
                  </a:lnTo>
                  <a:cubicBezTo>
                    <a:pt x="6792" y="2044"/>
                    <a:pt x="7043" y="1841"/>
                    <a:pt x="7320" y="1841"/>
                  </a:cubicBezTo>
                  <a:close/>
                  <a:moveTo>
                    <a:pt x="10679" y="5892"/>
                  </a:moveTo>
                  <a:cubicBezTo>
                    <a:pt x="7695" y="5892"/>
                    <a:pt x="5281" y="8755"/>
                    <a:pt x="5281" y="12290"/>
                  </a:cubicBezTo>
                  <a:cubicBezTo>
                    <a:pt x="5281" y="15826"/>
                    <a:pt x="7695" y="18689"/>
                    <a:pt x="10679" y="18689"/>
                  </a:cubicBezTo>
                  <a:cubicBezTo>
                    <a:pt x="13661" y="18689"/>
                    <a:pt x="16076" y="15826"/>
                    <a:pt x="16076" y="12290"/>
                  </a:cubicBezTo>
                  <a:cubicBezTo>
                    <a:pt x="16076" y="8755"/>
                    <a:pt x="13661" y="5892"/>
                    <a:pt x="10679" y="5892"/>
                  </a:cubicBezTo>
                  <a:close/>
                  <a:moveTo>
                    <a:pt x="10261" y="7376"/>
                  </a:moveTo>
                  <a:cubicBezTo>
                    <a:pt x="11295" y="7282"/>
                    <a:pt x="12363" y="7653"/>
                    <a:pt x="13212" y="8516"/>
                  </a:cubicBezTo>
                  <a:cubicBezTo>
                    <a:pt x="14911" y="10240"/>
                    <a:pt x="15105" y="13280"/>
                    <a:pt x="13649" y="15294"/>
                  </a:cubicBezTo>
                  <a:cubicBezTo>
                    <a:pt x="12194" y="17308"/>
                    <a:pt x="9639" y="17537"/>
                    <a:pt x="7941" y="15812"/>
                  </a:cubicBezTo>
                  <a:cubicBezTo>
                    <a:pt x="6242" y="14086"/>
                    <a:pt x="6039" y="11058"/>
                    <a:pt x="7494" y="9045"/>
                  </a:cubicBezTo>
                  <a:cubicBezTo>
                    <a:pt x="8222" y="8038"/>
                    <a:pt x="9228" y="7470"/>
                    <a:pt x="10261" y="7376"/>
                  </a:cubicBezTo>
                  <a:close/>
                  <a:moveTo>
                    <a:pt x="10776" y="8838"/>
                  </a:moveTo>
                  <a:cubicBezTo>
                    <a:pt x="9285" y="8838"/>
                    <a:pt x="8077" y="10270"/>
                    <a:pt x="8077" y="12037"/>
                  </a:cubicBezTo>
                  <a:cubicBezTo>
                    <a:pt x="8077" y="12258"/>
                    <a:pt x="8229" y="12440"/>
                    <a:pt x="8417" y="12440"/>
                  </a:cubicBezTo>
                  <a:cubicBezTo>
                    <a:pt x="8603" y="12440"/>
                    <a:pt x="8756" y="12258"/>
                    <a:pt x="8756" y="12037"/>
                  </a:cubicBezTo>
                  <a:cubicBezTo>
                    <a:pt x="8756" y="10711"/>
                    <a:pt x="9657" y="9643"/>
                    <a:pt x="10776" y="9643"/>
                  </a:cubicBezTo>
                  <a:cubicBezTo>
                    <a:pt x="10962" y="9643"/>
                    <a:pt x="11116" y="9461"/>
                    <a:pt x="11116" y="9241"/>
                  </a:cubicBezTo>
                  <a:cubicBezTo>
                    <a:pt x="11116" y="9020"/>
                    <a:pt x="10962" y="8838"/>
                    <a:pt x="10776" y="883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644225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80E182-70BD-4922-8AFC-58701A417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E49FDEA-7018-4151-AB78-923D464B4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52EC95F-CE56-438F-9653-814B8E7F2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grpSp>
        <p:nvGrpSpPr>
          <p:cNvPr id="5" name="24124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E4441E5-E2B3-4F7A-B9DB-13734AD1952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43199" y="1158875"/>
            <a:ext cx="9705602" cy="4806950"/>
            <a:chOff x="1243199" y="1158875"/>
            <a:chExt cx="9705602" cy="4806950"/>
          </a:xfrm>
        </p:grpSpPr>
        <p:sp>
          <p:nvSpPr>
            <p:cNvPr id="6" name="iṡľiďe">
              <a:extLst>
                <a:ext uri="{FF2B5EF4-FFF2-40B4-BE49-F238E27FC236}">
                  <a16:creationId xmlns:a16="http://schemas.microsoft.com/office/drawing/2014/main" id="{14D988CC-A576-405D-8C4A-CD8ABF4832F4}"/>
                </a:ext>
              </a:extLst>
            </p:cNvPr>
            <p:cNvSpPr txBox="1"/>
            <p:nvPr/>
          </p:nvSpPr>
          <p:spPr>
            <a:xfrm>
              <a:off x="4142118" y="1158875"/>
              <a:ext cx="3907764" cy="9021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buSzPct val="25000"/>
              </a:pPr>
              <a:r>
                <a:rPr lang="en-US" sz="2400" dirty="0"/>
                <a:t>Unified fonts make reading</a:t>
              </a:r>
            </a:p>
            <a:p>
              <a:pPr algn="ctr">
                <a:buSzPct val="25000"/>
              </a:pPr>
              <a:r>
                <a:rPr lang="en-US" sz="2400" dirty="0"/>
                <a:t>more fluent.</a:t>
              </a:r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88090A42-37F6-4B93-881B-AA66C639754C}"/>
                </a:ext>
              </a:extLst>
            </p:cNvPr>
            <p:cNvCxnSpPr/>
            <p:nvPr/>
          </p:nvCxnSpPr>
          <p:spPr>
            <a:xfrm>
              <a:off x="2593275" y="2960689"/>
              <a:ext cx="70054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îSlîḑe">
              <a:extLst>
                <a:ext uri="{FF2B5EF4-FFF2-40B4-BE49-F238E27FC236}">
                  <a16:creationId xmlns:a16="http://schemas.microsoft.com/office/drawing/2014/main" id="{A3F69180-3148-45A7-8246-7FD884D95227}"/>
                </a:ext>
              </a:extLst>
            </p:cNvPr>
            <p:cNvSpPr/>
            <p:nvPr/>
          </p:nvSpPr>
          <p:spPr>
            <a:xfrm>
              <a:off x="2126550" y="2727326"/>
              <a:ext cx="466725" cy="4667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algn="ctr" defTabSz="914354">
                <a:lnSpc>
                  <a:spcPct val="120000"/>
                </a:lnSpc>
              </a:pPr>
              <a:r>
                <a:rPr lang="en-US" altLang="zh-CN" sz="1600" b="1" i="1" dirty="0">
                  <a:solidFill>
                    <a:schemeClr val="bg1"/>
                  </a:solidFill>
                </a:rPr>
                <a:t>1</a:t>
              </a:r>
              <a:endParaRPr lang="zh-CN" altLang="en-US" sz="1600" b="1" i="1" dirty="0">
                <a:solidFill>
                  <a:schemeClr val="bg1"/>
                </a:solidFill>
              </a:endParaRPr>
            </a:p>
          </p:txBody>
        </p:sp>
        <p:sp>
          <p:nvSpPr>
            <p:cNvPr id="9" name="íŝļîḋé">
              <a:extLst>
                <a:ext uri="{FF2B5EF4-FFF2-40B4-BE49-F238E27FC236}">
                  <a16:creationId xmlns:a16="http://schemas.microsoft.com/office/drawing/2014/main" id="{FCF4622A-AF04-4E34-8F4A-DBB3AF57F6E4}"/>
                </a:ext>
              </a:extLst>
            </p:cNvPr>
            <p:cNvSpPr/>
            <p:nvPr/>
          </p:nvSpPr>
          <p:spPr>
            <a:xfrm>
              <a:off x="4617275" y="2727326"/>
              <a:ext cx="466725" cy="4667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algn="ctr" defTabSz="914354">
                <a:lnSpc>
                  <a:spcPct val="120000"/>
                </a:lnSpc>
              </a:pPr>
              <a:r>
                <a:rPr lang="en-US" altLang="zh-CN" sz="1600" b="1" i="1" dirty="0">
                  <a:solidFill>
                    <a:schemeClr val="bg1"/>
                  </a:solidFill>
                </a:rPr>
                <a:t>2</a:t>
              </a:r>
              <a:endParaRPr lang="zh-CN" altLang="en-US" sz="1600" b="1" i="1" dirty="0">
                <a:solidFill>
                  <a:schemeClr val="bg1"/>
                </a:solidFill>
              </a:endParaRPr>
            </a:p>
          </p:txBody>
        </p:sp>
        <p:sp>
          <p:nvSpPr>
            <p:cNvPr id="10" name="íṧḻíďê">
              <a:extLst>
                <a:ext uri="{FF2B5EF4-FFF2-40B4-BE49-F238E27FC236}">
                  <a16:creationId xmlns:a16="http://schemas.microsoft.com/office/drawing/2014/main" id="{294B6652-0F15-4C8F-A34A-1C8C7E789978}"/>
                </a:ext>
              </a:extLst>
            </p:cNvPr>
            <p:cNvSpPr/>
            <p:nvPr/>
          </p:nvSpPr>
          <p:spPr>
            <a:xfrm>
              <a:off x="7108000" y="2727326"/>
              <a:ext cx="466725" cy="466725"/>
            </a:xfrm>
            <a:prstGeom prst="ellipse">
              <a:avLst/>
            </a:pr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algn="ctr" defTabSz="914354">
                <a:lnSpc>
                  <a:spcPct val="120000"/>
                </a:lnSpc>
              </a:pPr>
              <a:r>
                <a:rPr lang="en-US" altLang="zh-CN" sz="1600" b="1" i="1" dirty="0">
                  <a:solidFill>
                    <a:schemeClr val="bg1"/>
                  </a:solidFill>
                </a:rPr>
                <a:t>3</a:t>
              </a:r>
              <a:endParaRPr lang="zh-CN" altLang="en-US" sz="1600" b="1" i="1" dirty="0">
                <a:solidFill>
                  <a:schemeClr val="bg1"/>
                </a:solidFill>
              </a:endParaRPr>
            </a:p>
          </p:txBody>
        </p:sp>
        <p:sp>
          <p:nvSpPr>
            <p:cNvPr id="11" name="í$ḻíḑé">
              <a:extLst>
                <a:ext uri="{FF2B5EF4-FFF2-40B4-BE49-F238E27FC236}">
                  <a16:creationId xmlns:a16="http://schemas.microsoft.com/office/drawing/2014/main" id="{F7267621-CF63-4169-A5C1-BEF969894CB9}"/>
                </a:ext>
              </a:extLst>
            </p:cNvPr>
            <p:cNvSpPr/>
            <p:nvPr/>
          </p:nvSpPr>
          <p:spPr>
            <a:xfrm>
              <a:off x="9598725" y="2727326"/>
              <a:ext cx="466725" cy="4667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algn="ctr" defTabSz="914354">
                <a:lnSpc>
                  <a:spcPct val="120000"/>
                </a:lnSpc>
              </a:pPr>
              <a:r>
                <a:rPr lang="en-US" altLang="zh-CN" sz="1600" b="1" i="1" dirty="0">
                  <a:solidFill>
                    <a:schemeClr val="bg1"/>
                  </a:solidFill>
                </a:rPr>
                <a:t>4</a:t>
              </a:r>
              <a:endParaRPr lang="zh-CN" altLang="en-US" sz="1600" b="1" i="1" dirty="0">
                <a:solidFill>
                  <a:schemeClr val="bg1"/>
                </a:solidFill>
              </a:endParaRPr>
            </a:p>
          </p:txBody>
        </p:sp>
        <p:sp>
          <p:nvSpPr>
            <p:cNvPr id="12" name="ïṡḻîḓè">
              <a:extLst>
                <a:ext uri="{FF2B5EF4-FFF2-40B4-BE49-F238E27FC236}">
                  <a16:creationId xmlns:a16="http://schemas.microsoft.com/office/drawing/2014/main" id="{677D5A0B-CFB6-41B8-8A73-9EFB25CB65AD}"/>
                </a:ext>
              </a:extLst>
            </p:cNvPr>
            <p:cNvSpPr txBox="1"/>
            <p:nvPr/>
          </p:nvSpPr>
          <p:spPr>
            <a:xfrm flipH="1">
              <a:off x="1243199" y="5099978"/>
              <a:ext cx="2233427" cy="86584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3" name="išľïḓe">
              <a:extLst>
                <a:ext uri="{FF2B5EF4-FFF2-40B4-BE49-F238E27FC236}">
                  <a16:creationId xmlns:a16="http://schemas.microsoft.com/office/drawing/2014/main" id="{9B5F056E-198C-47B3-BC4D-CBD89576D15E}"/>
                </a:ext>
              </a:extLst>
            </p:cNvPr>
            <p:cNvSpPr/>
            <p:nvPr/>
          </p:nvSpPr>
          <p:spPr>
            <a:xfrm flipH="1">
              <a:off x="1243199" y="4687394"/>
              <a:ext cx="2233427" cy="357534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b="1" i="1" dirty="0"/>
                <a:t>Text here</a:t>
              </a:r>
              <a:endParaRPr lang="zh-CN" altLang="en-US" b="1" i="1" dirty="0"/>
            </a:p>
          </p:txBody>
        </p:sp>
        <p:sp>
          <p:nvSpPr>
            <p:cNvPr id="14" name="î$ḷiḋé">
              <a:extLst>
                <a:ext uri="{FF2B5EF4-FFF2-40B4-BE49-F238E27FC236}">
                  <a16:creationId xmlns:a16="http://schemas.microsoft.com/office/drawing/2014/main" id="{677D5A0B-CFB6-41B8-8A73-9EFB25CB65AD}"/>
                </a:ext>
              </a:extLst>
            </p:cNvPr>
            <p:cNvSpPr txBox="1"/>
            <p:nvPr/>
          </p:nvSpPr>
          <p:spPr>
            <a:xfrm flipH="1">
              <a:off x="3733924" y="5099978"/>
              <a:ext cx="2233427" cy="86584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5" name="iŝļídê">
              <a:extLst>
                <a:ext uri="{FF2B5EF4-FFF2-40B4-BE49-F238E27FC236}">
                  <a16:creationId xmlns:a16="http://schemas.microsoft.com/office/drawing/2014/main" id="{9B5F056E-198C-47B3-BC4D-CBD89576D15E}"/>
                </a:ext>
              </a:extLst>
            </p:cNvPr>
            <p:cNvSpPr/>
            <p:nvPr/>
          </p:nvSpPr>
          <p:spPr>
            <a:xfrm flipH="1">
              <a:off x="3733924" y="4687394"/>
              <a:ext cx="2233427" cy="357534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b="1" i="1" dirty="0"/>
                <a:t>Text here</a:t>
              </a:r>
              <a:endParaRPr lang="zh-CN" altLang="en-US" b="1" i="1" dirty="0"/>
            </a:p>
          </p:txBody>
        </p:sp>
        <p:sp>
          <p:nvSpPr>
            <p:cNvPr id="16" name="íŝľíḑé">
              <a:extLst>
                <a:ext uri="{FF2B5EF4-FFF2-40B4-BE49-F238E27FC236}">
                  <a16:creationId xmlns:a16="http://schemas.microsoft.com/office/drawing/2014/main" id="{677D5A0B-CFB6-41B8-8A73-9EFB25CB65AD}"/>
                </a:ext>
              </a:extLst>
            </p:cNvPr>
            <p:cNvSpPr txBox="1"/>
            <p:nvPr/>
          </p:nvSpPr>
          <p:spPr>
            <a:xfrm flipH="1">
              <a:off x="6224649" y="5099978"/>
              <a:ext cx="2233427" cy="86584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7" name="ísľîďè">
              <a:extLst>
                <a:ext uri="{FF2B5EF4-FFF2-40B4-BE49-F238E27FC236}">
                  <a16:creationId xmlns:a16="http://schemas.microsoft.com/office/drawing/2014/main" id="{9B5F056E-198C-47B3-BC4D-CBD89576D15E}"/>
                </a:ext>
              </a:extLst>
            </p:cNvPr>
            <p:cNvSpPr/>
            <p:nvPr/>
          </p:nvSpPr>
          <p:spPr>
            <a:xfrm flipH="1">
              <a:off x="6224649" y="4687394"/>
              <a:ext cx="2233427" cy="357534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b="1" i="1" dirty="0"/>
                <a:t>Text here</a:t>
              </a:r>
              <a:endParaRPr lang="zh-CN" altLang="en-US" b="1" i="1" dirty="0"/>
            </a:p>
          </p:txBody>
        </p:sp>
        <p:sp>
          <p:nvSpPr>
            <p:cNvPr id="18" name="iṣ1iḍè">
              <a:extLst>
                <a:ext uri="{FF2B5EF4-FFF2-40B4-BE49-F238E27FC236}">
                  <a16:creationId xmlns:a16="http://schemas.microsoft.com/office/drawing/2014/main" id="{677D5A0B-CFB6-41B8-8A73-9EFB25CB65AD}"/>
                </a:ext>
              </a:extLst>
            </p:cNvPr>
            <p:cNvSpPr txBox="1"/>
            <p:nvPr/>
          </p:nvSpPr>
          <p:spPr>
            <a:xfrm flipH="1">
              <a:off x="8715374" y="5099978"/>
              <a:ext cx="2233427" cy="86584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9" name="iṥ1ïḓé">
              <a:extLst>
                <a:ext uri="{FF2B5EF4-FFF2-40B4-BE49-F238E27FC236}">
                  <a16:creationId xmlns:a16="http://schemas.microsoft.com/office/drawing/2014/main" id="{9B5F056E-198C-47B3-BC4D-CBD89576D15E}"/>
                </a:ext>
              </a:extLst>
            </p:cNvPr>
            <p:cNvSpPr/>
            <p:nvPr/>
          </p:nvSpPr>
          <p:spPr>
            <a:xfrm flipH="1">
              <a:off x="8715374" y="4687394"/>
              <a:ext cx="2233427" cy="357534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b="1" i="1" dirty="0"/>
                <a:t>Text here</a:t>
              </a:r>
              <a:endParaRPr lang="zh-CN" altLang="en-US" b="1" i="1" dirty="0"/>
            </a:p>
          </p:txBody>
        </p:sp>
        <p:sp>
          <p:nvSpPr>
            <p:cNvPr id="20" name="iś1íḍê">
              <a:extLst>
                <a:ext uri="{FF2B5EF4-FFF2-40B4-BE49-F238E27FC236}">
                  <a16:creationId xmlns:a16="http://schemas.microsoft.com/office/drawing/2014/main" id="{990AD2DD-BC27-4C4B-80AB-603D41564B99}"/>
                </a:ext>
              </a:extLst>
            </p:cNvPr>
            <p:cNvSpPr/>
            <p:nvPr/>
          </p:nvSpPr>
          <p:spPr>
            <a:xfrm>
              <a:off x="1943224" y="3448876"/>
              <a:ext cx="833376" cy="833376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21" name="iṩľiḋê">
              <a:extLst>
                <a:ext uri="{FF2B5EF4-FFF2-40B4-BE49-F238E27FC236}">
                  <a16:creationId xmlns:a16="http://schemas.microsoft.com/office/drawing/2014/main" id="{579B75B1-719E-45B0-84F2-70CE7D6AB91A}"/>
                </a:ext>
              </a:extLst>
            </p:cNvPr>
            <p:cNvSpPr/>
            <p:nvPr/>
          </p:nvSpPr>
          <p:spPr>
            <a:xfrm>
              <a:off x="4433949" y="3448876"/>
              <a:ext cx="833376" cy="833376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22" name="ïŝlîḍé">
              <a:extLst>
                <a:ext uri="{FF2B5EF4-FFF2-40B4-BE49-F238E27FC236}">
                  <a16:creationId xmlns:a16="http://schemas.microsoft.com/office/drawing/2014/main" id="{293C9842-1F14-488B-92DE-79A27DB33066}"/>
                </a:ext>
              </a:extLst>
            </p:cNvPr>
            <p:cNvSpPr/>
            <p:nvPr/>
          </p:nvSpPr>
          <p:spPr>
            <a:xfrm>
              <a:off x="6924674" y="3448876"/>
              <a:ext cx="833376" cy="833376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23" name="îSľîdé">
              <a:extLst>
                <a:ext uri="{FF2B5EF4-FFF2-40B4-BE49-F238E27FC236}">
                  <a16:creationId xmlns:a16="http://schemas.microsoft.com/office/drawing/2014/main" id="{08FA96F7-59FD-4327-8221-680AED6F5C91}"/>
                </a:ext>
              </a:extLst>
            </p:cNvPr>
            <p:cNvSpPr/>
            <p:nvPr/>
          </p:nvSpPr>
          <p:spPr>
            <a:xfrm>
              <a:off x="9415399" y="3448876"/>
              <a:ext cx="833376" cy="833376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24" name="îšliḋè">
              <a:extLst>
                <a:ext uri="{FF2B5EF4-FFF2-40B4-BE49-F238E27FC236}">
                  <a16:creationId xmlns:a16="http://schemas.microsoft.com/office/drawing/2014/main" id="{D80A5C20-F713-4046-846A-4F18D613C667}"/>
                </a:ext>
              </a:extLst>
            </p:cNvPr>
            <p:cNvSpPr/>
            <p:nvPr/>
          </p:nvSpPr>
          <p:spPr>
            <a:xfrm>
              <a:off x="2168350" y="3653601"/>
              <a:ext cx="383125" cy="423926"/>
            </a:xfrm>
            <a:custGeom>
              <a:avLst/>
              <a:gdLst>
                <a:gd name="connsiteX0" fmla="*/ 481589 w 546670"/>
                <a:gd name="connsiteY0" fmla="*/ 391913 h 604887"/>
                <a:gd name="connsiteX1" fmla="*/ 451551 w 546670"/>
                <a:gd name="connsiteY1" fmla="*/ 406688 h 604887"/>
                <a:gd name="connsiteX2" fmla="*/ 375678 w 546670"/>
                <a:gd name="connsiteY2" fmla="*/ 429906 h 604887"/>
                <a:gd name="connsiteX3" fmla="*/ 352427 w 546670"/>
                <a:gd name="connsiteY3" fmla="*/ 505670 h 604887"/>
                <a:gd name="connsiteX4" fmla="*/ 337631 w 546670"/>
                <a:gd name="connsiteY4" fmla="*/ 535554 h 604887"/>
                <a:gd name="connsiteX5" fmla="*/ 481589 w 546670"/>
                <a:gd name="connsiteY5" fmla="*/ 391913 h 604887"/>
                <a:gd name="connsiteX6" fmla="*/ 384133 w 546670"/>
                <a:gd name="connsiteY6" fmla="*/ 226609 h 604887"/>
                <a:gd name="connsiteX7" fmla="*/ 388361 w 546670"/>
                <a:gd name="connsiteY7" fmla="*/ 302373 h 604887"/>
                <a:gd name="connsiteX8" fmla="*/ 384133 w 546670"/>
                <a:gd name="connsiteY8" fmla="*/ 378137 h 604887"/>
                <a:gd name="connsiteX9" fmla="*/ 432639 w 546670"/>
                <a:gd name="connsiteY9" fmla="*/ 362029 h 604887"/>
                <a:gd name="connsiteX10" fmla="*/ 498165 w 546670"/>
                <a:gd name="connsiteY10" fmla="*/ 302373 h 604887"/>
                <a:gd name="connsiteX11" fmla="*/ 432639 w 546670"/>
                <a:gd name="connsiteY11" fmla="*/ 242717 h 604887"/>
                <a:gd name="connsiteX12" fmla="*/ 384133 w 546670"/>
                <a:gd name="connsiteY12" fmla="*/ 226609 h 604887"/>
                <a:gd name="connsiteX13" fmla="*/ 135706 w 546670"/>
                <a:gd name="connsiteY13" fmla="*/ 175523 h 604887"/>
                <a:gd name="connsiteX14" fmla="*/ 126473 w 546670"/>
                <a:gd name="connsiteY14" fmla="*/ 178856 h 604887"/>
                <a:gd name="connsiteX15" fmla="*/ 123248 w 546670"/>
                <a:gd name="connsiteY15" fmla="*/ 182633 h 604887"/>
                <a:gd name="connsiteX16" fmla="*/ 123248 w 546670"/>
                <a:gd name="connsiteY16" fmla="*/ 192075 h 604887"/>
                <a:gd name="connsiteX17" fmla="*/ 121801 w 546670"/>
                <a:gd name="connsiteY17" fmla="*/ 193075 h 604887"/>
                <a:gd name="connsiteX18" fmla="*/ 120912 w 546670"/>
                <a:gd name="connsiteY18" fmla="*/ 196075 h 604887"/>
                <a:gd name="connsiteX19" fmla="*/ 122914 w 546670"/>
                <a:gd name="connsiteY19" fmla="*/ 216404 h 604887"/>
                <a:gd name="connsiteX20" fmla="*/ 125695 w 546670"/>
                <a:gd name="connsiteY20" fmla="*/ 219737 h 604887"/>
                <a:gd name="connsiteX21" fmla="*/ 126807 w 546670"/>
                <a:gd name="connsiteY21" fmla="*/ 219848 h 604887"/>
                <a:gd name="connsiteX22" fmla="*/ 129810 w 546670"/>
                <a:gd name="connsiteY22" fmla="*/ 218293 h 604887"/>
                <a:gd name="connsiteX23" fmla="*/ 140600 w 546670"/>
                <a:gd name="connsiteY23" fmla="*/ 204073 h 604887"/>
                <a:gd name="connsiteX24" fmla="*/ 141379 w 546670"/>
                <a:gd name="connsiteY24" fmla="*/ 201740 h 604887"/>
                <a:gd name="connsiteX25" fmla="*/ 141379 w 546670"/>
                <a:gd name="connsiteY25" fmla="*/ 178856 h 604887"/>
                <a:gd name="connsiteX26" fmla="*/ 139488 w 546670"/>
                <a:gd name="connsiteY26" fmla="*/ 175634 h 604887"/>
                <a:gd name="connsiteX27" fmla="*/ 135706 w 546670"/>
                <a:gd name="connsiteY27" fmla="*/ 175523 h 604887"/>
                <a:gd name="connsiteX28" fmla="*/ 87208 w 546670"/>
                <a:gd name="connsiteY28" fmla="*/ 175523 h 604887"/>
                <a:gd name="connsiteX29" fmla="*/ 83537 w 546670"/>
                <a:gd name="connsiteY29" fmla="*/ 175634 h 604887"/>
                <a:gd name="connsiteX30" fmla="*/ 81646 w 546670"/>
                <a:gd name="connsiteY30" fmla="*/ 178856 h 604887"/>
                <a:gd name="connsiteX31" fmla="*/ 81646 w 546670"/>
                <a:gd name="connsiteY31" fmla="*/ 201740 h 604887"/>
                <a:gd name="connsiteX32" fmla="*/ 82425 w 546670"/>
                <a:gd name="connsiteY32" fmla="*/ 204073 h 604887"/>
                <a:gd name="connsiteX33" fmla="*/ 93103 w 546670"/>
                <a:gd name="connsiteY33" fmla="*/ 218293 h 604887"/>
                <a:gd name="connsiteX34" fmla="*/ 96218 w 546670"/>
                <a:gd name="connsiteY34" fmla="*/ 219848 h 604887"/>
                <a:gd name="connsiteX35" fmla="*/ 97219 w 546670"/>
                <a:gd name="connsiteY35" fmla="*/ 219737 h 604887"/>
                <a:gd name="connsiteX36" fmla="*/ 100000 w 546670"/>
                <a:gd name="connsiteY36" fmla="*/ 216404 h 604887"/>
                <a:gd name="connsiteX37" fmla="*/ 102113 w 546670"/>
                <a:gd name="connsiteY37" fmla="*/ 196075 h 604887"/>
                <a:gd name="connsiteX38" fmla="*/ 101112 w 546670"/>
                <a:gd name="connsiteY38" fmla="*/ 193075 h 604887"/>
                <a:gd name="connsiteX39" fmla="*/ 99666 w 546670"/>
                <a:gd name="connsiteY39" fmla="*/ 192075 h 604887"/>
                <a:gd name="connsiteX40" fmla="*/ 99666 w 546670"/>
                <a:gd name="connsiteY40" fmla="*/ 182633 h 604887"/>
                <a:gd name="connsiteX41" fmla="*/ 96551 w 546670"/>
                <a:gd name="connsiteY41" fmla="*/ 178856 h 604887"/>
                <a:gd name="connsiteX42" fmla="*/ 87208 w 546670"/>
                <a:gd name="connsiteY42" fmla="*/ 175523 h 604887"/>
                <a:gd name="connsiteX43" fmla="*/ 93214 w 546670"/>
                <a:gd name="connsiteY43" fmla="*/ 72653 h 604887"/>
                <a:gd name="connsiteX44" fmla="*/ 66629 w 546670"/>
                <a:gd name="connsiteY44" fmla="*/ 79652 h 604887"/>
                <a:gd name="connsiteX45" fmla="*/ 64516 w 546670"/>
                <a:gd name="connsiteY45" fmla="*/ 83096 h 604887"/>
                <a:gd name="connsiteX46" fmla="*/ 64516 w 546670"/>
                <a:gd name="connsiteY46" fmla="*/ 89872 h 604887"/>
                <a:gd name="connsiteX47" fmla="*/ 62959 w 546670"/>
                <a:gd name="connsiteY47" fmla="*/ 89872 h 604887"/>
                <a:gd name="connsiteX48" fmla="*/ 59065 w 546670"/>
                <a:gd name="connsiteY48" fmla="*/ 93761 h 604887"/>
                <a:gd name="connsiteX49" fmla="*/ 59065 w 546670"/>
                <a:gd name="connsiteY49" fmla="*/ 99982 h 604887"/>
                <a:gd name="connsiteX50" fmla="*/ 60845 w 546670"/>
                <a:gd name="connsiteY50" fmla="*/ 103203 h 604887"/>
                <a:gd name="connsiteX51" fmla="*/ 64516 w 546670"/>
                <a:gd name="connsiteY51" fmla="*/ 105647 h 604887"/>
                <a:gd name="connsiteX52" fmla="*/ 64738 w 546670"/>
                <a:gd name="connsiteY52" fmla="*/ 107202 h 604887"/>
                <a:gd name="connsiteX53" fmla="*/ 78531 w 546670"/>
                <a:gd name="connsiteY53" fmla="*/ 138974 h 604887"/>
                <a:gd name="connsiteX54" fmla="*/ 101223 w 546670"/>
                <a:gd name="connsiteY54" fmla="*/ 158526 h 604887"/>
                <a:gd name="connsiteX55" fmla="*/ 121801 w 546670"/>
                <a:gd name="connsiteY55" fmla="*/ 158526 h 604887"/>
                <a:gd name="connsiteX56" fmla="*/ 144493 w 546670"/>
                <a:gd name="connsiteY56" fmla="*/ 138974 h 604887"/>
                <a:gd name="connsiteX57" fmla="*/ 158175 w 546670"/>
                <a:gd name="connsiteY57" fmla="*/ 107202 h 604887"/>
                <a:gd name="connsiteX58" fmla="*/ 158398 w 546670"/>
                <a:gd name="connsiteY58" fmla="*/ 105647 h 604887"/>
                <a:gd name="connsiteX59" fmla="*/ 162179 w 546670"/>
                <a:gd name="connsiteY59" fmla="*/ 103203 h 604887"/>
                <a:gd name="connsiteX60" fmla="*/ 163848 w 546670"/>
                <a:gd name="connsiteY60" fmla="*/ 100093 h 604887"/>
                <a:gd name="connsiteX61" fmla="*/ 163848 w 546670"/>
                <a:gd name="connsiteY61" fmla="*/ 93761 h 604887"/>
                <a:gd name="connsiteX62" fmla="*/ 160066 w 546670"/>
                <a:gd name="connsiteY62" fmla="*/ 89872 h 604887"/>
                <a:gd name="connsiteX63" fmla="*/ 157953 w 546670"/>
                <a:gd name="connsiteY63" fmla="*/ 89872 h 604887"/>
                <a:gd name="connsiteX64" fmla="*/ 156729 w 546670"/>
                <a:gd name="connsiteY64" fmla="*/ 88650 h 604887"/>
                <a:gd name="connsiteX65" fmla="*/ 153058 w 546670"/>
                <a:gd name="connsiteY65" fmla="*/ 88317 h 604887"/>
                <a:gd name="connsiteX66" fmla="*/ 137930 w 546670"/>
                <a:gd name="connsiteY66" fmla="*/ 91761 h 604887"/>
                <a:gd name="connsiteX67" fmla="*/ 114460 w 546670"/>
                <a:gd name="connsiteY67" fmla="*/ 81207 h 604887"/>
                <a:gd name="connsiteX68" fmla="*/ 93214 w 546670"/>
                <a:gd name="connsiteY68" fmla="*/ 72653 h 604887"/>
                <a:gd name="connsiteX69" fmla="*/ 337631 w 546670"/>
                <a:gd name="connsiteY69" fmla="*/ 69193 h 604887"/>
                <a:gd name="connsiteX70" fmla="*/ 352427 w 546670"/>
                <a:gd name="connsiteY70" fmla="*/ 99187 h 604887"/>
                <a:gd name="connsiteX71" fmla="*/ 375678 w 546670"/>
                <a:gd name="connsiteY71" fmla="*/ 174952 h 604887"/>
                <a:gd name="connsiteX72" fmla="*/ 451551 w 546670"/>
                <a:gd name="connsiteY72" fmla="*/ 198059 h 604887"/>
                <a:gd name="connsiteX73" fmla="*/ 481589 w 546670"/>
                <a:gd name="connsiteY73" fmla="*/ 212945 h 604887"/>
                <a:gd name="connsiteX74" fmla="*/ 337631 w 546670"/>
                <a:gd name="connsiteY74" fmla="*/ 69193 h 604887"/>
                <a:gd name="connsiteX75" fmla="*/ 247963 w 546670"/>
                <a:gd name="connsiteY75" fmla="*/ 4093 h 604887"/>
                <a:gd name="connsiteX76" fmla="*/ 546670 w 546670"/>
                <a:gd name="connsiteY76" fmla="*/ 302373 h 604887"/>
                <a:gd name="connsiteX77" fmla="*/ 247963 w 546670"/>
                <a:gd name="connsiteY77" fmla="*/ 600653 h 604887"/>
                <a:gd name="connsiteX78" fmla="*/ 242957 w 546670"/>
                <a:gd name="connsiteY78" fmla="*/ 600653 h 604887"/>
                <a:gd name="connsiteX79" fmla="*/ 242957 w 546670"/>
                <a:gd name="connsiteY79" fmla="*/ 551662 h 604887"/>
                <a:gd name="connsiteX80" fmla="*/ 247963 w 546670"/>
                <a:gd name="connsiteY80" fmla="*/ 552217 h 604887"/>
                <a:gd name="connsiteX81" fmla="*/ 307705 w 546670"/>
                <a:gd name="connsiteY81" fmla="*/ 486674 h 604887"/>
                <a:gd name="connsiteX82" fmla="*/ 323836 w 546670"/>
                <a:gd name="connsiteY82" fmla="*/ 438238 h 604887"/>
                <a:gd name="connsiteX83" fmla="*/ 247963 w 546670"/>
                <a:gd name="connsiteY83" fmla="*/ 442570 h 604887"/>
                <a:gd name="connsiteX84" fmla="*/ 242957 w 546670"/>
                <a:gd name="connsiteY84" fmla="*/ 442570 h 604887"/>
                <a:gd name="connsiteX85" fmla="*/ 242957 w 546670"/>
                <a:gd name="connsiteY85" fmla="*/ 394024 h 604887"/>
                <a:gd name="connsiteX86" fmla="*/ 247963 w 546670"/>
                <a:gd name="connsiteY86" fmla="*/ 394135 h 604887"/>
                <a:gd name="connsiteX87" fmla="*/ 333848 w 546670"/>
                <a:gd name="connsiteY87" fmla="*/ 388136 h 604887"/>
                <a:gd name="connsiteX88" fmla="*/ 339856 w 546670"/>
                <a:gd name="connsiteY88" fmla="*/ 302373 h 604887"/>
                <a:gd name="connsiteX89" fmla="*/ 333848 w 546670"/>
                <a:gd name="connsiteY89" fmla="*/ 216722 h 604887"/>
                <a:gd name="connsiteX90" fmla="*/ 247963 w 546670"/>
                <a:gd name="connsiteY90" fmla="*/ 210723 h 604887"/>
                <a:gd name="connsiteX91" fmla="*/ 242957 w 546670"/>
                <a:gd name="connsiteY91" fmla="*/ 210723 h 604887"/>
                <a:gd name="connsiteX92" fmla="*/ 242957 w 546670"/>
                <a:gd name="connsiteY92" fmla="*/ 162287 h 604887"/>
                <a:gd name="connsiteX93" fmla="*/ 247963 w 546670"/>
                <a:gd name="connsiteY93" fmla="*/ 162176 h 604887"/>
                <a:gd name="connsiteX94" fmla="*/ 323836 w 546670"/>
                <a:gd name="connsiteY94" fmla="*/ 166509 h 604887"/>
                <a:gd name="connsiteX95" fmla="*/ 307705 w 546670"/>
                <a:gd name="connsiteY95" fmla="*/ 118073 h 604887"/>
                <a:gd name="connsiteX96" fmla="*/ 247963 w 546670"/>
                <a:gd name="connsiteY96" fmla="*/ 52640 h 604887"/>
                <a:gd name="connsiteX97" fmla="*/ 242957 w 546670"/>
                <a:gd name="connsiteY97" fmla="*/ 53196 h 604887"/>
                <a:gd name="connsiteX98" fmla="*/ 242957 w 546670"/>
                <a:gd name="connsiteY98" fmla="*/ 4204 h 604887"/>
                <a:gd name="connsiteX99" fmla="*/ 247963 w 546670"/>
                <a:gd name="connsiteY99" fmla="*/ 4093 h 604887"/>
                <a:gd name="connsiteX100" fmla="*/ 101779 w 546670"/>
                <a:gd name="connsiteY100" fmla="*/ 0 h 604887"/>
                <a:gd name="connsiteX101" fmla="*/ 121134 w 546670"/>
                <a:gd name="connsiteY101" fmla="*/ 0 h 604887"/>
                <a:gd name="connsiteX102" fmla="*/ 180978 w 546670"/>
                <a:gd name="connsiteY102" fmla="*/ 59656 h 604887"/>
                <a:gd name="connsiteX103" fmla="*/ 180978 w 546670"/>
                <a:gd name="connsiteY103" fmla="*/ 78430 h 604887"/>
                <a:gd name="connsiteX104" fmla="*/ 184315 w 546670"/>
                <a:gd name="connsiteY104" fmla="*/ 89095 h 604887"/>
                <a:gd name="connsiteX105" fmla="*/ 184315 w 546670"/>
                <a:gd name="connsiteY105" fmla="*/ 102426 h 604887"/>
                <a:gd name="connsiteX106" fmla="*/ 177752 w 546670"/>
                <a:gd name="connsiteY106" fmla="*/ 116534 h 604887"/>
                <a:gd name="connsiteX107" fmla="*/ 173859 w 546670"/>
                <a:gd name="connsiteY107" fmla="*/ 126643 h 604887"/>
                <a:gd name="connsiteX108" fmla="*/ 161067 w 546670"/>
                <a:gd name="connsiteY108" fmla="*/ 150861 h 604887"/>
                <a:gd name="connsiteX109" fmla="*/ 152502 w 546670"/>
                <a:gd name="connsiteY109" fmla="*/ 161748 h 604887"/>
                <a:gd name="connsiteX110" fmla="*/ 160400 w 546670"/>
                <a:gd name="connsiteY110" fmla="*/ 167747 h 604887"/>
                <a:gd name="connsiteX111" fmla="*/ 204115 w 546670"/>
                <a:gd name="connsiteY111" fmla="*/ 176412 h 604887"/>
                <a:gd name="connsiteX112" fmla="*/ 223692 w 546670"/>
                <a:gd name="connsiteY112" fmla="*/ 200407 h 604887"/>
                <a:gd name="connsiteX113" fmla="*/ 223692 w 546670"/>
                <a:gd name="connsiteY113" fmla="*/ 358044 h 604887"/>
                <a:gd name="connsiteX114" fmla="*/ 221467 w 546670"/>
                <a:gd name="connsiteY114" fmla="*/ 368265 h 604887"/>
                <a:gd name="connsiteX115" fmla="*/ 221467 w 546670"/>
                <a:gd name="connsiteY115" fmla="*/ 385484 h 604887"/>
                <a:gd name="connsiteX116" fmla="*/ 200110 w 546670"/>
                <a:gd name="connsiteY116" fmla="*/ 406813 h 604887"/>
                <a:gd name="connsiteX117" fmla="*/ 188431 w 546670"/>
                <a:gd name="connsiteY117" fmla="*/ 403369 h 604887"/>
                <a:gd name="connsiteX118" fmla="*/ 188431 w 546670"/>
                <a:gd name="connsiteY118" fmla="*/ 566561 h 604887"/>
                <a:gd name="connsiteX119" fmla="*/ 150166 w 546670"/>
                <a:gd name="connsiteY119" fmla="*/ 604887 h 604887"/>
                <a:gd name="connsiteX120" fmla="*/ 111902 w 546670"/>
                <a:gd name="connsiteY120" fmla="*/ 566561 h 604887"/>
                <a:gd name="connsiteX121" fmla="*/ 73526 w 546670"/>
                <a:gd name="connsiteY121" fmla="*/ 604887 h 604887"/>
                <a:gd name="connsiteX122" fmla="*/ 35261 w 546670"/>
                <a:gd name="connsiteY122" fmla="*/ 566561 h 604887"/>
                <a:gd name="connsiteX123" fmla="*/ 35261 w 546670"/>
                <a:gd name="connsiteY123" fmla="*/ 403369 h 604887"/>
                <a:gd name="connsiteX124" fmla="*/ 23582 w 546670"/>
                <a:gd name="connsiteY124" fmla="*/ 406813 h 604887"/>
                <a:gd name="connsiteX125" fmla="*/ 2225 w 546670"/>
                <a:gd name="connsiteY125" fmla="*/ 385484 h 604887"/>
                <a:gd name="connsiteX126" fmla="*/ 2225 w 546670"/>
                <a:gd name="connsiteY126" fmla="*/ 368265 h 604887"/>
                <a:gd name="connsiteX127" fmla="*/ 0 w 546670"/>
                <a:gd name="connsiteY127" fmla="*/ 358044 h 604887"/>
                <a:gd name="connsiteX128" fmla="*/ 0 w 546670"/>
                <a:gd name="connsiteY128" fmla="*/ 200296 h 604887"/>
                <a:gd name="connsiteX129" fmla="*/ 19577 w 546670"/>
                <a:gd name="connsiteY129" fmla="*/ 176412 h 604887"/>
                <a:gd name="connsiteX130" fmla="*/ 62625 w 546670"/>
                <a:gd name="connsiteY130" fmla="*/ 167747 h 604887"/>
                <a:gd name="connsiteX131" fmla="*/ 70522 w 546670"/>
                <a:gd name="connsiteY131" fmla="*/ 161748 h 604887"/>
                <a:gd name="connsiteX132" fmla="*/ 61957 w 546670"/>
                <a:gd name="connsiteY132" fmla="*/ 150861 h 604887"/>
                <a:gd name="connsiteX133" fmla="*/ 49054 w 546670"/>
                <a:gd name="connsiteY133" fmla="*/ 126643 h 604887"/>
                <a:gd name="connsiteX134" fmla="*/ 45161 w 546670"/>
                <a:gd name="connsiteY134" fmla="*/ 116534 h 604887"/>
                <a:gd name="connsiteX135" fmla="*/ 38598 w 546670"/>
                <a:gd name="connsiteY135" fmla="*/ 102426 h 604887"/>
                <a:gd name="connsiteX136" fmla="*/ 38598 w 546670"/>
                <a:gd name="connsiteY136" fmla="*/ 89095 h 604887"/>
                <a:gd name="connsiteX137" fmla="*/ 42047 w 546670"/>
                <a:gd name="connsiteY137" fmla="*/ 78430 h 604887"/>
                <a:gd name="connsiteX138" fmla="*/ 42047 w 546670"/>
                <a:gd name="connsiteY138" fmla="*/ 59656 h 604887"/>
                <a:gd name="connsiteX139" fmla="*/ 101779 w 546670"/>
                <a:gd name="connsiteY139" fmla="*/ 0 h 60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546670" h="604887">
                  <a:moveTo>
                    <a:pt x="481589" y="391913"/>
                  </a:moveTo>
                  <a:cubicBezTo>
                    <a:pt x="472466" y="397134"/>
                    <a:pt x="462454" y="402133"/>
                    <a:pt x="451551" y="406688"/>
                  </a:cubicBezTo>
                  <a:cubicBezTo>
                    <a:pt x="428967" y="416242"/>
                    <a:pt x="403269" y="424018"/>
                    <a:pt x="375678" y="429906"/>
                  </a:cubicBezTo>
                  <a:cubicBezTo>
                    <a:pt x="369782" y="457457"/>
                    <a:pt x="361995" y="483008"/>
                    <a:pt x="352427" y="505670"/>
                  </a:cubicBezTo>
                  <a:cubicBezTo>
                    <a:pt x="347866" y="516446"/>
                    <a:pt x="342860" y="526444"/>
                    <a:pt x="337631" y="535554"/>
                  </a:cubicBezTo>
                  <a:cubicBezTo>
                    <a:pt x="403602" y="510225"/>
                    <a:pt x="456112" y="457790"/>
                    <a:pt x="481589" y="391913"/>
                  </a:cubicBezTo>
                  <a:close/>
                  <a:moveTo>
                    <a:pt x="384133" y="226609"/>
                  </a:moveTo>
                  <a:cubicBezTo>
                    <a:pt x="386915" y="251049"/>
                    <a:pt x="388361" y="276489"/>
                    <a:pt x="388361" y="302373"/>
                  </a:cubicBezTo>
                  <a:cubicBezTo>
                    <a:pt x="388361" y="328369"/>
                    <a:pt x="386915" y="353697"/>
                    <a:pt x="384133" y="378137"/>
                  </a:cubicBezTo>
                  <a:cubicBezTo>
                    <a:pt x="401600" y="373694"/>
                    <a:pt x="417842" y="368250"/>
                    <a:pt x="432639" y="362029"/>
                  </a:cubicBezTo>
                  <a:cubicBezTo>
                    <a:pt x="473690" y="344699"/>
                    <a:pt x="498165" y="322370"/>
                    <a:pt x="498165" y="302373"/>
                  </a:cubicBezTo>
                  <a:cubicBezTo>
                    <a:pt x="498165" y="282377"/>
                    <a:pt x="473690" y="260047"/>
                    <a:pt x="432639" y="242717"/>
                  </a:cubicBezTo>
                  <a:cubicBezTo>
                    <a:pt x="417842" y="236496"/>
                    <a:pt x="401600" y="231164"/>
                    <a:pt x="384133" y="226609"/>
                  </a:cubicBezTo>
                  <a:close/>
                  <a:moveTo>
                    <a:pt x="135706" y="175523"/>
                  </a:moveTo>
                  <a:cubicBezTo>
                    <a:pt x="132591" y="177189"/>
                    <a:pt x="129477" y="178300"/>
                    <a:pt x="126473" y="178856"/>
                  </a:cubicBezTo>
                  <a:cubicBezTo>
                    <a:pt x="124582" y="179189"/>
                    <a:pt x="123248" y="180744"/>
                    <a:pt x="123248" y="182633"/>
                  </a:cubicBezTo>
                  <a:lnTo>
                    <a:pt x="123248" y="192075"/>
                  </a:lnTo>
                  <a:cubicBezTo>
                    <a:pt x="122691" y="192298"/>
                    <a:pt x="122246" y="192631"/>
                    <a:pt x="121801" y="193075"/>
                  </a:cubicBezTo>
                  <a:cubicBezTo>
                    <a:pt x="121134" y="193964"/>
                    <a:pt x="120689" y="194964"/>
                    <a:pt x="120912" y="196075"/>
                  </a:cubicBezTo>
                  <a:lnTo>
                    <a:pt x="122914" y="216404"/>
                  </a:lnTo>
                  <a:cubicBezTo>
                    <a:pt x="123136" y="217960"/>
                    <a:pt x="124249" y="219293"/>
                    <a:pt x="125695" y="219737"/>
                  </a:cubicBezTo>
                  <a:cubicBezTo>
                    <a:pt x="126028" y="219737"/>
                    <a:pt x="126473" y="219848"/>
                    <a:pt x="126807" y="219848"/>
                  </a:cubicBezTo>
                  <a:cubicBezTo>
                    <a:pt x="127919" y="219848"/>
                    <a:pt x="129032" y="219293"/>
                    <a:pt x="129810" y="218293"/>
                  </a:cubicBezTo>
                  <a:lnTo>
                    <a:pt x="140600" y="204073"/>
                  </a:lnTo>
                  <a:cubicBezTo>
                    <a:pt x="141045" y="203407"/>
                    <a:pt x="141379" y="202629"/>
                    <a:pt x="141379" y="201740"/>
                  </a:cubicBezTo>
                  <a:lnTo>
                    <a:pt x="141379" y="178856"/>
                  </a:lnTo>
                  <a:cubicBezTo>
                    <a:pt x="141379" y="177523"/>
                    <a:pt x="140600" y="176301"/>
                    <a:pt x="139488" y="175634"/>
                  </a:cubicBezTo>
                  <a:cubicBezTo>
                    <a:pt x="138375" y="174968"/>
                    <a:pt x="136929" y="174856"/>
                    <a:pt x="135706" y="175523"/>
                  </a:cubicBezTo>
                  <a:close/>
                  <a:moveTo>
                    <a:pt x="87208" y="175523"/>
                  </a:moveTo>
                  <a:cubicBezTo>
                    <a:pt x="86095" y="174856"/>
                    <a:pt x="84649" y="174968"/>
                    <a:pt x="83537" y="175634"/>
                  </a:cubicBezTo>
                  <a:cubicBezTo>
                    <a:pt x="82313" y="176301"/>
                    <a:pt x="81646" y="177523"/>
                    <a:pt x="81646" y="178856"/>
                  </a:cubicBezTo>
                  <a:lnTo>
                    <a:pt x="81646" y="201740"/>
                  </a:lnTo>
                  <a:cubicBezTo>
                    <a:pt x="81646" y="202629"/>
                    <a:pt x="81868" y="203407"/>
                    <a:pt x="82425" y="204073"/>
                  </a:cubicBezTo>
                  <a:lnTo>
                    <a:pt x="93103" y="218293"/>
                  </a:lnTo>
                  <a:cubicBezTo>
                    <a:pt x="93882" y="219293"/>
                    <a:pt x="94994" y="219848"/>
                    <a:pt x="96218" y="219848"/>
                  </a:cubicBezTo>
                  <a:cubicBezTo>
                    <a:pt x="96551" y="219848"/>
                    <a:pt x="96885" y="219848"/>
                    <a:pt x="97219" y="219737"/>
                  </a:cubicBezTo>
                  <a:cubicBezTo>
                    <a:pt x="98776" y="219293"/>
                    <a:pt x="99888" y="217960"/>
                    <a:pt x="100000" y="216404"/>
                  </a:cubicBezTo>
                  <a:lnTo>
                    <a:pt x="102113" y="196075"/>
                  </a:lnTo>
                  <a:cubicBezTo>
                    <a:pt x="102224" y="194964"/>
                    <a:pt x="101891" y="193964"/>
                    <a:pt x="101112" y="193075"/>
                  </a:cubicBezTo>
                  <a:cubicBezTo>
                    <a:pt x="100778" y="192631"/>
                    <a:pt x="100222" y="192298"/>
                    <a:pt x="99666" y="192075"/>
                  </a:cubicBezTo>
                  <a:lnTo>
                    <a:pt x="99666" y="182633"/>
                  </a:lnTo>
                  <a:cubicBezTo>
                    <a:pt x="99666" y="180744"/>
                    <a:pt x="98331" y="179189"/>
                    <a:pt x="96551" y="178856"/>
                  </a:cubicBezTo>
                  <a:cubicBezTo>
                    <a:pt x="93548" y="178300"/>
                    <a:pt x="90433" y="177189"/>
                    <a:pt x="87208" y="175523"/>
                  </a:cubicBezTo>
                  <a:close/>
                  <a:moveTo>
                    <a:pt x="93214" y="72653"/>
                  </a:moveTo>
                  <a:cubicBezTo>
                    <a:pt x="82313" y="72653"/>
                    <a:pt x="71857" y="77097"/>
                    <a:pt x="66629" y="79652"/>
                  </a:cubicBezTo>
                  <a:cubicBezTo>
                    <a:pt x="65294" y="80319"/>
                    <a:pt x="64516" y="81652"/>
                    <a:pt x="64516" y="83096"/>
                  </a:cubicBezTo>
                  <a:lnTo>
                    <a:pt x="64516" y="89872"/>
                  </a:lnTo>
                  <a:lnTo>
                    <a:pt x="62959" y="89872"/>
                  </a:lnTo>
                  <a:cubicBezTo>
                    <a:pt x="60845" y="89872"/>
                    <a:pt x="59065" y="91650"/>
                    <a:pt x="59065" y="93761"/>
                  </a:cubicBezTo>
                  <a:lnTo>
                    <a:pt x="59065" y="99982"/>
                  </a:lnTo>
                  <a:cubicBezTo>
                    <a:pt x="59065" y="101315"/>
                    <a:pt x="59733" y="102537"/>
                    <a:pt x="60845" y="103203"/>
                  </a:cubicBezTo>
                  <a:lnTo>
                    <a:pt x="64516" y="105647"/>
                  </a:lnTo>
                  <a:lnTo>
                    <a:pt x="64738" y="107202"/>
                  </a:lnTo>
                  <a:cubicBezTo>
                    <a:pt x="65962" y="116423"/>
                    <a:pt x="71079" y="128199"/>
                    <a:pt x="78531" y="138974"/>
                  </a:cubicBezTo>
                  <a:cubicBezTo>
                    <a:pt x="87875" y="152527"/>
                    <a:pt x="96663" y="158526"/>
                    <a:pt x="101223" y="158526"/>
                  </a:cubicBezTo>
                  <a:lnTo>
                    <a:pt x="121801" y="158526"/>
                  </a:lnTo>
                  <a:cubicBezTo>
                    <a:pt x="126362" y="158526"/>
                    <a:pt x="135150" y="152527"/>
                    <a:pt x="144493" y="138974"/>
                  </a:cubicBezTo>
                  <a:cubicBezTo>
                    <a:pt x="151835" y="128199"/>
                    <a:pt x="156951" y="116423"/>
                    <a:pt x="158175" y="107202"/>
                  </a:cubicBezTo>
                  <a:lnTo>
                    <a:pt x="158398" y="105647"/>
                  </a:lnTo>
                  <a:lnTo>
                    <a:pt x="162179" y="103203"/>
                  </a:lnTo>
                  <a:cubicBezTo>
                    <a:pt x="163181" y="102537"/>
                    <a:pt x="163848" y="101315"/>
                    <a:pt x="163848" y="100093"/>
                  </a:cubicBezTo>
                  <a:lnTo>
                    <a:pt x="163848" y="93761"/>
                  </a:lnTo>
                  <a:cubicBezTo>
                    <a:pt x="163848" y="91650"/>
                    <a:pt x="162179" y="89872"/>
                    <a:pt x="160066" y="89872"/>
                  </a:cubicBezTo>
                  <a:lnTo>
                    <a:pt x="157953" y="89872"/>
                  </a:lnTo>
                  <a:cubicBezTo>
                    <a:pt x="157619" y="89428"/>
                    <a:pt x="157285" y="88984"/>
                    <a:pt x="156729" y="88650"/>
                  </a:cubicBezTo>
                  <a:cubicBezTo>
                    <a:pt x="155617" y="87984"/>
                    <a:pt x="154282" y="87873"/>
                    <a:pt x="153058" y="88317"/>
                  </a:cubicBezTo>
                  <a:cubicBezTo>
                    <a:pt x="147942" y="90650"/>
                    <a:pt x="142825" y="91761"/>
                    <a:pt x="137930" y="91761"/>
                  </a:cubicBezTo>
                  <a:cubicBezTo>
                    <a:pt x="129254" y="91761"/>
                    <a:pt x="121357" y="88206"/>
                    <a:pt x="114460" y="81207"/>
                  </a:cubicBezTo>
                  <a:cubicBezTo>
                    <a:pt x="109010" y="75542"/>
                    <a:pt x="101779" y="72653"/>
                    <a:pt x="93214" y="72653"/>
                  </a:cubicBezTo>
                  <a:close/>
                  <a:moveTo>
                    <a:pt x="337631" y="69193"/>
                  </a:moveTo>
                  <a:cubicBezTo>
                    <a:pt x="342860" y="78302"/>
                    <a:pt x="347866" y="88300"/>
                    <a:pt x="352427" y="99187"/>
                  </a:cubicBezTo>
                  <a:cubicBezTo>
                    <a:pt x="361995" y="121739"/>
                    <a:pt x="369782" y="147290"/>
                    <a:pt x="375678" y="174952"/>
                  </a:cubicBezTo>
                  <a:cubicBezTo>
                    <a:pt x="403269" y="180728"/>
                    <a:pt x="428967" y="188505"/>
                    <a:pt x="451551" y="198059"/>
                  </a:cubicBezTo>
                  <a:cubicBezTo>
                    <a:pt x="462454" y="202724"/>
                    <a:pt x="472466" y="207612"/>
                    <a:pt x="481589" y="212945"/>
                  </a:cubicBezTo>
                  <a:cubicBezTo>
                    <a:pt x="456112" y="147068"/>
                    <a:pt x="403602" y="94633"/>
                    <a:pt x="337631" y="69193"/>
                  </a:cubicBezTo>
                  <a:close/>
                  <a:moveTo>
                    <a:pt x="247963" y="4093"/>
                  </a:moveTo>
                  <a:cubicBezTo>
                    <a:pt x="412725" y="4093"/>
                    <a:pt x="546670" y="137958"/>
                    <a:pt x="546670" y="302373"/>
                  </a:cubicBezTo>
                  <a:cubicBezTo>
                    <a:pt x="546670" y="466899"/>
                    <a:pt x="412725" y="600653"/>
                    <a:pt x="247963" y="600653"/>
                  </a:cubicBezTo>
                  <a:cubicBezTo>
                    <a:pt x="246295" y="600653"/>
                    <a:pt x="244626" y="600653"/>
                    <a:pt x="242957" y="600653"/>
                  </a:cubicBezTo>
                  <a:lnTo>
                    <a:pt x="242957" y="551662"/>
                  </a:lnTo>
                  <a:cubicBezTo>
                    <a:pt x="244626" y="551995"/>
                    <a:pt x="246295" y="552217"/>
                    <a:pt x="247963" y="552217"/>
                  </a:cubicBezTo>
                  <a:cubicBezTo>
                    <a:pt x="268100" y="552217"/>
                    <a:pt x="290350" y="527666"/>
                    <a:pt x="307705" y="486674"/>
                  </a:cubicBezTo>
                  <a:cubicBezTo>
                    <a:pt x="314046" y="472010"/>
                    <a:pt x="319386" y="455679"/>
                    <a:pt x="323836" y="438238"/>
                  </a:cubicBezTo>
                  <a:cubicBezTo>
                    <a:pt x="299472" y="441126"/>
                    <a:pt x="273996" y="442570"/>
                    <a:pt x="247963" y="442570"/>
                  </a:cubicBezTo>
                  <a:cubicBezTo>
                    <a:pt x="246295" y="442570"/>
                    <a:pt x="244626" y="442570"/>
                    <a:pt x="242957" y="442570"/>
                  </a:cubicBezTo>
                  <a:lnTo>
                    <a:pt x="242957" y="394024"/>
                  </a:lnTo>
                  <a:cubicBezTo>
                    <a:pt x="244626" y="394024"/>
                    <a:pt x="246295" y="394135"/>
                    <a:pt x="247963" y="394135"/>
                  </a:cubicBezTo>
                  <a:cubicBezTo>
                    <a:pt x="277778" y="394135"/>
                    <a:pt x="306703" y="392024"/>
                    <a:pt x="333848" y="388136"/>
                  </a:cubicBezTo>
                  <a:cubicBezTo>
                    <a:pt x="337742" y="361029"/>
                    <a:pt x="339856" y="332146"/>
                    <a:pt x="339856" y="302373"/>
                  </a:cubicBezTo>
                  <a:cubicBezTo>
                    <a:pt x="339856" y="272712"/>
                    <a:pt x="337742" y="243828"/>
                    <a:pt x="333848" y="216722"/>
                  </a:cubicBezTo>
                  <a:cubicBezTo>
                    <a:pt x="306703" y="212723"/>
                    <a:pt x="277778" y="210723"/>
                    <a:pt x="247963" y="210723"/>
                  </a:cubicBezTo>
                  <a:cubicBezTo>
                    <a:pt x="246295" y="210723"/>
                    <a:pt x="244626" y="210723"/>
                    <a:pt x="242957" y="210723"/>
                  </a:cubicBezTo>
                  <a:lnTo>
                    <a:pt x="242957" y="162287"/>
                  </a:lnTo>
                  <a:cubicBezTo>
                    <a:pt x="244626" y="162287"/>
                    <a:pt x="246295" y="162176"/>
                    <a:pt x="247963" y="162176"/>
                  </a:cubicBezTo>
                  <a:cubicBezTo>
                    <a:pt x="273996" y="162176"/>
                    <a:pt x="299472" y="163731"/>
                    <a:pt x="323836" y="166509"/>
                  </a:cubicBezTo>
                  <a:cubicBezTo>
                    <a:pt x="319386" y="149067"/>
                    <a:pt x="314046" y="132848"/>
                    <a:pt x="307705" y="118073"/>
                  </a:cubicBezTo>
                  <a:cubicBezTo>
                    <a:pt x="290350" y="77080"/>
                    <a:pt x="268100" y="52640"/>
                    <a:pt x="247963" y="52640"/>
                  </a:cubicBezTo>
                  <a:cubicBezTo>
                    <a:pt x="246295" y="52640"/>
                    <a:pt x="244626" y="52862"/>
                    <a:pt x="242957" y="53196"/>
                  </a:cubicBezTo>
                  <a:lnTo>
                    <a:pt x="242957" y="4204"/>
                  </a:lnTo>
                  <a:cubicBezTo>
                    <a:pt x="244626" y="4204"/>
                    <a:pt x="246295" y="4093"/>
                    <a:pt x="247963" y="4093"/>
                  </a:cubicBezTo>
                  <a:close/>
                  <a:moveTo>
                    <a:pt x="101779" y="0"/>
                  </a:moveTo>
                  <a:lnTo>
                    <a:pt x="121134" y="0"/>
                  </a:lnTo>
                  <a:cubicBezTo>
                    <a:pt x="154171" y="0"/>
                    <a:pt x="180978" y="26773"/>
                    <a:pt x="180978" y="59656"/>
                  </a:cubicBezTo>
                  <a:lnTo>
                    <a:pt x="180978" y="78430"/>
                  </a:lnTo>
                  <a:cubicBezTo>
                    <a:pt x="183203" y="81541"/>
                    <a:pt x="184315" y="85318"/>
                    <a:pt x="184315" y="89095"/>
                  </a:cubicBezTo>
                  <a:lnTo>
                    <a:pt x="184315" y="102426"/>
                  </a:lnTo>
                  <a:cubicBezTo>
                    <a:pt x="184315" y="107869"/>
                    <a:pt x="181868" y="113090"/>
                    <a:pt x="177752" y="116534"/>
                  </a:cubicBezTo>
                  <a:cubicBezTo>
                    <a:pt x="176751" y="119867"/>
                    <a:pt x="175416" y="123311"/>
                    <a:pt x="173859" y="126643"/>
                  </a:cubicBezTo>
                  <a:cubicBezTo>
                    <a:pt x="170856" y="134753"/>
                    <a:pt x="166406" y="143085"/>
                    <a:pt x="161067" y="150861"/>
                  </a:cubicBezTo>
                  <a:cubicBezTo>
                    <a:pt x="158842" y="154083"/>
                    <a:pt x="155839" y="157860"/>
                    <a:pt x="152502" y="161748"/>
                  </a:cubicBezTo>
                  <a:cubicBezTo>
                    <a:pt x="155505" y="163192"/>
                    <a:pt x="158175" y="165192"/>
                    <a:pt x="160400" y="167747"/>
                  </a:cubicBezTo>
                  <a:lnTo>
                    <a:pt x="204115" y="176412"/>
                  </a:lnTo>
                  <a:cubicBezTo>
                    <a:pt x="215461" y="178745"/>
                    <a:pt x="223692" y="188743"/>
                    <a:pt x="223692" y="200407"/>
                  </a:cubicBezTo>
                  <a:lnTo>
                    <a:pt x="223692" y="358044"/>
                  </a:lnTo>
                  <a:cubicBezTo>
                    <a:pt x="223692" y="361710"/>
                    <a:pt x="222913" y="365154"/>
                    <a:pt x="221467" y="368265"/>
                  </a:cubicBezTo>
                  <a:lnTo>
                    <a:pt x="221467" y="385484"/>
                  </a:lnTo>
                  <a:cubicBezTo>
                    <a:pt x="221467" y="397259"/>
                    <a:pt x="211901" y="406813"/>
                    <a:pt x="200110" y="406813"/>
                  </a:cubicBezTo>
                  <a:cubicBezTo>
                    <a:pt x="195772" y="406813"/>
                    <a:pt x="191879" y="405591"/>
                    <a:pt x="188431" y="403369"/>
                  </a:cubicBezTo>
                  <a:lnTo>
                    <a:pt x="188431" y="566561"/>
                  </a:lnTo>
                  <a:cubicBezTo>
                    <a:pt x="188431" y="587668"/>
                    <a:pt x="171301" y="604887"/>
                    <a:pt x="150166" y="604887"/>
                  </a:cubicBezTo>
                  <a:cubicBezTo>
                    <a:pt x="129032" y="604887"/>
                    <a:pt x="111902" y="587668"/>
                    <a:pt x="111902" y="566561"/>
                  </a:cubicBezTo>
                  <a:cubicBezTo>
                    <a:pt x="111902" y="587668"/>
                    <a:pt x="94772" y="604887"/>
                    <a:pt x="73526" y="604887"/>
                  </a:cubicBezTo>
                  <a:cubicBezTo>
                    <a:pt x="52391" y="604887"/>
                    <a:pt x="35261" y="587668"/>
                    <a:pt x="35261" y="566561"/>
                  </a:cubicBezTo>
                  <a:lnTo>
                    <a:pt x="35261" y="403369"/>
                  </a:lnTo>
                  <a:cubicBezTo>
                    <a:pt x="31924" y="405591"/>
                    <a:pt x="27920" y="406813"/>
                    <a:pt x="23582" y="406813"/>
                  </a:cubicBezTo>
                  <a:cubicBezTo>
                    <a:pt x="11791" y="406813"/>
                    <a:pt x="2225" y="397259"/>
                    <a:pt x="2225" y="385484"/>
                  </a:cubicBezTo>
                  <a:lnTo>
                    <a:pt x="2225" y="368265"/>
                  </a:lnTo>
                  <a:cubicBezTo>
                    <a:pt x="779" y="365154"/>
                    <a:pt x="0" y="361710"/>
                    <a:pt x="0" y="358044"/>
                  </a:cubicBezTo>
                  <a:lnTo>
                    <a:pt x="0" y="200296"/>
                  </a:lnTo>
                  <a:cubicBezTo>
                    <a:pt x="0" y="188743"/>
                    <a:pt x="8231" y="178745"/>
                    <a:pt x="19577" y="176412"/>
                  </a:cubicBezTo>
                  <a:lnTo>
                    <a:pt x="62625" y="167747"/>
                  </a:lnTo>
                  <a:cubicBezTo>
                    <a:pt x="64850" y="165192"/>
                    <a:pt x="67519" y="163192"/>
                    <a:pt x="70522" y="161748"/>
                  </a:cubicBezTo>
                  <a:cubicBezTo>
                    <a:pt x="67074" y="157971"/>
                    <a:pt x="64182" y="154083"/>
                    <a:pt x="61957" y="150861"/>
                  </a:cubicBezTo>
                  <a:cubicBezTo>
                    <a:pt x="56618" y="143085"/>
                    <a:pt x="52169" y="134753"/>
                    <a:pt x="49054" y="126643"/>
                  </a:cubicBezTo>
                  <a:cubicBezTo>
                    <a:pt x="47497" y="123311"/>
                    <a:pt x="46273" y="119867"/>
                    <a:pt x="45161" y="116534"/>
                  </a:cubicBezTo>
                  <a:cubicBezTo>
                    <a:pt x="41045" y="113090"/>
                    <a:pt x="38598" y="107869"/>
                    <a:pt x="38598" y="102426"/>
                  </a:cubicBezTo>
                  <a:lnTo>
                    <a:pt x="38598" y="89095"/>
                  </a:lnTo>
                  <a:cubicBezTo>
                    <a:pt x="38598" y="85318"/>
                    <a:pt x="39822" y="81541"/>
                    <a:pt x="42047" y="78430"/>
                  </a:cubicBezTo>
                  <a:lnTo>
                    <a:pt x="42047" y="59656"/>
                  </a:lnTo>
                  <a:cubicBezTo>
                    <a:pt x="42047" y="26773"/>
                    <a:pt x="68854" y="0"/>
                    <a:pt x="10177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25" name="îṥ1ïḍe">
              <a:extLst>
                <a:ext uri="{FF2B5EF4-FFF2-40B4-BE49-F238E27FC236}">
                  <a16:creationId xmlns:a16="http://schemas.microsoft.com/office/drawing/2014/main" id="{A2B489AC-B01B-46B3-B579-21B9EAF313F4}"/>
                </a:ext>
              </a:extLst>
            </p:cNvPr>
            <p:cNvSpPr/>
            <p:nvPr/>
          </p:nvSpPr>
          <p:spPr>
            <a:xfrm>
              <a:off x="4659075" y="3653601"/>
              <a:ext cx="383125" cy="423926"/>
            </a:xfrm>
            <a:custGeom>
              <a:avLst/>
              <a:gdLst>
                <a:gd name="connsiteX0" fmla="*/ 481589 w 546670"/>
                <a:gd name="connsiteY0" fmla="*/ 391913 h 604887"/>
                <a:gd name="connsiteX1" fmla="*/ 451551 w 546670"/>
                <a:gd name="connsiteY1" fmla="*/ 406688 h 604887"/>
                <a:gd name="connsiteX2" fmla="*/ 375678 w 546670"/>
                <a:gd name="connsiteY2" fmla="*/ 429906 h 604887"/>
                <a:gd name="connsiteX3" fmla="*/ 352427 w 546670"/>
                <a:gd name="connsiteY3" fmla="*/ 505670 h 604887"/>
                <a:gd name="connsiteX4" fmla="*/ 337631 w 546670"/>
                <a:gd name="connsiteY4" fmla="*/ 535554 h 604887"/>
                <a:gd name="connsiteX5" fmla="*/ 481589 w 546670"/>
                <a:gd name="connsiteY5" fmla="*/ 391913 h 604887"/>
                <a:gd name="connsiteX6" fmla="*/ 384133 w 546670"/>
                <a:gd name="connsiteY6" fmla="*/ 226609 h 604887"/>
                <a:gd name="connsiteX7" fmla="*/ 388361 w 546670"/>
                <a:gd name="connsiteY7" fmla="*/ 302373 h 604887"/>
                <a:gd name="connsiteX8" fmla="*/ 384133 w 546670"/>
                <a:gd name="connsiteY8" fmla="*/ 378137 h 604887"/>
                <a:gd name="connsiteX9" fmla="*/ 432639 w 546670"/>
                <a:gd name="connsiteY9" fmla="*/ 362029 h 604887"/>
                <a:gd name="connsiteX10" fmla="*/ 498165 w 546670"/>
                <a:gd name="connsiteY10" fmla="*/ 302373 h 604887"/>
                <a:gd name="connsiteX11" fmla="*/ 432639 w 546670"/>
                <a:gd name="connsiteY11" fmla="*/ 242717 h 604887"/>
                <a:gd name="connsiteX12" fmla="*/ 384133 w 546670"/>
                <a:gd name="connsiteY12" fmla="*/ 226609 h 604887"/>
                <a:gd name="connsiteX13" fmla="*/ 135706 w 546670"/>
                <a:gd name="connsiteY13" fmla="*/ 175523 h 604887"/>
                <a:gd name="connsiteX14" fmla="*/ 126473 w 546670"/>
                <a:gd name="connsiteY14" fmla="*/ 178856 h 604887"/>
                <a:gd name="connsiteX15" fmla="*/ 123248 w 546670"/>
                <a:gd name="connsiteY15" fmla="*/ 182633 h 604887"/>
                <a:gd name="connsiteX16" fmla="*/ 123248 w 546670"/>
                <a:gd name="connsiteY16" fmla="*/ 192075 h 604887"/>
                <a:gd name="connsiteX17" fmla="*/ 121801 w 546670"/>
                <a:gd name="connsiteY17" fmla="*/ 193075 h 604887"/>
                <a:gd name="connsiteX18" fmla="*/ 120912 w 546670"/>
                <a:gd name="connsiteY18" fmla="*/ 196075 h 604887"/>
                <a:gd name="connsiteX19" fmla="*/ 122914 w 546670"/>
                <a:gd name="connsiteY19" fmla="*/ 216404 h 604887"/>
                <a:gd name="connsiteX20" fmla="*/ 125695 w 546670"/>
                <a:gd name="connsiteY20" fmla="*/ 219737 h 604887"/>
                <a:gd name="connsiteX21" fmla="*/ 126807 w 546670"/>
                <a:gd name="connsiteY21" fmla="*/ 219848 h 604887"/>
                <a:gd name="connsiteX22" fmla="*/ 129810 w 546670"/>
                <a:gd name="connsiteY22" fmla="*/ 218293 h 604887"/>
                <a:gd name="connsiteX23" fmla="*/ 140600 w 546670"/>
                <a:gd name="connsiteY23" fmla="*/ 204073 h 604887"/>
                <a:gd name="connsiteX24" fmla="*/ 141379 w 546670"/>
                <a:gd name="connsiteY24" fmla="*/ 201740 h 604887"/>
                <a:gd name="connsiteX25" fmla="*/ 141379 w 546670"/>
                <a:gd name="connsiteY25" fmla="*/ 178856 h 604887"/>
                <a:gd name="connsiteX26" fmla="*/ 139488 w 546670"/>
                <a:gd name="connsiteY26" fmla="*/ 175634 h 604887"/>
                <a:gd name="connsiteX27" fmla="*/ 135706 w 546670"/>
                <a:gd name="connsiteY27" fmla="*/ 175523 h 604887"/>
                <a:gd name="connsiteX28" fmla="*/ 87208 w 546670"/>
                <a:gd name="connsiteY28" fmla="*/ 175523 h 604887"/>
                <a:gd name="connsiteX29" fmla="*/ 83537 w 546670"/>
                <a:gd name="connsiteY29" fmla="*/ 175634 h 604887"/>
                <a:gd name="connsiteX30" fmla="*/ 81646 w 546670"/>
                <a:gd name="connsiteY30" fmla="*/ 178856 h 604887"/>
                <a:gd name="connsiteX31" fmla="*/ 81646 w 546670"/>
                <a:gd name="connsiteY31" fmla="*/ 201740 h 604887"/>
                <a:gd name="connsiteX32" fmla="*/ 82425 w 546670"/>
                <a:gd name="connsiteY32" fmla="*/ 204073 h 604887"/>
                <a:gd name="connsiteX33" fmla="*/ 93103 w 546670"/>
                <a:gd name="connsiteY33" fmla="*/ 218293 h 604887"/>
                <a:gd name="connsiteX34" fmla="*/ 96218 w 546670"/>
                <a:gd name="connsiteY34" fmla="*/ 219848 h 604887"/>
                <a:gd name="connsiteX35" fmla="*/ 97219 w 546670"/>
                <a:gd name="connsiteY35" fmla="*/ 219737 h 604887"/>
                <a:gd name="connsiteX36" fmla="*/ 100000 w 546670"/>
                <a:gd name="connsiteY36" fmla="*/ 216404 h 604887"/>
                <a:gd name="connsiteX37" fmla="*/ 102113 w 546670"/>
                <a:gd name="connsiteY37" fmla="*/ 196075 h 604887"/>
                <a:gd name="connsiteX38" fmla="*/ 101112 w 546670"/>
                <a:gd name="connsiteY38" fmla="*/ 193075 h 604887"/>
                <a:gd name="connsiteX39" fmla="*/ 99666 w 546670"/>
                <a:gd name="connsiteY39" fmla="*/ 192075 h 604887"/>
                <a:gd name="connsiteX40" fmla="*/ 99666 w 546670"/>
                <a:gd name="connsiteY40" fmla="*/ 182633 h 604887"/>
                <a:gd name="connsiteX41" fmla="*/ 96551 w 546670"/>
                <a:gd name="connsiteY41" fmla="*/ 178856 h 604887"/>
                <a:gd name="connsiteX42" fmla="*/ 87208 w 546670"/>
                <a:gd name="connsiteY42" fmla="*/ 175523 h 604887"/>
                <a:gd name="connsiteX43" fmla="*/ 93214 w 546670"/>
                <a:gd name="connsiteY43" fmla="*/ 72653 h 604887"/>
                <a:gd name="connsiteX44" fmla="*/ 66629 w 546670"/>
                <a:gd name="connsiteY44" fmla="*/ 79652 h 604887"/>
                <a:gd name="connsiteX45" fmla="*/ 64516 w 546670"/>
                <a:gd name="connsiteY45" fmla="*/ 83096 h 604887"/>
                <a:gd name="connsiteX46" fmla="*/ 64516 w 546670"/>
                <a:gd name="connsiteY46" fmla="*/ 89872 h 604887"/>
                <a:gd name="connsiteX47" fmla="*/ 62959 w 546670"/>
                <a:gd name="connsiteY47" fmla="*/ 89872 h 604887"/>
                <a:gd name="connsiteX48" fmla="*/ 59065 w 546670"/>
                <a:gd name="connsiteY48" fmla="*/ 93761 h 604887"/>
                <a:gd name="connsiteX49" fmla="*/ 59065 w 546670"/>
                <a:gd name="connsiteY49" fmla="*/ 99982 h 604887"/>
                <a:gd name="connsiteX50" fmla="*/ 60845 w 546670"/>
                <a:gd name="connsiteY50" fmla="*/ 103203 h 604887"/>
                <a:gd name="connsiteX51" fmla="*/ 64516 w 546670"/>
                <a:gd name="connsiteY51" fmla="*/ 105647 h 604887"/>
                <a:gd name="connsiteX52" fmla="*/ 64738 w 546670"/>
                <a:gd name="connsiteY52" fmla="*/ 107202 h 604887"/>
                <a:gd name="connsiteX53" fmla="*/ 78531 w 546670"/>
                <a:gd name="connsiteY53" fmla="*/ 138974 h 604887"/>
                <a:gd name="connsiteX54" fmla="*/ 101223 w 546670"/>
                <a:gd name="connsiteY54" fmla="*/ 158526 h 604887"/>
                <a:gd name="connsiteX55" fmla="*/ 121801 w 546670"/>
                <a:gd name="connsiteY55" fmla="*/ 158526 h 604887"/>
                <a:gd name="connsiteX56" fmla="*/ 144493 w 546670"/>
                <a:gd name="connsiteY56" fmla="*/ 138974 h 604887"/>
                <a:gd name="connsiteX57" fmla="*/ 158175 w 546670"/>
                <a:gd name="connsiteY57" fmla="*/ 107202 h 604887"/>
                <a:gd name="connsiteX58" fmla="*/ 158398 w 546670"/>
                <a:gd name="connsiteY58" fmla="*/ 105647 h 604887"/>
                <a:gd name="connsiteX59" fmla="*/ 162179 w 546670"/>
                <a:gd name="connsiteY59" fmla="*/ 103203 h 604887"/>
                <a:gd name="connsiteX60" fmla="*/ 163848 w 546670"/>
                <a:gd name="connsiteY60" fmla="*/ 100093 h 604887"/>
                <a:gd name="connsiteX61" fmla="*/ 163848 w 546670"/>
                <a:gd name="connsiteY61" fmla="*/ 93761 h 604887"/>
                <a:gd name="connsiteX62" fmla="*/ 160066 w 546670"/>
                <a:gd name="connsiteY62" fmla="*/ 89872 h 604887"/>
                <a:gd name="connsiteX63" fmla="*/ 157953 w 546670"/>
                <a:gd name="connsiteY63" fmla="*/ 89872 h 604887"/>
                <a:gd name="connsiteX64" fmla="*/ 156729 w 546670"/>
                <a:gd name="connsiteY64" fmla="*/ 88650 h 604887"/>
                <a:gd name="connsiteX65" fmla="*/ 153058 w 546670"/>
                <a:gd name="connsiteY65" fmla="*/ 88317 h 604887"/>
                <a:gd name="connsiteX66" fmla="*/ 137930 w 546670"/>
                <a:gd name="connsiteY66" fmla="*/ 91761 h 604887"/>
                <a:gd name="connsiteX67" fmla="*/ 114460 w 546670"/>
                <a:gd name="connsiteY67" fmla="*/ 81207 h 604887"/>
                <a:gd name="connsiteX68" fmla="*/ 93214 w 546670"/>
                <a:gd name="connsiteY68" fmla="*/ 72653 h 604887"/>
                <a:gd name="connsiteX69" fmla="*/ 337631 w 546670"/>
                <a:gd name="connsiteY69" fmla="*/ 69193 h 604887"/>
                <a:gd name="connsiteX70" fmla="*/ 352427 w 546670"/>
                <a:gd name="connsiteY70" fmla="*/ 99187 h 604887"/>
                <a:gd name="connsiteX71" fmla="*/ 375678 w 546670"/>
                <a:gd name="connsiteY71" fmla="*/ 174952 h 604887"/>
                <a:gd name="connsiteX72" fmla="*/ 451551 w 546670"/>
                <a:gd name="connsiteY72" fmla="*/ 198059 h 604887"/>
                <a:gd name="connsiteX73" fmla="*/ 481589 w 546670"/>
                <a:gd name="connsiteY73" fmla="*/ 212945 h 604887"/>
                <a:gd name="connsiteX74" fmla="*/ 337631 w 546670"/>
                <a:gd name="connsiteY74" fmla="*/ 69193 h 604887"/>
                <a:gd name="connsiteX75" fmla="*/ 247963 w 546670"/>
                <a:gd name="connsiteY75" fmla="*/ 4093 h 604887"/>
                <a:gd name="connsiteX76" fmla="*/ 546670 w 546670"/>
                <a:gd name="connsiteY76" fmla="*/ 302373 h 604887"/>
                <a:gd name="connsiteX77" fmla="*/ 247963 w 546670"/>
                <a:gd name="connsiteY77" fmla="*/ 600653 h 604887"/>
                <a:gd name="connsiteX78" fmla="*/ 242957 w 546670"/>
                <a:gd name="connsiteY78" fmla="*/ 600653 h 604887"/>
                <a:gd name="connsiteX79" fmla="*/ 242957 w 546670"/>
                <a:gd name="connsiteY79" fmla="*/ 551662 h 604887"/>
                <a:gd name="connsiteX80" fmla="*/ 247963 w 546670"/>
                <a:gd name="connsiteY80" fmla="*/ 552217 h 604887"/>
                <a:gd name="connsiteX81" fmla="*/ 307705 w 546670"/>
                <a:gd name="connsiteY81" fmla="*/ 486674 h 604887"/>
                <a:gd name="connsiteX82" fmla="*/ 323836 w 546670"/>
                <a:gd name="connsiteY82" fmla="*/ 438238 h 604887"/>
                <a:gd name="connsiteX83" fmla="*/ 247963 w 546670"/>
                <a:gd name="connsiteY83" fmla="*/ 442570 h 604887"/>
                <a:gd name="connsiteX84" fmla="*/ 242957 w 546670"/>
                <a:gd name="connsiteY84" fmla="*/ 442570 h 604887"/>
                <a:gd name="connsiteX85" fmla="*/ 242957 w 546670"/>
                <a:gd name="connsiteY85" fmla="*/ 394024 h 604887"/>
                <a:gd name="connsiteX86" fmla="*/ 247963 w 546670"/>
                <a:gd name="connsiteY86" fmla="*/ 394135 h 604887"/>
                <a:gd name="connsiteX87" fmla="*/ 333848 w 546670"/>
                <a:gd name="connsiteY87" fmla="*/ 388136 h 604887"/>
                <a:gd name="connsiteX88" fmla="*/ 339856 w 546670"/>
                <a:gd name="connsiteY88" fmla="*/ 302373 h 604887"/>
                <a:gd name="connsiteX89" fmla="*/ 333848 w 546670"/>
                <a:gd name="connsiteY89" fmla="*/ 216722 h 604887"/>
                <a:gd name="connsiteX90" fmla="*/ 247963 w 546670"/>
                <a:gd name="connsiteY90" fmla="*/ 210723 h 604887"/>
                <a:gd name="connsiteX91" fmla="*/ 242957 w 546670"/>
                <a:gd name="connsiteY91" fmla="*/ 210723 h 604887"/>
                <a:gd name="connsiteX92" fmla="*/ 242957 w 546670"/>
                <a:gd name="connsiteY92" fmla="*/ 162287 h 604887"/>
                <a:gd name="connsiteX93" fmla="*/ 247963 w 546670"/>
                <a:gd name="connsiteY93" fmla="*/ 162176 h 604887"/>
                <a:gd name="connsiteX94" fmla="*/ 323836 w 546670"/>
                <a:gd name="connsiteY94" fmla="*/ 166509 h 604887"/>
                <a:gd name="connsiteX95" fmla="*/ 307705 w 546670"/>
                <a:gd name="connsiteY95" fmla="*/ 118073 h 604887"/>
                <a:gd name="connsiteX96" fmla="*/ 247963 w 546670"/>
                <a:gd name="connsiteY96" fmla="*/ 52640 h 604887"/>
                <a:gd name="connsiteX97" fmla="*/ 242957 w 546670"/>
                <a:gd name="connsiteY97" fmla="*/ 53196 h 604887"/>
                <a:gd name="connsiteX98" fmla="*/ 242957 w 546670"/>
                <a:gd name="connsiteY98" fmla="*/ 4204 h 604887"/>
                <a:gd name="connsiteX99" fmla="*/ 247963 w 546670"/>
                <a:gd name="connsiteY99" fmla="*/ 4093 h 604887"/>
                <a:gd name="connsiteX100" fmla="*/ 101779 w 546670"/>
                <a:gd name="connsiteY100" fmla="*/ 0 h 604887"/>
                <a:gd name="connsiteX101" fmla="*/ 121134 w 546670"/>
                <a:gd name="connsiteY101" fmla="*/ 0 h 604887"/>
                <a:gd name="connsiteX102" fmla="*/ 180978 w 546670"/>
                <a:gd name="connsiteY102" fmla="*/ 59656 h 604887"/>
                <a:gd name="connsiteX103" fmla="*/ 180978 w 546670"/>
                <a:gd name="connsiteY103" fmla="*/ 78430 h 604887"/>
                <a:gd name="connsiteX104" fmla="*/ 184315 w 546670"/>
                <a:gd name="connsiteY104" fmla="*/ 89095 h 604887"/>
                <a:gd name="connsiteX105" fmla="*/ 184315 w 546670"/>
                <a:gd name="connsiteY105" fmla="*/ 102426 h 604887"/>
                <a:gd name="connsiteX106" fmla="*/ 177752 w 546670"/>
                <a:gd name="connsiteY106" fmla="*/ 116534 h 604887"/>
                <a:gd name="connsiteX107" fmla="*/ 173859 w 546670"/>
                <a:gd name="connsiteY107" fmla="*/ 126643 h 604887"/>
                <a:gd name="connsiteX108" fmla="*/ 161067 w 546670"/>
                <a:gd name="connsiteY108" fmla="*/ 150861 h 604887"/>
                <a:gd name="connsiteX109" fmla="*/ 152502 w 546670"/>
                <a:gd name="connsiteY109" fmla="*/ 161748 h 604887"/>
                <a:gd name="connsiteX110" fmla="*/ 160400 w 546670"/>
                <a:gd name="connsiteY110" fmla="*/ 167747 h 604887"/>
                <a:gd name="connsiteX111" fmla="*/ 204115 w 546670"/>
                <a:gd name="connsiteY111" fmla="*/ 176412 h 604887"/>
                <a:gd name="connsiteX112" fmla="*/ 223692 w 546670"/>
                <a:gd name="connsiteY112" fmla="*/ 200407 h 604887"/>
                <a:gd name="connsiteX113" fmla="*/ 223692 w 546670"/>
                <a:gd name="connsiteY113" fmla="*/ 358044 h 604887"/>
                <a:gd name="connsiteX114" fmla="*/ 221467 w 546670"/>
                <a:gd name="connsiteY114" fmla="*/ 368265 h 604887"/>
                <a:gd name="connsiteX115" fmla="*/ 221467 w 546670"/>
                <a:gd name="connsiteY115" fmla="*/ 385484 h 604887"/>
                <a:gd name="connsiteX116" fmla="*/ 200110 w 546670"/>
                <a:gd name="connsiteY116" fmla="*/ 406813 h 604887"/>
                <a:gd name="connsiteX117" fmla="*/ 188431 w 546670"/>
                <a:gd name="connsiteY117" fmla="*/ 403369 h 604887"/>
                <a:gd name="connsiteX118" fmla="*/ 188431 w 546670"/>
                <a:gd name="connsiteY118" fmla="*/ 566561 h 604887"/>
                <a:gd name="connsiteX119" fmla="*/ 150166 w 546670"/>
                <a:gd name="connsiteY119" fmla="*/ 604887 h 604887"/>
                <a:gd name="connsiteX120" fmla="*/ 111902 w 546670"/>
                <a:gd name="connsiteY120" fmla="*/ 566561 h 604887"/>
                <a:gd name="connsiteX121" fmla="*/ 73526 w 546670"/>
                <a:gd name="connsiteY121" fmla="*/ 604887 h 604887"/>
                <a:gd name="connsiteX122" fmla="*/ 35261 w 546670"/>
                <a:gd name="connsiteY122" fmla="*/ 566561 h 604887"/>
                <a:gd name="connsiteX123" fmla="*/ 35261 w 546670"/>
                <a:gd name="connsiteY123" fmla="*/ 403369 h 604887"/>
                <a:gd name="connsiteX124" fmla="*/ 23582 w 546670"/>
                <a:gd name="connsiteY124" fmla="*/ 406813 h 604887"/>
                <a:gd name="connsiteX125" fmla="*/ 2225 w 546670"/>
                <a:gd name="connsiteY125" fmla="*/ 385484 h 604887"/>
                <a:gd name="connsiteX126" fmla="*/ 2225 w 546670"/>
                <a:gd name="connsiteY126" fmla="*/ 368265 h 604887"/>
                <a:gd name="connsiteX127" fmla="*/ 0 w 546670"/>
                <a:gd name="connsiteY127" fmla="*/ 358044 h 604887"/>
                <a:gd name="connsiteX128" fmla="*/ 0 w 546670"/>
                <a:gd name="connsiteY128" fmla="*/ 200296 h 604887"/>
                <a:gd name="connsiteX129" fmla="*/ 19577 w 546670"/>
                <a:gd name="connsiteY129" fmla="*/ 176412 h 604887"/>
                <a:gd name="connsiteX130" fmla="*/ 62625 w 546670"/>
                <a:gd name="connsiteY130" fmla="*/ 167747 h 604887"/>
                <a:gd name="connsiteX131" fmla="*/ 70522 w 546670"/>
                <a:gd name="connsiteY131" fmla="*/ 161748 h 604887"/>
                <a:gd name="connsiteX132" fmla="*/ 61957 w 546670"/>
                <a:gd name="connsiteY132" fmla="*/ 150861 h 604887"/>
                <a:gd name="connsiteX133" fmla="*/ 49054 w 546670"/>
                <a:gd name="connsiteY133" fmla="*/ 126643 h 604887"/>
                <a:gd name="connsiteX134" fmla="*/ 45161 w 546670"/>
                <a:gd name="connsiteY134" fmla="*/ 116534 h 604887"/>
                <a:gd name="connsiteX135" fmla="*/ 38598 w 546670"/>
                <a:gd name="connsiteY135" fmla="*/ 102426 h 604887"/>
                <a:gd name="connsiteX136" fmla="*/ 38598 w 546670"/>
                <a:gd name="connsiteY136" fmla="*/ 89095 h 604887"/>
                <a:gd name="connsiteX137" fmla="*/ 42047 w 546670"/>
                <a:gd name="connsiteY137" fmla="*/ 78430 h 604887"/>
                <a:gd name="connsiteX138" fmla="*/ 42047 w 546670"/>
                <a:gd name="connsiteY138" fmla="*/ 59656 h 604887"/>
                <a:gd name="connsiteX139" fmla="*/ 101779 w 546670"/>
                <a:gd name="connsiteY139" fmla="*/ 0 h 60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546670" h="604887">
                  <a:moveTo>
                    <a:pt x="481589" y="391913"/>
                  </a:moveTo>
                  <a:cubicBezTo>
                    <a:pt x="472466" y="397134"/>
                    <a:pt x="462454" y="402133"/>
                    <a:pt x="451551" y="406688"/>
                  </a:cubicBezTo>
                  <a:cubicBezTo>
                    <a:pt x="428967" y="416242"/>
                    <a:pt x="403269" y="424018"/>
                    <a:pt x="375678" y="429906"/>
                  </a:cubicBezTo>
                  <a:cubicBezTo>
                    <a:pt x="369782" y="457457"/>
                    <a:pt x="361995" y="483008"/>
                    <a:pt x="352427" y="505670"/>
                  </a:cubicBezTo>
                  <a:cubicBezTo>
                    <a:pt x="347866" y="516446"/>
                    <a:pt x="342860" y="526444"/>
                    <a:pt x="337631" y="535554"/>
                  </a:cubicBezTo>
                  <a:cubicBezTo>
                    <a:pt x="403602" y="510225"/>
                    <a:pt x="456112" y="457790"/>
                    <a:pt x="481589" y="391913"/>
                  </a:cubicBezTo>
                  <a:close/>
                  <a:moveTo>
                    <a:pt x="384133" y="226609"/>
                  </a:moveTo>
                  <a:cubicBezTo>
                    <a:pt x="386915" y="251049"/>
                    <a:pt x="388361" y="276489"/>
                    <a:pt x="388361" y="302373"/>
                  </a:cubicBezTo>
                  <a:cubicBezTo>
                    <a:pt x="388361" y="328369"/>
                    <a:pt x="386915" y="353697"/>
                    <a:pt x="384133" y="378137"/>
                  </a:cubicBezTo>
                  <a:cubicBezTo>
                    <a:pt x="401600" y="373694"/>
                    <a:pt x="417842" y="368250"/>
                    <a:pt x="432639" y="362029"/>
                  </a:cubicBezTo>
                  <a:cubicBezTo>
                    <a:pt x="473690" y="344699"/>
                    <a:pt x="498165" y="322370"/>
                    <a:pt x="498165" y="302373"/>
                  </a:cubicBezTo>
                  <a:cubicBezTo>
                    <a:pt x="498165" y="282377"/>
                    <a:pt x="473690" y="260047"/>
                    <a:pt x="432639" y="242717"/>
                  </a:cubicBezTo>
                  <a:cubicBezTo>
                    <a:pt x="417842" y="236496"/>
                    <a:pt x="401600" y="231164"/>
                    <a:pt x="384133" y="226609"/>
                  </a:cubicBezTo>
                  <a:close/>
                  <a:moveTo>
                    <a:pt x="135706" y="175523"/>
                  </a:moveTo>
                  <a:cubicBezTo>
                    <a:pt x="132591" y="177189"/>
                    <a:pt x="129477" y="178300"/>
                    <a:pt x="126473" y="178856"/>
                  </a:cubicBezTo>
                  <a:cubicBezTo>
                    <a:pt x="124582" y="179189"/>
                    <a:pt x="123248" y="180744"/>
                    <a:pt x="123248" y="182633"/>
                  </a:cubicBezTo>
                  <a:lnTo>
                    <a:pt x="123248" y="192075"/>
                  </a:lnTo>
                  <a:cubicBezTo>
                    <a:pt x="122691" y="192298"/>
                    <a:pt x="122246" y="192631"/>
                    <a:pt x="121801" y="193075"/>
                  </a:cubicBezTo>
                  <a:cubicBezTo>
                    <a:pt x="121134" y="193964"/>
                    <a:pt x="120689" y="194964"/>
                    <a:pt x="120912" y="196075"/>
                  </a:cubicBezTo>
                  <a:lnTo>
                    <a:pt x="122914" y="216404"/>
                  </a:lnTo>
                  <a:cubicBezTo>
                    <a:pt x="123136" y="217960"/>
                    <a:pt x="124249" y="219293"/>
                    <a:pt x="125695" y="219737"/>
                  </a:cubicBezTo>
                  <a:cubicBezTo>
                    <a:pt x="126028" y="219737"/>
                    <a:pt x="126473" y="219848"/>
                    <a:pt x="126807" y="219848"/>
                  </a:cubicBezTo>
                  <a:cubicBezTo>
                    <a:pt x="127919" y="219848"/>
                    <a:pt x="129032" y="219293"/>
                    <a:pt x="129810" y="218293"/>
                  </a:cubicBezTo>
                  <a:lnTo>
                    <a:pt x="140600" y="204073"/>
                  </a:lnTo>
                  <a:cubicBezTo>
                    <a:pt x="141045" y="203407"/>
                    <a:pt x="141379" y="202629"/>
                    <a:pt x="141379" y="201740"/>
                  </a:cubicBezTo>
                  <a:lnTo>
                    <a:pt x="141379" y="178856"/>
                  </a:lnTo>
                  <a:cubicBezTo>
                    <a:pt x="141379" y="177523"/>
                    <a:pt x="140600" y="176301"/>
                    <a:pt x="139488" y="175634"/>
                  </a:cubicBezTo>
                  <a:cubicBezTo>
                    <a:pt x="138375" y="174968"/>
                    <a:pt x="136929" y="174856"/>
                    <a:pt x="135706" y="175523"/>
                  </a:cubicBezTo>
                  <a:close/>
                  <a:moveTo>
                    <a:pt x="87208" y="175523"/>
                  </a:moveTo>
                  <a:cubicBezTo>
                    <a:pt x="86095" y="174856"/>
                    <a:pt x="84649" y="174968"/>
                    <a:pt x="83537" y="175634"/>
                  </a:cubicBezTo>
                  <a:cubicBezTo>
                    <a:pt x="82313" y="176301"/>
                    <a:pt x="81646" y="177523"/>
                    <a:pt x="81646" y="178856"/>
                  </a:cubicBezTo>
                  <a:lnTo>
                    <a:pt x="81646" y="201740"/>
                  </a:lnTo>
                  <a:cubicBezTo>
                    <a:pt x="81646" y="202629"/>
                    <a:pt x="81868" y="203407"/>
                    <a:pt x="82425" y="204073"/>
                  </a:cubicBezTo>
                  <a:lnTo>
                    <a:pt x="93103" y="218293"/>
                  </a:lnTo>
                  <a:cubicBezTo>
                    <a:pt x="93882" y="219293"/>
                    <a:pt x="94994" y="219848"/>
                    <a:pt x="96218" y="219848"/>
                  </a:cubicBezTo>
                  <a:cubicBezTo>
                    <a:pt x="96551" y="219848"/>
                    <a:pt x="96885" y="219848"/>
                    <a:pt x="97219" y="219737"/>
                  </a:cubicBezTo>
                  <a:cubicBezTo>
                    <a:pt x="98776" y="219293"/>
                    <a:pt x="99888" y="217960"/>
                    <a:pt x="100000" y="216404"/>
                  </a:cubicBezTo>
                  <a:lnTo>
                    <a:pt x="102113" y="196075"/>
                  </a:lnTo>
                  <a:cubicBezTo>
                    <a:pt x="102224" y="194964"/>
                    <a:pt x="101891" y="193964"/>
                    <a:pt x="101112" y="193075"/>
                  </a:cubicBezTo>
                  <a:cubicBezTo>
                    <a:pt x="100778" y="192631"/>
                    <a:pt x="100222" y="192298"/>
                    <a:pt x="99666" y="192075"/>
                  </a:cubicBezTo>
                  <a:lnTo>
                    <a:pt x="99666" y="182633"/>
                  </a:lnTo>
                  <a:cubicBezTo>
                    <a:pt x="99666" y="180744"/>
                    <a:pt x="98331" y="179189"/>
                    <a:pt x="96551" y="178856"/>
                  </a:cubicBezTo>
                  <a:cubicBezTo>
                    <a:pt x="93548" y="178300"/>
                    <a:pt x="90433" y="177189"/>
                    <a:pt x="87208" y="175523"/>
                  </a:cubicBezTo>
                  <a:close/>
                  <a:moveTo>
                    <a:pt x="93214" y="72653"/>
                  </a:moveTo>
                  <a:cubicBezTo>
                    <a:pt x="82313" y="72653"/>
                    <a:pt x="71857" y="77097"/>
                    <a:pt x="66629" y="79652"/>
                  </a:cubicBezTo>
                  <a:cubicBezTo>
                    <a:pt x="65294" y="80319"/>
                    <a:pt x="64516" y="81652"/>
                    <a:pt x="64516" y="83096"/>
                  </a:cubicBezTo>
                  <a:lnTo>
                    <a:pt x="64516" y="89872"/>
                  </a:lnTo>
                  <a:lnTo>
                    <a:pt x="62959" y="89872"/>
                  </a:lnTo>
                  <a:cubicBezTo>
                    <a:pt x="60845" y="89872"/>
                    <a:pt x="59065" y="91650"/>
                    <a:pt x="59065" y="93761"/>
                  </a:cubicBezTo>
                  <a:lnTo>
                    <a:pt x="59065" y="99982"/>
                  </a:lnTo>
                  <a:cubicBezTo>
                    <a:pt x="59065" y="101315"/>
                    <a:pt x="59733" y="102537"/>
                    <a:pt x="60845" y="103203"/>
                  </a:cubicBezTo>
                  <a:lnTo>
                    <a:pt x="64516" y="105647"/>
                  </a:lnTo>
                  <a:lnTo>
                    <a:pt x="64738" y="107202"/>
                  </a:lnTo>
                  <a:cubicBezTo>
                    <a:pt x="65962" y="116423"/>
                    <a:pt x="71079" y="128199"/>
                    <a:pt x="78531" y="138974"/>
                  </a:cubicBezTo>
                  <a:cubicBezTo>
                    <a:pt x="87875" y="152527"/>
                    <a:pt x="96663" y="158526"/>
                    <a:pt x="101223" y="158526"/>
                  </a:cubicBezTo>
                  <a:lnTo>
                    <a:pt x="121801" y="158526"/>
                  </a:lnTo>
                  <a:cubicBezTo>
                    <a:pt x="126362" y="158526"/>
                    <a:pt x="135150" y="152527"/>
                    <a:pt x="144493" y="138974"/>
                  </a:cubicBezTo>
                  <a:cubicBezTo>
                    <a:pt x="151835" y="128199"/>
                    <a:pt x="156951" y="116423"/>
                    <a:pt x="158175" y="107202"/>
                  </a:cubicBezTo>
                  <a:lnTo>
                    <a:pt x="158398" y="105647"/>
                  </a:lnTo>
                  <a:lnTo>
                    <a:pt x="162179" y="103203"/>
                  </a:lnTo>
                  <a:cubicBezTo>
                    <a:pt x="163181" y="102537"/>
                    <a:pt x="163848" y="101315"/>
                    <a:pt x="163848" y="100093"/>
                  </a:cubicBezTo>
                  <a:lnTo>
                    <a:pt x="163848" y="93761"/>
                  </a:lnTo>
                  <a:cubicBezTo>
                    <a:pt x="163848" y="91650"/>
                    <a:pt x="162179" y="89872"/>
                    <a:pt x="160066" y="89872"/>
                  </a:cubicBezTo>
                  <a:lnTo>
                    <a:pt x="157953" y="89872"/>
                  </a:lnTo>
                  <a:cubicBezTo>
                    <a:pt x="157619" y="89428"/>
                    <a:pt x="157285" y="88984"/>
                    <a:pt x="156729" y="88650"/>
                  </a:cubicBezTo>
                  <a:cubicBezTo>
                    <a:pt x="155617" y="87984"/>
                    <a:pt x="154282" y="87873"/>
                    <a:pt x="153058" y="88317"/>
                  </a:cubicBezTo>
                  <a:cubicBezTo>
                    <a:pt x="147942" y="90650"/>
                    <a:pt x="142825" y="91761"/>
                    <a:pt x="137930" y="91761"/>
                  </a:cubicBezTo>
                  <a:cubicBezTo>
                    <a:pt x="129254" y="91761"/>
                    <a:pt x="121357" y="88206"/>
                    <a:pt x="114460" y="81207"/>
                  </a:cubicBezTo>
                  <a:cubicBezTo>
                    <a:pt x="109010" y="75542"/>
                    <a:pt x="101779" y="72653"/>
                    <a:pt x="93214" y="72653"/>
                  </a:cubicBezTo>
                  <a:close/>
                  <a:moveTo>
                    <a:pt x="337631" y="69193"/>
                  </a:moveTo>
                  <a:cubicBezTo>
                    <a:pt x="342860" y="78302"/>
                    <a:pt x="347866" y="88300"/>
                    <a:pt x="352427" y="99187"/>
                  </a:cubicBezTo>
                  <a:cubicBezTo>
                    <a:pt x="361995" y="121739"/>
                    <a:pt x="369782" y="147290"/>
                    <a:pt x="375678" y="174952"/>
                  </a:cubicBezTo>
                  <a:cubicBezTo>
                    <a:pt x="403269" y="180728"/>
                    <a:pt x="428967" y="188505"/>
                    <a:pt x="451551" y="198059"/>
                  </a:cubicBezTo>
                  <a:cubicBezTo>
                    <a:pt x="462454" y="202724"/>
                    <a:pt x="472466" y="207612"/>
                    <a:pt x="481589" y="212945"/>
                  </a:cubicBezTo>
                  <a:cubicBezTo>
                    <a:pt x="456112" y="147068"/>
                    <a:pt x="403602" y="94633"/>
                    <a:pt x="337631" y="69193"/>
                  </a:cubicBezTo>
                  <a:close/>
                  <a:moveTo>
                    <a:pt x="247963" y="4093"/>
                  </a:moveTo>
                  <a:cubicBezTo>
                    <a:pt x="412725" y="4093"/>
                    <a:pt x="546670" y="137958"/>
                    <a:pt x="546670" y="302373"/>
                  </a:cubicBezTo>
                  <a:cubicBezTo>
                    <a:pt x="546670" y="466899"/>
                    <a:pt x="412725" y="600653"/>
                    <a:pt x="247963" y="600653"/>
                  </a:cubicBezTo>
                  <a:cubicBezTo>
                    <a:pt x="246295" y="600653"/>
                    <a:pt x="244626" y="600653"/>
                    <a:pt x="242957" y="600653"/>
                  </a:cubicBezTo>
                  <a:lnTo>
                    <a:pt x="242957" y="551662"/>
                  </a:lnTo>
                  <a:cubicBezTo>
                    <a:pt x="244626" y="551995"/>
                    <a:pt x="246295" y="552217"/>
                    <a:pt x="247963" y="552217"/>
                  </a:cubicBezTo>
                  <a:cubicBezTo>
                    <a:pt x="268100" y="552217"/>
                    <a:pt x="290350" y="527666"/>
                    <a:pt x="307705" y="486674"/>
                  </a:cubicBezTo>
                  <a:cubicBezTo>
                    <a:pt x="314046" y="472010"/>
                    <a:pt x="319386" y="455679"/>
                    <a:pt x="323836" y="438238"/>
                  </a:cubicBezTo>
                  <a:cubicBezTo>
                    <a:pt x="299472" y="441126"/>
                    <a:pt x="273996" y="442570"/>
                    <a:pt x="247963" y="442570"/>
                  </a:cubicBezTo>
                  <a:cubicBezTo>
                    <a:pt x="246295" y="442570"/>
                    <a:pt x="244626" y="442570"/>
                    <a:pt x="242957" y="442570"/>
                  </a:cubicBezTo>
                  <a:lnTo>
                    <a:pt x="242957" y="394024"/>
                  </a:lnTo>
                  <a:cubicBezTo>
                    <a:pt x="244626" y="394024"/>
                    <a:pt x="246295" y="394135"/>
                    <a:pt x="247963" y="394135"/>
                  </a:cubicBezTo>
                  <a:cubicBezTo>
                    <a:pt x="277778" y="394135"/>
                    <a:pt x="306703" y="392024"/>
                    <a:pt x="333848" y="388136"/>
                  </a:cubicBezTo>
                  <a:cubicBezTo>
                    <a:pt x="337742" y="361029"/>
                    <a:pt x="339856" y="332146"/>
                    <a:pt x="339856" y="302373"/>
                  </a:cubicBezTo>
                  <a:cubicBezTo>
                    <a:pt x="339856" y="272712"/>
                    <a:pt x="337742" y="243828"/>
                    <a:pt x="333848" y="216722"/>
                  </a:cubicBezTo>
                  <a:cubicBezTo>
                    <a:pt x="306703" y="212723"/>
                    <a:pt x="277778" y="210723"/>
                    <a:pt x="247963" y="210723"/>
                  </a:cubicBezTo>
                  <a:cubicBezTo>
                    <a:pt x="246295" y="210723"/>
                    <a:pt x="244626" y="210723"/>
                    <a:pt x="242957" y="210723"/>
                  </a:cubicBezTo>
                  <a:lnTo>
                    <a:pt x="242957" y="162287"/>
                  </a:lnTo>
                  <a:cubicBezTo>
                    <a:pt x="244626" y="162287"/>
                    <a:pt x="246295" y="162176"/>
                    <a:pt x="247963" y="162176"/>
                  </a:cubicBezTo>
                  <a:cubicBezTo>
                    <a:pt x="273996" y="162176"/>
                    <a:pt x="299472" y="163731"/>
                    <a:pt x="323836" y="166509"/>
                  </a:cubicBezTo>
                  <a:cubicBezTo>
                    <a:pt x="319386" y="149067"/>
                    <a:pt x="314046" y="132848"/>
                    <a:pt x="307705" y="118073"/>
                  </a:cubicBezTo>
                  <a:cubicBezTo>
                    <a:pt x="290350" y="77080"/>
                    <a:pt x="268100" y="52640"/>
                    <a:pt x="247963" y="52640"/>
                  </a:cubicBezTo>
                  <a:cubicBezTo>
                    <a:pt x="246295" y="52640"/>
                    <a:pt x="244626" y="52862"/>
                    <a:pt x="242957" y="53196"/>
                  </a:cubicBezTo>
                  <a:lnTo>
                    <a:pt x="242957" y="4204"/>
                  </a:lnTo>
                  <a:cubicBezTo>
                    <a:pt x="244626" y="4204"/>
                    <a:pt x="246295" y="4093"/>
                    <a:pt x="247963" y="4093"/>
                  </a:cubicBezTo>
                  <a:close/>
                  <a:moveTo>
                    <a:pt x="101779" y="0"/>
                  </a:moveTo>
                  <a:lnTo>
                    <a:pt x="121134" y="0"/>
                  </a:lnTo>
                  <a:cubicBezTo>
                    <a:pt x="154171" y="0"/>
                    <a:pt x="180978" y="26773"/>
                    <a:pt x="180978" y="59656"/>
                  </a:cubicBezTo>
                  <a:lnTo>
                    <a:pt x="180978" y="78430"/>
                  </a:lnTo>
                  <a:cubicBezTo>
                    <a:pt x="183203" y="81541"/>
                    <a:pt x="184315" y="85318"/>
                    <a:pt x="184315" y="89095"/>
                  </a:cubicBezTo>
                  <a:lnTo>
                    <a:pt x="184315" y="102426"/>
                  </a:lnTo>
                  <a:cubicBezTo>
                    <a:pt x="184315" y="107869"/>
                    <a:pt x="181868" y="113090"/>
                    <a:pt x="177752" y="116534"/>
                  </a:cubicBezTo>
                  <a:cubicBezTo>
                    <a:pt x="176751" y="119867"/>
                    <a:pt x="175416" y="123311"/>
                    <a:pt x="173859" y="126643"/>
                  </a:cubicBezTo>
                  <a:cubicBezTo>
                    <a:pt x="170856" y="134753"/>
                    <a:pt x="166406" y="143085"/>
                    <a:pt x="161067" y="150861"/>
                  </a:cubicBezTo>
                  <a:cubicBezTo>
                    <a:pt x="158842" y="154083"/>
                    <a:pt x="155839" y="157860"/>
                    <a:pt x="152502" y="161748"/>
                  </a:cubicBezTo>
                  <a:cubicBezTo>
                    <a:pt x="155505" y="163192"/>
                    <a:pt x="158175" y="165192"/>
                    <a:pt x="160400" y="167747"/>
                  </a:cubicBezTo>
                  <a:lnTo>
                    <a:pt x="204115" y="176412"/>
                  </a:lnTo>
                  <a:cubicBezTo>
                    <a:pt x="215461" y="178745"/>
                    <a:pt x="223692" y="188743"/>
                    <a:pt x="223692" y="200407"/>
                  </a:cubicBezTo>
                  <a:lnTo>
                    <a:pt x="223692" y="358044"/>
                  </a:lnTo>
                  <a:cubicBezTo>
                    <a:pt x="223692" y="361710"/>
                    <a:pt x="222913" y="365154"/>
                    <a:pt x="221467" y="368265"/>
                  </a:cubicBezTo>
                  <a:lnTo>
                    <a:pt x="221467" y="385484"/>
                  </a:lnTo>
                  <a:cubicBezTo>
                    <a:pt x="221467" y="397259"/>
                    <a:pt x="211901" y="406813"/>
                    <a:pt x="200110" y="406813"/>
                  </a:cubicBezTo>
                  <a:cubicBezTo>
                    <a:pt x="195772" y="406813"/>
                    <a:pt x="191879" y="405591"/>
                    <a:pt x="188431" y="403369"/>
                  </a:cubicBezTo>
                  <a:lnTo>
                    <a:pt x="188431" y="566561"/>
                  </a:lnTo>
                  <a:cubicBezTo>
                    <a:pt x="188431" y="587668"/>
                    <a:pt x="171301" y="604887"/>
                    <a:pt x="150166" y="604887"/>
                  </a:cubicBezTo>
                  <a:cubicBezTo>
                    <a:pt x="129032" y="604887"/>
                    <a:pt x="111902" y="587668"/>
                    <a:pt x="111902" y="566561"/>
                  </a:cubicBezTo>
                  <a:cubicBezTo>
                    <a:pt x="111902" y="587668"/>
                    <a:pt x="94772" y="604887"/>
                    <a:pt x="73526" y="604887"/>
                  </a:cubicBezTo>
                  <a:cubicBezTo>
                    <a:pt x="52391" y="604887"/>
                    <a:pt x="35261" y="587668"/>
                    <a:pt x="35261" y="566561"/>
                  </a:cubicBezTo>
                  <a:lnTo>
                    <a:pt x="35261" y="403369"/>
                  </a:lnTo>
                  <a:cubicBezTo>
                    <a:pt x="31924" y="405591"/>
                    <a:pt x="27920" y="406813"/>
                    <a:pt x="23582" y="406813"/>
                  </a:cubicBezTo>
                  <a:cubicBezTo>
                    <a:pt x="11791" y="406813"/>
                    <a:pt x="2225" y="397259"/>
                    <a:pt x="2225" y="385484"/>
                  </a:cubicBezTo>
                  <a:lnTo>
                    <a:pt x="2225" y="368265"/>
                  </a:lnTo>
                  <a:cubicBezTo>
                    <a:pt x="779" y="365154"/>
                    <a:pt x="0" y="361710"/>
                    <a:pt x="0" y="358044"/>
                  </a:cubicBezTo>
                  <a:lnTo>
                    <a:pt x="0" y="200296"/>
                  </a:lnTo>
                  <a:cubicBezTo>
                    <a:pt x="0" y="188743"/>
                    <a:pt x="8231" y="178745"/>
                    <a:pt x="19577" y="176412"/>
                  </a:cubicBezTo>
                  <a:lnTo>
                    <a:pt x="62625" y="167747"/>
                  </a:lnTo>
                  <a:cubicBezTo>
                    <a:pt x="64850" y="165192"/>
                    <a:pt x="67519" y="163192"/>
                    <a:pt x="70522" y="161748"/>
                  </a:cubicBezTo>
                  <a:cubicBezTo>
                    <a:pt x="67074" y="157971"/>
                    <a:pt x="64182" y="154083"/>
                    <a:pt x="61957" y="150861"/>
                  </a:cubicBezTo>
                  <a:cubicBezTo>
                    <a:pt x="56618" y="143085"/>
                    <a:pt x="52169" y="134753"/>
                    <a:pt x="49054" y="126643"/>
                  </a:cubicBezTo>
                  <a:cubicBezTo>
                    <a:pt x="47497" y="123311"/>
                    <a:pt x="46273" y="119867"/>
                    <a:pt x="45161" y="116534"/>
                  </a:cubicBezTo>
                  <a:cubicBezTo>
                    <a:pt x="41045" y="113090"/>
                    <a:pt x="38598" y="107869"/>
                    <a:pt x="38598" y="102426"/>
                  </a:cubicBezTo>
                  <a:lnTo>
                    <a:pt x="38598" y="89095"/>
                  </a:lnTo>
                  <a:cubicBezTo>
                    <a:pt x="38598" y="85318"/>
                    <a:pt x="39822" y="81541"/>
                    <a:pt x="42047" y="78430"/>
                  </a:cubicBezTo>
                  <a:lnTo>
                    <a:pt x="42047" y="59656"/>
                  </a:lnTo>
                  <a:cubicBezTo>
                    <a:pt x="42047" y="26773"/>
                    <a:pt x="68854" y="0"/>
                    <a:pt x="10177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26" name="îSḷîḑè">
              <a:extLst>
                <a:ext uri="{FF2B5EF4-FFF2-40B4-BE49-F238E27FC236}">
                  <a16:creationId xmlns:a16="http://schemas.microsoft.com/office/drawing/2014/main" id="{781EF076-D780-4231-B0B1-263DB7481355}"/>
                </a:ext>
              </a:extLst>
            </p:cNvPr>
            <p:cNvSpPr/>
            <p:nvPr/>
          </p:nvSpPr>
          <p:spPr>
            <a:xfrm>
              <a:off x="7149800" y="3653601"/>
              <a:ext cx="383125" cy="423926"/>
            </a:xfrm>
            <a:custGeom>
              <a:avLst/>
              <a:gdLst>
                <a:gd name="connsiteX0" fmla="*/ 481589 w 546670"/>
                <a:gd name="connsiteY0" fmla="*/ 391913 h 604887"/>
                <a:gd name="connsiteX1" fmla="*/ 451551 w 546670"/>
                <a:gd name="connsiteY1" fmla="*/ 406688 h 604887"/>
                <a:gd name="connsiteX2" fmla="*/ 375678 w 546670"/>
                <a:gd name="connsiteY2" fmla="*/ 429906 h 604887"/>
                <a:gd name="connsiteX3" fmla="*/ 352427 w 546670"/>
                <a:gd name="connsiteY3" fmla="*/ 505670 h 604887"/>
                <a:gd name="connsiteX4" fmla="*/ 337631 w 546670"/>
                <a:gd name="connsiteY4" fmla="*/ 535554 h 604887"/>
                <a:gd name="connsiteX5" fmla="*/ 481589 w 546670"/>
                <a:gd name="connsiteY5" fmla="*/ 391913 h 604887"/>
                <a:gd name="connsiteX6" fmla="*/ 384133 w 546670"/>
                <a:gd name="connsiteY6" fmla="*/ 226609 h 604887"/>
                <a:gd name="connsiteX7" fmla="*/ 388361 w 546670"/>
                <a:gd name="connsiteY7" fmla="*/ 302373 h 604887"/>
                <a:gd name="connsiteX8" fmla="*/ 384133 w 546670"/>
                <a:gd name="connsiteY8" fmla="*/ 378137 h 604887"/>
                <a:gd name="connsiteX9" fmla="*/ 432639 w 546670"/>
                <a:gd name="connsiteY9" fmla="*/ 362029 h 604887"/>
                <a:gd name="connsiteX10" fmla="*/ 498165 w 546670"/>
                <a:gd name="connsiteY10" fmla="*/ 302373 h 604887"/>
                <a:gd name="connsiteX11" fmla="*/ 432639 w 546670"/>
                <a:gd name="connsiteY11" fmla="*/ 242717 h 604887"/>
                <a:gd name="connsiteX12" fmla="*/ 384133 w 546670"/>
                <a:gd name="connsiteY12" fmla="*/ 226609 h 604887"/>
                <a:gd name="connsiteX13" fmla="*/ 135706 w 546670"/>
                <a:gd name="connsiteY13" fmla="*/ 175523 h 604887"/>
                <a:gd name="connsiteX14" fmla="*/ 126473 w 546670"/>
                <a:gd name="connsiteY14" fmla="*/ 178856 h 604887"/>
                <a:gd name="connsiteX15" fmla="*/ 123248 w 546670"/>
                <a:gd name="connsiteY15" fmla="*/ 182633 h 604887"/>
                <a:gd name="connsiteX16" fmla="*/ 123248 w 546670"/>
                <a:gd name="connsiteY16" fmla="*/ 192075 h 604887"/>
                <a:gd name="connsiteX17" fmla="*/ 121801 w 546670"/>
                <a:gd name="connsiteY17" fmla="*/ 193075 h 604887"/>
                <a:gd name="connsiteX18" fmla="*/ 120912 w 546670"/>
                <a:gd name="connsiteY18" fmla="*/ 196075 h 604887"/>
                <a:gd name="connsiteX19" fmla="*/ 122914 w 546670"/>
                <a:gd name="connsiteY19" fmla="*/ 216404 h 604887"/>
                <a:gd name="connsiteX20" fmla="*/ 125695 w 546670"/>
                <a:gd name="connsiteY20" fmla="*/ 219737 h 604887"/>
                <a:gd name="connsiteX21" fmla="*/ 126807 w 546670"/>
                <a:gd name="connsiteY21" fmla="*/ 219848 h 604887"/>
                <a:gd name="connsiteX22" fmla="*/ 129810 w 546670"/>
                <a:gd name="connsiteY22" fmla="*/ 218293 h 604887"/>
                <a:gd name="connsiteX23" fmla="*/ 140600 w 546670"/>
                <a:gd name="connsiteY23" fmla="*/ 204073 h 604887"/>
                <a:gd name="connsiteX24" fmla="*/ 141379 w 546670"/>
                <a:gd name="connsiteY24" fmla="*/ 201740 h 604887"/>
                <a:gd name="connsiteX25" fmla="*/ 141379 w 546670"/>
                <a:gd name="connsiteY25" fmla="*/ 178856 h 604887"/>
                <a:gd name="connsiteX26" fmla="*/ 139488 w 546670"/>
                <a:gd name="connsiteY26" fmla="*/ 175634 h 604887"/>
                <a:gd name="connsiteX27" fmla="*/ 135706 w 546670"/>
                <a:gd name="connsiteY27" fmla="*/ 175523 h 604887"/>
                <a:gd name="connsiteX28" fmla="*/ 87208 w 546670"/>
                <a:gd name="connsiteY28" fmla="*/ 175523 h 604887"/>
                <a:gd name="connsiteX29" fmla="*/ 83537 w 546670"/>
                <a:gd name="connsiteY29" fmla="*/ 175634 h 604887"/>
                <a:gd name="connsiteX30" fmla="*/ 81646 w 546670"/>
                <a:gd name="connsiteY30" fmla="*/ 178856 h 604887"/>
                <a:gd name="connsiteX31" fmla="*/ 81646 w 546670"/>
                <a:gd name="connsiteY31" fmla="*/ 201740 h 604887"/>
                <a:gd name="connsiteX32" fmla="*/ 82425 w 546670"/>
                <a:gd name="connsiteY32" fmla="*/ 204073 h 604887"/>
                <a:gd name="connsiteX33" fmla="*/ 93103 w 546670"/>
                <a:gd name="connsiteY33" fmla="*/ 218293 h 604887"/>
                <a:gd name="connsiteX34" fmla="*/ 96218 w 546670"/>
                <a:gd name="connsiteY34" fmla="*/ 219848 h 604887"/>
                <a:gd name="connsiteX35" fmla="*/ 97219 w 546670"/>
                <a:gd name="connsiteY35" fmla="*/ 219737 h 604887"/>
                <a:gd name="connsiteX36" fmla="*/ 100000 w 546670"/>
                <a:gd name="connsiteY36" fmla="*/ 216404 h 604887"/>
                <a:gd name="connsiteX37" fmla="*/ 102113 w 546670"/>
                <a:gd name="connsiteY37" fmla="*/ 196075 h 604887"/>
                <a:gd name="connsiteX38" fmla="*/ 101112 w 546670"/>
                <a:gd name="connsiteY38" fmla="*/ 193075 h 604887"/>
                <a:gd name="connsiteX39" fmla="*/ 99666 w 546670"/>
                <a:gd name="connsiteY39" fmla="*/ 192075 h 604887"/>
                <a:gd name="connsiteX40" fmla="*/ 99666 w 546670"/>
                <a:gd name="connsiteY40" fmla="*/ 182633 h 604887"/>
                <a:gd name="connsiteX41" fmla="*/ 96551 w 546670"/>
                <a:gd name="connsiteY41" fmla="*/ 178856 h 604887"/>
                <a:gd name="connsiteX42" fmla="*/ 87208 w 546670"/>
                <a:gd name="connsiteY42" fmla="*/ 175523 h 604887"/>
                <a:gd name="connsiteX43" fmla="*/ 93214 w 546670"/>
                <a:gd name="connsiteY43" fmla="*/ 72653 h 604887"/>
                <a:gd name="connsiteX44" fmla="*/ 66629 w 546670"/>
                <a:gd name="connsiteY44" fmla="*/ 79652 h 604887"/>
                <a:gd name="connsiteX45" fmla="*/ 64516 w 546670"/>
                <a:gd name="connsiteY45" fmla="*/ 83096 h 604887"/>
                <a:gd name="connsiteX46" fmla="*/ 64516 w 546670"/>
                <a:gd name="connsiteY46" fmla="*/ 89872 h 604887"/>
                <a:gd name="connsiteX47" fmla="*/ 62959 w 546670"/>
                <a:gd name="connsiteY47" fmla="*/ 89872 h 604887"/>
                <a:gd name="connsiteX48" fmla="*/ 59065 w 546670"/>
                <a:gd name="connsiteY48" fmla="*/ 93761 h 604887"/>
                <a:gd name="connsiteX49" fmla="*/ 59065 w 546670"/>
                <a:gd name="connsiteY49" fmla="*/ 99982 h 604887"/>
                <a:gd name="connsiteX50" fmla="*/ 60845 w 546670"/>
                <a:gd name="connsiteY50" fmla="*/ 103203 h 604887"/>
                <a:gd name="connsiteX51" fmla="*/ 64516 w 546670"/>
                <a:gd name="connsiteY51" fmla="*/ 105647 h 604887"/>
                <a:gd name="connsiteX52" fmla="*/ 64738 w 546670"/>
                <a:gd name="connsiteY52" fmla="*/ 107202 h 604887"/>
                <a:gd name="connsiteX53" fmla="*/ 78531 w 546670"/>
                <a:gd name="connsiteY53" fmla="*/ 138974 h 604887"/>
                <a:gd name="connsiteX54" fmla="*/ 101223 w 546670"/>
                <a:gd name="connsiteY54" fmla="*/ 158526 h 604887"/>
                <a:gd name="connsiteX55" fmla="*/ 121801 w 546670"/>
                <a:gd name="connsiteY55" fmla="*/ 158526 h 604887"/>
                <a:gd name="connsiteX56" fmla="*/ 144493 w 546670"/>
                <a:gd name="connsiteY56" fmla="*/ 138974 h 604887"/>
                <a:gd name="connsiteX57" fmla="*/ 158175 w 546670"/>
                <a:gd name="connsiteY57" fmla="*/ 107202 h 604887"/>
                <a:gd name="connsiteX58" fmla="*/ 158398 w 546670"/>
                <a:gd name="connsiteY58" fmla="*/ 105647 h 604887"/>
                <a:gd name="connsiteX59" fmla="*/ 162179 w 546670"/>
                <a:gd name="connsiteY59" fmla="*/ 103203 h 604887"/>
                <a:gd name="connsiteX60" fmla="*/ 163848 w 546670"/>
                <a:gd name="connsiteY60" fmla="*/ 100093 h 604887"/>
                <a:gd name="connsiteX61" fmla="*/ 163848 w 546670"/>
                <a:gd name="connsiteY61" fmla="*/ 93761 h 604887"/>
                <a:gd name="connsiteX62" fmla="*/ 160066 w 546670"/>
                <a:gd name="connsiteY62" fmla="*/ 89872 h 604887"/>
                <a:gd name="connsiteX63" fmla="*/ 157953 w 546670"/>
                <a:gd name="connsiteY63" fmla="*/ 89872 h 604887"/>
                <a:gd name="connsiteX64" fmla="*/ 156729 w 546670"/>
                <a:gd name="connsiteY64" fmla="*/ 88650 h 604887"/>
                <a:gd name="connsiteX65" fmla="*/ 153058 w 546670"/>
                <a:gd name="connsiteY65" fmla="*/ 88317 h 604887"/>
                <a:gd name="connsiteX66" fmla="*/ 137930 w 546670"/>
                <a:gd name="connsiteY66" fmla="*/ 91761 h 604887"/>
                <a:gd name="connsiteX67" fmla="*/ 114460 w 546670"/>
                <a:gd name="connsiteY67" fmla="*/ 81207 h 604887"/>
                <a:gd name="connsiteX68" fmla="*/ 93214 w 546670"/>
                <a:gd name="connsiteY68" fmla="*/ 72653 h 604887"/>
                <a:gd name="connsiteX69" fmla="*/ 337631 w 546670"/>
                <a:gd name="connsiteY69" fmla="*/ 69193 h 604887"/>
                <a:gd name="connsiteX70" fmla="*/ 352427 w 546670"/>
                <a:gd name="connsiteY70" fmla="*/ 99187 h 604887"/>
                <a:gd name="connsiteX71" fmla="*/ 375678 w 546670"/>
                <a:gd name="connsiteY71" fmla="*/ 174952 h 604887"/>
                <a:gd name="connsiteX72" fmla="*/ 451551 w 546670"/>
                <a:gd name="connsiteY72" fmla="*/ 198059 h 604887"/>
                <a:gd name="connsiteX73" fmla="*/ 481589 w 546670"/>
                <a:gd name="connsiteY73" fmla="*/ 212945 h 604887"/>
                <a:gd name="connsiteX74" fmla="*/ 337631 w 546670"/>
                <a:gd name="connsiteY74" fmla="*/ 69193 h 604887"/>
                <a:gd name="connsiteX75" fmla="*/ 247963 w 546670"/>
                <a:gd name="connsiteY75" fmla="*/ 4093 h 604887"/>
                <a:gd name="connsiteX76" fmla="*/ 546670 w 546670"/>
                <a:gd name="connsiteY76" fmla="*/ 302373 h 604887"/>
                <a:gd name="connsiteX77" fmla="*/ 247963 w 546670"/>
                <a:gd name="connsiteY77" fmla="*/ 600653 h 604887"/>
                <a:gd name="connsiteX78" fmla="*/ 242957 w 546670"/>
                <a:gd name="connsiteY78" fmla="*/ 600653 h 604887"/>
                <a:gd name="connsiteX79" fmla="*/ 242957 w 546670"/>
                <a:gd name="connsiteY79" fmla="*/ 551662 h 604887"/>
                <a:gd name="connsiteX80" fmla="*/ 247963 w 546670"/>
                <a:gd name="connsiteY80" fmla="*/ 552217 h 604887"/>
                <a:gd name="connsiteX81" fmla="*/ 307705 w 546670"/>
                <a:gd name="connsiteY81" fmla="*/ 486674 h 604887"/>
                <a:gd name="connsiteX82" fmla="*/ 323836 w 546670"/>
                <a:gd name="connsiteY82" fmla="*/ 438238 h 604887"/>
                <a:gd name="connsiteX83" fmla="*/ 247963 w 546670"/>
                <a:gd name="connsiteY83" fmla="*/ 442570 h 604887"/>
                <a:gd name="connsiteX84" fmla="*/ 242957 w 546670"/>
                <a:gd name="connsiteY84" fmla="*/ 442570 h 604887"/>
                <a:gd name="connsiteX85" fmla="*/ 242957 w 546670"/>
                <a:gd name="connsiteY85" fmla="*/ 394024 h 604887"/>
                <a:gd name="connsiteX86" fmla="*/ 247963 w 546670"/>
                <a:gd name="connsiteY86" fmla="*/ 394135 h 604887"/>
                <a:gd name="connsiteX87" fmla="*/ 333848 w 546670"/>
                <a:gd name="connsiteY87" fmla="*/ 388136 h 604887"/>
                <a:gd name="connsiteX88" fmla="*/ 339856 w 546670"/>
                <a:gd name="connsiteY88" fmla="*/ 302373 h 604887"/>
                <a:gd name="connsiteX89" fmla="*/ 333848 w 546670"/>
                <a:gd name="connsiteY89" fmla="*/ 216722 h 604887"/>
                <a:gd name="connsiteX90" fmla="*/ 247963 w 546670"/>
                <a:gd name="connsiteY90" fmla="*/ 210723 h 604887"/>
                <a:gd name="connsiteX91" fmla="*/ 242957 w 546670"/>
                <a:gd name="connsiteY91" fmla="*/ 210723 h 604887"/>
                <a:gd name="connsiteX92" fmla="*/ 242957 w 546670"/>
                <a:gd name="connsiteY92" fmla="*/ 162287 h 604887"/>
                <a:gd name="connsiteX93" fmla="*/ 247963 w 546670"/>
                <a:gd name="connsiteY93" fmla="*/ 162176 h 604887"/>
                <a:gd name="connsiteX94" fmla="*/ 323836 w 546670"/>
                <a:gd name="connsiteY94" fmla="*/ 166509 h 604887"/>
                <a:gd name="connsiteX95" fmla="*/ 307705 w 546670"/>
                <a:gd name="connsiteY95" fmla="*/ 118073 h 604887"/>
                <a:gd name="connsiteX96" fmla="*/ 247963 w 546670"/>
                <a:gd name="connsiteY96" fmla="*/ 52640 h 604887"/>
                <a:gd name="connsiteX97" fmla="*/ 242957 w 546670"/>
                <a:gd name="connsiteY97" fmla="*/ 53196 h 604887"/>
                <a:gd name="connsiteX98" fmla="*/ 242957 w 546670"/>
                <a:gd name="connsiteY98" fmla="*/ 4204 h 604887"/>
                <a:gd name="connsiteX99" fmla="*/ 247963 w 546670"/>
                <a:gd name="connsiteY99" fmla="*/ 4093 h 604887"/>
                <a:gd name="connsiteX100" fmla="*/ 101779 w 546670"/>
                <a:gd name="connsiteY100" fmla="*/ 0 h 604887"/>
                <a:gd name="connsiteX101" fmla="*/ 121134 w 546670"/>
                <a:gd name="connsiteY101" fmla="*/ 0 h 604887"/>
                <a:gd name="connsiteX102" fmla="*/ 180978 w 546670"/>
                <a:gd name="connsiteY102" fmla="*/ 59656 h 604887"/>
                <a:gd name="connsiteX103" fmla="*/ 180978 w 546670"/>
                <a:gd name="connsiteY103" fmla="*/ 78430 h 604887"/>
                <a:gd name="connsiteX104" fmla="*/ 184315 w 546670"/>
                <a:gd name="connsiteY104" fmla="*/ 89095 h 604887"/>
                <a:gd name="connsiteX105" fmla="*/ 184315 w 546670"/>
                <a:gd name="connsiteY105" fmla="*/ 102426 h 604887"/>
                <a:gd name="connsiteX106" fmla="*/ 177752 w 546670"/>
                <a:gd name="connsiteY106" fmla="*/ 116534 h 604887"/>
                <a:gd name="connsiteX107" fmla="*/ 173859 w 546670"/>
                <a:gd name="connsiteY107" fmla="*/ 126643 h 604887"/>
                <a:gd name="connsiteX108" fmla="*/ 161067 w 546670"/>
                <a:gd name="connsiteY108" fmla="*/ 150861 h 604887"/>
                <a:gd name="connsiteX109" fmla="*/ 152502 w 546670"/>
                <a:gd name="connsiteY109" fmla="*/ 161748 h 604887"/>
                <a:gd name="connsiteX110" fmla="*/ 160400 w 546670"/>
                <a:gd name="connsiteY110" fmla="*/ 167747 h 604887"/>
                <a:gd name="connsiteX111" fmla="*/ 204115 w 546670"/>
                <a:gd name="connsiteY111" fmla="*/ 176412 h 604887"/>
                <a:gd name="connsiteX112" fmla="*/ 223692 w 546670"/>
                <a:gd name="connsiteY112" fmla="*/ 200407 h 604887"/>
                <a:gd name="connsiteX113" fmla="*/ 223692 w 546670"/>
                <a:gd name="connsiteY113" fmla="*/ 358044 h 604887"/>
                <a:gd name="connsiteX114" fmla="*/ 221467 w 546670"/>
                <a:gd name="connsiteY114" fmla="*/ 368265 h 604887"/>
                <a:gd name="connsiteX115" fmla="*/ 221467 w 546670"/>
                <a:gd name="connsiteY115" fmla="*/ 385484 h 604887"/>
                <a:gd name="connsiteX116" fmla="*/ 200110 w 546670"/>
                <a:gd name="connsiteY116" fmla="*/ 406813 h 604887"/>
                <a:gd name="connsiteX117" fmla="*/ 188431 w 546670"/>
                <a:gd name="connsiteY117" fmla="*/ 403369 h 604887"/>
                <a:gd name="connsiteX118" fmla="*/ 188431 w 546670"/>
                <a:gd name="connsiteY118" fmla="*/ 566561 h 604887"/>
                <a:gd name="connsiteX119" fmla="*/ 150166 w 546670"/>
                <a:gd name="connsiteY119" fmla="*/ 604887 h 604887"/>
                <a:gd name="connsiteX120" fmla="*/ 111902 w 546670"/>
                <a:gd name="connsiteY120" fmla="*/ 566561 h 604887"/>
                <a:gd name="connsiteX121" fmla="*/ 73526 w 546670"/>
                <a:gd name="connsiteY121" fmla="*/ 604887 h 604887"/>
                <a:gd name="connsiteX122" fmla="*/ 35261 w 546670"/>
                <a:gd name="connsiteY122" fmla="*/ 566561 h 604887"/>
                <a:gd name="connsiteX123" fmla="*/ 35261 w 546670"/>
                <a:gd name="connsiteY123" fmla="*/ 403369 h 604887"/>
                <a:gd name="connsiteX124" fmla="*/ 23582 w 546670"/>
                <a:gd name="connsiteY124" fmla="*/ 406813 h 604887"/>
                <a:gd name="connsiteX125" fmla="*/ 2225 w 546670"/>
                <a:gd name="connsiteY125" fmla="*/ 385484 h 604887"/>
                <a:gd name="connsiteX126" fmla="*/ 2225 w 546670"/>
                <a:gd name="connsiteY126" fmla="*/ 368265 h 604887"/>
                <a:gd name="connsiteX127" fmla="*/ 0 w 546670"/>
                <a:gd name="connsiteY127" fmla="*/ 358044 h 604887"/>
                <a:gd name="connsiteX128" fmla="*/ 0 w 546670"/>
                <a:gd name="connsiteY128" fmla="*/ 200296 h 604887"/>
                <a:gd name="connsiteX129" fmla="*/ 19577 w 546670"/>
                <a:gd name="connsiteY129" fmla="*/ 176412 h 604887"/>
                <a:gd name="connsiteX130" fmla="*/ 62625 w 546670"/>
                <a:gd name="connsiteY130" fmla="*/ 167747 h 604887"/>
                <a:gd name="connsiteX131" fmla="*/ 70522 w 546670"/>
                <a:gd name="connsiteY131" fmla="*/ 161748 h 604887"/>
                <a:gd name="connsiteX132" fmla="*/ 61957 w 546670"/>
                <a:gd name="connsiteY132" fmla="*/ 150861 h 604887"/>
                <a:gd name="connsiteX133" fmla="*/ 49054 w 546670"/>
                <a:gd name="connsiteY133" fmla="*/ 126643 h 604887"/>
                <a:gd name="connsiteX134" fmla="*/ 45161 w 546670"/>
                <a:gd name="connsiteY134" fmla="*/ 116534 h 604887"/>
                <a:gd name="connsiteX135" fmla="*/ 38598 w 546670"/>
                <a:gd name="connsiteY135" fmla="*/ 102426 h 604887"/>
                <a:gd name="connsiteX136" fmla="*/ 38598 w 546670"/>
                <a:gd name="connsiteY136" fmla="*/ 89095 h 604887"/>
                <a:gd name="connsiteX137" fmla="*/ 42047 w 546670"/>
                <a:gd name="connsiteY137" fmla="*/ 78430 h 604887"/>
                <a:gd name="connsiteX138" fmla="*/ 42047 w 546670"/>
                <a:gd name="connsiteY138" fmla="*/ 59656 h 604887"/>
                <a:gd name="connsiteX139" fmla="*/ 101779 w 546670"/>
                <a:gd name="connsiteY139" fmla="*/ 0 h 60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546670" h="604887">
                  <a:moveTo>
                    <a:pt x="481589" y="391913"/>
                  </a:moveTo>
                  <a:cubicBezTo>
                    <a:pt x="472466" y="397134"/>
                    <a:pt x="462454" y="402133"/>
                    <a:pt x="451551" y="406688"/>
                  </a:cubicBezTo>
                  <a:cubicBezTo>
                    <a:pt x="428967" y="416242"/>
                    <a:pt x="403269" y="424018"/>
                    <a:pt x="375678" y="429906"/>
                  </a:cubicBezTo>
                  <a:cubicBezTo>
                    <a:pt x="369782" y="457457"/>
                    <a:pt x="361995" y="483008"/>
                    <a:pt x="352427" y="505670"/>
                  </a:cubicBezTo>
                  <a:cubicBezTo>
                    <a:pt x="347866" y="516446"/>
                    <a:pt x="342860" y="526444"/>
                    <a:pt x="337631" y="535554"/>
                  </a:cubicBezTo>
                  <a:cubicBezTo>
                    <a:pt x="403602" y="510225"/>
                    <a:pt x="456112" y="457790"/>
                    <a:pt x="481589" y="391913"/>
                  </a:cubicBezTo>
                  <a:close/>
                  <a:moveTo>
                    <a:pt x="384133" y="226609"/>
                  </a:moveTo>
                  <a:cubicBezTo>
                    <a:pt x="386915" y="251049"/>
                    <a:pt x="388361" y="276489"/>
                    <a:pt x="388361" y="302373"/>
                  </a:cubicBezTo>
                  <a:cubicBezTo>
                    <a:pt x="388361" y="328369"/>
                    <a:pt x="386915" y="353697"/>
                    <a:pt x="384133" y="378137"/>
                  </a:cubicBezTo>
                  <a:cubicBezTo>
                    <a:pt x="401600" y="373694"/>
                    <a:pt x="417842" y="368250"/>
                    <a:pt x="432639" y="362029"/>
                  </a:cubicBezTo>
                  <a:cubicBezTo>
                    <a:pt x="473690" y="344699"/>
                    <a:pt x="498165" y="322370"/>
                    <a:pt x="498165" y="302373"/>
                  </a:cubicBezTo>
                  <a:cubicBezTo>
                    <a:pt x="498165" y="282377"/>
                    <a:pt x="473690" y="260047"/>
                    <a:pt x="432639" y="242717"/>
                  </a:cubicBezTo>
                  <a:cubicBezTo>
                    <a:pt x="417842" y="236496"/>
                    <a:pt x="401600" y="231164"/>
                    <a:pt x="384133" y="226609"/>
                  </a:cubicBezTo>
                  <a:close/>
                  <a:moveTo>
                    <a:pt x="135706" y="175523"/>
                  </a:moveTo>
                  <a:cubicBezTo>
                    <a:pt x="132591" y="177189"/>
                    <a:pt x="129477" y="178300"/>
                    <a:pt x="126473" y="178856"/>
                  </a:cubicBezTo>
                  <a:cubicBezTo>
                    <a:pt x="124582" y="179189"/>
                    <a:pt x="123248" y="180744"/>
                    <a:pt x="123248" y="182633"/>
                  </a:cubicBezTo>
                  <a:lnTo>
                    <a:pt x="123248" y="192075"/>
                  </a:lnTo>
                  <a:cubicBezTo>
                    <a:pt x="122691" y="192298"/>
                    <a:pt x="122246" y="192631"/>
                    <a:pt x="121801" y="193075"/>
                  </a:cubicBezTo>
                  <a:cubicBezTo>
                    <a:pt x="121134" y="193964"/>
                    <a:pt x="120689" y="194964"/>
                    <a:pt x="120912" y="196075"/>
                  </a:cubicBezTo>
                  <a:lnTo>
                    <a:pt x="122914" y="216404"/>
                  </a:lnTo>
                  <a:cubicBezTo>
                    <a:pt x="123136" y="217960"/>
                    <a:pt x="124249" y="219293"/>
                    <a:pt x="125695" y="219737"/>
                  </a:cubicBezTo>
                  <a:cubicBezTo>
                    <a:pt x="126028" y="219737"/>
                    <a:pt x="126473" y="219848"/>
                    <a:pt x="126807" y="219848"/>
                  </a:cubicBezTo>
                  <a:cubicBezTo>
                    <a:pt x="127919" y="219848"/>
                    <a:pt x="129032" y="219293"/>
                    <a:pt x="129810" y="218293"/>
                  </a:cubicBezTo>
                  <a:lnTo>
                    <a:pt x="140600" y="204073"/>
                  </a:lnTo>
                  <a:cubicBezTo>
                    <a:pt x="141045" y="203407"/>
                    <a:pt x="141379" y="202629"/>
                    <a:pt x="141379" y="201740"/>
                  </a:cubicBezTo>
                  <a:lnTo>
                    <a:pt x="141379" y="178856"/>
                  </a:lnTo>
                  <a:cubicBezTo>
                    <a:pt x="141379" y="177523"/>
                    <a:pt x="140600" y="176301"/>
                    <a:pt x="139488" y="175634"/>
                  </a:cubicBezTo>
                  <a:cubicBezTo>
                    <a:pt x="138375" y="174968"/>
                    <a:pt x="136929" y="174856"/>
                    <a:pt x="135706" y="175523"/>
                  </a:cubicBezTo>
                  <a:close/>
                  <a:moveTo>
                    <a:pt x="87208" y="175523"/>
                  </a:moveTo>
                  <a:cubicBezTo>
                    <a:pt x="86095" y="174856"/>
                    <a:pt x="84649" y="174968"/>
                    <a:pt x="83537" y="175634"/>
                  </a:cubicBezTo>
                  <a:cubicBezTo>
                    <a:pt x="82313" y="176301"/>
                    <a:pt x="81646" y="177523"/>
                    <a:pt x="81646" y="178856"/>
                  </a:cubicBezTo>
                  <a:lnTo>
                    <a:pt x="81646" y="201740"/>
                  </a:lnTo>
                  <a:cubicBezTo>
                    <a:pt x="81646" y="202629"/>
                    <a:pt x="81868" y="203407"/>
                    <a:pt x="82425" y="204073"/>
                  </a:cubicBezTo>
                  <a:lnTo>
                    <a:pt x="93103" y="218293"/>
                  </a:lnTo>
                  <a:cubicBezTo>
                    <a:pt x="93882" y="219293"/>
                    <a:pt x="94994" y="219848"/>
                    <a:pt x="96218" y="219848"/>
                  </a:cubicBezTo>
                  <a:cubicBezTo>
                    <a:pt x="96551" y="219848"/>
                    <a:pt x="96885" y="219848"/>
                    <a:pt x="97219" y="219737"/>
                  </a:cubicBezTo>
                  <a:cubicBezTo>
                    <a:pt x="98776" y="219293"/>
                    <a:pt x="99888" y="217960"/>
                    <a:pt x="100000" y="216404"/>
                  </a:cubicBezTo>
                  <a:lnTo>
                    <a:pt x="102113" y="196075"/>
                  </a:lnTo>
                  <a:cubicBezTo>
                    <a:pt x="102224" y="194964"/>
                    <a:pt x="101891" y="193964"/>
                    <a:pt x="101112" y="193075"/>
                  </a:cubicBezTo>
                  <a:cubicBezTo>
                    <a:pt x="100778" y="192631"/>
                    <a:pt x="100222" y="192298"/>
                    <a:pt x="99666" y="192075"/>
                  </a:cubicBezTo>
                  <a:lnTo>
                    <a:pt x="99666" y="182633"/>
                  </a:lnTo>
                  <a:cubicBezTo>
                    <a:pt x="99666" y="180744"/>
                    <a:pt x="98331" y="179189"/>
                    <a:pt x="96551" y="178856"/>
                  </a:cubicBezTo>
                  <a:cubicBezTo>
                    <a:pt x="93548" y="178300"/>
                    <a:pt x="90433" y="177189"/>
                    <a:pt x="87208" y="175523"/>
                  </a:cubicBezTo>
                  <a:close/>
                  <a:moveTo>
                    <a:pt x="93214" y="72653"/>
                  </a:moveTo>
                  <a:cubicBezTo>
                    <a:pt x="82313" y="72653"/>
                    <a:pt x="71857" y="77097"/>
                    <a:pt x="66629" y="79652"/>
                  </a:cubicBezTo>
                  <a:cubicBezTo>
                    <a:pt x="65294" y="80319"/>
                    <a:pt x="64516" y="81652"/>
                    <a:pt x="64516" y="83096"/>
                  </a:cubicBezTo>
                  <a:lnTo>
                    <a:pt x="64516" y="89872"/>
                  </a:lnTo>
                  <a:lnTo>
                    <a:pt x="62959" y="89872"/>
                  </a:lnTo>
                  <a:cubicBezTo>
                    <a:pt x="60845" y="89872"/>
                    <a:pt x="59065" y="91650"/>
                    <a:pt x="59065" y="93761"/>
                  </a:cubicBezTo>
                  <a:lnTo>
                    <a:pt x="59065" y="99982"/>
                  </a:lnTo>
                  <a:cubicBezTo>
                    <a:pt x="59065" y="101315"/>
                    <a:pt x="59733" y="102537"/>
                    <a:pt x="60845" y="103203"/>
                  </a:cubicBezTo>
                  <a:lnTo>
                    <a:pt x="64516" y="105647"/>
                  </a:lnTo>
                  <a:lnTo>
                    <a:pt x="64738" y="107202"/>
                  </a:lnTo>
                  <a:cubicBezTo>
                    <a:pt x="65962" y="116423"/>
                    <a:pt x="71079" y="128199"/>
                    <a:pt x="78531" y="138974"/>
                  </a:cubicBezTo>
                  <a:cubicBezTo>
                    <a:pt x="87875" y="152527"/>
                    <a:pt x="96663" y="158526"/>
                    <a:pt x="101223" y="158526"/>
                  </a:cubicBezTo>
                  <a:lnTo>
                    <a:pt x="121801" y="158526"/>
                  </a:lnTo>
                  <a:cubicBezTo>
                    <a:pt x="126362" y="158526"/>
                    <a:pt x="135150" y="152527"/>
                    <a:pt x="144493" y="138974"/>
                  </a:cubicBezTo>
                  <a:cubicBezTo>
                    <a:pt x="151835" y="128199"/>
                    <a:pt x="156951" y="116423"/>
                    <a:pt x="158175" y="107202"/>
                  </a:cubicBezTo>
                  <a:lnTo>
                    <a:pt x="158398" y="105647"/>
                  </a:lnTo>
                  <a:lnTo>
                    <a:pt x="162179" y="103203"/>
                  </a:lnTo>
                  <a:cubicBezTo>
                    <a:pt x="163181" y="102537"/>
                    <a:pt x="163848" y="101315"/>
                    <a:pt x="163848" y="100093"/>
                  </a:cubicBezTo>
                  <a:lnTo>
                    <a:pt x="163848" y="93761"/>
                  </a:lnTo>
                  <a:cubicBezTo>
                    <a:pt x="163848" y="91650"/>
                    <a:pt x="162179" y="89872"/>
                    <a:pt x="160066" y="89872"/>
                  </a:cubicBezTo>
                  <a:lnTo>
                    <a:pt x="157953" y="89872"/>
                  </a:lnTo>
                  <a:cubicBezTo>
                    <a:pt x="157619" y="89428"/>
                    <a:pt x="157285" y="88984"/>
                    <a:pt x="156729" y="88650"/>
                  </a:cubicBezTo>
                  <a:cubicBezTo>
                    <a:pt x="155617" y="87984"/>
                    <a:pt x="154282" y="87873"/>
                    <a:pt x="153058" y="88317"/>
                  </a:cubicBezTo>
                  <a:cubicBezTo>
                    <a:pt x="147942" y="90650"/>
                    <a:pt x="142825" y="91761"/>
                    <a:pt x="137930" y="91761"/>
                  </a:cubicBezTo>
                  <a:cubicBezTo>
                    <a:pt x="129254" y="91761"/>
                    <a:pt x="121357" y="88206"/>
                    <a:pt x="114460" y="81207"/>
                  </a:cubicBezTo>
                  <a:cubicBezTo>
                    <a:pt x="109010" y="75542"/>
                    <a:pt x="101779" y="72653"/>
                    <a:pt x="93214" y="72653"/>
                  </a:cubicBezTo>
                  <a:close/>
                  <a:moveTo>
                    <a:pt x="337631" y="69193"/>
                  </a:moveTo>
                  <a:cubicBezTo>
                    <a:pt x="342860" y="78302"/>
                    <a:pt x="347866" y="88300"/>
                    <a:pt x="352427" y="99187"/>
                  </a:cubicBezTo>
                  <a:cubicBezTo>
                    <a:pt x="361995" y="121739"/>
                    <a:pt x="369782" y="147290"/>
                    <a:pt x="375678" y="174952"/>
                  </a:cubicBezTo>
                  <a:cubicBezTo>
                    <a:pt x="403269" y="180728"/>
                    <a:pt x="428967" y="188505"/>
                    <a:pt x="451551" y="198059"/>
                  </a:cubicBezTo>
                  <a:cubicBezTo>
                    <a:pt x="462454" y="202724"/>
                    <a:pt x="472466" y="207612"/>
                    <a:pt x="481589" y="212945"/>
                  </a:cubicBezTo>
                  <a:cubicBezTo>
                    <a:pt x="456112" y="147068"/>
                    <a:pt x="403602" y="94633"/>
                    <a:pt x="337631" y="69193"/>
                  </a:cubicBezTo>
                  <a:close/>
                  <a:moveTo>
                    <a:pt x="247963" y="4093"/>
                  </a:moveTo>
                  <a:cubicBezTo>
                    <a:pt x="412725" y="4093"/>
                    <a:pt x="546670" y="137958"/>
                    <a:pt x="546670" y="302373"/>
                  </a:cubicBezTo>
                  <a:cubicBezTo>
                    <a:pt x="546670" y="466899"/>
                    <a:pt x="412725" y="600653"/>
                    <a:pt x="247963" y="600653"/>
                  </a:cubicBezTo>
                  <a:cubicBezTo>
                    <a:pt x="246295" y="600653"/>
                    <a:pt x="244626" y="600653"/>
                    <a:pt x="242957" y="600653"/>
                  </a:cubicBezTo>
                  <a:lnTo>
                    <a:pt x="242957" y="551662"/>
                  </a:lnTo>
                  <a:cubicBezTo>
                    <a:pt x="244626" y="551995"/>
                    <a:pt x="246295" y="552217"/>
                    <a:pt x="247963" y="552217"/>
                  </a:cubicBezTo>
                  <a:cubicBezTo>
                    <a:pt x="268100" y="552217"/>
                    <a:pt x="290350" y="527666"/>
                    <a:pt x="307705" y="486674"/>
                  </a:cubicBezTo>
                  <a:cubicBezTo>
                    <a:pt x="314046" y="472010"/>
                    <a:pt x="319386" y="455679"/>
                    <a:pt x="323836" y="438238"/>
                  </a:cubicBezTo>
                  <a:cubicBezTo>
                    <a:pt x="299472" y="441126"/>
                    <a:pt x="273996" y="442570"/>
                    <a:pt x="247963" y="442570"/>
                  </a:cubicBezTo>
                  <a:cubicBezTo>
                    <a:pt x="246295" y="442570"/>
                    <a:pt x="244626" y="442570"/>
                    <a:pt x="242957" y="442570"/>
                  </a:cubicBezTo>
                  <a:lnTo>
                    <a:pt x="242957" y="394024"/>
                  </a:lnTo>
                  <a:cubicBezTo>
                    <a:pt x="244626" y="394024"/>
                    <a:pt x="246295" y="394135"/>
                    <a:pt x="247963" y="394135"/>
                  </a:cubicBezTo>
                  <a:cubicBezTo>
                    <a:pt x="277778" y="394135"/>
                    <a:pt x="306703" y="392024"/>
                    <a:pt x="333848" y="388136"/>
                  </a:cubicBezTo>
                  <a:cubicBezTo>
                    <a:pt x="337742" y="361029"/>
                    <a:pt x="339856" y="332146"/>
                    <a:pt x="339856" y="302373"/>
                  </a:cubicBezTo>
                  <a:cubicBezTo>
                    <a:pt x="339856" y="272712"/>
                    <a:pt x="337742" y="243828"/>
                    <a:pt x="333848" y="216722"/>
                  </a:cubicBezTo>
                  <a:cubicBezTo>
                    <a:pt x="306703" y="212723"/>
                    <a:pt x="277778" y="210723"/>
                    <a:pt x="247963" y="210723"/>
                  </a:cubicBezTo>
                  <a:cubicBezTo>
                    <a:pt x="246295" y="210723"/>
                    <a:pt x="244626" y="210723"/>
                    <a:pt x="242957" y="210723"/>
                  </a:cubicBezTo>
                  <a:lnTo>
                    <a:pt x="242957" y="162287"/>
                  </a:lnTo>
                  <a:cubicBezTo>
                    <a:pt x="244626" y="162287"/>
                    <a:pt x="246295" y="162176"/>
                    <a:pt x="247963" y="162176"/>
                  </a:cubicBezTo>
                  <a:cubicBezTo>
                    <a:pt x="273996" y="162176"/>
                    <a:pt x="299472" y="163731"/>
                    <a:pt x="323836" y="166509"/>
                  </a:cubicBezTo>
                  <a:cubicBezTo>
                    <a:pt x="319386" y="149067"/>
                    <a:pt x="314046" y="132848"/>
                    <a:pt x="307705" y="118073"/>
                  </a:cubicBezTo>
                  <a:cubicBezTo>
                    <a:pt x="290350" y="77080"/>
                    <a:pt x="268100" y="52640"/>
                    <a:pt x="247963" y="52640"/>
                  </a:cubicBezTo>
                  <a:cubicBezTo>
                    <a:pt x="246295" y="52640"/>
                    <a:pt x="244626" y="52862"/>
                    <a:pt x="242957" y="53196"/>
                  </a:cubicBezTo>
                  <a:lnTo>
                    <a:pt x="242957" y="4204"/>
                  </a:lnTo>
                  <a:cubicBezTo>
                    <a:pt x="244626" y="4204"/>
                    <a:pt x="246295" y="4093"/>
                    <a:pt x="247963" y="4093"/>
                  </a:cubicBezTo>
                  <a:close/>
                  <a:moveTo>
                    <a:pt x="101779" y="0"/>
                  </a:moveTo>
                  <a:lnTo>
                    <a:pt x="121134" y="0"/>
                  </a:lnTo>
                  <a:cubicBezTo>
                    <a:pt x="154171" y="0"/>
                    <a:pt x="180978" y="26773"/>
                    <a:pt x="180978" y="59656"/>
                  </a:cubicBezTo>
                  <a:lnTo>
                    <a:pt x="180978" y="78430"/>
                  </a:lnTo>
                  <a:cubicBezTo>
                    <a:pt x="183203" y="81541"/>
                    <a:pt x="184315" y="85318"/>
                    <a:pt x="184315" y="89095"/>
                  </a:cubicBezTo>
                  <a:lnTo>
                    <a:pt x="184315" y="102426"/>
                  </a:lnTo>
                  <a:cubicBezTo>
                    <a:pt x="184315" y="107869"/>
                    <a:pt x="181868" y="113090"/>
                    <a:pt x="177752" y="116534"/>
                  </a:cubicBezTo>
                  <a:cubicBezTo>
                    <a:pt x="176751" y="119867"/>
                    <a:pt x="175416" y="123311"/>
                    <a:pt x="173859" y="126643"/>
                  </a:cubicBezTo>
                  <a:cubicBezTo>
                    <a:pt x="170856" y="134753"/>
                    <a:pt x="166406" y="143085"/>
                    <a:pt x="161067" y="150861"/>
                  </a:cubicBezTo>
                  <a:cubicBezTo>
                    <a:pt x="158842" y="154083"/>
                    <a:pt x="155839" y="157860"/>
                    <a:pt x="152502" y="161748"/>
                  </a:cubicBezTo>
                  <a:cubicBezTo>
                    <a:pt x="155505" y="163192"/>
                    <a:pt x="158175" y="165192"/>
                    <a:pt x="160400" y="167747"/>
                  </a:cubicBezTo>
                  <a:lnTo>
                    <a:pt x="204115" y="176412"/>
                  </a:lnTo>
                  <a:cubicBezTo>
                    <a:pt x="215461" y="178745"/>
                    <a:pt x="223692" y="188743"/>
                    <a:pt x="223692" y="200407"/>
                  </a:cubicBezTo>
                  <a:lnTo>
                    <a:pt x="223692" y="358044"/>
                  </a:lnTo>
                  <a:cubicBezTo>
                    <a:pt x="223692" y="361710"/>
                    <a:pt x="222913" y="365154"/>
                    <a:pt x="221467" y="368265"/>
                  </a:cubicBezTo>
                  <a:lnTo>
                    <a:pt x="221467" y="385484"/>
                  </a:lnTo>
                  <a:cubicBezTo>
                    <a:pt x="221467" y="397259"/>
                    <a:pt x="211901" y="406813"/>
                    <a:pt x="200110" y="406813"/>
                  </a:cubicBezTo>
                  <a:cubicBezTo>
                    <a:pt x="195772" y="406813"/>
                    <a:pt x="191879" y="405591"/>
                    <a:pt x="188431" y="403369"/>
                  </a:cubicBezTo>
                  <a:lnTo>
                    <a:pt x="188431" y="566561"/>
                  </a:lnTo>
                  <a:cubicBezTo>
                    <a:pt x="188431" y="587668"/>
                    <a:pt x="171301" y="604887"/>
                    <a:pt x="150166" y="604887"/>
                  </a:cubicBezTo>
                  <a:cubicBezTo>
                    <a:pt x="129032" y="604887"/>
                    <a:pt x="111902" y="587668"/>
                    <a:pt x="111902" y="566561"/>
                  </a:cubicBezTo>
                  <a:cubicBezTo>
                    <a:pt x="111902" y="587668"/>
                    <a:pt x="94772" y="604887"/>
                    <a:pt x="73526" y="604887"/>
                  </a:cubicBezTo>
                  <a:cubicBezTo>
                    <a:pt x="52391" y="604887"/>
                    <a:pt x="35261" y="587668"/>
                    <a:pt x="35261" y="566561"/>
                  </a:cubicBezTo>
                  <a:lnTo>
                    <a:pt x="35261" y="403369"/>
                  </a:lnTo>
                  <a:cubicBezTo>
                    <a:pt x="31924" y="405591"/>
                    <a:pt x="27920" y="406813"/>
                    <a:pt x="23582" y="406813"/>
                  </a:cubicBezTo>
                  <a:cubicBezTo>
                    <a:pt x="11791" y="406813"/>
                    <a:pt x="2225" y="397259"/>
                    <a:pt x="2225" y="385484"/>
                  </a:cubicBezTo>
                  <a:lnTo>
                    <a:pt x="2225" y="368265"/>
                  </a:lnTo>
                  <a:cubicBezTo>
                    <a:pt x="779" y="365154"/>
                    <a:pt x="0" y="361710"/>
                    <a:pt x="0" y="358044"/>
                  </a:cubicBezTo>
                  <a:lnTo>
                    <a:pt x="0" y="200296"/>
                  </a:lnTo>
                  <a:cubicBezTo>
                    <a:pt x="0" y="188743"/>
                    <a:pt x="8231" y="178745"/>
                    <a:pt x="19577" y="176412"/>
                  </a:cubicBezTo>
                  <a:lnTo>
                    <a:pt x="62625" y="167747"/>
                  </a:lnTo>
                  <a:cubicBezTo>
                    <a:pt x="64850" y="165192"/>
                    <a:pt x="67519" y="163192"/>
                    <a:pt x="70522" y="161748"/>
                  </a:cubicBezTo>
                  <a:cubicBezTo>
                    <a:pt x="67074" y="157971"/>
                    <a:pt x="64182" y="154083"/>
                    <a:pt x="61957" y="150861"/>
                  </a:cubicBezTo>
                  <a:cubicBezTo>
                    <a:pt x="56618" y="143085"/>
                    <a:pt x="52169" y="134753"/>
                    <a:pt x="49054" y="126643"/>
                  </a:cubicBezTo>
                  <a:cubicBezTo>
                    <a:pt x="47497" y="123311"/>
                    <a:pt x="46273" y="119867"/>
                    <a:pt x="45161" y="116534"/>
                  </a:cubicBezTo>
                  <a:cubicBezTo>
                    <a:pt x="41045" y="113090"/>
                    <a:pt x="38598" y="107869"/>
                    <a:pt x="38598" y="102426"/>
                  </a:cubicBezTo>
                  <a:lnTo>
                    <a:pt x="38598" y="89095"/>
                  </a:lnTo>
                  <a:cubicBezTo>
                    <a:pt x="38598" y="85318"/>
                    <a:pt x="39822" y="81541"/>
                    <a:pt x="42047" y="78430"/>
                  </a:cubicBezTo>
                  <a:lnTo>
                    <a:pt x="42047" y="59656"/>
                  </a:lnTo>
                  <a:cubicBezTo>
                    <a:pt x="42047" y="26773"/>
                    <a:pt x="68854" y="0"/>
                    <a:pt x="101779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27" name="ïSľiḋé">
              <a:extLst>
                <a:ext uri="{FF2B5EF4-FFF2-40B4-BE49-F238E27FC236}">
                  <a16:creationId xmlns:a16="http://schemas.microsoft.com/office/drawing/2014/main" id="{033B5570-C739-40FB-8545-0CE73A41D04D}"/>
                </a:ext>
              </a:extLst>
            </p:cNvPr>
            <p:cNvSpPr/>
            <p:nvPr/>
          </p:nvSpPr>
          <p:spPr>
            <a:xfrm>
              <a:off x="9640524" y="3653601"/>
              <a:ext cx="383125" cy="423926"/>
            </a:xfrm>
            <a:custGeom>
              <a:avLst/>
              <a:gdLst>
                <a:gd name="connsiteX0" fmla="*/ 481589 w 546670"/>
                <a:gd name="connsiteY0" fmla="*/ 391913 h 604887"/>
                <a:gd name="connsiteX1" fmla="*/ 451551 w 546670"/>
                <a:gd name="connsiteY1" fmla="*/ 406688 h 604887"/>
                <a:gd name="connsiteX2" fmla="*/ 375678 w 546670"/>
                <a:gd name="connsiteY2" fmla="*/ 429906 h 604887"/>
                <a:gd name="connsiteX3" fmla="*/ 352427 w 546670"/>
                <a:gd name="connsiteY3" fmla="*/ 505670 h 604887"/>
                <a:gd name="connsiteX4" fmla="*/ 337631 w 546670"/>
                <a:gd name="connsiteY4" fmla="*/ 535554 h 604887"/>
                <a:gd name="connsiteX5" fmla="*/ 481589 w 546670"/>
                <a:gd name="connsiteY5" fmla="*/ 391913 h 604887"/>
                <a:gd name="connsiteX6" fmla="*/ 384133 w 546670"/>
                <a:gd name="connsiteY6" fmla="*/ 226609 h 604887"/>
                <a:gd name="connsiteX7" fmla="*/ 388361 w 546670"/>
                <a:gd name="connsiteY7" fmla="*/ 302373 h 604887"/>
                <a:gd name="connsiteX8" fmla="*/ 384133 w 546670"/>
                <a:gd name="connsiteY8" fmla="*/ 378137 h 604887"/>
                <a:gd name="connsiteX9" fmla="*/ 432639 w 546670"/>
                <a:gd name="connsiteY9" fmla="*/ 362029 h 604887"/>
                <a:gd name="connsiteX10" fmla="*/ 498165 w 546670"/>
                <a:gd name="connsiteY10" fmla="*/ 302373 h 604887"/>
                <a:gd name="connsiteX11" fmla="*/ 432639 w 546670"/>
                <a:gd name="connsiteY11" fmla="*/ 242717 h 604887"/>
                <a:gd name="connsiteX12" fmla="*/ 384133 w 546670"/>
                <a:gd name="connsiteY12" fmla="*/ 226609 h 604887"/>
                <a:gd name="connsiteX13" fmla="*/ 135706 w 546670"/>
                <a:gd name="connsiteY13" fmla="*/ 175523 h 604887"/>
                <a:gd name="connsiteX14" fmla="*/ 126473 w 546670"/>
                <a:gd name="connsiteY14" fmla="*/ 178856 h 604887"/>
                <a:gd name="connsiteX15" fmla="*/ 123248 w 546670"/>
                <a:gd name="connsiteY15" fmla="*/ 182633 h 604887"/>
                <a:gd name="connsiteX16" fmla="*/ 123248 w 546670"/>
                <a:gd name="connsiteY16" fmla="*/ 192075 h 604887"/>
                <a:gd name="connsiteX17" fmla="*/ 121801 w 546670"/>
                <a:gd name="connsiteY17" fmla="*/ 193075 h 604887"/>
                <a:gd name="connsiteX18" fmla="*/ 120912 w 546670"/>
                <a:gd name="connsiteY18" fmla="*/ 196075 h 604887"/>
                <a:gd name="connsiteX19" fmla="*/ 122914 w 546670"/>
                <a:gd name="connsiteY19" fmla="*/ 216404 h 604887"/>
                <a:gd name="connsiteX20" fmla="*/ 125695 w 546670"/>
                <a:gd name="connsiteY20" fmla="*/ 219737 h 604887"/>
                <a:gd name="connsiteX21" fmla="*/ 126807 w 546670"/>
                <a:gd name="connsiteY21" fmla="*/ 219848 h 604887"/>
                <a:gd name="connsiteX22" fmla="*/ 129810 w 546670"/>
                <a:gd name="connsiteY22" fmla="*/ 218293 h 604887"/>
                <a:gd name="connsiteX23" fmla="*/ 140600 w 546670"/>
                <a:gd name="connsiteY23" fmla="*/ 204073 h 604887"/>
                <a:gd name="connsiteX24" fmla="*/ 141379 w 546670"/>
                <a:gd name="connsiteY24" fmla="*/ 201740 h 604887"/>
                <a:gd name="connsiteX25" fmla="*/ 141379 w 546670"/>
                <a:gd name="connsiteY25" fmla="*/ 178856 h 604887"/>
                <a:gd name="connsiteX26" fmla="*/ 139488 w 546670"/>
                <a:gd name="connsiteY26" fmla="*/ 175634 h 604887"/>
                <a:gd name="connsiteX27" fmla="*/ 135706 w 546670"/>
                <a:gd name="connsiteY27" fmla="*/ 175523 h 604887"/>
                <a:gd name="connsiteX28" fmla="*/ 87208 w 546670"/>
                <a:gd name="connsiteY28" fmla="*/ 175523 h 604887"/>
                <a:gd name="connsiteX29" fmla="*/ 83537 w 546670"/>
                <a:gd name="connsiteY29" fmla="*/ 175634 h 604887"/>
                <a:gd name="connsiteX30" fmla="*/ 81646 w 546670"/>
                <a:gd name="connsiteY30" fmla="*/ 178856 h 604887"/>
                <a:gd name="connsiteX31" fmla="*/ 81646 w 546670"/>
                <a:gd name="connsiteY31" fmla="*/ 201740 h 604887"/>
                <a:gd name="connsiteX32" fmla="*/ 82425 w 546670"/>
                <a:gd name="connsiteY32" fmla="*/ 204073 h 604887"/>
                <a:gd name="connsiteX33" fmla="*/ 93103 w 546670"/>
                <a:gd name="connsiteY33" fmla="*/ 218293 h 604887"/>
                <a:gd name="connsiteX34" fmla="*/ 96218 w 546670"/>
                <a:gd name="connsiteY34" fmla="*/ 219848 h 604887"/>
                <a:gd name="connsiteX35" fmla="*/ 97219 w 546670"/>
                <a:gd name="connsiteY35" fmla="*/ 219737 h 604887"/>
                <a:gd name="connsiteX36" fmla="*/ 100000 w 546670"/>
                <a:gd name="connsiteY36" fmla="*/ 216404 h 604887"/>
                <a:gd name="connsiteX37" fmla="*/ 102113 w 546670"/>
                <a:gd name="connsiteY37" fmla="*/ 196075 h 604887"/>
                <a:gd name="connsiteX38" fmla="*/ 101112 w 546670"/>
                <a:gd name="connsiteY38" fmla="*/ 193075 h 604887"/>
                <a:gd name="connsiteX39" fmla="*/ 99666 w 546670"/>
                <a:gd name="connsiteY39" fmla="*/ 192075 h 604887"/>
                <a:gd name="connsiteX40" fmla="*/ 99666 w 546670"/>
                <a:gd name="connsiteY40" fmla="*/ 182633 h 604887"/>
                <a:gd name="connsiteX41" fmla="*/ 96551 w 546670"/>
                <a:gd name="connsiteY41" fmla="*/ 178856 h 604887"/>
                <a:gd name="connsiteX42" fmla="*/ 87208 w 546670"/>
                <a:gd name="connsiteY42" fmla="*/ 175523 h 604887"/>
                <a:gd name="connsiteX43" fmla="*/ 93214 w 546670"/>
                <a:gd name="connsiteY43" fmla="*/ 72653 h 604887"/>
                <a:gd name="connsiteX44" fmla="*/ 66629 w 546670"/>
                <a:gd name="connsiteY44" fmla="*/ 79652 h 604887"/>
                <a:gd name="connsiteX45" fmla="*/ 64516 w 546670"/>
                <a:gd name="connsiteY45" fmla="*/ 83096 h 604887"/>
                <a:gd name="connsiteX46" fmla="*/ 64516 w 546670"/>
                <a:gd name="connsiteY46" fmla="*/ 89872 h 604887"/>
                <a:gd name="connsiteX47" fmla="*/ 62959 w 546670"/>
                <a:gd name="connsiteY47" fmla="*/ 89872 h 604887"/>
                <a:gd name="connsiteX48" fmla="*/ 59065 w 546670"/>
                <a:gd name="connsiteY48" fmla="*/ 93761 h 604887"/>
                <a:gd name="connsiteX49" fmla="*/ 59065 w 546670"/>
                <a:gd name="connsiteY49" fmla="*/ 99982 h 604887"/>
                <a:gd name="connsiteX50" fmla="*/ 60845 w 546670"/>
                <a:gd name="connsiteY50" fmla="*/ 103203 h 604887"/>
                <a:gd name="connsiteX51" fmla="*/ 64516 w 546670"/>
                <a:gd name="connsiteY51" fmla="*/ 105647 h 604887"/>
                <a:gd name="connsiteX52" fmla="*/ 64738 w 546670"/>
                <a:gd name="connsiteY52" fmla="*/ 107202 h 604887"/>
                <a:gd name="connsiteX53" fmla="*/ 78531 w 546670"/>
                <a:gd name="connsiteY53" fmla="*/ 138974 h 604887"/>
                <a:gd name="connsiteX54" fmla="*/ 101223 w 546670"/>
                <a:gd name="connsiteY54" fmla="*/ 158526 h 604887"/>
                <a:gd name="connsiteX55" fmla="*/ 121801 w 546670"/>
                <a:gd name="connsiteY55" fmla="*/ 158526 h 604887"/>
                <a:gd name="connsiteX56" fmla="*/ 144493 w 546670"/>
                <a:gd name="connsiteY56" fmla="*/ 138974 h 604887"/>
                <a:gd name="connsiteX57" fmla="*/ 158175 w 546670"/>
                <a:gd name="connsiteY57" fmla="*/ 107202 h 604887"/>
                <a:gd name="connsiteX58" fmla="*/ 158398 w 546670"/>
                <a:gd name="connsiteY58" fmla="*/ 105647 h 604887"/>
                <a:gd name="connsiteX59" fmla="*/ 162179 w 546670"/>
                <a:gd name="connsiteY59" fmla="*/ 103203 h 604887"/>
                <a:gd name="connsiteX60" fmla="*/ 163848 w 546670"/>
                <a:gd name="connsiteY60" fmla="*/ 100093 h 604887"/>
                <a:gd name="connsiteX61" fmla="*/ 163848 w 546670"/>
                <a:gd name="connsiteY61" fmla="*/ 93761 h 604887"/>
                <a:gd name="connsiteX62" fmla="*/ 160066 w 546670"/>
                <a:gd name="connsiteY62" fmla="*/ 89872 h 604887"/>
                <a:gd name="connsiteX63" fmla="*/ 157953 w 546670"/>
                <a:gd name="connsiteY63" fmla="*/ 89872 h 604887"/>
                <a:gd name="connsiteX64" fmla="*/ 156729 w 546670"/>
                <a:gd name="connsiteY64" fmla="*/ 88650 h 604887"/>
                <a:gd name="connsiteX65" fmla="*/ 153058 w 546670"/>
                <a:gd name="connsiteY65" fmla="*/ 88317 h 604887"/>
                <a:gd name="connsiteX66" fmla="*/ 137930 w 546670"/>
                <a:gd name="connsiteY66" fmla="*/ 91761 h 604887"/>
                <a:gd name="connsiteX67" fmla="*/ 114460 w 546670"/>
                <a:gd name="connsiteY67" fmla="*/ 81207 h 604887"/>
                <a:gd name="connsiteX68" fmla="*/ 93214 w 546670"/>
                <a:gd name="connsiteY68" fmla="*/ 72653 h 604887"/>
                <a:gd name="connsiteX69" fmla="*/ 337631 w 546670"/>
                <a:gd name="connsiteY69" fmla="*/ 69193 h 604887"/>
                <a:gd name="connsiteX70" fmla="*/ 352427 w 546670"/>
                <a:gd name="connsiteY70" fmla="*/ 99187 h 604887"/>
                <a:gd name="connsiteX71" fmla="*/ 375678 w 546670"/>
                <a:gd name="connsiteY71" fmla="*/ 174952 h 604887"/>
                <a:gd name="connsiteX72" fmla="*/ 451551 w 546670"/>
                <a:gd name="connsiteY72" fmla="*/ 198059 h 604887"/>
                <a:gd name="connsiteX73" fmla="*/ 481589 w 546670"/>
                <a:gd name="connsiteY73" fmla="*/ 212945 h 604887"/>
                <a:gd name="connsiteX74" fmla="*/ 337631 w 546670"/>
                <a:gd name="connsiteY74" fmla="*/ 69193 h 604887"/>
                <a:gd name="connsiteX75" fmla="*/ 247963 w 546670"/>
                <a:gd name="connsiteY75" fmla="*/ 4093 h 604887"/>
                <a:gd name="connsiteX76" fmla="*/ 546670 w 546670"/>
                <a:gd name="connsiteY76" fmla="*/ 302373 h 604887"/>
                <a:gd name="connsiteX77" fmla="*/ 247963 w 546670"/>
                <a:gd name="connsiteY77" fmla="*/ 600653 h 604887"/>
                <a:gd name="connsiteX78" fmla="*/ 242957 w 546670"/>
                <a:gd name="connsiteY78" fmla="*/ 600653 h 604887"/>
                <a:gd name="connsiteX79" fmla="*/ 242957 w 546670"/>
                <a:gd name="connsiteY79" fmla="*/ 551662 h 604887"/>
                <a:gd name="connsiteX80" fmla="*/ 247963 w 546670"/>
                <a:gd name="connsiteY80" fmla="*/ 552217 h 604887"/>
                <a:gd name="connsiteX81" fmla="*/ 307705 w 546670"/>
                <a:gd name="connsiteY81" fmla="*/ 486674 h 604887"/>
                <a:gd name="connsiteX82" fmla="*/ 323836 w 546670"/>
                <a:gd name="connsiteY82" fmla="*/ 438238 h 604887"/>
                <a:gd name="connsiteX83" fmla="*/ 247963 w 546670"/>
                <a:gd name="connsiteY83" fmla="*/ 442570 h 604887"/>
                <a:gd name="connsiteX84" fmla="*/ 242957 w 546670"/>
                <a:gd name="connsiteY84" fmla="*/ 442570 h 604887"/>
                <a:gd name="connsiteX85" fmla="*/ 242957 w 546670"/>
                <a:gd name="connsiteY85" fmla="*/ 394024 h 604887"/>
                <a:gd name="connsiteX86" fmla="*/ 247963 w 546670"/>
                <a:gd name="connsiteY86" fmla="*/ 394135 h 604887"/>
                <a:gd name="connsiteX87" fmla="*/ 333848 w 546670"/>
                <a:gd name="connsiteY87" fmla="*/ 388136 h 604887"/>
                <a:gd name="connsiteX88" fmla="*/ 339856 w 546670"/>
                <a:gd name="connsiteY88" fmla="*/ 302373 h 604887"/>
                <a:gd name="connsiteX89" fmla="*/ 333848 w 546670"/>
                <a:gd name="connsiteY89" fmla="*/ 216722 h 604887"/>
                <a:gd name="connsiteX90" fmla="*/ 247963 w 546670"/>
                <a:gd name="connsiteY90" fmla="*/ 210723 h 604887"/>
                <a:gd name="connsiteX91" fmla="*/ 242957 w 546670"/>
                <a:gd name="connsiteY91" fmla="*/ 210723 h 604887"/>
                <a:gd name="connsiteX92" fmla="*/ 242957 w 546670"/>
                <a:gd name="connsiteY92" fmla="*/ 162287 h 604887"/>
                <a:gd name="connsiteX93" fmla="*/ 247963 w 546670"/>
                <a:gd name="connsiteY93" fmla="*/ 162176 h 604887"/>
                <a:gd name="connsiteX94" fmla="*/ 323836 w 546670"/>
                <a:gd name="connsiteY94" fmla="*/ 166509 h 604887"/>
                <a:gd name="connsiteX95" fmla="*/ 307705 w 546670"/>
                <a:gd name="connsiteY95" fmla="*/ 118073 h 604887"/>
                <a:gd name="connsiteX96" fmla="*/ 247963 w 546670"/>
                <a:gd name="connsiteY96" fmla="*/ 52640 h 604887"/>
                <a:gd name="connsiteX97" fmla="*/ 242957 w 546670"/>
                <a:gd name="connsiteY97" fmla="*/ 53196 h 604887"/>
                <a:gd name="connsiteX98" fmla="*/ 242957 w 546670"/>
                <a:gd name="connsiteY98" fmla="*/ 4204 h 604887"/>
                <a:gd name="connsiteX99" fmla="*/ 247963 w 546670"/>
                <a:gd name="connsiteY99" fmla="*/ 4093 h 604887"/>
                <a:gd name="connsiteX100" fmla="*/ 101779 w 546670"/>
                <a:gd name="connsiteY100" fmla="*/ 0 h 604887"/>
                <a:gd name="connsiteX101" fmla="*/ 121134 w 546670"/>
                <a:gd name="connsiteY101" fmla="*/ 0 h 604887"/>
                <a:gd name="connsiteX102" fmla="*/ 180978 w 546670"/>
                <a:gd name="connsiteY102" fmla="*/ 59656 h 604887"/>
                <a:gd name="connsiteX103" fmla="*/ 180978 w 546670"/>
                <a:gd name="connsiteY103" fmla="*/ 78430 h 604887"/>
                <a:gd name="connsiteX104" fmla="*/ 184315 w 546670"/>
                <a:gd name="connsiteY104" fmla="*/ 89095 h 604887"/>
                <a:gd name="connsiteX105" fmla="*/ 184315 w 546670"/>
                <a:gd name="connsiteY105" fmla="*/ 102426 h 604887"/>
                <a:gd name="connsiteX106" fmla="*/ 177752 w 546670"/>
                <a:gd name="connsiteY106" fmla="*/ 116534 h 604887"/>
                <a:gd name="connsiteX107" fmla="*/ 173859 w 546670"/>
                <a:gd name="connsiteY107" fmla="*/ 126643 h 604887"/>
                <a:gd name="connsiteX108" fmla="*/ 161067 w 546670"/>
                <a:gd name="connsiteY108" fmla="*/ 150861 h 604887"/>
                <a:gd name="connsiteX109" fmla="*/ 152502 w 546670"/>
                <a:gd name="connsiteY109" fmla="*/ 161748 h 604887"/>
                <a:gd name="connsiteX110" fmla="*/ 160400 w 546670"/>
                <a:gd name="connsiteY110" fmla="*/ 167747 h 604887"/>
                <a:gd name="connsiteX111" fmla="*/ 204115 w 546670"/>
                <a:gd name="connsiteY111" fmla="*/ 176412 h 604887"/>
                <a:gd name="connsiteX112" fmla="*/ 223692 w 546670"/>
                <a:gd name="connsiteY112" fmla="*/ 200407 h 604887"/>
                <a:gd name="connsiteX113" fmla="*/ 223692 w 546670"/>
                <a:gd name="connsiteY113" fmla="*/ 358044 h 604887"/>
                <a:gd name="connsiteX114" fmla="*/ 221467 w 546670"/>
                <a:gd name="connsiteY114" fmla="*/ 368265 h 604887"/>
                <a:gd name="connsiteX115" fmla="*/ 221467 w 546670"/>
                <a:gd name="connsiteY115" fmla="*/ 385484 h 604887"/>
                <a:gd name="connsiteX116" fmla="*/ 200110 w 546670"/>
                <a:gd name="connsiteY116" fmla="*/ 406813 h 604887"/>
                <a:gd name="connsiteX117" fmla="*/ 188431 w 546670"/>
                <a:gd name="connsiteY117" fmla="*/ 403369 h 604887"/>
                <a:gd name="connsiteX118" fmla="*/ 188431 w 546670"/>
                <a:gd name="connsiteY118" fmla="*/ 566561 h 604887"/>
                <a:gd name="connsiteX119" fmla="*/ 150166 w 546670"/>
                <a:gd name="connsiteY119" fmla="*/ 604887 h 604887"/>
                <a:gd name="connsiteX120" fmla="*/ 111902 w 546670"/>
                <a:gd name="connsiteY120" fmla="*/ 566561 h 604887"/>
                <a:gd name="connsiteX121" fmla="*/ 73526 w 546670"/>
                <a:gd name="connsiteY121" fmla="*/ 604887 h 604887"/>
                <a:gd name="connsiteX122" fmla="*/ 35261 w 546670"/>
                <a:gd name="connsiteY122" fmla="*/ 566561 h 604887"/>
                <a:gd name="connsiteX123" fmla="*/ 35261 w 546670"/>
                <a:gd name="connsiteY123" fmla="*/ 403369 h 604887"/>
                <a:gd name="connsiteX124" fmla="*/ 23582 w 546670"/>
                <a:gd name="connsiteY124" fmla="*/ 406813 h 604887"/>
                <a:gd name="connsiteX125" fmla="*/ 2225 w 546670"/>
                <a:gd name="connsiteY125" fmla="*/ 385484 h 604887"/>
                <a:gd name="connsiteX126" fmla="*/ 2225 w 546670"/>
                <a:gd name="connsiteY126" fmla="*/ 368265 h 604887"/>
                <a:gd name="connsiteX127" fmla="*/ 0 w 546670"/>
                <a:gd name="connsiteY127" fmla="*/ 358044 h 604887"/>
                <a:gd name="connsiteX128" fmla="*/ 0 w 546670"/>
                <a:gd name="connsiteY128" fmla="*/ 200296 h 604887"/>
                <a:gd name="connsiteX129" fmla="*/ 19577 w 546670"/>
                <a:gd name="connsiteY129" fmla="*/ 176412 h 604887"/>
                <a:gd name="connsiteX130" fmla="*/ 62625 w 546670"/>
                <a:gd name="connsiteY130" fmla="*/ 167747 h 604887"/>
                <a:gd name="connsiteX131" fmla="*/ 70522 w 546670"/>
                <a:gd name="connsiteY131" fmla="*/ 161748 h 604887"/>
                <a:gd name="connsiteX132" fmla="*/ 61957 w 546670"/>
                <a:gd name="connsiteY132" fmla="*/ 150861 h 604887"/>
                <a:gd name="connsiteX133" fmla="*/ 49054 w 546670"/>
                <a:gd name="connsiteY133" fmla="*/ 126643 h 604887"/>
                <a:gd name="connsiteX134" fmla="*/ 45161 w 546670"/>
                <a:gd name="connsiteY134" fmla="*/ 116534 h 604887"/>
                <a:gd name="connsiteX135" fmla="*/ 38598 w 546670"/>
                <a:gd name="connsiteY135" fmla="*/ 102426 h 604887"/>
                <a:gd name="connsiteX136" fmla="*/ 38598 w 546670"/>
                <a:gd name="connsiteY136" fmla="*/ 89095 h 604887"/>
                <a:gd name="connsiteX137" fmla="*/ 42047 w 546670"/>
                <a:gd name="connsiteY137" fmla="*/ 78430 h 604887"/>
                <a:gd name="connsiteX138" fmla="*/ 42047 w 546670"/>
                <a:gd name="connsiteY138" fmla="*/ 59656 h 604887"/>
                <a:gd name="connsiteX139" fmla="*/ 101779 w 546670"/>
                <a:gd name="connsiteY139" fmla="*/ 0 h 60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546670" h="604887">
                  <a:moveTo>
                    <a:pt x="481589" y="391913"/>
                  </a:moveTo>
                  <a:cubicBezTo>
                    <a:pt x="472466" y="397134"/>
                    <a:pt x="462454" y="402133"/>
                    <a:pt x="451551" y="406688"/>
                  </a:cubicBezTo>
                  <a:cubicBezTo>
                    <a:pt x="428967" y="416242"/>
                    <a:pt x="403269" y="424018"/>
                    <a:pt x="375678" y="429906"/>
                  </a:cubicBezTo>
                  <a:cubicBezTo>
                    <a:pt x="369782" y="457457"/>
                    <a:pt x="361995" y="483008"/>
                    <a:pt x="352427" y="505670"/>
                  </a:cubicBezTo>
                  <a:cubicBezTo>
                    <a:pt x="347866" y="516446"/>
                    <a:pt x="342860" y="526444"/>
                    <a:pt x="337631" y="535554"/>
                  </a:cubicBezTo>
                  <a:cubicBezTo>
                    <a:pt x="403602" y="510225"/>
                    <a:pt x="456112" y="457790"/>
                    <a:pt x="481589" y="391913"/>
                  </a:cubicBezTo>
                  <a:close/>
                  <a:moveTo>
                    <a:pt x="384133" y="226609"/>
                  </a:moveTo>
                  <a:cubicBezTo>
                    <a:pt x="386915" y="251049"/>
                    <a:pt x="388361" y="276489"/>
                    <a:pt x="388361" y="302373"/>
                  </a:cubicBezTo>
                  <a:cubicBezTo>
                    <a:pt x="388361" y="328369"/>
                    <a:pt x="386915" y="353697"/>
                    <a:pt x="384133" y="378137"/>
                  </a:cubicBezTo>
                  <a:cubicBezTo>
                    <a:pt x="401600" y="373694"/>
                    <a:pt x="417842" y="368250"/>
                    <a:pt x="432639" y="362029"/>
                  </a:cubicBezTo>
                  <a:cubicBezTo>
                    <a:pt x="473690" y="344699"/>
                    <a:pt x="498165" y="322370"/>
                    <a:pt x="498165" y="302373"/>
                  </a:cubicBezTo>
                  <a:cubicBezTo>
                    <a:pt x="498165" y="282377"/>
                    <a:pt x="473690" y="260047"/>
                    <a:pt x="432639" y="242717"/>
                  </a:cubicBezTo>
                  <a:cubicBezTo>
                    <a:pt x="417842" y="236496"/>
                    <a:pt x="401600" y="231164"/>
                    <a:pt x="384133" y="226609"/>
                  </a:cubicBezTo>
                  <a:close/>
                  <a:moveTo>
                    <a:pt x="135706" y="175523"/>
                  </a:moveTo>
                  <a:cubicBezTo>
                    <a:pt x="132591" y="177189"/>
                    <a:pt x="129477" y="178300"/>
                    <a:pt x="126473" y="178856"/>
                  </a:cubicBezTo>
                  <a:cubicBezTo>
                    <a:pt x="124582" y="179189"/>
                    <a:pt x="123248" y="180744"/>
                    <a:pt x="123248" y="182633"/>
                  </a:cubicBezTo>
                  <a:lnTo>
                    <a:pt x="123248" y="192075"/>
                  </a:lnTo>
                  <a:cubicBezTo>
                    <a:pt x="122691" y="192298"/>
                    <a:pt x="122246" y="192631"/>
                    <a:pt x="121801" y="193075"/>
                  </a:cubicBezTo>
                  <a:cubicBezTo>
                    <a:pt x="121134" y="193964"/>
                    <a:pt x="120689" y="194964"/>
                    <a:pt x="120912" y="196075"/>
                  </a:cubicBezTo>
                  <a:lnTo>
                    <a:pt x="122914" y="216404"/>
                  </a:lnTo>
                  <a:cubicBezTo>
                    <a:pt x="123136" y="217960"/>
                    <a:pt x="124249" y="219293"/>
                    <a:pt x="125695" y="219737"/>
                  </a:cubicBezTo>
                  <a:cubicBezTo>
                    <a:pt x="126028" y="219737"/>
                    <a:pt x="126473" y="219848"/>
                    <a:pt x="126807" y="219848"/>
                  </a:cubicBezTo>
                  <a:cubicBezTo>
                    <a:pt x="127919" y="219848"/>
                    <a:pt x="129032" y="219293"/>
                    <a:pt x="129810" y="218293"/>
                  </a:cubicBezTo>
                  <a:lnTo>
                    <a:pt x="140600" y="204073"/>
                  </a:lnTo>
                  <a:cubicBezTo>
                    <a:pt x="141045" y="203407"/>
                    <a:pt x="141379" y="202629"/>
                    <a:pt x="141379" y="201740"/>
                  </a:cubicBezTo>
                  <a:lnTo>
                    <a:pt x="141379" y="178856"/>
                  </a:lnTo>
                  <a:cubicBezTo>
                    <a:pt x="141379" y="177523"/>
                    <a:pt x="140600" y="176301"/>
                    <a:pt x="139488" y="175634"/>
                  </a:cubicBezTo>
                  <a:cubicBezTo>
                    <a:pt x="138375" y="174968"/>
                    <a:pt x="136929" y="174856"/>
                    <a:pt x="135706" y="175523"/>
                  </a:cubicBezTo>
                  <a:close/>
                  <a:moveTo>
                    <a:pt x="87208" y="175523"/>
                  </a:moveTo>
                  <a:cubicBezTo>
                    <a:pt x="86095" y="174856"/>
                    <a:pt x="84649" y="174968"/>
                    <a:pt x="83537" y="175634"/>
                  </a:cubicBezTo>
                  <a:cubicBezTo>
                    <a:pt x="82313" y="176301"/>
                    <a:pt x="81646" y="177523"/>
                    <a:pt x="81646" y="178856"/>
                  </a:cubicBezTo>
                  <a:lnTo>
                    <a:pt x="81646" y="201740"/>
                  </a:lnTo>
                  <a:cubicBezTo>
                    <a:pt x="81646" y="202629"/>
                    <a:pt x="81868" y="203407"/>
                    <a:pt x="82425" y="204073"/>
                  </a:cubicBezTo>
                  <a:lnTo>
                    <a:pt x="93103" y="218293"/>
                  </a:lnTo>
                  <a:cubicBezTo>
                    <a:pt x="93882" y="219293"/>
                    <a:pt x="94994" y="219848"/>
                    <a:pt x="96218" y="219848"/>
                  </a:cubicBezTo>
                  <a:cubicBezTo>
                    <a:pt x="96551" y="219848"/>
                    <a:pt x="96885" y="219848"/>
                    <a:pt x="97219" y="219737"/>
                  </a:cubicBezTo>
                  <a:cubicBezTo>
                    <a:pt x="98776" y="219293"/>
                    <a:pt x="99888" y="217960"/>
                    <a:pt x="100000" y="216404"/>
                  </a:cubicBezTo>
                  <a:lnTo>
                    <a:pt x="102113" y="196075"/>
                  </a:lnTo>
                  <a:cubicBezTo>
                    <a:pt x="102224" y="194964"/>
                    <a:pt x="101891" y="193964"/>
                    <a:pt x="101112" y="193075"/>
                  </a:cubicBezTo>
                  <a:cubicBezTo>
                    <a:pt x="100778" y="192631"/>
                    <a:pt x="100222" y="192298"/>
                    <a:pt x="99666" y="192075"/>
                  </a:cubicBezTo>
                  <a:lnTo>
                    <a:pt x="99666" y="182633"/>
                  </a:lnTo>
                  <a:cubicBezTo>
                    <a:pt x="99666" y="180744"/>
                    <a:pt x="98331" y="179189"/>
                    <a:pt x="96551" y="178856"/>
                  </a:cubicBezTo>
                  <a:cubicBezTo>
                    <a:pt x="93548" y="178300"/>
                    <a:pt x="90433" y="177189"/>
                    <a:pt x="87208" y="175523"/>
                  </a:cubicBezTo>
                  <a:close/>
                  <a:moveTo>
                    <a:pt x="93214" y="72653"/>
                  </a:moveTo>
                  <a:cubicBezTo>
                    <a:pt x="82313" y="72653"/>
                    <a:pt x="71857" y="77097"/>
                    <a:pt x="66629" y="79652"/>
                  </a:cubicBezTo>
                  <a:cubicBezTo>
                    <a:pt x="65294" y="80319"/>
                    <a:pt x="64516" y="81652"/>
                    <a:pt x="64516" y="83096"/>
                  </a:cubicBezTo>
                  <a:lnTo>
                    <a:pt x="64516" y="89872"/>
                  </a:lnTo>
                  <a:lnTo>
                    <a:pt x="62959" y="89872"/>
                  </a:lnTo>
                  <a:cubicBezTo>
                    <a:pt x="60845" y="89872"/>
                    <a:pt x="59065" y="91650"/>
                    <a:pt x="59065" y="93761"/>
                  </a:cubicBezTo>
                  <a:lnTo>
                    <a:pt x="59065" y="99982"/>
                  </a:lnTo>
                  <a:cubicBezTo>
                    <a:pt x="59065" y="101315"/>
                    <a:pt x="59733" y="102537"/>
                    <a:pt x="60845" y="103203"/>
                  </a:cubicBezTo>
                  <a:lnTo>
                    <a:pt x="64516" y="105647"/>
                  </a:lnTo>
                  <a:lnTo>
                    <a:pt x="64738" y="107202"/>
                  </a:lnTo>
                  <a:cubicBezTo>
                    <a:pt x="65962" y="116423"/>
                    <a:pt x="71079" y="128199"/>
                    <a:pt x="78531" y="138974"/>
                  </a:cubicBezTo>
                  <a:cubicBezTo>
                    <a:pt x="87875" y="152527"/>
                    <a:pt x="96663" y="158526"/>
                    <a:pt x="101223" y="158526"/>
                  </a:cubicBezTo>
                  <a:lnTo>
                    <a:pt x="121801" y="158526"/>
                  </a:lnTo>
                  <a:cubicBezTo>
                    <a:pt x="126362" y="158526"/>
                    <a:pt x="135150" y="152527"/>
                    <a:pt x="144493" y="138974"/>
                  </a:cubicBezTo>
                  <a:cubicBezTo>
                    <a:pt x="151835" y="128199"/>
                    <a:pt x="156951" y="116423"/>
                    <a:pt x="158175" y="107202"/>
                  </a:cubicBezTo>
                  <a:lnTo>
                    <a:pt x="158398" y="105647"/>
                  </a:lnTo>
                  <a:lnTo>
                    <a:pt x="162179" y="103203"/>
                  </a:lnTo>
                  <a:cubicBezTo>
                    <a:pt x="163181" y="102537"/>
                    <a:pt x="163848" y="101315"/>
                    <a:pt x="163848" y="100093"/>
                  </a:cubicBezTo>
                  <a:lnTo>
                    <a:pt x="163848" y="93761"/>
                  </a:lnTo>
                  <a:cubicBezTo>
                    <a:pt x="163848" y="91650"/>
                    <a:pt x="162179" y="89872"/>
                    <a:pt x="160066" y="89872"/>
                  </a:cubicBezTo>
                  <a:lnTo>
                    <a:pt x="157953" y="89872"/>
                  </a:lnTo>
                  <a:cubicBezTo>
                    <a:pt x="157619" y="89428"/>
                    <a:pt x="157285" y="88984"/>
                    <a:pt x="156729" y="88650"/>
                  </a:cubicBezTo>
                  <a:cubicBezTo>
                    <a:pt x="155617" y="87984"/>
                    <a:pt x="154282" y="87873"/>
                    <a:pt x="153058" y="88317"/>
                  </a:cubicBezTo>
                  <a:cubicBezTo>
                    <a:pt x="147942" y="90650"/>
                    <a:pt x="142825" y="91761"/>
                    <a:pt x="137930" y="91761"/>
                  </a:cubicBezTo>
                  <a:cubicBezTo>
                    <a:pt x="129254" y="91761"/>
                    <a:pt x="121357" y="88206"/>
                    <a:pt x="114460" y="81207"/>
                  </a:cubicBezTo>
                  <a:cubicBezTo>
                    <a:pt x="109010" y="75542"/>
                    <a:pt x="101779" y="72653"/>
                    <a:pt x="93214" y="72653"/>
                  </a:cubicBezTo>
                  <a:close/>
                  <a:moveTo>
                    <a:pt x="337631" y="69193"/>
                  </a:moveTo>
                  <a:cubicBezTo>
                    <a:pt x="342860" y="78302"/>
                    <a:pt x="347866" y="88300"/>
                    <a:pt x="352427" y="99187"/>
                  </a:cubicBezTo>
                  <a:cubicBezTo>
                    <a:pt x="361995" y="121739"/>
                    <a:pt x="369782" y="147290"/>
                    <a:pt x="375678" y="174952"/>
                  </a:cubicBezTo>
                  <a:cubicBezTo>
                    <a:pt x="403269" y="180728"/>
                    <a:pt x="428967" y="188505"/>
                    <a:pt x="451551" y="198059"/>
                  </a:cubicBezTo>
                  <a:cubicBezTo>
                    <a:pt x="462454" y="202724"/>
                    <a:pt x="472466" y="207612"/>
                    <a:pt x="481589" y="212945"/>
                  </a:cubicBezTo>
                  <a:cubicBezTo>
                    <a:pt x="456112" y="147068"/>
                    <a:pt x="403602" y="94633"/>
                    <a:pt x="337631" y="69193"/>
                  </a:cubicBezTo>
                  <a:close/>
                  <a:moveTo>
                    <a:pt x="247963" y="4093"/>
                  </a:moveTo>
                  <a:cubicBezTo>
                    <a:pt x="412725" y="4093"/>
                    <a:pt x="546670" y="137958"/>
                    <a:pt x="546670" y="302373"/>
                  </a:cubicBezTo>
                  <a:cubicBezTo>
                    <a:pt x="546670" y="466899"/>
                    <a:pt x="412725" y="600653"/>
                    <a:pt x="247963" y="600653"/>
                  </a:cubicBezTo>
                  <a:cubicBezTo>
                    <a:pt x="246295" y="600653"/>
                    <a:pt x="244626" y="600653"/>
                    <a:pt x="242957" y="600653"/>
                  </a:cubicBezTo>
                  <a:lnTo>
                    <a:pt x="242957" y="551662"/>
                  </a:lnTo>
                  <a:cubicBezTo>
                    <a:pt x="244626" y="551995"/>
                    <a:pt x="246295" y="552217"/>
                    <a:pt x="247963" y="552217"/>
                  </a:cubicBezTo>
                  <a:cubicBezTo>
                    <a:pt x="268100" y="552217"/>
                    <a:pt x="290350" y="527666"/>
                    <a:pt x="307705" y="486674"/>
                  </a:cubicBezTo>
                  <a:cubicBezTo>
                    <a:pt x="314046" y="472010"/>
                    <a:pt x="319386" y="455679"/>
                    <a:pt x="323836" y="438238"/>
                  </a:cubicBezTo>
                  <a:cubicBezTo>
                    <a:pt x="299472" y="441126"/>
                    <a:pt x="273996" y="442570"/>
                    <a:pt x="247963" y="442570"/>
                  </a:cubicBezTo>
                  <a:cubicBezTo>
                    <a:pt x="246295" y="442570"/>
                    <a:pt x="244626" y="442570"/>
                    <a:pt x="242957" y="442570"/>
                  </a:cubicBezTo>
                  <a:lnTo>
                    <a:pt x="242957" y="394024"/>
                  </a:lnTo>
                  <a:cubicBezTo>
                    <a:pt x="244626" y="394024"/>
                    <a:pt x="246295" y="394135"/>
                    <a:pt x="247963" y="394135"/>
                  </a:cubicBezTo>
                  <a:cubicBezTo>
                    <a:pt x="277778" y="394135"/>
                    <a:pt x="306703" y="392024"/>
                    <a:pt x="333848" y="388136"/>
                  </a:cubicBezTo>
                  <a:cubicBezTo>
                    <a:pt x="337742" y="361029"/>
                    <a:pt x="339856" y="332146"/>
                    <a:pt x="339856" y="302373"/>
                  </a:cubicBezTo>
                  <a:cubicBezTo>
                    <a:pt x="339856" y="272712"/>
                    <a:pt x="337742" y="243828"/>
                    <a:pt x="333848" y="216722"/>
                  </a:cubicBezTo>
                  <a:cubicBezTo>
                    <a:pt x="306703" y="212723"/>
                    <a:pt x="277778" y="210723"/>
                    <a:pt x="247963" y="210723"/>
                  </a:cubicBezTo>
                  <a:cubicBezTo>
                    <a:pt x="246295" y="210723"/>
                    <a:pt x="244626" y="210723"/>
                    <a:pt x="242957" y="210723"/>
                  </a:cubicBezTo>
                  <a:lnTo>
                    <a:pt x="242957" y="162287"/>
                  </a:lnTo>
                  <a:cubicBezTo>
                    <a:pt x="244626" y="162287"/>
                    <a:pt x="246295" y="162176"/>
                    <a:pt x="247963" y="162176"/>
                  </a:cubicBezTo>
                  <a:cubicBezTo>
                    <a:pt x="273996" y="162176"/>
                    <a:pt x="299472" y="163731"/>
                    <a:pt x="323836" y="166509"/>
                  </a:cubicBezTo>
                  <a:cubicBezTo>
                    <a:pt x="319386" y="149067"/>
                    <a:pt x="314046" y="132848"/>
                    <a:pt x="307705" y="118073"/>
                  </a:cubicBezTo>
                  <a:cubicBezTo>
                    <a:pt x="290350" y="77080"/>
                    <a:pt x="268100" y="52640"/>
                    <a:pt x="247963" y="52640"/>
                  </a:cubicBezTo>
                  <a:cubicBezTo>
                    <a:pt x="246295" y="52640"/>
                    <a:pt x="244626" y="52862"/>
                    <a:pt x="242957" y="53196"/>
                  </a:cubicBezTo>
                  <a:lnTo>
                    <a:pt x="242957" y="4204"/>
                  </a:lnTo>
                  <a:cubicBezTo>
                    <a:pt x="244626" y="4204"/>
                    <a:pt x="246295" y="4093"/>
                    <a:pt x="247963" y="4093"/>
                  </a:cubicBezTo>
                  <a:close/>
                  <a:moveTo>
                    <a:pt x="101779" y="0"/>
                  </a:moveTo>
                  <a:lnTo>
                    <a:pt x="121134" y="0"/>
                  </a:lnTo>
                  <a:cubicBezTo>
                    <a:pt x="154171" y="0"/>
                    <a:pt x="180978" y="26773"/>
                    <a:pt x="180978" y="59656"/>
                  </a:cubicBezTo>
                  <a:lnTo>
                    <a:pt x="180978" y="78430"/>
                  </a:lnTo>
                  <a:cubicBezTo>
                    <a:pt x="183203" y="81541"/>
                    <a:pt x="184315" y="85318"/>
                    <a:pt x="184315" y="89095"/>
                  </a:cubicBezTo>
                  <a:lnTo>
                    <a:pt x="184315" y="102426"/>
                  </a:lnTo>
                  <a:cubicBezTo>
                    <a:pt x="184315" y="107869"/>
                    <a:pt x="181868" y="113090"/>
                    <a:pt x="177752" y="116534"/>
                  </a:cubicBezTo>
                  <a:cubicBezTo>
                    <a:pt x="176751" y="119867"/>
                    <a:pt x="175416" y="123311"/>
                    <a:pt x="173859" y="126643"/>
                  </a:cubicBezTo>
                  <a:cubicBezTo>
                    <a:pt x="170856" y="134753"/>
                    <a:pt x="166406" y="143085"/>
                    <a:pt x="161067" y="150861"/>
                  </a:cubicBezTo>
                  <a:cubicBezTo>
                    <a:pt x="158842" y="154083"/>
                    <a:pt x="155839" y="157860"/>
                    <a:pt x="152502" y="161748"/>
                  </a:cubicBezTo>
                  <a:cubicBezTo>
                    <a:pt x="155505" y="163192"/>
                    <a:pt x="158175" y="165192"/>
                    <a:pt x="160400" y="167747"/>
                  </a:cubicBezTo>
                  <a:lnTo>
                    <a:pt x="204115" y="176412"/>
                  </a:lnTo>
                  <a:cubicBezTo>
                    <a:pt x="215461" y="178745"/>
                    <a:pt x="223692" y="188743"/>
                    <a:pt x="223692" y="200407"/>
                  </a:cubicBezTo>
                  <a:lnTo>
                    <a:pt x="223692" y="358044"/>
                  </a:lnTo>
                  <a:cubicBezTo>
                    <a:pt x="223692" y="361710"/>
                    <a:pt x="222913" y="365154"/>
                    <a:pt x="221467" y="368265"/>
                  </a:cubicBezTo>
                  <a:lnTo>
                    <a:pt x="221467" y="385484"/>
                  </a:lnTo>
                  <a:cubicBezTo>
                    <a:pt x="221467" y="397259"/>
                    <a:pt x="211901" y="406813"/>
                    <a:pt x="200110" y="406813"/>
                  </a:cubicBezTo>
                  <a:cubicBezTo>
                    <a:pt x="195772" y="406813"/>
                    <a:pt x="191879" y="405591"/>
                    <a:pt x="188431" y="403369"/>
                  </a:cubicBezTo>
                  <a:lnTo>
                    <a:pt x="188431" y="566561"/>
                  </a:lnTo>
                  <a:cubicBezTo>
                    <a:pt x="188431" y="587668"/>
                    <a:pt x="171301" y="604887"/>
                    <a:pt x="150166" y="604887"/>
                  </a:cubicBezTo>
                  <a:cubicBezTo>
                    <a:pt x="129032" y="604887"/>
                    <a:pt x="111902" y="587668"/>
                    <a:pt x="111902" y="566561"/>
                  </a:cubicBezTo>
                  <a:cubicBezTo>
                    <a:pt x="111902" y="587668"/>
                    <a:pt x="94772" y="604887"/>
                    <a:pt x="73526" y="604887"/>
                  </a:cubicBezTo>
                  <a:cubicBezTo>
                    <a:pt x="52391" y="604887"/>
                    <a:pt x="35261" y="587668"/>
                    <a:pt x="35261" y="566561"/>
                  </a:cubicBezTo>
                  <a:lnTo>
                    <a:pt x="35261" y="403369"/>
                  </a:lnTo>
                  <a:cubicBezTo>
                    <a:pt x="31924" y="405591"/>
                    <a:pt x="27920" y="406813"/>
                    <a:pt x="23582" y="406813"/>
                  </a:cubicBezTo>
                  <a:cubicBezTo>
                    <a:pt x="11791" y="406813"/>
                    <a:pt x="2225" y="397259"/>
                    <a:pt x="2225" y="385484"/>
                  </a:cubicBezTo>
                  <a:lnTo>
                    <a:pt x="2225" y="368265"/>
                  </a:lnTo>
                  <a:cubicBezTo>
                    <a:pt x="779" y="365154"/>
                    <a:pt x="0" y="361710"/>
                    <a:pt x="0" y="358044"/>
                  </a:cubicBezTo>
                  <a:lnTo>
                    <a:pt x="0" y="200296"/>
                  </a:lnTo>
                  <a:cubicBezTo>
                    <a:pt x="0" y="188743"/>
                    <a:pt x="8231" y="178745"/>
                    <a:pt x="19577" y="176412"/>
                  </a:cubicBezTo>
                  <a:lnTo>
                    <a:pt x="62625" y="167747"/>
                  </a:lnTo>
                  <a:cubicBezTo>
                    <a:pt x="64850" y="165192"/>
                    <a:pt x="67519" y="163192"/>
                    <a:pt x="70522" y="161748"/>
                  </a:cubicBezTo>
                  <a:cubicBezTo>
                    <a:pt x="67074" y="157971"/>
                    <a:pt x="64182" y="154083"/>
                    <a:pt x="61957" y="150861"/>
                  </a:cubicBezTo>
                  <a:cubicBezTo>
                    <a:pt x="56618" y="143085"/>
                    <a:pt x="52169" y="134753"/>
                    <a:pt x="49054" y="126643"/>
                  </a:cubicBezTo>
                  <a:cubicBezTo>
                    <a:pt x="47497" y="123311"/>
                    <a:pt x="46273" y="119867"/>
                    <a:pt x="45161" y="116534"/>
                  </a:cubicBezTo>
                  <a:cubicBezTo>
                    <a:pt x="41045" y="113090"/>
                    <a:pt x="38598" y="107869"/>
                    <a:pt x="38598" y="102426"/>
                  </a:cubicBezTo>
                  <a:lnTo>
                    <a:pt x="38598" y="89095"/>
                  </a:lnTo>
                  <a:cubicBezTo>
                    <a:pt x="38598" y="85318"/>
                    <a:pt x="39822" y="81541"/>
                    <a:pt x="42047" y="78430"/>
                  </a:cubicBezTo>
                  <a:lnTo>
                    <a:pt x="42047" y="59656"/>
                  </a:lnTo>
                  <a:cubicBezTo>
                    <a:pt x="42047" y="26773"/>
                    <a:pt x="68854" y="0"/>
                    <a:pt x="10177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id="{6DB02FF8-66C3-47B6-8833-B5F3BAB541C9}"/>
                </a:ext>
              </a:extLst>
            </p:cNvPr>
            <p:cNvCxnSpPr/>
            <p:nvPr/>
          </p:nvCxnSpPr>
          <p:spPr>
            <a:xfrm>
              <a:off x="1999912" y="5072453"/>
              <a:ext cx="720000" cy="0"/>
            </a:xfrm>
            <a:prstGeom prst="line">
              <a:avLst/>
            </a:prstGeom>
            <a:ln w="1905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7B74892A-3305-4AAF-A7B5-FE5B8080179A}"/>
                </a:ext>
              </a:extLst>
            </p:cNvPr>
            <p:cNvCxnSpPr/>
            <p:nvPr/>
          </p:nvCxnSpPr>
          <p:spPr>
            <a:xfrm>
              <a:off x="4490637" y="5072453"/>
              <a:ext cx="720000" cy="0"/>
            </a:xfrm>
            <a:prstGeom prst="line">
              <a:avLst/>
            </a:prstGeom>
            <a:ln w="1905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1FA9D623-B8F3-47BE-A92A-70F0B704D4F0}"/>
                </a:ext>
              </a:extLst>
            </p:cNvPr>
            <p:cNvCxnSpPr/>
            <p:nvPr/>
          </p:nvCxnSpPr>
          <p:spPr>
            <a:xfrm>
              <a:off x="6981362" y="5072453"/>
              <a:ext cx="720000" cy="0"/>
            </a:xfrm>
            <a:prstGeom prst="line">
              <a:avLst/>
            </a:prstGeom>
            <a:ln w="1905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28C387A4-D193-476D-B2F7-880C63D219B8}"/>
                </a:ext>
              </a:extLst>
            </p:cNvPr>
            <p:cNvCxnSpPr/>
            <p:nvPr/>
          </p:nvCxnSpPr>
          <p:spPr>
            <a:xfrm>
              <a:off x="9472087" y="5072453"/>
              <a:ext cx="720000" cy="0"/>
            </a:xfrm>
            <a:prstGeom prst="line">
              <a:avLst/>
            </a:prstGeom>
            <a:ln w="1905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id="{4A0B7603-ECEA-4B28-A7B3-0CCE54FF0499}"/>
                </a:ext>
              </a:extLst>
            </p:cNvPr>
            <p:cNvCxnSpPr/>
            <p:nvPr/>
          </p:nvCxnSpPr>
          <p:spPr>
            <a:xfrm>
              <a:off x="5325291" y="2023266"/>
              <a:ext cx="1524000" cy="0"/>
            </a:xfrm>
            <a:prstGeom prst="line">
              <a:avLst/>
            </a:prstGeom>
            <a:ln w="28575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24675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7EBF9A-655D-494D-9518-6B238A3A0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E9A69E9-8383-4029-8B6F-14EAB7121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83F52BF-74FB-452E-BFF8-DB9A97774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/>
          </a:p>
        </p:txBody>
      </p:sp>
      <p:grpSp>
        <p:nvGrpSpPr>
          <p:cNvPr id="5" name="24365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1F59944-C56D-40AC-8B17-5E8F5094839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30300"/>
            <a:ext cx="11452083" cy="5105400"/>
            <a:chOff x="0" y="1130300"/>
            <a:chExt cx="11452083" cy="5105400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D7BF3B0F-D064-49C0-A20E-3AE93CC515A0}"/>
                </a:ext>
              </a:extLst>
            </p:cNvPr>
            <p:cNvCxnSpPr>
              <a:cxnSpLocks/>
            </p:cNvCxnSpPr>
            <p:nvPr/>
          </p:nvCxnSpPr>
          <p:spPr>
            <a:xfrm>
              <a:off x="673100" y="1843423"/>
              <a:ext cx="9813305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1090AEEC-A249-4F44-92C3-43273F0F498E}"/>
                </a:ext>
              </a:extLst>
            </p:cNvPr>
            <p:cNvCxnSpPr>
              <a:cxnSpLocks/>
            </p:cNvCxnSpPr>
            <p:nvPr/>
          </p:nvCxnSpPr>
          <p:spPr>
            <a:xfrm>
              <a:off x="3174327" y="3342964"/>
              <a:ext cx="7312078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5F1D06B9-BD87-4CA4-A796-7C3D5C85216B}"/>
                </a:ext>
              </a:extLst>
            </p:cNvPr>
            <p:cNvCxnSpPr>
              <a:cxnSpLocks/>
            </p:cNvCxnSpPr>
            <p:nvPr/>
          </p:nvCxnSpPr>
          <p:spPr>
            <a:xfrm>
              <a:off x="3215264" y="4815736"/>
              <a:ext cx="7412199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iṩļïḑè">
              <a:extLst>
                <a:ext uri="{FF2B5EF4-FFF2-40B4-BE49-F238E27FC236}">
                  <a16:creationId xmlns:a16="http://schemas.microsoft.com/office/drawing/2014/main" id="{C9ED7404-677D-45A9-8B33-9922D595A607}"/>
                </a:ext>
              </a:extLst>
            </p:cNvPr>
            <p:cNvSpPr/>
            <p:nvPr/>
          </p:nvSpPr>
          <p:spPr>
            <a:xfrm>
              <a:off x="9864813" y="1843424"/>
              <a:ext cx="1243184" cy="1497311"/>
            </a:xfrm>
            <a:prstGeom prst="arc">
              <a:avLst>
                <a:gd name="adj1" fmla="val 16026436"/>
                <a:gd name="adj2" fmla="val 5524062"/>
              </a:avLst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zh-CN" altLang="en-US">
                <a:solidFill>
                  <a:srgbClr val="0E7CDF"/>
                </a:solidFill>
              </a:endParaRPr>
            </a:p>
          </p:txBody>
        </p:sp>
        <p:sp>
          <p:nvSpPr>
            <p:cNvPr id="10" name="ïš1íḓè">
              <a:extLst>
                <a:ext uri="{FF2B5EF4-FFF2-40B4-BE49-F238E27FC236}">
                  <a16:creationId xmlns:a16="http://schemas.microsoft.com/office/drawing/2014/main" id="{FA201D8F-BC34-4E9E-A522-C4D023F90DF8}"/>
                </a:ext>
              </a:extLst>
            </p:cNvPr>
            <p:cNvSpPr/>
            <p:nvPr/>
          </p:nvSpPr>
          <p:spPr>
            <a:xfrm rot="10800000">
              <a:off x="2559642" y="3335856"/>
              <a:ext cx="1416781" cy="1478258"/>
            </a:xfrm>
            <a:prstGeom prst="arc">
              <a:avLst>
                <a:gd name="adj1" fmla="val 16401357"/>
                <a:gd name="adj2" fmla="val 5065752"/>
              </a:avLst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zh-CN" altLang="en-US">
                <a:solidFill>
                  <a:srgbClr val="0E7CDF"/>
                </a:solidFill>
              </a:endParaRPr>
            </a:p>
          </p:txBody>
        </p:sp>
        <p:sp>
          <p:nvSpPr>
            <p:cNvPr id="11" name="íšliďê">
              <a:extLst>
                <a:ext uri="{FF2B5EF4-FFF2-40B4-BE49-F238E27FC236}">
                  <a16:creationId xmlns:a16="http://schemas.microsoft.com/office/drawing/2014/main" id="{0980883C-8264-4EF5-8ED2-9F4FF855F66C}"/>
                </a:ext>
              </a:extLst>
            </p:cNvPr>
            <p:cNvSpPr/>
            <p:nvPr/>
          </p:nvSpPr>
          <p:spPr>
            <a:xfrm>
              <a:off x="10143031" y="4813590"/>
              <a:ext cx="964966" cy="964966"/>
            </a:xfrm>
            <a:prstGeom prst="arc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zh-CN" altLang="en-US">
                <a:solidFill>
                  <a:srgbClr val="0E7CDF"/>
                </a:solidFill>
              </a:endParaRPr>
            </a:p>
          </p:txBody>
        </p:sp>
        <p:sp>
          <p:nvSpPr>
            <p:cNvPr id="12" name="ïŝḷîḑe">
              <a:extLst>
                <a:ext uri="{FF2B5EF4-FFF2-40B4-BE49-F238E27FC236}">
                  <a16:creationId xmlns:a16="http://schemas.microsoft.com/office/drawing/2014/main" id="{329FDC81-069D-4E4B-9397-1AEA907878DE}"/>
                </a:ext>
              </a:extLst>
            </p:cNvPr>
            <p:cNvSpPr/>
            <p:nvPr/>
          </p:nvSpPr>
          <p:spPr>
            <a:xfrm>
              <a:off x="4641706" y="1770540"/>
              <a:ext cx="145767" cy="145767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solidFill>
                  <a:srgbClr val="0E7CDF"/>
                </a:solidFill>
              </a:endParaRPr>
            </a:p>
          </p:txBody>
        </p:sp>
        <p:sp>
          <p:nvSpPr>
            <p:cNvPr id="13" name="iS1îḑe">
              <a:extLst>
                <a:ext uri="{FF2B5EF4-FFF2-40B4-BE49-F238E27FC236}">
                  <a16:creationId xmlns:a16="http://schemas.microsoft.com/office/drawing/2014/main" id="{5DF3907F-0903-4160-ADF3-5057A067C56D}"/>
                </a:ext>
              </a:extLst>
            </p:cNvPr>
            <p:cNvSpPr/>
            <p:nvPr/>
          </p:nvSpPr>
          <p:spPr>
            <a:xfrm>
              <a:off x="4641706" y="3270081"/>
              <a:ext cx="145767" cy="145767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solidFill>
                  <a:srgbClr val="0E7CDF"/>
                </a:solidFill>
              </a:endParaRPr>
            </a:p>
          </p:txBody>
        </p:sp>
        <p:sp>
          <p:nvSpPr>
            <p:cNvPr id="14" name="ïṥlíḑè">
              <a:extLst>
                <a:ext uri="{FF2B5EF4-FFF2-40B4-BE49-F238E27FC236}">
                  <a16:creationId xmlns:a16="http://schemas.microsoft.com/office/drawing/2014/main" id="{1FC64ACC-B3AA-4191-8077-E69CC6987BB3}"/>
                </a:ext>
              </a:extLst>
            </p:cNvPr>
            <p:cNvSpPr/>
            <p:nvPr/>
          </p:nvSpPr>
          <p:spPr>
            <a:xfrm>
              <a:off x="4641706" y="4742853"/>
              <a:ext cx="145767" cy="145767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solidFill>
                  <a:srgbClr val="0E7CDF"/>
                </a:solidFill>
              </a:endParaRPr>
            </a:p>
          </p:txBody>
        </p:sp>
        <p:grpSp>
          <p:nvGrpSpPr>
            <p:cNvPr id="15" name="íṣľîďé">
              <a:extLst>
                <a:ext uri="{FF2B5EF4-FFF2-40B4-BE49-F238E27FC236}">
                  <a16:creationId xmlns:a16="http://schemas.microsoft.com/office/drawing/2014/main" id="{CDE405B0-4C3A-45E3-9DE2-50FD2AE05F11}"/>
                </a:ext>
              </a:extLst>
            </p:cNvPr>
            <p:cNvGrpSpPr/>
            <p:nvPr/>
          </p:nvGrpSpPr>
          <p:grpSpPr>
            <a:xfrm>
              <a:off x="3378830" y="1916307"/>
              <a:ext cx="2671519" cy="1123768"/>
              <a:chOff x="3248204" y="1916307"/>
              <a:chExt cx="2608852" cy="1123768"/>
            </a:xfrm>
          </p:grpSpPr>
          <p:sp>
            <p:nvSpPr>
              <p:cNvPr id="102" name="íṡļiḓe">
                <a:extLst>
                  <a:ext uri="{FF2B5EF4-FFF2-40B4-BE49-F238E27FC236}">
                    <a16:creationId xmlns:a16="http://schemas.microsoft.com/office/drawing/2014/main" id="{E55CE6D2-8176-4338-BC5C-14F9802D5FB5}"/>
                  </a:ext>
                </a:extLst>
              </p:cNvPr>
              <p:cNvSpPr/>
              <p:nvPr/>
            </p:nvSpPr>
            <p:spPr bwMode="auto">
              <a:xfrm>
                <a:off x="3248204" y="2292080"/>
                <a:ext cx="2608852" cy="7479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050" dirty="0"/>
                  <a:t>Copy paste fonts. Choose the only option to retain text.</a:t>
                </a:r>
              </a:p>
              <a:p>
                <a:pPr algn="ctr">
                  <a:lnSpc>
                    <a:spcPct val="130000"/>
                  </a:lnSpc>
                </a:pPr>
                <a:r>
                  <a:rPr lang="en-US" altLang="zh-CN" sz="1050" dirty="0"/>
                  <a:t>……</a:t>
                </a:r>
              </a:p>
            </p:txBody>
          </p:sp>
          <p:sp>
            <p:nvSpPr>
              <p:cNvPr id="103" name="iṥlîďê">
                <a:extLst>
                  <a:ext uri="{FF2B5EF4-FFF2-40B4-BE49-F238E27FC236}">
                    <a16:creationId xmlns:a16="http://schemas.microsoft.com/office/drawing/2014/main" id="{02145C93-A50D-45CF-A7B4-8E6DDD3C6A71}"/>
                  </a:ext>
                </a:extLst>
              </p:cNvPr>
              <p:cNvSpPr txBox="1"/>
              <p:nvPr/>
            </p:nvSpPr>
            <p:spPr bwMode="auto">
              <a:xfrm>
                <a:off x="3248204" y="1916307"/>
                <a:ext cx="2608852" cy="37577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16" name="îšlîdê">
              <a:extLst>
                <a:ext uri="{FF2B5EF4-FFF2-40B4-BE49-F238E27FC236}">
                  <a16:creationId xmlns:a16="http://schemas.microsoft.com/office/drawing/2014/main" id="{8F50BEEC-A795-4826-9641-D783E38A2EAB}"/>
                </a:ext>
              </a:extLst>
            </p:cNvPr>
            <p:cNvGrpSpPr/>
            <p:nvPr/>
          </p:nvGrpSpPr>
          <p:grpSpPr>
            <a:xfrm>
              <a:off x="3378830" y="3415848"/>
              <a:ext cx="2671519" cy="1123768"/>
              <a:chOff x="3248204" y="1916307"/>
              <a:chExt cx="2608852" cy="1123768"/>
            </a:xfrm>
          </p:grpSpPr>
          <p:sp>
            <p:nvSpPr>
              <p:cNvPr id="100" name="íş1ïḑê">
                <a:extLst>
                  <a:ext uri="{FF2B5EF4-FFF2-40B4-BE49-F238E27FC236}">
                    <a16:creationId xmlns:a16="http://schemas.microsoft.com/office/drawing/2014/main" id="{E55CE6D2-8176-4338-BC5C-14F9802D5FB5}"/>
                  </a:ext>
                </a:extLst>
              </p:cNvPr>
              <p:cNvSpPr/>
              <p:nvPr/>
            </p:nvSpPr>
            <p:spPr bwMode="auto">
              <a:xfrm>
                <a:off x="3248204" y="2292080"/>
                <a:ext cx="2608852" cy="7479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050" dirty="0"/>
                  <a:t>Copy paste fonts. Choose the only option to retain text.</a:t>
                </a:r>
              </a:p>
              <a:p>
                <a:pPr algn="ctr">
                  <a:lnSpc>
                    <a:spcPct val="130000"/>
                  </a:lnSpc>
                </a:pPr>
                <a:r>
                  <a:rPr lang="en-US" altLang="zh-CN" sz="1050" dirty="0"/>
                  <a:t>……</a:t>
                </a:r>
              </a:p>
            </p:txBody>
          </p:sp>
          <p:sp>
            <p:nvSpPr>
              <p:cNvPr id="101" name="íṥḻíďé">
                <a:extLst>
                  <a:ext uri="{FF2B5EF4-FFF2-40B4-BE49-F238E27FC236}">
                    <a16:creationId xmlns:a16="http://schemas.microsoft.com/office/drawing/2014/main" id="{02145C93-A50D-45CF-A7B4-8E6DDD3C6A71}"/>
                  </a:ext>
                </a:extLst>
              </p:cNvPr>
              <p:cNvSpPr txBox="1"/>
              <p:nvPr/>
            </p:nvSpPr>
            <p:spPr bwMode="auto">
              <a:xfrm>
                <a:off x="3248204" y="1916307"/>
                <a:ext cx="2608852" cy="37577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17" name="íṩļíḑé">
              <a:extLst>
                <a:ext uri="{FF2B5EF4-FFF2-40B4-BE49-F238E27FC236}">
                  <a16:creationId xmlns:a16="http://schemas.microsoft.com/office/drawing/2014/main" id="{6D33A14F-5952-4051-BE8E-6B2124915132}"/>
                </a:ext>
              </a:extLst>
            </p:cNvPr>
            <p:cNvGrpSpPr/>
            <p:nvPr/>
          </p:nvGrpSpPr>
          <p:grpSpPr>
            <a:xfrm>
              <a:off x="3378830" y="4888620"/>
              <a:ext cx="2671519" cy="1123768"/>
              <a:chOff x="3248204" y="1916307"/>
              <a:chExt cx="2608852" cy="1123768"/>
            </a:xfrm>
          </p:grpSpPr>
          <p:sp>
            <p:nvSpPr>
              <p:cNvPr id="98" name="islïḍè">
                <a:extLst>
                  <a:ext uri="{FF2B5EF4-FFF2-40B4-BE49-F238E27FC236}">
                    <a16:creationId xmlns:a16="http://schemas.microsoft.com/office/drawing/2014/main" id="{E55CE6D2-8176-4338-BC5C-14F9802D5FB5}"/>
                  </a:ext>
                </a:extLst>
              </p:cNvPr>
              <p:cNvSpPr/>
              <p:nvPr/>
            </p:nvSpPr>
            <p:spPr bwMode="auto">
              <a:xfrm>
                <a:off x="3248204" y="2292080"/>
                <a:ext cx="2608852" cy="7479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050" dirty="0"/>
                  <a:t>Copy paste fonts. Choose the only option to retain text.</a:t>
                </a:r>
              </a:p>
              <a:p>
                <a:pPr algn="ctr">
                  <a:lnSpc>
                    <a:spcPct val="130000"/>
                  </a:lnSpc>
                </a:pPr>
                <a:r>
                  <a:rPr lang="en-US" altLang="zh-CN" sz="1050" dirty="0"/>
                  <a:t>……</a:t>
                </a:r>
              </a:p>
            </p:txBody>
          </p:sp>
          <p:sp>
            <p:nvSpPr>
              <p:cNvPr id="99" name="iSlïḑé">
                <a:extLst>
                  <a:ext uri="{FF2B5EF4-FFF2-40B4-BE49-F238E27FC236}">
                    <a16:creationId xmlns:a16="http://schemas.microsoft.com/office/drawing/2014/main" id="{02145C93-A50D-45CF-A7B4-8E6DDD3C6A71}"/>
                  </a:ext>
                </a:extLst>
              </p:cNvPr>
              <p:cNvSpPr txBox="1"/>
              <p:nvPr/>
            </p:nvSpPr>
            <p:spPr bwMode="auto">
              <a:xfrm>
                <a:off x="3248204" y="1916307"/>
                <a:ext cx="2608852" cy="37577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sp>
          <p:nvSpPr>
            <p:cNvPr id="18" name="íŝḻîḍe">
              <a:extLst>
                <a:ext uri="{FF2B5EF4-FFF2-40B4-BE49-F238E27FC236}">
                  <a16:creationId xmlns:a16="http://schemas.microsoft.com/office/drawing/2014/main" id="{329FDC81-069D-4E4B-9397-1AEA907878DE}"/>
                </a:ext>
              </a:extLst>
            </p:cNvPr>
            <p:cNvSpPr/>
            <p:nvPr/>
          </p:nvSpPr>
          <p:spPr>
            <a:xfrm>
              <a:off x="8253854" y="1770540"/>
              <a:ext cx="145767" cy="145767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solidFill>
                  <a:srgbClr val="0E7CDF"/>
                </a:solidFill>
              </a:endParaRPr>
            </a:p>
          </p:txBody>
        </p:sp>
        <p:sp>
          <p:nvSpPr>
            <p:cNvPr id="19" name="ïṡliḍé">
              <a:extLst>
                <a:ext uri="{FF2B5EF4-FFF2-40B4-BE49-F238E27FC236}">
                  <a16:creationId xmlns:a16="http://schemas.microsoft.com/office/drawing/2014/main" id="{5DF3907F-0903-4160-ADF3-5057A067C56D}"/>
                </a:ext>
              </a:extLst>
            </p:cNvPr>
            <p:cNvSpPr/>
            <p:nvPr/>
          </p:nvSpPr>
          <p:spPr>
            <a:xfrm>
              <a:off x="8253854" y="3270081"/>
              <a:ext cx="145767" cy="145767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solidFill>
                  <a:srgbClr val="0E7CDF"/>
                </a:solidFill>
              </a:endParaRPr>
            </a:p>
          </p:txBody>
        </p:sp>
        <p:sp>
          <p:nvSpPr>
            <p:cNvPr id="20" name="isḻíďe">
              <a:extLst>
                <a:ext uri="{FF2B5EF4-FFF2-40B4-BE49-F238E27FC236}">
                  <a16:creationId xmlns:a16="http://schemas.microsoft.com/office/drawing/2014/main" id="{1FC64ACC-B3AA-4191-8077-E69CC6987BB3}"/>
                </a:ext>
              </a:extLst>
            </p:cNvPr>
            <p:cNvSpPr/>
            <p:nvPr/>
          </p:nvSpPr>
          <p:spPr>
            <a:xfrm>
              <a:off x="8253854" y="4742853"/>
              <a:ext cx="145767" cy="145767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solidFill>
                  <a:srgbClr val="0E7CDF"/>
                </a:solidFill>
              </a:endParaRPr>
            </a:p>
          </p:txBody>
        </p:sp>
        <p:grpSp>
          <p:nvGrpSpPr>
            <p:cNvPr id="21" name="îŝľiḍè">
              <a:extLst>
                <a:ext uri="{FF2B5EF4-FFF2-40B4-BE49-F238E27FC236}">
                  <a16:creationId xmlns:a16="http://schemas.microsoft.com/office/drawing/2014/main" id="{D3989127-4240-4AD7-A93F-D5F70DE9447E}"/>
                </a:ext>
              </a:extLst>
            </p:cNvPr>
            <p:cNvGrpSpPr/>
            <p:nvPr/>
          </p:nvGrpSpPr>
          <p:grpSpPr>
            <a:xfrm>
              <a:off x="6990978" y="1916307"/>
              <a:ext cx="2671519" cy="1123768"/>
              <a:chOff x="3248204" y="1916307"/>
              <a:chExt cx="2608852" cy="1123768"/>
            </a:xfrm>
          </p:grpSpPr>
          <p:sp>
            <p:nvSpPr>
              <p:cNvPr id="96" name="î$ľiďé">
                <a:extLst>
                  <a:ext uri="{FF2B5EF4-FFF2-40B4-BE49-F238E27FC236}">
                    <a16:creationId xmlns:a16="http://schemas.microsoft.com/office/drawing/2014/main" id="{E55CE6D2-8176-4338-BC5C-14F9802D5FB5}"/>
                  </a:ext>
                </a:extLst>
              </p:cNvPr>
              <p:cNvSpPr/>
              <p:nvPr/>
            </p:nvSpPr>
            <p:spPr bwMode="auto">
              <a:xfrm>
                <a:off x="3248204" y="2292080"/>
                <a:ext cx="2608852" cy="7479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050" dirty="0"/>
                  <a:t>Copy paste fonts. Choose the only option to retain text.</a:t>
                </a:r>
              </a:p>
              <a:p>
                <a:pPr algn="ctr">
                  <a:lnSpc>
                    <a:spcPct val="130000"/>
                  </a:lnSpc>
                </a:pPr>
                <a:r>
                  <a:rPr lang="en-US" altLang="zh-CN" sz="1050" dirty="0"/>
                  <a:t>……</a:t>
                </a:r>
              </a:p>
            </p:txBody>
          </p:sp>
          <p:sp>
            <p:nvSpPr>
              <p:cNvPr id="97" name="is1ïḑê">
                <a:extLst>
                  <a:ext uri="{FF2B5EF4-FFF2-40B4-BE49-F238E27FC236}">
                    <a16:creationId xmlns:a16="http://schemas.microsoft.com/office/drawing/2014/main" id="{02145C93-A50D-45CF-A7B4-8E6DDD3C6A71}"/>
                  </a:ext>
                </a:extLst>
              </p:cNvPr>
              <p:cNvSpPr txBox="1"/>
              <p:nvPr/>
            </p:nvSpPr>
            <p:spPr bwMode="auto">
              <a:xfrm>
                <a:off x="3248204" y="1916307"/>
                <a:ext cx="2608852" cy="37577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22" name="ïṧ1íḑé">
              <a:extLst>
                <a:ext uri="{FF2B5EF4-FFF2-40B4-BE49-F238E27FC236}">
                  <a16:creationId xmlns:a16="http://schemas.microsoft.com/office/drawing/2014/main" id="{B0F70338-2206-4FCD-A691-E02696F151DA}"/>
                </a:ext>
              </a:extLst>
            </p:cNvPr>
            <p:cNvGrpSpPr/>
            <p:nvPr/>
          </p:nvGrpSpPr>
          <p:grpSpPr>
            <a:xfrm>
              <a:off x="6990978" y="3415848"/>
              <a:ext cx="2671519" cy="1123768"/>
              <a:chOff x="3248204" y="1916307"/>
              <a:chExt cx="2608852" cy="1123768"/>
            </a:xfrm>
          </p:grpSpPr>
          <p:sp>
            <p:nvSpPr>
              <p:cNvPr id="94" name="îṩlíḑê">
                <a:extLst>
                  <a:ext uri="{FF2B5EF4-FFF2-40B4-BE49-F238E27FC236}">
                    <a16:creationId xmlns:a16="http://schemas.microsoft.com/office/drawing/2014/main" id="{E55CE6D2-8176-4338-BC5C-14F9802D5FB5}"/>
                  </a:ext>
                </a:extLst>
              </p:cNvPr>
              <p:cNvSpPr/>
              <p:nvPr/>
            </p:nvSpPr>
            <p:spPr bwMode="auto">
              <a:xfrm>
                <a:off x="3248204" y="2292080"/>
                <a:ext cx="2608852" cy="7479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050" dirty="0"/>
                  <a:t>Copy paste fonts. Choose the only option to retain text.</a:t>
                </a:r>
              </a:p>
              <a:p>
                <a:pPr algn="ctr">
                  <a:lnSpc>
                    <a:spcPct val="130000"/>
                  </a:lnSpc>
                </a:pPr>
                <a:r>
                  <a:rPr lang="en-US" altLang="zh-CN" sz="1050" dirty="0"/>
                  <a:t>……</a:t>
                </a:r>
              </a:p>
            </p:txBody>
          </p:sp>
          <p:sp>
            <p:nvSpPr>
              <p:cNvPr id="95" name="iš1ïḋé">
                <a:extLst>
                  <a:ext uri="{FF2B5EF4-FFF2-40B4-BE49-F238E27FC236}">
                    <a16:creationId xmlns:a16="http://schemas.microsoft.com/office/drawing/2014/main" id="{02145C93-A50D-45CF-A7B4-8E6DDD3C6A71}"/>
                  </a:ext>
                </a:extLst>
              </p:cNvPr>
              <p:cNvSpPr txBox="1"/>
              <p:nvPr/>
            </p:nvSpPr>
            <p:spPr bwMode="auto">
              <a:xfrm>
                <a:off x="3248204" y="1916307"/>
                <a:ext cx="2608852" cy="37577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23" name="išḷíḑe">
              <a:extLst>
                <a:ext uri="{FF2B5EF4-FFF2-40B4-BE49-F238E27FC236}">
                  <a16:creationId xmlns:a16="http://schemas.microsoft.com/office/drawing/2014/main" id="{136D1562-64E2-479C-AEF3-7DB848F2B81F}"/>
                </a:ext>
              </a:extLst>
            </p:cNvPr>
            <p:cNvGrpSpPr/>
            <p:nvPr/>
          </p:nvGrpSpPr>
          <p:grpSpPr>
            <a:xfrm>
              <a:off x="6990978" y="4888620"/>
              <a:ext cx="2671519" cy="1123768"/>
              <a:chOff x="3248204" y="1916307"/>
              <a:chExt cx="2608852" cy="1123768"/>
            </a:xfrm>
          </p:grpSpPr>
          <p:sp>
            <p:nvSpPr>
              <p:cNvPr id="92" name="íSḷîďè">
                <a:extLst>
                  <a:ext uri="{FF2B5EF4-FFF2-40B4-BE49-F238E27FC236}">
                    <a16:creationId xmlns:a16="http://schemas.microsoft.com/office/drawing/2014/main" id="{E55CE6D2-8176-4338-BC5C-14F9802D5FB5}"/>
                  </a:ext>
                </a:extLst>
              </p:cNvPr>
              <p:cNvSpPr/>
              <p:nvPr/>
            </p:nvSpPr>
            <p:spPr bwMode="auto">
              <a:xfrm>
                <a:off x="3248204" y="2292080"/>
                <a:ext cx="2608852" cy="7479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050" dirty="0"/>
                  <a:t>Copy paste fonts. Choose the only option to retain text.</a:t>
                </a:r>
              </a:p>
              <a:p>
                <a:pPr algn="ctr">
                  <a:lnSpc>
                    <a:spcPct val="130000"/>
                  </a:lnSpc>
                </a:pPr>
                <a:r>
                  <a:rPr lang="en-US" altLang="zh-CN" sz="1050" dirty="0"/>
                  <a:t>……</a:t>
                </a:r>
              </a:p>
            </p:txBody>
          </p:sp>
          <p:sp>
            <p:nvSpPr>
              <p:cNvPr id="93" name="íŝ1iḋè">
                <a:extLst>
                  <a:ext uri="{FF2B5EF4-FFF2-40B4-BE49-F238E27FC236}">
                    <a16:creationId xmlns:a16="http://schemas.microsoft.com/office/drawing/2014/main" id="{02145C93-A50D-45CF-A7B4-8E6DDD3C6A71}"/>
                  </a:ext>
                </a:extLst>
              </p:cNvPr>
              <p:cNvSpPr txBox="1"/>
              <p:nvPr/>
            </p:nvSpPr>
            <p:spPr bwMode="auto">
              <a:xfrm>
                <a:off x="3248204" y="1916307"/>
                <a:ext cx="2608852" cy="37577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sp>
          <p:nvSpPr>
            <p:cNvPr id="24" name="isḻiḑè">
              <a:extLst>
                <a:ext uri="{FF2B5EF4-FFF2-40B4-BE49-F238E27FC236}">
                  <a16:creationId xmlns:a16="http://schemas.microsoft.com/office/drawing/2014/main" id="{D1F56256-5DE5-4675-925C-E11142C1AD27}"/>
                </a:ext>
              </a:extLst>
            </p:cNvPr>
            <p:cNvSpPr/>
            <p:nvPr/>
          </p:nvSpPr>
          <p:spPr>
            <a:xfrm>
              <a:off x="10763913" y="5148822"/>
              <a:ext cx="688170" cy="1086878"/>
            </a:xfrm>
            <a:custGeom>
              <a:avLst/>
              <a:gdLst>
                <a:gd name="connsiteX0" fmla="*/ 190764 w 385450"/>
                <a:gd name="connsiteY0" fmla="*/ 514563 h 608768"/>
                <a:gd name="connsiteX1" fmla="*/ 211847 w 385450"/>
                <a:gd name="connsiteY1" fmla="*/ 526418 h 608768"/>
                <a:gd name="connsiteX2" fmla="*/ 210607 w 385450"/>
                <a:gd name="connsiteY2" fmla="*/ 529304 h 608768"/>
                <a:gd name="connsiteX3" fmla="*/ 190764 w 385450"/>
                <a:gd name="connsiteY3" fmla="*/ 548787 h 608768"/>
                <a:gd name="connsiteX4" fmla="*/ 170818 w 385450"/>
                <a:gd name="connsiteY4" fmla="*/ 529304 h 608768"/>
                <a:gd name="connsiteX5" fmla="*/ 169578 w 385450"/>
                <a:gd name="connsiteY5" fmla="*/ 526418 h 608768"/>
                <a:gd name="connsiteX6" fmla="*/ 190764 w 385450"/>
                <a:gd name="connsiteY6" fmla="*/ 514563 h 608768"/>
                <a:gd name="connsiteX7" fmla="*/ 219467 w 385450"/>
                <a:gd name="connsiteY7" fmla="*/ 493887 h 608768"/>
                <a:gd name="connsiteX8" fmla="*/ 215033 w 385450"/>
                <a:gd name="connsiteY8" fmla="*/ 517315 h 608768"/>
                <a:gd name="connsiteX9" fmla="*/ 199568 w 385450"/>
                <a:gd name="connsiteY9" fmla="*/ 508749 h 608768"/>
                <a:gd name="connsiteX10" fmla="*/ 208950 w 385450"/>
                <a:gd name="connsiteY10" fmla="*/ 502041 h 608768"/>
                <a:gd name="connsiteX11" fmla="*/ 219467 w 385450"/>
                <a:gd name="connsiteY11" fmla="*/ 493887 h 608768"/>
                <a:gd name="connsiteX12" fmla="*/ 162098 w 385450"/>
                <a:gd name="connsiteY12" fmla="*/ 493887 h 608768"/>
                <a:gd name="connsiteX13" fmla="*/ 172491 w 385450"/>
                <a:gd name="connsiteY13" fmla="*/ 502041 h 608768"/>
                <a:gd name="connsiteX14" fmla="*/ 181856 w 385450"/>
                <a:gd name="connsiteY14" fmla="*/ 508749 h 608768"/>
                <a:gd name="connsiteX15" fmla="*/ 166523 w 385450"/>
                <a:gd name="connsiteY15" fmla="*/ 517315 h 608768"/>
                <a:gd name="connsiteX16" fmla="*/ 162098 w 385450"/>
                <a:gd name="connsiteY16" fmla="*/ 493887 h 608768"/>
                <a:gd name="connsiteX17" fmla="*/ 230644 w 385450"/>
                <a:gd name="connsiteY17" fmla="*/ 484220 h 608768"/>
                <a:gd name="connsiteX18" fmla="*/ 246720 w 385450"/>
                <a:gd name="connsiteY18" fmla="*/ 502370 h 608768"/>
                <a:gd name="connsiteX19" fmla="*/ 256097 w 385450"/>
                <a:gd name="connsiteY19" fmla="*/ 526294 h 608768"/>
                <a:gd name="connsiteX20" fmla="*/ 249296 w 385450"/>
                <a:gd name="connsiteY20" fmla="*/ 528253 h 608768"/>
                <a:gd name="connsiteX21" fmla="*/ 223842 w 385450"/>
                <a:gd name="connsiteY21" fmla="*/ 521447 h 608768"/>
                <a:gd name="connsiteX22" fmla="*/ 229716 w 385450"/>
                <a:gd name="connsiteY22" fmla="*/ 485045 h 608768"/>
                <a:gd name="connsiteX23" fmla="*/ 230644 w 385450"/>
                <a:gd name="connsiteY23" fmla="*/ 484220 h 608768"/>
                <a:gd name="connsiteX24" fmla="*/ 150811 w 385450"/>
                <a:gd name="connsiteY24" fmla="*/ 484220 h 608768"/>
                <a:gd name="connsiteX25" fmla="*/ 151842 w 385450"/>
                <a:gd name="connsiteY25" fmla="*/ 485045 h 608768"/>
                <a:gd name="connsiteX26" fmla="*/ 157723 w 385450"/>
                <a:gd name="connsiteY26" fmla="*/ 521447 h 608768"/>
                <a:gd name="connsiteX27" fmla="*/ 132137 w 385450"/>
                <a:gd name="connsiteY27" fmla="*/ 528253 h 608768"/>
                <a:gd name="connsiteX28" fmla="*/ 125431 w 385450"/>
                <a:gd name="connsiteY28" fmla="*/ 526294 h 608768"/>
                <a:gd name="connsiteX29" fmla="*/ 134820 w 385450"/>
                <a:gd name="connsiteY29" fmla="*/ 502370 h 608768"/>
                <a:gd name="connsiteX30" fmla="*/ 150811 w 385450"/>
                <a:gd name="connsiteY30" fmla="*/ 484220 h 608768"/>
                <a:gd name="connsiteX31" fmla="*/ 190782 w 385450"/>
                <a:gd name="connsiteY31" fmla="*/ 463115 h 608768"/>
                <a:gd name="connsiteX32" fmla="*/ 176120 w 385450"/>
                <a:gd name="connsiteY32" fmla="*/ 477657 h 608768"/>
                <a:gd name="connsiteX33" fmla="*/ 190782 w 385450"/>
                <a:gd name="connsiteY33" fmla="*/ 492199 h 608768"/>
                <a:gd name="connsiteX34" fmla="*/ 205341 w 385450"/>
                <a:gd name="connsiteY34" fmla="*/ 477657 h 608768"/>
                <a:gd name="connsiteX35" fmla="*/ 190782 w 385450"/>
                <a:gd name="connsiteY35" fmla="*/ 463115 h 608768"/>
                <a:gd name="connsiteX36" fmla="*/ 190782 w 385450"/>
                <a:gd name="connsiteY36" fmla="*/ 452183 h 608768"/>
                <a:gd name="connsiteX37" fmla="*/ 203276 w 385450"/>
                <a:gd name="connsiteY37" fmla="*/ 460949 h 608768"/>
                <a:gd name="connsiteX38" fmla="*/ 220210 w 385450"/>
                <a:gd name="connsiteY38" fmla="*/ 474666 h 608768"/>
                <a:gd name="connsiteX39" fmla="*/ 220314 w 385450"/>
                <a:gd name="connsiteY39" fmla="*/ 477657 h 608768"/>
                <a:gd name="connsiteX40" fmla="*/ 220210 w 385450"/>
                <a:gd name="connsiteY40" fmla="*/ 480751 h 608768"/>
                <a:gd name="connsiteX41" fmla="*/ 203276 w 385450"/>
                <a:gd name="connsiteY41" fmla="*/ 494365 h 608768"/>
                <a:gd name="connsiteX42" fmla="*/ 190782 w 385450"/>
                <a:gd name="connsiteY42" fmla="*/ 503131 h 608768"/>
                <a:gd name="connsiteX43" fmla="*/ 178288 w 385450"/>
                <a:gd name="connsiteY43" fmla="*/ 494365 h 608768"/>
                <a:gd name="connsiteX44" fmla="*/ 161251 w 385450"/>
                <a:gd name="connsiteY44" fmla="*/ 480751 h 608768"/>
                <a:gd name="connsiteX45" fmla="*/ 161251 w 385450"/>
                <a:gd name="connsiteY45" fmla="*/ 477657 h 608768"/>
                <a:gd name="connsiteX46" fmla="*/ 161251 w 385450"/>
                <a:gd name="connsiteY46" fmla="*/ 474666 h 608768"/>
                <a:gd name="connsiteX47" fmla="*/ 178288 w 385450"/>
                <a:gd name="connsiteY47" fmla="*/ 460949 h 608768"/>
                <a:gd name="connsiteX48" fmla="*/ 190782 w 385450"/>
                <a:gd name="connsiteY48" fmla="*/ 452183 h 608768"/>
                <a:gd name="connsiteX49" fmla="*/ 215033 w 385450"/>
                <a:gd name="connsiteY49" fmla="*/ 437929 h 608768"/>
                <a:gd name="connsiteX50" fmla="*/ 219467 w 385450"/>
                <a:gd name="connsiteY50" fmla="*/ 461427 h 608768"/>
                <a:gd name="connsiteX51" fmla="*/ 208950 w 385450"/>
                <a:gd name="connsiteY51" fmla="*/ 453182 h 608768"/>
                <a:gd name="connsiteX52" fmla="*/ 199568 w 385450"/>
                <a:gd name="connsiteY52" fmla="*/ 446483 h 608768"/>
                <a:gd name="connsiteX53" fmla="*/ 215033 w 385450"/>
                <a:gd name="connsiteY53" fmla="*/ 437929 h 608768"/>
                <a:gd name="connsiteX54" fmla="*/ 166523 w 385450"/>
                <a:gd name="connsiteY54" fmla="*/ 437929 h 608768"/>
                <a:gd name="connsiteX55" fmla="*/ 181856 w 385450"/>
                <a:gd name="connsiteY55" fmla="*/ 446483 h 608768"/>
                <a:gd name="connsiteX56" fmla="*/ 172491 w 385450"/>
                <a:gd name="connsiteY56" fmla="*/ 453182 h 608768"/>
                <a:gd name="connsiteX57" fmla="*/ 162098 w 385450"/>
                <a:gd name="connsiteY57" fmla="*/ 461427 h 608768"/>
                <a:gd name="connsiteX58" fmla="*/ 166523 w 385450"/>
                <a:gd name="connsiteY58" fmla="*/ 437929 h 608768"/>
                <a:gd name="connsiteX59" fmla="*/ 249292 w 385450"/>
                <a:gd name="connsiteY59" fmla="*/ 426991 h 608768"/>
                <a:gd name="connsiteX60" fmla="*/ 256092 w 385450"/>
                <a:gd name="connsiteY60" fmla="*/ 429053 h 608768"/>
                <a:gd name="connsiteX61" fmla="*/ 252280 w 385450"/>
                <a:gd name="connsiteY61" fmla="*/ 444418 h 608768"/>
                <a:gd name="connsiteX62" fmla="*/ 252177 w 385450"/>
                <a:gd name="connsiteY62" fmla="*/ 444418 h 608768"/>
                <a:gd name="connsiteX63" fmla="*/ 243110 w 385450"/>
                <a:gd name="connsiteY63" fmla="*/ 453596 h 608768"/>
                <a:gd name="connsiteX64" fmla="*/ 243625 w 385450"/>
                <a:gd name="connsiteY64" fmla="*/ 456793 h 608768"/>
                <a:gd name="connsiteX65" fmla="*/ 230642 w 385450"/>
                <a:gd name="connsiteY65" fmla="*/ 471024 h 608768"/>
                <a:gd name="connsiteX66" fmla="*/ 229715 w 385450"/>
                <a:gd name="connsiteY66" fmla="*/ 470199 h 608768"/>
                <a:gd name="connsiteX67" fmla="*/ 223842 w 385450"/>
                <a:gd name="connsiteY67" fmla="*/ 433797 h 608768"/>
                <a:gd name="connsiteX68" fmla="*/ 249292 w 385450"/>
                <a:gd name="connsiteY68" fmla="*/ 426991 h 608768"/>
                <a:gd name="connsiteX69" fmla="*/ 132137 w 385450"/>
                <a:gd name="connsiteY69" fmla="*/ 426991 h 608768"/>
                <a:gd name="connsiteX70" fmla="*/ 136677 w 385450"/>
                <a:gd name="connsiteY70" fmla="*/ 427300 h 608768"/>
                <a:gd name="connsiteX71" fmla="*/ 145240 w 385450"/>
                <a:gd name="connsiteY71" fmla="*/ 433384 h 608768"/>
                <a:gd name="connsiteX72" fmla="*/ 151120 w 385450"/>
                <a:gd name="connsiteY72" fmla="*/ 431219 h 608768"/>
                <a:gd name="connsiteX73" fmla="*/ 157723 w 385450"/>
                <a:gd name="connsiteY73" fmla="*/ 433797 h 608768"/>
                <a:gd name="connsiteX74" fmla="*/ 151739 w 385450"/>
                <a:gd name="connsiteY74" fmla="*/ 470199 h 608768"/>
                <a:gd name="connsiteX75" fmla="*/ 150811 w 385450"/>
                <a:gd name="connsiteY75" fmla="*/ 471024 h 608768"/>
                <a:gd name="connsiteX76" fmla="*/ 134820 w 385450"/>
                <a:gd name="connsiteY76" fmla="*/ 452874 h 608768"/>
                <a:gd name="connsiteX77" fmla="*/ 125431 w 385450"/>
                <a:gd name="connsiteY77" fmla="*/ 429053 h 608768"/>
                <a:gd name="connsiteX78" fmla="*/ 132137 w 385450"/>
                <a:gd name="connsiteY78" fmla="*/ 426991 h 608768"/>
                <a:gd name="connsiteX79" fmla="*/ 190764 w 385450"/>
                <a:gd name="connsiteY79" fmla="*/ 406527 h 608768"/>
                <a:gd name="connsiteX80" fmla="*/ 210607 w 385450"/>
                <a:gd name="connsiteY80" fmla="*/ 426010 h 608768"/>
                <a:gd name="connsiteX81" fmla="*/ 211847 w 385450"/>
                <a:gd name="connsiteY81" fmla="*/ 428896 h 608768"/>
                <a:gd name="connsiteX82" fmla="*/ 190764 w 385450"/>
                <a:gd name="connsiteY82" fmla="*/ 440751 h 608768"/>
                <a:gd name="connsiteX83" fmla="*/ 169578 w 385450"/>
                <a:gd name="connsiteY83" fmla="*/ 428896 h 608768"/>
                <a:gd name="connsiteX84" fmla="*/ 170818 w 385450"/>
                <a:gd name="connsiteY84" fmla="*/ 426010 h 608768"/>
                <a:gd name="connsiteX85" fmla="*/ 190764 w 385450"/>
                <a:gd name="connsiteY85" fmla="*/ 406527 h 608768"/>
                <a:gd name="connsiteX86" fmla="*/ 190761 w 385450"/>
                <a:gd name="connsiteY86" fmla="*/ 397011 h 608768"/>
                <a:gd name="connsiteX87" fmla="*/ 162059 w 385450"/>
                <a:gd name="connsiteY87" fmla="*/ 421960 h 608768"/>
                <a:gd name="connsiteX88" fmla="*/ 160923 w 385450"/>
                <a:gd name="connsiteY88" fmla="*/ 424846 h 608768"/>
                <a:gd name="connsiteX89" fmla="*/ 154213 w 385450"/>
                <a:gd name="connsiteY89" fmla="*/ 422166 h 608768"/>
                <a:gd name="connsiteX90" fmla="*/ 145230 w 385450"/>
                <a:gd name="connsiteY90" fmla="*/ 415052 h 608768"/>
                <a:gd name="connsiteX91" fmla="*/ 138519 w 385450"/>
                <a:gd name="connsiteY91" fmla="*/ 417939 h 608768"/>
                <a:gd name="connsiteX92" fmla="*/ 132118 w 385450"/>
                <a:gd name="connsiteY92" fmla="*/ 417424 h 608768"/>
                <a:gd name="connsiteX93" fmla="*/ 117664 w 385450"/>
                <a:gd name="connsiteY93" fmla="*/ 423300 h 608768"/>
                <a:gd name="connsiteX94" fmla="*/ 127059 w 385450"/>
                <a:gd name="connsiteY94" fmla="*/ 458662 h 608768"/>
                <a:gd name="connsiteX95" fmla="*/ 143888 w 385450"/>
                <a:gd name="connsiteY95" fmla="*/ 477631 h 608768"/>
                <a:gd name="connsiteX96" fmla="*/ 127059 w 385450"/>
                <a:gd name="connsiteY96" fmla="*/ 496601 h 608768"/>
                <a:gd name="connsiteX97" fmla="*/ 117664 w 385450"/>
                <a:gd name="connsiteY97" fmla="*/ 531963 h 608768"/>
                <a:gd name="connsiteX98" fmla="*/ 132118 w 385450"/>
                <a:gd name="connsiteY98" fmla="*/ 537839 h 608768"/>
                <a:gd name="connsiteX99" fmla="*/ 160923 w 385450"/>
                <a:gd name="connsiteY99" fmla="*/ 530416 h 608768"/>
                <a:gd name="connsiteX100" fmla="*/ 162059 w 385450"/>
                <a:gd name="connsiteY100" fmla="*/ 533303 h 608768"/>
                <a:gd name="connsiteX101" fmla="*/ 190761 w 385450"/>
                <a:gd name="connsiteY101" fmla="*/ 558355 h 608768"/>
                <a:gd name="connsiteX102" fmla="*/ 219360 w 385450"/>
                <a:gd name="connsiteY102" fmla="*/ 533303 h 608768"/>
                <a:gd name="connsiteX103" fmla="*/ 220599 w 385450"/>
                <a:gd name="connsiteY103" fmla="*/ 530416 h 608768"/>
                <a:gd name="connsiteX104" fmla="*/ 249301 w 385450"/>
                <a:gd name="connsiteY104" fmla="*/ 537839 h 608768"/>
                <a:gd name="connsiteX105" fmla="*/ 263755 w 385450"/>
                <a:gd name="connsiteY105" fmla="*/ 531963 h 608768"/>
                <a:gd name="connsiteX106" fmla="*/ 254360 w 385450"/>
                <a:gd name="connsiteY106" fmla="*/ 496601 h 608768"/>
                <a:gd name="connsiteX107" fmla="*/ 237531 w 385450"/>
                <a:gd name="connsiteY107" fmla="*/ 477631 h 608768"/>
                <a:gd name="connsiteX108" fmla="*/ 251160 w 385450"/>
                <a:gd name="connsiteY108" fmla="*/ 462682 h 608768"/>
                <a:gd name="connsiteX109" fmla="*/ 252192 w 385450"/>
                <a:gd name="connsiteY109" fmla="*/ 462785 h 608768"/>
                <a:gd name="connsiteX110" fmla="*/ 261381 w 385450"/>
                <a:gd name="connsiteY110" fmla="*/ 453610 h 608768"/>
                <a:gd name="connsiteX111" fmla="*/ 260452 w 385450"/>
                <a:gd name="connsiteY111" fmla="*/ 449589 h 608768"/>
                <a:gd name="connsiteX112" fmla="*/ 263755 w 385450"/>
                <a:gd name="connsiteY112" fmla="*/ 423300 h 608768"/>
                <a:gd name="connsiteX113" fmla="*/ 249301 w 385450"/>
                <a:gd name="connsiteY113" fmla="*/ 417424 h 608768"/>
                <a:gd name="connsiteX114" fmla="*/ 220599 w 385450"/>
                <a:gd name="connsiteY114" fmla="*/ 424846 h 608768"/>
                <a:gd name="connsiteX115" fmla="*/ 219360 w 385450"/>
                <a:gd name="connsiteY115" fmla="*/ 421960 h 608768"/>
                <a:gd name="connsiteX116" fmla="*/ 190761 w 385450"/>
                <a:gd name="connsiteY116" fmla="*/ 397011 h 608768"/>
                <a:gd name="connsiteX117" fmla="*/ 15246 w 385450"/>
                <a:gd name="connsiteY117" fmla="*/ 352474 h 608768"/>
                <a:gd name="connsiteX118" fmla="*/ 370304 w 385450"/>
                <a:gd name="connsiteY118" fmla="*/ 352474 h 608768"/>
                <a:gd name="connsiteX119" fmla="*/ 381557 w 385450"/>
                <a:gd name="connsiteY119" fmla="*/ 357422 h 608768"/>
                <a:gd name="connsiteX120" fmla="*/ 385377 w 385450"/>
                <a:gd name="connsiteY120" fmla="*/ 369072 h 608768"/>
                <a:gd name="connsiteX121" fmla="*/ 355023 w 385450"/>
                <a:gd name="connsiteY121" fmla="*/ 595057 h 608768"/>
                <a:gd name="connsiteX122" fmla="*/ 339950 w 385450"/>
                <a:gd name="connsiteY122" fmla="*/ 608768 h 608768"/>
                <a:gd name="connsiteX123" fmla="*/ 45600 w 385450"/>
                <a:gd name="connsiteY123" fmla="*/ 608768 h 608768"/>
                <a:gd name="connsiteX124" fmla="*/ 30423 w 385450"/>
                <a:gd name="connsiteY124" fmla="*/ 595057 h 608768"/>
                <a:gd name="connsiteX125" fmla="*/ 69 w 385450"/>
                <a:gd name="connsiteY125" fmla="*/ 369072 h 608768"/>
                <a:gd name="connsiteX126" fmla="*/ 3992 w 385450"/>
                <a:gd name="connsiteY126" fmla="*/ 357422 h 608768"/>
                <a:gd name="connsiteX127" fmla="*/ 15246 w 385450"/>
                <a:gd name="connsiteY127" fmla="*/ 352474 h 608768"/>
                <a:gd name="connsiteX128" fmla="*/ 229886 w 385450"/>
                <a:gd name="connsiteY128" fmla="*/ 196878 h 608768"/>
                <a:gd name="connsiteX129" fmla="*/ 251679 w 385450"/>
                <a:gd name="connsiteY129" fmla="*/ 215230 h 608768"/>
                <a:gd name="connsiteX130" fmla="*/ 297227 w 385450"/>
                <a:gd name="connsiteY130" fmla="*/ 236159 h 608768"/>
                <a:gd name="connsiteX131" fmla="*/ 313855 w 385450"/>
                <a:gd name="connsiteY131" fmla="*/ 250387 h 608768"/>
                <a:gd name="connsiteX132" fmla="*/ 341122 w 385450"/>
                <a:gd name="connsiteY132" fmla="*/ 330599 h 608768"/>
                <a:gd name="connsiteX133" fmla="*/ 209538 w 385450"/>
                <a:gd name="connsiteY133" fmla="*/ 330599 h 608768"/>
                <a:gd name="connsiteX134" fmla="*/ 194769 w 385450"/>
                <a:gd name="connsiteY134" fmla="*/ 231726 h 608768"/>
                <a:gd name="connsiteX135" fmla="*/ 155647 w 385450"/>
                <a:gd name="connsiteY135" fmla="*/ 196878 h 608768"/>
                <a:gd name="connsiteX136" fmla="*/ 190747 w 385450"/>
                <a:gd name="connsiteY136" fmla="*/ 231726 h 608768"/>
                <a:gd name="connsiteX137" fmla="*/ 175881 w 385450"/>
                <a:gd name="connsiteY137" fmla="*/ 330599 h 608768"/>
                <a:gd name="connsiteX138" fmla="*/ 44465 w 385450"/>
                <a:gd name="connsiteY138" fmla="*/ 330599 h 608768"/>
                <a:gd name="connsiteX139" fmla="*/ 71615 w 385450"/>
                <a:gd name="connsiteY139" fmla="*/ 250387 h 608768"/>
                <a:gd name="connsiteX140" fmla="*/ 88339 w 385450"/>
                <a:gd name="connsiteY140" fmla="*/ 236159 h 608768"/>
                <a:gd name="connsiteX141" fmla="*/ 133762 w 385450"/>
                <a:gd name="connsiteY141" fmla="*/ 215230 h 608768"/>
                <a:gd name="connsiteX142" fmla="*/ 160716 w 385450"/>
                <a:gd name="connsiteY142" fmla="*/ 70485 h 608768"/>
                <a:gd name="connsiteX143" fmla="*/ 129130 w 385450"/>
                <a:gd name="connsiteY143" fmla="*/ 98962 h 608768"/>
                <a:gd name="connsiteX144" fmla="*/ 191398 w 385450"/>
                <a:gd name="connsiteY144" fmla="*/ 178647 h 608768"/>
                <a:gd name="connsiteX145" fmla="*/ 253666 w 385450"/>
                <a:gd name="connsiteY145" fmla="*/ 98962 h 608768"/>
                <a:gd name="connsiteX146" fmla="*/ 174876 w 385450"/>
                <a:gd name="connsiteY146" fmla="*/ 100611 h 608768"/>
                <a:gd name="connsiteX147" fmla="*/ 160716 w 385450"/>
                <a:gd name="connsiteY147" fmla="*/ 70485 h 608768"/>
                <a:gd name="connsiteX148" fmla="*/ 191398 w 385450"/>
                <a:gd name="connsiteY148" fmla="*/ 0 h 608768"/>
                <a:gd name="connsiteX149" fmla="*/ 273286 w 385450"/>
                <a:gd name="connsiteY149" fmla="*/ 80407 h 608768"/>
                <a:gd name="connsiteX150" fmla="*/ 191398 w 385450"/>
                <a:gd name="connsiteY150" fmla="*/ 196172 h 608768"/>
                <a:gd name="connsiteX151" fmla="*/ 109407 w 385450"/>
                <a:gd name="connsiteY151" fmla="*/ 80407 h 608768"/>
                <a:gd name="connsiteX152" fmla="*/ 191398 w 385450"/>
                <a:gd name="connsiteY152" fmla="*/ 0 h 608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385450" h="608768">
                  <a:moveTo>
                    <a:pt x="190764" y="514563"/>
                  </a:moveTo>
                  <a:cubicBezTo>
                    <a:pt x="197998" y="519099"/>
                    <a:pt x="205026" y="523119"/>
                    <a:pt x="211847" y="526418"/>
                  </a:cubicBezTo>
                  <a:cubicBezTo>
                    <a:pt x="211433" y="527449"/>
                    <a:pt x="211020" y="528480"/>
                    <a:pt x="210607" y="529304"/>
                  </a:cubicBezTo>
                  <a:cubicBezTo>
                    <a:pt x="205026" y="541674"/>
                    <a:pt x="197792" y="548787"/>
                    <a:pt x="190764" y="548787"/>
                  </a:cubicBezTo>
                  <a:cubicBezTo>
                    <a:pt x="183633" y="548787"/>
                    <a:pt x="176399" y="541674"/>
                    <a:pt x="170818" y="529304"/>
                  </a:cubicBezTo>
                  <a:cubicBezTo>
                    <a:pt x="170405" y="528480"/>
                    <a:pt x="169991" y="527449"/>
                    <a:pt x="169578" y="526418"/>
                  </a:cubicBezTo>
                  <a:cubicBezTo>
                    <a:pt x="176399" y="523119"/>
                    <a:pt x="183530" y="519099"/>
                    <a:pt x="190764" y="514563"/>
                  </a:cubicBezTo>
                  <a:close/>
                  <a:moveTo>
                    <a:pt x="219467" y="493887"/>
                  </a:moveTo>
                  <a:cubicBezTo>
                    <a:pt x="218642" y="502247"/>
                    <a:pt x="217095" y="510091"/>
                    <a:pt x="215033" y="517315"/>
                  </a:cubicBezTo>
                  <a:cubicBezTo>
                    <a:pt x="209981" y="514735"/>
                    <a:pt x="204826" y="511948"/>
                    <a:pt x="199568" y="508749"/>
                  </a:cubicBezTo>
                  <a:cubicBezTo>
                    <a:pt x="202764" y="506582"/>
                    <a:pt x="205857" y="504311"/>
                    <a:pt x="208950" y="502041"/>
                  </a:cubicBezTo>
                  <a:cubicBezTo>
                    <a:pt x="212559" y="499357"/>
                    <a:pt x="216064" y="496571"/>
                    <a:pt x="219467" y="493887"/>
                  </a:cubicBezTo>
                  <a:close/>
                  <a:moveTo>
                    <a:pt x="162098" y="493887"/>
                  </a:moveTo>
                  <a:cubicBezTo>
                    <a:pt x="165494" y="496571"/>
                    <a:pt x="168992" y="499357"/>
                    <a:pt x="172491" y="502041"/>
                  </a:cubicBezTo>
                  <a:cubicBezTo>
                    <a:pt x="175578" y="504311"/>
                    <a:pt x="178666" y="506582"/>
                    <a:pt x="181856" y="508749"/>
                  </a:cubicBezTo>
                  <a:cubicBezTo>
                    <a:pt x="176608" y="511948"/>
                    <a:pt x="171462" y="514838"/>
                    <a:pt x="166523" y="517315"/>
                  </a:cubicBezTo>
                  <a:cubicBezTo>
                    <a:pt x="164362" y="510091"/>
                    <a:pt x="162921" y="502247"/>
                    <a:pt x="162098" y="493887"/>
                  </a:cubicBezTo>
                  <a:close/>
                  <a:moveTo>
                    <a:pt x="230644" y="484220"/>
                  </a:moveTo>
                  <a:cubicBezTo>
                    <a:pt x="236930" y="490511"/>
                    <a:pt x="242392" y="496595"/>
                    <a:pt x="246720" y="502370"/>
                  </a:cubicBezTo>
                  <a:cubicBezTo>
                    <a:pt x="257437" y="516704"/>
                    <a:pt x="257643" y="524128"/>
                    <a:pt x="256097" y="526294"/>
                  </a:cubicBezTo>
                  <a:cubicBezTo>
                    <a:pt x="255067" y="527531"/>
                    <a:pt x="252697" y="528253"/>
                    <a:pt x="249296" y="528253"/>
                  </a:cubicBezTo>
                  <a:cubicBezTo>
                    <a:pt x="243010" y="528253"/>
                    <a:pt x="234250" y="525881"/>
                    <a:pt x="223842" y="521447"/>
                  </a:cubicBezTo>
                  <a:cubicBezTo>
                    <a:pt x="227140" y="510619"/>
                    <a:pt x="229201" y="498039"/>
                    <a:pt x="229716" y="485045"/>
                  </a:cubicBezTo>
                  <a:cubicBezTo>
                    <a:pt x="230025" y="484839"/>
                    <a:pt x="230335" y="484530"/>
                    <a:pt x="230644" y="484220"/>
                  </a:cubicBezTo>
                  <a:close/>
                  <a:moveTo>
                    <a:pt x="150811" y="484220"/>
                  </a:moveTo>
                  <a:cubicBezTo>
                    <a:pt x="151120" y="484530"/>
                    <a:pt x="151430" y="484839"/>
                    <a:pt x="151842" y="485045"/>
                  </a:cubicBezTo>
                  <a:cubicBezTo>
                    <a:pt x="152358" y="498039"/>
                    <a:pt x="154421" y="510619"/>
                    <a:pt x="157723" y="521447"/>
                  </a:cubicBezTo>
                  <a:cubicBezTo>
                    <a:pt x="147303" y="525881"/>
                    <a:pt x="138430" y="528253"/>
                    <a:pt x="132137" y="528253"/>
                  </a:cubicBezTo>
                  <a:cubicBezTo>
                    <a:pt x="128733" y="528253"/>
                    <a:pt x="126360" y="527531"/>
                    <a:pt x="125431" y="526294"/>
                  </a:cubicBezTo>
                  <a:cubicBezTo>
                    <a:pt x="123781" y="524128"/>
                    <a:pt x="124090" y="516704"/>
                    <a:pt x="134820" y="502370"/>
                  </a:cubicBezTo>
                  <a:cubicBezTo>
                    <a:pt x="139153" y="496595"/>
                    <a:pt x="144517" y="490511"/>
                    <a:pt x="150811" y="484220"/>
                  </a:cubicBezTo>
                  <a:close/>
                  <a:moveTo>
                    <a:pt x="190782" y="463115"/>
                  </a:moveTo>
                  <a:cubicBezTo>
                    <a:pt x="182728" y="463115"/>
                    <a:pt x="176120" y="469612"/>
                    <a:pt x="176120" y="477657"/>
                  </a:cubicBezTo>
                  <a:cubicBezTo>
                    <a:pt x="176120" y="485702"/>
                    <a:pt x="182728" y="492199"/>
                    <a:pt x="190782" y="492199"/>
                  </a:cubicBezTo>
                  <a:cubicBezTo>
                    <a:pt x="198836" y="492199"/>
                    <a:pt x="205341" y="485702"/>
                    <a:pt x="205341" y="477657"/>
                  </a:cubicBezTo>
                  <a:cubicBezTo>
                    <a:pt x="205341" y="469612"/>
                    <a:pt x="198836" y="463115"/>
                    <a:pt x="190782" y="463115"/>
                  </a:cubicBezTo>
                  <a:close/>
                  <a:moveTo>
                    <a:pt x="190782" y="452183"/>
                  </a:moveTo>
                  <a:cubicBezTo>
                    <a:pt x="194913" y="454967"/>
                    <a:pt x="199146" y="457855"/>
                    <a:pt x="203276" y="460949"/>
                  </a:cubicBezTo>
                  <a:cubicBezTo>
                    <a:pt x="209162" y="465384"/>
                    <a:pt x="214944" y="469922"/>
                    <a:pt x="220210" y="474666"/>
                  </a:cubicBezTo>
                  <a:cubicBezTo>
                    <a:pt x="220210" y="475697"/>
                    <a:pt x="220314" y="476729"/>
                    <a:pt x="220314" y="477657"/>
                  </a:cubicBezTo>
                  <a:cubicBezTo>
                    <a:pt x="220314" y="478688"/>
                    <a:pt x="220210" y="479719"/>
                    <a:pt x="220210" y="480751"/>
                  </a:cubicBezTo>
                  <a:cubicBezTo>
                    <a:pt x="214944" y="485392"/>
                    <a:pt x="209162" y="490033"/>
                    <a:pt x="203276" y="494365"/>
                  </a:cubicBezTo>
                  <a:cubicBezTo>
                    <a:pt x="199146" y="497459"/>
                    <a:pt x="194913" y="500347"/>
                    <a:pt x="190782" y="503131"/>
                  </a:cubicBezTo>
                  <a:cubicBezTo>
                    <a:pt x="186549" y="500347"/>
                    <a:pt x="182315" y="497459"/>
                    <a:pt x="178288" y="494365"/>
                  </a:cubicBezTo>
                  <a:cubicBezTo>
                    <a:pt x="172299" y="490033"/>
                    <a:pt x="166620" y="485392"/>
                    <a:pt x="161251" y="480751"/>
                  </a:cubicBezTo>
                  <a:cubicBezTo>
                    <a:pt x="161251" y="479719"/>
                    <a:pt x="161251" y="478688"/>
                    <a:pt x="161251" y="477657"/>
                  </a:cubicBezTo>
                  <a:cubicBezTo>
                    <a:pt x="161251" y="476729"/>
                    <a:pt x="161251" y="475697"/>
                    <a:pt x="161251" y="474666"/>
                  </a:cubicBezTo>
                  <a:cubicBezTo>
                    <a:pt x="166620" y="469922"/>
                    <a:pt x="172299" y="465384"/>
                    <a:pt x="178288" y="460949"/>
                  </a:cubicBezTo>
                  <a:cubicBezTo>
                    <a:pt x="182315" y="457855"/>
                    <a:pt x="186549" y="454967"/>
                    <a:pt x="190782" y="452183"/>
                  </a:cubicBezTo>
                  <a:close/>
                  <a:moveTo>
                    <a:pt x="215033" y="437929"/>
                  </a:moveTo>
                  <a:cubicBezTo>
                    <a:pt x="217095" y="445143"/>
                    <a:pt x="218642" y="452976"/>
                    <a:pt x="219467" y="461427"/>
                  </a:cubicBezTo>
                  <a:cubicBezTo>
                    <a:pt x="216064" y="458644"/>
                    <a:pt x="212559" y="455861"/>
                    <a:pt x="208950" y="453182"/>
                  </a:cubicBezTo>
                  <a:cubicBezTo>
                    <a:pt x="205960" y="450914"/>
                    <a:pt x="202764" y="448647"/>
                    <a:pt x="199568" y="446483"/>
                  </a:cubicBezTo>
                  <a:cubicBezTo>
                    <a:pt x="204826" y="443288"/>
                    <a:pt x="209981" y="440505"/>
                    <a:pt x="215033" y="437929"/>
                  </a:cubicBezTo>
                  <a:close/>
                  <a:moveTo>
                    <a:pt x="166523" y="437929"/>
                  </a:moveTo>
                  <a:cubicBezTo>
                    <a:pt x="171462" y="440505"/>
                    <a:pt x="176608" y="443391"/>
                    <a:pt x="181856" y="446483"/>
                  </a:cubicBezTo>
                  <a:cubicBezTo>
                    <a:pt x="178666" y="448647"/>
                    <a:pt x="175578" y="450914"/>
                    <a:pt x="172491" y="453182"/>
                  </a:cubicBezTo>
                  <a:cubicBezTo>
                    <a:pt x="168992" y="455861"/>
                    <a:pt x="165494" y="458644"/>
                    <a:pt x="162098" y="461427"/>
                  </a:cubicBezTo>
                  <a:cubicBezTo>
                    <a:pt x="162921" y="452976"/>
                    <a:pt x="164362" y="445143"/>
                    <a:pt x="166523" y="437929"/>
                  </a:cubicBezTo>
                  <a:close/>
                  <a:moveTo>
                    <a:pt x="249292" y="426991"/>
                  </a:moveTo>
                  <a:cubicBezTo>
                    <a:pt x="252692" y="426991"/>
                    <a:pt x="255061" y="427713"/>
                    <a:pt x="256092" y="429053"/>
                  </a:cubicBezTo>
                  <a:cubicBezTo>
                    <a:pt x="257431" y="430806"/>
                    <a:pt x="257225" y="435859"/>
                    <a:pt x="252280" y="444418"/>
                  </a:cubicBezTo>
                  <a:lnTo>
                    <a:pt x="252177" y="444418"/>
                  </a:lnTo>
                  <a:cubicBezTo>
                    <a:pt x="247128" y="444418"/>
                    <a:pt x="243110" y="448543"/>
                    <a:pt x="243110" y="453596"/>
                  </a:cubicBezTo>
                  <a:cubicBezTo>
                    <a:pt x="243110" y="454731"/>
                    <a:pt x="243213" y="455762"/>
                    <a:pt x="243625" y="456793"/>
                  </a:cubicBezTo>
                  <a:cubicBezTo>
                    <a:pt x="239916" y="461433"/>
                    <a:pt x="235588" y="466177"/>
                    <a:pt x="230642" y="471024"/>
                  </a:cubicBezTo>
                  <a:cubicBezTo>
                    <a:pt x="230333" y="470714"/>
                    <a:pt x="230024" y="470405"/>
                    <a:pt x="229715" y="470199"/>
                  </a:cubicBezTo>
                  <a:cubicBezTo>
                    <a:pt x="229200" y="457205"/>
                    <a:pt x="227139" y="444625"/>
                    <a:pt x="223842" y="433797"/>
                  </a:cubicBezTo>
                  <a:cubicBezTo>
                    <a:pt x="234249" y="429363"/>
                    <a:pt x="243007" y="426991"/>
                    <a:pt x="249292" y="426991"/>
                  </a:cubicBezTo>
                  <a:close/>
                  <a:moveTo>
                    <a:pt x="132137" y="426991"/>
                  </a:moveTo>
                  <a:cubicBezTo>
                    <a:pt x="133478" y="426991"/>
                    <a:pt x="135026" y="427094"/>
                    <a:pt x="136677" y="427300"/>
                  </a:cubicBezTo>
                  <a:cubicBezTo>
                    <a:pt x="137915" y="430909"/>
                    <a:pt x="141422" y="433384"/>
                    <a:pt x="145240" y="433384"/>
                  </a:cubicBezTo>
                  <a:cubicBezTo>
                    <a:pt x="147406" y="433384"/>
                    <a:pt x="149469" y="432559"/>
                    <a:pt x="151120" y="431219"/>
                  </a:cubicBezTo>
                  <a:cubicBezTo>
                    <a:pt x="153287" y="432044"/>
                    <a:pt x="155453" y="432869"/>
                    <a:pt x="157723" y="433797"/>
                  </a:cubicBezTo>
                  <a:cubicBezTo>
                    <a:pt x="154421" y="444625"/>
                    <a:pt x="152358" y="457205"/>
                    <a:pt x="151739" y="470199"/>
                  </a:cubicBezTo>
                  <a:cubicBezTo>
                    <a:pt x="151430" y="470405"/>
                    <a:pt x="151120" y="470714"/>
                    <a:pt x="150811" y="471024"/>
                  </a:cubicBezTo>
                  <a:cubicBezTo>
                    <a:pt x="144517" y="464836"/>
                    <a:pt x="139153" y="458752"/>
                    <a:pt x="134820" y="452874"/>
                  </a:cubicBezTo>
                  <a:cubicBezTo>
                    <a:pt x="123987" y="438540"/>
                    <a:pt x="123781" y="431116"/>
                    <a:pt x="125431" y="429053"/>
                  </a:cubicBezTo>
                  <a:cubicBezTo>
                    <a:pt x="126360" y="427713"/>
                    <a:pt x="128733" y="426991"/>
                    <a:pt x="132137" y="426991"/>
                  </a:cubicBezTo>
                  <a:close/>
                  <a:moveTo>
                    <a:pt x="190764" y="406527"/>
                  </a:moveTo>
                  <a:cubicBezTo>
                    <a:pt x="197792" y="406527"/>
                    <a:pt x="205026" y="413640"/>
                    <a:pt x="210607" y="426010"/>
                  </a:cubicBezTo>
                  <a:cubicBezTo>
                    <a:pt x="211020" y="426937"/>
                    <a:pt x="211433" y="427865"/>
                    <a:pt x="211847" y="428896"/>
                  </a:cubicBezTo>
                  <a:cubicBezTo>
                    <a:pt x="205026" y="432195"/>
                    <a:pt x="197998" y="436215"/>
                    <a:pt x="190764" y="440751"/>
                  </a:cubicBezTo>
                  <a:cubicBezTo>
                    <a:pt x="183530" y="436215"/>
                    <a:pt x="176399" y="432195"/>
                    <a:pt x="169578" y="428896"/>
                  </a:cubicBezTo>
                  <a:cubicBezTo>
                    <a:pt x="169991" y="427865"/>
                    <a:pt x="170405" y="426937"/>
                    <a:pt x="170818" y="426010"/>
                  </a:cubicBezTo>
                  <a:cubicBezTo>
                    <a:pt x="176399" y="413640"/>
                    <a:pt x="183633" y="406527"/>
                    <a:pt x="190764" y="406527"/>
                  </a:cubicBezTo>
                  <a:close/>
                  <a:moveTo>
                    <a:pt x="190761" y="397011"/>
                  </a:moveTo>
                  <a:cubicBezTo>
                    <a:pt x="179611" y="397011"/>
                    <a:pt x="169390" y="405877"/>
                    <a:pt x="162059" y="421960"/>
                  </a:cubicBezTo>
                  <a:cubicBezTo>
                    <a:pt x="161646" y="422888"/>
                    <a:pt x="161336" y="423815"/>
                    <a:pt x="160923" y="424846"/>
                  </a:cubicBezTo>
                  <a:cubicBezTo>
                    <a:pt x="158549" y="423815"/>
                    <a:pt x="156381" y="422991"/>
                    <a:pt x="154213" y="422166"/>
                  </a:cubicBezTo>
                  <a:cubicBezTo>
                    <a:pt x="153283" y="418042"/>
                    <a:pt x="149567" y="415052"/>
                    <a:pt x="145230" y="415052"/>
                  </a:cubicBezTo>
                  <a:cubicBezTo>
                    <a:pt x="142752" y="415052"/>
                    <a:pt x="140275" y="416083"/>
                    <a:pt x="138519" y="417939"/>
                  </a:cubicBezTo>
                  <a:cubicBezTo>
                    <a:pt x="136248" y="417630"/>
                    <a:pt x="134080" y="417424"/>
                    <a:pt x="132118" y="417424"/>
                  </a:cubicBezTo>
                  <a:cubicBezTo>
                    <a:pt x="125407" y="417424"/>
                    <a:pt x="120555" y="419382"/>
                    <a:pt x="117664" y="423300"/>
                  </a:cubicBezTo>
                  <a:cubicBezTo>
                    <a:pt x="112089" y="430723"/>
                    <a:pt x="115393" y="442991"/>
                    <a:pt x="127059" y="458662"/>
                  </a:cubicBezTo>
                  <a:cubicBezTo>
                    <a:pt x="131602" y="464744"/>
                    <a:pt x="137281" y="471136"/>
                    <a:pt x="143888" y="477631"/>
                  </a:cubicBezTo>
                  <a:cubicBezTo>
                    <a:pt x="137281" y="484126"/>
                    <a:pt x="131602" y="490518"/>
                    <a:pt x="127059" y="496601"/>
                  </a:cubicBezTo>
                  <a:cubicBezTo>
                    <a:pt x="115393" y="512271"/>
                    <a:pt x="112089" y="524540"/>
                    <a:pt x="117664" y="531963"/>
                  </a:cubicBezTo>
                  <a:cubicBezTo>
                    <a:pt x="120555" y="535880"/>
                    <a:pt x="125407" y="537839"/>
                    <a:pt x="132118" y="537839"/>
                  </a:cubicBezTo>
                  <a:cubicBezTo>
                    <a:pt x="139552" y="537839"/>
                    <a:pt x="149463" y="535365"/>
                    <a:pt x="160923" y="530416"/>
                  </a:cubicBezTo>
                  <a:cubicBezTo>
                    <a:pt x="161336" y="531447"/>
                    <a:pt x="161646" y="532375"/>
                    <a:pt x="162059" y="533303"/>
                  </a:cubicBezTo>
                  <a:cubicBezTo>
                    <a:pt x="169390" y="549386"/>
                    <a:pt x="179611" y="558355"/>
                    <a:pt x="190761" y="558355"/>
                  </a:cubicBezTo>
                  <a:cubicBezTo>
                    <a:pt x="201912" y="558355"/>
                    <a:pt x="212029" y="549386"/>
                    <a:pt x="219360" y="533303"/>
                  </a:cubicBezTo>
                  <a:cubicBezTo>
                    <a:pt x="219773" y="532375"/>
                    <a:pt x="220186" y="531447"/>
                    <a:pt x="220599" y="530416"/>
                  </a:cubicBezTo>
                  <a:cubicBezTo>
                    <a:pt x="231956" y="535365"/>
                    <a:pt x="241971" y="537839"/>
                    <a:pt x="249301" y="537839"/>
                  </a:cubicBezTo>
                  <a:cubicBezTo>
                    <a:pt x="256012" y="537839"/>
                    <a:pt x="260865" y="535880"/>
                    <a:pt x="263755" y="531963"/>
                  </a:cubicBezTo>
                  <a:cubicBezTo>
                    <a:pt x="269331" y="524540"/>
                    <a:pt x="266130" y="512271"/>
                    <a:pt x="254360" y="496601"/>
                  </a:cubicBezTo>
                  <a:cubicBezTo>
                    <a:pt x="249817" y="490518"/>
                    <a:pt x="244139" y="484126"/>
                    <a:pt x="237531" y="477631"/>
                  </a:cubicBezTo>
                  <a:cubicBezTo>
                    <a:pt x="242694" y="472579"/>
                    <a:pt x="247236" y="467528"/>
                    <a:pt x="251160" y="462682"/>
                  </a:cubicBezTo>
                  <a:cubicBezTo>
                    <a:pt x="251573" y="462785"/>
                    <a:pt x="251882" y="462785"/>
                    <a:pt x="252192" y="462785"/>
                  </a:cubicBezTo>
                  <a:cubicBezTo>
                    <a:pt x="257251" y="462785"/>
                    <a:pt x="261381" y="458662"/>
                    <a:pt x="261381" y="453610"/>
                  </a:cubicBezTo>
                  <a:cubicBezTo>
                    <a:pt x="261381" y="452270"/>
                    <a:pt x="261071" y="450826"/>
                    <a:pt x="260452" y="449589"/>
                  </a:cubicBezTo>
                  <a:cubicBezTo>
                    <a:pt x="267162" y="438146"/>
                    <a:pt x="268298" y="429279"/>
                    <a:pt x="263755" y="423300"/>
                  </a:cubicBezTo>
                  <a:cubicBezTo>
                    <a:pt x="260865" y="419382"/>
                    <a:pt x="256012" y="417424"/>
                    <a:pt x="249301" y="417424"/>
                  </a:cubicBezTo>
                  <a:cubicBezTo>
                    <a:pt x="241971" y="417424"/>
                    <a:pt x="231956" y="420001"/>
                    <a:pt x="220599" y="424846"/>
                  </a:cubicBezTo>
                  <a:cubicBezTo>
                    <a:pt x="220186" y="423815"/>
                    <a:pt x="219773" y="422888"/>
                    <a:pt x="219360" y="421960"/>
                  </a:cubicBezTo>
                  <a:cubicBezTo>
                    <a:pt x="212029" y="405877"/>
                    <a:pt x="201912" y="397011"/>
                    <a:pt x="190761" y="397011"/>
                  </a:cubicBezTo>
                  <a:close/>
                  <a:moveTo>
                    <a:pt x="15246" y="352474"/>
                  </a:moveTo>
                  <a:lnTo>
                    <a:pt x="370304" y="352474"/>
                  </a:lnTo>
                  <a:cubicBezTo>
                    <a:pt x="374537" y="352474"/>
                    <a:pt x="378666" y="354329"/>
                    <a:pt x="381557" y="357422"/>
                  </a:cubicBezTo>
                  <a:cubicBezTo>
                    <a:pt x="384448" y="360618"/>
                    <a:pt x="385790" y="364845"/>
                    <a:pt x="385377" y="369072"/>
                  </a:cubicBezTo>
                  <a:lnTo>
                    <a:pt x="355023" y="595057"/>
                  </a:lnTo>
                  <a:cubicBezTo>
                    <a:pt x="354301" y="602789"/>
                    <a:pt x="347796" y="608768"/>
                    <a:pt x="339950" y="608768"/>
                  </a:cubicBezTo>
                  <a:lnTo>
                    <a:pt x="45600" y="608768"/>
                  </a:lnTo>
                  <a:cubicBezTo>
                    <a:pt x="37753" y="608768"/>
                    <a:pt x="31249" y="602789"/>
                    <a:pt x="30423" y="595057"/>
                  </a:cubicBezTo>
                  <a:lnTo>
                    <a:pt x="69" y="369072"/>
                  </a:lnTo>
                  <a:cubicBezTo>
                    <a:pt x="-344" y="364845"/>
                    <a:pt x="1101" y="360618"/>
                    <a:pt x="3992" y="357422"/>
                  </a:cubicBezTo>
                  <a:cubicBezTo>
                    <a:pt x="6883" y="354329"/>
                    <a:pt x="10909" y="352474"/>
                    <a:pt x="15246" y="352474"/>
                  </a:cubicBezTo>
                  <a:close/>
                  <a:moveTo>
                    <a:pt x="229886" y="196878"/>
                  </a:moveTo>
                  <a:lnTo>
                    <a:pt x="251679" y="215230"/>
                  </a:lnTo>
                  <a:lnTo>
                    <a:pt x="297227" y="236159"/>
                  </a:lnTo>
                  <a:cubicBezTo>
                    <a:pt x="303940" y="238943"/>
                    <a:pt x="310963" y="243376"/>
                    <a:pt x="313855" y="250387"/>
                  </a:cubicBezTo>
                  <a:cubicBezTo>
                    <a:pt x="313855" y="250387"/>
                    <a:pt x="333169" y="296163"/>
                    <a:pt x="341122" y="330599"/>
                  </a:cubicBezTo>
                  <a:lnTo>
                    <a:pt x="209538" y="330599"/>
                  </a:lnTo>
                  <a:lnTo>
                    <a:pt x="194769" y="231726"/>
                  </a:lnTo>
                  <a:close/>
                  <a:moveTo>
                    <a:pt x="155647" y="196878"/>
                  </a:moveTo>
                  <a:lnTo>
                    <a:pt x="190747" y="231726"/>
                  </a:lnTo>
                  <a:lnTo>
                    <a:pt x="175881" y="330599"/>
                  </a:lnTo>
                  <a:lnTo>
                    <a:pt x="44465" y="330599"/>
                  </a:lnTo>
                  <a:cubicBezTo>
                    <a:pt x="52414" y="296163"/>
                    <a:pt x="71615" y="250387"/>
                    <a:pt x="71615" y="250387"/>
                  </a:cubicBezTo>
                  <a:cubicBezTo>
                    <a:pt x="75022" y="243067"/>
                    <a:pt x="81629" y="238943"/>
                    <a:pt x="88339" y="236159"/>
                  </a:cubicBezTo>
                  <a:lnTo>
                    <a:pt x="133762" y="215230"/>
                  </a:lnTo>
                  <a:close/>
                  <a:moveTo>
                    <a:pt x="160716" y="70485"/>
                  </a:moveTo>
                  <a:cubicBezTo>
                    <a:pt x="145085" y="69041"/>
                    <a:pt x="126549" y="77366"/>
                    <a:pt x="129130" y="98962"/>
                  </a:cubicBezTo>
                  <a:cubicBezTo>
                    <a:pt x="133777" y="138753"/>
                    <a:pt x="157321" y="178647"/>
                    <a:pt x="191398" y="178647"/>
                  </a:cubicBezTo>
                  <a:cubicBezTo>
                    <a:pt x="223822" y="178647"/>
                    <a:pt x="253253" y="130712"/>
                    <a:pt x="253666" y="98962"/>
                  </a:cubicBezTo>
                  <a:cubicBezTo>
                    <a:pt x="254182" y="45976"/>
                    <a:pt x="217317" y="105147"/>
                    <a:pt x="174876" y="100611"/>
                  </a:cubicBezTo>
                  <a:cubicBezTo>
                    <a:pt x="189075" y="83138"/>
                    <a:pt x="176347" y="71928"/>
                    <a:pt x="160716" y="70485"/>
                  </a:cubicBezTo>
                  <a:close/>
                  <a:moveTo>
                    <a:pt x="191398" y="0"/>
                  </a:moveTo>
                  <a:cubicBezTo>
                    <a:pt x="249845" y="0"/>
                    <a:pt x="273802" y="30101"/>
                    <a:pt x="273286" y="80407"/>
                  </a:cubicBezTo>
                  <a:cubicBezTo>
                    <a:pt x="272563" y="152979"/>
                    <a:pt x="225991" y="196172"/>
                    <a:pt x="191398" y="196172"/>
                  </a:cubicBezTo>
                  <a:cubicBezTo>
                    <a:pt x="150816" y="196172"/>
                    <a:pt x="110130" y="152979"/>
                    <a:pt x="109407" y="80407"/>
                  </a:cubicBezTo>
                  <a:cubicBezTo>
                    <a:pt x="108891" y="30101"/>
                    <a:pt x="132848" y="0"/>
                    <a:pt x="191398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grpSp>
          <p:nvGrpSpPr>
            <p:cNvPr id="25" name="îŝḷîḑê">
              <a:extLst>
                <a:ext uri="{FF2B5EF4-FFF2-40B4-BE49-F238E27FC236}">
                  <a16:creationId xmlns:a16="http://schemas.microsoft.com/office/drawing/2014/main" id="{D7C01F89-73F1-423C-9F80-A1AC5E80E83A}"/>
                </a:ext>
              </a:extLst>
            </p:cNvPr>
            <p:cNvGrpSpPr/>
            <p:nvPr/>
          </p:nvGrpSpPr>
          <p:grpSpPr>
            <a:xfrm>
              <a:off x="0" y="1130300"/>
              <a:ext cx="1606785" cy="1607500"/>
              <a:chOff x="-35955" y="1059786"/>
              <a:chExt cx="1606785" cy="1607500"/>
            </a:xfrm>
          </p:grpSpPr>
          <p:sp>
            <p:nvSpPr>
              <p:cNvPr id="26" name="ïSḷíḑê">
                <a:extLst>
                  <a:ext uri="{FF2B5EF4-FFF2-40B4-BE49-F238E27FC236}">
                    <a16:creationId xmlns:a16="http://schemas.microsoft.com/office/drawing/2014/main" id="{97E048C3-E898-4BB4-AAED-029C7D45E03B}"/>
                  </a:ext>
                </a:extLst>
              </p:cNvPr>
              <p:cNvSpPr/>
              <p:nvPr/>
            </p:nvSpPr>
            <p:spPr bwMode="auto">
              <a:xfrm rot="7377629">
                <a:off x="-74089" y="1799267"/>
                <a:ext cx="442120" cy="188258"/>
              </a:xfrm>
              <a:custGeom>
                <a:avLst/>
                <a:gdLst>
                  <a:gd name="T0" fmla="*/ 0 w 234"/>
                  <a:gd name="T1" fmla="*/ 0 h 104"/>
                  <a:gd name="T2" fmla="*/ 62 w 234"/>
                  <a:gd name="T3" fmla="*/ 104 h 104"/>
                  <a:gd name="T4" fmla="*/ 234 w 234"/>
                  <a:gd name="T5" fmla="*/ 62 h 104"/>
                  <a:gd name="T6" fmla="*/ 218 w 234"/>
                  <a:gd name="T7" fmla="*/ 35 h 104"/>
                  <a:gd name="T8" fmla="*/ 194 w 234"/>
                  <a:gd name="T9" fmla="*/ 11 h 104"/>
                  <a:gd name="T10" fmla="*/ 161 w 234"/>
                  <a:gd name="T11" fmla="*/ 2 h 104"/>
                  <a:gd name="T12" fmla="*/ 0 w 234"/>
                  <a:gd name="T13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04">
                    <a:moveTo>
                      <a:pt x="0" y="0"/>
                    </a:moveTo>
                    <a:cubicBezTo>
                      <a:pt x="62" y="104"/>
                      <a:pt x="62" y="104"/>
                      <a:pt x="62" y="104"/>
                    </a:cubicBezTo>
                    <a:cubicBezTo>
                      <a:pt x="234" y="62"/>
                      <a:pt x="234" y="62"/>
                      <a:pt x="234" y="62"/>
                    </a:cubicBezTo>
                    <a:cubicBezTo>
                      <a:pt x="218" y="35"/>
                      <a:pt x="218" y="35"/>
                      <a:pt x="218" y="35"/>
                    </a:cubicBezTo>
                    <a:cubicBezTo>
                      <a:pt x="213" y="25"/>
                      <a:pt x="205" y="17"/>
                      <a:pt x="194" y="11"/>
                    </a:cubicBezTo>
                    <a:cubicBezTo>
                      <a:pt x="184" y="5"/>
                      <a:pt x="172" y="2"/>
                      <a:pt x="161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4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27" name="íṥļiḋe">
                <a:extLst>
                  <a:ext uri="{FF2B5EF4-FFF2-40B4-BE49-F238E27FC236}">
                    <a16:creationId xmlns:a16="http://schemas.microsoft.com/office/drawing/2014/main" id="{E35781D8-E5B3-4D6E-BA26-58E42E974569}"/>
                  </a:ext>
                </a:extLst>
              </p:cNvPr>
              <p:cNvSpPr/>
              <p:nvPr/>
            </p:nvSpPr>
            <p:spPr bwMode="auto">
              <a:xfrm rot="7377629">
                <a:off x="50025" y="1795373"/>
                <a:ext cx="109817" cy="24246"/>
              </a:xfrm>
              <a:custGeom>
                <a:avLst/>
                <a:gdLst>
                  <a:gd name="T0" fmla="*/ 77 w 77"/>
                  <a:gd name="T1" fmla="*/ 0 h 17"/>
                  <a:gd name="T2" fmla="*/ 0 w 77"/>
                  <a:gd name="T3" fmla="*/ 17 h 17"/>
                  <a:gd name="T4" fmla="*/ 77 w 77"/>
                  <a:gd name="T5" fmla="*/ 0 h 17"/>
                  <a:gd name="T6" fmla="*/ 77 w 77"/>
                  <a:gd name="T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17">
                    <a:moveTo>
                      <a:pt x="77" y="0"/>
                    </a:moveTo>
                    <a:lnTo>
                      <a:pt x="0" y="17"/>
                    </a:lnTo>
                    <a:lnTo>
                      <a:pt x="77" y="0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28" name="iṧḻïḓê">
                <a:extLst>
                  <a:ext uri="{FF2B5EF4-FFF2-40B4-BE49-F238E27FC236}">
                    <a16:creationId xmlns:a16="http://schemas.microsoft.com/office/drawing/2014/main" id="{087FEB7D-99B0-4BEE-8DDE-E10DF7F9B131}"/>
                  </a:ext>
                </a:extLst>
              </p:cNvPr>
              <p:cNvSpPr/>
              <p:nvPr/>
            </p:nvSpPr>
            <p:spPr bwMode="auto">
              <a:xfrm rot="7377629">
                <a:off x="50025" y="1795373"/>
                <a:ext cx="109817" cy="24246"/>
              </a:xfrm>
              <a:custGeom>
                <a:avLst/>
                <a:gdLst>
                  <a:gd name="T0" fmla="*/ 77 w 77"/>
                  <a:gd name="T1" fmla="*/ 0 h 17"/>
                  <a:gd name="T2" fmla="*/ 0 w 77"/>
                  <a:gd name="T3" fmla="*/ 17 h 17"/>
                  <a:gd name="T4" fmla="*/ 77 w 77"/>
                  <a:gd name="T5" fmla="*/ 0 h 17"/>
                  <a:gd name="T6" fmla="*/ 77 w 77"/>
                  <a:gd name="T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17">
                    <a:moveTo>
                      <a:pt x="77" y="0"/>
                    </a:moveTo>
                    <a:lnTo>
                      <a:pt x="0" y="17"/>
                    </a:lnTo>
                    <a:lnTo>
                      <a:pt x="77" y="0"/>
                    </a:lnTo>
                    <a:lnTo>
                      <a:pt x="7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29" name="ïṩlïḑê">
                <a:extLst>
                  <a:ext uri="{FF2B5EF4-FFF2-40B4-BE49-F238E27FC236}">
                    <a16:creationId xmlns:a16="http://schemas.microsoft.com/office/drawing/2014/main" id="{B4947913-960C-4B5A-90DB-7CDA11060A09}"/>
                  </a:ext>
                </a:extLst>
              </p:cNvPr>
              <p:cNvSpPr/>
              <p:nvPr/>
            </p:nvSpPr>
            <p:spPr bwMode="auto">
              <a:xfrm rot="7377629">
                <a:off x="40346" y="1411457"/>
                <a:ext cx="275256" cy="427858"/>
              </a:xfrm>
              <a:custGeom>
                <a:avLst/>
                <a:gdLst>
                  <a:gd name="T0" fmla="*/ 84 w 146"/>
                  <a:gd name="T1" fmla="*/ 0 h 235"/>
                  <a:gd name="T2" fmla="*/ 146 w 146"/>
                  <a:gd name="T3" fmla="*/ 104 h 235"/>
                  <a:gd name="T4" fmla="*/ 26 w 146"/>
                  <a:gd name="T5" fmla="*/ 235 h 235"/>
                  <a:gd name="T6" fmla="*/ 10 w 146"/>
                  <a:gd name="T7" fmla="*/ 208 h 235"/>
                  <a:gd name="T8" fmla="*/ 0 w 146"/>
                  <a:gd name="T9" fmla="*/ 175 h 235"/>
                  <a:gd name="T10" fmla="*/ 8 w 146"/>
                  <a:gd name="T11" fmla="*/ 141 h 235"/>
                  <a:gd name="T12" fmla="*/ 84 w 146"/>
                  <a:gd name="T13" fmla="*/ 0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" h="235">
                    <a:moveTo>
                      <a:pt x="84" y="0"/>
                    </a:moveTo>
                    <a:cubicBezTo>
                      <a:pt x="146" y="104"/>
                      <a:pt x="146" y="104"/>
                      <a:pt x="146" y="104"/>
                    </a:cubicBezTo>
                    <a:cubicBezTo>
                      <a:pt x="26" y="235"/>
                      <a:pt x="26" y="235"/>
                      <a:pt x="26" y="235"/>
                    </a:cubicBezTo>
                    <a:cubicBezTo>
                      <a:pt x="10" y="208"/>
                      <a:pt x="10" y="208"/>
                      <a:pt x="10" y="208"/>
                    </a:cubicBezTo>
                    <a:cubicBezTo>
                      <a:pt x="4" y="198"/>
                      <a:pt x="1" y="187"/>
                      <a:pt x="0" y="175"/>
                    </a:cubicBezTo>
                    <a:cubicBezTo>
                      <a:pt x="0" y="163"/>
                      <a:pt x="3" y="151"/>
                      <a:pt x="8" y="141"/>
                    </a:cubicBezTo>
                    <a:cubicBezTo>
                      <a:pt x="84" y="0"/>
                      <a:pt x="84" y="0"/>
                      <a:pt x="84" y="0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30" name="îṡlïḋè">
                <a:extLst>
                  <a:ext uri="{FF2B5EF4-FFF2-40B4-BE49-F238E27FC236}">
                    <a16:creationId xmlns:a16="http://schemas.microsoft.com/office/drawing/2014/main" id="{0CFC2C04-D27D-4069-8B88-3EB08B01CE7C}"/>
                  </a:ext>
                </a:extLst>
              </p:cNvPr>
              <p:cNvSpPr/>
              <p:nvPr/>
            </p:nvSpPr>
            <p:spPr bwMode="auto">
              <a:xfrm rot="7377629">
                <a:off x="110511" y="1728836"/>
                <a:ext cx="19967" cy="22819"/>
              </a:xfrm>
              <a:custGeom>
                <a:avLst/>
                <a:gdLst>
                  <a:gd name="T0" fmla="*/ 14 w 14"/>
                  <a:gd name="T1" fmla="*/ 0 h 16"/>
                  <a:gd name="T2" fmla="*/ 0 w 14"/>
                  <a:gd name="T3" fmla="*/ 16 h 16"/>
                  <a:gd name="T4" fmla="*/ 0 w 14"/>
                  <a:gd name="T5" fmla="*/ 16 h 16"/>
                  <a:gd name="T6" fmla="*/ 14 w 14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6">
                    <a:moveTo>
                      <a:pt x="14" y="0"/>
                    </a:moveTo>
                    <a:lnTo>
                      <a:pt x="0" y="16"/>
                    </a:lnTo>
                    <a:lnTo>
                      <a:pt x="0" y="16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31" name="išlîďè">
                <a:extLst>
                  <a:ext uri="{FF2B5EF4-FFF2-40B4-BE49-F238E27FC236}">
                    <a16:creationId xmlns:a16="http://schemas.microsoft.com/office/drawing/2014/main" id="{27E202FC-8417-45B7-A3FA-6C9B19D5F516}"/>
                  </a:ext>
                </a:extLst>
              </p:cNvPr>
              <p:cNvSpPr/>
              <p:nvPr/>
            </p:nvSpPr>
            <p:spPr bwMode="auto">
              <a:xfrm rot="7377629">
                <a:off x="110511" y="1728836"/>
                <a:ext cx="19967" cy="22819"/>
              </a:xfrm>
              <a:custGeom>
                <a:avLst/>
                <a:gdLst>
                  <a:gd name="T0" fmla="*/ 14 w 14"/>
                  <a:gd name="T1" fmla="*/ 0 h 16"/>
                  <a:gd name="T2" fmla="*/ 0 w 14"/>
                  <a:gd name="T3" fmla="*/ 16 h 16"/>
                  <a:gd name="T4" fmla="*/ 0 w 14"/>
                  <a:gd name="T5" fmla="*/ 16 h 16"/>
                  <a:gd name="T6" fmla="*/ 14 w 14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6">
                    <a:moveTo>
                      <a:pt x="14" y="0"/>
                    </a:moveTo>
                    <a:lnTo>
                      <a:pt x="0" y="16"/>
                    </a:lnTo>
                    <a:lnTo>
                      <a:pt x="0" y="16"/>
                    </a:lnTo>
                    <a:lnTo>
                      <a:pt x="1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32" name="ïšľïdè">
                <a:extLst>
                  <a:ext uri="{FF2B5EF4-FFF2-40B4-BE49-F238E27FC236}">
                    <a16:creationId xmlns:a16="http://schemas.microsoft.com/office/drawing/2014/main" id="{70F8C7CD-D14C-4AD4-A1E1-ED025A144034}"/>
                  </a:ext>
                </a:extLst>
              </p:cNvPr>
              <p:cNvSpPr/>
              <p:nvPr/>
            </p:nvSpPr>
            <p:spPr bwMode="auto">
              <a:xfrm rot="7377629">
                <a:off x="642071" y="1338037"/>
                <a:ext cx="641788" cy="877110"/>
              </a:xfrm>
              <a:custGeom>
                <a:avLst/>
                <a:gdLst>
                  <a:gd name="T0" fmla="*/ 450 w 450"/>
                  <a:gd name="T1" fmla="*/ 551 h 615"/>
                  <a:gd name="T2" fmla="*/ 338 w 450"/>
                  <a:gd name="T3" fmla="*/ 615 h 615"/>
                  <a:gd name="T4" fmla="*/ 0 w 450"/>
                  <a:gd name="T5" fmla="*/ 62 h 615"/>
                  <a:gd name="T6" fmla="*/ 111 w 450"/>
                  <a:gd name="T7" fmla="*/ 0 h 615"/>
                  <a:gd name="T8" fmla="*/ 450 w 450"/>
                  <a:gd name="T9" fmla="*/ 551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0" h="615">
                    <a:moveTo>
                      <a:pt x="450" y="551"/>
                    </a:moveTo>
                    <a:lnTo>
                      <a:pt x="338" y="615"/>
                    </a:lnTo>
                    <a:lnTo>
                      <a:pt x="0" y="62"/>
                    </a:lnTo>
                    <a:lnTo>
                      <a:pt x="111" y="0"/>
                    </a:lnTo>
                    <a:lnTo>
                      <a:pt x="450" y="551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33" name="ïṡľïḋè">
                <a:extLst>
                  <a:ext uri="{FF2B5EF4-FFF2-40B4-BE49-F238E27FC236}">
                    <a16:creationId xmlns:a16="http://schemas.microsoft.com/office/drawing/2014/main" id="{D7937116-5BDB-4696-A0CE-931EF3F3E550}"/>
                  </a:ext>
                </a:extLst>
              </p:cNvPr>
              <p:cNvSpPr/>
              <p:nvPr/>
            </p:nvSpPr>
            <p:spPr bwMode="auto">
              <a:xfrm rot="7377629">
                <a:off x="642071" y="1338037"/>
                <a:ext cx="641788" cy="877110"/>
              </a:xfrm>
              <a:custGeom>
                <a:avLst/>
                <a:gdLst>
                  <a:gd name="T0" fmla="*/ 450 w 450"/>
                  <a:gd name="T1" fmla="*/ 551 h 615"/>
                  <a:gd name="T2" fmla="*/ 338 w 450"/>
                  <a:gd name="T3" fmla="*/ 615 h 615"/>
                  <a:gd name="T4" fmla="*/ 0 w 450"/>
                  <a:gd name="T5" fmla="*/ 62 h 615"/>
                  <a:gd name="T6" fmla="*/ 111 w 450"/>
                  <a:gd name="T7" fmla="*/ 0 h 615"/>
                  <a:gd name="T8" fmla="*/ 450 w 450"/>
                  <a:gd name="T9" fmla="*/ 551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0" h="615">
                    <a:moveTo>
                      <a:pt x="450" y="551"/>
                    </a:moveTo>
                    <a:lnTo>
                      <a:pt x="338" y="615"/>
                    </a:lnTo>
                    <a:lnTo>
                      <a:pt x="0" y="62"/>
                    </a:lnTo>
                    <a:lnTo>
                      <a:pt x="111" y="0"/>
                    </a:lnTo>
                    <a:lnTo>
                      <a:pt x="450" y="55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34" name="î$ľiḋe">
                <a:extLst>
                  <a:ext uri="{FF2B5EF4-FFF2-40B4-BE49-F238E27FC236}">
                    <a16:creationId xmlns:a16="http://schemas.microsoft.com/office/drawing/2014/main" id="{94ED95B1-4A41-4F66-85CC-C869BA99198A}"/>
                  </a:ext>
                </a:extLst>
              </p:cNvPr>
              <p:cNvSpPr/>
              <p:nvPr/>
            </p:nvSpPr>
            <p:spPr bwMode="auto">
              <a:xfrm rot="7377629">
                <a:off x="1306270" y="1642835"/>
                <a:ext cx="238175" cy="290944"/>
              </a:xfrm>
              <a:custGeom>
                <a:avLst/>
                <a:gdLst>
                  <a:gd name="T0" fmla="*/ 17 w 126"/>
                  <a:gd name="T1" fmla="*/ 1 h 159"/>
                  <a:gd name="T2" fmla="*/ 21 w 126"/>
                  <a:gd name="T3" fmla="*/ 104 h 159"/>
                  <a:gd name="T4" fmla="*/ 109 w 126"/>
                  <a:gd name="T5" fmla="*/ 158 h 159"/>
                  <a:gd name="T6" fmla="*/ 105 w 126"/>
                  <a:gd name="T7" fmla="*/ 55 h 159"/>
                  <a:gd name="T8" fmla="*/ 17 w 126"/>
                  <a:gd name="T9" fmla="*/ 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" h="159">
                    <a:moveTo>
                      <a:pt x="17" y="1"/>
                    </a:moveTo>
                    <a:cubicBezTo>
                      <a:pt x="0" y="30"/>
                      <a:pt x="0" y="70"/>
                      <a:pt x="21" y="104"/>
                    </a:cubicBezTo>
                    <a:cubicBezTo>
                      <a:pt x="41" y="139"/>
                      <a:pt x="76" y="159"/>
                      <a:pt x="109" y="158"/>
                    </a:cubicBezTo>
                    <a:cubicBezTo>
                      <a:pt x="126" y="129"/>
                      <a:pt x="126" y="89"/>
                      <a:pt x="105" y="55"/>
                    </a:cubicBezTo>
                    <a:cubicBezTo>
                      <a:pt x="85" y="20"/>
                      <a:pt x="50" y="0"/>
                      <a:pt x="17" y="1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35" name="iSľïḓè">
                <a:extLst>
                  <a:ext uri="{FF2B5EF4-FFF2-40B4-BE49-F238E27FC236}">
                    <a16:creationId xmlns:a16="http://schemas.microsoft.com/office/drawing/2014/main" id="{01B5ED5D-6A6F-4162-8DDE-3DC177F8EBC9}"/>
                  </a:ext>
                </a:extLst>
              </p:cNvPr>
              <p:cNvSpPr/>
              <p:nvPr/>
            </p:nvSpPr>
            <p:spPr bwMode="auto">
              <a:xfrm rot="7377629">
                <a:off x="328989" y="1485844"/>
                <a:ext cx="345139" cy="557643"/>
              </a:xfrm>
              <a:custGeom>
                <a:avLst/>
                <a:gdLst>
                  <a:gd name="T0" fmla="*/ 49 w 183"/>
                  <a:gd name="T1" fmla="*/ 178 h 306"/>
                  <a:gd name="T2" fmla="*/ 182 w 183"/>
                  <a:gd name="T3" fmla="*/ 306 h 306"/>
                  <a:gd name="T4" fmla="*/ 134 w 183"/>
                  <a:gd name="T5" fmla="*/ 128 h 306"/>
                  <a:gd name="T6" fmla="*/ 1 w 183"/>
                  <a:gd name="T7" fmla="*/ 0 h 306"/>
                  <a:gd name="T8" fmla="*/ 49 w 183"/>
                  <a:gd name="T9" fmla="*/ 178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" h="306">
                    <a:moveTo>
                      <a:pt x="49" y="178"/>
                    </a:moveTo>
                    <a:cubicBezTo>
                      <a:pt x="83" y="235"/>
                      <a:pt x="129" y="278"/>
                      <a:pt x="182" y="306"/>
                    </a:cubicBezTo>
                    <a:cubicBezTo>
                      <a:pt x="183" y="247"/>
                      <a:pt x="167" y="185"/>
                      <a:pt x="134" y="128"/>
                    </a:cubicBezTo>
                    <a:cubicBezTo>
                      <a:pt x="100" y="71"/>
                      <a:pt x="53" y="28"/>
                      <a:pt x="1" y="0"/>
                    </a:cubicBezTo>
                    <a:cubicBezTo>
                      <a:pt x="0" y="59"/>
                      <a:pt x="16" y="121"/>
                      <a:pt x="49" y="178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36" name="ïṩliďè">
                <a:extLst>
                  <a:ext uri="{FF2B5EF4-FFF2-40B4-BE49-F238E27FC236}">
                    <a16:creationId xmlns:a16="http://schemas.microsoft.com/office/drawing/2014/main" id="{2E6D0473-8CC0-402C-BB16-EECDC3AC67F4}"/>
                  </a:ext>
                </a:extLst>
              </p:cNvPr>
              <p:cNvSpPr/>
              <p:nvPr/>
            </p:nvSpPr>
            <p:spPr bwMode="auto">
              <a:xfrm rot="7377629">
                <a:off x="228276" y="1671547"/>
                <a:ext cx="102686" cy="183980"/>
              </a:xfrm>
              <a:custGeom>
                <a:avLst/>
                <a:gdLst>
                  <a:gd name="T0" fmla="*/ 3 w 54"/>
                  <a:gd name="T1" fmla="*/ 0 h 101"/>
                  <a:gd name="T2" fmla="*/ 0 w 54"/>
                  <a:gd name="T3" fmla="*/ 10 h 101"/>
                  <a:gd name="T4" fmla="*/ 54 w 54"/>
                  <a:gd name="T5" fmla="*/ 101 h 101"/>
                  <a:gd name="T6" fmla="*/ 42 w 54"/>
                  <a:gd name="T7" fmla="*/ 10 h 101"/>
                  <a:gd name="T8" fmla="*/ 3 w 54"/>
                  <a:gd name="T9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101">
                    <a:moveTo>
                      <a:pt x="3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54" y="71"/>
                      <a:pt x="50" y="40"/>
                      <a:pt x="42" y="1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37" name="ïśḻîdê">
                <a:extLst>
                  <a:ext uri="{FF2B5EF4-FFF2-40B4-BE49-F238E27FC236}">
                    <a16:creationId xmlns:a16="http://schemas.microsoft.com/office/drawing/2014/main" id="{9CF99A2F-7175-4984-8540-BD1ACB0D50EE}"/>
                  </a:ext>
                </a:extLst>
              </p:cNvPr>
              <p:cNvSpPr/>
              <p:nvPr/>
            </p:nvSpPr>
            <p:spPr bwMode="auto">
              <a:xfrm rot="7377629">
                <a:off x="804503" y="2296662"/>
                <a:ext cx="105538" cy="67032"/>
              </a:xfrm>
              <a:custGeom>
                <a:avLst/>
                <a:gdLst>
                  <a:gd name="T0" fmla="*/ 55 w 56"/>
                  <a:gd name="T1" fmla="*/ 4 h 37"/>
                  <a:gd name="T2" fmla="*/ 49 w 56"/>
                  <a:gd name="T3" fmla="*/ 0 h 37"/>
                  <a:gd name="T4" fmla="*/ 42 w 56"/>
                  <a:gd name="T5" fmla="*/ 1 h 37"/>
                  <a:gd name="T6" fmla="*/ 5 w 56"/>
                  <a:gd name="T7" fmla="*/ 23 h 37"/>
                  <a:gd name="T8" fmla="*/ 1 w 56"/>
                  <a:gd name="T9" fmla="*/ 29 h 37"/>
                  <a:gd name="T10" fmla="*/ 2 w 56"/>
                  <a:gd name="T11" fmla="*/ 36 h 37"/>
                  <a:gd name="T12" fmla="*/ 3 w 56"/>
                  <a:gd name="T13" fmla="*/ 37 h 37"/>
                  <a:gd name="T14" fmla="*/ 56 w 56"/>
                  <a:gd name="T15" fmla="*/ 6 h 37"/>
                  <a:gd name="T16" fmla="*/ 55 w 56"/>
                  <a:gd name="T17" fmla="*/ 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7">
                    <a:moveTo>
                      <a:pt x="55" y="4"/>
                    </a:moveTo>
                    <a:cubicBezTo>
                      <a:pt x="54" y="2"/>
                      <a:pt x="52" y="1"/>
                      <a:pt x="49" y="0"/>
                    </a:cubicBezTo>
                    <a:cubicBezTo>
                      <a:pt x="47" y="0"/>
                      <a:pt x="44" y="0"/>
                      <a:pt x="42" y="1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3" y="24"/>
                      <a:pt x="2" y="26"/>
                      <a:pt x="1" y="29"/>
                    </a:cubicBezTo>
                    <a:cubicBezTo>
                      <a:pt x="0" y="31"/>
                      <a:pt x="1" y="34"/>
                      <a:pt x="2" y="36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56" y="6"/>
                      <a:pt x="56" y="6"/>
                      <a:pt x="56" y="6"/>
                    </a:cubicBezTo>
                    <a:lnTo>
                      <a:pt x="55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38" name="íslïdè">
                <a:extLst>
                  <a:ext uri="{FF2B5EF4-FFF2-40B4-BE49-F238E27FC236}">
                    <a16:creationId xmlns:a16="http://schemas.microsoft.com/office/drawing/2014/main" id="{953199A5-2874-4E5A-A33A-229BA2979003}"/>
                  </a:ext>
                </a:extLst>
              </p:cNvPr>
              <p:cNvSpPr/>
              <p:nvPr/>
            </p:nvSpPr>
            <p:spPr bwMode="auto">
              <a:xfrm rot="7377629">
                <a:off x="573327" y="2152980"/>
                <a:ext cx="246732" cy="328025"/>
              </a:xfrm>
              <a:custGeom>
                <a:avLst/>
                <a:gdLst>
                  <a:gd name="T0" fmla="*/ 86 w 131"/>
                  <a:gd name="T1" fmla="*/ 57 h 180"/>
                  <a:gd name="T2" fmla="*/ 53 w 131"/>
                  <a:gd name="T3" fmla="*/ 0 h 180"/>
                  <a:gd name="T4" fmla="*/ 0 w 131"/>
                  <a:gd name="T5" fmla="*/ 31 h 180"/>
                  <a:gd name="T6" fmla="*/ 33 w 131"/>
                  <a:gd name="T7" fmla="*/ 88 h 180"/>
                  <a:gd name="T8" fmla="*/ 102 w 131"/>
                  <a:gd name="T9" fmla="*/ 176 h 180"/>
                  <a:gd name="T10" fmla="*/ 105 w 131"/>
                  <a:gd name="T11" fmla="*/ 179 h 180"/>
                  <a:gd name="T12" fmla="*/ 107 w 131"/>
                  <a:gd name="T13" fmla="*/ 180 h 180"/>
                  <a:gd name="T14" fmla="*/ 109 w 131"/>
                  <a:gd name="T15" fmla="*/ 179 h 180"/>
                  <a:gd name="T16" fmla="*/ 129 w 131"/>
                  <a:gd name="T17" fmla="*/ 167 h 180"/>
                  <a:gd name="T18" fmla="*/ 131 w 131"/>
                  <a:gd name="T19" fmla="*/ 165 h 180"/>
                  <a:gd name="T20" fmla="*/ 131 w 131"/>
                  <a:gd name="T21" fmla="*/ 163 h 180"/>
                  <a:gd name="T22" fmla="*/ 130 w 131"/>
                  <a:gd name="T23" fmla="*/ 159 h 180"/>
                  <a:gd name="T24" fmla="*/ 86 w 131"/>
                  <a:gd name="T25" fmla="*/ 5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1" h="180">
                    <a:moveTo>
                      <a:pt x="86" y="57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33" y="88"/>
                      <a:pt x="33" y="88"/>
                      <a:pt x="33" y="88"/>
                    </a:cubicBezTo>
                    <a:cubicBezTo>
                      <a:pt x="55" y="125"/>
                      <a:pt x="80" y="156"/>
                      <a:pt x="102" y="176"/>
                    </a:cubicBezTo>
                    <a:cubicBezTo>
                      <a:pt x="102" y="177"/>
                      <a:pt x="105" y="179"/>
                      <a:pt x="105" y="179"/>
                    </a:cubicBezTo>
                    <a:cubicBezTo>
                      <a:pt x="105" y="179"/>
                      <a:pt x="106" y="180"/>
                      <a:pt x="107" y="180"/>
                    </a:cubicBezTo>
                    <a:cubicBezTo>
                      <a:pt x="108" y="180"/>
                      <a:pt x="109" y="180"/>
                      <a:pt x="109" y="179"/>
                    </a:cubicBezTo>
                    <a:cubicBezTo>
                      <a:pt x="129" y="167"/>
                      <a:pt x="129" y="167"/>
                      <a:pt x="129" y="167"/>
                    </a:cubicBezTo>
                    <a:cubicBezTo>
                      <a:pt x="130" y="167"/>
                      <a:pt x="131" y="166"/>
                      <a:pt x="131" y="165"/>
                    </a:cubicBezTo>
                    <a:cubicBezTo>
                      <a:pt x="131" y="165"/>
                      <a:pt x="131" y="164"/>
                      <a:pt x="131" y="163"/>
                    </a:cubicBezTo>
                    <a:cubicBezTo>
                      <a:pt x="131" y="163"/>
                      <a:pt x="131" y="160"/>
                      <a:pt x="130" y="159"/>
                    </a:cubicBezTo>
                    <a:cubicBezTo>
                      <a:pt x="123" y="130"/>
                      <a:pt x="108" y="94"/>
                      <a:pt x="86" y="57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39" name="íṧ1îḍe">
                <a:extLst>
                  <a:ext uri="{FF2B5EF4-FFF2-40B4-BE49-F238E27FC236}">
                    <a16:creationId xmlns:a16="http://schemas.microsoft.com/office/drawing/2014/main" id="{86C51095-7987-4A86-BC20-8B4C3A3937BF}"/>
                  </a:ext>
                </a:extLst>
              </p:cNvPr>
              <p:cNvSpPr/>
              <p:nvPr/>
            </p:nvSpPr>
            <p:spPr bwMode="auto">
              <a:xfrm rot="7377629">
                <a:off x="913302" y="2063936"/>
                <a:ext cx="105538" cy="68457"/>
              </a:xfrm>
              <a:custGeom>
                <a:avLst/>
                <a:gdLst>
                  <a:gd name="T0" fmla="*/ 55 w 56"/>
                  <a:gd name="T1" fmla="*/ 4 h 37"/>
                  <a:gd name="T2" fmla="*/ 49 w 56"/>
                  <a:gd name="T3" fmla="*/ 0 h 37"/>
                  <a:gd name="T4" fmla="*/ 42 w 56"/>
                  <a:gd name="T5" fmla="*/ 1 h 37"/>
                  <a:gd name="T6" fmla="*/ 5 w 56"/>
                  <a:gd name="T7" fmla="*/ 23 h 37"/>
                  <a:gd name="T8" fmla="*/ 1 w 56"/>
                  <a:gd name="T9" fmla="*/ 29 h 37"/>
                  <a:gd name="T10" fmla="*/ 2 w 56"/>
                  <a:gd name="T11" fmla="*/ 36 h 37"/>
                  <a:gd name="T12" fmla="*/ 3 w 56"/>
                  <a:gd name="T13" fmla="*/ 37 h 37"/>
                  <a:gd name="T14" fmla="*/ 56 w 56"/>
                  <a:gd name="T15" fmla="*/ 6 h 37"/>
                  <a:gd name="T16" fmla="*/ 55 w 56"/>
                  <a:gd name="T17" fmla="*/ 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7">
                    <a:moveTo>
                      <a:pt x="55" y="4"/>
                    </a:moveTo>
                    <a:cubicBezTo>
                      <a:pt x="54" y="2"/>
                      <a:pt x="52" y="1"/>
                      <a:pt x="49" y="0"/>
                    </a:cubicBezTo>
                    <a:cubicBezTo>
                      <a:pt x="47" y="0"/>
                      <a:pt x="44" y="0"/>
                      <a:pt x="42" y="1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3" y="24"/>
                      <a:pt x="1" y="26"/>
                      <a:pt x="1" y="29"/>
                    </a:cubicBezTo>
                    <a:cubicBezTo>
                      <a:pt x="0" y="31"/>
                      <a:pt x="1" y="34"/>
                      <a:pt x="2" y="36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56" y="6"/>
                      <a:pt x="56" y="6"/>
                      <a:pt x="56" y="6"/>
                    </a:cubicBezTo>
                    <a:cubicBezTo>
                      <a:pt x="55" y="4"/>
                      <a:pt x="55" y="4"/>
                      <a:pt x="55" y="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0" name="işļíḑê">
                <a:extLst>
                  <a:ext uri="{FF2B5EF4-FFF2-40B4-BE49-F238E27FC236}">
                    <a16:creationId xmlns:a16="http://schemas.microsoft.com/office/drawing/2014/main" id="{0F9A6BA8-7DAC-40E7-AD0B-D3C57270B138}"/>
                  </a:ext>
                </a:extLst>
              </p:cNvPr>
              <p:cNvSpPr/>
              <p:nvPr/>
            </p:nvSpPr>
            <p:spPr bwMode="auto">
              <a:xfrm rot="7377629">
                <a:off x="681624" y="1921953"/>
                <a:ext cx="248158" cy="328025"/>
              </a:xfrm>
              <a:custGeom>
                <a:avLst/>
                <a:gdLst>
                  <a:gd name="T0" fmla="*/ 86 w 131"/>
                  <a:gd name="T1" fmla="*/ 57 h 180"/>
                  <a:gd name="T2" fmla="*/ 53 w 131"/>
                  <a:gd name="T3" fmla="*/ 0 h 180"/>
                  <a:gd name="T4" fmla="*/ 0 w 131"/>
                  <a:gd name="T5" fmla="*/ 31 h 180"/>
                  <a:gd name="T6" fmla="*/ 33 w 131"/>
                  <a:gd name="T7" fmla="*/ 88 h 180"/>
                  <a:gd name="T8" fmla="*/ 102 w 131"/>
                  <a:gd name="T9" fmla="*/ 176 h 180"/>
                  <a:gd name="T10" fmla="*/ 105 w 131"/>
                  <a:gd name="T11" fmla="*/ 179 h 180"/>
                  <a:gd name="T12" fmla="*/ 107 w 131"/>
                  <a:gd name="T13" fmla="*/ 180 h 180"/>
                  <a:gd name="T14" fmla="*/ 109 w 131"/>
                  <a:gd name="T15" fmla="*/ 179 h 180"/>
                  <a:gd name="T16" fmla="*/ 129 w 131"/>
                  <a:gd name="T17" fmla="*/ 167 h 180"/>
                  <a:gd name="T18" fmla="*/ 131 w 131"/>
                  <a:gd name="T19" fmla="*/ 165 h 180"/>
                  <a:gd name="T20" fmla="*/ 131 w 131"/>
                  <a:gd name="T21" fmla="*/ 163 h 180"/>
                  <a:gd name="T22" fmla="*/ 130 w 131"/>
                  <a:gd name="T23" fmla="*/ 159 h 180"/>
                  <a:gd name="T24" fmla="*/ 86 w 131"/>
                  <a:gd name="T25" fmla="*/ 5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1" h="180">
                    <a:moveTo>
                      <a:pt x="86" y="57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33" y="88"/>
                      <a:pt x="33" y="88"/>
                      <a:pt x="33" y="88"/>
                    </a:cubicBezTo>
                    <a:cubicBezTo>
                      <a:pt x="55" y="125"/>
                      <a:pt x="80" y="156"/>
                      <a:pt x="102" y="176"/>
                    </a:cubicBezTo>
                    <a:cubicBezTo>
                      <a:pt x="102" y="177"/>
                      <a:pt x="105" y="179"/>
                      <a:pt x="105" y="179"/>
                    </a:cubicBezTo>
                    <a:cubicBezTo>
                      <a:pt x="105" y="179"/>
                      <a:pt x="106" y="180"/>
                      <a:pt x="107" y="180"/>
                    </a:cubicBezTo>
                    <a:cubicBezTo>
                      <a:pt x="108" y="180"/>
                      <a:pt x="108" y="179"/>
                      <a:pt x="109" y="179"/>
                    </a:cubicBezTo>
                    <a:cubicBezTo>
                      <a:pt x="129" y="167"/>
                      <a:pt x="129" y="167"/>
                      <a:pt x="129" y="167"/>
                    </a:cubicBezTo>
                    <a:cubicBezTo>
                      <a:pt x="130" y="167"/>
                      <a:pt x="130" y="166"/>
                      <a:pt x="131" y="165"/>
                    </a:cubicBezTo>
                    <a:cubicBezTo>
                      <a:pt x="131" y="165"/>
                      <a:pt x="131" y="164"/>
                      <a:pt x="131" y="163"/>
                    </a:cubicBezTo>
                    <a:cubicBezTo>
                      <a:pt x="131" y="163"/>
                      <a:pt x="130" y="160"/>
                      <a:pt x="130" y="159"/>
                    </a:cubicBezTo>
                    <a:cubicBezTo>
                      <a:pt x="123" y="130"/>
                      <a:pt x="108" y="94"/>
                      <a:pt x="86" y="57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1" name="ïš1idé">
                <a:extLst>
                  <a:ext uri="{FF2B5EF4-FFF2-40B4-BE49-F238E27FC236}">
                    <a16:creationId xmlns:a16="http://schemas.microsoft.com/office/drawing/2014/main" id="{BFDC144F-B5C7-48A1-9625-E1F731E14B25}"/>
                  </a:ext>
                </a:extLst>
              </p:cNvPr>
              <p:cNvSpPr/>
              <p:nvPr/>
            </p:nvSpPr>
            <p:spPr bwMode="auto">
              <a:xfrm rot="7377629">
                <a:off x="720021" y="2318168"/>
                <a:ext cx="145472" cy="18541"/>
              </a:xfrm>
              <a:custGeom>
                <a:avLst/>
                <a:gdLst>
                  <a:gd name="T0" fmla="*/ 0 w 102"/>
                  <a:gd name="T1" fmla="*/ 0 h 13"/>
                  <a:gd name="T2" fmla="*/ 6 w 102"/>
                  <a:gd name="T3" fmla="*/ 12 h 13"/>
                  <a:gd name="T4" fmla="*/ 102 w 102"/>
                  <a:gd name="T5" fmla="*/ 13 h 13"/>
                  <a:gd name="T6" fmla="*/ 95 w 102"/>
                  <a:gd name="T7" fmla="*/ 2 h 13"/>
                  <a:gd name="T8" fmla="*/ 0 w 102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3">
                    <a:moveTo>
                      <a:pt x="0" y="0"/>
                    </a:moveTo>
                    <a:lnTo>
                      <a:pt x="6" y="12"/>
                    </a:lnTo>
                    <a:lnTo>
                      <a:pt x="102" y="13"/>
                    </a:lnTo>
                    <a:lnTo>
                      <a:pt x="95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2" name="iŝľidê">
                <a:extLst>
                  <a:ext uri="{FF2B5EF4-FFF2-40B4-BE49-F238E27FC236}">
                    <a16:creationId xmlns:a16="http://schemas.microsoft.com/office/drawing/2014/main" id="{AA7EFD0F-3D55-4889-ABD0-A5733DC2DEC6}"/>
                  </a:ext>
                </a:extLst>
              </p:cNvPr>
              <p:cNvSpPr/>
              <p:nvPr/>
            </p:nvSpPr>
            <p:spPr bwMode="auto">
              <a:xfrm rot="7377629">
                <a:off x="720021" y="2318168"/>
                <a:ext cx="145472" cy="18541"/>
              </a:xfrm>
              <a:custGeom>
                <a:avLst/>
                <a:gdLst>
                  <a:gd name="T0" fmla="*/ 0 w 102"/>
                  <a:gd name="T1" fmla="*/ 0 h 13"/>
                  <a:gd name="T2" fmla="*/ 6 w 102"/>
                  <a:gd name="T3" fmla="*/ 12 h 13"/>
                  <a:gd name="T4" fmla="*/ 102 w 102"/>
                  <a:gd name="T5" fmla="*/ 13 h 13"/>
                  <a:gd name="T6" fmla="*/ 95 w 102"/>
                  <a:gd name="T7" fmla="*/ 2 h 13"/>
                  <a:gd name="T8" fmla="*/ 0 w 102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3">
                    <a:moveTo>
                      <a:pt x="0" y="0"/>
                    </a:moveTo>
                    <a:lnTo>
                      <a:pt x="6" y="12"/>
                    </a:lnTo>
                    <a:lnTo>
                      <a:pt x="102" y="13"/>
                    </a:lnTo>
                    <a:lnTo>
                      <a:pt x="95" y="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3" name="îš1íḓe">
                <a:extLst>
                  <a:ext uri="{FF2B5EF4-FFF2-40B4-BE49-F238E27FC236}">
                    <a16:creationId xmlns:a16="http://schemas.microsoft.com/office/drawing/2014/main" id="{AF0A9624-6B66-40F5-A98B-34932CEC80D6}"/>
                  </a:ext>
                </a:extLst>
              </p:cNvPr>
              <p:cNvSpPr/>
              <p:nvPr/>
            </p:nvSpPr>
            <p:spPr bwMode="auto">
              <a:xfrm rot="7377629">
                <a:off x="876145" y="2093459"/>
                <a:ext cx="134062" cy="17114"/>
              </a:xfrm>
              <a:custGeom>
                <a:avLst/>
                <a:gdLst>
                  <a:gd name="T0" fmla="*/ 65 w 71"/>
                  <a:gd name="T1" fmla="*/ 1 h 10"/>
                  <a:gd name="T2" fmla="*/ 71 w 71"/>
                  <a:gd name="T3" fmla="*/ 10 h 10"/>
                  <a:gd name="T4" fmla="*/ 71 w 71"/>
                  <a:gd name="T5" fmla="*/ 10 h 10"/>
                  <a:gd name="T6" fmla="*/ 65 w 71"/>
                  <a:gd name="T7" fmla="*/ 1 h 10"/>
                  <a:gd name="T8" fmla="*/ 4 w 71"/>
                  <a:gd name="T9" fmla="*/ 0 h 10"/>
                  <a:gd name="T10" fmla="*/ 0 w 71"/>
                  <a:gd name="T11" fmla="*/ 6 h 10"/>
                  <a:gd name="T12" fmla="*/ 0 w 71"/>
                  <a:gd name="T13" fmla="*/ 8 h 10"/>
                  <a:gd name="T14" fmla="*/ 0 w 71"/>
                  <a:gd name="T15" fmla="*/ 6 h 10"/>
                  <a:gd name="T16" fmla="*/ 4 w 71"/>
                  <a:gd name="T17" fmla="*/ 0 h 10"/>
                  <a:gd name="T18" fmla="*/ 4 w 71"/>
                  <a:gd name="T1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1" h="10">
                    <a:moveTo>
                      <a:pt x="65" y="1"/>
                    </a:move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65" y="1"/>
                      <a:pt x="65" y="1"/>
                      <a:pt x="65" y="1"/>
                    </a:cubicBezTo>
                    <a:moveTo>
                      <a:pt x="4" y="0"/>
                    </a:moveTo>
                    <a:cubicBezTo>
                      <a:pt x="2" y="2"/>
                      <a:pt x="0" y="3"/>
                      <a:pt x="0" y="6"/>
                    </a:cubicBezTo>
                    <a:cubicBezTo>
                      <a:pt x="0" y="6"/>
                      <a:pt x="0" y="7"/>
                      <a:pt x="0" y="8"/>
                    </a:cubicBezTo>
                    <a:cubicBezTo>
                      <a:pt x="0" y="7"/>
                      <a:pt x="0" y="6"/>
                      <a:pt x="0" y="6"/>
                    </a:cubicBezTo>
                    <a:cubicBezTo>
                      <a:pt x="0" y="3"/>
                      <a:pt x="2" y="2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CCCB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4" name="îśḻiḍe">
                <a:extLst>
                  <a:ext uri="{FF2B5EF4-FFF2-40B4-BE49-F238E27FC236}">
                    <a16:creationId xmlns:a16="http://schemas.microsoft.com/office/drawing/2014/main" id="{9DF22776-9833-49C9-9166-94DB36250482}"/>
                  </a:ext>
                </a:extLst>
              </p:cNvPr>
              <p:cNvSpPr/>
              <p:nvPr/>
            </p:nvSpPr>
            <p:spPr bwMode="auto">
              <a:xfrm rot="7377629">
                <a:off x="942209" y="2057560"/>
                <a:ext cx="48491" cy="17114"/>
              </a:xfrm>
              <a:custGeom>
                <a:avLst/>
                <a:gdLst>
                  <a:gd name="T0" fmla="*/ 4 w 25"/>
                  <a:gd name="T1" fmla="*/ 0 h 10"/>
                  <a:gd name="T2" fmla="*/ 0 w 25"/>
                  <a:gd name="T3" fmla="*/ 6 h 10"/>
                  <a:gd name="T4" fmla="*/ 0 w 25"/>
                  <a:gd name="T5" fmla="*/ 8 h 10"/>
                  <a:gd name="T6" fmla="*/ 0 w 25"/>
                  <a:gd name="T7" fmla="*/ 9 h 10"/>
                  <a:gd name="T8" fmla="*/ 10 w 25"/>
                  <a:gd name="T9" fmla="*/ 10 h 10"/>
                  <a:gd name="T10" fmla="*/ 25 w 25"/>
                  <a:gd name="T11" fmla="*/ 1 h 10"/>
                  <a:gd name="T12" fmla="*/ 4 w 25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10">
                    <a:moveTo>
                      <a:pt x="4" y="0"/>
                    </a:moveTo>
                    <a:cubicBezTo>
                      <a:pt x="2" y="2"/>
                      <a:pt x="0" y="3"/>
                      <a:pt x="0" y="6"/>
                    </a:cubicBezTo>
                    <a:cubicBezTo>
                      <a:pt x="0" y="6"/>
                      <a:pt x="0" y="7"/>
                      <a:pt x="0" y="8"/>
                    </a:cubicBezTo>
                    <a:cubicBezTo>
                      <a:pt x="0" y="8"/>
                      <a:pt x="0" y="9"/>
                      <a:pt x="0" y="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CCCB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5" name="is1iďe">
                <a:extLst>
                  <a:ext uri="{FF2B5EF4-FFF2-40B4-BE49-F238E27FC236}">
                    <a16:creationId xmlns:a16="http://schemas.microsoft.com/office/drawing/2014/main" id="{AAD65C59-08E5-45CF-AF19-E1F670E0F768}"/>
                  </a:ext>
                </a:extLst>
              </p:cNvPr>
              <p:cNvSpPr/>
              <p:nvPr/>
            </p:nvSpPr>
            <p:spPr bwMode="auto">
              <a:xfrm rot="7377629">
                <a:off x="880099" y="2102160"/>
                <a:ext cx="114096" cy="15689"/>
              </a:xfrm>
              <a:custGeom>
                <a:avLst/>
                <a:gdLst>
                  <a:gd name="T0" fmla="*/ 20 w 80"/>
                  <a:gd name="T1" fmla="*/ 0 h 11"/>
                  <a:gd name="T2" fmla="*/ 0 w 80"/>
                  <a:gd name="T3" fmla="*/ 11 h 11"/>
                  <a:gd name="T4" fmla="*/ 80 w 80"/>
                  <a:gd name="T5" fmla="*/ 11 h 11"/>
                  <a:gd name="T6" fmla="*/ 73 w 80"/>
                  <a:gd name="T7" fmla="*/ 0 h 11"/>
                  <a:gd name="T8" fmla="*/ 20 w 80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1">
                    <a:moveTo>
                      <a:pt x="20" y="0"/>
                    </a:moveTo>
                    <a:lnTo>
                      <a:pt x="0" y="11"/>
                    </a:lnTo>
                    <a:lnTo>
                      <a:pt x="80" y="11"/>
                    </a:lnTo>
                    <a:lnTo>
                      <a:pt x="73" y="0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6" name="ïṥḷïḓè">
                <a:extLst>
                  <a:ext uri="{FF2B5EF4-FFF2-40B4-BE49-F238E27FC236}">
                    <a16:creationId xmlns:a16="http://schemas.microsoft.com/office/drawing/2014/main" id="{CF9E2B6D-5968-4732-84C5-756E98E43E15}"/>
                  </a:ext>
                </a:extLst>
              </p:cNvPr>
              <p:cNvSpPr/>
              <p:nvPr/>
            </p:nvSpPr>
            <p:spPr bwMode="auto">
              <a:xfrm rot="7377629">
                <a:off x="880099" y="2102160"/>
                <a:ext cx="114096" cy="15689"/>
              </a:xfrm>
              <a:custGeom>
                <a:avLst/>
                <a:gdLst>
                  <a:gd name="T0" fmla="*/ 20 w 80"/>
                  <a:gd name="T1" fmla="*/ 0 h 11"/>
                  <a:gd name="T2" fmla="*/ 0 w 80"/>
                  <a:gd name="T3" fmla="*/ 11 h 11"/>
                  <a:gd name="T4" fmla="*/ 80 w 80"/>
                  <a:gd name="T5" fmla="*/ 11 h 11"/>
                  <a:gd name="T6" fmla="*/ 73 w 80"/>
                  <a:gd name="T7" fmla="*/ 0 h 11"/>
                  <a:gd name="T8" fmla="*/ 20 w 80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1">
                    <a:moveTo>
                      <a:pt x="20" y="0"/>
                    </a:moveTo>
                    <a:lnTo>
                      <a:pt x="0" y="11"/>
                    </a:lnTo>
                    <a:lnTo>
                      <a:pt x="80" y="11"/>
                    </a:lnTo>
                    <a:lnTo>
                      <a:pt x="73" y="0"/>
                    </a:lnTo>
                    <a:lnTo>
                      <a:pt x="2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7" name="ï$1îḓè">
                <a:extLst>
                  <a:ext uri="{FF2B5EF4-FFF2-40B4-BE49-F238E27FC236}">
                    <a16:creationId xmlns:a16="http://schemas.microsoft.com/office/drawing/2014/main" id="{CC72BA66-831F-4D30-8904-8F898CEA73E9}"/>
                  </a:ext>
                </a:extLst>
              </p:cNvPr>
              <p:cNvSpPr/>
              <p:nvPr/>
            </p:nvSpPr>
            <p:spPr bwMode="auto">
              <a:xfrm rot="7377629">
                <a:off x="201490" y="2018367"/>
                <a:ext cx="964108" cy="333730"/>
              </a:xfrm>
              <a:custGeom>
                <a:avLst/>
                <a:gdLst>
                  <a:gd name="T0" fmla="*/ 510 w 510"/>
                  <a:gd name="T1" fmla="*/ 55 h 183"/>
                  <a:gd name="T2" fmla="*/ 478 w 510"/>
                  <a:gd name="T3" fmla="*/ 27 h 183"/>
                  <a:gd name="T4" fmla="*/ 451 w 510"/>
                  <a:gd name="T5" fmla="*/ 11 h 183"/>
                  <a:gd name="T6" fmla="*/ 419 w 510"/>
                  <a:gd name="T7" fmla="*/ 5 h 183"/>
                  <a:gd name="T8" fmla="*/ 0 w 510"/>
                  <a:gd name="T9" fmla="*/ 0 h 183"/>
                  <a:gd name="T10" fmla="*/ 108 w 510"/>
                  <a:gd name="T11" fmla="*/ 183 h 183"/>
                  <a:gd name="T12" fmla="*/ 193 w 510"/>
                  <a:gd name="T13" fmla="*/ 133 h 183"/>
                  <a:gd name="T14" fmla="*/ 510 w 510"/>
                  <a:gd name="T15" fmla="*/ 5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0" h="183">
                    <a:moveTo>
                      <a:pt x="510" y="55"/>
                    </a:moveTo>
                    <a:cubicBezTo>
                      <a:pt x="478" y="27"/>
                      <a:pt x="478" y="27"/>
                      <a:pt x="478" y="27"/>
                    </a:cubicBezTo>
                    <a:cubicBezTo>
                      <a:pt x="470" y="21"/>
                      <a:pt x="461" y="15"/>
                      <a:pt x="451" y="11"/>
                    </a:cubicBezTo>
                    <a:cubicBezTo>
                      <a:pt x="440" y="7"/>
                      <a:pt x="430" y="5"/>
                      <a:pt x="419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8" y="183"/>
                      <a:pt x="108" y="183"/>
                      <a:pt x="108" y="183"/>
                    </a:cubicBezTo>
                    <a:cubicBezTo>
                      <a:pt x="193" y="133"/>
                      <a:pt x="193" y="133"/>
                      <a:pt x="193" y="133"/>
                    </a:cubicBezTo>
                    <a:cubicBezTo>
                      <a:pt x="510" y="55"/>
                      <a:pt x="510" y="55"/>
                      <a:pt x="510" y="55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8" name="ïṩḷídé">
                <a:extLst>
                  <a:ext uri="{FF2B5EF4-FFF2-40B4-BE49-F238E27FC236}">
                    <a16:creationId xmlns:a16="http://schemas.microsoft.com/office/drawing/2014/main" id="{0AB078D3-11D1-40EA-82B7-45B278B95FE6}"/>
                  </a:ext>
                </a:extLst>
              </p:cNvPr>
              <p:cNvSpPr/>
              <p:nvPr/>
            </p:nvSpPr>
            <p:spPr bwMode="auto">
              <a:xfrm rot="7377629">
                <a:off x="249731" y="2096002"/>
                <a:ext cx="708819" cy="226765"/>
              </a:xfrm>
              <a:custGeom>
                <a:avLst/>
                <a:gdLst>
                  <a:gd name="T0" fmla="*/ 497 w 497"/>
                  <a:gd name="T1" fmla="*/ 5 h 159"/>
                  <a:gd name="T2" fmla="*/ 122 w 497"/>
                  <a:gd name="T3" fmla="*/ 95 h 159"/>
                  <a:gd name="T4" fmla="*/ 9 w 497"/>
                  <a:gd name="T5" fmla="*/ 159 h 159"/>
                  <a:gd name="T6" fmla="*/ 0 w 497"/>
                  <a:gd name="T7" fmla="*/ 143 h 159"/>
                  <a:gd name="T8" fmla="*/ 113 w 497"/>
                  <a:gd name="T9" fmla="*/ 78 h 159"/>
                  <a:gd name="T10" fmla="*/ 490 w 497"/>
                  <a:gd name="T11" fmla="*/ 0 h 159"/>
                  <a:gd name="T12" fmla="*/ 497 w 497"/>
                  <a:gd name="T13" fmla="*/ 5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7" h="159">
                    <a:moveTo>
                      <a:pt x="497" y="5"/>
                    </a:moveTo>
                    <a:lnTo>
                      <a:pt x="122" y="95"/>
                    </a:lnTo>
                    <a:lnTo>
                      <a:pt x="9" y="159"/>
                    </a:lnTo>
                    <a:lnTo>
                      <a:pt x="0" y="143"/>
                    </a:lnTo>
                    <a:lnTo>
                      <a:pt x="113" y="78"/>
                    </a:lnTo>
                    <a:lnTo>
                      <a:pt x="490" y="0"/>
                    </a:lnTo>
                    <a:lnTo>
                      <a:pt x="497" y="5"/>
                    </a:lnTo>
                    <a:close/>
                  </a:path>
                </a:pathLst>
              </a:custGeom>
              <a:solidFill>
                <a:srgbClr val="CCCB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9" name="iṣlíḑe">
                <a:extLst>
                  <a:ext uri="{FF2B5EF4-FFF2-40B4-BE49-F238E27FC236}">
                    <a16:creationId xmlns:a16="http://schemas.microsoft.com/office/drawing/2014/main" id="{493E3C35-1F24-40D0-BEA5-8B9BCD11ACAB}"/>
                  </a:ext>
                </a:extLst>
              </p:cNvPr>
              <p:cNvSpPr/>
              <p:nvPr/>
            </p:nvSpPr>
            <p:spPr bwMode="auto">
              <a:xfrm rot="7377629">
                <a:off x="249731" y="2096002"/>
                <a:ext cx="708819" cy="226765"/>
              </a:xfrm>
              <a:custGeom>
                <a:avLst/>
                <a:gdLst>
                  <a:gd name="T0" fmla="*/ 497 w 497"/>
                  <a:gd name="T1" fmla="*/ 5 h 159"/>
                  <a:gd name="T2" fmla="*/ 122 w 497"/>
                  <a:gd name="T3" fmla="*/ 95 h 159"/>
                  <a:gd name="T4" fmla="*/ 9 w 497"/>
                  <a:gd name="T5" fmla="*/ 159 h 159"/>
                  <a:gd name="T6" fmla="*/ 0 w 497"/>
                  <a:gd name="T7" fmla="*/ 143 h 159"/>
                  <a:gd name="T8" fmla="*/ 113 w 497"/>
                  <a:gd name="T9" fmla="*/ 78 h 159"/>
                  <a:gd name="T10" fmla="*/ 490 w 497"/>
                  <a:gd name="T11" fmla="*/ 0 h 159"/>
                  <a:gd name="T12" fmla="*/ 497 w 497"/>
                  <a:gd name="T13" fmla="*/ 5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7" h="159">
                    <a:moveTo>
                      <a:pt x="497" y="5"/>
                    </a:moveTo>
                    <a:lnTo>
                      <a:pt x="122" y="95"/>
                    </a:lnTo>
                    <a:lnTo>
                      <a:pt x="9" y="159"/>
                    </a:lnTo>
                    <a:lnTo>
                      <a:pt x="0" y="143"/>
                    </a:lnTo>
                    <a:lnTo>
                      <a:pt x="113" y="78"/>
                    </a:lnTo>
                    <a:lnTo>
                      <a:pt x="490" y="0"/>
                    </a:lnTo>
                    <a:lnTo>
                      <a:pt x="497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50" name="iŝľidê">
                <a:extLst>
                  <a:ext uri="{FF2B5EF4-FFF2-40B4-BE49-F238E27FC236}">
                    <a16:creationId xmlns:a16="http://schemas.microsoft.com/office/drawing/2014/main" id="{0194DB5F-4F27-4B45-AE43-EE1109CFD2C5}"/>
                  </a:ext>
                </a:extLst>
              </p:cNvPr>
              <p:cNvSpPr/>
              <p:nvPr/>
            </p:nvSpPr>
            <p:spPr bwMode="auto">
              <a:xfrm rot="7377629">
                <a:off x="868831" y="1187297"/>
                <a:ext cx="104113" cy="68457"/>
              </a:xfrm>
              <a:custGeom>
                <a:avLst/>
                <a:gdLst>
                  <a:gd name="T0" fmla="*/ 1 w 55"/>
                  <a:gd name="T1" fmla="*/ 36 h 38"/>
                  <a:gd name="T2" fmla="*/ 0 w 55"/>
                  <a:gd name="T3" fmla="*/ 29 h 38"/>
                  <a:gd name="T4" fmla="*/ 5 w 55"/>
                  <a:gd name="T5" fmla="*/ 24 h 38"/>
                  <a:gd name="T6" fmla="*/ 42 w 55"/>
                  <a:gd name="T7" fmla="*/ 2 h 38"/>
                  <a:gd name="T8" fmla="*/ 49 w 55"/>
                  <a:gd name="T9" fmla="*/ 1 h 38"/>
                  <a:gd name="T10" fmla="*/ 54 w 55"/>
                  <a:gd name="T11" fmla="*/ 5 h 38"/>
                  <a:gd name="T12" fmla="*/ 55 w 55"/>
                  <a:gd name="T13" fmla="*/ 7 h 38"/>
                  <a:gd name="T14" fmla="*/ 2 w 55"/>
                  <a:gd name="T15" fmla="*/ 38 h 38"/>
                  <a:gd name="T16" fmla="*/ 1 w 5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38">
                    <a:moveTo>
                      <a:pt x="1" y="36"/>
                    </a:moveTo>
                    <a:cubicBezTo>
                      <a:pt x="0" y="34"/>
                      <a:pt x="0" y="32"/>
                      <a:pt x="0" y="29"/>
                    </a:cubicBezTo>
                    <a:cubicBezTo>
                      <a:pt x="1" y="27"/>
                      <a:pt x="3" y="25"/>
                      <a:pt x="5" y="24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4" y="0"/>
                      <a:pt x="46" y="0"/>
                      <a:pt x="49" y="1"/>
                    </a:cubicBezTo>
                    <a:cubicBezTo>
                      <a:pt x="51" y="1"/>
                      <a:pt x="53" y="3"/>
                      <a:pt x="54" y="5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2" y="38"/>
                      <a:pt x="2" y="38"/>
                      <a:pt x="2" y="38"/>
                    </a:cubicBezTo>
                    <a:lnTo>
                      <a:pt x="1" y="36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51" name="îşḷíḋé">
                <a:extLst>
                  <a:ext uri="{FF2B5EF4-FFF2-40B4-BE49-F238E27FC236}">
                    <a16:creationId xmlns:a16="http://schemas.microsoft.com/office/drawing/2014/main" id="{C6365BC3-9800-479E-BC47-FFCF57F22327}"/>
                  </a:ext>
                </a:extLst>
              </p:cNvPr>
              <p:cNvSpPr/>
              <p:nvPr/>
            </p:nvSpPr>
            <p:spPr bwMode="auto">
              <a:xfrm rot="7377629">
                <a:off x="636325" y="1046414"/>
                <a:ext cx="249585" cy="326599"/>
              </a:xfrm>
              <a:custGeom>
                <a:avLst/>
                <a:gdLst>
                  <a:gd name="T0" fmla="*/ 34 w 132"/>
                  <a:gd name="T1" fmla="*/ 88 h 179"/>
                  <a:gd name="T2" fmla="*/ 0 w 132"/>
                  <a:gd name="T3" fmla="*/ 31 h 179"/>
                  <a:gd name="T4" fmla="*/ 53 w 132"/>
                  <a:gd name="T5" fmla="*/ 0 h 179"/>
                  <a:gd name="T6" fmla="*/ 87 w 132"/>
                  <a:gd name="T7" fmla="*/ 56 h 179"/>
                  <a:gd name="T8" fmla="*/ 131 w 132"/>
                  <a:gd name="T9" fmla="*/ 159 h 179"/>
                  <a:gd name="T10" fmla="*/ 132 w 132"/>
                  <a:gd name="T11" fmla="*/ 162 h 179"/>
                  <a:gd name="T12" fmla="*/ 131 w 132"/>
                  <a:gd name="T13" fmla="*/ 165 h 179"/>
                  <a:gd name="T14" fmla="*/ 130 w 132"/>
                  <a:gd name="T15" fmla="*/ 167 h 179"/>
                  <a:gd name="T16" fmla="*/ 110 w 132"/>
                  <a:gd name="T17" fmla="*/ 178 h 179"/>
                  <a:gd name="T18" fmla="*/ 107 w 132"/>
                  <a:gd name="T19" fmla="*/ 179 h 179"/>
                  <a:gd name="T20" fmla="*/ 105 w 132"/>
                  <a:gd name="T21" fmla="*/ 178 h 179"/>
                  <a:gd name="T22" fmla="*/ 102 w 132"/>
                  <a:gd name="T23" fmla="*/ 176 h 179"/>
                  <a:gd name="T24" fmla="*/ 34 w 132"/>
                  <a:gd name="T25" fmla="*/ 88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179">
                    <a:moveTo>
                      <a:pt x="34" y="88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109" y="93"/>
                      <a:pt x="124" y="130"/>
                      <a:pt x="131" y="159"/>
                    </a:cubicBezTo>
                    <a:cubicBezTo>
                      <a:pt x="131" y="159"/>
                      <a:pt x="132" y="162"/>
                      <a:pt x="132" y="162"/>
                    </a:cubicBezTo>
                    <a:cubicBezTo>
                      <a:pt x="132" y="163"/>
                      <a:pt x="132" y="164"/>
                      <a:pt x="131" y="165"/>
                    </a:cubicBezTo>
                    <a:cubicBezTo>
                      <a:pt x="131" y="166"/>
                      <a:pt x="130" y="166"/>
                      <a:pt x="130" y="167"/>
                    </a:cubicBezTo>
                    <a:cubicBezTo>
                      <a:pt x="110" y="178"/>
                      <a:pt x="110" y="178"/>
                      <a:pt x="110" y="178"/>
                    </a:cubicBezTo>
                    <a:cubicBezTo>
                      <a:pt x="109" y="179"/>
                      <a:pt x="108" y="179"/>
                      <a:pt x="107" y="179"/>
                    </a:cubicBezTo>
                    <a:cubicBezTo>
                      <a:pt x="106" y="179"/>
                      <a:pt x="106" y="179"/>
                      <a:pt x="105" y="178"/>
                    </a:cubicBezTo>
                    <a:cubicBezTo>
                      <a:pt x="105" y="178"/>
                      <a:pt x="103" y="176"/>
                      <a:pt x="102" y="176"/>
                    </a:cubicBezTo>
                    <a:cubicBezTo>
                      <a:pt x="80" y="155"/>
                      <a:pt x="56" y="124"/>
                      <a:pt x="34" y="88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52" name="iŝ1ïḑè">
                <a:extLst>
                  <a:ext uri="{FF2B5EF4-FFF2-40B4-BE49-F238E27FC236}">
                    <a16:creationId xmlns:a16="http://schemas.microsoft.com/office/drawing/2014/main" id="{B98E0471-4330-4AA0-B502-035DD607AD82}"/>
                  </a:ext>
                </a:extLst>
              </p:cNvPr>
              <p:cNvSpPr/>
              <p:nvPr/>
            </p:nvSpPr>
            <p:spPr bwMode="auto">
              <a:xfrm rot="7377629">
                <a:off x="949339" y="1424714"/>
                <a:ext cx="106965" cy="67032"/>
              </a:xfrm>
              <a:custGeom>
                <a:avLst/>
                <a:gdLst>
                  <a:gd name="T0" fmla="*/ 2 w 56"/>
                  <a:gd name="T1" fmla="*/ 36 h 37"/>
                  <a:gd name="T2" fmla="*/ 1 w 56"/>
                  <a:gd name="T3" fmla="*/ 29 h 37"/>
                  <a:gd name="T4" fmla="*/ 5 w 56"/>
                  <a:gd name="T5" fmla="*/ 23 h 37"/>
                  <a:gd name="T6" fmla="*/ 42 w 56"/>
                  <a:gd name="T7" fmla="*/ 1 h 37"/>
                  <a:gd name="T8" fmla="*/ 49 w 56"/>
                  <a:gd name="T9" fmla="*/ 0 h 37"/>
                  <a:gd name="T10" fmla="*/ 55 w 56"/>
                  <a:gd name="T11" fmla="*/ 5 h 37"/>
                  <a:gd name="T12" fmla="*/ 56 w 56"/>
                  <a:gd name="T13" fmla="*/ 6 h 37"/>
                  <a:gd name="T14" fmla="*/ 3 w 56"/>
                  <a:gd name="T15" fmla="*/ 37 h 37"/>
                  <a:gd name="T16" fmla="*/ 2 w 56"/>
                  <a:gd name="T17" fmla="*/ 3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7">
                    <a:moveTo>
                      <a:pt x="2" y="36"/>
                    </a:moveTo>
                    <a:cubicBezTo>
                      <a:pt x="1" y="34"/>
                      <a:pt x="0" y="31"/>
                      <a:pt x="1" y="29"/>
                    </a:cubicBezTo>
                    <a:cubicBezTo>
                      <a:pt x="1" y="26"/>
                      <a:pt x="3" y="24"/>
                      <a:pt x="5" y="23"/>
                    </a:cubicBezTo>
                    <a:cubicBezTo>
                      <a:pt x="42" y="1"/>
                      <a:pt x="42" y="1"/>
                      <a:pt x="42" y="1"/>
                    </a:cubicBezTo>
                    <a:cubicBezTo>
                      <a:pt x="44" y="0"/>
                      <a:pt x="47" y="0"/>
                      <a:pt x="49" y="0"/>
                    </a:cubicBezTo>
                    <a:cubicBezTo>
                      <a:pt x="52" y="1"/>
                      <a:pt x="53" y="3"/>
                      <a:pt x="55" y="5"/>
                    </a:cubicBezTo>
                    <a:cubicBezTo>
                      <a:pt x="56" y="6"/>
                      <a:pt x="56" y="6"/>
                      <a:pt x="56" y="6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6"/>
                      <a:pt x="2" y="36"/>
                      <a:pt x="2" y="36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53" name="isļíḋê">
                <a:extLst>
                  <a:ext uri="{FF2B5EF4-FFF2-40B4-BE49-F238E27FC236}">
                    <a16:creationId xmlns:a16="http://schemas.microsoft.com/office/drawing/2014/main" id="{80196049-EDBE-4CF1-99D8-55452BF765C3}"/>
                  </a:ext>
                </a:extLst>
              </p:cNvPr>
              <p:cNvSpPr/>
              <p:nvPr/>
            </p:nvSpPr>
            <p:spPr bwMode="auto">
              <a:xfrm rot="7377629">
                <a:off x="719360" y="1281808"/>
                <a:ext cx="248158" cy="328025"/>
              </a:xfrm>
              <a:custGeom>
                <a:avLst/>
                <a:gdLst>
                  <a:gd name="T0" fmla="*/ 33 w 131"/>
                  <a:gd name="T1" fmla="*/ 88 h 180"/>
                  <a:gd name="T2" fmla="*/ 0 w 131"/>
                  <a:gd name="T3" fmla="*/ 31 h 180"/>
                  <a:gd name="T4" fmla="*/ 53 w 131"/>
                  <a:gd name="T5" fmla="*/ 0 h 180"/>
                  <a:gd name="T6" fmla="*/ 86 w 131"/>
                  <a:gd name="T7" fmla="*/ 57 h 180"/>
                  <a:gd name="T8" fmla="*/ 130 w 131"/>
                  <a:gd name="T9" fmla="*/ 160 h 180"/>
                  <a:gd name="T10" fmla="*/ 131 w 131"/>
                  <a:gd name="T11" fmla="*/ 163 h 180"/>
                  <a:gd name="T12" fmla="*/ 131 w 131"/>
                  <a:gd name="T13" fmla="*/ 166 h 180"/>
                  <a:gd name="T14" fmla="*/ 129 w 131"/>
                  <a:gd name="T15" fmla="*/ 167 h 180"/>
                  <a:gd name="T16" fmla="*/ 109 w 131"/>
                  <a:gd name="T17" fmla="*/ 179 h 180"/>
                  <a:gd name="T18" fmla="*/ 107 w 131"/>
                  <a:gd name="T19" fmla="*/ 180 h 180"/>
                  <a:gd name="T20" fmla="*/ 104 w 131"/>
                  <a:gd name="T21" fmla="*/ 179 h 180"/>
                  <a:gd name="T22" fmla="*/ 102 w 131"/>
                  <a:gd name="T23" fmla="*/ 176 h 180"/>
                  <a:gd name="T24" fmla="*/ 33 w 131"/>
                  <a:gd name="T25" fmla="*/ 88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1" h="180">
                    <a:moveTo>
                      <a:pt x="33" y="88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86" y="57"/>
                      <a:pt x="86" y="57"/>
                      <a:pt x="86" y="57"/>
                    </a:cubicBezTo>
                    <a:cubicBezTo>
                      <a:pt x="108" y="94"/>
                      <a:pt x="123" y="130"/>
                      <a:pt x="130" y="160"/>
                    </a:cubicBezTo>
                    <a:cubicBezTo>
                      <a:pt x="130" y="160"/>
                      <a:pt x="131" y="163"/>
                      <a:pt x="131" y="163"/>
                    </a:cubicBezTo>
                    <a:cubicBezTo>
                      <a:pt x="131" y="164"/>
                      <a:pt x="131" y="165"/>
                      <a:pt x="131" y="166"/>
                    </a:cubicBezTo>
                    <a:cubicBezTo>
                      <a:pt x="130" y="166"/>
                      <a:pt x="130" y="167"/>
                      <a:pt x="129" y="167"/>
                    </a:cubicBezTo>
                    <a:cubicBezTo>
                      <a:pt x="109" y="179"/>
                      <a:pt x="109" y="179"/>
                      <a:pt x="109" y="179"/>
                    </a:cubicBezTo>
                    <a:cubicBezTo>
                      <a:pt x="108" y="180"/>
                      <a:pt x="108" y="180"/>
                      <a:pt x="107" y="180"/>
                    </a:cubicBezTo>
                    <a:cubicBezTo>
                      <a:pt x="106" y="180"/>
                      <a:pt x="105" y="179"/>
                      <a:pt x="104" y="179"/>
                    </a:cubicBezTo>
                    <a:cubicBezTo>
                      <a:pt x="104" y="179"/>
                      <a:pt x="102" y="177"/>
                      <a:pt x="102" y="176"/>
                    </a:cubicBezTo>
                    <a:cubicBezTo>
                      <a:pt x="79" y="156"/>
                      <a:pt x="55" y="125"/>
                      <a:pt x="33" y="88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54" name="íš1ídè">
                <a:extLst>
                  <a:ext uri="{FF2B5EF4-FFF2-40B4-BE49-F238E27FC236}">
                    <a16:creationId xmlns:a16="http://schemas.microsoft.com/office/drawing/2014/main" id="{842E532A-26EC-4368-87FB-941A4A40794D}"/>
                  </a:ext>
                </a:extLst>
              </p:cNvPr>
              <p:cNvSpPr/>
              <p:nvPr/>
            </p:nvSpPr>
            <p:spPr bwMode="auto">
              <a:xfrm rot="7377629">
                <a:off x="940258" y="1392255"/>
                <a:ext cx="72736" cy="118375"/>
              </a:xfrm>
              <a:custGeom>
                <a:avLst/>
                <a:gdLst>
                  <a:gd name="T0" fmla="*/ 0 w 39"/>
                  <a:gd name="T1" fmla="*/ 55 h 65"/>
                  <a:gd name="T2" fmla="*/ 0 w 39"/>
                  <a:gd name="T3" fmla="*/ 55 h 65"/>
                  <a:gd name="T4" fmla="*/ 6 w 39"/>
                  <a:gd name="T5" fmla="*/ 65 h 65"/>
                  <a:gd name="T6" fmla="*/ 6 w 39"/>
                  <a:gd name="T7" fmla="*/ 65 h 65"/>
                  <a:gd name="T8" fmla="*/ 0 w 39"/>
                  <a:gd name="T9" fmla="*/ 55 h 65"/>
                  <a:gd name="T10" fmla="*/ 30 w 39"/>
                  <a:gd name="T11" fmla="*/ 1 h 65"/>
                  <a:gd name="T12" fmla="*/ 29 w 39"/>
                  <a:gd name="T13" fmla="*/ 1 h 65"/>
                  <a:gd name="T14" fmla="*/ 29 w 39"/>
                  <a:gd name="T15" fmla="*/ 1 h 65"/>
                  <a:gd name="T16" fmla="*/ 30 w 39"/>
                  <a:gd name="T17" fmla="*/ 1 h 65"/>
                  <a:gd name="T18" fmla="*/ 34 w 39"/>
                  <a:gd name="T19" fmla="*/ 0 h 65"/>
                  <a:gd name="T20" fmla="*/ 32 w 39"/>
                  <a:gd name="T21" fmla="*/ 0 h 65"/>
                  <a:gd name="T22" fmla="*/ 34 w 39"/>
                  <a:gd name="T23" fmla="*/ 0 h 65"/>
                  <a:gd name="T24" fmla="*/ 36 w 39"/>
                  <a:gd name="T25" fmla="*/ 0 h 65"/>
                  <a:gd name="T26" fmla="*/ 39 w 39"/>
                  <a:gd name="T27" fmla="*/ 2 h 65"/>
                  <a:gd name="T28" fmla="*/ 39 w 39"/>
                  <a:gd name="T29" fmla="*/ 2 h 65"/>
                  <a:gd name="T30" fmla="*/ 36 w 39"/>
                  <a:gd name="T31" fmla="*/ 0 h 65"/>
                  <a:gd name="T32" fmla="*/ 34 w 39"/>
                  <a:gd name="T33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" h="65">
                    <a:moveTo>
                      <a:pt x="0" y="55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6" y="65"/>
                      <a:pt x="6" y="65"/>
                      <a:pt x="6" y="65"/>
                    </a:cubicBezTo>
                    <a:cubicBezTo>
                      <a:pt x="6" y="65"/>
                      <a:pt x="6" y="65"/>
                      <a:pt x="6" y="65"/>
                    </a:cubicBezTo>
                    <a:cubicBezTo>
                      <a:pt x="0" y="55"/>
                      <a:pt x="0" y="55"/>
                      <a:pt x="0" y="55"/>
                    </a:cubicBezTo>
                    <a:moveTo>
                      <a:pt x="30" y="1"/>
                    </a:moveTo>
                    <a:cubicBezTo>
                      <a:pt x="30" y="1"/>
                      <a:pt x="30" y="1"/>
                      <a:pt x="29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0" y="1"/>
                      <a:pt x="30" y="1"/>
                      <a:pt x="30" y="1"/>
                    </a:cubicBezTo>
                    <a:moveTo>
                      <a:pt x="34" y="0"/>
                    </a:moveTo>
                    <a:cubicBezTo>
                      <a:pt x="33" y="0"/>
                      <a:pt x="33" y="0"/>
                      <a:pt x="32" y="0"/>
                    </a:cubicBezTo>
                    <a:cubicBezTo>
                      <a:pt x="33" y="0"/>
                      <a:pt x="33" y="0"/>
                      <a:pt x="34" y="0"/>
                    </a:cubicBezTo>
                    <a:cubicBezTo>
                      <a:pt x="35" y="0"/>
                      <a:pt x="35" y="0"/>
                      <a:pt x="36" y="0"/>
                    </a:cubicBezTo>
                    <a:cubicBezTo>
                      <a:pt x="37" y="1"/>
                      <a:pt x="38" y="1"/>
                      <a:pt x="39" y="2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8" y="1"/>
                      <a:pt x="37" y="1"/>
                      <a:pt x="36" y="0"/>
                    </a:cubicBezTo>
                    <a:cubicBezTo>
                      <a:pt x="35" y="0"/>
                      <a:pt x="35" y="0"/>
                      <a:pt x="34" y="0"/>
                    </a:cubicBezTo>
                  </a:path>
                </a:pathLst>
              </a:custGeom>
              <a:solidFill>
                <a:srgbClr val="CCCB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55" name="ïṡ1îďe">
                <a:extLst>
                  <a:ext uri="{FF2B5EF4-FFF2-40B4-BE49-F238E27FC236}">
                    <a16:creationId xmlns:a16="http://schemas.microsoft.com/office/drawing/2014/main" id="{04E37EA0-01A6-4C88-9EA5-6A7195FA3F43}"/>
                  </a:ext>
                </a:extLst>
              </p:cNvPr>
              <p:cNvSpPr/>
              <p:nvPr/>
            </p:nvSpPr>
            <p:spPr bwMode="auto">
              <a:xfrm rot="7377629">
                <a:off x="983089" y="1471075"/>
                <a:ext cx="37081" cy="35655"/>
              </a:xfrm>
              <a:custGeom>
                <a:avLst/>
                <a:gdLst>
                  <a:gd name="T0" fmla="*/ 15 w 20"/>
                  <a:gd name="T1" fmla="*/ 0 h 20"/>
                  <a:gd name="T2" fmla="*/ 13 w 20"/>
                  <a:gd name="T3" fmla="*/ 0 h 20"/>
                  <a:gd name="T4" fmla="*/ 11 w 20"/>
                  <a:gd name="T5" fmla="*/ 1 h 20"/>
                  <a:gd name="T6" fmla="*/ 10 w 20"/>
                  <a:gd name="T7" fmla="*/ 1 h 20"/>
                  <a:gd name="T8" fmla="*/ 0 w 20"/>
                  <a:gd name="T9" fmla="*/ 20 h 20"/>
                  <a:gd name="T10" fmla="*/ 16 w 20"/>
                  <a:gd name="T11" fmla="*/ 11 h 20"/>
                  <a:gd name="T12" fmla="*/ 20 w 20"/>
                  <a:gd name="T13" fmla="*/ 2 h 20"/>
                  <a:gd name="T14" fmla="*/ 17 w 20"/>
                  <a:gd name="T15" fmla="*/ 0 h 20"/>
                  <a:gd name="T16" fmla="*/ 15 w 20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0">
                    <a:moveTo>
                      <a:pt x="15" y="0"/>
                    </a:moveTo>
                    <a:cubicBezTo>
                      <a:pt x="14" y="0"/>
                      <a:pt x="14" y="0"/>
                      <a:pt x="13" y="0"/>
                    </a:cubicBezTo>
                    <a:cubicBezTo>
                      <a:pt x="12" y="0"/>
                      <a:pt x="12" y="1"/>
                      <a:pt x="11" y="1"/>
                    </a:cubicBezTo>
                    <a:cubicBezTo>
                      <a:pt x="11" y="1"/>
                      <a:pt x="11" y="1"/>
                      <a:pt x="10" y="1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19" y="1"/>
                      <a:pt x="18" y="1"/>
                      <a:pt x="17" y="0"/>
                    </a:cubicBezTo>
                    <a:cubicBezTo>
                      <a:pt x="16" y="0"/>
                      <a:pt x="16" y="0"/>
                      <a:pt x="15" y="0"/>
                    </a:cubicBezTo>
                  </a:path>
                </a:pathLst>
              </a:custGeom>
              <a:solidFill>
                <a:srgbClr val="C1C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56" name="ïṧ1iďê">
                <a:extLst>
                  <a:ext uri="{FF2B5EF4-FFF2-40B4-BE49-F238E27FC236}">
                    <a16:creationId xmlns:a16="http://schemas.microsoft.com/office/drawing/2014/main" id="{CAC3EACF-3BF6-4269-A740-B89BE3276CAC}"/>
                  </a:ext>
                </a:extLst>
              </p:cNvPr>
              <p:cNvSpPr/>
              <p:nvPr/>
            </p:nvSpPr>
            <p:spPr bwMode="auto">
              <a:xfrm rot="7377629">
                <a:off x="937387" y="1393815"/>
                <a:ext cx="65605" cy="98408"/>
              </a:xfrm>
              <a:custGeom>
                <a:avLst/>
                <a:gdLst>
                  <a:gd name="T0" fmla="*/ 46 w 46"/>
                  <a:gd name="T1" fmla="*/ 0 h 69"/>
                  <a:gd name="T2" fmla="*/ 25 w 46"/>
                  <a:gd name="T3" fmla="*/ 11 h 69"/>
                  <a:gd name="T4" fmla="*/ 0 w 46"/>
                  <a:gd name="T5" fmla="*/ 56 h 69"/>
                  <a:gd name="T6" fmla="*/ 8 w 46"/>
                  <a:gd name="T7" fmla="*/ 69 h 69"/>
                  <a:gd name="T8" fmla="*/ 46 w 46"/>
                  <a:gd name="T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69">
                    <a:moveTo>
                      <a:pt x="46" y="0"/>
                    </a:moveTo>
                    <a:lnTo>
                      <a:pt x="25" y="11"/>
                    </a:lnTo>
                    <a:lnTo>
                      <a:pt x="0" y="56"/>
                    </a:lnTo>
                    <a:lnTo>
                      <a:pt x="8" y="69"/>
                    </a:lnTo>
                    <a:lnTo>
                      <a:pt x="4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57" name="îṥlidè">
                <a:extLst>
                  <a:ext uri="{FF2B5EF4-FFF2-40B4-BE49-F238E27FC236}">
                    <a16:creationId xmlns:a16="http://schemas.microsoft.com/office/drawing/2014/main" id="{AE0E5B4C-2941-4BBF-A0D8-CA6BE573251E}"/>
                  </a:ext>
                </a:extLst>
              </p:cNvPr>
              <p:cNvSpPr/>
              <p:nvPr/>
            </p:nvSpPr>
            <p:spPr bwMode="auto">
              <a:xfrm rot="7377629">
                <a:off x="819176" y="1152856"/>
                <a:ext cx="75589" cy="132637"/>
              </a:xfrm>
              <a:custGeom>
                <a:avLst/>
                <a:gdLst>
                  <a:gd name="T0" fmla="*/ 0 w 53"/>
                  <a:gd name="T1" fmla="*/ 81 h 93"/>
                  <a:gd name="T2" fmla="*/ 0 w 53"/>
                  <a:gd name="T3" fmla="*/ 81 h 93"/>
                  <a:gd name="T4" fmla="*/ 8 w 53"/>
                  <a:gd name="T5" fmla="*/ 93 h 93"/>
                  <a:gd name="T6" fmla="*/ 8 w 53"/>
                  <a:gd name="T7" fmla="*/ 93 h 93"/>
                  <a:gd name="T8" fmla="*/ 0 w 53"/>
                  <a:gd name="T9" fmla="*/ 81 h 93"/>
                  <a:gd name="T10" fmla="*/ 45 w 53"/>
                  <a:gd name="T11" fmla="*/ 0 h 93"/>
                  <a:gd name="T12" fmla="*/ 45 w 53"/>
                  <a:gd name="T13" fmla="*/ 0 h 93"/>
                  <a:gd name="T14" fmla="*/ 53 w 53"/>
                  <a:gd name="T15" fmla="*/ 12 h 93"/>
                  <a:gd name="T16" fmla="*/ 53 w 53"/>
                  <a:gd name="T17" fmla="*/ 12 h 93"/>
                  <a:gd name="T18" fmla="*/ 45 w 53"/>
                  <a:gd name="T1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93">
                    <a:moveTo>
                      <a:pt x="0" y="81"/>
                    </a:moveTo>
                    <a:lnTo>
                      <a:pt x="0" y="81"/>
                    </a:lnTo>
                    <a:lnTo>
                      <a:pt x="8" y="93"/>
                    </a:lnTo>
                    <a:lnTo>
                      <a:pt x="8" y="93"/>
                    </a:lnTo>
                    <a:lnTo>
                      <a:pt x="0" y="81"/>
                    </a:lnTo>
                    <a:close/>
                    <a:moveTo>
                      <a:pt x="45" y="0"/>
                    </a:moveTo>
                    <a:lnTo>
                      <a:pt x="45" y="0"/>
                    </a:lnTo>
                    <a:lnTo>
                      <a:pt x="53" y="12"/>
                    </a:lnTo>
                    <a:lnTo>
                      <a:pt x="53" y="12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CCCB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58" name="í$1ïḋè">
                <a:extLst>
                  <a:ext uri="{FF2B5EF4-FFF2-40B4-BE49-F238E27FC236}">
                    <a16:creationId xmlns:a16="http://schemas.microsoft.com/office/drawing/2014/main" id="{A2DA13F7-088B-4596-A9A5-0CCEACF6FEA4}"/>
                  </a:ext>
                </a:extLst>
              </p:cNvPr>
              <p:cNvSpPr/>
              <p:nvPr/>
            </p:nvSpPr>
            <p:spPr bwMode="auto">
              <a:xfrm rot="7377629">
                <a:off x="819176" y="1152856"/>
                <a:ext cx="75589" cy="132637"/>
              </a:xfrm>
              <a:custGeom>
                <a:avLst/>
                <a:gdLst>
                  <a:gd name="T0" fmla="*/ 0 w 53"/>
                  <a:gd name="T1" fmla="*/ 81 h 93"/>
                  <a:gd name="T2" fmla="*/ 0 w 53"/>
                  <a:gd name="T3" fmla="*/ 81 h 93"/>
                  <a:gd name="T4" fmla="*/ 8 w 53"/>
                  <a:gd name="T5" fmla="*/ 93 h 93"/>
                  <a:gd name="T6" fmla="*/ 8 w 53"/>
                  <a:gd name="T7" fmla="*/ 93 h 93"/>
                  <a:gd name="T8" fmla="*/ 0 w 53"/>
                  <a:gd name="T9" fmla="*/ 81 h 93"/>
                  <a:gd name="T10" fmla="*/ 45 w 53"/>
                  <a:gd name="T11" fmla="*/ 0 h 93"/>
                  <a:gd name="T12" fmla="*/ 45 w 53"/>
                  <a:gd name="T13" fmla="*/ 0 h 93"/>
                  <a:gd name="T14" fmla="*/ 53 w 53"/>
                  <a:gd name="T15" fmla="*/ 12 h 93"/>
                  <a:gd name="T16" fmla="*/ 53 w 53"/>
                  <a:gd name="T17" fmla="*/ 12 h 93"/>
                  <a:gd name="T18" fmla="*/ 45 w 53"/>
                  <a:gd name="T1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93">
                    <a:moveTo>
                      <a:pt x="0" y="81"/>
                    </a:moveTo>
                    <a:lnTo>
                      <a:pt x="0" y="81"/>
                    </a:lnTo>
                    <a:lnTo>
                      <a:pt x="8" y="93"/>
                    </a:lnTo>
                    <a:lnTo>
                      <a:pt x="8" y="93"/>
                    </a:lnTo>
                    <a:lnTo>
                      <a:pt x="0" y="81"/>
                    </a:lnTo>
                    <a:moveTo>
                      <a:pt x="45" y="0"/>
                    </a:moveTo>
                    <a:lnTo>
                      <a:pt x="45" y="0"/>
                    </a:lnTo>
                    <a:lnTo>
                      <a:pt x="53" y="12"/>
                    </a:lnTo>
                    <a:lnTo>
                      <a:pt x="53" y="12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59" name="îṥļîḓe">
                <a:extLst>
                  <a:ext uri="{FF2B5EF4-FFF2-40B4-BE49-F238E27FC236}">
                    <a16:creationId xmlns:a16="http://schemas.microsoft.com/office/drawing/2014/main" id="{6D19BF9E-34F9-42B0-AACF-7DB9C1D69B6B}"/>
                  </a:ext>
                </a:extLst>
              </p:cNvPr>
              <p:cNvSpPr/>
              <p:nvPr/>
            </p:nvSpPr>
            <p:spPr bwMode="auto">
              <a:xfrm rot="7377629">
                <a:off x="819176" y="1152856"/>
                <a:ext cx="75589" cy="132637"/>
              </a:xfrm>
              <a:custGeom>
                <a:avLst/>
                <a:gdLst>
                  <a:gd name="T0" fmla="*/ 45 w 53"/>
                  <a:gd name="T1" fmla="*/ 0 h 93"/>
                  <a:gd name="T2" fmla="*/ 0 w 53"/>
                  <a:gd name="T3" fmla="*/ 81 h 93"/>
                  <a:gd name="T4" fmla="*/ 8 w 53"/>
                  <a:gd name="T5" fmla="*/ 93 h 93"/>
                  <a:gd name="T6" fmla="*/ 53 w 53"/>
                  <a:gd name="T7" fmla="*/ 12 h 93"/>
                  <a:gd name="T8" fmla="*/ 45 w 53"/>
                  <a:gd name="T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3">
                    <a:moveTo>
                      <a:pt x="45" y="0"/>
                    </a:moveTo>
                    <a:lnTo>
                      <a:pt x="0" y="81"/>
                    </a:lnTo>
                    <a:lnTo>
                      <a:pt x="8" y="93"/>
                    </a:lnTo>
                    <a:lnTo>
                      <a:pt x="53" y="12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60" name="ï$ḷíḑê">
                <a:extLst>
                  <a:ext uri="{FF2B5EF4-FFF2-40B4-BE49-F238E27FC236}">
                    <a16:creationId xmlns:a16="http://schemas.microsoft.com/office/drawing/2014/main" id="{9A2880E1-5BF4-4589-8056-64F5966A28E2}"/>
                  </a:ext>
                </a:extLst>
              </p:cNvPr>
              <p:cNvSpPr/>
              <p:nvPr/>
            </p:nvSpPr>
            <p:spPr bwMode="auto">
              <a:xfrm rot="7377629">
                <a:off x="487238" y="942648"/>
                <a:ext cx="599002" cy="861422"/>
              </a:xfrm>
              <a:custGeom>
                <a:avLst/>
                <a:gdLst>
                  <a:gd name="T0" fmla="*/ 11 w 317"/>
                  <a:gd name="T1" fmla="*/ 473 h 473"/>
                  <a:gd name="T2" fmla="*/ 2 w 317"/>
                  <a:gd name="T3" fmla="*/ 432 h 473"/>
                  <a:gd name="T4" fmla="*/ 1 w 317"/>
                  <a:gd name="T5" fmla="*/ 400 h 473"/>
                  <a:gd name="T6" fmla="*/ 11 w 317"/>
                  <a:gd name="T7" fmla="*/ 370 h 473"/>
                  <a:gd name="T8" fmla="*/ 209 w 317"/>
                  <a:gd name="T9" fmla="*/ 0 h 473"/>
                  <a:gd name="T10" fmla="*/ 317 w 317"/>
                  <a:gd name="T11" fmla="*/ 183 h 473"/>
                  <a:gd name="T12" fmla="*/ 232 w 317"/>
                  <a:gd name="T13" fmla="*/ 233 h 473"/>
                  <a:gd name="T14" fmla="*/ 11 w 317"/>
                  <a:gd name="T15" fmla="*/ 473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7" h="473">
                    <a:moveTo>
                      <a:pt x="11" y="473"/>
                    </a:moveTo>
                    <a:cubicBezTo>
                      <a:pt x="2" y="432"/>
                      <a:pt x="2" y="432"/>
                      <a:pt x="2" y="432"/>
                    </a:cubicBezTo>
                    <a:cubicBezTo>
                      <a:pt x="0" y="422"/>
                      <a:pt x="0" y="411"/>
                      <a:pt x="1" y="400"/>
                    </a:cubicBezTo>
                    <a:cubicBezTo>
                      <a:pt x="3" y="389"/>
                      <a:pt x="6" y="379"/>
                      <a:pt x="11" y="370"/>
                    </a:cubicBezTo>
                    <a:cubicBezTo>
                      <a:pt x="209" y="0"/>
                      <a:pt x="209" y="0"/>
                      <a:pt x="209" y="0"/>
                    </a:cubicBezTo>
                    <a:cubicBezTo>
                      <a:pt x="317" y="183"/>
                      <a:pt x="317" y="183"/>
                      <a:pt x="317" y="183"/>
                    </a:cubicBezTo>
                    <a:cubicBezTo>
                      <a:pt x="232" y="233"/>
                      <a:pt x="232" y="233"/>
                      <a:pt x="232" y="233"/>
                    </a:cubicBezTo>
                    <a:cubicBezTo>
                      <a:pt x="11" y="473"/>
                      <a:pt x="11" y="473"/>
                      <a:pt x="11" y="473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61" name="íṥḷiďê">
                <a:extLst>
                  <a:ext uri="{FF2B5EF4-FFF2-40B4-BE49-F238E27FC236}">
                    <a16:creationId xmlns:a16="http://schemas.microsoft.com/office/drawing/2014/main" id="{C3AE1C92-D269-4172-A924-C4DE8436CB35}"/>
                  </a:ext>
                </a:extLst>
              </p:cNvPr>
              <p:cNvSpPr/>
              <p:nvPr/>
            </p:nvSpPr>
            <p:spPr bwMode="auto">
              <a:xfrm rot="7377629">
                <a:off x="390854" y="1076187"/>
                <a:ext cx="536249" cy="503447"/>
              </a:xfrm>
              <a:custGeom>
                <a:avLst/>
                <a:gdLst>
                  <a:gd name="T0" fmla="*/ 1 w 376"/>
                  <a:gd name="T1" fmla="*/ 353 h 353"/>
                  <a:gd name="T2" fmla="*/ 263 w 376"/>
                  <a:gd name="T3" fmla="*/ 79 h 353"/>
                  <a:gd name="T4" fmla="*/ 376 w 376"/>
                  <a:gd name="T5" fmla="*/ 16 h 353"/>
                  <a:gd name="T6" fmla="*/ 367 w 376"/>
                  <a:gd name="T7" fmla="*/ 0 h 353"/>
                  <a:gd name="T8" fmla="*/ 253 w 376"/>
                  <a:gd name="T9" fmla="*/ 64 h 353"/>
                  <a:gd name="T10" fmla="*/ 0 w 376"/>
                  <a:gd name="T11" fmla="*/ 345 h 353"/>
                  <a:gd name="T12" fmla="*/ 1 w 376"/>
                  <a:gd name="T13" fmla="*/ 353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353">
                    <a:moveTo>
                      <a:pt x="1" y="353"/>
                    </a:moveTo>
                    <a:lnTo>
                      <a:pt x="263" y="79"/>
                    </a:lnTo>
                    <a:lnTo>
                      <a:pt x="376" y="16"/>
                    </a:lnTo>
                    <a:lnTo>
                      <a:pt x="367" y="0"/>
                    </a:lnTo>
                    <a:lnTo>
                      <a:pt x="253" y="64"/>
                    </a:lnTo>
                    <a:lnTo>
                      <a:pt x="0" y="345"/>
                    </a:lnTo>
                    <a:lnTo>
                      <a:pt x="1" y="353"/>
                    </a:lnTo>
                    <a:close/>
                  </a:path>
                </a:pathLst>
              </a:custGeom>
              <a:solidFill>
                <a:srgbClr val="CCCB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62" name="íşlïďé">
                <a:extLst>
                  <a:ext uri="{FF2B5EF4-FFF2-40B4-BE49-F238E27FC236}">
                    <a16:creationId xmlns:a16="http://schemas.microsoft.com/office/drawing/2014/main" id="{58628A7C-AA39-49B2-AEA2-A6A3C51A56A2}"/>
                  </a:ext>
                </a:extLst>
              </p:cNvPr>
              <p:cNvSpPr/>
              <p:nvPr/>
            </p:nvSpPr>
            <p:spPr bwMode="auto">
              <a:xfrm rot="7377629">
                <a:off x="390854" y="1076187"/>
                <a:ext cx="536249" cy="503447"/>
              </a:xfrm>
              <a:custGeom>
                <a:avLst/>
                <a:gdLst>
                  <a:gd name="T0" fmla="*/ 1 w 376"/>
                  <a:gd name="T1" fmla="*/ 353 h 353"/>
                  <a:gd name="T2" fmla="*/ 263 w 376"/>
                  <a:gd name="T3" fmla="*/ 79 h 353"/>
                  <a:gd name="T4" fmla="*/ 376 w 376"/>
                  <a:gd name="T5" fmla="*/ 16 h 353"/>
                  <a:gd name="T6" fmla="*/ 367 w 376"/>
                  <a:gd name="T7" fmla="*/ 0 h 353"/>
                  <a:gd name="T8" fmla="*/ 253 w 376"/>
                  <a:gd name="T9" fmla="*/ 64 h 353"/>
                  <a:gd name="T10" fmla="*/ 0 w 376"/>
                  <a:gd name="T11" fmla="*/ 345 h 353"/>
                  <a:gd name="T12" fmla="*/ 1 w 376"/>
                  <a:gd name="T13" fmla="*/ 353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353">
                    <a:moveTo>
                      <a:pt x="1" y="353"/>
                    </a:moveTo>
                    <a:lnTo>
                      <a:pt x="263" y="79"/>
                    </a:lnTo>
                    <a:lnTo>
                      <a:pt x="376" y="16"/>
                    </a:lnTo>
                    <a:lnTo>
                      <a:pt x="367" y="0"/>
                    </a:lnTo>
                    <a:lnTo>
                      <a:pt x="253" y="64"/>
                    </a:lnTo>
                    <a:lnTo>
                      <a:pt x="0" y="345"/>
                    </a:lnTo>
                    <a:lnTo>
                      <a:pt x="1" y="35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63" name="îsḷîdê">
                <a:extLst>
                  <a:ext uri="{FF2B5EF4-FFF2-40B4-BE49-F238E27FC236}">
                    <a16:creationId xmlns:a16="http://schemas.microsoft.com/office/drawing/2014/main" id="{86F33930-2C9C-49FF-AAC0-0537D6900CEB}"/>
                  </a:ext>
                </a:extLst>
              </p:cNvPr>
              <p:cNvSpPr/>
              <p:nvPr/>
            </p:nvSpPr>
            <p:spPr bwMode="auto">
              <a:xfrm rot="7377629">
                <a:off x="1015851" y="1908144"/>
                <a:ext cx="89851" cy="1427"/>
              </a:xfrm>
              <a:custGeom>
                <a:avLst/>
                <a:gdLst>
                  <a:gd name="T0" fmla="*/ 0 w 63"/>
                  <a:gd name="T1" fmla="*/ 0 h 1"/>
                  <a:gd name="T2" fmla="*/ 0 w 63"/>
                  <a:gd name="T3" fmla="*/ 0 h 1"/>
                  <a:gd name="T4" fmla="*/ 63 w 63"/>
                  <a:gd name="T5" fmla="*/ 1 h 1"/>
                  <a:gd name="T6" fmla="*/ 63 w 63"/>
                  <a:gd name="T7" fmla="*/ 1 h 1"/>
                  <a:gd name="T8" fmla="*/ 0 w 6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1">
                    <a:moveTo>
                      <a:pt x="0" y="0"/>
                    </a:moveTo>
                    <a:lnTo>
                      <a:pt x="0" y="0"/>
                    </a:lnTo>
                    <a:lnTo>
                      <a:pt x="63" y="1"/>
                    </a:lnTo>
                    <a:lnTo>
                      <a:pt x="63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64" name="iş1îďè">
                <a:extLst>
                  <a:ext uri="{FF2B5EF4-FFF2-40B4-BE49-F238E27FC236}">
                    <a16:creationId xmlns:a16="http://schemas.microsoft.com/office/drawing/2014/main" id="{720743FA-02A5-4BE0-8D02-9EDA2B848C90}"/>
                  </a:ext>
                </a:extLst>
              </p:cNvPr>
              <p:cNvSpPr/>
              <p:nvPr/>
            </p:nvSpPr>
            <p:spPr bwMode="auto">
              <a:xfrm rot="7377629">
                <a:off x="1015851" y="1908144"/>
                <a:ext cx="89851" cy="1427"/>
              </a:xfrm>
              <a:custGeom>
                <a:avLst/>
                <a:gdLst>
                  <a:gd name="T0" fmla="*/ 0 w 63"/>
                  <a:gd name="T1" fmla="*/ 0 h 1"/>
                  <a:gd name="T2" fmla="*/ 0 w 63"/>
                  <a:gd name="T3" fmla="*/ 0 h 1"/>
                  <a:gd name="T4" fmla="*/ 63 w 63"/>
                  <a:gd name="T5" fmla="*/ 1 h 1"/>
                  <a:gd name="T6" fmla="*/ 63 w 63"/>
                  <a:gd name="T7" fmla="*/ 1 h 1"/>
                  <a:gd name="T8" fmla="*/ 0 w 6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1">
                    <a:moveTo>
                      <a:pt x="0" y="0"/>
                    </a:moveTo>
                    <a:lnTo>
                      <a:pt x="0" y="0"/>
                    </a:lnTo>
                    <a:lnTo>
                      <a:pt x="63" y="1"/>
                    </a:lnTo>
                    <a:lnTo>
                      <a:pt x="63" y="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65" name="îśḻïḋé">
                <a:extLst>
                  <a:ext uri="{FF2B5EF4-FFF2-40B4-BE49-F238E27FC236}">
                    <a16:creationId xmlns:a16="http://schemas.microsoft.com/office/drawing/2014/main" id="{BEC273DA-2BF9-4735-9093-977ABAC45BA0}"/>
                  </a:ext>
                </a:extLst>
              </p:cNvPr>
              <p:cNvSpPr/>
              <p:nvPr/>
            </p:nvSpPr>
            <p:spPr bwMode="auto">
              <a:xfrm rot="7377629">
                <a:off x="758292" y="1738618"/>
                <a:ext cx="255289" cy="310910"/>
              </a:xfrm>
              <a:custGeom>
                <a:avLst/>
                <a:gdLst>
                  <a:gd name="T0" fmla="*/ 0 w 179"/>
                  <a:gd name="T1" fmla="*/ 0 h 218"/>
                  <a:gd name="T2" fmla="*/ 120 w 179"/>
                  <a:gd name="T3" fmla="*/ 194 h 218"/>
                  <a:gd name="T4" fmla="*/ 134 w 179"/>
                  <a:gd name="T5" fmla="*/ 218 h 218"/>
                  <a:gd name="T6" fmla="*/ 179 w 179"/>
                  <a:gd name="T7" fmla="*/ 192 h 218"/>
                  <a:gd name="T8" fmla="*/ 63 w 179"/>
                  <a:gd name="T9" fmla="*/ 1 h 218"/>
                  <a:gd name="T10" fmla="*/ 0 w 179"/>
                  <a:gd name="T11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9" h="218">
                    <a:moveTo>
                      <a:pt x="0" y="0"/>
                    </a:moveTo>
                    <a:lnTo>
                      <a:pt x="120" y="194"/>
                    </a:lnTo>
                    <a:lnTo>
                      <a:pt x="134" y="218"/>
                    </a:lnTo>
                    <a:lnTo>
                      <a:pt x="179" y="192"/>
                    </a:lnTo>
                    <a:lnTo>
                      <a:pt x="63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DCD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66" name="ï$ḻíḓé">
                <a:extLst>
                  <a:ext uri="{FF2B5EF4-FFF2-40B4-BE49-F238E27FC236}">
                    <a16:creationId xmlns:a16="http://schemas.microsoft.com/office/drawing/2014/main" id="{BED81156-7E2E-4B17-9C3C-F6FD3FECA826}"/>
                  </a:ext>
                </a:extLst>
              </p:cNvPr>
              <p:cNvSpPr/>
              <p:nvPr/>
            </p:nvSpPr>
            <p:spPr bwMode="auto">
              <a:xfrm rot="7377629">
                <a:off x="758292" y="1738618"/>
                <a:ext cx="255289" cy="310910"/>
              </a:xfrm>
              <a:custGeom>
                <a:avLst/>
                <a:gdLst>
                  <a:gd name="T0" fmla="*/ 0 w 179"/>
                  <a:gd name="T1" fmla="*/ 0 h 218"/>
                  <a:gd name="T2" fmla="*/ 120 w 179"/>
                  <a:gd name="T3" fmla="*/ 194 h 218"/>
                  <a:gd name="T4" fmla="*/ 134 w 179"/>
                  <a:gd name="T5" fmla="*/ 218 h 218"/>
                  <a:gd name="T6" fmla="*/ 179 w 179"/>
                  <a:gd name="T7" fmla="*/ 192 h 218"/>
                  <a:gd name="T8" fmla="*/ 63 w 179"/>
                  <a:gd name="T9" fmla="*/ 1 h 218"/>
                  <a:gd name="T10" fmla="*/ 0 w 179"/>
                  <a:gd name="T11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9" h="218">
                    <a:moveTo>
                      <a:pt x="0" y="0"/>
                    </a:moveTo>
                    <a:lnTo>
                      <a:pt x="120" y="194"/>
                    </a:lnTo>
                    <a:lnTo>
                      <a:pt x="134" y="218"/>
                    </a:lnTo>
                    <a:lnTo>
                      <a:pt x="179" y="192"/>
                    </a:lnTo>
                    <a:lnTo>
                      <a:pt x="63" y="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67" name="îṡliḍè">
                <a:extLst>
                  <a:ext uri="{FF2B5EF4-FFF2-40B4-BE49-F238E27FC236}">
                    <a16:creationId xmlns:a16="http://schemas.microsoft.com/office/drawing/2014/main" id="{39D89206-1566-4B66-A10F-3CC46984CC96}"/>
                  </a:ext>
                </a:extLst>
              </p:cNvPr>
              <p:cNvSpPr/>
              <p:nvPr/>
            </p:nvSpPr>
            <p:spPr bwMode="auto">
              <a:xfrm rot="7377629">
                <a:off x="665297" y="1870182"/>
                <a:ext cx="79867" cy="59900"/>
              </a:xfrm>
              <a:custGeom>
                <a:avLst/>
                <a:gdLst>
                  <a:gd name="T0" fmla="*/ 45 w 56"/>
                  <a:gd name="T1" fmla="*/ 0 h 42"/>
                  <a:gd name="T2" fmla="*/ 0 w 56"/>
                  <a:gd name="T3" fmla="*/ 26 h 42"/>
                  <a:gd name="T4" fmla="*/ 9 w 56"/>
                  <a:gd name="T5" fmla="*/ 42 h 42"/>
                  <a:gd name="T6" fmla="*/ 56 w 56"/>
                  <a:gd name="T7" fmla="*/ 16 h 42"/>
                  <a:gd name="T8" fmla="*/ 45 w 56"/>
                  <a:gd name="T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42">
                    <a:moveTo>
                      <a:pt x="45" y="0"/>
                    </a:moveTo>
                    <a:lnTo>
                      <a:pt x="0" y="26"/>
                    </a:lnTo>
                    <a:lnTo>
                      <a:pt x="9" y="42"/>
                    </a:lnTo>
                    <a:lnTo>
                      <a:pt x="56" y="16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AEAD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68" name="išḷïďé">
                <a:extLst>
                  <a:ext uri="{FF2B5EF4-FFF2-40B4-BE49-F238E27FC236}">
                    <a16:creationId xmlns:a16="http://schemas.microsoft.com/office/drawing/2014/main" id="{0FDDEC72-BEC5-4525-9AC5-E8C3A80C9B7D}"/>
                  </a:ext>
                </a:extLst>
              </p:cNvPr>
              <p:cNvSpPr/>
              <p:nvPr/>
            </p:nvSpPr>
            <p:spPr bwMode="auto">
              <a:xfrm rot="7377629">
                <a:off x="665297" y="1870182"/>
                <a:ext cx="79867" cy="59900"/>
              </a:xfrm>
              <a:custGeom>
                <a:avLst/>
                <a:gdLst>
                  <a:gd name="T0" fmla="*/ 45 w 56"/>
                  <a:gd name="T1" fmla="*/ 0 h 42"/>
                  <a:gd name="T2" fmla="*/ 0 w 56"/>
                  <a:gd name="T3" fmla="*/ 26 h 42"/>
                  <a:gd name="T4" fmla="*/ 9 w 56"/>
                  <a:gd name="T5" fmla="*/ 42 h 42"/>
                  <a:gd name="T6" fmla="*/ 56 w 56"/>
                  <a:gd name="T7" fmla="*/ 16 h 42"/>
                  <a:gd name="T8" fmla="*/ 45 w 56"/>
                  <a:gd name="T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42">
                    <a:moveTo>
                      <a:pt x="45" y="0"/>
                    </a:moveTo>
                    <a:lnTo>
                      <a:pt x="0" y="26"/>
                    </a:lnTo>
                    <a:lnTo>
                      <a:pt x="9" y="42"/>
                    </a:lnTo>
                    <a:lnTo>
                      <a:pt x="56" y="16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69" name="î$lïḋé">
                <a:extLst>
                  <a:ext uri="{FF2B5EF4-FFF2-40B4-BE49-F238E27FC236}">
                    <a16:creationId xmlns:a16="http://schemas.microsoft.com/office/drawing/2014/main" id="{38E7A1C8-02C6-4754-92C8-8764FB7208AE}"/>
                  </a:ext>
                </a:extLst>
              </p:cNvPr>
              <p:cNvSpPr/>
              <p:nvPr/>
            </p:nvSpPr>
            <p:spPr bwMode="auto">
              <a:xfrm rot="7377629">
                <a:off x="796726" y="1512188"/>
                <a:ext cx="212503" cy="333730"/>
              </a:xfrm>
              <a:custGeom>
                <a:avLst/>
                <a:gdLst>
                  <a:gd name="T0" fmla="*/ 6 w 149"/>
                  <a:gd name="T1" fmla="*/ 0 h 234"/>
                  <a:gd name="T2" fmla="*/ 6 w 149"/>
                  <a:gd name="T3" fmla="*/ 0 h 234"/>
                  <a:gd name="T4" fmla="*/ 0 w 149"/>
                  <a:gd name="T5" fmla="*/ 10 h 234"/>
                  <a:gd name="T6" fmla="*/ 130 w 149"/>
                  <a:gd name="T7" fmla="*/ 223 h 234"/>
                  <a:gd name="T8" fmla="*/ 140 w 149"/>
                  <a:gd name="T9" fmla="*/ 218 h 234"/>
                  <a:gd name="T10" fmla="*/ 149 w 149"/>
                  <a:gd name="T11" fmla="*/ 234 h 234"/>
                  <a:gd name="T12" fmla="*/ 6 w 149"/>
                  <a:gd name="T13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" h="234">
                    <a:moveTo>
                      <a:pt x="6" y="0"/>
                    </a:moveTo>
                    <a:lnTo>
                      <a:pt x="6" y="0"/>
                    </a:lnTo>
                    <a:lnTo>
                      <a:pt x="0" y="10"/>
                    </a:lnTo>
                    <a:lnTo>
                      <a:pt x="130" y="223"/>
                    </a:lnTo>
                    <a:lnTo>
                      <a:pt x="140" y="218"/>
                    </a:lnTo>
                    <a:lnTo>
                      <a:pt x="149" y="23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70" name="ïšḷíḑé">
                <a:extLst>
                  <a:ext uri="{FF2B5EF4-FFF2-40B4-BE49-F238E27FC236}">
                    <a16:creationId xmlns:a16="http://schemas.microsoft.com/office/drawing/2014/main" id="{25F5402F-FEE5-47FE-95B3-1013CE4974C2}"/>
                  </a:ext>
                </a:extLst>
              </p:cNvPr>
              <p:cNvSpPr/>
              <p:nvPr/>
            </p:nvSpPr>
            <p:spPr bwMode="auto">
              <a:xfrm rot="7377629">
                <a:off x="796726" y="1512188"/>
                <a:ext cx="212503" cy="333730"/>
              </a:xfrm>
              <a:custGeom>
                <a:avLst/>
                <a:gdLst>
                  <a:gd name="T0" fmla="*/ 6 w 149"/>
                  <a:gd name="T1" fmla="*/ 0 h 234"/>
                  <a:gd name="T2" fmla="*/ 6 w 149"/>
                  <a:gd name="T3" fmla="*/ 0 h 234"/>
                  <a:gd name="T4" fmla="*/ 0 w 149"/>
                  <a:gd name="T5" fmla="*/ 10 h 234"/>
                  <a:gd name="T6" fmla="*/ 130 w 149"/>
                  <a:gd name="T7" fmla="*/ 223 h 234"/>
                  <a:gd name="T8" fmla="*/ 140 w 149"/>
                  <a:gd name="T9" fmla="*/ 218 h 234"/>
                  <a:gd name="T10" fmla="*/ 149 w 149"/>
                  <a:gd name="T11" fmla="*/ 234 h 234"/>
                  <a:gd name="T12" fmla="*/ 6 w 149"/>
                  <a:gd name="T13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" h="234">
                    <a:moveTo>
                      <a:pt x="6" y="0"/>
                    </a:moveTo>
                    <a:lnTo>
                      <a:pt x="6" y="0"/>
                    </a:lnTo>
                    <a:lnTo>
                      <a:pt x="0" y="10"/>
                    </a:lnTo>
                    <a:lnTo>
                      <a:pt x="130" y="223"/>
                    </a:lnTo>
                    <a:lnTo>
                      <a:pt x="140" y="218"/>
                    </a:lnTo>
                    <a:lnTo>
                      <a:pt x="149" y="234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71" name="ïṩḷîḓé">
                <a:extLst>
                  <a:ext uri="{FF2B5EF4-FFF2-40B4-BE49-F238E27FC236}">
                    <a16:creationId xmlns:a16="http://schemas.microsoft.com/office/drawing/2014/main" id="{FC5AC1D4-13F2-450C-9AE5-FDB4AF63B446}"/>
                  </a:ext>
                </a:extLst>
              </p:cNvPr>
              <p:cNvSpPr/>
              <p:nvPr/>
            </p:nvSpPr>
            <p:spPr bwMode="auto">
              <a:xfrm rot="7377629">
                <a:off x="705567" y="1655342"/>
                <a:ext cx="27098" cy="29951"/>
              </a:xfrm>
              <a:custGeom>
                <a:avLst/>
                <a:gdLst>
                  <a:gd name="T0" fmla="*/ 10 w 19"/>
                  <a:gd name="T1" fmla="*/ 0 h 21"/>
                  <a:gd name="T2" fmla="*/ 0 w 19"/>
                  <a:gd name="T3" fmla="*/ 5 h 21"/>
                  <a:gd name="T4" fmla="*/ 10 w 19"/>
                  <a:gd name="T5" fmla="*/ 21 h 21"/>
                  <a:gd name="T6" fmla="*/ 19 w 19"/>
                  <a:gd name="T7" fmla="*/ 16 h 21"/>
                  <a:gd name="T8" fmla="*/ 10 w 19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1">
                    <a:moveTo>
                      <a:pt x="10" y="0"/>
                    </a:moveTo>
                    <a:lnTo>
                      <a:pt x="0" y="5"/>
                    </a:lnTo>
                    <a:lnTo>
                      <a:pt x="10" y="21"/>
                    </a:lnTo>
                    <a:lnTo>
                      <a:pt x="19" y="16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C1C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72" name="îśľidé">
                <a:extLst>
                  <a:ext uri="{FF2B5EF4-FFF2-40B4-BE49-F238E27FC236}">
                    <a16:creationId xmlns:a16="http://schemas.microsoft.com/office/drawing/2014/main" id="{31871E0C-F14F-4A7F-B0A2-B4B6E795B1BE}"/>
                  </a:ext>
                </a:extLst>
              </p:cNvPr>
              <p:cNvSpPr/>
              <p:nvPr/>
            </p:nvSpPr>
            <p:spPr bwMode="auto">
              <a:xfrm rot="7377629">
                <a:off x="705567" y="1655342"/>
                <a:ext cx="27098" cy="29951"/>
              </a:xfrm>
              <a:custGeom>
                <a:avLst/>
                <a:gdLst>
                  <a:gd name="T0" fmla="*/ 10 w 19"/>
                  <a:gd name="T1" fmla="*/ 0 h 21"/>
                  <a:gd name="T2" fmla="*/ 0 w 19"/>
                  <a:gd name="T3" fmla="*/ 5 h 21"/>
                  <a:gd name="T4" fmla="*/ 10 w 19"/>
                  <a:gd name="T5" fmla="*/ 21 h 21"/>
                  <a:gd name="T6" fmla="*/ 19 w 19"/>
                  <a:gd name="T7" fmla="*/ 16 h 21"/>
                  <a:gd name="T8" fmla="*/ 10 w 19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1">
                    <a:moveTo>
                      <a:pt x="10" y="0"/>
                    </a:moveTo>
                    <a:lnTo>
                      <a:pt x="0" y="5"/>
                    </a:lnTo>
                    <a:lnTo>
                      <a:pt x="10" y="21"/>
                    </a:lnTo>
                    <a:lnTo>
                      <a:pt x="19" y="16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73" name="îSļîḍe">
                <a:extLst>
                  <a:ext uri="{FF2B5EF4-FFF2-40B4-BE49-F238E27FC236}">
                    <a16:creationId xmlns:a16="http://schemas.microsoft.com/office/drawing/2014/main" id="{C08D0806-4E57-4F41-940C-FFC6F93B40BB}"/>
                  </a:ext>
                </a:extLst>
              </p:cNvPr>
              <p:cNvSpPr/>
              <p:nvPr/>
            </p:nvSpPr>
            <p:spPr bwMode="auto">
              <a:xfrm rot="7377629">
                <a:off x="1405742" y="1737445"/>
                <a:ext cx="142619" cy="112670"/>
              </a:xfrm>
              <a:custGeom>
                <a:avLst/>
                <a:gdLst>
                  <a:gd name="T0" fmla="*/ 31 w 75"/>
                  <a:gd name="T1" fmla="*/ 24 h 62"/>
                  <a:gd name="T2" fmla="*/ 75 w 75"/>
                  <a:gd name="T3" fmla="*/ 22 h 62"/>
                  <a:gd name="T4" fmla="*/ 23 w 75"/>
                  <a:gd name="T5" fmla="*/ 10 h 62"/>
                  <a:gd name="T6" fmla="*/ 8 w 75"/>
                  <a:gd name="T7" fmla="*/ 62 h 62"/>
                  <a:gd name="T8" fmla="*/ 31 w 75"/>
                  <a:gd name="T9" fmla="*/ 2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62">
                    <a:moveTo>
                      <a:pt x="31" y="24"/>
                    </a:moveTo>
                    <a:cubicBezTo>
                      <a:pt x="45" y="16"/>
                      <a:pt x="61" y="16"/>
                      <a:pt x="75" y="22"/>
                    </a:cubicBezTo>
                    <a:cubicBezTo>
                      <a:pt x="61" y="6"/>
                      <a:pt x="39" y="0"/>
                      <a:pt x="23" y="10"/>
                    </a:cubicBezTo>
                    <a:cubicBezTo>
                      <a:pt x="6" y="20"/>
                      <a:pt x="0" y="42"/>
                      <a:pt x="8" y="62"/>
                    </a:cubicBezTo>
                    <a:cubicBezTo>
                      <a:pt x="10" y="46"/>
                      <a:pt x="18" y="32"/>
                      <a:pt x="31" y="24"/>
                    </a:cubicBezTo>
                  </a:path>
                </a:pathLst>
              </a:custGeom>
              <a:solidFill>
                <a:srgbClr val="CCCB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74" name="îŝľíḍe">
                <a:extLst>
                  <a:ext uri="{FF2B5EF4-FFF2-40B4-BE49-F238E27FC236}">
                    <a16:creationId xmlns:a16="http://schemas.microsoft.com/office/drawing/2014/main" id="{5075C14C-5416-47DD-AFD1-7C06FC0D6BBA}"/>
                  </a:ext>
                </a:extLst>
              </p:cNvPr>
              <p:cNvSpPr/>
              <p:nvPr/>
            </p:nvSpPr>
            <p:spPr bwMode="auto">
              <a:xfrm rot="7377629">
                <a:off x="1482048" y="1760218"/>
                <a:ext cx="41360" cy="61327"/>
              </a:xfrm>
              <a:custGeom>
                <a:avLst/>
                <a:gdLst>
                  <a:gd name="T0" fmla="*/ 29 w 29"/>
                  <a:gd name="T1" fmla="*/ 41 h 43"/>
                  <a:gd name="T2" fmla="*/ 25 w 29"/>
                  <a:gd name="T3" fmla="*/ 43 h 43"/>
                  <a:gd name="T4" fmla="*/ 0 w 29"/>
                  <a:gd name="T5" fmla="*/ 2 h 43"/>
                  <a:gd name="T6" fmla="*/ 4 w 29"/>
                  <a:gd name="T7" fmla="*/ 0 h 43"/>
                  <a:gd name="T8" fmla="*/ 29 w 29"/>
                  <a:gd name="T9" fmla="*/ 4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43">
                    <a:moveTo>
                      <a:pt x="29" y="41"/>
                    </a:moveTo>
                    <a:lnTo>
                      <a:pt x="25" y="43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29" y="41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75" name="íSḻíḑê">
                <a:extLst>
                  <a:ext uri="{FF2B5EF4-FFF2-40B4-BE49-F238E27FC236}">
                    <a16:creationId xmlns:a16="http://schemas.microsoft.com/office/drawing/2014/main" id="{340AD41C-C114-44CE-870A-9946C06FDA72}"/>
                  </a:ext>
                </a:extLst>
              </p:cNvPr>
              <p:cNvSpPr/>
              <p:nvPr/>
            </p:nvSpPr>
            <p:spPr bwMode="auto">
              <a:xfrm rot="7377629">
                <a:off x="1483917" y="1720636"/>
                <a:ext cx="41360" cy="61327"/>
              </a:xfrm>
              <a:custGeom>
                <a:avLst/>
                <a:gdLst>
                  <a:gd name="T0" fmla="*/ 4 w 29"/>
                  <a:gd name="T1" fmla="*/ 0 h 43"/>
                  <a:gd name="T2" fmla="*/ 0 w 29"/>
                  <a:gd name="T3" fmla="*/ 1 h 43"/>
                  <a:gd name="T4" fmla="*/ 25 w 29"/>
                  <a:gd name="T5" fmla="*/ 43 h 43"/>
                  <a:gd name="T6" fmla="*/ 29 w 29"/>
                  <a:gd name="T7" fmla="*/ 41 h 43"/>
                  <a:gd name="T8" fmla="*/ 4 w 29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43">
                    <a:moveTo>
                      <a:pt x="4" y="0"/>
                    </a:moveTo>
                    <a:lnTo>
                      <a:pt x="0" y="1"/>
                    </a:lnTo>
                    <a:lnTo>
                      <a:pt x="25" y="43"/>
                    </a:lnTo>
                    <a:lnTo>
                      <a:pt x="29" y="4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76" name="ïsḷîḍê">
                <a:extLst>
                  <a:ext uri="{FF2B5EF4-FFF2-40B4-BE49-F238E27FC236}">
                    <a16:creationId xmlns:a16="http://schemas.microsoft.com/office/drawing/2014/main" id="{592785A0-E215-4C95-9A4F-8B7E48C7ADDF}"/>
                  </a:ext>
                </a:extLst>
              </p:cNvPr>
              <p:cNvSpPr/>
              <p:nvPr/>
            </p:nvSpPr>
            <p:spPr bwMode="auto">
              <a:xfrm rot="7377629">
                <a:off x="1481280" y="1799202"/>
                <a:ext cx="39933" cy="61327"/>
              </a:xfrm>
              <a:custGeom>
                <a:avLst/>
                <a:gdLst>
                  <a:gd name="T0" fmla="*/ 3 w 28"/>
                  <a:gd name="T1" fmla="*/ 0 h 43"/>
                  <a:gd name="T2" fmla="*/ 0 w 28"/>
                  <a:gd name="T3" fmla="*/ 2 h 43"/>
                  <a:gd name="T4" fmla="*/ 25 w 28"/>
                  <a:gd name="T5" fmla="*/ 43 h 43"/>
                  <a:gd name="T6" fmla="*/ 28 w 28"/>
                  <a:gd name="T7" fmla="*/ 42 h 43"/>
                  <a:gd name="T8" fmla="*/ 3 w 28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43">
                    <a:moveTo>
                      <a:pt x="3" y="0"/>
                    </a:moveTo>
                    <a:lnTo>
                      <a:pt x="0" y="2"/>
                    </a:lnTo>
                    <a:lnTo>
                      <a:pt x="25" y="43"/>
                    </a:lnTo>
                    <a:lnTo>
                      <a:pt x="28" y="4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77" name="îṣ1idé">
                <a:extLst>
                  <a:ext uri="{FF2B5EF4-FFF2-40B4-BE49-F238E27FC236}">
                    <a16:creationId xmlns:a16="http://schemas.microsoft.com/office/drawing/2014/main" id="{DCB0294C-1B6A-41FF-AE56-4B6EF9011A71}"/>
                  </a:ext>
                </a:extLst>
              </p:cNvPr>
              <p:cNvSpPr/>
              <p:nvPr/>
            </p:nvSpPr>
            <p:spPr bwMode="auto">
              <a:xfrm rot="7377629">
                <a:off x="1481280" y="1799202"/>
                <a:ext cx="39933" cy="61327"/>
              </a:xfrm>
              <a:custGeom>
                <a:avLst/>
                <a:gdLst>
                  <a:gd name="T0" fmla="*/ 3 w 28"/>
                  <a:gd name="T1" fmla="*/ 0 h 43"/>
                  <a:gd name="T2" fmla="*/ 0 w 28"/>
                  <a:gd name="T3" fmla="*/ 2 h 43"/>
                  <a:gd name="T4" fmla="*/ 25 w 28"/>
                  <a:gd name="T5" fmla="*/ 43 h 43"/>
                  <a:gd name="T6" fmla="*/ 28 w 28"/>
                  <a:gd name="T7" fmla="*/ 42 h 43"/>
                  <a:gd name="T8" fmla="*/ 3 w 28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43">
                    <a:moveTo>
                      <a:pt x="3" y="0"/>
                    </a:moveTo>
                    <a:lnTo>
                      <a:pt x="0" y="2"/>
                    </a:lnTo>
                    <a:lnTo>
                      <a:pt x="25" y="43"/>
                    </a:lnTo>
                    <a:lnTo>
                      <a:pt x="28" y="4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78" name="iṩ1îḋe">
                <a:extLst>
                  <a:ext uri="{FF2B5EF4-FFF2-40B4-BE49-F238E27FC236}">
                    <a16:creationId xmlns:a16="http://schemas.microsoft.com/office/drawing/2014/main" id="{54F8A9D1-1034-4BEE-BA69-21117F1CEB33}"/>
                  </a:ext>
                </a:extLst>
              </p:cNvPr>
              <p:cNvSpPr/>
              <p:nvPr/>
            </p:nvSpPr>
            <p:spPr bwMode="auto">
              <a:xfrm rot="7377629">
                <a:off x="1515826" y="1813485"/>
                <a:ext cx="86998" cy="21393"/>
              </a:xfrm>
              <a:custGeom>
                <a:avLst/>
                <a:gdLst>
                  <a:gd name="T0" fmla="*/ 2 w 46"/>
                  <a:gd name="T1" fmla="*/ 0 h 12"/>
                  <a:gd name="T2" fmla="*/ 0 w 46"/>
                  <a:gd name="T3" fmla="*/ 0 h 12"/>
                  <a:gd name="T4" fmla="*/ 0 w 46"/>
                  <a:gd name="T5" fmla="*/ 0 h 12"/>
                  <a:gd name="T6" fmla="*/ 2 w 46"/>
                  <a:gd name="T7" fmla="*/ 0 h 12"/>
                  <a:gd name="T8" fmla="*/ 46 w 46"/>
                  <a:gd name="T9" fmla="*/ 12 h 12"/>
                  <a:gd name="T10" fmla="*/ 2 w 46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12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17" y="0"/>
                      <a:pt x="32" y="4"/>
                      <a:pt x="46" y="12"/>
                    </a:cubicBezTo>
                    <a:cubicBezTo>
                      <a:pt x="32" y="4"/>
                      <a:pt x="17" y="0"/>
                      <a:pt x="2" y="0"/>
                    </a:cubicBezTo>
                  </a:path>
                </a:pathLst>
              </a:custGeom>
              <a:solidFill>
                <a:srgbClr val="E6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79" name="isļîḓê">
                <a:extLst>
                  <a:ext uri="{FF2B5EF4-FFF2-40B4-BE49-F238E27FC236}">
                    <a16:creationId xmlns:a16="http://schemas.microsoft.com/office/drawing/2014/main" id="{785DD873-3C8C-4124-894A-C015C739EC9F}"/>
                  </a:ext>
                </a:extLst>
              </p:cNvPr>
              <p:cNvSpPr/>
              <p:nvPr/>
            </p:nvSpPr>
            <p:spPr bwMode="auto">
              <a:xfrm rot="7377629">
                <a:off x="716453" y="1474918"/>
                <a:ext cx="483481" cy="785834"/>
              </a:xfrm>
              <a:custGeom>
                <a:avLst/>
                <a:gdLst>
                  <a:gd name="T0" fmla="*/ 0 w 256"/>
                  <a:gd name="T1" fmla="*/ 0 h 432"/>
                  <a:gd name="T2" fmla="*/ 13 w 256"/>
                  <a:gd name="T3" fmla="*/ 83 h 432"/>
                  <a:gd name="T4" fmla="*/ 155 w 256"/>
                  <a:gd name="T5" fmla="*/ 323 h 432"/>
                  <a:gd name="T6" fmla="*/ 256 w 256"/>
                  <a:gd name="T7" fmla="*/ 432 h 432"/>
                  <a:gd name="T8" fmla="*/ 201 w 256"/>
                  <a:gd name="T9" fmla="*/ 339 h 432"/>
                  <a:gd name="T10" fmla="*/ 194 w 256"/>
                  <a:gd name="T11" fmla="*/ 327 h 432"/>
                  <a:gd name="T12" fmla="*/ 183 w 256"/>
                  <a:gd name="T13" fmla="*/ 308 h 432"/>
                  <a:gd name="T14" fmla="*/ 0 w 256"/>
                  <a:gd name="T15" fmla="*/ 0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6" h="432">
                    <a:moveTo>
                      <a:pt x="0" y="0"/>
                    </a:moveTo>
                    <a:cubicBezTo>
                      <a:pt x="16" y="27"/>
                      <a:pt x="20" y="57"/>
                      <a:pt x="13" y="83"/>
                    </a:cubicBezTo>
                    <a:cubicBezTo>
                      <a:pt x="155" y="323"/>
                      <a:pt x="155" y="323"/>
                      <a:pt x="155" y="323"/>
                    </a:cubicBezTo>
                    <a:cubicBezTo>
                      <a:pt x="194" y="350"/>
                      <a:pt x="229" y="387"/>
                      <a:pt x="256" y="432"/>
                    </a:cubicBezTo>
                    <a:cubicBezTo>
                      <a:pt x="201" y="339"/>
                      <a:pt x="201" y="339"/>
                      <a:pt x="201" y="339"/>
                    </a:cubicBezTo>
                    <a:cubicBezTo>
                      <a:pt x="194" y="327"/>
                      <a:pt x="194" y="327"/>
                      <a:pt x="194" y="327"/>
                    </a:cubicBezTo>
                    <a:cubicBezTo>
                      <a:pt x="183" y="308"/>
                      <a:pt x="183" y="308"/>
                      <a:pt x="183" y="30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A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80" name="íṩ1îdé">
                <a:extLst>
                  <a:ext uri="{FF2B5EF4-FFF2-40B4-BE49-F238E27FC236}">
                    <a16:creationId xmlns:a16="http://schemas.microsoft.com/office/drawing/2014/main" id="{BEB0FFCA-1658-4647-BD21-7495F138D6AE}"/>
                  </a:ext>
                </a:extLst>
              </p:cNvPr>
              <p:cNvSpPr/>
              <p:nvPr/>
            </p:nvSpPr>
            <p:spPr bwMode="auto">
              <a:xfrm rot="7377629">
                <a:off x="1329807" y="1686377"/>
                <a:ext cx="203946" cy="249585"/>
              </a:xfrm>
              <a:custGeom>
                <a:avLst/>
                <a:gdLst>
                  <a:gd name="T0" fmla="*/ 2 w 108"/>
                  <a:gd name="T1" fmla="*/ 0 h 137"/>
                  <a:gd name="T2" fmla="*/ 0 w 108"/>
                  <a:gd name="T3" fmla="*/ 0 h 137"/>
                  <a:gd name="T4" fmla="*/ 32 w 108"/>
                  <a:gd name="T5" fmla="*/ 28 h 137"/>
                  <a:gd name="T6" fmla="*/ 37 w 108"/>
                  <a:gd name="T7" fmla="*/ 27 h 137"/>
                  <a:gd name="T8" fmla="*/ 38 w 108"/>
                  <a:gd name="T9" fmla="*/ 27 h 137"/>
                  <a:gd name="T10" fmla="*/ 32 w 108"/>
                  <a:gd name="T11" fmla="*/ 16 h 137"/>
                  <a:gd name="T12" fmla="*/ 34 w 108"/>
                  <a:gd name="T13" fmla="*/ 14 h 137"/>
                  <a:gd name="T14" fmla="*/ 42 w 108"/>
                  <a:gd name="T15" fmla="*/ 28 h 137"/>
                  <a:gd name="T16" fmla="*/ 71 w 108"/>
                  <a:gd name="T17" fmla="*/ 44 h 137"/>
                  <a:gd name="T18" fmla="*/ 50 w 108"/>
                  <a:gd name="T19" fmla="*/ 40 h 137"/>
                  <a:gd name="T20" fmla="*/ 50 w 108"/>
                  <a:gd name="T21" fmla="*/ 40 h 137"/>
                  <a:gd name="T22" fmla="*/ 53 w 108"/>
                  <a:gd name="T23" fmla="*/ 47 h 137"/>
                  <a:gd name="T24" fmla="*/ 51 w 108"/>
                  <a:gd name="T25" fmla="*/ 48 h 137"/>
                  <a:gd name="T26" fmla="*/ 46 w 108"/>
                  <a:gd name="T27" fmla="*/ 40 h 137"/>
                  <a:gd name="T28" fmla="*/ 42 w 108"/>
                  <a:gd name="T29" fmla="*/ 41 h 137"/>
                  <a:gd name="T30" fmla="*/ 61 w 108"/>
                  <a:gd name="T31" fmla="*/ 70 h 137"/>
                  <a:gd name="T32" fmla="*/ 101 w 108"/>
                  <a:gd name="T33" fmla="*/ 137 h 137"/>
                  <a:gd name="T34" fmla="*/ 88 w 108"/>
                  <a:gd name="T35" fmla="*/ 54 h 137"/>
                  <a:gd name="T36" fmla="*/ 88 w 108"/>
                  <a:gd name="T37" fmla="*/ 54 h 137"/>
                  <a:gd name="T38" fmla="*/ 88 w 108"/>
                  <a:gd name="T39" fmla="*/ 54 h 137"/>
                  <a:gd name="T40" fmla="*/ 46 w 108"/>
                  <a:gd name="T41" fmla="*/ 12 h 137"/>
                  <a:gd name="T42" fmla="*/ 2 w 108"/>
                  <a:gd name="T43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8" h="137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9" y="5"/>
                      <a:pt x="20" y="14"/>
                      <a:pt x="32" y="28"/>
                    </a:cubicBezTo>
                    <a:cubicBezTo>
                      <a:pt x="33" y="27"/>
                      <a:pt x="35" y="27"/>
                      <a:pt x="37" y="27"/>
                    </a:cubicBezTo>
                    <a:cubicBezTo>
                      <a:pt x="37" y="27"/>
                      <a:pt x="38" y="27"/>
                      <a:pt x="38" y="27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53" y="29"/>
                      <a:pt x="63" y="35"/>
                      <a:pt x="71" y="44"/>
                    </a:cubicBezTo>
                    <a:cubicBezTo>
                      <a:pt x="64" y="41"/>
                      <a:pt x="57" y="40"/>
                      <a:pt x="50" y="40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53" y="47"/>
                      <a:pt x="53" y="47"/>
                      <a:pt x="53" y="47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45" y="40"/>
                      <a:pt x="43" y="40"/>
                      <a:pt x="42" y="41"/>
                    </a:cubicBezTo>
                    <a:cubicBezTo>
                      <a:pt x="49" y="49"/>
                      <a:pt x="55" y="59"/>
                      <a:pt x="61" y="70"/>
                    </a:cubicBezTo>
                    <a:cubicBezTo>
                      <a:pt x="101" y="137"/>
                      <a:pt x="101" y="137"/>
                      <a:pt x="101" y="137"/>
                    </a:cubicBezTo>
                    <a:cubicBezTo>
                      <a:pt x="108" y="111"/>
                      <a:pt x="104" y="81"/>
                      <a:pt x="88" y="54"/>
                    </a:cubicBezTo>
                    <a:cubicBezTo>
                      <a:pt x="88" y="54"/>
                      <a:pt x="88" y="54"/>
                      <a:pt x="88" y="54"/>
                    </a:cubicBezTo>
                    <a:cubicBezTo>
                      <a:pt x="88" y="54"/>
                      <a:pt x="88" y="54"/>
                      <a:pt x="88" y="54"/>
                    </a:cubicBezTo>
                    <a:cubicBezTo>
                      <a:pt x="78" y="35"/>
                      <a:pt x="63" y="21"/>
                      <a:pt x="46" y="12"/>
                    </a:cubicBezTo>
                    <a:cubicBezTo>
                      <a:pt x="32" y="4"/>
                      <a:pt x="17" y="0"/>
                      <a:pt x="2" y="0"/>
                    </a:cubicBezTo>
                  </a:path>
                </a:pathLst>
              </a:custGeom>
              <a:solidFill>
                <a:srgbClr val="DA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81" name="îśļîdê">
                <a:extLst>
                  <a:ext uri="{FF2B5EF4-FFF2-40B4-BE49-F238E27FC236}">
                    <a16:creationId xmlns:a16="http://schemas.microsoft.com/office/drawing/2014/main" id="{53B24069-0C5E-43FE-9E72-710D934A9CE4}"/>
                  </a:ext>
                </a:extLst>
              </p:cNvPr>
              <p:cNvSpPr/>
              <p:nvPr/>
            </p:nvSpPr>
            <p:spPr bwMode="auto">
              <a:xfrm rot="7377629">
                <a:off x="382890" y="1598270"/>
                <a:ext cx="272404" cy="415023"/>
              </a:xfrm>
              <a:custGeom>
                <a:avLst/>
                <a:gdLst>
                  <a:gd name="T0" fmla="*/ 144 w 144"/>
                  <a:gd name="T1" fmla="*/ 228 h 228"/>
                  <a:gd name="T2" fmla="*/ 144 w 144"/>
                  <a:gd name="T3" fmla="*/ 228 h 228"/>
                  <a:gd name="T4" fmla="*/ 144 w 144"/>
                  <a:gd name="T5" fmla="*/ 228 h 228"/>
                  <a:gd name="T6" fmla="*/ 0 w 144"/>
                  <a:gd name="T7" fmla="*/ 0 h 228"/>
                  <a:gd name="T8" fmla="*/ 73 w 144"/>
                  <a:gd name="T9" fmla="*/ 125 h 228"/>
                  <a:gd name="T10" fmla="*/ 108 w 144"/>
                  <a:gd name="T11" fmla="*/ 189 h 228"/>
                  <a:gd name="T12" fmla="*/ 137 w 144"/>
                  <a:gd name="T13" fmla="*/ 196 h 228"/>
                  <a:gd name="T14" fmla="*/ 144 w 144"/>
                  <a:gd name="T15" fmla="*/ 228 h 228"/>
                  <a:gd name="T16" fmla="*/ 101 w 144"/>
                  <a:gd name="T17" fmla="*/ 109 h 228"/>
                  <a:gd name="T18" fmla="*/ 101 w 144"/>
                  <a:gd name="T19" fmla="*/ 109 h 228"/>
                  <a:gd name="T20" fmla="*/ 101 w 144"/>
                  <a:gd name="T21" fmla="*/ 109 h 228"/>
                  <a:gd name="T22" fmla="*/ 0 w 144"/>
                  <a:gd name="T23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228">
                    <a:moveTo>
                      <a:pt x="144" y="228"/>
                    </a:moveTo>
                    <a:cubicBezTo>
                      <a:pt x="144" y="228"/>
                      <a:pt x="144" y="228"/>
                      <a:pt x="144" y="228"/>
                    </a:cubicBezTo>
                    <a:cubicBezTo>
                      <a:pt x="144" y="228"/>
                      <a:pt x="144" y="228"/>
                      <a:pt x="144" y="228"/>
                    </a:cubicBezTo>
                    <a:moveTo>
                      <a:pt x="0" y="0"/>
                    </a:moveTo>
                    <a:cubicBezTo>
                      <a:pt x="73" y="125"/>
                      <a:pt x="73" y="125"/>
                      <a:pt x="73" y="125"/>
                    </a:cubicBezTo>
                    <a:cubicBezTo>
                      <a:pt x="86" y="146"/>
                      <a:pt x="98" y="168"/>
                      <a:pt x="108" y="189"/>
                    </a:cubicBezTo>
                    <a:cubicBezTo>
                      <a:pt x="137" y="196"/>
                      <a:pt x="137" y="196"/>
                      <a:pt x="137" y="196"/>
                    </a:cubicBezTo>
                    <a:cubicBezTo>
                      <a:pt x="140" y="207"/>
                      <a:pt x="142" y="218"/>
                      <a:pt x="144" y="228"/>
                    </a:cubicBezTo>
                    <a:cubicBezTo>
                      <a:pt x="138" y="188"/>
                      <a:pt x="123" y="147"/>
                      <a:pt x="101" y="109"/>
                    </a:cubicBezTo>
                    <a:cubicBezTo>
                      <a:pt x="101" y="109"/>
                      <a:pt x="101" y="109"/>
                      <a:pt x="101" y="109"/>
                    </a:cubicBezTo>
                    <a:cubicBezTo>
                      <a:pt x="101" y="109"/>
                      <a:pt x="101" y="109"/>
                      <a:pt x="101" y="109"/>
                    </a:cubicBezTo>
                    <a:cubicBezTo>
                      <a:pt x="74" y="64"/>
                      <a:pt x="39" y="27"/>
                      <a:pt x="0" y="0"/>
                    </a:cubicBezTo>
                  </a:path>
                </a:pathLst>
              </a:custGeom>
              <a:solidFill>
                <a:srgbClr val="DA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82" name="ïsļîďé">
                <a:extLst>
                  <a:ext uri="{FF2B5EF4-FFF2-40B4-BE49-F238E27FC236}">
                    <a16:creationId xmlns:a16="http://schemas.microsoft.com/office/drawing/2014/main" id="{B79C331B-E4FB-4507-9058-3E486732C906}"/>
                  </a:ext>
                </a:extLst>
              </p:cNvPr>
              <p:cNvSpPr/>
              <p:nvPr/>
            </p:nvSpPr>
            <p:spPr bwMode="auto">
              <a:xfrm rot="7377629">
                <a:off x="232932" y="1685819"/>
                <a:ext cx="77015" cy="175422"/>
              </a:xfrm>
              <a:custGeom>
                <a:avLst/>
                <a:gdLst>
                  <a:gd name="T0" fmla="*/ 0 w 41"/>
                  <a:gd name="T1" fmla="*/ 0 h 97"/>
                  <a:gd name="T2" fmla="*/ 41 w 41"/>
                  <a:gd name="T3" fmla="*/ 97 h 97"/>
                  <a:gd name="T4" fmla="*/ 36 w 41"/>
                  <a:gd name="T5" fmla="*/ 39 h 97"/>
                  <a:gd name="T6" fmla="*/ 36 w 41"/>
                  <a:gd name="T7" fmla="*/ 39 h 97"/>
                  <a:gd name="T8" fmla="*/ 36 w 41"/>
                  <a:gd name="T9" fmla="*/ 39 h 97"/>
                  <a:gd name="T10" fmla="*/ 29 w 41"/>
                  <a:gd name="T11" fmla="*/ 7 h 97"/>
                  <a:gd name="T12" fmla="*/ 0 w 41"/>
                  <a:gd name="T13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97">
                    <a:moveTo>
                      <a:pt x="0" y="0"/>
                    </a:moveTo>
                    <a:cubicBezTo>
                      <a:pt x="17" y="34"/>
                      <a:pt x="31" y="67"/>
                      <a:pt x="41" y="97"/>
                    </a:cubicBezTo>
                    <a:cubicBezTo>
                      <a:pt x="41" y="78"/>
                      <a:pt x="39" y="59"/>
                      <a:pt x="36" y="39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4" y="29"/>
                      <a:pt x="32" y="18"/>
                      <a:pt x="29" y="7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C3C1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83" name="ïŝļïḋê">
                <a:extLst>
                  <a:ext uri="{FF2B5EF4-FFF2-40B4-BE49-F238E27FC236}">
                    <a16:creationId xmlns:a16="http://schemas.microsoft.com/office/drawing/2014/main" id="{2DD92FEE-4726-4441-AEDB-F84208F0C9C5}"/>
                  </a:ext>
                </a:extLst>
              </p:cNvPr>
              <p:cNvSpPr/>
              <p:nvPr/>
            </p:nvSpPr>
            <p:spPr bwMode="auto">
              <a:xfrm rot="7377629">
                <a:off x="701490" y="1850515"/>
                <a:ext cx="12836" cy="22819"/>
              </a:xfrm>
              <a:custGeom>
                <a:avLst/>
                <a:gdLst>
                  <a:gd name="T0" fmla="*/ 0 w 9"/>
                  <a:gd name="T1" fmla="*/ 0 h 16"/>
                  <a:gd name="T2" fmla="*/ 0 w 9"/>
                  <a:gd name="T3" fmla="*/ 0 h 16"/>
                  <a:gd name="T4" fmla="*/ 9 w 9"/>
                  <a:gd name="T5" fmla="*/ 16 h 16"/>
                  <a:gd name="T6" fmla="*/ 0 w 9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6">
                    <a:moveTo>
                      <a:pt x="0" y="0"/>
                    </a:moveTo>
                    <a:lnTo>
                      <a:pt x="0" y="0"/>
                    </a:lnTo>
                    <a:lnTo>
                      <a:pt x="9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8B6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84" name="ïšḷîḍè">
                <a:extLst>
                  <a:ext uri="{FF2B5EF4-FFF2-40B4-BE49-F238E27FC236}">
                    <a16:creationId xmlns:a16="http://schemas.microsoft.com/office/drawing/2014/main" id="{94A7777C-4D05-40AC-9B57-9969396DC5BB}"/>
                  </a:ext>
                </a:extLst>
              </p:cNvPr>
              <p:cNvSpPr/>
              <p:nvPr/>
            </p:nvSpPr>
            <p:spPr bwMode="auto">
              <a:xfrm rot="7377629">
                <a:off x="701490" y="1850515"/>
                <a:ext cx="12836" cy="22819"/>
              </a:xfrm>
              <a:custGeom>
                <a:avLst/>
                <a:gdLst>
                  <a:gd name="T0" fmla="*/ 0 w 9"/>
                  <a:gd name="T1" fmla="*/ 0 h 16"/>
                  <a:gd name="T2" fmla="*/ 0 w 9"/>
                  <a:gd name="T3" fmla="*/ 0 h 16"/>
                  <a:gd name="T4" fmla="*/ 9 w 9"/>
                  <a:gd name="T5" fmla="*/ 16 h 16"/>
                  <a:gd name="T6" fmla="*/ 0 w 9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6">
                    <a:moveTo>
                      <a:pt x="0" y="0"/>
                    </a:moveTo>
                    <a:lnTo>
                      <a:pt x="0" y="0"/>
                    </a:lnTo>
                    <a:lnTo>
                      <a:pt x="9" y="16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85" name="i$ľïḋê">
                <a:extLst>
                  <a:ext uri="{FF2B5EF4-FFF2-40B4-BE49-F238E27FC236}">
                    <a16:creationId xmlns:a16="http://schemas.microsoft.com/office/drawing/2014/main" id="{61A9A097-4CDB-413C-BD7C-4B2CE5274EE3}"/>
                  </a:ext>
                </a:extLst>
              </p:cNvPr>
              <p:cNvSpPr/>
              <p:nvPr/>
            </p:nvSpPr>
            <p:spPr bwMode="auto">
              <a:xfrm rot="7377629">
                <a:off x="730781" y="1846567"/>
                <a:ext cx="19967" cy="34229"/>
              </a:xfrm>
              <a:custGeom>
                <a:avLst/>
                <a:gdLst>
                  <a:gd name="T0" fmla="*/ 0 w 14"/>
                  <a:gd name="T1" fmla="*/ 0 h 24"/>
                  <a:gd name="T2" fmla="*/ 14 w 14"/>
                  <a:gd name="T3" fmla="*/ 24 h 24"/>
                  <a:gd name="T4" fmla="*/ 14 w 14"/>
                  <a:gd name="T5" fmla="*/ 24 h 24"/>
                  <a:gd name="T6" fmla="*/ 0 w 14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4">
                    <a:moveTo>
                      <a:pt x="0" y="0"/>
                    </a:moveTo>
                    <a:lnTo>
                      <a:pt x="14" y="24"/>
                    </a:lnTo>
                    <a:lnTo>
                      <a:pt x="14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AB8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86" name="ïSľíḋê">
                <a:extLst>
                  <a:ext uri="{FF2B5EF4-FFF2-40B4-BE49-F238E27FC236}">
                    <a16:creationId xmlns:a16="http://schemas.microsoft.com/office/drawing/2014/main" id="{A1A4BE23-AD51-4699-8563-BC562A1FD2D8}"/>
                  </a:ext>
                </a:extLst>
              </p:cNvPr>
              <p:cNvSpPr/>
              <p:nvPr/>
            </p:nvSpPr>
            <p:spPr bwMode="auto">
              <a:xfrm rot="7377629">
                <a:off x="730781" y="1846567"/>
                <a:ext cx="19967" cy="34229"/>
              </a:xfrm>
              <a:custGeom>
                <a:avLst/>
                <a:gdLst>
                  <a:gd name="T0" fmla="*/ 0 w 14"/>
                  <a:gd name="T1" fmla="*/ 0 h 24"/>
                  <a:gd name="T2" fmla="*/ 14 w 14"/>
                  <a:gd name="T3" fmla="*/ 24 h 24"/>
                  <a:gd name="T4" fmla="*/ 14 w 14"/>
                  <a:gd name="T5" fmla="*/ 24 h 24"/>
                  <a:gd name="T6" fmla="*/ 0 w 14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4">
                    <a:moveTo>
                      <a:pt x="0" y="0"/>
                    </a:moveTo>
                    <a:lnTo>
                      <a:pt x="14" y="24"/>
                    </a:lnTo>
                    <a:lnTo>
                      <a:pt x="14" y="2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87" name="ïṩliḑe">
                <a:extLst>
                  <a:ext uri="{FF2B5EF4-FFF2-40B4-BE49-F238E27FC236}">
                    <a16:creationId xmlns:a16="http://schemas.microsoft.com/office/drawing/2014/main" id="{5FE5F3FD-6EE8-4B3F-82AF-CCA5E401BEFC}"/>
                  </a:ext>
                </a:extLst>
              </p:cNvPr>
              <p:cNvSpPr/>
              <p:nvPr/>
            </p:nvSpPr>
            <p:spPr bwMode="auto">
              <a:xfrm rot="7377629">
                <a:off x="701490" y="1850515"/>
                <a:ext cx="12836" cy="22819"/>
              </a:xfrm>
              <a:custGeom>
                <a:avLst/>
                <a:gdLst>
                  <a:gd name="T0" fmla="*/ 0 w 9"/>
                  <a:gd name="T1" fmla="*/ 0 h 16"/>
                  <a:gd name="T2" fmla="*/ 0 w 9"/>
                  <a:gd name="T3" fmla="*/ 0 h 16"/>
                  <a:gd name="T4" fmla="*/ 9 w 9"/>
                  <a:gd name="T5" fmla="*/ 16 h 16"/>
                  <a:gd name="T6" fmla="*/ 0 w 9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6">
                    <a:moveTo>
                      <a:pt x="0" y="0"/>
                    </a:moveTo>
                    <a:lnTo>
                      <a:pt x="0" y="0"/>
                    </a:lnTo>
                    <a:lnTo>
                      <a:pt x="9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E9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88" name="îṩ1ïḓe">
                <a:extLst>
                  <a:ext uri="{FF2B5EF4-FFF2-40B4-BE49-F238E27FC236}">
                    <a16:creationId xmlns:a16="http://schemas.microsoft.com/office/drawing/2014/main" id="{3E89D9CE-8980-4FDE-A143-9C58EE3AF63A}"/>
                  </a:ext>
                </a:extLst>
              </p:cNvPr>
              <p:cNvSpPr/>
              <p:nvPr/>
            </p:nvSpPr>
            <p:spPr bwMode="auto">
              <a:xfrm rot="7377629">
                <a:off x="701490" y="1850515"/>
                <a:ext cx="12836" cy="22819"/>
              </a:xfrm>
              <a:custGeom>
                <a:avLst/>
                <a:gdLst>
                  <a:gd name="T0" fmla="*/ 0 w 9"/>
                  <a:gd name="T1" fmla="*/ 0 h 16"/>
                  <a:gd name="T2" fmla="*/ 0 w 9"/>
                  <a:gd name="T3" fmla="*/ 0 h 16"/>
                  <a:gd name="T4" fmla="*/ 9 w 9"/>
                  <a:gd name="T5" fmla="*/ 16 h 16"/>
                  <a:gd name="T6" fmla="*/ 0 w 9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6">
                    <a:moveTo>
                      <a:pt x="0" y="0"/>
                    </a:moveTo>
                    <a:lnTo>
                      <a:pt x="0" y="0"/>
                    </a:lnTo>
                    <a:lnTo>
                      <a:pt x="9" y="16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89" name="íṥliḑe">
                <a:extLst>
                  <a:ext uri="{FF2B5EF4-FFF2-40B4-BE49-F238E27FC236}">
                    <a16:creationId xmlns:a16="http://schemas.microsoft.com/office/drawing/2014/main" id="{11351AE0-D425-4485-BCE3-A3B7D30B5A3C}"/>
                  </a:ext>
                </a:extLst>
              </p:cNvPr>
              <p:cNvSpPr/>
              <p:nvPr/>
            </p:nvSpPr>
            <p:spPr bwMode="auto">
              <a:xfrm rot="7377629">
                <a:off x="1448273" y="1824270"/>
                <a:ext cx="74162" cy="31376"/>
              </a:xfrm>
              <a:custGeom>
                <a:avLst/>
                <a:gdLst>
                  <a:gd name="T0" fmla="*/ 10 w 39"/>
                  <a:gd name="T1" fmla="*/ 1 h 17"/>
                  <a:gd name="T2" fmla="*/ 18 w 39"/>
                  <a:gd name="T3" fmla="*/ 13 h 17"/>
                  <a:gd name="T4" fmla="*/ 18 w 39"/>
                  <a:gd name="T5" fmla="*/ 13 h 17"/>
                  <a:gd name="T6" fmla="*/ 39 w 39"/>
                  <a:gd name="T7" fmla="*/ 17 h 17"/>
                  <a:gd name="T8" fmla="*/ 10 w 39"/>
                  <a:gd name="T9" fmla="*/ 1 h 17"/>
                  <a:gd name="T10" fmla="*/ 5 w 39"/>
                  <a:gd name="T11" fmla="*/ 0 h 17"/>
                  <a:gd name="T12" fmla="*/ 0 w 39"/>
                  <a:gd name="T13" fmla="*/ 1 h 17"/>
                  <a:gd name="T14" fmla="*/ 10 w 39"/>
                  <a:gd name="T15" fmla="*/ 14 h 17"/>
                  <a:gd name="T16" fmla="*/ 14 w 39"/>
                  <a:gd name="T17" fmla="*/ 13 h 17"/>
                  <a:gd name="T18" fmla="*/ 6 w 39"/>
                  <a:gd name="T19" fmla="*/ 0 h 17"/>
                  <a:gd name="T20" fmla="*/ 5 w 39"/>
                  <a:gd name="T2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" h="17">
                    <a:moveTo>
                      <a:pt x="10" y="1"/>
                    </a:move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5" y="13"/>
                      <a:pt x="32" y="14"/>
                      <a:pt x="39" y="17"/>
                    </a:cubicBezTo>
                    <a:cubicBezTo>
                      <a:pt x="31" y="8"/>
                      <a:pt x="21" y="2"/>
                      <a:pt x="10" y="1"/>
                    </a:cubicBezTo>
                    <a:moveTo>
                      <a:pt x="5" y="0"/>
                    </a:moveTo>
                    <a:cubicBezTo>
                      <a:pt x="3" y="0"/>
                      <a:pt x="1" y="0"/>
                      <a:pt x="0" y="1"/>
                    </a:cubicBezTo>
                    <a:cubicBezTo>
                      <a:pt x="3" y="5"/>
                      <a:pt x="7" y="9"/>
                      <a:pt x="10" y="14"/>
                    </a:cubicBezTo>
                    <a:cubicBezTo>
                      <a:pt x="11" y="13"/>
                      <a:pt x="13" y="13"/>
                      <a:pt x="14" y="13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</a:path>
                </a:pathLst>
              </a:custGeom>
              <a:solidFill>
                <a:srgbClr val="B8B6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90" name="ïşḻiḍê">
                <a:extLst>
                  <a:ext uri="{FF2B5EF4-FFF2-40B4-BE49-F238E27FC236}">
                    <a16:creationId xmlns:a16="http://schemas.microsoft.com/office/drawing/2014/main" id="{3AC9329B-2E45-4726-AFCE-93E864DDDE14}"/>
                  </a:ext>
                </a:extLst>
              </p:cNvPr>
              <p:cNvSpPr/>
              <p:nvPr/>
            </p:nvSpPr>
            <p:spPr bwMode="auto">
              <a:xfrm rot="7377629">
                <a:off x="1481280" y="1799202"/>
                <a:ext cx="39933" cy="61327"/>
              </a:xfrm>
              <a:custGeom>
                <a:avLst/>
                <a:gdLst>
                  <a:gd name="T0" fmla="*/ 3 w 28"/>
                  <a:gd name="T1" fmla="*/ 0 h 43"/>
                  <a:gd name="T2" fmla="*/ 0 w 28"/>
                  <a:gd name="T3" fmla="*/ 2 h 43"/>
                  <a:gd name="T4" fmla="*/ 8 w 28"/>
                  <a:gd name="T5" fmla="*/ 16 h 43"/>
                  <a:gd name="T6" fmla="*/ 19 w 28"/>
                  <a:gd name="T7" fmla="*/ 33 h 43"/>
                  <a:gd name="T8" fmla="*/ 25 w 28"/>
                  <a:gd name="T9" fmla="*/ 43 h 43"/>
                  <a:gd name="T10" fmla="*/ 28 w 28"/>
                  <a:gd name="T11" fmla="*/ 42 h 43"/>
                  <a:gd name="T12" fmla="*/ 24 w 28"/>
                  <a:gd name="T13" fmla="*/ 33 h 43"/>
                  <a:gd name="T14" fmla="*/ 13 w 28"/>
                  <a:gd name="T15" fmla="*/ 17 h 43"/>
                  <a:gd name="T16" fmla="*/ 3 w 28"/>
                  <a:gd name="T1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3">
                    <a:moveTo>
                      <a:pt x="3" y="0"/>
                    </a:moveTo>
                    <a:lnTo>
                      <a:pt x="0" y="2"/>
                    </a:lnTo>
                    <a:lnTo>
                      <a:pt x="8" y="16"/>
                    </a:lnTo>
                    <a:lnTo>
                      <a:pt x="19" y="33"/>
                    </a:lnTo>
                    <a:lnTo>
                      <a:pt x="25" y="43"/>
                    </a:lnTo>
                    <a:lnTo>
                      <a:pt x="28" y="42"/>
                    </a:lnTo>
                    <a:lnTo>
                      <a:pt x="24" y="33"/>
                    </a:lnTo>
                    <a:lnTo>
                      <a:pt x="13" y="17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DA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91" name="îSḻîḓê">
                <a:extLst>
                  <a:ext uri="{FF2B5EF4-FFF2-40B4-BE49-F238E27FC236}">
                    <a16:creationId xmlns:a16="http://schemas.microsoft.com/office/drawing/2014/main" id="{52F2B643-C3FF-4180-B9BF-5A9A7695CED1}"/>
                  </a:ext>
                </a:extLst>
              </p:cNvPr>
              <p:cNvSpPr/>
              <p:nvPr/>
            </p:nvSpPr>
            <p:spPr bwMode="auto">
              <a:xfrm rot="7377629">
                <a:off x="1481280" y="1799202"/>
                <a:ext cx="39933" cy="61327"/>
              </a:xfrm>
              <a:custGeom>
                <a:avLst/>
                <a:gdLst>
                  <a:gd name="T0" fmla="*/ 3 w 28"/>
                  <a:gd name="T1" fmla="*/ 0 h 43"/>
                  <a:gd name="T2" fmla="*/ 0 w 28"/>
                  <a:gd name="T3" fmla="*/ 2 h 43"/>
                  <a:gd name="T4" fmla="*/ 8 w 28"/>
                  <a:gd name="T5" fmla="*/ 16 h 43"/>
                  <a:gd name="T6" fmla="*/ 19 w 28"/>
                  <a:gd name="T7" fmla="*/ 33 h 43"/>
                  <a:gd name="T8" fmla="*/ 25 w 28"/>
                  <a:gd name="T9" fmla="*/ 43 h 43"/>
                  <a:gd name="T10" fmla="*/ 28 w 28"/>
                  <a:gd name="T11" fmla="*/ 42 h 43"/>
                  <a:gd name="T12" fmla="*/ 24 w 28"/>
                  <a:gd name="T13" fmla="*/ 33 h 43"/>
                  <a:gd name="T14" fmla="*/ 13 w 28"/>
                  <a:gd name="T15" fmla="*/ 17 h 43"/>
                  <a:gd name="T16" fmla="*/ 3 w 28"/>
                  <a:gd name="T1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3">
                    <a:moveTo>
                      <a:pt x="3" y="0"/>
                    </a:moveTo>
                    <a:lnTo>
                      <a:pt x="0" y="2"/>
                    </a:lnTo>
                    <a:lnTo>
                      <a:pt x="8" y="16"/>
                    </a:lnTo>
                    <a:lnTo>
                      <a:pt x="19" y="33"/>
                    </a:lnTo>
                    <a:lnTo>
                      <a:pt x="25" y="43"/>
                    </a:lnTo>
                    <a:lnTo>
                      <a:pt x="28" y="42"/>
                    </a:lnTo>
                    <a:lnTo>
                      <a:pt x="24" y="33"/>
                    </a:lnTo>
                    <a:lnTo>
                      <a:pt x="13" y="17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4883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08B6BC2-2C01-4130-9B50-561A937C0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9BF47C2-6A79-459C-A520-7335EA707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2EC0AEF-B18C-4A54-A8F4-85FE4662B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grpSp>
        <p:nvGrpSpPr>
          <p:cNvPr id="5" name="23482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2397969-FFE1-4EB3-90E3-3172512B5B4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295399"/>
            <a:ext cx="10845800" cy="4918675"/>
            <a:chOff x="673100" y="1295400"/>
            <a:chExt cx="10845800" cy="4918675"/>
          </a:xfrm>
        </p:grpSpPr>
        <p:sp>
          <p:nvSpPr>
            <p:cNvPr id="6" name="î$1ide">
              <a:extLst>
                <a:ext uri="{FF2B5EF4-FFF2-40B4-BE49-F238E27FC236}">
                  <a16:creationId xmlns:a16="http://schemas.microsoft.com/office/drawing/2014/main" id="{C8BEEB3D-34C9-4E51-B084-BDA841FFA398}"/>
                </a:ext>
              </a:extLst>
            </p:cNvPr>
            <p:cNvSpPr/>
            <p:nvPr/>
          </p:nvSpPr>
          <p:spPr bwMode="auto">
            <a:xfrm>
              <a:off x="5020638" y="1295400"/>
              <a:ext cx="2150259" cy="1794320"/>
            </a:xfrm>
            <a:custGeom>
              <a:avLst/>
              <a:gdLst>
                <a:gd name="T0" fmla="*/ 1323 w 2646"/>
                <a:gd name="T1" fmla="*/ 0 h 2081"/>
                <a:gd name="T2" fmla="*/ 0 w 2646"/>
                <a:gd name="T3" fmla="*/ 2081 h 2081"/>
                <a:gd name="T4" fmla="*/ 2646 w 2646"/>
                <a:gd name="T5" fmla="*/ 2081 h 2081"/>
                <a:gd name="T6" fmla="*/ 1323 w 2646"/>
                <a:gd name="T7" fmla="*/ 0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46" h="2081">
                  <a:moveTo>
                    <a:pt x="1323" y="0"/>
                  </a:moveTo>
                  <a:lnTo>
                    <a:pt x="0" y="2081"/>
                  </a:lnTo>
                  <a:lnTo>
                    <a:pt x="2646" y="2081"/>
                  </a:lnTo>
                  <a:lnTo>
                    <a:pt x="13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000" b="1" i="1" dirty="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7" name="îṣ1îḓe">
              <a:extLst>
                <a:ext uri="{FF2B5EF4-FFF2-40B4-BE49-F238E27FC236}">
                  <a16:creationId xmlns:a16="http://schemas.microsoft.com/office/drawing/2014/main" id="{5866466A-D51D-455C-BE41-941A4DAECCC7}"/>
                </a:ext>
              </a:extLst>
            </p:cNvPr>
            <p:cNvSpPr/>
            <p:nvPr/>
          </p:nvSpPr>
          <p:spPr bwMode="auto">
            <a:xfrm>
              <a:off x="4287865" y="2970227"/>
              <a:ext cx="3616271" cy="1223517"/>
            </a:xfrm>
            <a:custGeom>
              <a:avLst/>
              <a:gdLst>
                <a:gd name="T0" fmla="*/ 0 w 4450"/>
                <a:gd name="T1" fmla="*/ 1419 h 1419"/>
                <a:gd name="T2" fmla="*/ 4450 w 4450"/>
                <a:gd name="T3" fmla="*/ 1419 h 1419"/>
                <a:gd name="T4" fmla="*/ 3548 w 4450"/>
                <a:gd name="T5" fmla="*/ 0 h 1419"/>
                <a:gd name="T6" fmla="*/ 902 w 4450"/>
                <a:gd name="T7" fmla="*/ 0 h 1419"/>
                <a:gd name="T8" fmla="*/ 0 w 4450"/>
                <a:gd name="T9" fmla="*/ 1419 h 1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0" h="1419">
                  <a:moveTo>
                    <a:pt x="0" y="1419"/>
                  </a:moveTo>
                  <a:lnTo>
                    <a:pt x="4450" y="1419"/>
                  </a:lnTo>
                  <a:lnTo>
                    <a:pt x="3548" y="0"/>
                  </a:lnTo>
                  <a:lnTo>
                    <a:pt x="902" y="0"/>
                  </a:lnTo>
                  <a:lnTo>
                    <a:pt x="0" y="141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000" b="1" i="1" dirty="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8" name="ïṡliḋê">
              <a:extLst>
                <a:ext uri="{FF2B5EF4-FFF2-40B4-BE49-F238E27FC236}">
                  <a16:creationId xmlns:a16="http://schemas.microsoft.com/office/drawing/2014/main" id="{60061032-0893-4C46-8D5D-E7060DCA772C}"/>
                </a:ext>
              </a:extLst>
            </p:cNvPr>
            <p:cNvSpPr/>
            <p:nvPr/>
          </p:nvSpPr>
          <p:spPr bwMode="auto">
            <a:xfrm>
              <a:off x="3598742" y="4075450"/>
              <a:ext cx="4994517" cy="1149365"/>
            </a:xfrm>
            <a:custGeom>
              <a:avLst/>
              <a:gdLst>
                <a:gd name="T0" fmla="*/ 848 w 6146"/>
                <a:gd name="T1" fmla="*/ 0 h 1333"/>
                <a:gd name="T2" fmla="*/ 0 w 6146"/>
                <a:gd name="T3" fmla="*/ 1333 h 1333"/>
                <a:gd name="T4" fmla="*/ 3073 w 6146"/>
                <a:gd name="T5" fmla="*/ 1333 h 1333"/>
                <a:gd name="T6" fmla="*/ 6146 w 6146"/>
                <a:gd name="T7" fmla="*/ 1333 h 1333"/>
                <a:gd name="T8" fmla="*/ 5298 w 6146"/>
                <a:gd name="T9" fmla="*/ 0 h 1333"/>
                <a:gd name="T10" fmla="*/ 848 w 6146"/>
                <a:gd name="T11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46" h="1333">
                  <a:moveTo>
                    <a:pt x="848" y="0"/>
                  </a:moveTo>
                  <a:lnTo>
                    <a:pt x="0" y="1333"/>
                  </a:lnTo>
                  <a:lnTo>
                    <a:pt x="3073" y="1333"/>
                  </a:lnTo>
                  <a:lnTo>
                    <a:pt x="6146" y="1333"/>
                  </a:lnTo>
                  <a:lnTo>
                    <a:pt x="5298" y="0"/>
                  </a:lnTo>
                  <a:lnTo>
                    <a:pt x="84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000" b="1" i="1" dirty="0">
                  <a:solidFill>
                    <a:schemeClr val="bg1"/>
                  </a:solidFill>
                </a:rPr>
                <a:t>Text</a:t>
              </a:r>
              <a:endParaRPr lang="en-US" sz="2000" b="1" i="1" dirty="0">
                <a:solidFill>
                  <a:schemeClr val="bg1"/>
                </a:solidFill>
              </a:endParaRPr>
            </a:p>
          </p:txBody>
        </p:sp>
        <p:grpSp>
          <p:nvGrpSpPr>
            <p:cNvPr id="9" name="îṣḷîḋe">
              <a:extLst>
                <a:ext uri="{FF2B5EF4-FFF2-40B4-BE49-F238E27FC236}">
                  <a16:creationId xmlns:a16="http://schemas.microsoft.com/office/drawing/2014/main" id="{601A4EC2-7791-4442-A93F-E43C670CCF08}"/>
                </a:ext>
              </a:extLst>
            </p:cNvPr>
            <p:cNvGrpSpPr/>
            <p:nvPr/>
          </p:nvGrpSpPr>
          <p:grpSpPr>
            <a:xfrm>
              <a:off x="3857041" y="1529805"/>
              <a:ext cx="4478795" cy="4684270"/>
              <a:chOff x="9545638" y="4089400"/>
              <a:chExt cx="5294313" cy="5537200"/>
            </a:xfrm>
            <a:solidFill>
              <a:schemeClr val="tx2">
                <a:lumMod val="10000"/>
                <a:lumOff val="90000"/>
              </a:schemeClr>
            </a:solidFill>
          </p:grpSpPr>
          <p:sp>
            <p:nvSpPr>
              <p:cNvPr id="22" name="íṥ1îďé">
                <a:extLst>
                  <a:ext uri="{FF2B5EF4-FFF2-40B4-BE49-F238E27FC236}">
                    <a16:creationId xmlns:a16="http://schemas.microsoft.com/office/drawing/2014/main" id="{40378F10-980A-47C4-8588-77D428875B8C}"/>
                  </a:ext>
                </a:extLst>
              </p:cNvPr>
              <p:cNvSpPr/>
              <p:nvPr/>
            </p:nvSpPr>
            <p:spPr bwMode="auto">
              <a:xfrm>
                <a:off x="10393363" y="8655050"/>
                <a:ext cx="3597275" cy="971550"/>
              </a:xfrm>
              <a:custGeom>
                <a:avLst/>
                <a:gdLst>
                  <a:gd name="T0" fmla="*/ 2733 w 4945"/>
                  <a:gd name="T1" fmla="*/ 960 h 1335"/>
                  <a:gd name="T2" fmla="*/ 4945 w 4945"/>
                  <a:gd name="T3" fmla="*/ 0 h 1335"/>
                  <a:gd name="T4" fmla="*/ 4747 w 4945"/>
                  <a:gd name="T5" fmla="*/ 0 h 1335"/>
                  <a:gd name="T6" fmla="*/ 2748 w 4945"/>
                  <a:gd name="T7" fmla="*/ 827 h 1335"/>
                  <a:gd name="T8" fmla="*/ 2090 w 4945"/>
                  <a:gd name="T9" fmla="*/ 443 h 1335"/>
                  <a:gd name="T10" fmla="*/ 2090 w 4945"/>
                  <a:gd name="T11" fmla="*/ 817 h 1335"/>
                  <a:gd name="T12" fmla="*/ 198 w 4945"/>
                  <a:gd name="T13" fmla="*/ 0 h 1335"/>
                  <a:gd name="T14" fmla="*/ 0 w 4945"/>
                  <a:gd name="T15" fmla="*/ 0 h 1335"/>
                  <a:gd name="T16" fmla="*/ 2090 w 4945"/>
                  <a:gd name="T17" fmla="*/ 949 h 1335"/>
                  <a:gd name="T18" fmla="*/ 2090 w 4945"/>
                  <a:gd name="T19" fmla="*/ 1335 h 1335"/>
                  <a:gd name="T20" fmla="*/ 2733 w 4945"/>
                  <a:gd name="T21" fmla="*/ 960 h 1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45" h="1335">
                    <a:moveTo>
                      <a:pt x="2733" y="960"/>
                    </a:moveTo>
                    <a:cubicBezTo>
                      <a:pt x="3585" y="899"/>
                      <a:pt x="4355" y="546"/>
                      <a:pt x="4945" y="0"/>
                    </a:cubicBezTo>
                    <a:cubicBezTo>
                      <a:pt x="4747" y="0"/>
                      <a:pt x="4747" y="0"/>
                      <a:pt x="4747" y="0"/>
                    </a:cubicBezTo>
                    <a:cubicBezTo>
                      <a:pt x="4200" y="467"/>
                      <a:pt x="3508" y="768"/>
                      <a:pt x="2748" y="827"/>
                    </a:cubicBezTo>
                    <a:cubicBezTo>
                      <a:pt x="2090" y="443"/>
                      <a:pt x="2090" y="443"/>
                      <a:pt x="2090" y="443"/>
                    </a:cubicBezTo>
                    <a:cubicBezTo>
                      <a:pt x="2090" y="817"/>
                      <a:pt x="2090" y="817"/>
                      <a:pt x="2090" y="817"/>
                    </a:cubicBezTo>
                    <a:cubicBezTo>
                      <a:pt x="1372" y="739"/>
                      <a:pt x="719" y="445"/>
                      <a:pt x="19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62" y="520"/>
                      <a:pt x="1287" y="865"/>
                      <a:pt x="2090" y="949"/>
                    </a:cubicBezTo>
                    <a:cubicBezTo>
                      <a:pt x="2090" y="1335"/>
                      <a:pt x="2090" y="1335"/>
                      <a:pt x="2090" y="1335"/>
                    </a:cubicBezTo>
                    <a:lnTo>
                      <a:pt x="2733" y="9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23" name="îS1îḑe">
                <a:extLst>
                  <a:ext uri="{FF2B5EF4-FFF2-40B4-BE49-F238E27FC236}">
                    <a16:creationId xmlns:a16="http://schemas.microsoft.com/office/drawing/2014/main" id="{633389DC-14CC-4204-9DD4-904885A75DF7}"/>
                  </a:ext>
                </a:extLst>
              </p:cNvPr>
              <p:cNvSpPr/>
              <p:nvPr/>
            </p:nvSpPr>
            <p:spPr bwMode="auto">
              <a:xfrm>
                <a:off x="9545638" y="4089400"/>
                <a:ext cx="2276475" cy="3359150"/>
              </a:xfrm>
              <a:custGeom>
                <a:avLst/>
                <a:gdLst>
                  <a:gd name="T0" fmla="*/ 3034 w 3130"/>
                  <a:gd name="T1" fmla="*/ 148 h 4617"/>
                  <a:gd name="T2" fmla="*/ 3130 w 3130"/>
                  <a:gd name="T3" fmla="*/ 0 h 4617"/>
                  <a:gd name="T4" fmla="*/ 858 w 3130"/>
                  <a:gd name="T5" fmla="*/ 1257 h 4617"/>
                  <a:gd name="T6" fmla="*/ 524 w 3130"/>
                  <a:gd name="T7" fmla="*/ 1040 h 4617"/>
                  <a:gd name="T8" fmla="*/ 488 w 3130"/>
                  <a:gd name="T9" fmla="*/ 1782 h 4617"/>
                  <a:gd name="T10" fmla="*/ 0 w 3130"/>
                  <a:gd name="T11" fmla="*/ 3604 h 4617"/>
                  <a:gd name="T12" fmla="*/ 143 w 3130"/>
                  <a:gd name="T13" fmla="*/ 4617 h 4617"/>
                  <a:gd name="T14" fmla="*/ 238 w 3130"/>
                  <a:gd name="T15" fmla="*/ 4469 h 4617"/>
                  <a:gd name="T16" fmla="*/ 131 w 3130"/>
                  <a:gd name="T17" fmla="*/ 3604 h 4617"/>
                  <a:gd name="T18" fmla="*/ 589 w 3130"/>
                  <a:gd name="T19" fmla="*/ 1869 h 4617"/>
                  <a:gd name="T20" fmla="*/ 1272 w 3130"/>
                  <a:gd name="T21" fmla="*/ 1526 h 4617"/>
                  <a:gd name="T22" fmla="*/ 968 w 3130"/>
                  <a:gd name="T23" fmla="*/ 1329 h 4617"/>
                  <a:gd name="T24" fmla="*/ 3034 w 3130"/>
                  <a:gd name="T25" fmla="*/ 148 h 4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30" h="4617">
                    <a:moveTo>
                      <a:pt x="3034" y="148"/>
                    </a:moveTo>
                    <a:cubicBezTo>
                      <a:pt x="3130" y="0"/>
                      <a:pt x="3130" y="0"/>
                      <a:pt x="3130" y="0"/>
                    </a:cubicBezTo>
                    <a:cubicBezTo>
                      <a:pt x="2222" y="127"/>
                      <a:pt x="1422" y="589"/>
                      <a:pt x="858" y="1257"/>
                    </a:cubicBezTo>
                    <a:cubicBezTo>
                      <a:pt x="524" y="1040"/>
                      <a:pt x="524" y="1040"/>
                      <a:pt x="524" y="1040"/>
                    </a:cubicBezTo>
                    <a:cubicBezTo>
                      <a:pt x="488" y="1782"/>
                      <a:pt x="488" y="1782"/>
                      <a:pt x="488" y="1782"/>
                    </a:cubicBezTo>
                    <a:cubicBezTo>
                      <a:pt x="178" y="2318"/>
                      <a:pt x="0" y="2940"/>
                      <a:pt x="0" y="3604"/>
                    </a:cubicBezTo>
                    <a:cubicBezTo>
                      <a:pt x="0" y="3955"/>
                      <a:pt x="50" y="4295"/>
                      <a:pt x="143" y="4617"/>
                    </a:cubicBezTo>
                    <a:cubicBezTo>
                      <a:pt x="238" y="4469"/>
                      <a:pt x="238" y="4469"/>
                      <a:pt x="238" y="4469"/>
                    </a:cubicBezTo>
                    <a:cubicBezTo>
                      <a:pt x="168" y="4192"/>
                      <a:pt x="131" y="3902"/>
                      <a:pt x="131" y="3604"/>
                    </a:cubicBezTo>
                    <a:cubicBezTo>
                      <a:pt x="131" y="2973"/>
                      <a:pt x="298" y="2381"/>
                      <a:pt x="589" y="1869"/>
                    </a:cubicBezTo>
                    <a:cubicBezTo>
                      <a:pt x="1272" y="1526"/>
                      <a:pt x="1272" y="1526"/>
                      <a:pt x="1272" y="1526"/>
                    </a:cubicBezTo>
                    <a:cubicBezTo>
                      <a:pt x="968" y="1329"/>
                      <a:pt x="968" y="1329"/>
                      <a:pt x="968" y="1329"/>
                    </a:cubicBezTo>
                    <a:cubicBezTo>
                      <a:pt x="1488" y="720"/>
                      <a:pt x="2212" y="291"/>
                      <a:pt x="3034" y="1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24" name="ïṧḻíḍé">
                <a:extLst>
                  <a:ext uri="{FF2B5EF4-FFF2-40B4-BE49-F238E27FC236}">
                    <a16:creationId xmlns:a16="http://schemas.microsoft.com/office/drawing/2014/main" id="{52ABDC27-28F5-4801-9CEE-3B01E958022B}"/>
                  </a:ext>
                </a:extLst>
              </p:cNvPr>
              <p:cNvSpPr/>
              <p:nvPr/>
            </p:nvSpPr>
            <p:spPr bwMode="auto">
              <a:xfrm>
                <a:off x="12561888" y="4089400"/>
                <a:ext cx="2278063" cy="3359150"/>
              </a:xfrm>
              <a:custGeom>
                <a:avLst/>
                <a:gdLst>
                  <a:gd name="T0" fmla="*/ 2703 w 3130"/>
                  <a:gd name="T1" fmla="*/ 1892 h 4617"/>
                  <a:gd name="T2" fmla="*/ 3012 w 3130"/>
                  <a:gd name="T3" fmla="*/ 1692 h 4617"/>
                  <a:gd name="T4" fmla="*/ 2357 w 3130"/>
                  <a:gd name="T5" fmla="*/ 1362 h 4617"/>
                  <a:gd name="T6" fmla="*/ 0 w 3130"/>
                  <a:gd name="T7" fmla="*/ 0 h 4617"/>
                  <a:gd name="T8" fmla="*/ 95 w 3130"/>
                  <a:gd name="T9" fmla="*/ 148 h 4617"/>
                  <a:gd name="T10" fmla="*/ 2228 w 3130"/>
                  <a:gd name="T11" fmla="*/ 1409 h 4617"/>
                  <a:gd name="T12" fmla="*/ 2264 w 3130"/>
                  <a:gd name="T13" fmla="*/ 2177 h 4617"/>
                  <a:gd name="T14" fmla="*/ 2593 w 3130"/>
                  <a:gd name="T15" fmla="*/ 1964 h 4617"/>
                  <a:gd name="T16" fmla="*/ 2999 w 3130"/>
                  <a:gd name="T17" fmla="*/ 3604 h 4617"/>
                  <a:gd name="T18" fmla="*/ 2892 w 3130"/>
                  <a:gd name="T19" fmla="*/ 4469 h 4617"/>
                  <a:gd name="T20" fmla="*/ 2987 w 3130"/>
                  <a:gd name="T21" fmla="*/ 4617 h 4617"/>
                  <a:gd name="T22" fmla="*/ 3130 w 3130"/>
                  <a:gd name="T23" fmla="*/ 3604 h 4617"/>
                  <a:gd name="T24" fmla="*/ 2703 w 3130"/>
                  <a:gd name="T25" fmla="*/ 1892 h 4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30" h="4617">
                    <a:moveTo>
                      <a:pt x="2703" y="1892"/>
                    </a:moveTo>
                    <a:cubicBezTo>
                      <a:pt x="3012" y="1692"/>
                      <a:pt x="3012" y="1692"/>
                      <a:pt x="3012" y="1692"/>
                    </a:cubicBezTo>
                    <a:cubicBezTo>
                      <a:pt x="2357" y="1362"/>
                      <a:pt x="2357" y="1362"/>
                      <a:pt x="2357" y="1362"/>
                    </a:cubicBezTo>
                    <a:cubicBezTo>
                      <a:pt x="1790" y="637"/>
                      <a:pt x="954" y="133"/>
                      <a:pt x="0" y="0"/>
                    </a:cubicBezTo>
                    <a:cubicBezTo>
                      <a:pt x="95" y="148"/>
                      <a:pt x="95" y="148"/>
                      <a:pt x="95" y="148"/>
                    </a:cubicBezTo>
                    <a:cubicBezTo>
                      <a:pt x="954" y="297"/>
                      <a:pt x="1705" y="758"/>
                      <a:pt x="2228" y="1409"/>
                    </a:cubicBezTo>
                    <a:cubicBezTo>
                      <a:pt x="2264" y="2177"/>
                      <a:pt x="2264" y="2177"/>
                      <a:pt x="2264" y="2177"/>
                    </a:cubicBezTo>
                    <a:cubicBezTo>
                      <a:pt x="2593" y="1964"/>
                      <a:pt x="2593" y="1964"/>
                      <a:pt x="2593" y="1964"/>
                    </a:cubicBezTo>
                    <a:cubicBezTo>
                      <a:pt x="2852" y="2453"/>
                      <a:pt x="2999" y="3012"/>
                      <a:pt x="2999" y="3604"/>
                    </a:cubicBezTo>
                    <a:cubicBezTo>
                      <a:pt x="2999" y="3902"/>
                      <a:pt x="2962" y="4192"/>
                      <a:pt x="2892" y="4469"/>
                    </a:cubicBezTo>
                    <a:cubicBezTo>
                      <a:pt x="2987" y="4617"/>
                      <a:pt x="2987" y="4617"/>
                      <a:pt x="2987" y="4617"/>
                    </a:cubicBezTo>
                    <a:cubicBezTo>
                      <a:pt x="3080" y="4295"/>
                      <a:pt x="3130" y="3955"/>
                      <a:pt x="3130" y="3604"/>
                    </a:cubicBezTo>
                    <a:cubicBezTo>
                      <a:pt x="3130" y="2985"/>
                      <a:pt x="2976" y="2403"/>
                      <a:pt x="2703" y="18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</p:grpSp>
        <p:grpSp>
          <p:nvGrpSpPr>
            <p:cNvPr id="10" name="iṥ1îďè">
              <a:extLst>
                <a:ext uri="{FF2B5EF4-FFF2-40B4-BE49-F238E27FC236}">
                  <a16:creationId xmlns:a16="http://schemas.microsoft.com/office/drawing/2014/main" id="{EFA17FEB-4FD5-4249-8639-E0A025305870}"/>
                </a:ext>
              </a:extLst>
            </p:cNvPr>
            <p:cNvGrpSpPr/>
            <p:nvPr/>
          </p:nvGrpSpPr>
          <p:grpSpPr>
            <a:xfrm>
              <a:off x="673100" y="1612485"/>
              <a:ext cx="2707149" cy="4190639"/>
              <a:chOff x="673100" y="2136727"/>
              <a:chExt cx="2707149" cy="4190639"/>
            </a:xfrm>
          </p:grpSpPr>
          <p:sp>
            <p:nvSpPr>
              <p:cNvPr id="17" name="îs1ïdé">
                <a:extLst>
                  <a:ext uri="{FF2B5EF4-FFF2-40B4-BE49-F238E27FC236}">
                    <a16:creationId xmlns:a16="http://schemas.microsoft.com/office/drawing/2014/main" id="{348E84B7-983E-4A2D-A732-8663B4E41F3A}"/>
                  </a:ext>
                </a:extLst>
              </p:cNvPr>
              <p:cNvSpPr txBox="1"/>
              <p:nvPr/>
            </p:nvSpPr>
            <p:spPr bwMode="auto">
              <a:xfrm>
                <a:off x="673100" y="2590062"/>
                <a:ext cx="2695460" cy="441805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  <p:sp>
            <p:nvSpPr>
              <p:cNvPr id="18" name="îṩļîḓe">
                <a:extLst>
                  <a:ext uri="{FF2B5EF4-FFF2-40B4-BE49-F238E27FC236}">
                    <a16:creationId xmlns:a16="http://schemas.microsoft.com/office/drawing/2014/main" id="{A64B3CCA-A903-452F-90A0-CA31027E318A}"/>
                  </a:ext>
                </a:extLst>
              </p:cNvPr>
              <p:cNvSpPr txBox="1"/>
              <p:nvPr/>
            </p:nvSpPr>
            <p:spPr>
              <a:xfrm>
                <a:off x="673101" y="2136727"/>
                <a:ext cx="2684518" cy="41349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b">
                <a:normAutofit/>
              </a:bodyPr>
              <a:lstStyle/>
              <a:p>
                <a:pPr algn="ctr"/>
                <a:r>
                  <a:rPr lang="en-US" altLang="zh-CN" sz="1200" u="sng" dirty="0"/>
                  <a:t>Supporting text here.</a:t>
                </a:r>
              </a:p>
            </p:txBody>
          </p:sp>
          <p:sp>
            <p:nvSpPr>
              <p:cNvPr id="19" name="íṥḷîde">
                <a:extLst>
                  <a:ext uri="{FF2B5EF4-FFF2-40B4-BE49-F238E27FC236}">
                    <a16:creationId xmlns:a16="http://schemas.microsoft.com/office/drawing/2014/main" id="{3DAB9E69-95C3-4D27-BBEC-B8B5794F4C49}"/>
                  </a:ext>
                </a:extLst>
              </p:cNvPr>
              <p:cNvSpPr/>
              <p:nvPr/>
            </p:nvSpPr>
            <p:spPr bwMode="auto">
              <a:xfrm>
                <a:off x="673100" y="3115539"/>
                <a:ext cx="2707149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0" name="išlíḍe">
                <a:extLst>
                  <a:ext uri="{FF2B5EF4-FFF2-40B4-BE49-F238E27FC236}">
                    <a16:creationId xmlns:a16="http://schemas.microsoft.com/office/drawing/2014/main" id="{F7C3B3C8-1C53-423D-9105-DDB2F2ECF8BB}"/>
                  </a:ext>
                </a:extLst>
              </p:cNvPr>
              <p:cNvSpPr/>
              <p:nvPr/>
            </p:nvSpPr>
            <p:spPr bwMode="auto">
              <a:xfrm>
                <a:off x="673100" y="4287975"/>
                <a:ext cx="2707149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1" name="işḻïḓê">
                <a:extLst>
                  <a:ext uri="{FF2B5EF4-FFF2-40B4-BE49-F238E27FC236}">
                    <a16:creationId xmlns:a16="http://schemas.microsoft.com/office/drawing/2014/main" id="{E1D0C67D-61AD-4719-B94A-5A0B892C8C09}"/>
                  </a:ext>
                </a:extLst>
              </p:cNvPr>
              <p:cNvSpPr/>
              <p:nvPr/>
            </p:nvSpPr>
            <p:spPr bwMode="auto">
              <a:xfrm>
                <a:off x="673100" y="5460411"/>
                <a:ext cx="2707149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1" name="îṣḻïḍè">
              <a:extLst>
                <a:ext uri="{FF2B5EF4-FFF2-40B4-BE49-F238E27FC236}">
                  <a16:creationId xmlns:a16="http://schemas.microsoft.com/office/drawing/2014/main" id="{5553E780-A0F6-490A-AAE2-8101CB7EAD86}"/>
                </a:ext>
              </a:extLst>
            </p:cNvPr>
            <p:cNvGrpSpPr/>
            <p:nvPr/>
          </p:nvGrpSpPr>
          <p:grpSpPr>
            <a:xfrm>
              <a:off x="8811751" y="1612485"/>
              <a:ext cx="2707149" cy="4190639"/>
              <a:chOff x="673100" y="2136727"/>
              <a:chExt cx="2707149" cy="4190639"/>
            </a:xfrm>
          </p:grpSpPr>
          <p:sp>
            <p:nvSpPr>
              <p:cNvPr id="12" name="íṩḻîḍe">
                <a:extLst>
                  <a:ext uri="{FF2B5EF4-FFF2-40B4-BE49-F238E27FC236}">
                    <a16:creationId xmlns:a16="http://schemas.microsoft.com/office/drawing/2014/main" id="{51D76634-A2BF-4988-8FBD-9C5B49D60908}"/>
                  </a:ext>
                </a:extLst>
              </p:cNvPr>
              <p:cNvSpPr txBox="1"/>
              <p:nvPr/>
            </p:nvSpPr>
            <p:spPr bwMode="auto">
              <a:xfrm>
                <a:off x="673100" y="2590062"/>
                <a:ext cx="2695460" cy="441805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algn="ctr" defTabSz="914377">
                  <a:lnSpc>
                    <a:spcPct val="100000"/>
                  </a:lnSpc>
                  <a:spcBef>
                    <a:spcPct val="0"/>
                  </a:spcBef>
                  <a:defRPr sz="2000" b="1">
                    <a:solidFill>
                      <a:schemeClr val="bg1"/>
                    </a:solidFill>
                  </a:defRPr>
                </a:lvl1pPr>
                <a:lvl2pPr marL="457189" defTabSz="914377"/>
                <a:lvl3pPr marL="914377" defTabSz="914377"/>
                <a:lvl4pPr marL="1371566" defTabSz="914377"/>
                <a:lvl5pPr marL="1828754" defTabSz="914377"/>
                <a:lvl6pPr marL="2285943" defTabSz="914377"/>
                <a:lvl7pPr marL="2743131" defTabSz="914377"/>
                <a:lvl8pPr marL="3200320" defTabSz="914377"/>
                <a:lvl9pPr marL="3657509" defTabSz="914377"/>
              </a:lstStyle>
              <a:p>
                <a:r>
                  <a:rPr lang="en-US" altLang="zh-CN"/>
                  <a:t>Text here</a:t>
                </a:r>
                <a:endParaRPr lang="en-US" altLang="zh-CN" dirty="0"/>
              </a:p>
            </p:txBody>
          </p:sp>
          <p:sp>
            <p:nvSpPr>
              <p:cNvPr id="13" name="îṣľídè">
                <a:extLst>
                  <a:ext uri="{FF2B5EF4-FFF2-40B4-BE49-F238E27FC236}">
                    <a16:creationId xmlns:a16="http://schemas.microsoft.com/office/drawing/2014/main" id="{26C2F2C3-32BE-43C6-A134-0F12F36BFA26}"/>
                  </a:ext>
                </a:extLst>
              </p:cNvPr>
              <p:cNvSpPr txBox="1"/>
              <p:nvPr/>
            </p:nvSpPr>
            <p:spPr>
              <a:xfrm>
                <a:off x="673101" y="2136727"/>
                <a:ext cx="2684518" cy="41349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b">
                <a:normAutofit/>
              </a:bodyPr>
              <a:lstStyle/>
              <a:p>
                <a:pPr algn="ctr"/>
                <a:r>
                  <a:rPr lang="en-US" altLang="zh-CN" sz="1200" u="sng" dirty="0"/>
                  <a:t>Supporting text here.</a:t>
                </a:r>
              </a:p>
            </p:txBody>
          </p:sp>
          <p:sp>
            <p:nvSpPr>
              <p:cNvPr id="14" name="isľïḋe">
                <a:extLst>
                  <a:ext uri="{FF2B5EF4-FFF2-40B4-BE49-F238E27FC236}">
                    <a16:creationId xmlns:a16="http://schemas.microsoft.com/office/drawing/2014/main" id="{F2890BCC-EDA7-49B0-9EBE-9337F16C07BD}"/>
                  </a:ext>
                </a:extLst>
              </p:cNvPr>
              <p:cNvSpPr/>
              <p:nvPr/>
            </p:nvSpPr>
            <p:spPr bwMode="auto">
              <a:xfrm>
                <a:off x="673100" y="3115539"/>
                <a:ext cx="2707149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5" name="íśḷïḍé">
                <a:extLst>
                  <a:ext uri="{FF2B5EF4-FFF2-40B4-BE49-F238E27FC236}">
                    <a16:creationId xmlns:a16="http://schemas.microsoft.com/office/drawing/2014/main" id="{466A1A06-0C98-43E1-B35D-0E88BB9F1A40}"/>
                  </a:ext>
                </a:extLst>
              </p:cNvPr>
              <p:cNvSpPr/>
              <p:nvPr/>
            </p:nvSpPr>
            <p:spPr bwMode="auto">
              <a:xfrm>
                <a:off x="673100" y="4287975"/>
                <a:ext cx="2707149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6" name="ísļiḓe">
                <a:extLst>
                  <a:ext uri="{FF2B5EF4-FFF2-40B4-BE49-F238E27FC236}">
                    <a16:creationId xmlns:a16="http://schemas.microsoft.com/office/drawing/2014/main" id="{02E4F24D-2B44-410A-A011-56A04617CF86}"/>
                  </a:ext>
                </a:extLst>
              </p:cNvPr>
              <p:cNvSpPr/>
              <p:nvPr/>
            </p:nvSpPr>
            <p:spPr bwMode="auto">
              <a:xfrm>
                <a:off x="673100" y="5460411"/>
                <a:ext cx="2707149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99295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BE6DDE-35F9-41FB-AEE3-9768DBD76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D352268-3893-450C-BD15-20100C6A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1F4B0E6-92F3-4A76-8C81-93C566332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8</a:t>
            </a:fld>
            <a:endParaRPr lang="zh-CN" altLang="en-US"/>
          </a:p>
        </p:txBody>
      </p:sp>
      <p:grpSp>
        <p:nvGrpSpPr>
          <p:cNvPr id="28" name="279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0639E89-817D-4BCA-81AA-AC68E104AA5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099" y="1130300"/>
            <a:ext cx="10847389" cy="5016500"/>
            <a:chOff x="673099" y="1130300"/>
            <a:chExt cx="10847389" cy="5016500"/>
          </a:xfrm>
        </p:grpSpPr>
        <p:grpSp>
          <p:nvGrpSpPr>
            <p:cNvPr id="29" name="íśḻiḋè">
              <a:extLst>
                <a:ext uri="{FF2B5EF4-FFF2-40B4-BE49-F238E27FC236}">
                  <a16:creationId xmlns:a16="http://schemas.microsoft.com/office/drawing/2014/main" id="{BE77A908-6FF5-4B2E-A722-BE1FEA9CD795}"/>
                </a:ext>
              </a:extLst>
            </p:cNvPr>
            <p:cNvGrpSpPr/>
            <p:nvPr/>
          </p:nvGrpSpPr>
          <p:grpSpPr>
            <a:xfrm>
              <a:off x="4157405" y="3765471"/>
              <a:ext cx="3877191" cy="2372825"/>
              <a:chOff x="3497818" y="1935309"/>
              <a:chExt cx="5242752" cy="3208540"/>
            </a:xfrm>
          </p:grpSpPr>
          <p:sp>
            <p:nvSpPr>
              <p:cNvPr id="61" name="î$ļiḑè">
                <a:extLst>
                  <a:ext uri="{FF2B5EF4-FFF2-40B4-BE49-F238E27FC236}">
                    <a16:creationId xmlns:a16="http://schemas.microsoft.com/office/drawing/2014/main" id="{9A31B9B6-2C4E-402E-8859-A5460AA598B9}"/>
                  </a:ext>
                </a:extLst>
              </p:cNvPr>
              <p:cNvSpPr/>
              <p:nvPr/>
            </p:nvSpPr>
            <p:spPr>
              <a:xfrm>
                <a:off x="4238112" y="2704635"/>
                <a:ext cx="1036399" cy="9356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21" h="21600" extrusionOk="0">
                    <a:moveTo>
                      <a:pt x="14452" y="15456"/>
                    </a:moveTo>
                    <a:cubicBezTo>
                      <a:pt x="16250" y="17158"/>
                      <a:pt x="17631" y="19230"/>
                      <a:pt x="18570" y="21600"/>
                    </a:cubicBezTo>
                    <a:lnTo>
                      <a:pt x="18570" y="17448"/>
                    </a:lnTo>
                    <a:cubicBezTo>
                      <a:pt x="18570" y="15225"/>
                      <a:pt x="19604" y="13273"/>
                      <a:pt x="21157" y="12158"/>
                    </a:cubicBezTo>
                    <a:cubicBezTo>
                      <a:pt x="21600" y="6441"/>
                      <a:pt x="19686" y="3822"/>
                      <a:pt x="17449" y="2218"/>
                    </a:cubicBezTo>
                    <a:cubicBezTo>
                      <a:pt x="17442" y="2240"/>
                      <a:pt x="17435" y="2262"/>
                      <a:pt x="17428" y="2285"/>
                    </a:cubicBezTo>
                    <a:cubicBezTo>
                      <a:pt x="15618" y="851"/>
                      <a:pt x="13414" y="0"/>
                      <a:pt x="11021" y="0"/>
                    </a:cubicBezTo>
                    <a:cubicBezTo>
                      <a:pt x="5432" y="0"/>
                      <a:pt x="789" y="4660"/>
                      <a:pt x="0" y="10729"/>
                    </a:cubicBezTo>
                    <a:cubicBezTo>
                      <a:pt x="5491" y="10283"/>
                      <a:pt x="10782" y="11983"/>
                      <a:pt x="14452" y="1545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2" name="îšľïďé">
                <a:extLst>
                  <a:ext uri="{FF2B5EF4-FFF2-40B4-BE49-F238E27FC236}">
                    <a16:creationId xmlns:a16="http://schemas.microsoft.com/office/drawing/2014/main" id="{721345FF-677B-499F-80E2-73ECC9A97853}"/>
                  </a:ext>
                </a:extLst>
              </p:cNvPr>
              <p:cNvSpPr/>
              <p:nvPr/>
            </p:nvSpPr>
            <p:spPr>
              <a:xfrm>
                <a:off x="5123563" y="1935309"/>
                <a:ext cx="2400486" cy="13511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02" y="0"/>
                    </a:moveTo>
                    <a:cubicBezTo>
                      <a:pt x="5859" y="0"/>
                      <a:pt x="1721" y="5307"/>
                      <a:pt x="0" y="12816"/>
                    </a:cubicBezTo>
                    <a:cubicBezTo>
                      <a:pt x="1040" y="13941"/>
                      <a:pt x="2167" y="15953"/>
                      <a:pt x="2063" y="20269"/>
                    </a:cubicBezTo>
                    <a:cubicBezTo>
                      <a:pt x="2269" y="20169"/>
                      <a:pt x="2484" y="20111"/>
                      <a:pt x="2707" y="20111"/>
                    </a:cubicBezTo>
                    <a:lnTo>
                      <a:pt x="3324" y="20111"/>
                    </a:lnTo>
                    <a:cubicBezTo>
                      <a:pt x="3305" y="20064"/>
                      <a:pt x="3272" y="19999"/>
                      <a:pt x="3215" y="19927"/>
                    </a:cubicBezTo>
                    <a:lnTo>
                      <a:pt x="3200" y="19908"/>
                    </a:lnTo>
                    <a:cubicBezTo>
                      <a:pt x="2929" y="19585"/>
                      <a:pt x="2767" y="19048"/>
                      <a:pt x="2767" y="18467"/>
                    </a:cubicBezTo>
                    <a:cubicBezTo>
                      <a:pt x="2767" y="17510"/>
                      <a:pt x="3205" y="16732"/>
                      <a:pt x="3743" y="16732"/>
                    </a:cubicBezTo>
                    <a:lnTo>
                      <a:pt x="4190" y="16732"/>
                    </a:lnTo>
                    <a:cubicBezTo>
                      <a:pt x="4728" y="16732"/>
                      <a:pt x="5166" y="17510"/>
                      <a:pt x="5166" y="18467"/>
                    </a:cubicBezTo>
                    <a:cubicBezTo>
                      <a:pt x="5166" y="19052"/>
                      <a:pt x="4999" y="19595"/>
                      <a:pt x="4718" y="19925"/>
                    </a:cubicBezTo>
                    <a:cubicBezTo>
                      <a:pt x="4661" y="19999"/>
                      <a:pt x="4630" y="20062"/>
                      <a:pt x="4610" y="20111"/>
                    </a:cubicBezTo>
                    <a:lnTo>
                      <a:pt x="16445" y="20111"/>
                    </a:lnTo>
                    <a:cubicBezTo>
                      <a:pt x="17177" y="20111"/>
                      <a:pt x="17834" y="20690"/>
                      <a:pt x="18283" y="21600"/>
                    </a:cubicBezTo>
                    <a:cubicBezTo>
                      <a:pt x="18441" y="18895"/>
                      <a:pt x="18967" y="16806"/>
                      <a:pt x="19857" y="15371"/>
                    </a:cubicBezTo>
                    <a:cubicBezTo>
                      <a:pt x="20349" y="14577"/>
                      <a:pt x="20941" y="14017"/>
                      <a:pt x="21600" y="13705"/>
                    </a:cubicBezTo>
                    <a:cubicBezTo>
                      <a:pt x="20018" y="5723"/>
                      <a:pt x="15741" y="0"/>
                      <a:pt x="1070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3" name="î$ḻíḍé">
                <a:extLst>
                  <a:ext uri="{FF2B5EF4-FFF2-40B4-BE49-F238E27FC236}">
                    <a16:creationId xmlns:a16="http://schemas.microsoft.com/office/drawing/2014/main" id="{69708B83-C294-4A8A-85FC-C8888357E565}"/>
                  </a:ext>
                </a:extLst>
              </p:cNvPr>
              <p:cNvSpPr/>
              <p:nvPr/>
            </p:nvSpPr>
            <p:spPr>
              <a:xfrm>
                <a:off x="3497818" y="3241711"/>
                <a:ext cx="2439997" cy="18887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05" extrusionOk="0">
                    <a:moveTo>
                      <a:pt x="16987" y="15936"/>
                    </a:moveTo>
                    <a:cubicBezTo>
                      <a:pt x="15660" y="15936"/>
                      <a:pt x="14580" y="14555"/>
                      <a:pt x="14580" y="12857"/>
                    </a:cubicBezTo>
                    <a:lnTo>
                      <a:pt x="14580" y="11291"/>
                    </a:lnTo>
                    <a:cubicBezTo>
                      <a:pt x="14554" y="11313"/>
                      <a:pt x="14515" y="11354"/>
                      <a:pt x="14470" y="11434"/>
                    </a:cubicBezTo>
                    <a:lnTo>
                      <a:pt x="14460" y="11453"/>
                    </a:lnTo>
                    <a:cubicBezTo>
                      <a:pt x="14281" y="11795"/>
                      <a:pt x="13983" y="11999"/>
                      <a:pt x="13662" y="11999"/>
                    </a:cubicBezTo>
                    <a:cubicBezTo>
                      <a:pt x="13132" y="11999"/>
                      <a:pt x="12701" y="11447"/>
                      <a:pt x="12701" y="10769"/>
                    </a:cubicBezTo>
                    <a:lnTo>
                      <a:pt x="12701" y="10206"/>
                    </a:lnTo>
                    <a:cubicBezTo>
                      <a:pt x="12701" y="9528"/>
                      <a:pt x="13132" y="8977"/>
                      <a:pt x="13662" y="8977"/>
                    </a:cubicBezTo>
                    <a:cubicBezTo>
                      <a:pt x="13986" y="8977"/>
                      <a:pt x="14287" y="9187"/>
                      <a:pt x="14469" y="9541"/>
                    </a:cubicBezTo>
                    <a:cubicBezTo>
                      <a:pt x="14514" y="9619"/>
                      <a:pt x="14552" y="9660"/>
                      <a:pt x="14580" y="9683"/>
                    </a:cubicBezTo>
                    <a:lnTo>
                      <a:pt x="14580" y="8360"/>
                    </a:lnTo>
                    <a:lnTo>
                      <a:pt x="14575" y="8360"/>
                    </a:lnTo>
                    <a:cubicBezTo>
                      <a:pt x="14536" y="5800"/>
                      <a:pt x="13781" y="3658"/>
                      <a:pt x="12391" y="2165"/>
                    </a:cubicBezTo>
                    <a:cubicBezTo>
                      <a:pt x="10908" y="571"/>
                      <a:pt x="8746" y="-195"/>
                      <a:pt x="6500" y="42"/>
                    </a:cubicBezTo>
                    <a:cubicBezTo>
                      <a:pt x="6500" y="46"/>
                      <a:pt x="6500" y="50"/>
                      <a:pt x="6500" y="55"/>
                    </a:cubicBezTo>
                    <a:cubicBezTo>
                      <a:pt x="2778" y="1195"/>
                      <a:pt x="0" y="5460"/>
                      <a:pt x="0" y="10574"/>
                    </a:cubicBezTo>
                    <a:cubicBezTo>
                      <a:pt x="0" y="16557"/>
                      <a:pt x="3792" y="21405"/>
                      <a:pt x="8466" y="21405"/>
                    </a:cubicBezTo>
                    <a:cubicBezTo>
                      <a:pt x="8531" y="21405"/>
                      <a:pt x="8593" y="21401"/>
                      <a:pt x="8673" y="21401"/>
                    </a:cubicBezTo>
                    <a:cubicBezTo>
                      <a:pt x="8736" y="21401"/>
                      <a:pt x="8803" y="21405"/>
                      <a:pt x="8874" y="21405"/>
                    </a:cubicBezTo>
                    <a:lnTo>
                      <a:pt x="14608" y="21405"/>
                    </a:lnTo>
                    <a:cubicBezTo>
                      <a:pt x="14590" y="21310"/>
                      <a:pt x="14580" y="21212"/>
                      <a:pt x="14580" y="21110"/>
                    </a:cubicBezTo>
                    <a:lnTo>
                      <a:pt x="14580" y="19426"/>
                    </a:lnTo>
                    <a:cubicBezTo>
                      <a:pt x="14580" y="17729"/>
                      <a:pt x="15660" y="16349"/>
                      <a:pt x="16987" y="16349"/>
                    </a:cubicBezTo>
                    <a:lnTo>
                      <a:pt x="21600" y="16349"/>
                    </a:lnTo>
                    <a:lnTo>
                      <a:pt x="21600" y="15936"/>
                    </a:lnTo>
                    <a:lnTo>
                      <a:pt x="16987" y="1593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4" name="iṩ1îḍê">
                <a:extLst>
                  <a:ext uri="{FF2B5EF4-FFF2-40B4-BE49-F238E27FC236}">
                    <a16:creationId xmlns:a16="http://schemas.microsoft.com/office/drawing/2014/main" id="{69237B2C-02C6-468A-A45E-FBCCD570B97C}"/>
                  </a:ext>
                </a:extLst>
              </p:cNvPr>
              <p:cNvSpPr/>
              <p:nvPr/>
            </p:nvSpPr>
            <p:spPr>
              <a:xfrm>
                <a:off x="6429965" y="2849791"/>
                <a:ext cx="2310605" cy="22745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971" y="0"/>
                    </a:moveTo>
                    <a:cubicBezTo>
                      <a:pt x="10795" y="0"/>
                      <a:pt x="10630" y="29"/>
                      <a:pt x="10450" y="36"/>
                    </a:cubicBezTo>
                    <a:cubicBezTo>
                      <a:pt x="9912" y="173"/>
                      <a:pt x="9358" y="428"/>
                      <a:pt x="8864" y="884"/>
                    </a:cubicBezTo>
                    <a:cubicBezTo>
                      <a:pt x="7799" y="1866"/>
                      <a:pt x="7297" y="3566"/>
                      <a:pt x="7412" y="5798"/>
                    </a:cubicBezTo>
                    <a:lnTo>
                      <a:pt x="7408" y="5798"/>
                    </a:lnTo>
                    <a:lnTo>
                      <a:pt x="7408" y="11779"/>
                    </a:lnTo>
                    <a:cubicBezTo>
                      <a:pt x="7436" y="11761"/>
                      <a:pt x="7476" y="11727"/>
                      <a:pt x="7524" y="11659"/>
                    </a:cubicBezTo>
                    <a:lnTo>
                      <a:pt x="7535" y="11644"/>
                    </a:lnTo>
                    <a:cubicBezTo>
                      <a:pt x="7724" y="11357"/>
                      <a:pt x="8038" y="11186"/>
                      <a:pt x="8378" y="11186"/>
                    </a:cubicBezTo>
                    <a:cubicBezTo>
                      <a:pt x="8938" y="11186"/>
                      <a:pt x="9393" y="11648"/>
                      <a:pt x="9393" y="12216"/>
                    </a:cubicBezTo>
                    <a:lnTo>
                      <a:pt x="9393" y="12688"/>
                    </a:lnTo>
                    <a:cubicBezTo>
                      <a:pt x="9393" y="13256"/>
                      <a:pt x="8937" y="13718"/>
                      <a:pt x="8378" y="13718"/>
                    </a:cubicBezTo>
                    <a:cubicBezTo>
                      <a:pt x="8036" y="13718"/>
                      <a:pt x="7718" y="13542"/>
                      <a:pt x="7526" y="13245"/>
                    </a:cubicBezTo>
                    <a:cubicBezTo>
                      <a:pt x="7478" y="13180"/>
                      <a:pt x="7438" y="13146"/>
                      <a:pt x="7408" y="13126"/>
                    </a:cubicBezTo>
                    <a:lnTo>
                      <a:pt x="7408" y="14437"/>
                    </a:lnTo>
                    <a:cubicBezTo>
                      <a:pt x="7408" y="15860"/>
                      <a:pt x="6269" y="17017"/>
                      <a:pt x="4868" y="17017"/>
                    </a:cubicBezTo>
                    <a:lnTo>
                      <a:pt x="0" y="17017"/>
                    </a:lnTo>
                    <a:lnTo>
                      <a:pt x="0" y="17363"/>
                    </a:lnTo>
                    <a:lnTo>
                      <a:pt x="4868" y="17363"/>
                    </a:lnTo>
                    <a:cubicBezTo>
                      <a:pt x="6269" y="17363"/>
                      <a:pt x="7408" y="18520"/>
                      <a:pt x="7408" y="19941"/>
                    </a:cubicBezTo>
                    <a:lnTo>
                      <a:pt x="7408" y="21353"/>
                    </a:lnTo>
                    <a:cubicBezTo>
                      <a:pt x="7408" y="21438"/>
                      <a:pt x="7397" y="21520"/>
                      <a:pt x="7379" y="21600"/>
                    </a:cubicBezTo>
                    <a:lnTo>
                      <a:pt x="10971" y="21600"/>
                    </a:lnTo>
                    <a:cubicBezTo>
                      <a:pt x="16842" y="21600"/>
                      <a:pt x="21600" y="16768"/>
                      <a:pt x="21600" y="10803"/>
                    </a:cubicBezTo>
                    <a:cubicBezTo>
                      <a:pt x="21600" y="4837"/>
                      <a:pt x="16842" y="0"/>
                      <a:pt x="10971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5" name="ïṩḻîḓe">
                <a:extLst>
                  <a:ext uri="{FF2B5EF4-FFF2-40B4-BE49-F238E27FC236}">
                    <a16:creationId xmlns:a16="http://schemas.microsoft.com/office/drawing/2014/main" id="{6372F98E-A7DC-4BBD-A8C4-090284F43152}"/>
                  </a:ext>
                </a:extLst>
              </p:cNvPr>
              <p:cNvSpPr/>
              <p:nvPr/>
            </p:nvSpPr>
            <p:spPr>
              <a:xfrm>
                <a:off x="4978407" y="3023978"/>
                <a:ext cx="2404826" cy="21198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030" y="10728"/>
                    </a:moveTo>
                    <a:cubicBezTo>
                      <a:pt x="20836" y="10728"/>
                      <a:pt x="20658" y="10838"/>
                      <a:pt x="20552" y="11023"/>
                    </a:cubicBezTo>
                    <a:lnTo>
                      <a:pt x="20538" y="11044"/>
                    </a:lnTo>
                    <a:cubicBezTo>
                      <a:pt x="20365" y="11318"/>
                      <a:pt x="20178" y="11377"/>
                      <a:pt x="20083" y="11387"/>
                    </a:cubicBezTo>
                    <a:lnTo>
                      <a:pt x="20065" y="11387"/>
                    </a:lnTo>
                    <a:lnTo>
                      <a:pt x="19453" y="11387"/>
                    </a:lnTo>
                    <a:lnTo>
                      <a:pt x="19453" y="4464"/>
                    </a:lnTo>
                    <a:cubicBezTo>
                      <a:pt x="19453" y="3342"/>
                      <a:pt x="18646" y="2426"/>
                      <a:pt x="17657" y="2426"/>
                    </a:cubicBezTo>
                    <a:lnTo>
                      <a:pt x="5414" y="2426"/>
                    </a:lnTo>
                    <a:lnTo>
                      <a:pt x="5415" y="1701"/>
                    </a:lnTo>
                    <a:cubicBezTo>
                      <a:pt x="5430" y="1574"/>
                      <a:pt x="5495" y="1384"/>
                      <a:pt x="5722" y="1198"/>
                    </a:cubicBezTo>
                    <a:cubicBezTo>
                      <a:pt x="5896" y="1071"/>
                      <a:pt x="5995" y="868"/>
                      <a:pt x="5995" y="647"/>
                    </a:cubicBezTo>
                    <a:cubicBezTo>
                      <a:pt x="5995" y="290"/>
                      <a:pt x="5739" y="0"/>
                      <a:pt x="5425" y="0"/>
                    </a:cubicBezTo>
                    <a:lnTo>
                      <a:pt x="4979" y="0"/>
                    </a:lnTo>
                    <a:cubicBezTo>
                      <a:pt x="4664" y="0"/>
                      <a:pt x="4408" y="290"/>
                      <a:pt x="4408" y="647"/>
                    </a:cubicBezTo>
                    <a:cubicBezTo>
                      <a:pt x="4408" y="866"/>
                      <a:pt x="4505" y="1069"/>
                      <a:pt x="4668" y="1189"/>
                    </a:cubicBezTo>
                    <a:lnTo>
                      <a:pt x="4687" y="1205"/>
                    </a:lnTo>
                    <a:cubicBezTo>
                      <a:pt x="4929" y="1401"/>
                      <a:pt x="4980" y="1613"/>
                      <a:pt x="4989" y="1721"/>
                    </a:cubicBezTo>
                    <a:lnTo>
                      <a:pt x="4990" y="1741"/>
                    </a:lnTo>
                    <a:lnTo>
                      <a:pt x="4990" y="2426"/>
                    </a:lnTo>
                    <a:lnTo>
                      <a:pt x="3944" y="2426"/>
                    </a:lnTo>
                    <a:cubicBezTo>
                      <a:pt x="2955" y="2426"/>
                      <a:pt x="2146" y="3343"/>
                      <a:pt x="2146" y="4464"/>
                    </a:cubicBezTo>
                    <a:lnTo>
                      <a:pt x="2146" y="11387"/>
                    </a:lnTo>
                    <a:lnTo>
                      <a:pt x="1500" y="11386"/>
                    </a:lnTo>
                    <a:cubicBezTo>
                      <a:pt x="1388" y="11369"/>
                      <a:pt x="1220" y="11295"/>
                      <a:pt x="1056" y="11037"/>
                    </a:cubicBezTo>
                    <a:cubicBezTo>
                      <a:pt x="945" y="10840"/>
                      <a:pt x="765" y="10728"/>
                      <a:pt x="570" y="10728"/>
                    </a:cubicBezTo>
                    <a:cubicBezTo>
                      <a:pt x="256" y="10728"/>
                      <a:pt x="0" y="11018"/>
                      <a:pt x="0" y="11375"/>
                    </a:cubicBezTo>
                    <a:lnTo>
                      <a:pt x="0" y="11881"/>
                    </a:lnTo>
                    <a:cubicBezTo>
                      <a:pt x="0" y="12237"/>
                      <a:pt x="256" y="12527"/>
                      <a:pt x="570" y="12527"/>
                    </a:cubicBezTo>
                    <a:cubicBezTo>
                      <a:pt x="763" y="12527"/>
                      <a:pt x="942" y="12417"/>
                      <a:pt x="1048" y="12233"/>
                    </a:cubicBezTo>
                    <a:lnTo>
                      <a:pt x="1062" y="12212"/>
                    </a:lnTo>
                    <a:cubicBezTo>
                      <a:pt x="1235" y="11937"/>
                      <a:pt x="1422" y="11879"/>
                      <a:pt x="1517" y="11869"/>
                    </a:cubicBezTo>
                    <a:lnTo>
                      <a:pt x="1535" y="11868"/>
                    </a:lnTo>
                    <a:lnTo>
                      <a:pt x="2146" y="11868"/>
                    </a:lnTo>
                    <a:lnTo>
                      <a:pt x="2146" y="13758"/>
                    </a:lnTo>
                    <a:cubicBezTo>
                      <a:pt x="2146" y="14883"/>
                      <a:pt x="2955" y="15795"/>
                      <a:pt x="3944" y="15795"/>
                    </a:cubicBezTo>
                    <a:lnTo>
                      <a:pt x="9269" y="15795"/>
                    </a:lnTo>
                    <a:lnTo>
                      <a:pt x="9269" y="17628"/>
                    </a:lnTo>
                    <a:lnTo>
                      <a:pt x="3944" y="17628"/>
                    </a:lnTo>
                    <a:cubicBezTo>
                      <a:pt x="2955" y="17628"/>
                      <a:pt x="2146" y="18542"/>
                      <a:pt x="2146" y="19663"/>
                    </a:cubicBezTo>
                    <a:lnTo>
                      <a:pt x="2146" y="21178"/>
                    </a:lnTo>
                    <a:cubicBezTo>
                      <a:pt x="2146" y="21412"/>
                      <a:pt x="2313" y="21600"/>
                      <a:pt x="2519" y="21600"/>
                    </a:cubicBezTo>
                    <a:lnTo>
                      <a:pt x="19083" y="21600"/>
                    </a:lnTo>
                    <a:cubicBezTo>
                      <a:pt x="19287" y="21600"/>
                      <a:pt x="19453" y="21412"/>
                      <a:pt x="19453" y="21178"/>
                    </a:cubicBezTo>
                    <a:lnTo>
                      <a:pt x="19453" y="19663"/>
                    </a:lnTo>
                    <a:cubicBezTo>
                      <a:pt x="19453" y="18542"/>
                      <a:pt x="18646" y="17628"/>
                      <a:pt x="17657" y="17628"/>
                    </a:cubicBezTo>
                    <a:lnTo>
                      <a:pt x="12336" y="17628"/>
                    </a:lnTo>
                    <a:lnTo>
                      <a:pt x="12336" y="15795"/>
                    </a:lnTo>
                    <a:lnTo>
                      <a:pt x="17657" y="15795"/>
                    </a:lnTo>
                    <a:cubicBezTo>
                      <a:pt x="18646" y="15795"/>
                      <a:pt x="19453" y="14883"/>
                      <a:pt x="19453" y="13758"/>
                    </a:cubicBezTo>
                    <a:lnTo>
                      <a:pt x="19453" y="11869"/>
                    </a:lnTo>
                    <a:lnTo>
                      <a:pt x="20100" y="11870"/>
                    </a:lnTo>
                    <a:cubicBezTo>
                      <a:pt x="20212" y="11887"/>
                      <a:pt x="20380" y="11961"/>
                      <a:pt x="20544" y="12218"/>
                    </a:cubicBezTo>
                    <a:cubicBezTo>
                      <a:pt x="20655" y="12416"/>
                      <a:pt x="20835" y="12528"/>
                      <a:pt x="21030" y="12528"/>
                    </a:cubicBezTo>
                    <a:cubicBezTo>
                      <a:pt x="21344" y="12528"/>
                      <a:pt x="21600" y="12238"/>
                      <a:pt x="21600" y="11881"/>
                    </a:cubicBezTo>
                    <a:lnTo>
                      <a:pt x="21600" y="11375"/>
                    </a:lnTo>
                    <a:cubicBezTo>
                      <a:pt x="21600" y="11018"/>
                      <a:pt x="21344" y="10728"/>
                      <a:pt x="21030" y="107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6" name="ïṣḷîḋè">
                <a:extLst>
                  <a:ext uri="{FF2B5EF4-FFF2-40B4-BE49-F238E27FC236}">
                    <a16:creationId xmlns:a16="http://schemas.microsoft.com/office/drawing/2014/main" id="{23074FE2-F47A-4390-9827-5197E0C4B882}"/>
                  </a:ext>
                </a:extLst>
              </p:cNvPr>
              <p:cNvSpPr/>
              <p:nvPr/>
            </p:nvSpPr>
            <p:spPr>
              <a:xfrm>
                <a:off x="5341296" y="3401383"/>
                <a:ext cx="1700965" cy="10456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842"/>
                    </a:moveTo>
                    <a:lnTo>
                      <a:pt x="21600" y="752"/>
                    </a:lnTo>
                    <a:cubicBezTo>
                      <a:pt x="21600" y="340"/>
                      <a:pt x="21391" y="0"/>
                      <a:pt x="21137" y="0"/>
                    </a:cubicBezTo>
                    <a:lnTo>
                      <a:pt x="465" y="0"/>
                    </a:lnTo>
                    <a:cubicBezTo>
                      <a:pt x="207" y="0"/>
                      <a:pt x="0" y="340"/>
                      <a:pt x="0" y="752"/>
                    </a:cubicBezTo>
                    <a:lnTo>
                      <a:pt x="0" y="20842"/>
                    </a:lnTo>
                    <a:cubicBezTo>
                      <a:pt x="0" y="21260"/>
                      <a:pt x="207" y="21600"/>
                      <a:pt x="465" y="21600"/>
                    </a:cubicBezTo>
                    <a:lnTo>
                      <a:pt x="21137" y="21600"/>
                    </a:lnTo>
                    <a:cubicBezTo>
                      <a:pt x="21391" y="21600"/>
                      <a:pt x="21600" y="21260"/>
                      <a:pt x="21600" y="2084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2400" b="1" i="1"/>
                  <a:t>Text</a:t>
                </a:r>
                <a:endParaRPr lang="zh-CN" altLang="en-US" sz="2400" i="1" dirty="0"/>
              </a:p>
            </p:txBody>
          </p:sp>
          <p:sp>
            <p:nvSpPr>
              <p:cNvPr id="67" name="ï$ľiḓe">
                <a:extLst>
                  <a:ext uri="{FF2B5EF4-FFF2-40B4-BE49-F238E27FC236}">
                    <a16:creationId xmlns:a16="http://schemas.microsoft.com/office/drawing/2014/main" id="{A0B5A167-857B-4514-99A1-A3B875856F9D}"/>
                  </a:ext>
                </a:extLst>
              </p:cNvPr>
              <p:cNvSpPr/>
              <p:nvPr/>
            </p:nvSpPr>
            <p:spPr>
              <a:xfrm>
                <a:off x="7732867" y="3845834"/>
                <a:ext cx="476141" cy="4761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17" h="21461" extrusionOk="0">
                    <a:moveTo>
                      <a:pt x="4374" y="9964"/>
                    </a:moveTo>
                    <a:lnTo>
                      <a:pt x="1429" y="9964"/>
                    </a:lnTo>
                    <a:cubicBezTo>
                      <a:pt x="690" y="9197"/>
                      <a:pt x="-983" y="6644"/>
                      <a:pt x="781" y="4259"/>
                    </a:cubicBezTo>
                    <a:cubicBezTo>
                      <a:pt x="781" y="4259"/>
                      <a:pt x="2122" y="2234"/>
                      <a:pt x="1190" y="638"/>
                    </a:cubicBezTo>
                    <a:cubicBezTo>
                      <a:pt x="1190" y="638"/>
                      <a:pt x="1035" y="343"/>
                      <a:pt x="1255" y="102"/>
                    </a:cubicBezTo>
                    <a:cubicBezTo>
                      <a:pt x="1475" y="-139"/>
                      <a:pt x="1833" y="123"/>
                      <a:pt x="1833" y="123"/>
                    </a:cubicBezTo>
                    <a:cubicBezTo>
                      <a:pt x="1833" y="123"/>
                      <a:pt x="8455" y="6132"/>
                      <a:pt x="4374" y="9964"/>
                    </a:cubicBezTo>
                    <a:moveTo>
                      <a:pt x="1795" y="21461"/>
                    </a:moveTo>
                    <a:lnTo>
                      <a:pt x="4004" y="21461"/>
                    </a:lnTo>
                    <a:lnTo>
                      <a:pt x="4374" y="10730"/>
                    </a:lnTo>
                    <a:lnTo>
                      <a:pt x="1429" y="10730"/>
                    </a:lnTo>
                    <a:lnTo>
                      <a:pt x="1795" y="21461"/>
                    </a:lnTo>
                    <a:close/>
                    <a:moveTo>
                      <a:pt x="20617" y="1993"/>
                    </a:moveTo>
                    <a:lnTo>
                      <a:pt x="20617" y="19469"/>
                    </a:lnTo>
                    <a:cubicBezTo>
                      <a:pt x="20617" y="20569"/>
                      <a:pt x="19760" y="21461"/>
                      <a:pt x="18702" y="21461"/>
                    </a:cubicBezTo>
                    <a:lnTo>
                      <a:pt x="9277" y="21461"/>
                    </a:lnTo>
                    <a:cubicBezTo>
                      <a:pt x="8220" y="21461"/>
                      <a:pt x="7363" y="20569"/>
                      <a:pt x="7363" y="19469"/>
                    </a:cubicBezTo>
                    <a:lnTo>
                      <a:pt x="7363" y="1993"/>
                    </a:lnTo>
                    <a:cubicBezTo>
                      <a:pt x="7363" y="893"/>
                      <a:pt x="8220" y="0"/>
                      <a:pt x="9277" y="0"/>
                    </a:cubicBezTo>
                    <a:lnTo>
                      <a:pt x="18702" y="0"/>
                    </a:lnTo>
                    <a:cubicBezTo>
                      <a:pt x="19760" y="0"/>
                      <a:pt x="20617" y="893"/>
                      <a:pt x="20617" y="1993"/>
                    </a:cubicBezTo>
                    <a:moveTo>
                      <a:pt x="11781" y="2299"/>
                    </a:moveTo>
                    <a:lnTo>
                      <a:pt x="16199" y="2299"/>
                    </a:lnTo>
                    <a:lnTo>
                      <a:pt x="16199" y="1533"/>
                    </a:lnTo>
                    <a:lnTo>
                      <a:pt x="11781" y="1533"/>
                    </a:lnTo>
                    <a:lnTo>
                      <a:pt x="11781" y="2299"/>
                    </a:lnTo>
                    <a:close/>
                    <a:moveTo>
                      <a:pt x="15094" y="19161"/>
                    </a:moveTo>
                    <a:cubicBezTo>
                      <a:pt x="15094" y="18525"/>
                      <a:pt x="14601" y="18011"/>
                      <a:pt x="13990" y="18012"/>
                    </a:cubicBezTo>
                    <a:cubicBezTo>
                      <a:pt x="13380" y="18011"/>
                      <a:pt x="12885" y="18525"/>
                      <a:pt x="12885" y="19161"/>
                    </a:cubicBezTo>
                    <a:cubicBezTo>
                      <a:pt x="12885" y="19797"/>
                      <a:pt x="13380" y="20311"/>
                      <a:pt x="13991" y="20311"/>
                    </a:cubicBezTo>
                    <a:cubicBezTo>
                      <a:pt x="14601" y="20311"/>
                      <a:pt x="15094" y="19795"/>
                      <a:pt x="15094" y="19161"/>
                    </a:cubicBezTo>
                    <a:moveTo>
                      <a:pt x="19144" y="3832"/>
                    </a:moveTo>
                    <a:lnTo>
                      <a:pt x="8835" y="3832"/>
                    </a:lnTo>
                    <a:lnTo>
                      <a:pt x="8835" y="16862"/>
                    </a:lnTo>
                    <a:lnTo>
                      <a:pt x="19144" y="16862"/>
                    </a:lnTo>
                    <a:lnTo>
                      <a:pt x="19144" y="3832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8" name="ïs1iďe">
                <a:extLst>
                  <a:ext uri="{FF2B5EF4-FFF2-40B4-BE49-F238E27FC236}">
                    <a16:creationId xmlns:a16="http://schemas.microsoft.com/office/drawing/2014/main" id="{F4A8C4E7-A2BA-412B-9480-CEB53D8936C6}"/>
                  </a:ext>
                </a:extLst>
              </p:cNvPr>
              <p:cNvSpPr/>
              <p:nvPr/>
            </p:nvSpPr>
            <p:spPr>
              <a:xfrm>
                <a:off x="4073625" y="3948014"/>
                <a:ext cx="476127" cy="4761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9" h="21600" extrusionOk="0">
                    <a:moveTo>
                      <a:pt x="2899" y="14004"/>
                    </a:moveTo>
                    <a:lnTo>
                      <a:pt x="7522" y="18671"/>
                    </a:lnTo>
                    <a:lnTo>
                      <a:pt x="18309" y="7780"/>
                    </a:lnTo>
                    <a:lnTo>
                      <a:pt x="13686" y="3112"/>
                    </a:lnTo>
                    <a:lnTo>
                      <a:pt x="2899" y="14004"/>
                    </a:lnTo>
                    <a:close/>
                    <a:moveTo>
                      <a:pt x="19849" y="5446"/>
                    </a:moveTo>
                    <a:lnTo>
                      <a:pt x="21389" y="3890"/>
                    </a:lnTo>
                    <a:lnTo>
                      <a:pt x="17537" y="0"/>
                    </a:lnTo>
                    <a:lnTo>
                      <a:pt x="15997" y="1556"/>
                    </a:lnTo>
                    <a:lnTo>
                      <a:pt x="15225" y="778"/>
                    </a:lnTo>
                    <a:cubicBezTo>
                      <a:pt x="14834" y="383"/>
                      <a:pt x="14258" y="184"/>
                      <a:pt x="13684" y="184"/>
                    </a:cubicBezTo>
                    <a:cubicBezTo>
                      <a:pt x="13109" y="184"/>
                      <a:pt x="12536" y="383"/>
                      <a:pt x="12144" y="778"/>
                    </a:cubicBezTo>
                    <a:lnTo>
                      <a:pt x="589" y="12448"/>
                    </a:lnTo>
                    <a:cubicBezTo>
                      <a:pt x="-196" y="13238"/>
                      <a:pt x="-196" y="14768"/>
                      <a:pt x="589" y="15559"/>
                    </a:cubicBezTo>
                    <a:lnTo>
                      <a:pt x="5981" y="21006"/>
                    </a:lnTo>
                    <a:cubicBezTo>
                      <a:pt x="6373" y="21402"/>
                      <a:pt x="6947" y="21600"/>
                      <a:pt x="7522" y="21600"/>
                    </a:cubicBezTo>
                    <a:cubicBezTo>
                      <a:pt x="8096" y="21600"/>
                      <a:pt x="8671" y="21402"/>
                      <a:pt x="9064" y="21006"/>
                    </a:cubicBezTo>
                    <a:lnTo>
                      <a:pt x="20619" y="9337"/>
                    </a:lnTo>
                    <a:cubicBezTo>
                      <a:pt x="21402" y="8545"/>
                      <a:pt x="21404" y="7017"/>
                      <a:pt x="20619" y="6225"/>
                    </a:cubicBezTo>
                    <a:lnTo>
                      <a:pt x="19849" y="5446"/>
                    </a:lnTo>
                    <a:close/>
                    <a:moveTo>
                      <a:pt x="19530" y="8235"/>
                    </a:moveTo>
                    <a:lnTo>
                      <a:pt x="7973" y="19907"/>
                    </a:lnTo>
                    <a:cubicBezTo>
                      <a:pt x="7908" y="19973"/>
                      <a:pt x="7739" y="20045"/>
                      <a:pt x="7523" y="20045"/>
                    </a:cubicBezTo>
                    <a:cubicBezTo>
                      <a:pt x="7307" y="20045"/>
                      <a:pt x="7138" y="19972"/>
                      <a:pt x="7070" y="19906"/>
                    </a:cubicBezTo>
                    <a:lnTo>
                      <a:pt x="1677" y="14458"/>
                    </a:lnTo>
                    <a:cubicBezTo>
                      <a:pt x="1611" y="14392"/>
                      <a:pt x="1541" y="14222"/>
                      <a:pt x="1541" y="14003"/>
                    </a:cubicBezTo>
                    <a:cubicBezTo>
                      <a:pt x="1541" y="13785"/>
                      <a:pt x="1611" y="13614"/>
                      <a:pt x="1679" y="13548"/>
                    </a:cubicBezTo>
                    <a:lnTo>
                      <a:pt x="13234" y="1878"/>
                    </a:lnTo>
                    <a:cubicBezTo>
                      <a:pt x="13300" y="1812"/>
                      <a:pt x="13468" y="1740"/>
                      <a:pt x="13685" y="1740"/>
                    </a:cubicBezTo>
                    <a:cubicBezTo>
                      <a:pt x="13901" y="1740"/>
                      <a:pt x="14071" y="1813"/>
                      <a:pt x="14137" y="1878"/>
                    </a:cubicBezTo>
                    <a:lnTo>
                      <a:pt x="19531" y="7324"/>
                    </a:lnTo>
                    <a:cubicBezTo>
                      <a:pt x="19597" y="7391"/>
                      <a:pt x="19668" y="7562"/>
                      <a:pt x="19668" y="7780"/>
                    </a:cubicBezTo>
                    <a:cubicBezTo>
                      <a:pt x="19668" y="7998"/>
                      <a:pt x="19596" y="8169"/>
                      <a:pt x="19530" y="8235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9" name="iŝľïḑé">
                <a:extLst>
                  <a:ext uri="{FF2B5EF4-FFF2-40B4-BE49-F238E27FC236}">
                    <a16:creationId xmlns:a16="http://schemas.microsoft.com/office/drawing/2014/main" id="{5C6BF2A9-599F-4B51-BCA3-E41A1EECEA3D}"/>
                  </a:ext>
                </a:extLst>
              </p:cNvPr>
              <p:cNvSpPr/>
              <p:nvPr/>
            </p:nvSpPr>
            <p:spPr>
              <a:xfrm>
                <a:off x="6085727" y="2372793"/>
                <a:ext cx="476157" cy="4761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743" y="0"/>
                    </a:moveTo>
                    <a:cubicBezTo>
                      <a:pt x="15612" y="0"/>
                      <a:pt x="13886" y="1726"/>
                      <a:pt x="13886" y="3857"/>
                    </a:cubicBezTo>
                    <a:cubicBezTo>
                      <a:pt x="13886" y="5439"/>
                      <a:pt x="14839" y="6793"/>
                      <a:pt x="16200" y="7389"/>
                    </a:cubicBezTo>
                    <a:lnTo>
                      <a:pt x="16200" y="9257"/>
                    </a:lnTo>
                    <a:lnTo>
                      <a:pt x="14332" y="9257"/>
                    </a:lnTo>
                    <a:cubicBezTo>
                      <a:pt x="13737" y="7896"/>
                      <a:pt x="12382" y="6943"/>
                      <a:pt x="10800" y="6943"/>
                    </a:cubicBezTo>
                    <a:cubicBezTo>
                      <a:pt x="9219" y="6943"/>
                      <a:pt x="7865" y="7896"/>
                      <a:pt x="7268" y="9257"/>
                    </a:cubicBezTo>
                    <a:lnTo>
                      <a:pt x="2314" y="9257"/>
                    </a:lnTo>
                    <a:lnTo>
                      <a:pt x="2314" y="14211"/>
                    </a:lnTo>
                    <a:cubicBezTo>
                      <a:pt x="953" y="14806"/>
                      <a:pt x="0" y="16161"/>
                      <a:pt x="0" y="17743"/>
                    </a:cubicBezTo>
                    <a:cubicBezTo>
                      <a:pt x="0" y="19874"/>
                      <a:pt x="1726" y="21600"/>
                      <a:pt x="3857" y="21600"/>
                    </a:cubicBezTo>
                    <a:cubicBezTo>
                      <a:pt x="5988" y="21600"/>
                      <a:pt x="7714" y="19874"/>
                      <a:pt x="7714" y="17743"/>
                    </a:cubicBezTo>
                    <a:cubicBezTo>
                      <a:pt x="7714" y="16161"/>
                      <a:pt x="6762" y="14806"/>
                      <a:pt x="5400" y="14211"/>
                    </a:cubicBezTo>
                    <a:lnTo>
                      <a:pt x="5400" y="12343"/>
                    </a:lnTo>
                    <a:lnTo>
                      <a:pt x="7268" y="12343"/>
                    </a:lnTo>
                    <a:cubicBezTo>
                      <a:pt x="7865" y="13704"/>
                      <a:pt x="9219" y="14657"/>
                      <a:pt x="10800" y="14657"/>
                    </a:cubicBezTo>
                    <a:cubicBezTo>
                      <a:pt x="12382" y="14657"/>
                      <a:pt x="13737" y="13704"/>
                      <a:pt x="14332" y="12343"/>
                    </a:cubicBezTo>
                    <a:lnTo>
                      <a:pt x="19286" y="12343"/>
                    </a:lnTo>
                    <a:lnTo>
                      <a:pt x="19286" y="7389"/>
                    </a:lnTo>
                    <a:cubicBezTo>
                      <a:pt x="20648" y="6793"/>
                      <a:pt x="21600" y="5439"/>
                      <a:pt x="21600" y="3857"/>
                    </a:cubicBezTo>
                    <a:cubicBezTo>
                      <a:pt x="21600" y="1726"/>
                      <a:pt x="19874" y="0"/>
                      <a:pt x="17743" y="0"/>
                    </a:cubicBezTo>
                    <a:moveTo>
                      <a:pt x="6171" y="17744"/>
                    </a:moveTo>
                    <a:cubicBezTo>
                      <a:pt x="6171" y="19019"/>
                      <a:pt x="5133" y="20058"/>
                      <a:pt x="3857" y="20058"/>
                    </a:cubicBezTo>
                    <a:cubicBezTo>
                      <a:pt x="2581" y="20058"/>
                      <a:pt x="1543" y="19019"/>
                      <a:pt x="1543" y="17744"/>
                    </a:cubicBezTo>
                    <a:cubicBezTo>
                      <a:pt x="1543" y="16468"/>
                      <a:pt x="2581" y="15429"/>
                      <a:pt x="3857" y="15429"/>
                    </a:cubicBezTo>
                    <a:cubicBezTo>
                      <a:pt x="5133" y="15429"/>
                      <a:pt x="6171" y="16468"/>
                      <a:pt x="6171" y="17744"/>
                    </a:cubicBezTo>
                    <a:moveTo>
                      <a:pt x="10800" y="13115"/>
                    </a:moveTo>
                    <a:cubicBezTo>
                      <a:pt x="9524" y="13115"/>
                      <a:pt x="8486" y="12076"/>
                      <a:pt x="8486" y="10801"/>
                    </a:cubicBezTo>
                    <a:cubicBezTo>
                      <a:pt x="8486" y="9525"/>
                      <a:pt x="9524" y="8486"/>
                      <a:pt x="10800" y="8486"/>
                    </a:cubicBezTo>
                    <a:cubicBezTo>
                      <a:pt x="12076" y="8486"/>
                      <a:pt x="13114" y="9525"/>
                      <a:pt x="13114" y="10801"/>
                    </a:cubicBezTo>
                    <a:cubicBezTo>
                      <a:pt x="13114" y="12076"/>
                      <a:pt x="12076" y="13115"/>
                      <a:pt x="10800" y="13115"/>
                    </a:cubicBezTo>
                    <a:moveTo>
                      <a:pt x="17743" y="6171"/>
                    </a:moveTo>
                    <a:cubicBezTo>
                      <a:pt x="16467" y="6171"/>
                      <a:pt x="15429" y="5133"/>
                      <a:pt x="15429" y="3857"/>
                    </a:cubicBezTo>
                    <a:cubicBezTo>
                      <a:pt x="15429" y="2581"/>
                      <a:pt x="16467" y="1543"/>
                      <a:pt x="17743" y="1543"/>
                    </a:cubicBezTo>
                    <a:cubicBezTo>
                      <a:pt x="19019" y="1543"/>
                      <a:pt x="20057" y="2581"/>
                      <a:pt x="20057" y="3857"/>
                    </a:cubicBezTo>
                    <a:cubicBezTo>
                      <a:pt x="20057" y="5133"/>
                      <a:pt x="19019" y="6171"/>
                      <a:pt x="17743" y="6171"/>
                    </a:cubicBezTo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30" name="îṧḷîḋé">
              <a:extLst>
                <a:ext uri="{FF2B5EF4-FFF2-40B4-BE49-F238E27FC236}">
                  <a16:creationId xmlns:a16="http://schemas.microsoft.com/office/drawing/2014/main" id="{4550AB09-CB11-47CC-8F63-65EB33AD295E}"/>
                </a:ext>
              </a:extLst>
            </p:cNvPr>
            <p:cNvGrpSpPr/>
            <p:nvPr/>
          </p:nvGrpSpPr>
          <p:grpSpPr>
            <a:xfrm>
              <a:off x="673100" y="2491384"/>
              <a:ext cx="3210103" cy="1071838"/>
              <a:chOff x="673100" y="2270189"/>
              <a:chExt cx="3210103" cy="1071838"/>
            </a:xfrm>
          </p:grpSpPr>
          <p:sp>
            <p:nvSpPr>
              <p:cNvPr id="57" name="íSḷïḋe">
                <a:extLst>
                  <a:ext uri="{FF2B5EF4-FFF2-40B4-BE49-F238E27FC236}">
                    <a16:creationId xmlns:a16="http://schemas.microsoft.com/office/drawing/2014/main" id="{A4A6F740-E533-4E19-A161-564ED3E6B331}"/>
                  </a:ext>
                </a:extLst>
              </p:cNvPr>
              <p:cNvSpPr/>
              <p:nvPr/>
            </p:nvSpPr>
            <p:spPr bwMode="auto">
              <a:xfrm>
                <a:off x="673100" y="2756568"/>
                <a:ext cx="3210103" cy="5854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text……</a:t>
                </a:r>
              </a:p>
            </p:txBody>
          </p:sp>
          <p:sp>
            <p:nvSpPr>
              <p:cNvPr id="58" name="íş1íďè">
                <a:extLst>
                  <a:ext uri="{FF2B5EF4-FFF2-40B4-BE49-F238E27FC236}">
                    <a16:creationId xmlns:a16="http://schemas.microsoft.com/office/drawing/2014/main" id="{BAA2CD30-81BB-4DE5-828E-F80C0D551446}"/>
                  </a:ext>
                </a:extLst>
              </p:cNvPr>
              <p:cNvSpPr txBox="1"/>
              <p:nvPr/>
            </p:nvSpPr>
            <p:spPr bwMode="auto">
              <a:xfrm>
                <a:off x="673100" y="2270189"/>
                <a:ext cx="3210103" cy="48637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  <p:cxnSp>
            <p:nvCxnSpPr>
              <p:cNvPr id="59" name="直接连接符 58">
                <a:extLst>
                  <a:ext uri="{FF2B5EF4-FFF2-40B4-BE49-F238E27FC236}">
                    <a16:creationId xmlns:a16="http://schemas.microsoft.com/office/drawing/2014/main" id="{62832746-86F4-4F89-8338-50C661BDEC62}"/>
                  </a:ext>
                </a:extLst>
              </p:cNvPr>
              <p:cNvCxnSpPr/>
              <p:nvPr/>
            </p:nvCxnSpPr>
            <p:spPr>
              <a:xfrm>
                <a:off x="673100" y="2756567"/>
                <a:ext cx="3210103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ïš1íḑe">
                <a:extLst>
                  <a:ext uri="{FF2B5EF4-FFF2-40B4-BE49-F238E27FC236}">
                    <a16:creationId xmlns:a16="http://schemas.microsoft.com/office/drawing/2014/main" id="{C62FC7D3-DFAF-483B-8742-31E98E7F827D}"/>
                  </a:ext>
                </a:extLst>
              </p:cNvPr>
              <p:cNvSpPr/>
              <p:nvPr/>
            </p:nvSpPr>
            <p:spPr bwMode="auto">
              <a:xfrm>
                <a:off x="3546567" y="2413000"/>
                <a:ext cx="304842" cy="288904"/>
              </a:xfrm>
              <a:custGeom>
                <a:avLst/>
                <a:gdLst>
                  <a:gd name="T0" fmla="*/ 3025 w 3403"/>
                  <a:gd name="T1" fmla="*/ 97 h 3230"/>
                  <a:gd name="T2" fmla="*/ 2115 w 3403"/>
                  <a:gd name="T3" fmla="*/ 701 h 3230"/>
                  <a:gd name="T4" fmla="*/ 1903 w 3403"/>
                  <a:gd name="T5" fmla="*/ 468 h 3230"/>
                  <a:gd name="T6" fmla="*/ 2010 w 3403"/>
                  <a:gd name="T7" fmla="*/ 232 h 3230"/>
                  <a:gd name="T8" fmla="*/ 1758 w 3403"/>
                  <a:gd name="T9" fmla="*/ 258 h 3230"/>
                  <a:gd name="T10" fmla="*/ 1402 w 3403"/>
                  <a:gd name="T11" fmla="*/ 463 h 3230"/>
                  <a:gd name="T12" fmla="*/ 1066 w 3403"/>
                  <a:gd name="T13" fmla="*/ 281 h 3230"/>
                  <a:gd name="T14" fmla="*/ 1174 w 3403"/>
                  <a:gd name="T15" fmla="*/ 88 h 3230"/>
                  <a:gd name="T16" fmla="*/ 808 w 3403"/>
                  <a:gd name="T17" fmla="*/ 166 h 3230"/>
                  <a:gd name="T18" fmla="*/ 543 w 3403"/>
                  <a:gd name="T19" fmla="*/ 298 h 3230"/>
                  <a:gd name="T20" fmla="*/ 88 w 3403"/>
                  <a:gd name="T21" fmla="*/ 259 h 3230"/>
                  <a:gd name="T22" fmla="*/ 17 w 3403"/>
                  <a:gd name="T23" fmla="*/ 392 h 3230"/>
                  <a:gd name="T24" fmla="*/ 1455 w 3403"/>
                  <a:gd name="T25" fmla="*/ 1190 h 3230"/>
                  <a:gd name="T26" fmla="*/ 675 w 3403"/>
                  <a:gd name="T27" fmla="*/ 2064 h 3230"/>
                  <a:gd name="T28" fmla="*/ 343 w 3403"/>
                  <a:gd name="T29" fmla="*/ 2106 h 3230"/>
                  <a:gd name="T30" fmla="*/ 16 w 3403"/>
                  <a:gd name="T31" fmla="*/ 2229 h 3230"/>
                  <a:gd name="T32" fmla="*/ 450 w 3403"/>
                  <a:gd name="T33" fmla="*/ 2556 h 3230"/>
                  <a:gd name="T34" fmla="*/ 751 w 3403"/>
                  <a:gd name="T35" fmla="*/ 3027 h 3230"/>
                  <a:gd name="T36" fmla="*/ 887 w 3403"/>
                  <a:gd name="T37" fmla="*/ 2925 h 3230"/>
                  <a:gd name="T38" fmla="*/ 886 w 3403"/>
                  <a:gd name="T39" fmla="*/ 2682 h 3230"/>
                  <a:gd name="T40" fmla="*/ 1876 w 3403"/>
                  <a:gd name="T41" fmla="*/ 1694 h 3230"/>
                  <a:gd name="T42" fmla="*/ 2620 w 3403"/>
                  <a:gd name="T43" fmla="*/ 3058 h 3230"/>
                  <a:gd name="T44" fmla="*/ 2792 w 3403"/>
                  <a:gd name="T45" fmla="*/ 2914 h 3230"/>
                  <a:gd name="T46" fmla="*/ 2878 w 3403"/>
                  <a:gd name="T47" fmla="*/ 2564 h 3230"/>
                  <a:gd name="T48" fmla="*/ 3139 w 3403"/>
                  <a:gd name="T49" fmla="*/ 2303 h 3230"/>
                  <a:gd name="T50" fmla="*/ 2860 w 3403"/>
                  <a:gd name="T51" fmla="*/ 2224 h 3230"/>
                  <a:gd name="T52" fmla="*/ 2724 w 3403"/>
                  <a:gd name="T53" fmla="*/ 1988 h 3230"/>
                  <a:gd name="T54" fmla="*/ 2885 w 3403"/>
                  <a:gd name="T55" fmla="*/ 1735 h 3230"/>
                  <a:gd name="T56" fmla="*/ 3078 w 3403"/>
                  <a:gd name="T57" fmla="*/ 1530 h 3230"/>
                  <a:gd name="T58" fmla="*/ 2732 w 3403"/>
                  <a:gd name="T59" fmla="*/ 1409 h 3230"/>
                  <a:gd name="T60" fmla="*/ 2572 w 3403"/>
                  <a:gd name="T61" fmla="*/ 1228 h 3230"/>
                  <a:gd name="T62" fmla="*/ 3241 w 3403"/>
                  <a:gd name="T63" fmla="*/ 456 h 3230"/>
                  <a:gd name="T64" fmla="*/ 3399 w 3403"/>
                  <a:gd name="T65" fmla="*/ 191 h 3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403" h="3230">
                    <a:moveTo>
                      <a:pt x="3231" y="22"/>
                    </a:moveTo>
                    <a:cubicBezTo>
                      <a:pt x="3165" y="21"/>
                      <a:pt x="3087" y="36"/>
                      <a:pt x="3025" y="97"/>
                    </a:cubicBezTo>
                    <a:lnTo>
                      <a:pt x="2361" y="659"/>
                    </a:lnTo>
                    <a:cubicBezTo>
                      <a:pt x="2300" y="711"/>
                      <a:pt x="2190" y="729"/>
                      <a:pt x="2115" y="701"/>
                    </a:cubicBezTo>
                    <a:lnTo>
                      <a:pt x="1956" y="639"/>
                    </a:lnTo>
                    <a:cubicBezTo>
                      <a:pt x="1882" y="611"/>
                      <a:pt x="1858" y="534"/>
                      <a:pt x="1903" y="468"/>
                    </a:cubicBezTo>
                    <a:lnTo>
                      <a:pt x="2015" y="303"/>
                    </a:lnTo>
                    <a:cubicBezTo>
                      <a:pt x="2037" y="272"/>
                      <a:pt x="2028" y="249"/>
                      <a:pt x="2010" y="232"/>
                    </a:cubicBezTo>
                    <a:cubicBezTo>
                      <a:pt x="1979" y="201"/>
                      <a:pt x="1893" y="177"/>
                      <a:pt x="1841" y="199"/>
                    </a:cubicBezTo>
                    <a:cubicBezTo>
                      <a:pt x="1793" y="220"/>
                      <a:pt x="1758" y="258"/>
                      <a:pt x="1758" y="258"/>
                    </a:cubicBezTo>
                    <a:lnTo>
                      <a:pt x="1643" y="383"/>
                    </a:lnTo>
                    <a:cubicBezTo>
                      <a:pt x="1588" y="442"/>
                      <a:pt x="1481" y="478"/>
                      <a:pt x="1402" y="463"/>
                    </a:cubicBezTo>
                    <a:lnTo>
                      <a:pt x="1131" y="413"/>
                    </a:lnTo>
                    <a:cubicBezTo>
                      <a:pt x="1052" y="398"/>
                      <a:pt x="1023" y="339"/>
                      <a:pt x="1066" y="281"/>
                    </a:cubicBezTo>
                    <a:lnTo>
                      <a:pt x="1143" y="177"/>
                    </a:lnTo>
                    <a:cubicBezTo>
                      <a:pt x="1170" y="141"/>
                      <a:pt x="1177" y="112"/>
                      <a:pt x="1174" y="88"/>
                    </a:cubicBezTo>
                    <a:cubicBezTo>
                      <a:pt x="1167" y="35"/>
                      <a:pt x="1068" y="0"/>
                      <a:pt x="1008" y="15"/>
                    </a:cubicBezTo>
                    <a:cubicBezTo>
                      <a:pt x="947" y="30"/>
                      <a:pt x="860" y="106"/>
                      <a:pt x="808" y="166"/>
                    </a:cubicBezTo>
                    <a:lnTo>
                      <a:pt x="783" y="194"/>
                    </a:lnTo>
                    <a:cubicBezTo>
                      <a:pt x="731" y="254"/>
                      <a:pt x="623" y="300"/>
                      <a:pt x="543" y="298"/>
                    </a:cubicBezTo>
                    <a:lnTo>
                      <a:pt x="315" y="289"/>
                    </a:lnTo>
                    <a:cubicBezTo>
                      <a:pt x="235" y="286"/>
                      <a:pt x="136" y="255"/>
                      <a:pt x="88" y="259"/>
                    </a:cubicBezTo>
                    <a:cubicBezTo>
                      <a:pt x="63" y="261"/>
                      <a:pt x="39" y="274"/>
                      <a:pt x="22" y="310"/>
                    </a:cubicBezTo>
                    <a:cubicBezTo>
                      <a:pt x="22" y="310"/>
                      <a:pt x="6" y="352"/>
                      <a:pt x="17" y="392"/>
                    </a:cubicBezTo>
                    <a:cubicBezTo>
                      <a:pt x="30" y="436"/>
                      <a:pt x="128" y="482"/>
                      <a:pt x="198" y="521"/>
                    </a:cubicBezTo>
                    <a:cubicBezTo>
                      <a:pt x="508" y="689"/>
                      <a:pt x="1174" y="1042"/>
                      <a:pt x="1455" y="1190"/>
                    </a:cubicBezTo>
                    <a:cubicBezTo>
                      <a:pt x="1525" y="1227"/>
                      <a:pt x="1534" y="1301"/>
                      <a:pt x="1474" y="1354"/>
                    </a:cubicBezTo>
                    <a:lnTo>
                      <a:pt x="675" y="2064"/>
                    </a:lnTo>
                    <a:cubicBezTo>
                      <a:pt x="615" y="2117"/>
                      <a:pt x="503" y="2145"/>
                      <a:pt x="426" y="2126"/>
                    </a:cubicBezTo>
                    <a:lnTo>
                      <a:pt x="343" y="2106"/>
                    </a:lnTo>
                    <a:cubicBezTo>
                      <a:pt x="265" y="2087"/>
                      <a:pt x="171" y="2068"/>
                      <a:pt x="138" y="2084"/>
                    </a:cubicBezTo>
                    <a:cubicBezTo>
                      <a:pt x="106" y="2100"/>
                      <a:pt x="33" y="2160"/>
                      <a:pt x="16" y="2229"/>
                    </a:cubicBezTo>
                    <a:cubicBezTo>
                      <a:pt x="0" y="2297"/>
                      <a:pt x="113" y="2381"/>
                      <a:pt x="187" y="2411"/>
                    </a:cubicBezTo>
                    <a:cubicBezTo>
                      <a:pt x="276" y="2448"/>
                      <a:pt x="384" y="2486"/>
                      <a:pt x="450" y="2556"/>
                    </a:cubicBezTo>
                    <a:cubicBezTo>
                      <a:pt x="534" y="2647"/>
                      <a:pt x="587" y="2760"/>
                      <a:pt x="619" y="2847"/>
                    </a:cubicBezTo>
                    <a:cubicBezTo>
                      <a:pt x="647" y="2922"/>
                      <a:pt x="693" y="3036"/>
                      <a:pt x="751" y="3027"/>
                    </a:cubicBezTo>
                    <a:cubicBezTo>
                      <a:pt x="800" y="3019"/>
                      <a:pt x="841" y="2975"/>
                      <a:pt x="841" y="2975"/>
                    </a:cubicBezTo>
                    <a:cubicBezTo>
                      <a:pt x="841" y="2975"/>
                      <a:pt x="861" y="2953"/>
                      <a:pt x="887" y="2925"/>
                    </a:cubicBezTo>
                    <a:cubicBezTo>
                      <a:pt x="912" y="2897"/>
                      <a:pt x="917" y="2812"/>
                      <a:pt x="898" y="2734"/>
                    </a:cubicBezTo>
                    <a:lnTo>
                      <a:pt x="886" y="2682"/>
                    </a:lnTo>
                    <a:cubicBezTo>
                      <a:pt x="867" y="2604"/>
                      <a:pt x="902" y="2500"/>
                      <a:pt x="963" y="2449"/>
                    </a:cubicBezTo>
                    <a:lnTo>
                      <a:pt x="1876" y="1694"/>
                    </a:lnTo>
                    <a:cubicBezTo>
                      <a:pt x="1938" y="1643"/>
                      <a:pt x="2014" y="1661"/>
                      <a:pt x="2046" y="1735"/>
                    </a:cubicBezTo>
                    <a:lnTo>
                      <a:pt x="2620" y="3058"/>
                    </a:lnTo>
                    <a:cubicBezTo>
                      <a:pt x="2652" y="3131"/>
                      <a:pt x="2767" y="3230"/>
                      <a:pt x="2792" y="3154"/>
                    </a:cubicBezTo>
                    <a:cubicBezTo>
                      <a:pt x="2806" y="3111"/>
                      <a:pt x="2810" y="3037"/>
                      <a:pt x="2792" y="2914"/>
                    </a:cubicBezTo>
                    <a:cubicBezTo>
                      <a:pt x="2792" y="2914"/>
                      <a:pt x="2786" y="2856"/>
                      <a:pt x="2779" y="2784"/>
                    </a:cubicBezTo>
                    <a:cubicBezTo>
                      <a:pt x="2771" y="2713"/>
                      <a:pt x="2815" y="2614"/>
                      <a:pt x="2878" y="2564"/>
                    </a:cubicBezTo>
                    <a:lnTo>
                      <a:pt x="3064" y="2414"/>
                    </a:lnTo>
                    <a:cubicBezTo>
                      <a:pt x="3064" y="2414"/>
                      <a:pt x="3118" y="2373"/>
                      <a:pt x="3139" y="2303"/>
                    </a:cubicBezTo>
                    <a:cubicBezTo>
                      <a:pt x="3160" y="2230"/>
                      <a:pt x="3103" y="2133"/>
                      <a:pt x="3056" y="2140"/>
                    </a:cubicBezTo>
                    <a:cubicBezTo>
                      <a:pt x="3009" y="2147"/>
                      <a:pt x="2924" y="2194"/>
                      <a:pt x="2860" y="2224"/>
                    </a:cubicBezTo>
                    <a:cubicBezTo>
                      <a:pt x="2796" y="2253"/>
                      <a:pt x="2739" y="2213"/>
                      <a:pt x="2734" y="2133"/>
                    </a:cubicBezTo>
                    <a:lnTo>
                      <a:pt x="2724" y="1988"/>
                    </a:lnTo>
                    <a:cubicBezTo>
                      <a:pt x="2719" y="1908"/>
                      <a:pt x="2769" y="1808"/>
                      <a:pt x="2837" y="1765"/>
                    </a:cubicBezTo>
                    <a:lnTo>
                      <a:pt x="2885" y="1735"/>
                    </a:lnTo>
                    <a:cubicBezTo>
                      <a:pt x="2953" y="1692"/>
                      <a:pt x="3053" y="1607"/>
                      <a:pt x="3078" y="1531"/>
                    </a:cubicBezTo>
                    <a:cubicBezTo>
                      <a:pt x="3078" y="1531"/>
                      <a:pt x="3078" y="1531"/>
                      <a:pt x="3078" y="1530"/>
                    </a:cubicBezTo>
                    <a:cubicBezTo>
                      <a:pt x="3103" y="1454"/>
                      <a:pt x="3027" y="1359"/>
                      <a:pt x="2970" y="1355"/>
                    </a:cubicBezTo>
                    <a:cubicBezTo>
                      <a:pt x="2914" y="1351"/>
                      <a:pt x="2809" y="1389"/>
                      <a:pt x="2732" y="1409"/>
                    </a:cubicBezTo>
                    <a:cubicBezTo>
                      <a:pt x="2656" y="1429"/>
                      <a:pt x="2587" y="1381"/>
                      <a:pt x="2579" y="1301"/>
                    </a:cubicBezTo>
                    <a:lnTo>
                      <a:pt x="2572" y="1228"/>
                    </a:lnTo>
                    <a:cubicBezTo>
                      <a:pt x="2564" y="1148"/>
                      <a:pt x="2605" y="1040"/>
                      <a:pt x="2664" y="985"/>
                    </a:cubicBezTo>
                    <a:lnTo>
                      <a:pt x="3241" y="456"/>
                    </a:lnTo>
                    <a:cubicBezTo>
                      <a:pt x="3300" y="402"/>
                      <a:pt x="3385" y="301"/>
                      <a:pt x="3396" y="222"/>
                    </a:cubicBezTo>
                    <a:cubicBezTo>
                      <a:pt x="3398" y="212"/>
                      <a:pt x="3399" y="202"/>
                      <a:pt x="3399" y="191"/>
                    </a:cubicBezTo>
                    <a:cubicBezTo>
                      <a:pt x="3403" y="111"/>
                      <a:pt x="3311" y="24"/>
                      <a:pt x="3231" y="2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1" name="išļîdè">
              <a:extLst>
                <a:ext uri="{FF2B5EF4-FFF2-40B4-BE49-F238E27FC236}">
                  <a16:creationId xmlns:a16="http://schemas.microsoft.com/office/drawing/2014/main" id="{94B3DAE7-996E-4C3A-A298-0DCCA95EF52E}"/>
                </a:ext>
              </a:extLst>
            </p:cNvPr>
            <p:cNvGrpSpPr/>
            <p:nvPr/>
          </p:nvGrpSpPr>
          <p:grpSpPr>
            <a:xfrm>
              <a:off x="673100" y="3783173"/>
              <a:ext cx="3210103" cy="1071838"/>
              <a:chOff x="673100" y="2270189"/>
              <a:chExt cx="3210103" cy="1071838"/>
            </a:xfrm>
          </p:grpSpPr>
          <p:sp>
            <p:nvSpPr>
              <p:cNvPr id="53" name="išļiḓè">
                <a:extLst>
                  <a:ext uri="{FF2B5EF4-FFF2-40B4-BE49-F238E27FC236}">
                    <a16:creationId xmlns:a16="http://schemas.microsoft.com/office/drawing/2014/main" id="{CD195611-35B7-4A39-B112-1C3B4A2CA218}"/>
                  </a:ext>
                </a:extLst>
              </p:cNvPr>
              <p:cNvSpPr/>
              <p:nvPr/>
            </p:nvSpPr>
            <p:spPr bwMode="auto">
              <a:xfrm>
                <a:off x="673100" y="2756568"/>
                <a:ext cx="3210103" cy="5854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text……</a:t>
                </a:r>
              </a:p>
            </p:txBody>
          </p:sp>
          <p:sp>
            <p:nvSpPr>
              <p:cNvPr id="54" name="ïŝľïḓe">
                <a:extLst>
                  <a:ext uri="{FF2B5EF4-FFF2-40B4-BE49-F238E27FC236}">
                    <a16:creationId xmlns:a16="http://schemas.microsoft.com/office/drawing/2014/main" id="{27EFEF4D-03E8-4DE8-903A-C25698211A7E}"/>
                  </a:ext>
                </a:extLst>
              </p:cNvPr>
              <p:cNvSpPr txBox="1"/>
              <p:nvPr/>
            </p:nvSpPr>
            <p:spPr bwMode="auto">
              <a:xfrm>
                <a:off x="673100" y="2270189"/>
                <a:ext cx="3210103" cy="48637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  <p:cxnSp>
            <p:nvCxnSpPr>
              <p:cNvPr id="55" name="直接连接符 54">
                <a:extLst>
                  <a:ext uri="{FF2B5EF4-FFF2-40B4-BE49-F238E27FC236}">
                    <a16:creationId xmlns:a16="http://schemas.microsoft.com/office/drawing/2014/main" id="{3999A6B4-F361-443A-AC88-672B69A93A04}"/>
                  </a:ext>
                </a:extLst>
              </p:cNvPr>
              <p:cNvCxnSpPr/>
              <p:nvPr/>
            </p:nvCxnSpPr>
            <p:spPr>
              <a:xfrm>
                <a:off x="673100" y="2756567"/>
                <a:ext cx="3210103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îS1iḋe">
                <a:extLst>
                  <a:ext uri="{FF2B5EF4-FFF2-40B4-BE49-F238E27FC236}">
                    <a16:creationId xmlns:a16="http://schemas.microsoft.com/office/drawing/2014/main" id="{9658C1C3-2271-458C-999E-015B291EF8E2}"/>
                  </a:ext>
                </a:extLst>
              </p:cNvPr>
              <p:cNvSpPr/>
              <p:nvPr/>
            </p:nvSpPr>
            <p:spPr bwMode="auto">
              <a:xfrm>
                <a:off x="3546567" y="2413000"/>
                <a:ext cx="304842" cy="288904"/>
              </a:xfrm>
              <a:custGeom>
                <a:avLst/>
                <a:gdLst>
                  <a:gd name="T0" fmla="*/ 3025 w 3403"/>
                  <a:gd name="T1" fmla="*/ 97 h 3230"/>
                  <a:gd name="T2" fmla="*/ 2115 w 3403"/>
                  <a:gd name="T3" fmla="*/ 701 h 3230"/>
                  <a:gd name="T4" fmla="*/ 1903 w 3403"/>
                  <a:gd name="T5" fmla="*/ 468 h 3230"/>
                  <a:gd name="T6" fmla="*/ 2010 w 3403"/>
                  <a:gd name="T7" fmla="*/ 232 h 3230"/>
                  <a:gd name="T8" fmla="*/ 1758 w 3403"/>
                  <a:gd name="T9" fmla="*/ 258 h 3230"/>
                  <a:gd name="T10" fmla="*/ 1402 w 3403"/>
                  <a:gd name="T11" fmla="*/ 463 h 3230"/>
                  <a:gd name="T12" fmla="*/ 1066 w 3403"/>
                  <a:gd name="T13" fmla="*/ 281 h 3230"/>
                  <a:gd name="T14" fmla="*/ 1174 w 3403"/>
                  <a:gd name="T15" fmla="*/ 88 h 3230"/>
                  <a:gd name="T16" fmla="*/ 808 w 3403"/>
                  <a:gd name="T17" fmla="*/ 166 h 3230"/>
                  <a:gd name="T18" fmla="*/ 543 w 3403"/>
                  <a:gd name="T19" fmla="*/ 298 h 3230"/>
                  <a:gd name="T20" fmla="*/ 88 w 3403"/>
                  <a:gd name="T21" fmla="*/ 259 h 3230"/>
                  <a:gd name="T22" fmla="*/ 17 w 3403"/>
                  <a:gd name="T23" fmla="*/ 392 h 3230"/>
                  <a:gd name="T24" fmla="*/ 1455 w 3403"/>
                  <a:gd name="T25" fmla="*/ 1190 h 3230"/>
                  <a:gd name="T26" fmla="*/ 675 w 3403"/>
                  <a:gd name="T27" fmla="*/ 2064 h 3230"/>
                  <a:gd name="T28" fmla="*/ 343 w 3403"/>
                  <a:gd name="T29" fmla="*/ 2106 h 3230"/>
                  <a:gd name="T30" fmla="*/ 16 w 3403"/>
                  <a:gd name="T31" fmla="*/ 2229 h 3230"/>
                  <a:gd name="T32" fmla="*/ 450 w 3403"/>
                  <a:gd name="T33" fmla="*/ 2556 h 3230"/>
                  <a:gd name="T34" fmla="*/ 751 w 3403"/>
                  <a:gd name="T35" fmla="*/ 3027 h 3230"/>
                  <a:gd name="T36" fmla="*/ 887 w 3403"/>
                  <a:gd name="T37" fmla="*/ 2925 h 3230"/>
                  <a:gd name="T38" fmla="*/ 886 w 3403"/>
                  <a:gd name="T39" fmla="*/ 2682 h 3230"/>
                  <a:gd name="T40" fmla="*/ 1876 w 3403"/>
                  <a:gd name="T41" fmla="*/ 1694 h 3230"/>
                  <a:gd name="T42" fmla="*/ 2620 w 3403"/>
                  <a:gd name="T43" fmla="*/ 3058 h 3230"/>
                  <a:gd name="T44" fmla="*/ 2792 w 3403"/>
                  <a:gd name="T45" fmla="*/ 2914 h 3230"/>
                  <a:gd name="T46" fmla="*/ 2878 w 3403"/>
                  <a:gd name="T47" fmla="*/ 2564 h 3230"/>
                  <a:gd name="T48" fmla="*/ 3139 w 3403"/>
                  <a:gd name="T49" fmla="*/ 2303 h 3230"/>
                  <a:gd name="T50" fmla="*/ 2860 w 3403"/>
                  <a:gd name="T51" fmla="*/ 2224 h 3230"/>
                  <a:gd name="T52" fmla="*/ 2724 w 3403"/>
                  <a:gd name="T53" fmla="*/ 1988 h 3230"/>
                  <a:gd name="T54" fmla="*/ 2885 w 3403"/>
                  <a:gd name="T55" fmla="*/ 1735 h 3230"/>
                  <a:gd name="T56" fmla="*/ 3078 w 3403"/>
                  <a:gd name="T57" fmla="*/ 1530 h 3230"/>
                  <a:gd name="T58" fmla="*/ 2732 w 3403"/>
                  <a:gd name="T59" fmla="*/ 1409 h 3230"/>
                  <a:gd name="T60" fmla="*/ 2572 w 3403"/>
                  <a:gd name="T61" fmla="*/ 1228 h 3230"/>
                  <a:gd name="T62" fmla="*/ 3241 w 3403"/>
                  <a:gd name="T63" fmla="*/ 456 h 3230"/>
                  <a:gd name="T64" fmla="*/ 3399 w 3403"/>
                  <a:gd name="T65" fmla="*/ 191 h 3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403" h="3230">
                    <a:moveTo>
                      <a:pt x="3231" y="22"/>
                    </a:moveTo>
                    <a:cubicBezTo>
                      <a:pt x="3165" y="21"/>
                      <a:pt x="3087" y="36"/>
                      <a:pt x="3025" y="97"/>
                    </a:cubicBezTo>
                    <a:lnTo>
                      <a:pt x="2361" y="659"/>
                    </a:lnTo>
                    <a:cubicBezTo>
                      <a:pt x="2300" y="711"/>
                      <a:pt x="2190" y="729"/>
                      <a:pt x="2115" y="701"/>
                    </a:cubicBezTo>
                    <a:lnTo>
                      <a:pt x="1956" y="639"/>
                    </a:lnTo>
                    <a:cubicBezTo>
                      <a:pt x="1882" y="611"/>
                      <a:pt x="1858" y="534"/>
                      <a:pt x="1903" y="468"/>
                    </a:cubicBezTo>
                    <a:lnTo>
                      <a:pt x="2015" y="303"/>
                    </a:lnTo>
                    <a:cubicBezTo>
                      <a:pt x="2037" y="272"/>
                      <a:pt x="2028" y="249"/>
                      <a:pt x="2010" y="232"/>
                    </a:cubicBezTo>
                    <a:cubicBezTo>
                      <a:pt x="1979" y="201"/>
                      <a:pt x="1893" y="177"/>
                      <a:pt x="1841" y="199"/>
                    </a:cubicBezTo>
                    <a:cubicBezTo>
                      <a:pt x="1793" y="220"/>
                      <a:pt x="1758" y="258"/>
                      <a:pt x="1758" y="258"/>
                    </a:cubicBezTo>
                    <a:lnTo>
                      <a:pt x="1643" y="383"/>
                    </a:lnTo>
                    <a:cubicBezTo>
                      <a:pt x="1588" y="442"/>
                      <a:pt x="1481" y="478"/>
                      <a:pt x="1402" y="463"/>
                    </a:cubicBezTo>
                    <a:lnTo>
                      <a:pt x="1131" y="413"/>
                    </a:lnTo>
                    <a:cubicBezTo>
                      <a:pt x="1052" y="398"/>
                      <a:pt x="1023" y="339"/>
                      <a:pt x="1066" y="281"/>
                    </a:cubicBezTo>
                    <a:lnTo>
                      <a:pt x="1143" y="177"/>
                    </a:lnTo>
                    <a:cubicBezTo>
                      <a:pt x="1170" y="141"/>
                      <a:pt x="1177" y="112"/>
                      <a:pt x="1174" y="88"/>
                    </a:cubicBezTo>
                    <a:cubicBezTo>
                      <a:pt x="1167" y="35"/>
                      <a:pt x="1068" y="0"/>
                      <a:pt x="1008" y="15"/>
                    </a:cubicBezTo>
                    <a:cubicBezTo>
                      <a:pt x="947" y="30"/>
                      <a:pt x="860" y="106"/>
                      <a:pt x="808" y="166"/>
                    </a:cubicBezTo>
                    <a:lnTo>
                      <a:pt x="783" y="194"/>
                    </a:lnTo>
                    <a:cubicBezTo>
                      <a:pt x="731" y="254"/>
                      <a:pt x="623" y="300"/>
                      <a:pt x="543" y="298"/>
                    </a:cubicBezTo>
                    <a:lnTo>
                      <a:pt x="315" y="289"/>
                    </a:lnTo>
                    <a:cubicBezTo>
                      <a:pt x="235" y="286"/>
                      <a:pt x="136" y="255"/>
                      <a:pt x="88" y="259"/>
                    </a:cubicBezTo>
                    <a:cubicBezTo>
                      <a:pt x="63" y="261"/>
                      <a:pt x="39" y="274"/>
                      <a:pt x="22" y="310"/>
                    </a:cubicBezTo>
                    <a:cubicBezTo>
                      <a:pt x="22" y="310"/>
                      <a:pt x="6" y="352"/>
                      <a:pt x="17" y="392"/>
                    </a:cubicBezTo>
                    <a:cubicBezTo>
                      <a:pt x="30" y="436"/>
                      <a:pt x="128" y="482"/>
                      <a:pt x="198" y="521"/>
                    </a:cubicBezTo>
                    <a:cubicBezTo>
                      <a:pt x="508" y="689"/>
                      <a:pt x="1174" y="1042"/>
                      <a:pt x="1455" y="1190"/>
                    </a:cubicBezTo>
                    <a:cubicBezTo>
                      <a:pt x="1525" y="1227"/>
                      <a:pt x="1534" y="1301"/>
                      <a:pt x="1474" y="1354"/>
                    </a:cubicBezTo>
                    <a:lnTo>
                      <a:pt x="675" y="2064"/>
                    </a:lnTo>
                    <a:cubicBezTo>
                      <a:pt x="615" y="2117"/>
                      <a:pt x="503" y="2145"/>
                      <a:pt x="426" y="2126"/>
                    </a:cubicBezTo>
                    <a:lnTo>
                      <a:pt x="343" y="2106"/>
                    </a:lnTo>
                    <a:cubicBezTo>
                      <a:pt x="265" y="2087"/>
                      <a:pt x="171" y="2068"/>
                      <a:pt x="138" y="2084"/>
                    </a:cubicBezTo>
                    <a:cubicBezTo>
                      <a:pt x="106" y="2100"/>
                      <a:pt x="33" y="2160"/>
                      <a:pt x="16" y="2229"/>
                    </a:cubicBezTo>
                    <a:cubicBezTo>
                      <a:pt x="0" y="2297"/>
                      <a:pt x="113" y="2381"/>
                      <a:pt x="187" y="2411"/>
                    </a:cubicBezTo>
                    <a:cubicBezTo>
                      <a:pt x="276" y="2448"/>
                      <a:pt x="384" y="2486"/>
                      <a:pt x="450" y="2556"/>
                    </a:cubicBezTo>
                    <a:cubicBezTo>
                      <a:pt x="534" y="2647"/>
                      <a:pt x="587" y="2760"/>
                      <a:pt x="619" y="2847"/>
                    </a:cubicBezTo>
                    <a:cubicBezTo>
                      <a:pt x="647" y="2922"/>
                      <a:pt x="693" y="3036"/>
                      <a:pt x="751" y="3027"/>
                    </a:cubicBezTo>
                    <a:cubicBezTo>
                      <a:pt x="800" y="3019"/>
                      <a:pt x="841" y="2975"/>
                      <a:pt x="841" y="2975"/>
                    </a:cubicBezTo>
                    <a:cubicBezTo>
                      <a:pt x="841" y="2975"/>
                      <a:pt x="861" y="2953"/>
                      <a:pt x="887" y="2925"/>
                    </a:cubicBezTo>
                    <a:cubicBezTo>
                      <a:pt x="912" y="2897"/>
                      <a:pt x="917" y="2812"/>
                      <a:pt x="898" y="2734"/>
                    </a:cubicBezTo>
                    <a:lnTo>
                      <a:pt x="886" y="2682"/>
                    </a:lnTo>
                    <a:cubicBezTo>
                      <a:pt x="867" y="2604"/>
                      <a:pt x="902" y="2500"/>
                      <a:pt x="963" y="2449"/>
                    </a:cubicBezTo>
                    <a:lnTo>
                      <a:pt x="1876" y="1694"/>
                    </a:lnTo>
                    <a:cubicBezTo>
                      <a:pt x="1938" y="1643"/>
                      <a:pt x="2014" y="1661"/>
                      <a:pt x="2046" y="1735"/>
                    </a:cubicBezTo>
                    <a:lnTo>
                      <a:pt x="2620" y="3058"/>
                    </a:lnTo>
                    <a:cubicBezTo>
                      <a:pt x="2652" y="3131"/>
                      <a:pt x="2767" y="3230"/>
                      <a:pt x="2792" y="3154"/>
                    </a:cubicBezTo>
                    <a:cubicBezTo>
                      <a:pt x="2806" y="3111"/>
                      <a:pt x="2810" y="3037"/>
                      <a:pt x="2792" y="2914"/>
                    </a:cubicBezTo>
                    <a:cubicBezTo>
                      <a:pt x="2792" y="2914"/>
                      <a:pt x="2786" y="2856"/>
                      <a:pt x="2779" y="2784"/>
                    </a:cubicBezTo>
                    <a:cubicBezTo>
                      <a:pt x="2771" y="2713"/>
                      <a:pt x="2815" y="2614"/>
                      <a:pt x="2878" y="2564"/>
                    </a:cubicBezTo>
                    <a:lnTo>
                      <a:pt x="3064" y="2414"/>
                    </a:lnTo>
                    <a:cubicBezTo>
                      <a:pt x="3064" y="2414"/>
                      <a:pt x="3118" y="2373"/>
                      <a:pt x="3139" y="2303"/>
                    </a:cubicBezTo>
                    <a:cubicBezTo>
                      <a:pt x="3160" y="2230"/>
                      <a:pt x="3103" y="2133"/>
                      <a:pt x="3056" y="2140"/>
                    </a:cubicBezTo>
                    <a:cubicBezTo>
                      <a:pt x="3009" y="2147"/>
                      <a:pt x="2924" y="2194"/>
                      <a:pt x="2860" y="2224"/>
                    </a:cubicBezTo>
                    <a:cubicBezTo>
                      <a:pt x="2796" y="2253"/>
                      <a:pt x="2739" y="2213"/>
                      <a:pt x="2734" y="2133"/>
                    </a:cubicBezTo>
                    <a:lnTo>
                      <a:pt x="2724" y="1988"/>
                    </a:lnTo>
                    <a:cubicBezTo>
                      <a:pt x="2719" y="1908"/>
                      <a:pt x="2769" y="1808"/>
                      <a:pt x="2837" y="1765"/>
                    </a:cubicBezTo>
                    <a:lnTo>
                      <a:pt x="2885" y="1735"/>
                    </a:lnTo>
                    <a:cubicBezTo>
                      <a:pt x="2953" y="1692"/>
                      <a:pt x="3053" y="1607"/>
                      <a:pt x="3078" y="1531"/>
                    </a:cubicBezTo>
                    <a:cubicBezTo>
                      <a:pt x="3078" y="1531"/>
                      <a:pt x="3078" y="1531"/>
                      <a:pt x="3078" y="1530"/>
                    </a:cubicBezTo>
                    <a:cubicBezTo>
                      <a:pt x="3103" y="1454"/>
                      <a:pt x="3027" y="1359"/>
                      <a:pt x="2970" y="1355"/>
                    </a:cubicBezTo>
                    <a:cubicBezTo>
                      <a:pt x="2914" y="1351"/>
                      <a:pt x="2809" y="1389"/>
                      <a:pt x="2732" y="1409"/>
                    </a:cubicBezTo>
                    <a:cubicBezTo>
                      <a:pt x="2656" y="1429"/>
                      <a:pt x="2587" y="1381"/>
                      <a:pt x="2579" y="1301"/>
                    </a:cubicBezTo>
                    <a:lnTo>
                      <a:pt x="2572" y="1228"/>
                    </a:lnTo>
                    <a:cubicBezTo>
                      <a:pt x="2564" y="1148"/>
                      <a:pt x="2605" y="1040"/>
                      <a:pt x="2664" y="985"/>
                    </a:cubicBezTo>
                    <a:lnTo>
                      <a:pt x="3241" y="456"/>
                    </a:lnTo>
                    <a:cubicBezTo>
                      <a:pt x="3300" y="402"/>
                      <a:pt x="3385" y="301"/>
                      <a:pt x="3396" y="222"/>
                    </a:cubicBezTo>
                    <a:cubicBezTo>
                      <a:pt x="3398" y="212"/>
                      <a:pt x="3399" y="202"/>
                      <a:pt x="3399" y="191"/>
                    </a:cubicBezTo>
                    <a:cubicBezTo>
                      <a:pt x="3403" y="111"/>
                      <a:pt x="3311" y="24"/>
                      <a:pt x="3231" y="2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2" name="îṧļíďè">
              <a:extLst>
                <a:ext uri="{FF2B5EF4-FFF2-40B4-BE49-F238E27FC236}">
                  <a16:creationId xmlns:a16="http://schemas.microsoft.com/office/drawing/2014/main" id="{86002A9B-6111-4CB1-95B8-A8DFF7290AC0}"/>
                </a:ext>
              </a:extLst>
            </p:cNvPr>
            <p:cNvGrpSpPr/>
            <p:nvPr/>
          </p:nvGrpSpPr>
          <p:grpSpPr>
            <a:xfrm>
              <a:off x="673100" y="5074962"/>
              <a:ext cx="3210103" cy="1071838"/>
              <a:chOff x="673100" y="2270189"/>
              <a:chExt cx="3210103" cy="1071838"/>
            </a:xfrm>
          </p:grpSpPr>
          <p:sp>
            <p:nvSpPr>
              <p:cNvPr id="49" name="îsḻiďê">
                <a:extLst>
                  <a:ext uri="{FF2B5EF4-FFF2-40B4-BE49-F238E27FC236}">
                    <a16:creationId xmlns:a16="http://schemas.microsoft.com/office/drawing/2014/main" id="{0B473986-54B0-4ACF-BF9B-5BFC6B1464E7}"/>
                  </a:ext>
                </a:extLst>
              </p:cNvPr>
              <p:cNvSpPr/>
              <p:nvPr/>
            </p:nvSpPr>
            <p:spPr bwMode="auto">
              <a:xfrm>
                <a:off x="673100" y="2756568"/>
                <a:ext cx="3210103" cy="5854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text……</a:t>
                </a:r>
              </a:p>
            </p:txBody>
          </p:sp>
          <p:sp>
            <p:nvSpPr>
              <p:cNvPr id="50" name="ïṥlîḍe">
                <a:extLst>
                  <a:ext uri="{FF2B5EF4-FFF2-40B4-BE49-F238E27FC236}">
                    <a16:creationId xmlns:a16="http://schemas.microsoft.com/office/drawing/2014/main" id="{38C78FA5-416C-495E-AF65-5AED885481BF}"/>
                  </a:ext>
                </a:extLst>
              </p:cNvPr>
              <p:cNvSpPr txBox="1"/>
              <p:nvPr/>
            </p:nvSpPr>
            <p:spPr bwMode="auto">
              <a:xfrm>
                <a:off x="673100" y="2270189"/>
                <a:ext cx="3210103" cy="48637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  <p:cxnSp>
            <p:nvCxnSpPr>
              <p:cNvPr id="51" name="直接连接符 50">
                <a:extLst>
                  <a:ext uri="{FF2B5EF4-FFF2-40B4-BE49-F238E27FC236}">
                    <a16:creationId xmlns:a16="http://schemas.microsoft.com/office/drawing/2014/main" id="{A0B18909-38B1-47D8-8FFB-07A65E980884}"/>
                  </a:ext>
                </a:extLst>
              </p:cNvPr>
              <p:cNvCxnSpPr/>
              <p:nvPr/>
            </p:nvCxnSpPr>
            <p:spPr>
              <a:xfrm>
                <a:off x="673100" y="2756567"/>
                <a:ext cx="3210103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iṥliḓé">
                <a:extLst>
                  <a:ext uri="{FF2B5EF4-FFF2-40B4-BE49-F238E27FC236}">
                    <a16:creationId xmlns:a16="http://schemas.microsoft.com/office/drawing/2014/main" id="{3FC8EBAF-0E61-4AF4-BDE9-ECD7A8565199}"/>
                  </a:ext>
                </a:extLst>
              </p:cNvPr>
              <p:cNvSpPr/>
              <p:nvPr/>
            </p:nvSpPr>
            <p:spPr bwMode="auto">
              <a:xfrm>
                <a:off x="3546567" y="2413000"/>
                <a:ext cx="304842" cy="288904"/>
              </a:xfrm>
              <a:custGeom>
                <a:avLst/>
                <a:gdLst>
                  <a:gd name="T0" fmla="*/ 3025 w 3403"/>
                  <a:gd name="T1" fmla="*/ 97 h 3230"/>
                  <a:gd name="T2" fmla="*/ 2115 w 3403"/>
                  <a:gd name="T3" fmla="*/ 701 h 3230"/>
                  <a:gd name="T4" fmla="*/ 1903 w 3403"/>
                  <a:gd name="T5" fmla="*/ 468 h 3230"/>
                  <a:gd name="T6" fmla="*/ 2010 w 3403"/>
                  <a:gd name="T7" fmla="*/ 232 h 3230"/>
                  <a:gd name="T8" fmla="*/ 1758 w 3403"/>
                  <a:gd name="T9" fmla="*/ 258 h 3230"/>
                  <a:gd name="T10" fmla="*/ 1402 w 3403"/>
                  <a:gd name="T11" fmla="*/ 463 h 3230"/>
                  <a:gd name="T12" fmla="*/ 1066 w 3403"/>
                  <a:gd name="T13" fmla="*/ 281 h 3230"/>
                  <a:gd name="T14" fmla="*/ 1174 w 3403"/>
                  <a:gd name="T15" fmla="*/ 88 h 3230"/>
                  <a:gd name="T16" fmla="*/ 808 w 3403"/>
                  <a:gd name="T17" fmla="*/ 166 h 3230"/>
                  <a:gd name="T18" fmla="*/ 543 w 3403"/>
                  <a:gd name="T19" fmla="*/ 298 h 3230"/>
                  <a:gd name="T20" fmla="*/ 88 w 3403"/>
                  <a:gd name="T21" fmla="*/ 259 h 3230"/>
                  <a:gd name="T22" fmla="*/ 17 w 3403"/>
                  <a:gd name="T23" fmla="*/ 392 h 3230"/>
                  <a:gd name="T24" fmla="*/ 1455 w 3403"/>
                  <a:gd name="T25" fmla="*/ 1190 h 3230"/>
                  <a:gd name="T26" fmla="*/ 675 w 3403"/>
                  <a:gd name="T27" fmla="*/ 2064 h 3230"/>
                  <a:gd name="T28" fmla="*/ 343 w 3403"/>
                  <a:gd name="T29" fmla="*/ 2106 h 3230"/>
                  <a:gd name="T30" fmla="*/ 16 w 3403"/>
                  <a:gd name="T31" fmla="*/ 2229 h 3230"/>
                  <a:gd name="T32" fmla="*/ 450 w 3403"/>
                  <a:gd name="T33" fmla="*/ 2556 h 3230"/>
                  <a:gd name="T34" fmla="*/ 751 w 3403"/>
                  <a:gd name="T35" fmla="*/ 3027 h 3230"/>
                  <a:gd name="T36" fmla="*/ 887 w 3403"/>
                  <a:gd name="T37" fmla="*/ 2925 h 3230"/>
                  <a:gd name="T38" fmla="*/ 886 w 3403"/>
                  <a:gd name="T39" fmla="*/ 2682 h 3230"/>
                  <a:gd name="T40" fmla="*/ 1876 w 3403"/>
                  <a:gd name="T41" fmla="*/ 1694 h 3230"/>
                  <a:gd name="T42" fmla="*/ 2620 w 3403"/>
                  <a:gd name="T43" fmla="*/ 3058 h 3230"/>
                  <a:gd name="T44" fmla="*/ 2792 w 3403"/>
                  <a:gd name="T45" fmla="*/ 2914 h 3230"/>
                  <a:gd name="T46" fmla="*/ 2878 w 3403"/>
                  <a:gd name="T47" fmla="*/ 2564 h 3230"/>
                  <a:gd name="T48" fmla="*/ 3139 w 3403"/>
                  <a:gd name="T49" fmla="*/ 2303 h 3230"/>
                  <a:gd name="T50" fmla="*/ 2860 w 3403"/>
                  <a:gd name="T51" fmla="*/ 2224 h 3230"/>
                  <a:gd name="T52" fmla="*/ 2724 w 3403"/>
                  <a:gd name="T53" fmla="*/ 1988 h 3230"/>
                  <a:gd name="T54" fmla="*/ 2885 w 3403"/>
                  <a:gd name="T55" fmla="*/ 1735 h 3230"/>
                  <a:gd name="T56" fmla="*/ 3078 w 3403"/>
                  <a:gd name="T57" fmla="*/ 1530 h 3230"/>
                  <a:gd name="T58" fmla="*/ 2732 w 3403"/>
                  <a:gd name="T59" fmla="*/ 1409 h 3230"/>
                  <a:gd name="T60" fmla="*/ 2572 w 3403"/>
                  <a:gd name="T61" fmla="*/ 1228 h 3230"/>
                  <a:gd name="T62" fmla="*/ 3241 w 3403"/>
                  <a:gd name="T63" fmla="*/ 456 h 3230"/>
                  <a:gd name="T64" fmla="*/ 3399 w 3403"/>
                  <a:gd name="T65" fmla="*/ 191 h 3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403" h="3230">
                    <a:moveTo>
                      <a:pt x="3231" y="22"/>
                    </a:moveTo>
                    <a:cubicBezTo>
                      <a:pt x="3165" y="21"/>
                      <a:pt x="3087" y="36"/>
                      <a:pt x="3025" y="97"/>
                    </a:cubicBezTo>
                    <a:lnTo>
                      <a:pt x="2361" y="659"/>
                    </a:lnTo>
                    <a:cubicBezTo>
                      <a:pt x="2300" y="711"/>
                      <a:pt x="2190" y="729"/>
                      <a:pt x="2115" y="701"/>
                    </a:cubicBezTo>
                    <a:lnTo>
                      <a:pt x="1956" y="639"/>
                    </a:lnTo>
                    <a:cubicBezTo>
                      <a:pt x="1882" y="611"/>
                      <a:pt x="1858" y="534"/>
                      <a:pt x="1903" y="468"/>
                    </a:cubicBezTo>
                    <a:lnTo>
                      <a:pt x="2015" y="303"/>
                    </a:lnTo>
                    <a:cubicBezTo>
                      <a:pt x="2037" y="272"/>
                      <a:pt x="2028" y="249"/>
                      <a:pt x="2010" y="232"/>
                    </a:cubicBezTo>
                    <a:cubicBezTo>
                      <a:pt x="1979" y="201"/>
                      <a:pt x="1893" y="177"/>
                      <a:pt x="1841" y="199"/>
                    </a:cubicBezTo>
                    <a:cubicBezTo>
                      <a:pt x="1793" y="220"/>
                      <a:pt x="1758" y="258"/>
                      <a:pt x="1758" y="258"/>
                    </a:cubicBezTo>
                    <a:lnTo>
                      <a:pt x="1643" y="383"/>
                    </a:lnTo>
                    <a:cubicBezTo>
                      <a:pt x="1588" y="442"/>
                      <a:pt x="1481" y="478"/>
                      <a:pt x="1402" y="463"/>
                    </a:cubicBezTo>
                    <a:lnTo>
                      <a:pt x="1131" y="413"/>
                    </a:lnTo>
                    <a:cubicBezTo>
                      <a:pt x="1052" y="398"/>
                      <a:pt x="1023" y="339"/>
                      <a:pt x="1066" y="281"/>
                    </a:cubicBezTo>
                    <a:lnTo>
                      <a:pt x="1143" y="177"/>
                    </a:lnTo>
                    <a:cubicBezTo>
                      <a:pt x="1170" y="141"/>
                      <a:pt x="1177" y="112"/>
                      <a:pt x="1174" y="88"/>
                    </a:cubicBezTo>
                    <a:cubicBezTo>
                      <a:pt x="1167" y="35"/>
                      <a:pt x="1068" y="0"/>
                      <a:pt x="1008" y="15"/>
                    </a:cubicBezTo>
                    <a:cubicBezTo>
                      <a:pt x="947" y="30"/>
                      <a:pt x="860" y="106"/>
                      <a:pt x="808" y="166"/>
                    </a:cubicBezTo>
                    <a:lnTo>
                      <a:pt x="783" y="194"/>
                    </a:lnTo>
                    <a:cubicBezTo>
                      <a:pt x="731" y="254"/>
                      <a:pt x="623" y="300"/>
                      <a:pt x="543" y="298"/>
                    </a:cubicBezTo>
                    <a:lnTo>
                      <a:pt x="315" y="289"/>
                    </a:lnTo>
                    <a:cubicBezTo>
                      <a:pt x="235" y="286"/>
                      <a:pt x="136" y="255"/>
                      <a:pt x="88" y="259"/>
                    </a:cubicBezTo>
                    <a:cubicBezTo>
                      <a:pt x="63" y="261"/>
                      <a:pt x="39" y="274"/>
                      <a:pt x="22" y="310"/>
                    </a:cubicBezTo>
                    <a:cubicBezTo>
                      <a:pt x="22" y="310"/>
                      <a:pt x="6" y="352"/>
                      <a:pt x="17" y="392"/>
                    </a:cubicBezTo>
                    <a:cubicBezTo>
                      <a:pt x="30" y="436"/>
                      <a:pt x="128" y="482"/>
                      <a:pt x="198" y="521"/>
                    </a:cubicBezTo>
                    <a:cubicBezTo>
                      <a:pt x="508" y="689"/>
                      <a:pt x="1174" y="1042"/>
                      <a:pt x="1455" y="1190"/>
                    </a:cubicBezTo>
                    <a:cubicBezTo>
                      <a:pt x="1525" y="1227"/>
                      <a:pt x="1534" y="1301"/>
                      <a:pt x="1474" y="1354"/>
                    </a:cubicBezTo>
                    <a:lnTo>
                      <a:pt x="675" y="2064"/>
                    </a:lnTo>
                    <a:cubicBezTo>
                      <a:pt x="615" y="2117"/>
                      <a:pt x="503" y="2145"/>
                      <a:pt x="426" y="2126"/>
                    </a:cubicBezTo>
                    <a:lnTo>
                      <a:pt x="343" y="2106"/>
                    </a:lnTo>
                    <a:cubicBezTo>
                      <a:pt x="265" y="2087"/>
                      <a:pt x="171" y="2068"/>
                      <a:pt x="138" y="2084"/>
                    </a:cubicBezTo>
                    <a:cubicBezTo>
                      <a:pt x="106" y="2100"/>
                      <a:pt x="33" y="2160"/>
                      <a:pt x="16" y="2229"/>
                    </a:cubicBezTo>
                    <a:cubicBezTo>
                      <a:pt x="0" y="2297"/>
                      <a:pt x="113" y="2381"/>
                      <a:pt x="187" y="2411"/>
                    </a:cubicBezTo>
                    <a:cubicBezTo>
                      <a:pt x="276" y="2448"/>
                      <a:pt x="384" y="2486"/>
                      <a:pt x="450" y="2556"/>
                    </a:cubicBezTo>
                    <a:cubicBezTo>
                      <a:pt x="534" y="2647"/>
                      <a:pt x="587" y="2760"/>
                      <a:pt x="619" y="2847"/>
                    </a:cubicBezTo>
                    <a:cubicBezTo>
                      <a:pt x="647" y="2922"/>
                      <a:pt x="693" y="3036"/>
                      <a:pt x="751" y="3027"/>
                    </a:cubicBezTo>
                    <a:cubicBezTo>
                      <a:pt x="800" y="3019"/>
                      <a:pt x="841" y="2975"/>
                      <a:pt x="841" y="2975"/>
                    </a:cubicBezTo>
                    <a:cubicBezTo>
                      <a:pt x="841" y="2975"/>
                      <a:pt x="861" y="2953"/>
                      <a:pt x="887" y="2925"/>
                    </a:cubicBezTo>
                    <a:cubicBezTo>
                      <a:pt x="912" y="2897"/>
                      <a:pt x="917" y="2812"/>
                      <a:pt x="898" y="2734"/>
                    </a:cubicBezTo>
                    <a:lnTo>
                      <a:pt x="886" y="2682"/>
                    </a:lnTo>
                    <a:cubicBezTo>
                      <a:pt x="867" y="2604"/>
                      <a:pt x="902" y="2500"/>
                      <a:pt x="963" y="2449"/>
                    </a:cubicBezTo>
                    <a:lnTo>
                      <a:pt x="1876" y="1694"/>
                    </a:lnTo>
                    <a:cubicBezTo>
                      <a:pt x="1938" y="1643"/>
                      <a:pt x="2014" y="1661"/>
                      <a:pt x="2046" y="1735"/>
                    </a:cubicBezTo>
                    <a:lnTo>
                      <a:pt x="2620" y="3058"/>
                    </a:lnTo>
                    <a:cubicBezTo>
                      <a:pt x="2652" y="3131"/>
                      <a:pt x="2767" y="3230"/>
                      <a:pt x="2792" y="3154"/>
                    </a:cubicBezTo>
                    <a:cubicBezTo>
                      <a:pt x="2806" y="3111"/>
                      <a:pt x="2810" y="3037"/>
                      <a:pt x="2792" y="2914"/>
                    </a:cubicBezTo>
                    <a:cubicBezTo>
                      <a:pt x="2792" y="2914"/>
                      <a:pt x="2786" y="2856"/>
                      <a:pt x="2779" y="2784"/>
                    </a:cubicBezTo>
                    <a:cubicBezTo>
                      <a:pt x="2771" y="2713"/>
                      <a:pt x="2815" y="2614"/>
                      <a:pt x="2878" y="2564"/>
                    </a:cubicBezTo>
                    <a:lnTo>
                      <a:pt x="3064" y="2414"/>
                    </a:lnTo>
                    <a:cubicBezTo>
                      <a:pt x="3064" y="2414"/>
                      <a:pt x="3118" y="2373"/>
                      <a:pt x="3139" y="2303"/>
                    </a:cubicBezTo>
                    <a:cubicBezTo>
                      <a:pt x="3160" y="2230"/>
                      <a:pt x="3103" y="2133"/>
                      <a:pt x="3056" y="2140"/>
                    </a:cubicBezTo>
                    <a:cubicBezTo>
                      <a:pt x="3009" y="2147"/>
                      <a:pt x="2924" y="2194"/>
                      <a:pt x="2860" y="2224"/>
                    </a:cubicBezTo>
                    <a:cubicBezTo>
                      <a:pt x="2796" y="2253"/>
                      <a:pt x="2739" y="2213"/>
                      <a:pt x="2734" y="2133"/>
                    </a:cubicBezTo>
                    <a:lnTo>
                      <a:pt x="2724" y="1988"/>
                    </a:lnTo>
                    <a:cubicBezTo>
                      <a:pt x="2719" y="1908"/>
                      <a:pt x="2769" y="1808"/>
                      <a:pt x="2837" y="1765"/>
                    </a:cubicBezTo>
                    <a:lnTo>
                      <a:pt x="2885" y="1735"/>
                    </a:lnTo>
                    <a:cubicBezTo>
                      <a:pt x="2953" y="1692"/>
                      <a:pt x="3053" y="1607"/>
                      <a:pt x="3078" y="1531"/>
                    </a:cubicBezTo>
                    <a:cubicBezTo>
                      <a:pt x="3078" y="1531"/>
                      <a:pt x="3078" y="1531"/>
                      <a:pt x="3078" y="1530"/>
                    </a:cubicBezTo>
                    <a:cubicBezTo>
                      <a:pt x="3103" y="1454"/>
                      <a:pt x="3027" y="1359"/>
                      <a:pt x="2970" y="1355"/>
                    </a:cubicBezTo>
                    <a:cubicBezTo>
                      <a:pt x="2914" y="1351"/>
                      <a:pt x="2809" y="1389"/>
                      <a:pt x="2732" y="1409"/>
                    </a:cubicBezTo>
                    <a:cubicBezTo>
                      <a:pt x="2656" y="1429"/>
                      <a:pt x="2587" y="1381"/>
                      <a:pt x="2579" y="1301"/>
                    </a:cubicBezTo>
                    <a:lnTo>
                      <a:pt x="2572" y="1228"/>
                    </a:lnTo>
                    <a:cubicBezTo>
                      <a:pt x="2564" y="1148"/>
                      <a:pt x="2605" y="1040"/>
                      <a:pt x="2664" y="985"/>
                    </a:cubicBezTo>
                    <a:lnTo>
                      <a:pt x="3241" y="456"/>
                    </a:lnTo>
                    <a:cubicBezTo>
                      <a:pt x="3300" y="402"/>
                      <a:pt x="3385" y="301"/>
                      <a:pt x="3396" y="222"/>
                    </a:cubicBezTo>
                    <a:cubicBezTo>
                      <a:pt x="3398" y="212"/>
                      <a:pt x="3399" y="202"/>
                      <a:pt x="3399" y="191"/>
                    </a:cubicBezTo>
                    <a:cubicBezTo>
                      <a:pt x="3403" y="111"/>
                      <a:pt x="3311" y="24"/>
                      <a:pt x="3231" y="2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3" name="íşľîḓé">
              <a:extLst>
                <a:ext uri="{FF2B5EF4-FFF2-40B4-BE49-F238E27FC236}">
                  <a16:creationId xmlns:a16="http://schemas.microsoft.com/office/drawing/2014/main" id="{98922A3A-B508-4C66-A7F7-E62095D855FD}"/>
                </a:ext>
              </a:extLst>
            </p:cNvPr>
            <p:cNvGrpSpPr/>
            <p:nvPr/>
          </p:nvGrpSpPr>
          <p:grpSpPr>
            <a:xfrm>
              <a:off x="8298514" y="2491384"/>
              <a:ext cx="3221974" cy="1071838"/>
              <a:chOff x="8298514" y="2224182"/>
              <a:chExt cx="3221974" cy="1071838"/>
            </a:xfrm>
          </p:grpSpPr>
          <p:sp>
            <p:nvSpPr>
              <p:cNvPr id="45" name="iśľíďé">
                <a:extLst>
                  <a:ext uri="{FF2B5EF4-FFF2-40B4-BE49-F238E27FC236}">
                    <a16:creationId xmlns:a16="http://schemas.microsoft.com/office/drawing/2014/main" id="{F8099AB9-72A9-419D-A237-087B9BD989A2}"/>
                  </a:ext>
                </a:extLst>
              </p:cNvPr>
              <p:cNvSpPr/>
              <p:nvPr/>
            </p:nvSpPr>
            <p:spPr bwMode="auto">
              <a:xfrm>
                <a:off x="8310385" y="2710561"/>
                <a:ext cx="3210103" cy="5854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text……</a:t>
                </a:r>
              </a:p>
            </p:txBody>
          </p:sp>
          <p:sp>
            <p:nvSpPr>
              <p:cNvPr id="46" name="îṥliďê">
                <a:extLst>
                  <a:ext uri="{FF2B5EF4-FFF2-40B4-BE49-F238E27FC236}">
                    <a16:creationId xmlns:a16="http://schemas.microsoft.com/office/drawing/2014/main" id="{C67A7F46-E17E-4716-B466-AEB1E8515843}"/>
                  </a:ext>
                </a:extLst>
              </p:cNvPr>
              <p:cNvSpPr txBox="1"/>
              <p:nvPr/>
            </p:nvSpPr>
            <p:spPr bwMode="auto">
              <a:xfrm>
                <a:off x="8310385" y="2224182"/>
                <a:ext cx="3210103" cy="48637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  <p:cxnSp>
            <p:nvCxnSpPr>
              <p:cNvPr id="47" name="直接连接符 46">
                <a:extLst>
                  <a:ext uri="{FF2B5EF4-FFF2-40B4-BE49-F238E27FC236}">
                    <a16:creationId xmlns:a16="http://schemas.microsoft.com/office/drawing/2014/main" id="{BBC8968B-409B-41F7-B9F0-7B4C12BCF029}"/>
                  </a:ext>
                </a:extLst>
              </p:cNvPr>
              <p:cNvCxnSpPr/>
              <p:nvPr/>
            </p:nvCxnSpPr>
            <p:spPr>
              <a:xfrm>
                <a:off x="8310385" y="2710560"/>
                <a:ext cx="3210103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iŝļïḓè">
                <a:extLst>
                  <a:ext uri="{FF2B5EF4-FFF2-40B4-BE49-F238E27FC236}">
                    <a16:creationId xmlns:a16="http://schemas.microsoft.com/office/drawing/2014/main" id="{29FF6E11-9FA7-47AF-86E2-2EA990A69C2A}"/>
                  </a:ext>
                </a:extLst>
              </p:cNvPr>
              <p:cNvSpPr/>
              <p:nvPr/>
            </p:nvSpPr>
            <p:spPr bwMode="auto">
              <a:xfrm>
                <a:off x="8298514" y="2366993"/>
                <a:ext cx="304842" cy="288904"/>
              </a:xfrm>
              <a:custGeom>
                <a:avLst/>
                <a:gdLst>
                  <a:gd name="T0" fmla="*/ 3025 w 3403"/>
                  <a:gd name="T1" fmla="*/ 97 h 3230"/>
                  <a:gd name="T2" fmla="*/ 2115 w 3403"/>
                  <a:gd name="T3" fmla="*/ 701 h 3230"/>
                  <a:gd name="T4" fmla="*/ 1903 w 3403"/>
                  <a:gd name="T5" fmla="*/ 468 h 3230"/>
                  <a:gd name="T6" fmla="*/ 2010 w 3403"/>
                  <a:gd name="T7" fmla="*/ 232 h 3230"/>
                  <a:gd name="T8" fmla="*/ 1758 w 3403"/>
                  <a:gd name="T9" fmla="*/ 258 h 3230"/>
                  <a:gd name="T10" fmla="*/ 1402 w 3403"/>
                  <a:gd name="T11" fmla="*/ 463 h 3230"/>
                  <a:gd name="T12" fmla="*/ 1066 w 3403"/>
                  <a:gd name="T13" fmla="*/ 281 h 3230"/>
                  <a:gd name="T14" fmla="*/ 1174 w 3403"/>
                  <a:gd name="T15" fmla="*/ 88 h 3230"/>
                  <a:gd name="T16" fmla="*/ 808 w 3403"/>
                  <a:gd name="T17" fmla="*/ 166 h 3230"/>
                  <a:gd name="T18" fmla="*/ 543 w 3403"/>
                  <a:gd name="T19" fmla="*/ 298 h 3230"/>
                  <a:gd name="T20" fmla="*/ 88 w 3403"/>
                  <a:gd name="T21" fmla="*/ 259 h 3230"/>
                  <a:gd name="T22" fmla="*/ 17 w 3403"/>
                  <a:gd name="T23" fmla="*/ 392 h 3230"/>
                  <a:gd name="T24" fmla="*/ 1455 w 3403"/>
                  <a:gd name="T25" fmla="*/ 1190 h 3230"/>
                  <a:gd name="T26" fmla="*/ 675 w 3403"/>
                  <a:gd name="T27" fmla="*/ 2064 h 3230"/>
                  <a:gd name="T28" fmla="*/ 343 w 3403"/>
                  <a:gd name="T29" fmla="*/ 2106 h 3230"/>
                  <a:gd name="T30" fmla="*/ 16 w 3403"/>
                  <a:gd name="T31" fmla="*/ 2229 h 3230"/>
                  <a:gd name="T32" fmla="*/ 450 w 3403"/>
                  <a:gd name="T33" fmla="*/ 2556 h 3230"/>
                  <a:gd name="T34" fmla="*/ 751 w 3403"/>
                  <a:gd name="T35" fmla="*/ 3027 h 3230"/>
                  <a:gd name="T36" fmla="*/ 887 w 3403"/>
                  <a:gd name="T37" fmla="*/ 2925 h 3230"/>
                  <a:gd name="T38" fmla="*/ 886 w 3403"/>
                  <a:gd name="T39" fmla="*/ 2682 h 3230"/>
                  <a:gd name="T40" fmla="*/ 1876 w 3403"/>
                  <a:gd name="T41" fmla="*/ 1694 h 3230"/>
                  <a:gd name="T42" fmla="*/ 2620 w 3403"/>
                  <a:gd name="T43" fmla="*/ 3058 h 3230"/>
                  <a:gd name="T44" fmla="*/ 2792 w 3403"/>
                  <a:gd name="T45" fmla="*/ 2914 h 3230"/>
                  <a:gd name="T46" fmla="*/ 2878 w 3403"/>
                  <a:gd name="T47" fmla="*/ 2564 h 3230"/>
                  <a:gd name="T48" fmla="*/ 3139 w 3403"/>
                  <a:gd name="T49" fmla="*/ 2303 h 3230"/>
                  <a:gd name="T50" fmla="*/ 2860 w 3403"/>
                  <a:gd name="T51" fmla="*/ 2224 h 3230"/>
                  <a:gd name="T52" fmla="*/ 2724 w 3403"/>
                  <a:gd name="T53" fmla="*/ 1988 h 3230"/>
                  <a:gd name="T54" fmla="*/ 2885 w 3403"/>
                  <a:gd name="T55" fmla="*/ 1735 h 3230"/>
                  <a:gd name="T56" fmla="*/ 3078 w 3403"/>
                  <a:gd name="T57" fmla="*/ 1530 h 3230"/>
                  <a:gd name="T58" fmla="*/ 2732 w 3403"/>
                  <a:gd name="T59" fmla="*/ 1409 h 3230"/>
                  <a:gd name="T60" fmla="*/ 2572 w 3403"/>
                  <a:gd name="T61" fmla="*/ 1228 h 3230"/>
                  <a:gd name="T62" fmla="*/ 3241 w 3403"/>
                  <a:gd name="T63" fmla="*/ 456 h 3230"/>
                  <a:gd name="T64" fmla="*/ 3399 w 3403"/>
                  <a:gd name="T65" fmla="*/ 191 h 3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403" h="3230">
                    <a:moveTo>
                      <a:pt x="3231" y="22"/>
                    </a:moveTo>
                    <a:cubicBezTo>
                      <a:pt x="3165" y="21"/>
                      <a:pt x="3087" y="36"/>
                      <a:pt x="3025" y="97"/>
                    </a:cubicBezTo>
                    <a:lnTo>
                      <a:pt x="2361" y="659"/>
                    </a:lnTo>
                    <a:cubicBezTo>
                      <a:pt x="2300" y="711"/>
                      <a:pt x="2190" y="729"/>
                      <a:pt x="2115" y="701"/>
                    </a:cubicBezTo>
                    <a:lnTo>
                      <a:pt x="1956" y="639"/>
                    </a:lnTo>
                    <a:cubicBezTo>
                      <a:pt x="1882" y="611"/>
                      <a:pt x="1858" y="534"/>
                      <a:pt x="1903" y="468"/>
                    </a:cubicBezTo>
                    <a:lnTo>
                      <a:pt x="2015" y="303"/>
                    </a:lnTo>
                    <a:cubicBezTo>
                      <a:pt x="2037" y="272"/>
                      <a:pt x="2028" y="249"/>
                      <a:pt x="2010" y="232"/>
                    </a:cubicBezTo>
                    <a:cubicBezTo>
                      <a:pt x="1979" y="201"/>
                      <a:pt x="1893" y="177"/>
                      <a:pt x="1841" y="199"/>
                    </a:cubicBezTo>
                    <a:cubicBezTo>
                      <a:pt x="1793" y="220"/>
                      <a:pt x="1758" y="258"/>
                      <a:pt x="1758" y="258"/>
                    </a:cubicBezTo>
                    <a:lnTo>
                      <a:pt x="1643" y="383"/>
                    </a:lnTo>
                    <a:cubicBezTo>
                      <a:pt x="1588" y="442"/>
                      <a:pt x="1481" y="478"/>
                      <a:pt x="1402" y="463"/>
                    </a:cubicBezTo>
                    <a:lnTo>
                      <a:pt x="1131" y="413"/>
                    </a:lnTo>
                    <a:cubicBezTo>
                      <a:pt x="1052" y="398"/>
                      <a:pt x="1023" y="339"/>
                      <a:pt x="1066" y="281"/>
                    </a:cubicBezTo>
                    <a:lnTo>
                      <a:pt x="1143" y="177"/>
                    </a:lnTo>
                    <a:cubicBezTo>
                      <a:pt x="1170" y="141"/>
                      <a:pt x="1177" y="112"/>
                      <a:pt x="1174" y="88"/>
                    </a:cubicBezTo>
                    <a:cubicBezTo>
                      <a:pt x="1167" y="35"/>
                      <a:pt x="1068" y="0"/>
                      <a:pt x="1008" y="15"/>
                    </a:cubicBezTo>
                    <a:cubicBezTo>
                      <a:pt x="947" y="30"/>
                      <a:pt x="860" y="106"/>
                      <a:pt x="808" y="166"/>
                    </a:cubicBezTo>
                    <a:lnTo>
                      <a:pt x="783" y="194"/>
                    </a:lnTo>
                    <a:cubicBezTo>
                      <a:pt x="731" y="254"/>
                      <a:pt x="623" y="300"/>
                      <a:pt x="543" y="298"/>
                    </a:cubicBezTo>
                    <a:lnTo>
                      <a:pt x="315" y="289"/>
                    </a:lnTo>
                    <a:cubicBezTo>
                      <a:pt x="235" y="286"/>
                      <a:pt x="136" y="255"/>
                      <a:pt x="88" y="259"/>
                    </a:cubicBezTo>
                    <a:cubicBezTo>
                      <a:pt x="63" y="261"/>
                      <a:pt x="39" y="274"/>
                      <a:pt x="22" y="310"/>
                    </a:cubicBezTo>
                    <a:cubicBezTo>
                      <a:pt x="22" y="310"/>
                      <a:pt x="6" y="352"/>
                      <a:pt x="17" y="392"/>
                    </a:cubicBezTo>
                    <a:cubicBezTo>
                      <a:pt x="30" y="436"/>
                      <a:pt x="128" y="482"/>
                      <a:pt x="198" y="521"/>
                    </a:cubicBezTo>
                    <a:cubicBezTo>
                      <a:pt x="508" y="689"/>
                      <a:pt x="1174" y="1042"/>
                      <a:pt x="1455" y="1190"/>
                    </a:cubicBezTo>
                    <a:cubicBezTo>
                      <a:pt x="1525" y="1227"/>
                      <a:pt x="1534" y="1301"/>
                      <a:pt x="1474" y="1354"/>
                    </a:cubicBezTo>
                    <a:lnTo>
                      <a:pt x="675" y="2064"/>
                    </a:lnTo>
                    <a:cubicBezTo>
                      <a:pt x="615" y="2117"/>
                      <a:pt x="503" y="2145"/>
                      <a:pt x="426" y="2126"/>
                    </a:cubicBezTo>
                    <a:lnTo>
                      <a:pt x="343" y="2106"/>
                    </a:lnTo>
                    <a:cubicBezTo>
                      <a:pt x="265" y="2087"/>
                      <a:pt x="171" y="2068"/>
                      <a:pt x="138" y="2084"/>
                    </a:cubicBezTo>
                    <a:cubicBezTo>
                      <a:pt x="106" y="2100"/>
                      <a:pt x="33" y="2160"/>
                      <a:pt x="16" y="2229"/>
                    </a:cubicBezTo>
                    <a:cubicBezTo>
                      <a:pt x="0" y="2297"/>
                      <a:pt x="113" y="2381"/>
                      <a:pt x="187" y="2411"/>
                    </a:cubicBezTo>
                    <a:cubicBezTo>
                      <a:pt x="276" y="2448"/>
                      <a:pt x="384" y="2486"/>
                      <a:pt x="450" y="2556"/>
                    </a:cubicBezTo>
                    <a:cubicBezTo>
                      <a:pt x="534" y="2647"/>
                      <a:pt x="587" y="2760"/>
                      <a:pt x="619" y="2847"/>
                    </a:cubicBezTo>
                    <a:cubicBezTo>
                      <a:pt x="647" y="2922"/>
                      <a:pt x="693" y="3036"/>
                      <a:pt x="751" y="3027"/>
                    </a:cubicBezTo>
                    <a:cubicBezTo>
                      <a:pt x="800" y="3019"/>
                      <a:pt x="841" y="2975"/>
                      <a:pt x="841" y="2975"/>
                    </a:cubicBezTo>
                    <a:cubicBezTo>
                      <a:pt x="841" y="2975"/>
                      <a:pt x="861" y="2953"/>
                      <a:pt x="887" y="2925"/>
                    </a:cubicBezTo>
                    <a:cubicBezTo>
                      <a:pt x="912" y="2897"/>
                      <a:pt x="917" y="2812"/>
                      <a:pt x="898" y="2734"/>
                    </a:cubicBezTo>
                    <a:lnTo>
                      <a:pt x="886" y="2682"/>
                    </a:lnTo>
                    <a:cubicBezTo>
                      <a:pt x="867" y="2604"/>
                      <a:pt x="902" y="2500"/>
                      <a:pt x="963" y="2449"/>
                    </a:cubicBezTo>
                    <a:lnTo>
                      <a:pt x="1876" y="1694"/>
                    </a:lnTo>
                    <a:cubicBezTo>
                      <a:pt x="1938" y="1643"/>
                      <a:pt x="2014" y="1661"/>
                      <a:pt x="2046" y="1735"/>
                    </a:cubicBezTo>
                    <a:lnTo>
                      <a:pt x="2620" y="3058"/>
                    </a:lnTo>
                    <a:cubicBezTo>
                      <a:pt x="2652" y="3131"/>
                      <a:pt x="2767" y="3230"/>
                      <a:pt x="2792" y="3154"/>
                    </a:cubicBezTo>
                    <a:cubicBezTo>
                      <a:pt x="2806" y="3111"/>
                      <a:pt x="2810" y="3037"/>
                      <a:pt x="2792" y="2914"/>
                    </a:cubicBezTo>
                    <a:cubicBezTo>
                      <a:pt x="2792" y="2914"/>
                      <a:pt x="2786" y="2856"/>
                      <a:pt x="2779" y="2784"/>
                    </a:cubicBezTo>
                    <a:cubicBezTo>
                      <a:pt x="2771" y="2713"/>
                      <a:pt x="2815" y="2614"/>
                      <a:pt x="2878" y="2564"/>
                    </a:cubicBezTo>
                    <a:lnTo>
                      <a:pt x="3064" y="2414"/>
                    </a:lnTo>
                    <a:cubicBezTo>
                      <a:pt x="3064" y="2414"/>
                      <a:pt x="3118" y="2373"/>
                      <a:pt x="3139" y="2303"/>
                    </a:cubicBezTo>
                    <a:cubicBezTo>
                      <a:pt x="3160" y="2230"/>
                      <a:pt x="3103" y="2133"/>
                      <a:pt x="3056" y="2140"/>
                    </a:cubicBezTo>
                    <a:cubicBezTo>
                      <a:pt x="3009" y="2147"/>
                      <a:pt x="2924" y="2194"/>
                      <a:pt x="2860" y="2224"/>
                    </a:cubicBezTo>
                    <a:cubicBezTo>
                      <a:pt x="2796" y="2253"/>
                      <a:pt x="2739" y="2213"/>
                      <a:pt x="2734" y="2133"/>
                    </a:cubicBezTo>
                    <a:lnTo>
                      <a:pt x="2724" y="1988"/>
                    </a:lnTo>
                    <a:cubicBezTo>
                      <a:pt x="2719" y="1908"/>
                      <a:pt x="2769" y="1808"/>
                      <a:pt x="2837" y="1765"/>
                    </a:cubicBezTo>
                    <a:lnTo>
                      <a:pt x="2885" y="1735"/>
                    </a:lnTo>
                    <a:cubicBezTo>
                      <a:pt x="2953" y="1692"/>
                      <a:pt x="3053" y="1607"/>
                      <a:pt x="3078" y="1531"/>
                    </a:cubicBezTo>
                    <a:cubicBezTo>
                      <a:pt x="3078" y="1531"/>
                      <a:pt x="3078" y="1531"/>
                      <a:pt x="3078" y="1530"/>
                    </a:cubicBezTo>
                    <a:cubicBezTo>
                      <a:pt x="3103" y="1454"/>
                      <a:pt x="3027" y="1359"/>
                      <a:pt x="2970" y="1355"/>
                    </a:cubicBezTo>
                    <a:cubicBezTo>
                      <a:pt x="2914" y="1351"/>
                      <a:pt x="2809" y="1389"/>
                      <a:pt x="2732" y="1409"/>
                    </a:cubicBezTo>
                    <a:cubicBezTo>
                      <a:pt x="2656" y="1429"/>
                      <a:pt x="2587" y="1381"/>
                      <a:pt x="2579" y="1301"/>
                    </a:cubicBezTo>
                    <a:lnTo>
                      <a:pt x="2572" y="1228"/>
                    </a:lnTo>
                    <a:cubicBezTo>
                      <a:pt x="2564" y="1148"/>
                      <a:pt x="2605" y="1040"/>
                      <a:pt x="2664" y="985"/>
                    </a:cubicBezTo>
                    <a:lnTo>
                      <a:pt x="3241" y="456"/>
                    </a:lnTo>
                    <a:cubicBezTo>
                      <a:pt x="3300" y="402"/>
                      <a:pt x="3385" y="301"/>
                      <a:pt x="3396" y="222"/>
                    </a:cubicBezTo>
                    <a:cubicBezTo>
                      <a:pt x="3398" y="212"/>
                      <a:pt x="3399" y="202"/>
                      <a:pt x="3399" y="191"/>
                    </a:cubicBezTo>
                    <a:cubicBezTo>
                      <a:pt x="3403" y="111"/>
                      <a:pt x="3311" y="24"/>
                      <a:pt x="3231" y="2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4" name="ïṣ1íde">
              <a:extLst>
                <a:ext uri="{FF2B5EF4-FFF2-40B4-BE49-F238E27FC236}">
                  <a16:creationId xmlns:a16="http://schemas.microsoft.com/office/drawing/2014/main" id="{CA9E27CD-DE17-40B4-BBEC-5403916DF0EA}"/>
                </a:ext>
              </a:extLst>
            </p:cNvPr>
            <p:cNvGrpSpPr/>
            <p:nvPr/>
          </p:nvGrpSpPr>
          <p:grpSpPr>
            <a:xfrm>
              <a:off x="8298514" y="3783173"/>
              <a:ext cx="3221974" cy="1071838"/>
              <a:chOff x="8298514" y="3515971"/>
              <a:chExt cx="3221974" cy="1071838"/>
            </a:xfrm>
          </p:grpSpPr>
          <p:sp>
            <p:nvSpPr>
              <p:cNvPr id="41" name="íş1ïḋe">
                <a:extLst>
                  <a:ext uri="{FF2B5EF4-FFF2-40B4-BE49-F238E27FC236}">
                    <a16:creationId xmlns:a16="http://schemas.microsoft.com/office/drawing/2014/main" id="{6A0781BE-3C39-436D-B7F6-6A57E453E3CE}"/>
                  </a:ext>
                </a:extLst>
              </p:cNvPr>
              <p:cNvSpPr/>
              <p:nvPr/>
            </p:nvSpPr>
            <p:spPr bwMode="auto">
              <a:xfrm>
                <a:off x="8310385" y="4002350"/>
                <a:ext cx="3210103" cy="5854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text……</a:t>
                </a:r>
              </a:p>
            </p:txBody>
          </p:sp>
          <p:sp>
            <p:nvSpPr>
              <p:cNvPr id="42" name="islíḓe">
                <a:extLst>
                  <a:ext uri="{FF2B5EF4-FFF2-40B4-BE49-F238E27FC236}">
                    <a16:creationId xmlns:a16="http://schemas.microsoft.com/office/drawing/2014/main" id="{B0497006-0E71-44C6-8459-32521EEF52C0}"/>
                  </a:ext>
                </a:extLst>
              </p:cNvPr>
              <p:cNvSpPr txBox="1"/>
              <p:nvPr/>
            </p:nvSpPr>
            <p:spPr bwMode="auto">
              <a:xfrm>
                <a:off x="8310385" y="3515971"/>
                <a:ext cx="3210103" cy="48637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:a16="http://schemas.microsoft.com/office/drawing/2014/main" id="{0B49822E-A38B-41A5-9D4E-1C3DB6B95289}"/>
                  </a:ext>
                </a:extLst>
              </p:cNvPr>
              <p:cNvCxnSpPr/>
              <p:nvPr/>
            </p:nvCxnSpPr>
            <p:spPr>
              <a:xfrm>
                <a:off x="8310385" y="4002349"/>
                <a:ext cx="3210103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ïṡľíde">
                <a:extLst>
                  <a:ext uri="{FF2B5EF4-FFF2-40B4-BE49-F238E27FC236}">
                    <a16:creationId xmlns:a16="http://schemas.microsoft.com/office/drawing/2014/main" id="{77A75515-A807-427A-9D25-B914CD7C014A}"/>
                  </a:ext>
                </a:extLst>
              </p:cNvPr>
              <p:cNvSpPr/>
              <p:nvPr/>
            </p:nvSpPr>
            <p:spPr bwMode="auto">
              <a:xfrm>
                <a:off x="8298514" y="3658782"/>
                <a:ext cx="304842" cy="288904"/>
              </a:xfrm>
              <a:custGeom>
                <a:avLst/>
                <a:gdLst>
                  <a:gd name="T0" fmla="*/ 3025 w 3403"/>
                  <a:gd name="T1" fmla="*/ 97 h 3230"/>
                  <a:gd name="T2" fmla="*/ 2115 w 3403"/>
                  <a:gd name="T3" fmla="*/ 701 h 3230"/>
                  <a:gd name="T4" fmla="*/ 1903 w 3403"/>
                  <a:gd name="T5" fmla="*/ 468 h 3230"/>
                  <a:gd name="T6" fmla="*/ 2010 w 3403"/>
                  <a:gd name="T7" fmla="*/ 232 h 3230"/>
                  <a:gd name="T8" fmla="*/ 1758 w 3403"/>
                  <a:gd name="T9" fmla="*/ 258 h 3230"/>
                  <a:gd name="T10" fmla="*/ 1402 w 3403"/>
                  <a:gd name="T11" fmla="*/ 463 h 3230"/>
                  <a:gd name="T12" fmla="*/ 1066 w 3403"/>
                  <a:gd name="T13" fmla="*/ 281 h 3230"/>
                  <a:gd name="T14" fmla="*/ 1174 w 3403"/>
                  <a:gd name="T15" fmla="*/ 88 h 3230"/>
                  <a:gd name="T16" fmla="*/ 808 w 3403"/>
                  <a:gd name="T17" fmla="*/ 166 h 3230"/>
                  <a:gd name="T18" fmla="*/ 543 w 3403"/>
                  <a:gd name="T19" fmla="*/ 298 h 3230"/>
                  <a:gd name="T20" fmla="*/ 88 w 3403"/>
                  <a:gd name="T21" fmla="*/ 259 h 3230"/>
                  <a:gd name="T22" fmla="*/ 17 w 3403"/>
                  <a:gd name="T23" fmla="*/ 392 h 3230"/>
                  <a:gd name="T24" fmla="*/ 1455 w 3403"/>
                  <a:gd name="T25" fmla="*/ 1190 h 3230"/>
                  <a:gd name="T26" fmla="*/ 675 w 3403"/>
                  <a:gd name="T27" fmla="*/ 2064 h 3230"/>
                  <a:gd name="T28" fmla="*/ 343 w 3403"/>
                  <a:gd name="T29" fmla="*/ 2106 h 3230"/>
                  <a:gd name="T30" fmla="*/ 16 w 3403"/>
                  <a:gd name="T31" fmla="*/ 2229 h 3230"/>
                  <a:gd name="T32" fmla="*/ 450 w 3403"/>
                  <a:gd name="T33" fmla="*/ 2556 h 3230"/>
                  <a:gd name="T34" fmla="*/ 751 w 3403"/>
                  <a:gd name="T35" fmla="*/ 3027 h 3230"/>
                  <a:gd name="T36" fmla="*/ 887 w 3403"/>
                  <a:gd name="T37" fmla="*/ 2925 h 3230"/>
                  <a:gd name="T38" fmla="*/ 886 w 3403"/>
                  <a:gd name="T39" fmla="*/ 2682 h 3230"/>
                  <a:gd name="T40" fmla="*/ 1876 w 3403"/>
                  <a:gd name="T41" fmla="*/ 1694 h 3230"/>
                  <a:gd name="T42" fmla="*/ 2620 w 3403"/>
                  <a:gd name="T43" fmla="*/ 3058 h 3230"/>
                  <a:gd name="T44" fmla="*/ 2792 w 3403"/>
                  <a:gd name="T45" fmla="*/ 2914 h 3230"/>
                  <a:gd name="T46" fmla="*/ 2878 w 3403"/>
                  <a:gd name="T47" fmla="*/ 2564 h 3230"/>
                  <a:gd name="T48" fmla="*/ 3139 w 3403"/>
                  <a:gd name="T49" fmla="*/ 2303 h 3230"/>
                  <a:gd name="T50" fmla="*/ 2860 w 3403"/>
                  <a:gd name="T51" fmla="*/ 2224 h 3230"/>
                  <a:gd name="T52" fmla="*/ 2724 w 3403"/>
                  <a:gd name="T53" fmla="*/ 1988 h 3230"/>
                  <a:gd name="T54" fmla="*/ 2885 w 3403"/>
                  <a:gd name="T55" fmla="*/ 1735 h 3230"/>
                  <a:gd name="T56" fmla="*/ 3078 w 3403"/>
                  <a:gd name="T57" fmla="*/ 1530 h 3230"/>
                  <a:gd name="T58" fmla="*/ 2732 w 3403"/>
                  <a:gd name="T59" fmla="*/ 1409 h 3230"/>
                  <a:gd name="T60" fmla="*/ 2572 w 3403"/>
                  <a:gd name="T61" fmla="*/ 1228 h 3230"/>
                  <a:gd name="T62" fmla="*/ 3241 w 3403"/>
                  <a:gd name="T63" fmla="*/ 456 h 3230"/>
                  <a:gd name="T64" fmla="*/ 3399 w 3403"/>
                  <a:gd name="T65" fmla="*/ 191 h 3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403" h="3230">
                    <a:moveTo>
                      <a:pt x="3231" y="22"/>
                    </a:moveTo>
                    <a:cubicBezTo>
                      <a:pt x="3165" y="21"/>
                      <a:pt x="3087" y="36"/>
                      <a:pt x="3025" y="97"/>
                    </a:cubicBezTo>
                    <a:lnTo>
                      <a:pt x="2361" y="659"/>
                    </a:lnTo>
                    <a:cubicBezTo>
                      <a:pt x="2300" y="711"/>
                      <a:pt x="2190" y="729"/>
                      <a:pt x="2115" y="701"/>
                    </a:cubicBezTo>
                    <a:lnTo>
                      <a:pt x="1956" y="639"/>
                    </a:lnTo>
                    <a:cubicBezTo>
                      <a:pt x="1882" y="611"/>
                      <a:pt x="1858" y="534"/>
                      <a:pt x="1903" y="468"/>
                    </a:cubicBezTo>
                    <a:lnTo>
                      <a:pt x="2015" y="303"/>
                    </a:lnTo>
                    <a:cubicBezTo>
                      <a:pt x="2037" y="272"/>
                      <a:pt x="2028" y="249"/>
                      <a:pt x="2010" y="232"/>
                    </a:cubicBezTo>
                    <a:cubicBezTo>
                      <a:pt x="1979" y="201"/>
                      <a:pt x="1893" y="177"/>
                      <a:pt x="1841" y="199"/>
                    </a:cubicBezTo>
                    <a:cubicBezTo>
                      <a:pt x="1793" y="220"/>
                      <a:pt x="1758" y="258"/>
                      <a:pt x="1758" y="258"/>
                    </a:cubicBezTo>
                    <a:lnTo>
                      <a:pt x="1643" y="383"/>
                    </a:lnTo>
                    <a:cubicBezTo>
                      <a:pt x="1588" y="442"/>
                      <a:pt x="1481" y="478"/>
                      <a:pt x="1402" y="463"/>
                    </a:cubicBezTo>
                    <a:lnTo>
                      <a:pt x="1131" y="413"/>
                    </a:lnTo>
                    <a:cubicBezTo>
                      <a:pt x="1052" y="398"/>
                      <a:pt x="1023" y="339"/>
                      <a:pt x="1066" y="281"/>
                    </a:cubicBezTo>
                    <a:lnTo>
                      <a:pt x="1143" y="177"/>
                    </a:lnTo>
                    <a:cubicBezTo>
                      <a:pt x="1170" y="141"/>
                      <a:pt x="1177" y="112"/>
                      <a:pt x="1174" y="88"/>
                    </a:cubicBezTo>
                    <a:cubicBezTo>
                      <a:pt x="1167" y="35"/>
                      <a:pt x="1068" y="0"/>
                      <a:pt x="1008" y="15"/>
                    </a:cubicBezTo>
                    <a:cubicBezTo>
                      <a:pt x="947" y="30"/>
                      <a:pt x="860" y="106"/>
                      <a:pt x="808" y="166"/>
                    </a:cubicBezTo>
                    <a:lnTo>
                      <a:pt x="783" y="194"/>
                    </a:lnTo>
                    <a:cubicBezTo>
                      <a:pt x="731" y="254"/>
                      <a:pt x="623" y="300"/>
                      <a:pt x="543" y="298"/>
                    </a:cubicBezTo>
                    <a:lnTo>
                      <a:pt x="315" y="289"/>
                    </a:lnTo>
                    <a:cubicBezTo>
                      <a:pt x="235" y="286"/>
                      <a:pt x="136" y="255"/>
                      <a:pt x="88" y="259"/>
                    </a:cubicBezTo>
                    <a:cubicBezTo>
                      <a:pt x="63" y="261"/>
                      <a:pt x="39" y="274"/>
                      <a:pt x="22" y="310"/>
                    </a:cubicBezTo>
                    <a:cubicBezTo>
                      <a:pt x="22" y="310"/>
                      <a:pt x="6" y="352"/>
                      <a:pt x="17" y="392"/>
                    </a:cubicBezTo>
                    <a:cubicBezTo>
                      <a:pt x="30" y="436"/>
                      <a:pt x="128" y="482"/>
                      <a:pt x="198" y="521"/>
                    </a:cubicBezTo>
                    <a:cubicBezTo>
                      <a:pt x="508" y="689"/>
                      <a:pt x="1174" y="1042"/>
                      <a:pt x="1455" y="1190"/>
                    </a:cubicBezTo>
                    <a:cubicBezTo>
                      <a:pt x="1525" y="1227"/>
                      <a:pt x="1534" y="1301"/>
                      <a:pt x="1474" y="1354"/>
                    </a:cubicBezTo>
                    <a:lnTo>
                      <a:pt x="675" y="2064"/>
                    </a:lnTo>
                    <a:cubicBezTo>
                      <a:pt x="615" y="2117"/>
                      <a:pt x="503" y="2145"/>
                      <a:pt x="426" y="2126"/>
                    </a:cubicBezTo>
                    <a:lnTo>
                      <a:pt x="343" y="2106"/>
                    </a:lnTo>
                    <a:cubicBezTo>
                      <a:pt x="265" y="2087"/>
                      <a:pt x="171" y="2068"/>
                      <a:pt x="138" y="2084"/>
                    </a:cubicBezTo>
                    <a:cubicBezTo>
                      <a:pt x="106" y="2100"/>
                      <a:pt x="33" y="2160"/>
                      <a:pt x="16" y="2229"/>
                    </a:cubicBezTo>
                    <a:cubicBezTo>
                      <a:pt x="0" y="2297"/>
                      <a:pt x="113" y="2381"/>
                      <a:pt x="187" y="2411"/>
                    </a:cubicBezTo>
                    <a:cubicBezTo>
                      <a:pt x="276" y="2448"/>
                      <a:pt x="384" y="2486"/>
                      <a:pt x="450" y="2556"/>
                    </a:cubicBezTo>
                    <a:cubicBezTo>
                      <a:pt x="534" y="2647"/>
                      <a:pt x="587" y="2760"/>
                      <a:pt x="619" y="2847"/>
                    </a:cubicBezTo>
                    <a:cubicBezTo>
                      <a:pt x="647" y="2922"/>
                      <a:pt x="693" y="3036"/>
                      <a:pt x="751" y="3027"/>
                    </a:cubicBezTo>
                    <a:cubicBezTo>
                      <a:pt x="800" y="3019"/>
                      <a:pt x="841" y="2975"/>
                      <a:pt x="841" y="2975"/>
                    </a:cubicBezTo>
                    <a:cubicBezTo>
                      <a:pt x="841" y="2975"/>
                      <a:pt x="861" y="2953"/>
                      <a:pt x="887" y="2925"/>
                    </a:cubicBezTo>
                    <a:cubicBezTo>
                      <a:pt x="912" y="2897"/>
                      <a:pt x="917" y="2812"/>
                      <a:pt x="898" y="2734"/>
                    </a:cubicBezTo>
                    <a:lnTo>
                      <a:pt x="886" y="2682"/>
                    </a:lnTo>
                    <a:cubicBezTo>
                      <a:pt x="867" y="2604"/>
                      <a:pt x="902" y="2500"/>
                      <a:pt x="963" y="2449"/>
                    </a:cubicBezTo>
                    <a:lnTo>
                      <a:pt x="1876" y="1694"/>
                    </a:lnTo>
                    <a:cubicBezTo>
                      <a:pt x="1938" y="1643"/>
                      <a:pt x="2014" y="1661"/>
                      <a:pt x="2046" y="1735"/>
                    </a:cubicBezTo>
                    <a:lnTo>
                      <a:pt x="2620" y="3058"/>
                    </a:lnTo>
                    <a:cubicBezTo>
                      <a:pt x="2652" y="3131"/>
                      <a:pt x="2767" y="3230"/>
                      <a:pt x="2792" y="3154"/>
                    </a:cubicBezTo>
                    <a:cubicBezTo>
                      <a:pt x="2806" y="3111"/>
                      <a:pt x="2810" y="3037"/>
                      <a:pt x="2792" y="2914"/>
                    </a:cubicBezTo>
                    <a:cubicBezTo>
                      <a:pt x="2792" y="2914"/>
                      <a:pt x="2786" y="2856"/>
                      <a:pt x="2779" y="2784"/>
                    </a:cubicBezTo>
                    <a:cubicBezTo>
                      <a:pt x="2771" y="2713"/>
                      <a:pt x="2815" y="2614"/>
                      <a:pt x="2878" y="2564"/>
                    </a:cubicBezTo>
                    <a:lnTo>
                      <a:pt x="3064" y="2414"/>
                    </a:lnTo>
                    <a:cubicBezTo>
                      <a:pt x="3064" y="2414"/>
                      <a:pt x="3118" y="2373"/>
                      <a:pt x="3139" y="2303"/>
                    </a:cubicBezTo>
                    <a:cubicBezTo>
                      <a:pt x="3160" y="2230"/>
                      <a:pt x="3103" y="2133"/>
                      <a:pt x="3056" y="2140"/>
                    </a:cubicBezTo>
                    <a:cubicBezTo>
                      <a:pt x="3009" y="2147"/>
                      <a:pt x="2924" y="2194"/>
                      <a:pt x="2860" y="2224"/>
                    </a:cubicBezTo>
                    <a:cubicBezTo>
                      <a:pt x="2796" y="2253"/>
                      <a:pt x="2739" y="2213"/>
                      <a:pt x="2734" y="2133"/>
                    </a:cubicBezTo>
                    <a:lnTo>
                      <a:pt x="2724" y="1988"/>
                    </a:lnTo>
                    <a:cubicBezTo>
                      <a:pt x="2719" y="1908"/>
                      <a:pt x="2769" y="1808"/>
                      <a:pt x="2837" y="1765"/>
                    </a:cubicBezTo>
                    <a:lnTo>
                      <a:pt x="2885" y="1735"/>
                    </a:lnTo>
                    <a:cubicBezTo>
                      <a:pt x="2953" y="1692"/>
                      <a:pt x="3053" y="1607"/>
                      <a:pt x="3078" y="1531"/>
                    </a:cubicBezTo>
                    <a:cubicBezTo>
                      <a:pt x="3078" y="1531"/>
                      <a:pt x="3078" y="1531"/>
                      <a:pt x="3078" y="1530"/>
                    </a:cubicBezTo>
                    <a:cubicBezTo>
                      <a:pt x="3103" y="1454"/>
                      <a:pt x="3027" y="1359"/>
                      <a:pt x="2970" y="1355"/>
                    </a:cubicBezTo>
                    <a:cubicBezTo>
                      <a:pt x="2914" y="1351"/>
                      <a:pt x="2809" y="1389"/>
                      <a:pt x="2732" y="1409"/>
                    </a:cubicBezTo>
                    <a:cubicBezTo>
                      <a:pt x="2656" y="1429"/>
                      <a:pt x="2587" y="1381"/>
                      <a:pt x="2579" y="1301"/>
                    </a:cubicBezTo>
                    <a:lnTo>
                      <a:pt x="2572" y="1228"/>
                    </a:lnTo>
                    <a:cubicBezTo>
                      <a:pt x="2564" y="1148"/>
                      <a:pt x="2605" y="1040"/>
                      <a:pt x="2664" y="985"/>
                    </a:cubicBezTo>
                    <a:lnTo>
                      <a:pt x="3241" y="456"/>
                    </a:lnTo>
                    <a:cubicBezTo>
                      <a:pt x="3300" y="402"/>
                      <a:pt x="3385" y="301"/>
                      <a:pt x="3396" y="222"/>
                    </a:cubicBezTo>
                    <a:cubicBezTo>
                      <a:pt x="3398" y="212"/>
                      <a:pt x="3399" y="202"/>
                      <a:pt x="3399" y="191"/>
                    </a:cubicBezTo>
                    <a:cubicBezTo>
                      <a:pt x="3403" y="111"/>
                      <a:pt x="3311" y="24"/>
                      <a:pt x="3231" y="2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5" name="íṣḷiḓê">
              <a:extLst>
                <a:ext uri="{FF2B5EF4-FFF2-40B4-BE49-F238E27FC236}">
                  <a16:creationId xmlns:a16="http://schemas.microsoft.com/office/drawing/2014/main" id="{DDD1EA36-10F3-4B72-A6DA-E97A78F0F41B}"/>
                </a:ext>
              </a:extLst>
            </p:cNvPr>
            <p:cNvGrpSpPr/>
            <p:nvPr/>
          </p:nvGrpSpPr>
          <p:grpSpPr>
            <a:xfrm>
              <a:off x="8298514" y="5074962"/>
              <a:ext cx="3221974" cy="1071838"/>
              <a:chOff x="8298514" y="4807760"/>
              <a:chExt cx="3221974" cy="1071838"/>
            </a:xfrm>
          </p:grpSpPr>
          <p:sp>
            <p:nvSpPr>
              <p:cNvPr id="37" name="î$1íḍè">
                <a:extLst>
                  <a:ext uri="{FF2B5EF4-FFF2-40B4-BE49-F238E27FC236}">
                    <a16:creationId xmlns:a16="http://schemas.microsoft.com/office/drawing/2014/main" id="{41B124D6-450F-4E4C-86CE-EC7EEFE7703E}"/>
                  </a:ext>
                </a:extLst>
              </p:cNvPr>
              <p:cNvSpPr/>
              <p:nvPr/>
            </p:nvSpPr>
            <p:spPr bwMode="auto">
              <a:xfrm>
                <a:off x="8310385" y="5294139"/>
                <a:ext cx="3210103" cy="5854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text……</a:t>
                </a:r>
              </a:p>
            </p:txBody>
          </p:sp>
          <p:sp>
            <p:nvSpPr>
              <p:cNvPr id="38" name="îşḷíḑê">
                <a:extLst>
                  <a:ext uri="{FF2B5EF4-FFF2-40B4-BE49-F238E27FC236}">
                    <a16:creationId xmlns:a16="http://schemas.microsoft.com/office/drawing/2014/main" id="{E064DB7B-FFFF-417C-90E8-A63AC07448E3}"/>
                  </a:ext>
                </a:extLst>
              </p:cNvPr>
              <p:cNvSpPr txBox="1"/>
              <p:nvPr/>
            </p:nvSpPr>
            <p:spPr bwMode="auto">
              <a:xfrm>
                <a:off x="8310385" y="4807760"/>
                <a:ext cx="3210103" cy="48637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  <p:cxnSp>
            <p:nvCxnSpPr>
              <p:cNvPr id="39" name="直接连接符 38">
                <a:extLst>
                  <a:ext uri="{FF2B5EF4-FFF2-40B4-BE49-F238E27FC236}">
                    <a16:creationId xmlns:a16="http://schemas.microsoft.com/office/drawing/2014/main" id="{B488F31E-984C-4914-8E40-EB11603B14F5}"/>
                  </a:ext>
                </a:extLst>
              </p:cNvPr>
              <p:cNvCxnSpPr/>
              <p:nvPr/>
            </p:nvCxnSpPr>
            <p:spPr>
              <a:xfrm>
                <a:off x="8310385" y="5294138"/>
                <a:ext cx="3210103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í$ḷïďé">
                <a:extLst>
                  <a:ext uri="{FF2B5EF4-FFF2-40B4-BE49-F238E27FC236}">
                    <a16:creationId xmlns:a16="http://schemas.microsoft.com/office/drawing/2014/main" id="{3FDB5AA5-1B26-43CB-8CB6-8C801ED5B122}"/>
                  </a:ext>
                </a:extLst>
              </p:cNvPr>
              <p:cNvSpPr/>
              <p:nvPr/>
            </p:nvSpPr>
            <p:spPr bwMode="auto">
              <a:xfrm>
                <a:off x="8298514" y="4950571"/>
                <a:ext cx="304842" cy="288904"/>
              </a:xfrm>
              <a:custGeom>
                <a:avLst/>
                <a:gdLst>
                  <a:gd name="T0" fmla="*/ 3025 w 3403"/>
                  <a:gd name="T1" fmla="*/ 97 h 3230"/>
                  <a:gd name="T2" fmla="*/ 2115 w 3403"/>
                  <a:gd name="T3" fmla="*/ 701 h 3230"/>
                  <a:gd name="T4" fmla="*/ 1903 w 3403"/>
                  <a:gd name="T5" fmla="*/ 468 h 3230"/>
                  <a:gd name="T6" fmla="*/ 2010 w 3403"/>
                  <a:gd name="T7" fmla="*/ 232 h 3230"/>
                  <a:gd name="T8" fmla="*/ 1758 w 3403"/>
                  <a:gd name="T9" fmla="*/ 258 h 3230"/>
                  <a:gd name="T10" fmla="*/ 1402 w 3403"/>
                  <a:gd name="T11" fmla="*/ 463 h 3230"/>
                  <a:gd name="T12" fmla="*/ 1066 w 3403"/>
                  <a:gd name="T13" fmla="*/ 281 h 3230"/>
                  <a:gd name="T14" fmla="*/ 1174 w 3403"/>
                  <a:gd name="T15" fmla="*/ 88 h 3230"/>
                  <a:gd name="T16" fmla="*/ 808 w 3403"/>
                  <a:gd name="T17" fmla="*/ 166 h 3230"/>
                  <a:gd name="T18" fmla="*/ 543 w 3403"/>
                  <a:gd name="T19" fmla="*/ 298 h 3230"/>
                  <a:gd name="T20" fmla="*/ 88 w 3403"/>
                  <a:gd name="T21" fmla="*/ 259 h 3230"/>
                  <a:gd name="T22" fmla="*/ 17 w 3403"/>
                  <a:gd name="T23" fmla="*/ 392 h 3230"/>
                  <a:gd name="T24" fmla="*/ 1455 w 3403"/>
                  <a:gd name="T25" fmla="*/ 1190 h 3230"/>
                  <a:gd name="T26" fmla="*/ 675 w 3403"/>
                  <a:gd name="T27" fmla="*/ 2064 h 3230"/>
                  <a:gd name="T28" fmla="*/ 343 w 3403"/>
                  <a:gd name="T29" fmla="*/ 2106 h 3230"/>
                  <a:gd name="T30" fmla="*/ 16 w 3403"/>
                  <a:gd name="T31" fmla="*/ 2229 h 3230"/>
                  <a:gd name="T32" fmla="*/ 450 w 3403"/>
                  <a:gd name="T33" fmla="*/ 2556 h 3230"/>
                  <a:gd name="T34" fmla="*/ 751 w 3403"/>
                  <a:gd name="T35" fmla="*/ 3027 h 3230"/>
                  <a:gd name="T36" fmla="*/ 887 w 3403"/>
                  <a:gd name="T37" fmla="*/ 2925 h 3230"/>
                  <a:gd name="T38" fmla="*/ 886 w 3403"/>
                  <a:gd name="T39" fmla="*/ 2682 h 3230"/>
                  <a:gd name="T40" fmla="*/ 1876 w 3403"/>
                  <a:gd name="T41" fmla="*/ 1694 h 3230"/>
                  <a:gd name="T42" fmla="*/ 2620 w 3403"/>
                  <a:gd name="T43" fmla="*/ 3058 h 3230"/>
                  <a:gd name="T44" fmla="*/ 2792 w 3403"/>
                  <a:gd name="T45" fmla="*/ 2914 h 3230"/>
                  <a:gd name="T46" fmla="*/ 2878 w 3403"/>
                  <a:gd name="T47" fmla="*/ 2564 h 3230"/>
                  <a:gd name="T48" fmla="*/ 3139 w 3403"/>
                  <a:gd name="T49" fmla="*/ 2303 h 3230"/>
                  <a:gd name="T50" fmla="*/ 2860 w 3403"/>
                  <a:gd name="T51" fmla="*/ 2224 h 3230"/>
                  <a:gd name="T52" fmla="*/ 2724 w 3403"/>
                  <a:gd name="T53" fmla="*/ 1988 h 3230"/>
                  <a:gd name="T54" fmla="*/ 2885 w 3403"/>
                  <a:gd name="T55" fmla="*/ 1735 h 3230"/>
                  <a:gd name="T56" fmla="*/ 3078 w 3403"/>
                  <a:gd name="T57" fmla="*/ 1530 h 3230"/>
                  <a:gd name="T58" fmla="*/ 2732 w 3403"/>
                  <a:gd name="T59" fmla="*/ 1409 h 3230"/>
                  <a:gd name="T60" fmla="*/ 2572 w 3403"/>
                  <a:gd name="T61" fmla="*/ 1228 h 3230"/>
                  <a:gd name="T62" fmla="*/ 3241 w 3403"/>
                  <a:gd name="T63" fmla="*/ 456 h 3230"/>
                  <a:gd name="T64" fmla="*/ 3399 w 3403"/>
                  <a:gd name="T65" fmla="*/ 191 h 3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403" h="3230">
                    <a:moveTo>
                      <a:pt x="3231" y="22"/>
                    </a:moveTo>
                    <a:cubicBezTo>
                      <a:pt x="3165" y="21"/>
                      <a:pt x="3087" y="36"/>
                      <a:pt x="3025" y="97"/>
                    </a:cubicBezTo>
                    <a:lnTo>
                      <a:pt x="2361" y="659"/>
                    </a:lnTo>
                    <a:cubicBezTo>
                      <a:pt x="2300" y="711"/>
                      <a:pt x="2190" y="729"/>
                      <a:pt x="2115" y="701"/>
                    </a:cubicBezTo>
                    <a:lnTo>
                      <a:pt x="1956" y="639"/>
                    </a:lnTo>
                    <a:cubicBezTo>
                      <a:pt x="1882" y="611"/>
                      <a:pt x="1858" y="534"/>
                      <a:pt x="1903" y="468"/>
                    </a:cubicBezTo>
                    <a:lnTo>
                      <a:pt x="2015" y="303"/>
                    </a:lnTo>
                    <a:cubicBezTo>
                      <a:pt x="2037" y="272"/>
                      <a:pt x="2028" y="249"/>
                      <a:pt x="2010" y="232"/>
                    </a:cubicBezTo>
                    <a:cubicBezTo>
                      <a:pt x="1979" y="201"/>
                      <a:pt x="1893" y="177"/>
                      <a:pt x="1841" y="199"/>
                    </a:cubicBezTo>
                    <a:cubicBezTo>
                      <a:pt x="1793" y="220"/>
                      <a:pt x="1758" y="258"/>
                      <a:pt x="1758" y="258"/>
                    </a:cubicBezTo>
                    <a:lnTo>
                      <a:pt x="1643" y="383"/>
                    </a:lnTo>
                    <a:cubicBezTo>
                      <a:pt x="1588" y="442"/>
                      <a:pt x="1481" y="478"/>
                      <a:pt x="1402" y="463"/>
                    </a:cubicBezTo>
                    <a:lnTo>
                      <a:pt x="1131" y="413"/>
                    </a:lnTo>
                    <a:cubicBezTo>
                      <a:pt x="1052" y="398"/>
                      <a:pt x="1023" y="339"/>
                      <a:pt x="1066" y="281"/>
                    </a:cubicBezTo>
                    <a:lnTo>
                      <a:pt x="1143" y="177"/>
                    </a:lnTo>
                    <a:cubicBezTo>
                      <a:pt x="1170" y="141"/>
                      <a:pt x="1177" y="112"/>
                      <a:pt x="1174" y="88"/>
                    </a:cubicBezTo>
                    <a:cubicBezTo>
                      <a:pt x="1167" y="35"/>
                      <a:pt x="1068" y="0"/>
                      <a:pt x="1008" y="15"/>
                    </a:cubicBezTo>
                    <a:cubicBezTo>
                      <a:pt x="947" y="30"/>
                      <a:pt x="860" y="106"/>
                      <a:pt x="808" y="166"/>
                    </a:cubicBezTo>
                    <a:lnTo>
                      <a:pt x="783" y="194"/>
                    </a:lnTo>
                    <a:cubicBezTo>
                      <a:pt x="731" y="254"/>
                      <a:pt x="623" y="300"/>
                      <a:pt x="543" y="298"/>
                    </a:cubicBezTo>
                    <a:lnTo>
                      <a:pt x="315" y="289"/>
                    </a:lnTo>
                    <a:cubicBezTo>
                      <a:pt x="235" y="286"/>
                      <a:pt x="136" y="255"/>
                      <a:pt x="88" y="259"/>
                    </a:cubicBezTo>
                    <a:cubicBezTo>
                      <a:pt x="63" y="261"/>
                      <a:pt x="39" y="274"/>
                      <a:pt x="22" y="310"/>
                    </a:cubicBezTo>
                    <a:cubicBezTo>
                      <a:pt x="22" y="310"/>
                      <a:pt x="6" y="352"/>
                      <a:pt x="17" y="392"/>
                    </a:cubicBezTo>
                    <a:cubicBezTo>
                      <a:pt x="30" y="436"/>
                      <a:pt x="128" y="482"/>
                      <a:pt x="198" y="521"/>
                    </a:cubicBezTo>
                    <a:cubicBezTo>
                      <a:pt x="508" y="689"/>
                      <a:pt x="1174" y="1042"/>
                      <a:pt x="1455" y="1190"/>
                    </a:cubicBezTo>
                    <a:cubicBezTo>
                      <a:pt x="1525" y="1227"/>
                      <a:pt x="1534" y="1301"/>
                      <a:pt x="1474" y="1354"/>
                    </a:cubicBezTo>
                    <a:lnTo>
                      <a:pt x="675" y="2064"/>
                    </a:lnTo>
                    <a:cubicBezTo>
                      <a:pt x="615" y="2117"/>
                      <a:pt x="503" y="2145"/>
                      <a:pt x="426" y="2126"/>
                    </a:cubicBezTo>
                    <a:lnTo>
                      <a:pt x="343" y="2106"/>
                    </a:lnTo>
                    <a:cubicBezTo>
                      <a:pt x="265" y="2087"/>
                      <a:pt x="171" y="2068"/>
                      <a:pt x="138" y="2084"/>
                    </a:cubicBezTo>
                    <a:cubicBezTo>
                      <a:pt x="106" y="2100"/>
                      <a:pt x="33" y="2160"/>
                      <a:pt x="16" y="2229"/>
                    </a:cubicBezTo>
                    <a:cubicBezTo>
                      <a:pt x="0" y="2297"/>
                      <a:pt x="113" y="2381"/>
                      <a:pt x="187" y="2411"/>
                    </a:cubicBezTo>
                    <a:cubicBezTo>
                      <a:pt x="276" y="2448"/>
                      <a:pt x="384" y="2486"/>
                      <a:pt x="450" y="2556"/>
                    </a:cubicBezTo>
                    <a:cubicBezTo>
                      <a:pt x="534" y="2647"/>
                      <a:pt x="587" y="2760"/>
                      <a:pt x="619" y="2847"/>
                    </a:cubicBezTo>
                    <a:cubicBezTo>
                      <a:pt x="647" y="2922"/>
                      <a:pt x="693" y="3036"/>
                      <a:pt x="751" y="3027"/>
                    </a:cubicBezTo>
                    <a:cubicBezTo>
                      <a:pt x="800" y="3019"/>
                      <a:pt x="841" y="2975"/>
                      <a:pt x="841" y="2975"/>
                    </a:cubicBezTo>
                    <a:cubicBezTo>
                      <a:pt x="841" y="2975"/>
                      <a:pt x="861" y="2953"/>
                      <a:pt x="887" y="2925"/>
                    </a:cubicBezTo>
                    <a:cubicBezTo>
                      <a:pt x="912" y="2897"/>
                      <a:pt x="917" y="2812"/>
                      <a:pt x="898" y="2734"/>
                    </a:cubicBezTo>
                    <a:lnTo>
                      <a:pt x="886" y="2682"/>
                    </a:lnTo>
                    <a:cubicBezTo>
                      <a:pt x="867" y="2604"/>
                      <a:pt x="902" y="2500"/>
                      <a:pt x="963" y="2449"/>
                    </a:cubicBezTo>
                    <a:lnTo>
                      <a:pt x="1876" y="1694"/>
                    </a:lnTo>
                    <a:cubicBezTo>
                      <a:pt x="1938" y="1643"/>
                      <a:pt x="2014" y="1661"/>
                      <a:pt x="2046" y="1735"/>
                    </a:cubicBezTo>
                    <a:lnTo>
                      <a:pt x="2620" y="3058"/>
                    </a:lnTo>
                    <a:cubicBezTo>
                      <a:pt x="2652" y="3131"/>
                      <a:pt x="2767" y="3230"/>
                      <a:pt x="2792" y="3154"/>
                    </a:cubicBezTo>
                    <a:cubicBezTo>
                      <a:pt x="2806" y="3111"/>
                      <a:pt x="2810" y="3037"/>
                      <a:pt x="2792" y="2914"/>
                    </a:cubicBezTo>
                    <a:cubicBezTo>
                      <a:pt x="2792" y="2914"/>
                      <a:pt x="2786" y="2856"/>
                      <a:pt x="2779" y="2784"/>
                    </a:cubicBezTo>
                    <a:cubicBezTo>
                      <a:pt x="2771" y="2713"/>
                      <a:pt x="2815" y="2614"/>
                      <a:pt x="2878" y="2564"/>
                    </a:cubicBezTo>
                    <a:lnTo>
                      <a:pt x="3064" y="2414"/>
                    </a:lnTo>
                    <a:cubicBezTo>
                      <a:pt x="3064" y="2414"/>
                      <a:pt x="3118" y="2373"/>
                      <a:pt x="3139" y="2303"/>
                    </a:cubicBezTo>
                    <a:cubicBezTo>
                      <a:pt x="3160" y="2230"/>
                      <a:pt x="3103" y="2133"/>
                      <a:pt x="3056" y="2140"/>
                    </a:cubicBezTo>
                    <a:cubicBezTo>
                      <a:pt x="3009" y="2147"/>
                      <a:pt x="2924" y="2194"/>
                      <a:pt x="2860" y="2224"/>
                    </a:cubicBezTo>
                    <a:cubicBezTo>
                      <a:pt x="2796" y="2253"/>
                      <a:pt x="2739" y="2213"/>
                      <a:pt x="2734" y="2133"/>
                    </a:cubicBezTo>
                    <a:lnTo>
                      <a:pt x="2724" y="1988"/>
                    </a:lnTo>
                    <a:cubicBezTo>
                      <a:pt x="2719" y="1908"/>
                      <a:pt x="2769" y="1808"/>
                      <a:pt x="2837" y="1765"/>
                    </a:cubicBezTo>
                    <a:lnTo>
                      <a:pt x="2885" y="1735"/>
                    </a:lnTo>
                    <a:cubicBezTo>
                      <a:pt x="2953" y="1692"/>
                      <a:pt x="3053" y="1607"/>
                      <a:pt x="3078" y="1531"/>
                    </a:cubicBezTo>
                    <a:cubicBezTo>
                      <a:pt x="3078" y="1531"/>
                      <a:pt x="3078" y="1531"/>
                      <a:pt x="3078" y="1530"/>
                    </a:cubicBezTo>
                    <a:cubicBezTo>
                      <a:pt x="3103" y="1454"/>
                      <a:pt x="3027" y="1359"/>
                      <a:pt x="2970" y="1355"/>
                    </a:cubicBezTo>
                    <a:cubicBezTo>
                      <a:pt x="2914" y="1351"/>
                      <a:pt x="2809" y="1389"/>
                      <a:pt x="2732" y="1409"/>
                    </a:cubicBezTo>
                    <a:cubicBezTo>
                      <a:pt x="2656" y="1429"/>
                      <a:pt x="2587" y="1381"/>
                      <a:pt x="2579" y="1301"/>
                    </a:cubicBezTo>
                    <a:lnTo>
                      <a:pt x="2572" y="1228"/>
                    </a:lnTo>
                    <a:cubicBezTo>
                      <a:pt x="2564" y="1148"/>
                      <a:pt x="2605" y="1040"/>
                      <a:pt x="2664" y="985"/>
                    </a:cubicBezTo>
                    <a:lnTo>
                      <a:pt x="3241" y="456"/>
                    </a:lnTo>
                    <a:cubicBezTo>
                      <a:pt x="3300" y="402"/>
                      <a:pt x="3385" y="301"/>
                      <a:pt x="3396" y="222"/>
                    </a:cubicBezTo>
                    <a:cubicBezTo>
                      <a:pt x="3398" y="212"/>
                      <a:pt x="3399" y="202"/>
                      <a:pt x="3399" y="191"/>
                    </a:cubicBezTo>
                    <a:cubicBezTo>
                      <a:pt x="3403" y="111"/>
                      <a:pt x="3311" y="24"/>
                      <a:pt x="3231" y="2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6" name="îś1iḋê">
              <a:extLst>
                <a:ext uri="{FF2B5EF4-FFF2-40B4-BE49-F238E27FC236}">
                  <a16:creationId xmlns:a16="http://schemas.microsoft.com/office/drawing/2014/main" id="{F7260079-51BA-4148-BFBA-5348AE8D7FC5}"/>
                </a:ext>
              </a:extLst>
            </p:cNvPr>
            <p:cNvSpPr txBox="1"/>
            <p:nvPr/>
          </p:nvSpPr>
          <p:spPr>
            <a:xfrm>
              <a:off x="673099" y="1130300"/>
              <a:ext cx="10845800" cy="9073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800" b="0" i="1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fonts make reading more fluent.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1609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87220D-0519-4E09-957F-1AAE11418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CC3C1B1-5D5B-4D88-979F-EA16A3E9B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8F0D9F1-6263-4B9D-AFD8-33CD550F4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9</a:t>
            </a:fld>
            <a:endParaRPr lang="zh-CN" altLang="en-US"/>
          </a:p>
        </p:txBody>
      </p:sp>
      <p:grpSp>
        <p:nvGrpSpPr>
          <p:cNvPr id="53" name="25985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C15D847-749E-41D7-BDED-8655DC2A703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202454"/>
            <a:ext cx="10858500" cy="4931646"/>
            <a:chOff x="660400" y="1202454"/>
            <a:chExt cx="10858500" cy="4931646"/>
          </a:xfrm>
        </p:grpSpPr>
        <p:grpSp>
          <p:nvGrpSpPr>
            <p:cNvPr id="54" name="îS1iḍè">
              <a:extLst>
                <a:ext uri="{FF2B5EF4-FFF2-40B4-BE49-F238E27FC236}">
                  <a16:creationId xmlns:a16="http://schemas.microsoft.com/office/drawing/2014/main" id="{AF703CF4-E795-405D-A359-F8CE0BE4C7B7}"/>
                </a:ext>
              </a:extLst>
            </p:cNvPr>
            <p:cNvGrpSpPr/>
            <p:nvPr/>
          </p:nvGrpSpPr>
          <p:grpSpPr>
            <a:xfrm>
              <a:off x="5433966" y="1202454"/>
              <a:ext cx="1323953" cy="4790622"/>
              <a:chOff x="5427672" y="1202454"/>
              <a:chExt cx="1323953" cy="4790622"/>
            </a:xfrm>
          </p:grpSpPr>
          <p:grpSp>
            <p:nvGrpSpPr>
              <p:cNvPr id="69" name="îṣ1ïḑe">
                <a:extLst>
                  <a:ext uri="{FF2B5EF4-FFF2-40B4-BE49-F238E27FC236}">
                    <a16:creationId xmlns:a16="http://schemas.microsoft.com/office/drawing/2014/main" id="{ABE20CC8-61F3-412C-A49F-EE0D5187E263}"/>
                  </a:ext>
                </a:extLst>
              </p:cNvPr>
              <p:cNvGrpSpPr/>
              <p:nvPr/>
            </p:nvGrpSpPr>
            <p:grpSpPr>
              <a:xfrm>
                <a:off x="5427672" y="1202454"/>
                <a:ext cx="1309833" cy="4790622"/>
                <a:chOff x="5427672" y="1343478"/>
                <a:chExt cx="1309833" cy="4790622"/>
              </a:xfrm>
            </p:grpSpPr>
            <p:grpSp>
              <p:nvGrpSpPr>
                <p:cNvPr id="82" name="îšḷîdê">
                  <a:extLst>
                    <a:ext uri="{FF2B5EF4-FFF2-40B4-BE49-F238E27FC236}">
                      <a16:creationId xmlns:a16="http://schemas.microsoft.com/office/drawing/2014/main" id="{8C877F80-734F-499C-B168-BE1A2B66A393}"/>
                    </a:ext>
                  </a:extLst>
                </p:cNvPr>
                <p:cNvGrpSpPr/>
                <p:nvPr/>
              </p:nvGrpSpPr>
              <p:grpSpPr>
                <a:xfrm>
                  <a:off x="5427672" y="1343478"/>
                  <a:ext cx="1309833" cy="808436"/>
                  <a:chOff x="5364650" y="1071789"/>
                  <a:chExt cx="1403588" cy="866302"/>
                </a:xfrm>
                <a:solidFill>
                  <a:schemeClr val="accent1"/>
                </a:solidFill>
              </p:grpSpPr>
              <p:sp>
                <p:nvSpPr>
                  <p:cNvPr id="84" name="ïṥḻiḑé">
                    <a:extLst>
                      <a:ext uri="{FF2B5EF4-FFF2-40B4-BE49-F238E27FC236}">
                        <a16:creationId xmlns:a16="http://schemas.microsoft.com/office/drawing/2014/main" id="{23F5B49D-33AF-4CD7-86DA-18B7FE277565}"/>
                      </a:ext>
                    </a:extLst>
                  </p:cNvPr>
                  <p:cNvSpPr/>
                  <p:nvPr/>
                </p:nvSpPr>
                <p:spPr bwMode="auto">
                  <a:xfrm rot="15791816">
                    <a:off x="6282603" y="1443657"/>
                    <a:ext cx="394457" cy="576812"/>
                  </a:xfrm>
                  <a:custGeom>
                    <a:avLst/>
                    <a:gdLst/>
                    <a:ahLst/>
                    <a:cxnLst>
                      <a:cxn ang="0">
                        <a:pos x="164" y="29"/>
                      </a:cxn>
                      <a:cxn ang="0">
                        <a:pos x="136" y="6"/>
                      </a:cxn>
                      <a:cxn ang="0">
                        <a:pos x="115" y="20"/>
                      </a:cxn>
                      <a:cxn ang="0">
                        <a:pos x="101" y="93"/>
                      </a:cxn>
                      <a:cxn ang="0">
                        <a:pos x="60" y="323"/>
                      </a:cxn>
                      <a:cxn ang="0">
                        <a:pos x="209" y="345"/>
                      </a:cxn>
                      <a:cxn ang="0">
                        <a:pos x="253" y="217"/>
                      </a:cxn>
                      <a:cxn ang="0">
                        <a:pos x="164" y="29"/>
                      </a:cxn>
                      <a:cxn ang="0">
                        <a:pos x="164" y="29"/>
                      </a:cxn>
                      <a:cxn ang="0">
                        <a:pos x="164" y="29"/>
                      </a:cxn>
                    </a:cxnLst>
                    <a:rect l="0" t="0" r="r" b="b"/>
                    <a:pathLst>
                      <a:path w="259" h="378">
                        <a:moveTo>
                          <a:pt x="164" y="29"/>
                        </a:moveTo>
                        <a:cubicBezTo>
                          <a:pt x="155" y="20"/>
                          <a:pt x="146" y="13"/>
                          <a:pt x="136" y="6"/>
                        </a:cubicBezTo>
                        <a:cubicBezTo>
                          <a:pt x="126" y="0"/>
                          <a:pt x="113" y="8"/>
                          <a:pt x="115" y="20"/>
                        </a:cubicBezTo>
                        <a:cubicBezTo>
                          <a:pt x="118" y="45"/>
                          <a:pt x="112" y="69"/>
                          <a:pt x="101" y="93"/>
                        </a:cubicBezTo>
                        <a:cubicBezTo>
                          <a:pt x="67" y="162"/>
                          <a:pt x="0" y="248"/>
                          <a:pt x="60" y="323"/>
                        </a:cubicBezTo>
                        <a:cubicBezTo>
                          <a:pt x="95" y="366"/>
                          <a:pt x="165" y="378"/>
                          <a:pt x="209" y="345"/>
                        </a:cubicBezTo>
                        <a:cubicBezTo>
                          <a:pt x="246" y="316"/>
                          <a:pt x="259" y="264"/>
                          <a:pt x="253" y="217"/>
                        </a:cubicBezTo>
                        <a:cubicBezTo>
                          <a:pt x="245" y="153"/>
                          <a:pt x="208" y="77"/>
                          <a:pt x="164" y="29"/>
                        </a:cubicBezTo>
                        <a:close/>
                        <a:moveTo>
                          <a:pt x="164" y="29"/>
                        </a:moveTo>
                        <a:cubicBezTo>
                          <a:pt x="164" y="29"/>
                          <a:pt x="164" y="29"/>
                          <a:pt x="164" y="29"/>
                        </a:cubicBezTo>
                      </a:path>
                    </a:pathLst>
                  </a:cu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/>
                    <a:endParaRPr/>
                  </a:p>
                </p:txBody>
              </p:sp>
              <p:sp>
                <p:nvSpPr>
                  <p:cNvPr id="85" name="îṩļiďe">
                    <a:extLst>
                      <a:ext uri="{FF2B5EF4-FFF2-40B4-BE49-F238E27FC236}">
                        <a16:creationId xmlns:a16="http://schemas.microsoft.com/office/drawing/2014/main" id="{6456C5E7-CA68-4298-A783-E46852BC24BA}"/>
                      </a:ext>
                    </a:extLst>
                  </p:cNvPr>
                  <p:cNvSpPr/>
                  <p:nvPr/>
                </p:nvSpPr>
                <p:spPr bwMode="auto">
                  <a:xfrm rot="5808184" flipH="1">
                    <a:off x="5455827" y="1452457"/>
                    <a:ext cx="394457" cy="576812"/>
                  </a:xfrm>
                  <a:custGeom>
                    <a:avLst/>
                    <a:gdLst/>
                    <a:ahLst/>
                    <a:cxnLst>
                      <a:cxn ang="0">
                        <a:pos x="164" y="29"/>
                      </a:cxn>
                      <a:cxn ang="0">
                        <a:pos x="136" y="6"/>
                      </a:cxn>
                      <a:cxn ang="0">
                        <a:pos x="115" y="20"/>
                      </a:cxn>
                      <a:cxn ang="0">
                        <a:pos x="101" y="93"/>
                      </a:cxn>
                      <a:cxn ang="0">
                        <a:pos x="60" y="323"/>
                      </a:cxn>
                      <a:cxn ang="0">
                        <a:pos x="209" y="345"/>
                      </a:cxn>
                      <a:cxn ang="0">
                        <a:pos x="253" y="217"/>
                      </a:cxn>
                      <a:cxn ang="0">
                        <a:pos x="164" y="29"/>
                      </a:cxn>
                      <a:cxn ang="0">
                        <a:pos x="164" y="29"/>
                      </a:cxn>
                      <a:cxn ang="0">
                        <a:pos x="164" y="29"/>
                      </a:cxn>
                    </a:cxnLst>
                    <a:rect l="0" t="0" r="r" b="b"/>
                    <a:pathLst>
                      <a:path w="259" h="378">
                        <a:moveTo>
                          <a:pt x="164" y="29"/>
                        </a:moveTo>
                        <a:cubicBezTo>
                          <a:pt x="155" y="20"/>
                          <a:pt x="146" y="13"/>
                          <a:pt x="136" y="6"/>
                        </a:cubicBezTo>
                        <a:cubicBezTo>
                          <a:pt x="126" y="0"/>
                          <a:pt x="113" y="8"/>
                          <a:pt x="115" y="20"/>
                        </a:cubicBezTo>
                        <a:cubicBezTo>
                          <a:pt x="118" y="45"/>
                          <a:pt x="112" y="69"/>
                          <a:pt x="101" y="93"/>
                        </a:cubicBezTo>
                        <a:cubicBezTo>
                          <a:pt x="67" y="162"/>
                          <a:pt x="0" y="248"/>
                          <a:pt x="60" y="323"/>
                        </a:cubicBezTo>
                        <a:cubicBezTo>
                          <a:pt x="95" y="366"/>
                          <a:pt x="165" y="378"/>
                          <a:pt x="209" y="345"/>
                        </a:cubicBezTo>
                        <a:cubicBezTo>
                          <a:pt x="246" y="316"/>
                          <a:pt x="259" y="264"/>
                          <a:pt x="253" y="217"/>
                        </a:cubicBezTo>
                        <a:cubicBezTo>
                          <a:pt x="245" y="153"/>
                          <a:pt x="208" y="77"/>
                          <a:pt x="164" y="29"/>
                        </a:cubicBezTo>
                        <a:close/>
                        <a:moveTo>
                          <a:pt x="164" y="29"/>
                        </a:moveTo>
                        <a:cubicBezTo>
                          <a:pt x="164" y="29"/>
                          <a:pt x="164" y="29"/>
                          <a:pt x="164" y="29"/>
                        </a:cubicBezTo>
                      </a:path>
                    </a:pathLst>
                  </a:cu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/>
                    <a:endParaRPr/>
                  </a:p>
                </p:txBody>
              </p:sp>
              <p:sp>
                <p:nvSpPr>
                  <p:cNvPr id="86" name="ïṡlîḍe">
                    <a:extLst>
                      <a:ext uri="{FF2B5EF4-FFF2-40B4-BE49-F238E27FC236}">
                        <a16:creationId xmlns:a16="http://schemas.microsoft.com/office/drawing/2014/main" id="{BD589054-64DD-49EA-82C9-F0FF8DB48512}"/>
                      </a:ext>
                    </a:extLst>
                  </p:cNvPr>
                  <p:cNvSpPr/>
                  <p:nvPr/>
                </p:nvSpPr>
                <p:spPr bwMode="auto">
                  <a:xfrm rot="10237099" flipH="1">
                    <a:off x="5823826" y="1071789"/>
                    <a:ext cx="396700" cy="573550"/>
                  </a:xfrm>
                  <a:custGeom>
                    <a:avLst/>
                    <a:gdLst/>
                    <a:ahLst/>
                    <a:cxnLst>
                      <a:cxn ang="0">
                        <a:pos x="164" y="29"/>
                      </a:cxn>
                      <a:cxn ang="0">
                        <a:pos x="136" y="6"/>
                      </a:cxn>
                      <a:cxn ang="0">
                        <a:pos x="115" y="20"/>
                      </a:cxn>
                      <a:cxn ang="0">
                        <a:pos x="101" y="93"/>
                      </a:cxn>
                      <a:cxn ang="0">
                        <a:pos x="60" y="323"/>
                      </a:cxn>
                      <a:cxn ang="0">
                        <a:pos x="209" y="345"/>
                      </a:cxn>
                      <a:cxn ang="0">
                        <a:pos x="253" y="217"/>
                      </a:cxn>
                      <a:cxn ang="0">
                        <a:pos x="164" y="29"/>
                      </a:cxn>
                      <a:cxn ang="0">
                        <a:pos x="164" y="29"/>
                      </a:cxn>
                      <a:cxn ang="0">
                        <a:pos x="164" y="29"/>
                      </a:cxn>
                    </a:cxnLst>
                    <a:rect l="0" t="0" r="r" b="b"/>
                    <a:pathLst>
                      <a:path w="259" h="378">
                        <a:moveTo>
                          <a:pt x="164" y="29"/>
                        </a:moveTo>
                        <a:cubicBezTo>
                          <a:pt x="155" y="20"/>
                          <a:pt x="146" y="13"/>
                          <a:pt x="136" y="6"/>
                        </a:cubicBezTo>
                        <a:cubicBezTo>
                          <a:pt x="126" y="0"/>
                          <a:pt x="113" y="8"/>
                          <a:pt x="115" y="20"/>
                        </a:cubicBezTo>
                        <a:cubicBezTo>
                          <a:pt x="118" y="45"/>
                          <a:pt x="112" y="69"/>
                          <a:pt x="101" y="93"/>
                        </a:cubicBezTo>
                        <a:cubicBezTo>
                          <a:pt x="67" y="162"/>
                          <a:pt x="0" y="248"/>
                          <a:pt x="60" y="323"/>
                        </a:cubicBezTo>
                        <a:cubicBezTo>
                          <a:pt x="95" y="366"/>
                          <a:pt x="165" y="378"/>
                          <a:pt x="209" y="345"/>
                        </a:cubicBezTo>
                        <a:cubicBezTo>
                          <a:pt x="246" y="316"/>
                          <a:pt x="259" y="264"/>
                          <a:pt x="253" y="217"/>
                        </a:cubicBezTo>
                        <a:cubicBezTo>
                          <a:pt x="245" y="153"/>
                          <a:pt x="208" y="77"/>
                          <a:pt x="164" y="29"/>
                        </a:cubicBezTo>
                        <a:close/>
                        <a:moveTo>
                          <a:pt x="164" y="29"/>
                        </a:moveTo>
                        <a:cubicBezTo>
                          <a:pt x="164" y="29"/>
                          <a:pt x="164" y="29"/>
                          <a:pt x="164" y="29"/>
                        </a:cubicBezTo>
                      </a:path>
                    </a:pathLst>
                  </a:cu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/>
                    <a:endParaRPr/>
                  </a:p>
                </p:txBody>
              </p:sp>
            </p:grpSp>
            <p:sp>
              <p:nvSpPr>
                <p:cNvPr id="83" name="ïşlîḓè">
                  <a:extLst>
                    <a:ext uri="{FF2B5EF4-FFF2-40B4-BE49-F238E27FC236}">
                      <a16:creationId xmlns:a16="http://schemas.microsoft.com/office/drawing/2014/main" id="{A30872E0-89E0-4922-BC4C-013BFAAFDC23}"/>
                    </a:ext>
                  </a:extLst>
                </p:cNvPr>
                <p:cNvSpPr/>
                <p:nvPr/>
              </p:nvSpPr>
              <p:spPr bwMode="auto">
                <a:xfrm>
                  <a:off x="5485480" y="2080236"/>
                  <a:ext cx="1194225" cy="4053864"/>
                </a:xfrm>
                <a:custGeom>
                  <a:avLst/>
                  <a:gdLst/>
                  <a:ahLst/>
                  <a:cxnLst>
                    <a:cxn ang="0">
                      <a:pos x="256" y="150"/>
                    </a:cxn>
                    <a:cxn ang="0">
                      <a:pos x="194" y="60"/>
                    </a:cxn>
                    <a:cxn ang="0">
                      <a:pos x="168" y="0"/>
                    </a:cxn>
                    <a:cxn ang="0">
                      <a:pos x="125" y="26"/>
                    </a:cxn>
                    <a:cxn ang="0">
                      <a:pos x="69" y="150"/>
                    </a:cxn>
                    <a:cxn ang="0">
                      <a:pos x="80" y="311"/>
                    </a:cxn>
                    <a:cxn ang="0">
                      <a:pos x="0" y="972"/>
                    </a:cxn>
                    <a:cxn ang="0">
                      <a:pos x="294" y="972"/>
                    </a:cxn>
                    <a:cxn ang="0">
                      <a:pos x="168" y="377"/>
                    </a:cxn>
                    <a:cxn ang="0">
                      <a:pos x="168" y="308"/>
                    </a:cxn>
                    <a:cxn ang="0">
                      <a:pos x="168" y="308"/>
                    </a:cxn>
                    <a:cxn ang="0">
                      <a:pos x="239" y="687"/>
                    </a:cxn>
                    <a:cxn ang="0">
                      <a:pos x="168" y="792"/>
                    </a:cxn>
                    <a:cxn ang="0">
                      <a:pos x="168" y="491"/>
                    </a:cxn>
                    <a:cxn ang="0">
                      <a:pos x="168" y="491"/>
                    </a:cxn>
                    <a:cxn ang="0">
                      <a:pos x="168" y="505"/>
                    </a:cxn>
                    <a:cxn ang="0">
                      <a:pos x="99" y="323"/>
                    </a:cxn>
                    <a:cxn ang="0">
                      <a:pos x="154" y="491"/>
                    </a:cxn>
                    <a:cxn ang="0">
                      <a:pos x="154" y="491"/>
                    </a:cxn>
                    <a:cxn ang="0">
                      <a:pos x="88" y="505"/>
                    </a:cxn>
                    <a:cxn ang="0">
                      <a:pos x="71" y="687"/>
                    </a:cxn>
                    <a:cxn ang="0">
                      <a:pos x="154" y="702"/>
                    </a:cxn>
                    <a:cxn ang="0">
                      <a:pos x="69" y="702"/>
                    </a:cxn>
                    <a:cxn ang="0">
                      <a:pos x="246" y="709"/>
                    </a:cxn>
                    <a:cxn ang="0">
                      <a:pos x="168" y="815"/>
                    </a:cxn>
                    <a:cxn ang="0">
                      <a:pos x="237" y="515"/>
                    </a:cxn>
                    <a:cxn ang="0">
                      <a:pos x="168" y="401"/>
                    </a:cxn>
                    <a:cxn ang="0">
                      <a:pos x="234" y="479"/>
                    </a:cxn>
                    <a:cxn ang="0">
                      <a:pos x="168" y="218"/>
                    </a:cxn>
                    <a:cxn ang="0">
                      <a:pos x="168" y="221"/>
                    </a:cxn>
                    <a:cxn ang="0">
                      <a:pos x="206" y="150"/>
                    </a:cxn>
                    <a:cxn ang="0">
                      <a:pos x="154" y="202"/>
                    </a:cxn>
                    <a:cxn ang="0">
                      <a:pos x="154" y="308"/>
                    </a:cxn>
                    <a:cxn ang="0">
                      <a:pos x="154" y="308"/>
                    </a:cxn>
                    <a:cxn ang="0">
                      <a:pos x="92" y="334"/>
                    </a:cxn>
                    <a:cxn ang="0">
                      <a:pos x="147" y="588"/>
                    </a:cxn>
                    <a:cxn ang="0">
                      <a:pos x="144" y="827"/>
                    </a:cxn>
                    <a:cxn ang="0">
                      <a:pos x="144" y="827"/>
                    </a:cxn>
                    <a:cxn ang="0">
                      <a:pos x="154" y="972"/>
                    </a:cxn>
                    <a:cxn ang="0">
                      <a:pos x="168" y="860"/>
                    </a:cxn>
                    <a:cxn ang="0">
                      <a:pos x="168" y="860"/>
                    </a:cxn>
                    <a:cxn ang="0">
                      <a:pos x="232" y="135"/>
                    </a:cxn>
                    <a:cxn ang="0">
                      <a:pos x="168" y="74"/>
                    </a:cxn>
                    <a:cxn ang="0">
                      <a:pos x="80" y="74"/>
                    </a:cxn>
                    <a:cxn ang="0">
                      <a:pos x="80" y="135"/>
                    </a:cxn>
                    <a:cxn ang="0">
                      <a:pos x="149" y="221"/>
                    </a:cxn>
                  </a:cxnLst>
                  <a:rect l="0" t="0" r="r" b="b"/>
                  <a:pathLst>
                    <a:path w="294" h="998">
                      <a:moveTo>
                        <a:pt x="275" y="972"/>
                      </a:moveTo>
                      <a:lnTo>
                        <a:pt x="232" y="150"/>
                      </a:lnTo>
                      <a:lnTo>
                        <a:pt x="256" y="150"/>
                      </a:lnTo>
                      <a:lnTo>
                        <a:pt x="256" y="143"/>
                      </a:lnTo>
                      <a:lnTo>
                        <a:pt x="256" y="60"/>
                      </a:lnTo>
                      <a:lnTo>
                        <a:pt x="194" y="60"/>
                      </a:lnTo>
                      <a:lnTo>
                        <a:pt x="194" y="26"/>
                      </a:lnTo>
                      <a:lnTo>
                        <a:pt x="168" y="26"/>
                      </a:lnTo>
                      <a:lnTo>
                        <a:pt x="168" y="0"/>
                      </a:lnTo>
                      <a:lnTo>
                        <a:pt x="154" y="0"/>
                      </a:lnTo>
                      <a:lnTo>
                        <a:pt x="154" y="26"/>
                      </a:lnTo>
                      <a:lnTo>
                        <a:pt x="125" y="26"/>
                      </a:lnTo>
                      <a:lnTo>
                        <a:pt x="125" y="60"/>
                      </a:lnTo>
                      <a:lnTo>
                        <a:pt x="69" y="60"/>
                      </a:lnTo>
                      <a:lnTo>
                        <a:pt x="69" y="150"/>
                      </a:lnTo>
                      <a:lnTo>
                        <a:pt x="92" y="150"/>
                      </a:lnTo>
                      <a:lnTo>
                        <a:pt x="80" y="311"/>
                      </a:lnTo>
                      <a:lnTo>
                        <a:pt x="80" y="311"/>
                      </a:lnTo>
                      <a:lnTo>
                        <a:pt x="80" y="315"/>
                      </a:lnTo>
                      <a:lnTo>
                        <a:pt x="26" y="972"/>
                      </a:lnTo>
                      <a:lnTo>
                        <a:pt x="0" y="972"/>
                      </a:lnTo>
                      <a:lnTo>
                        <a:pt x="0" y="998"/>
                      </a:lnTo>
                      <a:lnTo>
                        <a:pt x="294" y="998"/>
                      </a:lnTo>
                      <a:lnTo>
                        <a:pt x="294" y="972"/>
                      </a:lnTo>
                      <a:lnTo>
                        <a:pt x="275" y="972"/>
                      </a:lnTo>
                      <a:close/>
                      <a:moveTo>
                        <a:pt x="218" y="323"/>
                      </a:moveTo>
                      <a:lnTo>
                        <a:pt x="168" y="377"/>
                      </a:lnTo>
                      <a:lnTo>
                        <a:pt x="168" y="323"/>
                      </a:lnTo>
                      <a:lnTo>
                        <a:pt x="218" y="323"/>
                      </a:lnTo>
                      <a:close/>
                      <a:moveTo>
                        <a:pt x="168" y="308"/>
                      </a:moveTo>
                      <a:lnTo>
                        <a:pt x="168" y="244"/>
                      </a:lnTo>
                      <a:lnTo>
                        <a:pt x="220" y="308"/>
                      </a:lnTo>
                      <a:lnTo>
                        <a:pt x="168" y="308"/>
                      </a:lnTo>
                      <a:close/>
                      <a:moveTo>
                        <a:pt x="168" y="687"/>
                      </a:moveTo>
                      <a:lnTo>
                        <a:pt x="168" y="612"/>
                      </a:lnTo>
                      <a:lnTo>
                        <a:pt x="239" y="687"/>
                      </a:lnTo>
                      <a:lnTo>
                        <a:pt x="168" y="687"/>
                      </a:lnTo>
                      <a:close/>
                      <a:moveTo>
                        <a:pt x="237" y="702"/>
                      </a:moveTo>
                      <a:lnTo>
                        <a:pt x="168" y="792"/>
                      </a:lnTo>
                      <a:lnTo>
                        <a:pt x="168" y="702"/>
                      </a:lnTo>
                      <a:lnTo>
                        <a:pt x="237" y="702"/>
                      </a:lnTo>
                      <a:close/>
                      <a:moveTo>
                        <a:pt x="168" y="491"/>
                      </a:moveTo>
                      <a:lnTo>
                        <a:pt x="168" y="424"/>
                      </a:lnTo>
                      <a:lnTo>
                        <a:pt x="227" y="491"/>
                      </a:lnTo>
                      <a:lnTo>
                        <a:pt x="168" y="491"/>
                      </a:lnTo>
                      <a:close/>
                      <a:moveTo>
                        <a:pt x="227" y="505"/>
                      </a:moveTo>
                      <a:lnTo>
                        <a:pt x="168" y="567"/>
                      </a:lnTo>
                      <a:lnTo>
                        <a:pt x="168" y="505"/>
                      </a:lnTo>
                      <a:lnTo>
                        <a:pt x="227" y="505"/>
                      </a:lnTo>
                      <a:close/>
                      <a:moveTo>
                        <a:pt x="154" y="387"/>
                      </a:moveTo>
                      <a:lnTo>
                        <a:pt x="99" y="323"/>
                      </a:lnTo>
                      <a:lnTo>
                        <a:pt x="154" y="323"/>
                      </a:lnTo>
                      <a:lnTo>
                        <a:pt x="154" y="387"/>
                      </a:lnTo>
                      <a:close/>
                      <a:moveTo>
                        <a:pt x="154" y="491"/>
                      </a:moveTo>
                      <a:lnTo>
                        <a:pt x="88" y="491"/>
                      </a:lnTo>
                      <a:lnTo>
                        <a:pt x="154" y="415"/>
                      </a:lnTo>
                      <a:lnTo>
                        <a:pt x="154" y="491"/>
                      </a:lnTo>
                      <a:close/>
                      <a:moveTo>
                        <a:pt x="154" y="505"/>
                      </a:moveTo>
                      <a:lnTo>
                        <a:pt x="154" y="576"/>
                      </a:lnTo>
                      <a:lnTo>
                        <a:pt x="88" y="505"/>
                      </a:lnTo>
                      <a:lnTo>
                        <a:pt x="154" y="505"/>
                      </a:lnTo>
                      <a:close/>
                      <a:moveTo>
                        <a:pt x="154" y="687"/>
                      </a:moveTo>
                      <a:lnTo>
                        <a:pt x="71" y="687"/>
                      </a:lnTo>
                      <a:lnTo>
                        <a:pt x="154" y="600"/>
                      </a:lnTo>
                      <a:lnTo>
                        <a:pt x="154" y="687"/>
                      </a:lnTo>
                      <a:close/>
                      <a:moveTo>
                        <a:pt x="154" y="702"/>
                      </a:moveTo>
                      <a:lnTo>
                        <a:pt x="154" y="811"/>
                      </a:lnTo>
                      <a:lnTo>
                        <a:pt x="152" y="815"/>
                      </a:lnTo>
                      <a:lnTo>
                        <a:pt x="69" y="702"/>
                      </a:lnTo>
                      <a:lnTo>
                        <a:pt x="154" y="702"/>
                      </a:lnTo>
                      <a:close/>
                      <a:moveTo>
                        <a:pt x="168" y="815"/>
                      </a:moveTo>
                      <a:lnTo>
                        <a:pt x="246" y="709"/>
                      </a:lnTo>
                      <a:lnTo>
                        <a:pt x="260" y="962"/>
                      </a:lnTo>
                      <a:lnTo>
                        <a:pt x="168" y="837"/>
                      </a:lnTo>
                      <a:lnTo>
                        <a:pt x="168" y="815"/>
                      </a:lnTo>
                      <a:close/>
                      <a:moveTo>
                        <a:pt x="168" y="590"/>
                      </a:moveTo>
                      <a:lnTo>
                        <a:pt x="168" y="586"/>
                      </a:lnTo>
                      <a:lnTo>
                        <a:pt x="237" y="515"/>
                      </a:lnTo>
                      <a:lnTo>
                        <a:pt x="246" y="673"/>
                      </a:lnTo>
                      <a:lnTo>
                        <a:pt x="168" y="590"/>
                      </a:lnTo>
                      <a:close/>
                      <a:moveTo>
                        <a:pt x="168" y="401"/>
                      </a:moveTo>
                      <a:lnTo>
                        <a:pt x="168" y="398"/>
                      </a:lnTo>
                      <a:lnTo>
                        <a:pt x="227" y="332"/>
                      </a:lnTo>
                      <a:lnTo>
                        <a:pt x="234" y="479"/>
                      </a:lnTo>
                      <a:lnTo>
                        <a:pt x="168" y="401"/>
                      </a:lnTo>
                      <a:close/>
                      <a:moveTo>
                        <a:pt x="168" y="221"/>
                      </a:moveTo>
                      <a:lnTo>
                        <a:pt x="168" y="218"/>
                      </a:lnTo>
                      <a:lnTo>
                        <a:pt x="218" y="154"/>
                      </a:lnTo>
                      <a:lnTo>
                        <a:pt x="225" y="294"/>
                      </a:lnTo>
                      <a:lnTo>
                        <a:pt x="168" y="221"/>
                      </a:lnTo>
                      <a:close/>
                      <a:moveTo>
                        <a:pt x="168" y="197"/>
                      </a:moveTo>
                      <a:lnTo>
                        <a:pt x="168" y="150"/>
                      </a:lnTo>
                      <a:lnTo>
                        <a:pt x="206" y="150"/>
                      </a:lnTo>
                      <a:lnTo>
                        <a:pt x="168" y="197"/>
                      </a:lnTo>
                      <a:close/>
                      <a:moveTo>
                        <a:pt x="154" y="150"/>
                      </a:moveTo>
                      <a:lnTo>
                        <a:pt x="154" y="202"/>
                      </a:lnTo>
                      <a:lnTo>
                        <a:pt x="114" y="150"/>
                      </a:lnTo>
                      <a:lnTo>
                        <a:pt x="154" y="150"/>
                      </a:lnTo>
                      <a:close/>
                      <a:moveTo>
                        <a:pt x="154" y="308"/>
                      </a:moveTo>
                      <a:lnTo>
                        <a:pt x="99" y="308"/>
                      </a:lnTo>
                      <a:lnTo>
                        <a:pt x="154" y="237"/>
                      </a:lnTo>
                      <a:lnTo>
                        <a:pt x="154" y="308"/>
                      </a:lnTo>
                      <a:close/>
                      <a:moveTo>
                        <a:pt x="149" y="401"/>
                      </a:moveTo>
                      <a:lnTo>
                        <a:pt x="80" y="479"/>
                      </a:lnTo>
                      <a:lnTo>
                        <a:pt x="92" y="334"/>
                      </a:lnTo>
                      <a:lnTo>
                        <a:pt x="149" y="401"/>
                      </a:lnTo>
                      <a:close/>
                      <a:moveTo>
                        <a:pt x="78" y="515"/>
                      </a:moveTo>
                      <a:lnTo>
                        <a:pt x="147" y="588"/>
                      </a:lnTo>
                      <a:lnTo>
                        <a:pt x="64" y="673"/>
                      </a:lnTo>
                      <a:lnTo>
                        <a:pt x="78" y="515"/>
                      </a:lnTo>
                      <a:close/>
                      <a:moveTo>
                        <a:pt x="144" y="827"/>
                      </a:moveTo>
                      <a:lnTo>
                        <a:pt x="40" y="965"/>
                      </a:lnTo>
                      <a:lnTo>
                        <a:pt x="62" y="714"/>
                      </a:lnTo>
                      <a:lnTo>
                        <a:pt x="144" y="827"/>
                      </a:lnTo>
                      <a:close/>
                      <a:moveTo>
                        <a:pt x="152" y="839"/>
                      </a:moveTo>
                      <a:lnTo>
                        <a:pt x="154" y="842"/>
                      </a:lnTo>
                      <a:lnTo>
                        <a:pt x="154" y="972"/>
                      </a:lnTo>
                      <a:lnTo>
                        <a:pt x="54" y="972"/>
                      </a:lnTo>
                      <a:lnTo>
                        <a:pt x="152" y="839"/>
                      </a:lnTo>
                      <a:close/>
                      <a:moveTo>
                        <a:pt x="168" y="860"/>
                      </a:moveTo>
                      <a:lnTo>
                        <a:pt x="251" y="972"/>
                      </a:lnTo>
                      <a:lnTo>
                        <a:pt x="168" y="972"/>
                      </a:lnTo>
                      <a:lnTo>
                        <a:pt x="168" y="860"/>
                      </a:lnTo>
                      <a:close/>
                      <a:moveTo>
                        <a:pt x="241" y="135"/>
                      </a:moveTo>
                      <a:lnTo>
                        <a:pt x="232" y="135"/>
                      </a:lnTo>
                      <a:lnTo>
                        <a:pt x="232" y="135"/>
                      </a:lnTo>
                      <a:lnTo>
                        <a:pt x="225" y="135"/>
                      </a:lnTo>
                      <a:lnTo>
                        <a:pt x="168" y="135"/>
                      </a:lnTo>
                      <a:lnTo>
                        <a:pt x="168" y="74"/>
                      </a:lnTo>
                      <a:lnTo>
                        <a:pt x="241" y="74"/>
                      </a:lnTo>
                      <a:lnTo>
                        <a:pt x="241" y="135"/>
                      </a:lnTo>
                      <a:close/>
                      <a:moveTo>
                        <a:pt x="80" y="74"/>
                      </a:moveTo>
                      <a:lnTo>
                        <a:pt x="154" y="74"/>
                      </a:lnTo>
                      <a:lnTo>
                        <a:pt x="154" y="135"/>
                      </a:lnTo>
                      <a:lnTo>
                        <a:pt x="80" y="135"/>
                      </a:lnTo>
                      <a:lnTo>
                        <a:pt x="80" y="74"/>
                      </a:lnTo>
                      <a:close/>
                      <a:moveTo>
                        <a:pt x="107" y="164"/>
                      </a:moveTo>
                      <a:lnTo>
                        <a:pt x="149" y="221"/>
                      </a:lnTo>
                      <a:lnTo>
                        <a:pt x="95" y="289"/>
                      </a:lnTo>
                      <a:lnTo>
                        <a:pt x="107" y="16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  <p:grpSp>
            <p:nvGrpSpPr>
              <p:cNvPr id="70" name="íšḷîḍê">
                <a:extLst>
                  <a:ext uri="{FF2B5EF4-FFF2-40B4-BE49-F238E27FC236}">
                    <a16:creationId xmlns:a16="http://schemas.microsoft.com/office/drawing/2014/main" id="{94D307AA-78BB-4C05-9FBC-2828DFB50B22}"/>
                  </a:ext>
                </a:extLst>
              </p:cNvPr>
              <p:cNvGrpSpPr/>
              <p:nvPr/>
            </p:nvGrpSpPr>
            <p:grpSpPr>
              <a:xfrm>
                <a:off x="5673575" y="3029480"/>
                <a:ext cx="367706" cy="367706"/>
                <a:chOff x="3472822" y="3060404"/>
                <a:chExt cx="432428" cy="432428"/>
              </a:xfrm>
            </p:grpSpPr>
            <p:sp>
              <p:nvSpPr>
                <p:cNvPr id="80" name="iṡļíḑé">
                  <a:extLst>
                    <a:ext uri="{FF2B5EF4-FFF2-40B4-BE49-F238E27FC236}">
                      <a16:creationId xmlns:a16="http://schemas.microsoft.com/office/drawing/2014/main" id="{7D3BB7AC-837F-42C5-BF9F-9E109D0415CE}"/>
                    </a:ext>
                  </a:extLst>
                </p:cNvPr>
                <p:cNvSpPr/>
                <p:nvPr/>
              </p:nvSpPr>
              <p:spPr>
                <a:xfrm>
                  <a:off x="3472822" y="3060404"/>
                  <a:ext cx="432428" cy="432428"/>
                </a:xfrm>
                <a:prstGeom prst="ellipse">
                  <a:avLst/>
                </a:prstGeom>
                <a:solidFill>
                  <a:schemeClr val="accent2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7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81" name="ïšlïḓè">
                  <a:extLst>
                    <a:ext uri="{FF2B5EF4-FFF2-40B4-BE49-F238E27FC236}">
                      <a16:creationId xmlns:a16="http://schemas.microsoft.com/office/drawing/2014/main" id="{39F23E36-FCB0-4A4B-A58F-FFCFBFE5D8DD}"/>
                    </a:ext>
                  </a:extLst>
                </p:cNvPr>
                <p:cNvSpPr/>
                <p:nvPr/>
              </p:nvSpPr>
              <p:spPr bwMode="auto">
                <a:xfrm>
                  <a:off x="3580275" y="3171861"/>
                  <a:ext cx="217524" cy="209514"/>
                </a:xfrm>
                <a:custGeom>
                  <a:avLst/>
                  <a:gdLst>
                    <a:gd name="T0" fmla="*/ 4096 w 6827"/>
                    <a:gd name="T1" fmla="*/ 4551 h 6827"/>
                    <a:gd name="T2" fmla="*/ 6258 w 6827"/>
                    <a:gd name="T3" fmla="*/ 4096 h 6827"/>
                    <a:gd name="T4" fmla="*/ 2348 w 6827"/>
                    <a:gd name="T5" fmla="*/ 4911 h 6827"/>
                    <a:gd name="T6" fmla="*/ 569 w 6827"/>
                    <a:gd name="T7" fmla="*/ 4551 h 6827"/>
                    <a:gd name="T8" fmla="*/ 569 w 6827"/>
                    <a:gd name="T9" fmla="*/ 3982 h 6827"/>
                    <a:gd name="T10" fmla="*/ 1707 w 6827"/>
                    <a:gd name="T11" fmla="*/ 2503 h 6827"/>
                    <a:gd name="T12" fmla="*/ 3868 w 6827"/>
                    <a:gd name="T13" fmla="*/ 2731 h 6827"/>
                    <a:gd name="T14" fmla="*/ 5827 w 6827"/>
                    <a:gd name="T15" fmla="*/ 2004 h 6827"/>
                    <a:gd name="T16" fmla="*/ 6258 w 6827"/>
                    <a:gd name="T17" fmla="*/ 1820 h 6827"/>
                    <a:gd name="T18" fmla="*/ 4779 w 6827"/>
                    <a:gd name="T19" fmla="*/ 0 h 6827"/>
                    <a:gd name="T20" fmla="*/ 2854 w 6827"/>
                    <a:gd name="T21" fmla="*/ 2381 h 6827"/>
                    <a:gd name="T22" fmla="*/ 1239 w 6827"/>
                    <a:gd name="T23" fmla="*/ 2257 h 6827"/>
                    <a:gd name="T24" fmla="*/ 569 w 6827"/>
                    <a:gd name="T25" fmla="*/ 2844 h 6827"/>
                    <a:gd name="T26" fmla="*/ 569 w 6827"/>
                    <a:gd name="T27" fmla="*/ 2276 h 6827"/>
                    <a:gd name="T28" fmla="*/ 569 w 6827"/>
                    <a:gd name="T29" fmla="*/ 1707 h 6827"/>
                    <a:gd name="T30" fmla="*/ 569 w 6827"/>
                    <a:gd name="T31" fmla="*/ 1138 h 6827"/>
                    <a:gd name="T32" fmla="*/ 569 w 6827"/>
                    <a:gd name="T33" fmla="*/ 569 h 6827"/>
                    <a:gd name="T34" fmla="*/ 341 w 6827"/>
                    <a:gd name="T35" fmla="*/ 0 h 6827"/>
                    <a:gd name="T36" fmla="*/ 114 w 6827"/>
                    <a:gd name="T37" fmla="*/ 569 h 6827"/>
                    <a:gd name="T38" fmla="*/ 114 w 6827"/>
                    <a:gd name="T39" fmla="*/ 1138 h 6827"/>
                    <a:gd name="T40" fmla="*/ 114 w 6827"/>
                    <a:gd name="T41" fmla="*/ 1707 h 6827"/>
                    <a:gd name="T42" fmla="*/ 114 w 6827"/>
                    <a:gd name="T43" fmla="*/ 2276 h 6827"/>
                    <a:gd name="T44" fmla="*/ 114 w 6827"/>
                    <a:gd name="T45" fmla="*/ 2844 h 6827"/>
                    <a:gd name="T46" fmla="*/ 114 w 6827"/>
                    <a:gd name="T47" fmla="*/ 3413 h 6827"/>
                    <a:gd name="T48" fmla="*/ 114 w 6827"/>
                    <a:gd name="T49" fmla="*/ 3982 h 6827"/>
                    <a:gd name="T50" fmla="*/ 114 w 6827"/>
                    <a:gd name="T51" fmla="*/ 4551 h 6827"/>
                    <a:gd name="T52" fmla="*/ 114 w 6827"/>
                    <a:gd name="T53" fmla="*/ 5120 h 6827"/>
                    <a:gd name="T54" fmla="*/ 114 w 6827"/>
                    <a:gd name="T55" fmla="*/ 5689 h 6827"/>
                    <a:gd name="T56" fmla="*/ 114 w 6827"/>
                    <a:gd name="T57" fmla="*/ 6258 h 6827"/>
                    <a:gd name="T58" fmla="*/ 683 w 6827"/>
                    <a:gd name="T59" fmla="*/ 6713 h 6827"/>
                    <a:gd name="T60" fmla="*/ 1252 w 6827"/>
                    <a:gd name="T61" fmla="*/ 6713 h 6827"/>
                    <a:gd name="T62" fmla="*/ 1820 w 6827"/>
                    <a:gd name="T63" fmla="*/ 6713 h 6827"/>
                    <a:gd name="T64" fmla="*/ 2389 w 6827"/>
                    <a:gd name="T65" fmla="*/ 6713 h 6827"/>
                    <a:gd name="T66" fmla="*/ 2958 w 6827"/>
                    <a:gd name="T67" fmla="*/ 6713 h 6827"/>
                    <a:gd name="T68" fmla="*/ 3527 w 6827"/>
                    <a:gd name="T69" fmla="*/ 6713 h 6827"/>
                    <a:gd name="T70" fmla="*/ 4096 w 6827"/>
                    <a:gd name="T71" fmla="*/ 6713 h 6827"/>
                    <a:gd name="T72" fmla="*/ 4665 w 6827"/>
                    <a:gd name="T73" fmla="*/ 6713 h 6827"/>
                    <a:gd name="T74" fmla="*/ 5234 w 6827"/>
                    <a:gd name="T75" fmla="*/ 6713 h 6827"/>
                    <a:gd name="T76" fmla="*/ 5803 w 6827"/>
                    <a:gd name="T77" fmla="*/ 6713 h 6827"/>
                    <a:gd name="T78" fmla="*/ 6371 w 6827"/>
                    <a:gd name="T79" fmla="*/ 6713 h 6827"/>
                    <a:gd name="T80" fmla="*/ 6827 w 6827"/>
                    <a:gd name="T81" fmla="*/ 6485 h 6827"/>
                    <a:gd name="T82" fmla="*/ 6371 w 6827"/>
                    <a:gd name="T83" fmla="*/ 6258 h 6827"/>
                    <a:gd name="T84" fmla="*/ 5803 w 6827"/>
                    <a:gd name="T85" fmla="*/ 6258 h 6827"/>
                    <a:gd name="T86" fmla="*/ 5234 w 6827"/>
                    <a:gd name="T87" fmla="*/ 6258 h 6827"/>
                    <a:gd name="T88" fmla="*/ 4665 w 6827"/>
                    <a:gd name="T89" fmla="*/ 6258 h 6827"/>
                    <a:gd name="T90" fmla="*/ 4096 w 6827"/>
                    <a:gd name="T91" fmla="*/ 6258 h 6827"/>
                    <a:gd name="T92" fmla="*/ 3527 w 6827"/>
                    <a:gd name="T93" fmla="*/ 6258 h 6827"/>
                    <a:gd name="T94" fmla="*/ 2958 w 6827"/>
                    <a:gd name="T95" fmla="*/ 6258 h 6827"/>
                    <a:gd name="T96" fmla="*/ 2389 w 6827"/>
                    <a:gd name="T97" fmla="*/ 6258 h 6827"/>
                    <a:gd name="T98" fmla="*/ 1820 w 6827"/>
                    <a:gd name="T99" fmla="*/ 6258 h 6827"/>
                    <a:gd name="T100" fmla="*/ 1252 w 6827"/>
                    <a:gd name="T101" fmla="*/ 6258 h 6827"/>
                    <a:gd name="T102" fmla="*/ 683 w 6827"/>
                    <a:gd name="T103" fmla="*/ 6258 h 68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6827" h="6827">
                      <a:moveTo>
                        <a:pt x="1263" y="5234"/>
                      </a:moveTo>
                      <a:cubicBezTo>
                        <a:pt x="1316" y="5493"/>
                        <a:pt x="1546" y="5689"/>
                        <a:pt x="1820" y="5689"/>
                      </a:cubicBezTo>
                      <a:cubicBezTo>
                        <a:pt x="2114" y="5689"/>
                        <a:pt x="2354" y="5464"/>
                        <a:pt x="2383" y="5178"/>
                      </a:cubicBezTo>
                      <a:lnTo>
                        <a:pt x="3568" y="4191"/>
                      </a:lnTo>
                      <a:cubicBezTo>
                        <a:pt x="3652" y="4401"/>
                        <a:pt x="3856" y="4551"/>
                        <a:pt x="4096" y="4551"/>
                      </a:cubicBezTo>
                      <a:cubicBezTo>
                        <a:pt x="4348" y="4551"/>
                        <a:pt x="4560" y="4385"/>
                        <a:pt x="4635" y="4157"/>
                      </a:cubicBezTo>
                      <a:lnTo>
                        <a:pt x="5696" y="4736"/>
                      </a:lnTo>
                      <a:cubicBezTo>
                        <a:pt x="5732" y="5016"/>
                        <a:pt x="5969" y="5234"/>
                        <a:pt x="6258" y="5234"/>
                      </a:cubicBezTo>
                      <a:cubicBezTo>
                        <a:pt x="6571" y="5234"/>
                        <a:pt x="6827" y="4979"/>
                        <a:pt x="6827" y="4665"/>
                      </a:cubicBezTo>
                      <a:cubicBezTo>
                        <a:pt x="6827" y="4351"/>
                        <a:pt x="6571" y="4096"/>
                        <a:pt x="6258" y="4096"/>
                      </a:cubicBezTo>
                      <a:cubicBezTo>
                        <a:pt x="6006" y="4096"/>
                        <a:pt x="5794" y="4262"/>
                        <a:pt x="5719" y="4490"/>
                      </a:cubicBezTo>
                      <a:lnTo>
                        <a:pt x="4658" y="3911"/>
                      </a:lnTo>
                      <a:cubicBezTo>
                        <a:pt x="4622" y="3631"/>
                        <a:pt x="4385" y="3413"/>
                        <a:pt x="4096" y="3413"/>
                      </a:cubicBezTo>
                      <a:cubicBezTo>
                        <a:pt x="3802" y="3413"/>
                        <a:pt x="3563" y="3638"/>
                        <a:pt x="3533" y="3924"/>
                      </a:cubicBezTo>
                      <a:lnTo>
                        <a:pt x="2348" y="4911"/>
                      </a:lnTo>
                      <a:cubicBezTo>
                        <a:pt x="2265" y="4701"/>
                        <a:pt x="2060" y="4551"/>
                        <a:pt x="1820" y="4551"/>
                      </a:cubicBezTo>
                      <a:cubicBezTo>
                        <a:pt x="1546" y="4551"/>
                        <a:pt x="1316" y="4747"/>
                        <a:pt x="1263" y="5006"/>
                      </a:cubicBezTo>
                      <a:lnTo>
                        <a:pt x="455" y="5006"/>
                      </a:lnTo>
                      <a:lnTo>
                        <a:pt x="455" y="4551"/>
                      </a:lnTo>
                      <a:lnTo>
                        <a:pt x="569" y="4551"/>
                      </a:lnTo>
                      <a:cubicBezTo>
                        <a:pt x="632" y="4551"/>
                        <a:pt x="683" y="4500"/>
                        <a:pt x="683" y="4437"/>
                      </a:cubicBezTo>
                      <a:cubicBezTo>
                        <a:pt x="683" y="4374"/>
                        <a:pt x="632" y="4324"/>
                        <a:pt x="569" y="4324"/>
                      </a:cubicBezTo>
                      <a:lnTo>
                        <a:pt x="455" y="4324"/>
                      </a:lnTo>
                      <a:lnTo>
                        <a:pt x="455" y="3982"/>
                      </a:lnTo>
                      <a:lnTo>
                        <a:pt x="569" y="3982"/>
                      </a:lnTo>
                      <a:cubicBezTo>
                        <a:pt x="632" y="3982"/>
                        <a:pt x="683" y="3931"/>
                        <a:pt x="683" y="3868"/>
                      </a:cubicBezTo>
                      <a:cubicBezTo>
                        <a:pt x="683" y="3806"/>
                        <a:pt x="632" y="3755"/>
                        <a:pt x="569" y="3755"/>
                      </a:cubicBezTo>
                      <a:lnTo>
                        <a:pt x="480" y="3755"/>
                      </a:lnTo>
                      <a:lnTo>
                        <a:pt x="1407" y="2416"/>
                      </a:lnTo>
                      <a:cubicBezTo>
                        <a:pt x="1494" y="2470"/>
                        <a:pt x="1596" y="2503"/>
                        <a:pt x="1707" y="2503"/>
                      </a:cubicBezTo>
                      <a:cubicBezTo>
                        <a:pt x="1888" y="2503"/>
                        <a:pt x="2048" y="2416"/>
                        <a:pt x="2152" y="2284"/>
                      </a:cubicBezTo>
                      <a:lnTo>
                        <a:pt x="2752" y="2584"/>
                      </a:lnTo>
                      <a:cubicBezTo>
                        <a:pt x="2740" y="2631"/>
                        <a:pt x="2731" y="2680"/>
                        <a:pt x="2731" y="2731"/>
                      </a:cubicBezTo>
                      <a:cubicBezTo>
                        <a:pt x="2731" y="3044"/>
                        <a:pt x="2986" y="3300"/>
                        <a:pt x="3300" y="3300"/>
                      </a:cubicBezTo>
                      <a:cubicBezTo>
                        <a:pt x="3613" y="3300"/>
                        <a:pt x="3868" y="3044"/>
                        <a:pt x="3868" y="2731"/>
                      </a:cubicBezTo>
                      <a:cubicBezTo>
                        <a:pt x="3868" y="2608"/>
                        <a:pt x="3829" y="2496"/>
                        <a:pt x="3763" y="2403"/>
                      </a:cubicBezTo>
                      <a:lnTo>
                        <a:pt x="4488" y="1055"/>
                      </a:lnTo>
                      <a:cubicBezTo>
                        <a:pt x="4574" y="1107"/>
                        <a:pt x="4672" y="1138"/>
                        <a:pt x="4779" y="1138"/>
                      </a:cubicBezTo>
                      <a:cubicBezTo>
                        <a:pt x="4891" y="1138"/>
                        <a:pt x="4995" y="1104"/>
                        <a:pt x="5083" y="1048"/>
                      </a:cubicBezTo>
                      <a:lnTo>
                        <a:pt x="5827" y="2004"/>
                      </a:lnTo>
                      <a:cubicBezTo>
                        <a:pt x="5829" y="2007"/>
                        <a:pt x="5833" y="2009"/>
                        <a:pt x="5836" y="2011"/>
                      </a:cubicBezTo>
                      <a:cubicBezTo>
                        <a:pt x="5745" y="2112"/>
                        <a:pt x="5689" y="2244"/>
                        <a:pt x="5689" y="2389"/>
                      </a:cubicBezTo>
                      <a:cubicBezTo>
                        <a:pt x="5689" y="2703"/>
                        <a:pt x="5944" y="2958"/>
                        <a:pt x="6258" y="2958"/>
                      </a:cubicBezTo>
                      <a:cubicBezTo>
                        <a:pt x="6571" y="2958"/>
                        <a:pt x="6827" y="2703"/>
                        <a:pt x="6827" y="2389"/>
                      </a:cubicBezTo>
                      <a:cubicBezTo>
                        <a:pt x="6827" y="2076"/>
                        <a:pt x="6571" y="1820"/>
                        <a:pt x="6258" y="1820"/>
                      </a:cubicBezTo>
                      <a:cubicBezTo>
                        <a:pt x="6170" y="1820"/>
                        <a:pt x="6087" y="1842"/>
                        <a:pt x="6013" y="1878"/>
                      </a:cubicBezTo>
                      <a:cubicBezTo>
                        <a:pt x="6010" y="1874"/>
                        <a:pt x="6010" y="1869"/>
                        <a:pt x="6006" y="1864"/>
                      </a:cubicBezTo>
                      <a:lnTo>
                        <a:pt x="5248" y="890"/>
                      </a:lnTo>
                      <a:cubicBezTo>
                        <a:pt x="5311" y="798"/>
                        <a:pt x="5348" y="688"/>
                        <a:pt x="5348" y="569"/>
                      </a:cubicBezTo>
                      <a:cubicBezTo>
                        <a:pt x="5348" y="255"/>
                        <a:pt x="5092" y="0"/>
                        <a:pt x="4779" y="0"/>
                      </a:cubicBezTo>
                      <a:cubicBezTo>
                        <a:pt x="4465" y="0"/>
                        <a:pt x="4210" y="255"/>
                        <a:pt x="4210" y="569"/>
                      </a:cubicBezTo>
                      <a:cubicBezTo>
                        <a:pt x="4210" y="691"/>
                        <a:pt x="4249" y="804"/>
                        <a:pt x="4315" y="897"/>
                      </a:cubicBezTo>
                      <a:lnTo>
                        <a:pt x="3590" y="2244"/>
                      </a:lnTo>
                      <a:cubicBezTo>
                        <a:pt x="3505" y="2193"/>
                        <a:pt x="3406" y="2162"/>
                        <a:pt x="3300" y="2162"/>
                      </a:cubicBezTo>
                      <a:cubicBezTo>
                        <a:pt x="3118" y="2162"/>
                        <a:pt x="2959" y="2248"/>
                        <a:pt x="2854" y="2381"/>
                      </a:cubicBezTo>
                      <a:lnTo>
                        <a:pt x="2254" y="2081"/>
                      </a:lnTo>
                      <a:cubicBezTo>
                        <a:pt x="2267" y="2034"/>
                        <a:pt x="2276" y="1985"/>
                        <a:pt x="2276" y="1934"/>
                      </a:cubicBezTo>
                      <a:cubicBezTo>
                        <a:pt x="2276" y="1621"/>
                        <a:pt x="2020" y="1365"/>
                        <a:pt x="1707" y="1365"/>
                      </a:cubicBezTo>
                      <a:cubicBezTo>
                        <a:pt x="1393" y="1365"/>
                        <a:pt x="1138" y="1621"/>
                        <a:pt x="1138" y="1934"/>
                      </a:cubicBezTo>
                      <a:cubicBezTo>
                        <a:pt x="1138" y="2054"/>
                        <a:pt x="1176" y="2166"/>
                        <a:pt x="1239" y="2257"/>
                      </a:cubicBezTo>
                      <a:lnTo>
                        <a:pt x="593" y="3191"/>
                      </a:lnTo>
                      <a:cubicBezTo>
                        <a:pt x="585" y="3189"/>
                        <a:pt x="578" y="3186"/>
                        <a:pt x="569" y="3186"/>
                      </a:cubicBezTo>
                      <a:lnTo>
                        <a:pt x="455" y="3186"/>
                      </a:lnTo>
                      <a:lnTo>
                        <a:pt x="455" y="2844"/>
                      </a:lnTo>
                      <a:lnTo>
                        <a:pt x="569" y="2844"/>
                      </a:lnTo>
                      <a:cubicBezTo>
                        <a:pt x="632" y="2844"/>
                        <a:pt x="683" y="2794"/>
                        <a:pt x="683" y="2731"/>
                      </a:cubicBezTo>
                      <a:cubicBezTo>
                        <a:pt x="683" y="2668"/>
                        <a:pt x="632" y="2617"/>
                        <a:pt x="569" y="2617"/>
                      </a:cubicBezTo>
                      <a:lnTo>
                        <a:pt x="455" y="2617"/>
                      </a:lnTo>
                      <a:lnTo>
                        <a:pt x="455" y="2276"/>
                      </a:lnTo>
                      <a:lnTo>
                        <a:pt x="569" y="2276"/>
                      </a:lnTo>
                      <a:cubicBezTo>
                        <a:pt x="632" y="2276"/>
                        <a:pt x="683" y="2225"/>
                        <a:pt x="683" y="2162"/>
                      </a:cubicBezTo>
                      <a:cubicBezTo>
                        <a:pt x="683" y="2099"/>
                        <a:pt x="632" y="2048"/>
                        <a:pt x="569" y="2048"/>
                      </a:cubicBezTo>
                      <a:lnTo>
                        <a:pt x="455" y="2048"/>
                      </a:lnTo>
                      <a:lnTo>
                        <a:pt x="455" y="1707"/>
                      </a:lnTo>
                      <a:lnTo>
                        <a:pt x="569" y="1707"/>
                      </a:lnTo>
                      <a:cubicBezTo>
                        <a:pt x="632" y="1707"/>
                        <a:pt x="683" y="1656"/>
                        <a:pt x="683" y="1593"/>
                      </a:cubicBezTo>
                      <a:cubicBezTo>
                        <a:pt x="683" y="1530"/>
                        <a:pt x="632" y="1479"/>
                        <a:pt x="569" y="1479"/>
                      </a:cubicBezTo>
                      <a:lnTo>
                        <a:pt x="455" y="1479"/>
                      </a:lnTo>
                      <a:lnTo>
                        <a:pt x="455" y="1138"/>
                      </a:lnTo>
                      <a:lnTo>
                        <a:pt x="569" y="1138"/>
                      </a:lnTo>
                      <a:cubicBezTo>
                        <a:pt x="632" y="1138"/>
                        <a:pt x="683" y="1087"/>
                        <a:pt x="683" y="1024"/>
                      </a:cubicBezTo>
                      <a:cubicBezTo>
                        <a:pt x="683" y="961"/>
                        <a:pt x="632" y="910"/>
                        <a:pt x="569" y="910"/>
                      </a:cubicBezTo>
                      <a:lnTo>
                        <a:pt x="455" y="910"/>
                      </a:lnTo>
                      <a:lnTo>
                        <a:pt x="455" y="569"/>
                      </a:lnTo>
                      <a:lnTo>
                        <a:pt x="569" y="569"/>
                      </a:lnTo>
                      <a:cubicBezTo>
                        <a:pt x="632" y="569"/>
                        <a:pt x="683" y="518"/>
                        <a:pt x="683" y="455"/>
                      </a:cubicBezTo>
                      <a:cubicBezTo>
                        <a:pt x="683" y="392"/>
                        <a:pt x="632" y="341"/>
                        <a:pt x="569" y="341"/>
                      </a:cubicBezTo>
                      <a:lnTo>
                        <a:pt x="455" y="341"/>
                      </a:lnTo>
                      <a:lnTo>
                        <a:pt x="455" y="114"/>
                      </a:lnTo>
                      <a:cubicBezTo>
                        <a:pt x="455" y="51"/>
                        <a:pt x="404" y="0"/>
                        <a:pt x="341" y="0"/>
                      </a:cubicBezTo>
                      <a:cubicBezTo>
                        <a:pt x="278" y="0"/>
                        <a:pt x="228" y="51"/>
                        <a:pt x="228" y="114"/>
                      </a:cubicBezTo>
                      <a:lnTo>
                        <a:pt x="228" y="341"/>
                      </a:lnTo>
                      <a:lnTo>
                        <a:pt x="114" y="341"/>
                      </a:lnTo>
                      <a:cubicBezTo>
                        <a:pt x="51" y="341"/>
                        <a:pt x="0" y="392"/>
                        <a:pt x="0" y="455"/>
                      </a:cubicBezTo>
                      <a:cubicBezTo>
                        <a:pt x="0" y="518"/>
                        <a:pt x="51" y="569"/>
                        <a:pt x="114" y="569"/>
                      </a:cubicBezTo>
                      <a:lnTo>
                        <a:pt x="228" y="569"/>
                      </a:lnTo>
                      <a:lnTo>
                        <a:pt x="228" y="910"/>
                      </a:lnTo>
                      <a:lnTo>
                        <a:pt x="114" y="910"/>
                      </a:lnTo>
                      <a:cubicBezTo>
                        <a:pt x="51" y="910"/>
                        <a:pt x="0" y="961"/>
                        <a:pt x="0" y="1024"/>
                      </a:cubicBezTo>
                      <a:cubicBezTo>
                        <a:pt x="0" y="1087"/>
                        <a:pt x="51" y="1138"/>
                        <a:pt x="114" y="1138"/>
                      </a:cubicBezTo>
                      <a:lnTo>
                        <a:pt x="228" y="1138"/>
                      </a:lnTo>
                      <a:lnTo>
                        <a:pt x="228" y="1479"/>
                      </a:lnTo>
                      <a:lnTo>
                        <a:pt x="114" y="1479"/>
                      </a:lnTo>
                      <a:cubicBezTo>
                        <a:pt x="51" y="1479"/>
                        <a:pt x="0" y="1530"/>
                        <a:pt x="0" y="1593"/>
                      </a:cubicBezTo>
                      <a:cubicBezTo>
                        <a:pt x="0" y="1656"/>
                        <a:pt x="51" y="1707"/>
                        <a:pt x="114" y="1707"/>
                      </a:cubicBezTo>
                      <a:lnTo>
                        <a:pt x="228" y="1707"/>
                      </a:lnTo>
                      <a:lnTo>
                        <a:pt x="228" y="2048"/>
                      </a:lnTo>
                      <a:lnTo>
                        <a:pt x="114" y="2048"/>
                      </a:lnTo>
                      <a:cubicBezTo>
                        <a:pt x="51" y="2048"/>
                        <a:pt x="0" y="2099"/>
                        <a:pt x="0" y="2162"/>
                      </a:cubicBezTo>
                      <a:cubicBezTo>
                        <a:pt x="0" y="2225"/>
                        <a:pt x="51" y="2276"/>
                        <a:pt x="114" y="2276"/>
                      </a:cubicBezTo>
                      <a:lnTo>
                        <a:pt x="228" y="2276"/>
                      </a:lnTo>
                      <a:lnTo>
                        <a:pt x="228" y="2617"/>
                      </a:lnTo>
                      <a:lnTo>
                        <a:pt x="114" y="2617"/>
                      </a:lnTo>
                      <a:cubicBezTo>
                        <a:pt x="51" y="2617"/>
                        <a:pt x="0" y="2668"/>
                        <a:pt x="0" y="2731"/>
                      </a:cubicBezTo>
                      <a:cubicBezTo>
                        <a:pt x="0" y="2794"/>
                        <a:pt x="51" y="2844"/>
                        <a:pt x="114" y="2844"/>
                      </a:cubicBezTo>
                      <a:lnTo>
                        <a:pt x="228" y="2844"/>
                      </a:lnTo>
                      <a:lnTo>
                        <a:pt x="228" y="3186"/>
                      </a:lnTo>
                      <a:lnTo>
                        <a:pt x="114" y="3186"/>
                      </a:lnTo>
                      <a:cubicBezTo>
                        <a:pt x="51" y="3186"/>
                        <a:pt x="0" y="3237"/>
                        <a:pt x="0" y="3300"/>
                      </a:cubicBezTo>
                      <a:cubicBezTo>
                        <a:pt x="0" y="3362"/>
                        <a:pt x="51" y="3413"/>
                        <a:pt x="114" y="3413"/>
                      </a:cubicBezTo>
                      <a:lnTo>
                        <a:pt x="228" y="3413"/>
                      </a:lnTo>
                      <a:lnTo>
                        <a:pt x="228" y="3755"/>
                      </a:lnTo>
                      <a:lnTo>
                        <a:pt x="114" y="3755"/>
                      </a:lnTo>
                      <a:cubicBezTo>
                        <a:pt x="51" y="3755"/>
                        <a:pt x="0" y="3806"/>
                        <a:pt x="0" y="3868"/>
                      </a:cubicBezTo>
                      <a:cubicBezTo>
                        <a:pt x="0" y="3931"/>
                        <a:pt x="51" y="3982"/>
                        <a:pt x="114" y="3982"/>
                      </a:cubicBezTo>
                      <a:lnTo>
                        <a:pt x="228" y="3982"/>
                      </a:lnTo>
                      <a:lnTo>
                        <a:pt x="228" y="4324"/>
                      </a:lnTo>
                      <a:lnTo>
                        <a:pt x="114" y="4324"/>
                      </a:lnTo>
                      <a:cubicBezTo>
                        <a:pt x="51" y="4324"/>
                        <a:pt x="0" y="4374"/>
                        <a:pt x="0" y="4437"/>
                      </a:cubicBezTo>
                      <a:cubicBezTo>
                        <a:pt x="0" y="4500"/>
                        <a:pt x="51" y="4551"/>
                        <a:pt x="114" y="4551"/>
                      </a:cubicBezTo>
                      <a:lnTo>
                        <a:pt x="228" y="4551"/>
                      </a:lnTo>
                      <a:lnTo>
                        <a:pt x="228" y="4892"/>
                      </a:lnTo>
                      <a:lnTo>
                        <a:pt x="114" y="4892"/>
                      </a:lnTo>
                      <a:cubicBezTo>
                        <a:pt x="51" y="4892"/>
                        <a:pt x="0" y="4943"/>
                        <a:pt x="0" y="5006"/>
                      </a:cubicBezTo>
                      <a:cubicBezTo>
                        <a:pt x="0" y="5069"/>
                        <a:pt x="51" y="5120"/>
                        <a:pt x="114" y="5120"/>
                      </a:cubicBezTo>
                      <a:lnTo>
                        <a:pt x="228" y="5120"/>
                      </a:lnTo>
                      <a:lnTo>
                        <a:pt x="228" y="5461"/>
                      </a:lnTo>
                      <a:lnTo>
                        <a:pt x="114" y="5461"/>
                      </a:lnTo>
                      <a:cubicBezTo>
                        <a:pt x="51" y="5461"/>
                        <a:pt x="0" y="5512"/>
                        <a:pt x="0" y="5575"/>
                      </a:cubicBezTo>
                      <a:cubicBezTo>
                        <a:pt x="0" y="5638"/>
                        <a:pt x="51" y="5689"/>
                        <a:pt x="114" y="5689"/>
                      </a:cubicBezTo>
                      <a:lnTo>
                        <a:pt x="228" y="5689"/>
                      </a:lnTo>
                      <a:lnTo>
                        <a:pt x="228" y="6030"/>
                      </a:lnTo>
                      <a:lnTo>
                        <a:pt x="114" y="6030"/>
                      </a:lnTo>
                      <a:cubicBezTo>
                        <a:pt x="51" y="6030"/>
                        <a:pt x="0" y="6081"/>
                        <a:pt x="0" y="6144"/>
                      </a:cubicBezTo>
                      <a:cubicBezTo>
                        <a:pt x="0" y="6207"/>
                        <a:pt x="51" y="6258"/>
                        <a:pt x="114" y="6258"/>
                      </a:cubicBezTo>
                      <a:lnTo>
                        <a:pt x="228" y="6258"/>
                      </a:lnTo>
                      <a:lnTo>
                        <a:pt x="228" y="6485"/>
                      </a:lnTo>
                      <a:cubicBezTo>
                        <a:pt x="228" y="6548"/>
                        <a:pt x="278" y="6599"/>
                        <a:pt x="341" y="6599"/>
                      </a:cubicBezTo>
                      <a:lnTo>
                        <a:pt x="683" y="6599"/>
                      </a:lnTo>
                      <a:lnTo>
                        <a:pt x="683" y="6713"/>
                      </a:lnTo>
                      <a:cubicBezTo>
                        <a:pt x="683" y="6776"/>
                        <a:pt x="734" y="6827"/>
                        <a:pt x="796" y="6827"/>
                      </a:cubicBezTo>
                      <a:cubicBezTo>
                        <a:pt x="859" y="6827"/>
                        <a:pt x="910" y="6776"/>
                        <a:pt x="910" y="6713"/>
                      </a:cubicBezTo>
                      <a:lnTo>
                        <a:pt x="910" y="6599"/>
                      </a:lnTo>
                      <a:lnTo>
                        <a:pt x="1252" y="6599"/>
                      </a:lnTo>
                      <a:lnTo>
                        <a:pt x="1252" y="6713"/>
                      </a:lnTo>
                      <a:cubicBezTo>
                        <a:pt x="1252" y="6776"/>
                        <a:pt x="1302" y="6827"/>
                        <a:pt x="1365" y="6827"/>
                      </a:cubicBezTo>
                      <a:cubicBezTo>
                        <a:pt x="1428" y="6827"/>
                        <a:pt x="1479" y="6776"/>
                        <a:pt x="1479" y="6713"/>
                      </a:cubicBezTo>
                      <a:lnTo>
                        <a:pt x="1479" y="6599"/>
                      </a:lnTo>
                      <a:lnTo>
                        <a:pt x="1820" y="6599"/>
                      </a:lnTo>
                      <a:lnTo>
                        <a:pt x="1820" y="6713"/>
                      </a:lnTo>
                      <a:cubicBezTo>
                        <a:pt x="1820" y="6776"/>
                        <a:pt x="1871" y="6827"/>
                        <a:pt x="1934" y="6827"/>
                      </a:cubicBezTo>
                      <a:cubicBezTo>
                        <a:pt x="1997" y="6827"/>
                        <a:pt x="2048" y="6776"/>
                        <a:pt x="2048" y="6713"/>
                      </a:cubicBezTo>
                      <a:lnTo>
                        <a:pt x="2048" y="6599"/>
                      </a:lnTo>
                      <a:lnTo>
                        <a:pt x="2389" y="6599"/>
                      </a:lnTo>
                      <a:lnTo>
                        <a:pt x="2389" y="6713"/>
                      </a:lnTo>
                      <a:cubicBezTo>
                        <a:pt x="2389" y="6776"/>
                        <a:pt x="2440" y="6827"/>
                        <a:pt x="2503" y="6827"/>
                      </a:cubicBezTo>
                      <a:cubicBezTo>
                        <a:pt x="2566" y="6827"/>
                        <a:pt x="2617" y="6776"/>
                        <a:pt x="2617" y="6713"/>
                      </a:cubicBezTo>
                      <a:lnTo>
                        <a:pt x="2617" y="6599"/>
                      </a:lnTo>
                      <a:lnTo>
                        <a:pt x="2958" y="6599"/>
                      </a:lnTo>
                      <a:lnTo>
                        <a:pt x="2958" y="6713"/>
                      </a:lnTo>
                      <a:cubicBezTo>
                        <a:pt x="2958" y="6776"/>
                        <a:pt x="3009" y="6827"/>
                        <a:pt x="3072" y="6827"/>
                      </a:cubicBezTo>
                      <a:cubicBezTo>
                        <a:pt x="3135" y="6827"/>
                        <a:pt x="3186" y="6776"/>
                        <a:pt x="3186" y="6713"/>
                      </a:cubicBezTo>
                      <a:lnTo>
                        <a:pt x="3186" y="6599"/>
                      </a:lnTo>
                      <a:lnTo>
                        <a:pt x="3527" y="6599"/>
                      </a:lnTo>
                      <a:lnTo>
                        <a:pt x="3527" y="6713"/>
                      </a:lnTo>
                      <a:cubicBezTo>
                        <a:pt x="3527" y="6776"/>
                        <a:pt x="3578" y="6827"/>
                        <a:pt x="3641" y="6827"/>
                      </a:cubicBezTo>
                      <a:cubicBezTo>
                        <a:pt x="3704" y="6827"/>
                        <a:pt x="3755" y="6776"/>
                        <a:pt x="3755" y="6713"/>
                      </a:cubicBezTo>
                      <a:lnTo>
                        <a:pt x="3755" y="6599"/>
                      </a:lnTo>
                      <a:lnTo>
                        <a:pt x="4096" y="6599"/>
                      </a:lnTo>
                      <a:lnTo>
                        <a:pt x="4096" y="6713"/>
                      </a:lnTo>
                      <a:cubicBezTo>
                        <a:pt x="4096" y="6776"/>
                        <a:pt x="4147" y="6827"/>
                        <a:pt x="4210" y="6827"/>
                      </a:cubicBezTo>
                      <a:cubicBezTo>
                        <a:pt x="4273" y="6827"/>
                        <a:pt x="4323" y="6776"/>
                        <a:pt x="4323" y="6713"/>
                      </a:cubicBezTo>
                      <a:lnTo>
                        <a:pt x="4323" y="6599"/>
                      </a:lnTo>
                      <a:lnTo>
                        <a:pt x="4665" y="6599"/>
                      </a:lnTo>
                      <a:lnTo>
                        <a:pt x="4665" y="6713"/>
                      </a:lnTo>
                      <a:cubicBezTo>
                        <a:pt x="4665" y="6776"/>
                        <a:pt x="4716" y="6827"/>
                        <a:pt x="4779" y="6827"/>
                      </a:cubicBezTo>
                      <a:cubicBezTo>
                        <a:pt x="4842" y="6827"/>
                        <a:pt x="4892" y="6776"/>
                        <a:pt x="4892" y="6713"/>
                      </a:cubicBezTo>
                      <a:lnTo>
                        <a:pt x="4892" y="6599"/>
                      </a:lnTo>
                      <a:lnTo>
                        <a:pt x="5234" y="6599"/>
                      </a:lnTo>
                      <a:lnTo>
                        <a:pt x="5234" y="6713"/>
                      </a:lnTo>
                      <a:cubicBezTo>
                        <a:pt x="5234" y="6776"/>
                        <a:pt x="5285" y="6827"/>
                        <a:pt x="5347" y="6827"/>
                      </a:cubicBezTo>
                      <a:cubicBezTo>
                        <a:pt x="5410" y="6827"/>
                        <a:pt x="5461" y="6776"/>
                        <a:pt x="5461" y="6713"/>
                      </a:cubicBezTo>
                      <a:lnTo>
                        <a:pt x="5461" y="6599"/>
                      </a:lnTo>
                      <a:lnTo>
                        <a:pt x="5803" y="6599"/>
                      </a:lnTo>
                      <a:lnTo>
                        <a:pt x="5803" y="6713"/>
                      </a:lnTo>
                      <a:cubicBezTo>
                        <a:pt x="5803" y="6776"/>
                        <a:pt x="5853" y="6827"/>
                        <a:pt x="5916" y="6827"/>
                      </a:cubicBezTo>
                      <a:cubicBezTo>
                        <a:pt x="5979" y="6827"/>
                        <a:pt x="6030" y="6776"/>
                        <a:pt x="6030" y="6713"/>
                      </a:cubicBezTo>
                      <a:lnTo>
                        <a:pt x="6030" y="6599"/>
                      </a:lnTo>
                      <a:lnTo>
                        <a:pt x="6371" y="6599"/>
                      </a:lnTo>
                      <a:lnTo>
                        <a:pt x="6371" y="6713"/>
                      </a:lnTo>
                      <a:cubicBezTo>
                        <a:pt x="6371" y="6776"/>
                        <a:pt x="6422" y="6827"/>
                        <a:pt x="6485" y="6827"/>
                      </a:cubicBezTo>
                      <a:cubicBezTo>
                        <a:pt x="6548" y="6827"/>
                        <a:pt x="6599" y="6776"/>
                        <a:pt x="6599" y="6713"/>
                      </a:cubicBezTo>
                      <a:lnTo>
                        <a:pt x="6599" y="6599"/>
                      </a:lnTo>
                      <a:lnTo>
                        <a:pt x="6713" y="6599"/>
                      </a:lnTo>
                      <a:cubicBezTo>
                        <a:pt x="6776" y="6599"/>
                        <a:pt x="6827" y="6548"/>
                        <a:pt x="6827" y="6485"/>
                      </a:cubicBezTo>
                      <a:cubicBezTo>
                        <a:pt x="6827" y="6422"/>
                        <a:pt x="6776" y="6372"/>
                        <a:pt x="6713" y="6372"/>
                      </a:cubicBezTo>
                      <a:lnTo>
                        <a:pt x="6599" y="6372"/>
                      </a:lnTo>
                      <a:lnTo>
                        <a:pt x="6599" y="6258"/>
                      </a:lnTo>
                      <a:cubicBezTo>
                        <a:pt x="6599" y="6195"/>
                        <a:pt x="6548" y="6144"/>
                        <a:pt x="6485" y="6144"/>
                      </a:cubicBezTo>
                      <a:cubicBezTo>
                        <a:pt x="6422" y="6144"/>
                        <a:pt x="6371" y="6195"/>
                        <a:pt x="6371" y="6258"/>
                      </a:cubicBezTo>
                      <a:lnTo>
                        <a:pt x="6371" y="6372"/>
                      </a:lnTo>
                      <a:lnTo>
                        <a:pt x="6030" y="6372"/>
                      </a:lnTo>
                      <a:lnTo>
                        <a:pt x="6030" y="6258"/>
                      </a:lnTo>
                      <a:cubicBezTo>
                        <a:pt x="6030" y="6195"/>
                        <a:pt x="5979" y="6144"/>
                        <a:pt x="5916" y="6144"/>
                      </a:cubicBezTo>
                      <a:cubicBezTo>
                        <a:pt x="5853" y="6144"/>
                        <a:pt x="5803" y="6195"/>
                        <a:pt x="5803" y="6258"/>
                      </a:cubicBezTo>
                      <a:lnTo>
                        <a:pt x="5803" y="6372"/>
                      </a:lnTo>
                      <a:lnTo>
                        <a:pt x="5461" y="6372"/>
                      </a:lnTo>
                      <a:lnTo>
                        <a:pt x="5461" y="6258"/>
                      </a:lnTo>
                      <a:cubicBezTo>
                        <a:pt x="5461" y="6195"/>
                        <a:pt x="5410" y="6144"/>
                        <a:pt x="5347" y="6144"/>
                      </a:cubicBezTo>
                      <a:cubicBezTo>
                        <a:pt x="5285" y="6144"/>
                        <a:pt x="5234" y="6195"/>
                        <a:pt x="5234" y="6258"/>
                      </a:cubicBezTo>
                      <a:lnTo>
                        <a:pt x="5234" y="6372"/>
                      </a:lnTo>
                      <a:lnTo>
                        <a:pt x="4892" y="6372"/>
                      </a:lnTo>
                      <a:lnTo>
                        <a:pt x="4892" y="6258"/>
                      </a:lnTo>
                      <a:cubicBezTo>
                        <a:pt x="4892" y="6195"/>
                        <a:pt x="4842" y="6144"/>
                        <a:pt x="4779" y="6144"/>
                      </a:cubicBezTo>
                      <a:cubicBezTo>
                        <a:pt x="4716" y="6144"/>
                        <a:pt x="4665" y="6195"/>
                        <a:pt x="4665" y="6258"/>
                      </a:cubicBezTo>
                      <a:lnTo>
                        <a:pt x="4665" y="6372"/>
                      </a:lnTo>
                      <a:lnTo>
                        <a:pt x="4323" y="6372"/>
                      </a:lnTo>
                      <a:lnTo>
                        <a:pt x="4323" y="6258"/>
                      </a:lnTo>
                      <a:cubicBezTo>
                        <a:pt x="4323" y="6195"/>
                        <a:pt x="4273" y="6144"/>
                        <a:pt x="4210" y="6144"/>
                      </a:cubicBezTo>
                      <a:cubicBezTo>
                        <a:pt x="4147" y="6144"/>
                        <a:pt x="4096" y="6195"/>
                        <a:pt x="4096" y="6258"/>
                      </a:cubicBezTo>
                      <a:lnTo>
                        <a:pt x="4096" y="6372"/>
                      </a:lnTo>
                      <a:lnTo>
                        <a:pt x="3755" y="6372"/>
                      </a:lnTo>
                      <a:lnTo>
                        <a:pt x="3755" y="6258"/>
                      </a:lnTo>
                      <a:cubicBezTo>
                        <a:pt x="3755" y="6195"/>
                        <a:pt x="3704" y="6144"/>
                        <a:pt x="3641" y="6144"/>
                      </a:cubicBezTo>
                      <a:cubicBezTo>
                        <a:pt x="3578" y="6144"/>
                        <a:pt x="3527" y="6195"/>
                        <a:pt x="3527" y="6258"/>
                      </a:cubicBezTo>
                      <a:lnTo>
                        <a:pt x="3527" y="6372"/>
                      </a:lnTo>
                      <a:lnTo>
                        <a:pt x="3186" y="6372"/>
                      </a:lnTo>
                      <a:lnTo>
                        <a:pt x="3186" y="6258"/>
                      </a:lnTo>
                      <a:cubicBezTo>
                        <a:pt x="3186" y="6195"/>
                        <a:pt x="3135" y="6144"/>
                        <a:pt x="3072" y="6144"/>
                      </a:cubicBezTo>
                      <a:cubicBezTo>
                        <a:pt x="3009" y="6144"/>
                        <a:pt x="2958" y="6195"/>
                        <a:pt x="2958" y="6258"/>
                      </a:cubicBezTo>
                      <a:lnTo>
                        <a:pt x="2958" y="6372"/>
                      </a:lnTo>
                      <a:lnTo>
                        <a:pt x="2617" y="6372"/>
                      </a:lnTo>
                      <a:lnTo>
                        <a:pt x="2617" y="6258"/>
                      </a:lnTo>
                      <a:cubicBezTo>
                        <a:pt x="2617" y="6195"/>
                        <a:pt x="2566" y="6144"/>
                        <a:pt x="2503" y="6144"/>
                      </a:cubicBezTo>
                      <a:cubicBezTo>
                        <a:pt x="2440" y="6144"/>
                        <a:pt x="2389" y="6195"/>
                        <a:pt x="2389" y="6258"/>
                      </a:cubicBezTo>
                      <a:lnTo>
                        <a:pt x="2389" y="6372"/>
                      </a:lnTo>
                      <a:lnTo>
                        <a:pt x="2048" y="6372"/>
                      </a:lnTo>
                      <a:lnTo>
                        <a:pt x="2048" y="6258"/>
                      </a:lnTo>
                      <a:cubicBezTo>
                        <a:pt x="2048" y="6195"/>
                        <a:pt x="1997" y="6144"/>
                        <a:pt x="1934" y="6144"/>
                      </a:cubicBezTo>
                      <a:cubicBezTo>
                        <a:pt x="1871" y="6144"/>
                        <a:pt x="1820" y="6195"/>
                        <a:pt x="1820" y="6258"/>
                      </a:cubicBezTo>
                      <a:lnTo>
                        <a:pt x="1820" y="6372"/>
                      </a:lnTo>
                      <a:lnTo>
                        <a:pt x="1479" y="6372"/>
                      </a:lnTo>
                      <a:lnTo>
                        <a:pt x="1479" y="6258"/>
                      </a:lnTo>
                      <a:cubicBezTo>
                        <a:pt x="1479" y="6195"/>
                        <a:pt x="1428" y="6144"/>
                        <a:pt x="1365" y="6144"/>
                      </a:cubicBezTo>
                      <a:cubicBezTo>
                        <a:pt x="1302" y="6144"/>
                        <a:pt x="1252" y="6195"/>
                        <a:pt x="1252" y="6258"/>
                      </a:cubicBezTo>
                      <a:lnTo>
                        <a:pt x="1252" y="6372"/>
                      </a:lnTo>
                      <a:lnTo>
                        <a:pt x="910" y="6372"/>
                      </a:lnTo>
                      <a:lnTo>
                        <a:pt x="910" y="6258"/>
                      </a:lnTo>
                      <a:cubicBezTo>
                        <a:pt x="910" y="6195"/>
                        <a:pt x="859" y="6144"/>
                        <a:pt x="796" y="6144"/>
                      </a:cubicBezTo>
                      <a:cubicBezTo>
                        <a:pt x="734" y="6144"/>
                        <a:pt x="683" y="6195"/>
                        <a:pt x="683" y="6258"/>
                      </a:cubicBezTo>
                      <a:lnTo>
                        <a:pt x="683" y="6372"/>
                      </a:lnTo>
                      <a:lnTo>
                        <a:pt x="455" y="6372"/>
                      </a:lnTo>
                      <a:lnTo>
                        <a:pt x="455" y="5234"/>
                      </a:lnTo>
                      <a:lnTo>
                        <a:pt x="1263" y="523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71" name="íṥľiďè">
                <a:extLst>
                  <a:ext uri="{FF2B5EF4-FFF2-40B4-BE49-F238E27FC236}">
                    <a16:creationId xmlns:a16="http://schemas.microsoft.com/office/drawing/2014/main" id="{0C83BFCD-E66B-4775-96E0-13627FE1EBB8}"/>
                  </a:ext>
                </a:extLst>
              </p:cNvPr>
              <p:cNvGrpSpPr/>
              <p:nvPr/>
            </p:nvGrpSpPr>
            <p:grpSpPr>
              <a:xfrm>
                <a:off x="6284514" y="3782291"/>
                <a:ext cx="367706" cy="367706"/>
                <a:chOff x="3472822" y="3060404"/>
                <a:chExt cx="432428" cy="432428"/>
              </a:xfrm>
            </p:grpSpPr>
            <p:sp>
              <p:nvSpPr>
                <p:cNvPr id="78" name="ïṧḻíḓê">
                  <a:extLst>
                    <a:ext uri="{FF2B5EF4-FFF2-40B4-BE49-F238E27FC236}">
                      <a16:creationId xmlns:a16="http://schemas.microsoft.com/office/drawing/2014/main" id="{7D3BB7AC-837F-42C5-BF9F-9E109D0415CE}"/>
                    </a:ext>
                  </a:extLst>
                </p:cNvPr>
                <p:cNvSpPr/>
                <p:nvPr/>
              </p:nvSpPr>
              <p:spPr>
                <a:xfrm>
                  <a:off x="3472822" y="3060404"/>
                  <a:ext cx="432428" cy="432428"/>
                </a:xfrm>
                <a:prstGeom prst="ellipse">
                  <a:avLst/>
                </a:prstGeom>
                <a:solidFill>
                  <a:schemeClr val="accent2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7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9" name="isḻiďé">
                  <a:extLst>
                    <a:ext uri="{FF2B5EF4-FFF2-40B4-BE49-F238E27FC236}">
                      <a16:creationId xmlns:a16="http://schemas.microsoft.com/office/drawing/2014/main" id="{39F23E36-FCB0-4A4B-A58F-FFCFBFE5D8DD}"/>
                    </a:ext>
                  </a:extLst>
                </p:cNvPr>
                <p:cNvSpPr/>
                <p:nvPr/>
              </p:nvSpPr>
              <p:spPr bwMode="auto">
                <a:xfrm>
                  <a:off x="3580275" y="3171861"/>
                  <a:ext cx="217524" cy="209514"/>
                </a:xfrm>
                <a:custGeom>
                  <a:avLst/>
                  <a:gdLst>
                    <a:gd name="T0" fmla="*/ 4096 w 6827"/>
                    <a:gd name="T1" fmla="*/ 4551 h 6827"/>
                    <a:gd name="T2" fmla="*/ 6258 w 6827"/>
                    <a:gd name="T3" fmla="*/ 4096 h 6827"/>
                    <a:gd name="T4" fmla="*/ 2348 w 6827"/>
                    <a:gd name="T5" fmla="*/ 4911 h 6827"/>
                    <a:gd name="T6" fmla="*/ 569 w 6827"/>
                    <a:gd name="T7" fmla="*/ 4551 h 6827"/>
                    <a:gd name="T8" fmla="*/ 569 w 6827"/>
                    <a:gd name="T9" fmla="*/ 3982 h 6827"/>
                    <a:gd name="T10" fmla="*/ 1707 w 6827"/>
                    <a:gd name="T11" fmla="*/ 2503 h 6827"/>
                    <a:gd name="T12" fmla="*/ 3868 w 6827"/>
                    <a:gd name="T13" fmla="*/ 2731 h 6827"/>
                    <a:gd name="T14" fmla="*/ 5827 w 6827"/>
                    <a:gd name="T15" fmla="*/ 2004 h 6827"/>
                    <a:gd name="T16" fmla="*/ 6258 w 6827"/>
                    <a:gd name="T17" fmla="*/ 1820 h 6827"/>
                    <a:gd name="T18" fmla="*/ 4779 w 6827"/>
                    <a:gd name="T19" fmla="*/ 0 h 6827"/>
                    <a:gd name="T20" fmla="*/ 2854 w 6827"/>
                    <a:gd name="T21" fmla="*/ 2381 h 6827"/>
                    <a:gd name="T22" fmla="*/ 1239 w 6827"/>
                    <a:gd name="T23" fmla="*/ 2257 h 6827"/>
                    <a:gd name="T24" fmla="*/ 569 w 6827"/>
                    <a:gd name="T25" fmla="*/ 2844 h 6827"/>
                    <a:gd name="T26" fmla="*/ 569 w 6827"/>
                    <a:gd name="T27" fmla="*/ 2276 h 6827"/>
                    <a:gd name="T28" fmla="*/ 569 w 6827"/>
                    <a:gd name="T29" fmla="*/ 1707 h 6827"/>
                    <a:gd name="T30" fmla="*/ 569 w 6827"/>
                    <a:gd name="T31" fmla="*/ 1138 h 6827"/>
                    <a:gd name="T32" fmla="*/ 569 w 6827"/>
                    <a:gd name="T33" fmla="*/ 569 h 6827"/>
                    <a:gd name="T34" fmla="*/ 341 w 6827"/>
                    <a:gd name="T35" fmla="*/ 0 h 6827"/>
                    <a:gd name="T36" fmla="*/ 114 w 6827"/>
                    <a:gd name="T37" fmla="*/ 569 h 6827"/>
                    <a:gd name="T38" fmla="*/ 114 w 6827"/>
                    <a:gd name="T39" fmla="*/ 1138 h 6827"/>
                    <a:gd name="T40" fmla="*/ 114 w 6827"/>
                    <a:gd name="T41" fmla="*/ 1707 h 6827"/>
                    <a:gd name="T42" fmla="*/ 114 w 6827"/>
                    <a:gd name="T43" fmla="*/ 2276 h 6827"/>
                    <a:gd name="T44" fmla="*/ 114 w 6827"/>
                    <a:gd name="T45" fmla="*/ 2844 h 6827"/>
                    <a:gd name="T46" fmla="*/ 114 w 6827"/>
                    <a:gd name="T47" fmla="*/ 3413 h 6827"/>
                    <a:gd name="T48" fmla="*/ 114 w 6827"/>
                    <a:gd name="T49" fmla="*/ 3982 h 6827"/>
                    <a:gd name="T50" fmla="*/ 114 w 6827"/>
                    <a:gd name="T51" fmla="*/ 4551 h 6827"/>
                    <a:gd name="T52" fmla="*/ 114 w 6827"/>
                    <a:gd name="T53" fmla="*/ 5120 h 6827"/>
                    <a:gd name="T54" fmla="*/ 114 w 6827"/>
                    <a:gd name="T55" fmla="*/ 5689 h 6827"/>
                    <a:gd name="T56" fmla="*/ 114 w 6827"/>
                    <a:gd name="T57" fmla="*/ 6258 h 6827"/>
                    <a:gd name="T58" fmla="*/ 683 w 6827"/>
                    <a:gd name="T59" fmla="*/ 6713 h 6827"/>
                    <a:gd name="T60" fmla="*/ 1252 w 6827"/>
                    <a:gd name="T61" fmla="*/ 6713 h 6827"/>
                    <a:gd name="T62" fmla="*/ 1820 w 6827"/>
                    <a:gd name="T63" fmla="*/ 6713 h 6827"/>
                    <a:gd name="T64" fmla="*/ 2389 w 6827"/>
                    <a:gd name="T65" fmla="*/ 6713 h 6827"/>
                    <a:gd name="T66" fmla="*/ 2958 w 6827"/>
                    <a:gd name="T67" fmla="*/ 6713 h 6827"/>
                    <a:gd name="T68" fmla="*/ 3527 w 6827"/>
                    <a:gd name="T69" fmla="*/ 6713 h 6827"/>
                    <a:gd name="T70" fmla="*/ 4096 w 6827"/>
                    <a:gd name="T71" fmla="*/ 6713 h 6827"/>
                    <a:gd name="T72" fmla="*/ 4665 w 6827"/>
                    <a:gd name="T73" fmla="*/ 6713 h 6827"/>
                    <a:gd name="T74" fmla="*/ 5234 w 6827"/>
                    <a:gd name="T75" fmla="*/ 6713 h 6827"/>
                    <a:gd name="T76" fmla="*/ 5803 w 6827"/>
                    <a:gd name="T77" fmla="*/ 6713 h 6827"/>
                    <a:gd name="T78" fmla="*/ 6371 w 6827"/>
                    <a:gd name="T79" fmla="*/ 6713 h 6827"/>
                    <a:gd name="T80" fmla="*/ 6827 w 6827"/>
                    <a:gd name="T81" fmla="*/ 6485 h 6827"/>
                    <a:gd name="T82" fmla="*/ 6371 w 6827"/>
                    <a:gd name="T83" fmla="*/ 6258 h 6827"/>
                    <a:gd name="T84" fmla="*/ 5803 w 6827"/>
                    <a:gd name="T85" fmla="*/ 6258 h 6827"/>
                    <a:gd name="T86" fmla="*/ 5234 w 6827"/>
                    <a:gd name="T87" fmla="*/ 6258 h 6827"/>
                    <a:gd name="T88" fmla="*/ 4665 w 6827"/>
                    <a:gd name="T89" fmla="*/ 6258 h 6827"/>
                    <a:gd name="T90" fmla="*/ 4096 w 6827"/>
                    <a:gd name="T91" fmla="*/ 6258 h 6827"/>
                    <a:gd name="T92" fmla="*/ 3527 w 6827"/>
                    <a:gd name="T93" fmla="*/ 6258 h 6827"/>
                    <a:gd name="T94" fmla="*/ 2958 w 6827"/>
                    <a:gd name="T95" fmla="*/ 6258 h 6827"/>
                    <a:gd name="T96" fmla="*/ 2389 w 6827"/>
                    <a:gd name="T97" fmla="*/ 6258 h 6827"/>
                    <a:gd name="T98" fmla="*/ 1820 w 6827"/>
                    <a:gd name="T99" fmla="*/ 6258 h 6827"/>
                    <a:gd name="T100" fmla="*/ 1252 w 6827"/>
                    <a:gd name="T101" fmla="*/ 6258 h 6827"/>
                    <a:gd name="T102" fmla="*/ 683 w 6827"/>
                    <a:gd name="T103" fmla="*/ 6258 h 68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6827" h="6827">
                      <a:moveTo>
                        <a:pt x="1263" y="5234"/>
                      </a:moveTo>
                      <a:cubicBezTo>
                        <a:pt x="1316" y="5493"/>
                        <a:pt x="1546" y="5689"/>
                        <a:pt x="1820" y="5689"/>
                      </a:cubicBezTo>
                      <a:cubicBezTo>
                        <a:pt x="2114" y="5689"/>
                        <a:pt x="2354" y="5464"/>
                        <a:pt x="2383" y="5178"/>
                      </a:cubicBezTo>
                      <a:lnTo>
                        <a:pt x="3568" y="4191"/>
                      </a:lnTo>
                      <a:cubicBezTo>
                        <a:pt x="3652" y="4401"/>
                        <a:pt x="3856" y="4551"/>
                        <a:pt x="4096" y="4551"/>
                      </a:cubicBezTo>
                      <a:cubicBezTo>
                        <a:pt x="4348" y="4551"/>
                        <a:pt x="4560" y="4385"/>
                        <a:pt x="4635" y="4157"/>
                      </a:cubicBezTo>
                      <a:lnTo>
                        <a:pt x="5696" y="4736"/>
                      </a:lnTo>
                      <a:cubicBezTo>
                        <a:pt x="5732" y="5016"/>
                        <a:pt x="5969" y="5234"/>
                        <a:pt x="6258" y="5234"/>
                      </a:cubicBezTo>
                      <a:cubicBezTo>
                        <a:pt x="6571" y="5234"/>
                        <a:pt x="6827" y="4979"/>
                        <a:pt x="6827" y="4665"/>
                      </a:cubicBezTo>
                      <a:cubicBezTo>
                        <a:pt x="6827" y="4351"/>
                        <a:pt x="6571" y="4096"/>
                        <a:pt x="6258" y="4096"/>
                      </a:cubicBezTo>
                      <a:cubicBezTo>
                        <a:pt x="6006" y="4096"/>
                        <a:pt x="5794" y="4262"/>
                        <a:pt x="5719" y="4490"/>
                      </a:cubicBezTo>
                      <a:lnTo>
                        <a:pt x="4658" y="3911"/>
                      </a:lnTo>
                      <a:cubicBezTo>
                        <a:pt x="4622" y="3631"/>
                        <a:pt x="4385" y="3413"/>
                        <a:pt x="4096" y="3413"/>
                      </a:cubicBezTo>
                      <a:cubicBezTo>
                        <a:pt x="3802" y="3413"/>
                        <a:pt x="3563" y="3638"/>
                        <a:pt x="3533" y="3924"/>
                      </a:cubicBezTo>
                      <a:lnTo>
                        <a:pt x="2348" y="4911"/>
                      </a:lnTo>
                      <a:cubicBezTo>
                        <a:pt x="2265" y="4701"/>
                        <a:pt x="2060" y="4551"/>
                        <a:pt x="1820" y="4551"/>
                      </a:cubicBezTo>
                      <a:cubicBezTo>
                        <a:pt x="1546" y="4551"/>
                        <a:pt x="1316" y="4747"/>
                        <a:pt x="1263" y="5006"/>
                      </a:cubicBezTo>
                      <a:lnTo>
                        <a:pt x="455" y="5006"/>
                      </a:lnTo>
                      <a:lnTo>
                        <a:pt x="455" y="4551"/>
                      </a:lnTo>
                      <a:lnTo>
                        <a:pt x="569" y="4551"/>
                      </a:lnTo>
                      <a:cubicBezTo>
                        <a:pt x="632" y="4551"/>
                        <a:pt x="683" y="4500"/>
                        <a:pt x="683" y="4437"/>
                      </a:cubicBezTo>
                      <a:cubicBezTo>
                        <a:pt x="683" y="4374"/>
                        <a:pt x="632" y="4324"/>
                        <a:pt x="569" y="4324"/>
                      </a:cubicBezTo>
                      <a:lnTo>
                        <a:pt x="455" y="4324"/>
                      </a:lnTo>
                      <a:lnTo>
                        <a:pt x="455" y="3982"/>
                      </a:lnTo>
                      <a:lnTo>
                        <a:pt x="569" y="3982"/>
                      </a:lnTo>
                      <a:cubicBezTo>
                        <a:pt x="632" y="3982"/>
                        <a:pt x="683" y="3931"/>
                        <a:pt x="683" y="3868"/>
                      </a:cubicBezTo>
                      <a:cubicBezTo>
                        <a:pt x="683" y="3806"/>
                        <a:pt x="632" y="3755"/>
                        <a:pt x="569" y="3755"/>
                      </a:cubicBezTo>
                      <a:lnTo>
                        <a:pt x="480" y="3755"/>
                      </a:lnTo>
                      <a:lnTo>
                        <a:pt x="1407" y="2416"/>
                      </a:lnTo>
                      <a:cubicBezTo>
                        <a:pt x="1494" y="2470"/>
                        <a:pt x="1596" y="2503"/>
                        <a:pt x="1707" y="2503"/>
                      </a:cubicBezTo>
                      <a:cubicBezTo>
                        <a:pt x="1888" y="2503"/>
                        <a:pt x="2048" y="2416"/>
                        <a:pt x="2152" y="2284"/>
                      </a:cubicBezTo>
                      <a:lnTo>
                        <a:pt x="2752" y="2584"/>
                      </a:lnTo>
                      <a:cubicBezTo>
                        <a:pt x="2740" y="2631"/>
                        <a:pt x="2731" y="2680"/>
                        <a:pt x="2731" y="2731"/>
                      </a:cubicBezTo>
                      <a:cubicBezTo>
                        <a:pt x="2731" y="3044"/>
                        <a:pt x="2986" y="3300"/>
                        <a:pt x="3300" y="3300"/>
                      </a:cubicBezTo>
                      <a:cubicBezTo>
                        <a:pt x="3613" y="3300"/>
                        <a:pt x="3868" y="3044"/>
                        <a:pt x="3868" y="2731"/>
                      </a:cubicBezTo>
                      <a:cubicBezTo>
                        <a:pt x="3868" y="2608"/>
                        <a:pt x="3829" y="2496"/>
                        <a:pt x="3763" y="2403"/>
                      </a:cubicBezTo>
                      <a:lnTo>
                        <a:pt x="4488" y="1055"/>
                      </a:lnTo>
                      <a:cubicBezTo>
                        <a:pt x="4574" y="1107"/>
                        <a:pt x="4672" y="1138"/>
                        <a:pt x="4779" y="1138"/>
                      </a:cubicBezTo>
                      <a:cubicBezTo>
                        <a:pt x="4891" y="1138"/>
                        <a:pt x="4995" y="1104"/>
                        <a:pt x="5083" y="1048"/>
                      </a:cubicBezTo>
                      <a:lnTo>
                        <a:pt x="5827" y="2004"/>
                      </a:lnTo>
                      <a:cubicBezTo>
                        <a:pt x="5829" y="2007"/>
                        <a:pt x="5833" y="2009"/>
                        <a:pt x="5836" y="2011"/>
                      </a:cubicBezTo>
                      <a:cubicBezTo>
                        <a:pt x="5745" y="2112"/>
                        <a:pt x="5689" y="2244"/>
                        <a:pt x="5689" y="2389"/>
                      </a:cubicBezTo>
                      <a:cubicBezTo>
                        <a:pt x="5689" y="2703"/>
                        <a:pt x="5944" y="2958"/>
                        <a:pt x="6258" y="2958"/>
                      </a:cubicBezTo>
                      <a:cubicBezTo>
                        <a:pt x="6571" y="2958"/>
                        <a:pt x="6827" y="2703"/>
                        <a:pt x="6827" y="2389"/>
                      </a:cubicBezTo>
                      <a:cubicBezTo>
                        <a:pt x="6827" y="2076"/>
                        <a:pt x="6571" y="1820"/>
                        <a:pt x="6258" y="1820"/>
                      </a:cubicBezTo>
                      <a:cubicBezTo>
                        <a:pt x="6170" y="1820"/>
                        <a:pt x="6087" y="1842"/>
                        <a:pt x="6013" y="1878"/>
                      </a:cubicBezTo>
                      <a:cubicBezTo>
                        <a:pt x="6010" y="1874"/>
                        <a:pt x="6010" y="1869"/>
                        <a:pt x="6006" y="1864"/>
                      </a:cubicBezTo>
                      <a:lnTo>
                        <a:pt x="5248" y="890"/>
                      </a:lnTo>
                      <a:cubicBezTo>
                        <a:pt x="5311" y="798"/>
                        <a:pt x="5348" y="688"/>
                        <a:pt x="5348" y="569"/>
                      </a:cubicBezTo>
                      <a:cubicBezTo>
                        <a:pt x="5348" y="255"/>
                        <a:pt x="5092" y="0"/>
                        <a:pt x="4779" y="0"/>
                      </a:cubicBezTo>
                      <a:cubicBezTo>
                        <a:pt x="4465" y="0"/>
                        <a:pt x="4210" y="255"/>
                        <a:pt x="4210" y="569"/>
                      </a:cubicBezTo>
                      <a:cubicBezTo>
                        <a:pt x="4210" y="691"/>
                        <a:pt x="4249" y="804"/>
                        <a:pt x="4315" y="897"/>
                      </a:cubicBezTo>
                      <a:lnTo>
                        <a:pt x="3590" y="2244"/>
                      </a:lnTo>
                      <a:cubicBezTo>
                        <a:pt x="3505" y="2193"/>
                        <a:pt x="3406" y="2162"/>
                        <a:pt x="3300" y="2162"/>
                      </a:cubicBezTo>
                      <a:cubicBezTo>
                        <a:pt x="3118" y="2162"/>
                        <a:pt x="2959" y="2248"/>
                        <a:pt x="2854" y="2381"/>
                      </a:cubicBezTo>
                      <a:lnTo>
                        <a:pt x="2254" y="2081"/>
                      </a:lnTo>
                      <a:cubicBezTo>
                        <a:pt x="2267" y="2034"/>
                        <a:pt x="2276" y="1985"/>
                        <a:pt x="2276" y="1934"/>
                      </a:cubicBezTo>
                      <a:cubicBezTo>
                        <a:pt x="2276" y="1621"/>
                        <a:pt x="2020" y="1365"/>
                        <a:pt x="1707" y="1365"/>
                      </a:cubicBezTo>
                      <a:cubicBezTo>
                        <a:pt x="1393" y="1365"/>
                        <a:pt x="1138" y="1621"/>
                        <a:pt x="1138" y="1934"/>
                      </a:cubicBezTo>
                      <a:cubicBezTo>
                        <a:pt x="1138" y="2054"/>
                        <a:pt x="1176" y="2166"/>
                        <a:pt x="1239" y="2257"/>
                      </a:cubicBezTo>
                      <a:lnTo>
                        <a:pt x="593" y="3191"/>
                      </a:lnTo>
                      <a:cubicBezTo>
                        <a:pt x="585" y="3189"/>
                        <a:pt x="578" y="3186"/>
                        <a:pt x="569" y="3186"/>
                      </a:cubicBezTo>
                      <a:lnTo>
                        <a:pt x="455" y="3186"/>
                      </a:lnTo>
                      <a:lnTo>
                        <a:pt x="455" y="2844"/>
                      </a:lnTo>
                      <a:lnTo>
                        <a:pt x="569" y="2844"/>
                      </a:lnTo>
                      <a:cubicBezTo>
                        <a:pt x="632" y="2844"/>
                        <a:pt x="683" y="2794"/>
                        <a:pt x="683" y="2731"/>
                      </a:cubicBezTo>
                      <a:cubicBezTo>
                        <a:pt x="683" y="2668"/>
                        <a:pt x="632" y="2617"/>
                        <a:pt x="569" y="2617"/>
                      </a:cubicBezTo>
                      <a:lnTo>
                        <a:pt x="455" y="2617"/>
                      </a:lnTo>
                      <a:lnTo>
                        <a:pt x="455" y="2276"/>
                      </a:lnTo>
                      <a:lnTo>
                        <a:pt x="569" y="2276"/>
                      </a:lnTo>
                      <a:cubicBezTo>
                        <a:pt x="632" y="2276"/>
                        <a:pt x="683" y="2225"/>
                        <a:pt x="683" y="2162"/>
                      </a:cubicBezTo>
                      <a:cubicBezTo>
                        <a:pt x="683" y="2099"/>
                        <a:pt x="632" y="2048"/>
                        <a:pt x="569" y="2048"/>
                      </a:cubicBezTo>
                      <a:lnTo>
                        <a:pt x="455" y="2048"/>
                      </a:lnTo>
                      <a:lnTo>
                        <a:pt x="455" y="1707"/>
                      </a:lnTo>
                      <a:lnTo>
                        <a:pt x="569" y="1707"/>
                      </a:lnTo>
                      <a:cubicBezTo>
                        <a:pt x="632" y="1707"/>
                        <a:pt x="683" y="1656"/>
                        <a:pt x="683" y="1593"/>
                      </a:cubicBezTo>
                      <a:cubicBezTo>
                        <a:pt x="683" y="1530"/>
                        <a:pt x="632" y="1479"/>
                        <a:pt x="569" y="1479"/>
                      </a:cubicBezTo>
                      <a:lnTo>
                        <a:pt x="455" y="1479"/>
                      </a:lnTo>
                      <a:lnTo>
                        <a:pt x="455" y="1138"/>
                      </a:lnTo>
                      <a:lnTo>
                        <a:pt x="569" y="1138"/>
                      </a:lnTo>
                      <a:cubicBezTo>
                        <a:pt x="632" y="1138"/>
                        <a:pt x="683" y="1087"/>
                        <a:pt x="683" y="1024"/>
                      </a:cubicBezTo>
                      <a:cubicBezTo>
                        <a:pt x="683" y="961"/>
                        <a:pt x="632" y="910"/>
                        <a:pt x="569" y="910"/>
                      </a:cubicBezTo>
                      <a:lnTo>
                        <a:pt x="455" y="910"/>
                      </a:lnTo>
                      <a:lnTo>
                        <a:pt x="455" y="569"/>
                      </a:lnTo>
                      <a:lnTo>
                        <a:pt x="569" y="569"/>
                      </a:lnTo>
                      <a:cubicBezTo>
                        <a:pt x="632" y="569"/>
                        <a:pt x="683" y="518"/>
                        <a:pt x="683" y="455"/>
                      </a:cubicBezTo>
                      <a:cubicBezTo>
                        <a:pt x="683" y="392"/>
                        <a:pt x="632" y="341"/>
                        <a:pt x="569" y="341"/>
                      </a:cubicBezTo>
                      <a:lnTo>
                        <a:pt x="455" y="341"/>
                      </a:lnTo>
                      <a:lnTo>
                        <a:pt x="455" y="114"/>
                      </a:lnTo>
                      <a:cubicBezTo>
                        <a:pt x="455" y="51"/>
                        <a:pt x="404" y="0"/>
                        <a:pt x="341" y="0"/>
                      </a:cubicBezTo>
                      <a:cubicBezTo>
                        <a:pt x="278" y="0"/>
                        <a:pt x="228" y="51"/>
                        <a:pt x="228" y="114"/>
                      </a:cubicBezTo>
                      <a:lnTo>
                        <a:pt x="228" y="341"/>
                      </a:lnTo>
                      <a:lnTo>
                        <a:pt x="114" y="341"/>
                      </a:lnTo>
                      <a:cubicBezTo>
                        <a:pt x="51" y="341"/>
                        <a:pt x="0" y="392"/>
                        <a:pt x="0" y="455"/>
                      </a:cubicBezTo>
                      <a:cubicBezTo>
                        <a:pt x="0" y="518"/>
                        <a:pt x="51" y="569"/>
                        <a:pt x="114" y="569"/>
                      </a:cubicBezTo>
                      <a:lnTo>
                        <a:pt x="228" y="569"/>
                      </a:lnTo>
                      <a:lnTo>
                        <a:pt x="228" y="910"/>
                      </a:lnTo>
                      <a:lnTo>
                        <a:pt x="114" y="910"/>
                      </a:lnTo>
                      <a:cubicBezTo>
                        <a:pt x="51" y="910"/>
                        <a:pt x="0" y="961"/>
                        <a:pt x="0" y="1024"/>
                      </a:cubicBezTo>
                      <a:cubicBezTo>
                        <a:pt x="0" y="1087"/>
                        <a:pt x="51" y="1138"/>
                        <a:pt x="114" y="1138"/>
                      </a:cubicBezTo>
                      <a:lnTo>
                        <a:pt x="228" y="1138"/>
                      </a:lnTo>
                      <a:lnTo>
                        <a:pt x="228" y="1479"/>
                      </a:lnTo>
                      <a:lnTo>
                        <a:pt x="114" y="1479"/>
                      </a:lnTo>
                      <a:cubicBezTo>
                        <a:pt x="51" y="1479"/>
                        <a:pt x="0" y="1530"/>
                        <a:pt x="0" y="1593"/>
                      </a:cubicBezTo>
                      <a:cubicBezTo>
                        <a:pt x="0" y="1656"/>
                        <a:pt x="51" y="1707"/>
                        <a:pt x="114" y="1707"/>
                      </a:cubicBezTo>
                      <a:lnTo>
                        <a:pt x="228" y="1707"/>
                      </a:lnTo>
                      <a:lnTo>
                        <a:pt x="228" y="2048"/>
                      </a:lnTo>
                      <a:lnTo>
                        <a:pt x="114" y="2048"/>
                      </a:lnTo>
                      <a:cubicBezTo>
                        <a:pt x="51" y="2048"/>
                        <a:pt x="0" y="2099"/>
                        <a:pt x="0" y="2162"/>
                      </a:cubicBezTo>
                      <a:cubicBezTo>
                        <a:pt x="0" y="2225"/>
                        <a:pt x="51" y="2276"/>
                        <a:pt x="114" y="2276"/>
                      </a:cubicBezTo>
                      <a:lnTo>
                        <a:pt x="228" y="2276"/>
                      </a:lnTo>
                      <a:lnTo>
                        <a:pt x="228" y="2617"/>
                      </a:lnTo>
                      <a:lnTo>
                        <a:pt x="114" y="2617"/>
                      </a:lnTo>
                      <a:cubicBezTo>
                        <a:pt x="51" y="2617"/>
                        <a:pt x="0" y="2668"/>
                        <a:pt x="0" y="2731"/>
                      </a:cubicBezTo>
                      <a:cubicBezTo>
                        <a:pt x="0" y="2794"/>
                        <a:pt x="51" y="2844"/>
                        <a:pt x="114" y="2844"/>
                      </a:cubicBezTo>
                      <a:lnTo>
                        <a:pt x="228" y="2844"/>
                      </a:lnTo>
                      <a:lnTo>
                        <a:pt x="228" y="3186"/>
                      </a:lnTo>
                      <a:lnTo>
                        <a:pt x="114" y="3186"/>
                      </a:lnTo>
                      <a:cubicBezTo>
                        <a:pt x="51" y="3186"/>
                        <a:pt x="0" y="3237"/>
                        <a:pt x="0" y="3300"/>
                      </a:cubicBezTo>
                      <a:cubicBezTo>
                        <a:pt x="0" y="3362"/>
                        <a:pt x="51" y="3413"/>
                        <a:pt x="114" y="3413"/>
                      </a:cubicBezTo>
                      <a:lnTo>
                        <a:pt x="228" y="3413"/>
                      </a:lnTo>
                      <a:lnTo>
                        <a:pt x="228" y="3755"/>
                      </a:lnTo>
                      <a:lnTo>
                        <a:pt x="114" y="3755"/>
                      </a:lnTo>
                      <a:cubicBezTo>
                        <a:pt x="51" y="3755"/>
                        <a:pt x="0" y="3806"/>
                        <a:pt x="0" y="3868"/>
                      </a:cubicBezTo>
                      <a:cubicBezTo>
                        <a:pt x="0" y="3931"/>
                        <a:pt x="51" y="3982"/>
                        <a:pt x="114" y="3982"/>
                      </a:cubicBezTo>
                      <a:lnTo>
                        <a:pt x="228" y="3982"/>
                      </a:lnTo>
                      <a:lnTo>
                        <a:pt x="228" y="4324"/>
                      </a:lnTo>
                      <a:lnTo>
                        <a:pt x="114" y="4324"/>
                      </a:lnTo>
                      <a:cubicBezTo>
                        <a:pt x="51" y="4324"/>
                        <a:pt x="0" y="4374"/>
                        <a:pt x="0" y="4437"/>
                      </a:cubicBezTo>
                      <a:cubicBezTo>
                        <a:pt x="0" y="4500"/>
                        <a:pt x="51" y="4551"/>
                        <a:pt x="114" y="4551"/>
                      </a:cubicBezTo>
                      <a:lnTo>
                        <a:pt x="228" y="4551"/>
                      </a:lnTo>
                      <a:lnTo>
                        <a:pt x="228" y="4892"/>
                      </a:lnTo>
                      <a:lnTo>
                        <a:pt x="114" y="4892"/>
                      </a:lnTo>
                      <a:cubicBezTo>
                        <a:pt x="51" y="4892"/>
                        <a:pt x="0" y="4943"/>
                        <a:pt x="0" y="5006"/>
                      </a:cubicBezTo>
                      <a:cubicBezTo>
                        <a:pt x="0" y="5069"/>
                        <a:pt x="51" y="5120"/>
                        <a:pt x="114" y="5120"/>
                      </a:cubicBezTo>
                      <a:lnTo>
                        <a:pt x="228" y="5120"/>
                      </a:lnTo>
                      <a:lnTo>
                        <a:pt x="228" y="5461"/>
                      </a:lnTo>
                      <a:lnTo>
                        <a:pt x="114" y="5461"/>
                      </a:lnTo>
                      <a:cubicBezTo>
                        <a:pt x="51" y="5461"/>
                        <a:pt x="0" y="5512"/>
                        <a:pt x="0" y="5575"/>
                      </a:cubicBezTo>
                      <a:cubicBezTo>
                        <a:pt x="0" y="5638"/>
                        <a:pt x="51" y="5689"/>
                        <a:pt x="114" y="5689"/>
                      </a:cubicBezTo>
                      <a:lnTo>
                        <a:pt x="228" y="5689"/>
                      </a:lnTo>
                      <a:lnTo>
                        <a:pt x="228" y="6030"/>
                      </a:lnTo>
                      <a:lnTo>
                        <a:pt x="114" y="6030"/>
                      </a:lnTo>
                      <a:cubicBezTo>
                        <a:pt x="51" y="6030"/>
                        <a:pt x="0" y="6081"/>
                        <a:pt x="0" y="6144"/>
                      </a:cubicBezTo>
                      <a:cubicBezTo>
                        <a:pt x="0" y="6207"/>
                        <a:pt x="51" y="6258"/>
                        <a:pt x="114" y="6258"/>
                      </a:cubicBezTo>
                      <a:lnTo>
                        <a:pt x="228" y="6258"/>
                      </a:lnTo>
                      <a:lnTo>
                        <a:pt x="228" y="6485"/>
                      </a:lnTo>
                      <a:cubicBezTo>
                        <a:pt x="228" y="6548"/>
                        <a:pt x="278" y="6599"/>
                        <a:pt x="341" y="6599"/>
                      </a:cubicBezTo>
                      <a:lnTo>
                        <a:pt x="683" y="6599"/>
                      </a:lnTo>
                      <a:lnTo>
                        <a:pt x="683" y="6713"/>
                      </a:lnTo>
                      <a:cubicBezTo>
                        <a:pt x="683" y="6776"/>
                        <a:pt x="734" y="6827"/>
                        <a:pt x="796" y="6827"/>
                      </a:cubicBezTo>
                      <a:cubicBezTo>
                        <a:pt x="859" y="6827"/>
                        <a:pt x="910" y="6776"/>
                        <a:pt x="910" y="6713"/>
                      </a:cubicBezTo>
                      <a:lnTo>
                        <a:pt x="910" y="6599"/>
                      </a:lnTo>
                      <a:lnTo>
                        <a:pt x="1252" y="6599"/>
                      </a:lnTo>
                      <a:lnTo>
                        <a:pt x="1252" y="6713"/>
                      </a:lnTo>
                      <a:cubicBezTo>
                        <a:pt x="1252" y="6776"/>
                        <a:pt x="1302" y="6827"/>
                        <a:pt x="1365" y="6827"/>
                      </a:cubicBezTo>
                      <a:cubicBezTo>
                        <a:pt x="1428" y="6827"/>
                        <a:pt x="1479" y="6776"/>
                        <a:pt x="1479" y="6713"/>
                      </a:cubicBezTo>
                      <a:lnTo>
                        <a:pt x="1479" y="6599"/>
                      </a:lnTo>
                      <a:lnTo>
                        <a:pt x="1820" y="6599"/>
                      </a:lnTo>
                      <a:lnTo>
                        <a:pt x="1820" y="6713"/>
                      </a:lnTo>
                      <a:cubicBezTo>
                        <a:pt x="1820" y="6776"/>
                        <a:pt x="1871" y="6827"/>
                        <a:pt x="1934" y="6827"/>
                      </a:cubicBezTo>
                      <a:cubicBezTo>
                        <a:pt x="1997" y="6827"/>
                        <a:pt x="2048" y="6776"/>
                        <a:pt x="2048" y="6713"/>
                      </a:cubicBezTo>
                      <a:lnTo>
                        <a:pt x="2048" y="6599"/>
                      </a:lnTo>
                      <a:lnTo>
                        <a:pt x="2389" y="6599"/>
                      </a:lnTo>
                      <a:lnTo>
                        <a:pt x="2389" y="6713"/>
                      </a:lnTo>
                      <a:cubicBezTo>
                        <a:pt x="2389" y="6776"/>
                        <a:pt x="2440" y="6827"/>
                        <a:pt x="2503" y="6827"/>
                      </a:cubicBezTo>
                      <a:cubicBezTo>
                        <a:pt x="2566" y="6827"/>
                        <a:pt x="2617" y="6776"/>
                        <a:pt x="2617" y="6713"/>
                      </a:cubicBezTo>
                      <a:lnTo>
                        <a:pt x="2617" y="6599"/>
                      </a:lnTo>
                      <a:lnTo>
                        <a:pt x="2958" y="6599"/>
                      </a:lnTo>
                      <a:lnTo>
                        <a:pt x="2958" y="6713"/>
                      </a:lnTo>
                      <a:cubicBezTo>
                        <a:pt x="2958" y="6776"/>
                        <a:pt x="3009" y="6827"/>
                        <a:pt x="3072" y="6827"/>
                      </a:cubicBezTo>
                      <a:cubicBezTo>
                        <a:pt x="3135" y="6827"/>
                        <a:pt x="3186" y="6776"/>
                        <a:pt x="3186" y="6713"/>
                      </a:cubicBezTo>
                      <a:lnTo>
                        <a:pt x="3186" y="6599"/>
                      </a:lnTo>
                      <a:lnTo>
                        <a:pt x="3527" y="6599"/>
                      </a:lnTo>
                      <a:lnTo>
                        <a:pt x="3527" y="6713"/>
                      </a:lnTo>
                      <a:cubicBezTo>
                        <a:pt x="3527" y="6776"/>
                        <a:pt x="3578" y="6827"/>
                        <a:pt x="3641" y="6827"/>
                      </a:cubicBezTo>
                      <a:cubicBezTo>
                        <a:pt x="3704" y="6827"/>
                        <a:pt x="3755" y="6776"/>
                        <a:pt x="3755" y="6713"/>
                      </a:cubicBezTo>
                      <a:lnTo>
                        <a:pt x="3755" y="6599"/>
                      </a:lnTo>
                      <a:lnTo>
                        <a:pt x="4096" y="6599"/>
                      </a:lnTo>
                      <a:lnTo>
                        <a:pt x="4096" y="6713"/>
                      </a:lnTo>
                      <a:cubicBezTo>
                        <a:pt x="4096" y="6776"/>
                        <a:pt x="4147" y="6827"/>
                        <a:pt x="4210" y="6827"/>
                      </a:cubicBezTo>
                      <a:cubicBezTo>
                        <a:pt x="4273" y="6827"/>
                        <a:pt x="4323" y="6776"/>
                        <a:pt x="4323" y="6713"/>
                      </a:cubicBezTo>
                      <a:lnTo>
                        <a:pt x="4323" y="6599"/>
                      </a:lnTo>
                      <a:lnTo>
                        <a:pt x="4665" y="6599"/>
                      </a:lnTo>
                      <a:lnTo>
                        <a:pt x="4665" y="6713"/>
                      </a:lnTo>
                      <a:cubicBezTo>
                        <a:pt x="4665" y="6776"/>
                        <a:pt x="4716" y="6827"/>
                        <a:pt x="4779" y="6827"/>
                      </a:cubicBezTo>
                      <a:cubicBezTo>
                        <a:pt x="4842" y="6827"/>
                        <a:pt x="4892" y="6776"/>
                        <a:pt x="4892" y="6713"/>
                      </a:cubicBezTo>
                      <a:lnTo>
                        <a:pt x="4892" y="6599"/>
                      </a:lnTo>
                      <a:lnTo>
                        <a:pt x="5234" y="6599"/>
                      </a:lnTo>
                      <a:lnTo>
                        <a:pt x="5234" y="6713"/>
                      </a:lnTo>
                      <a:cubicBezTo>
                        <a:pt x="5234" y="6776"/>
                        <a:pt x="5285" y="6827"/>
                        <a:pt x="5347" y="6827"/>
                      </a:cubicBezTo>
                      <a:cubicBezTo>
                        <a:pt x="5410" y="6827"/>
                        <a:pt x="5461" y="6776"/>
                        <a:pt x="5461" y="6713"/>
                      </a:cubicBezTo>
                      <a:lnTo>
                        <a:pt x="5461" y="6599"/>
                      </a:lnTo>
                      <a:lnTo>
                        <a:pt x="5803" y="6599"/>
                      </a:lnTo>
                      <a:lnTo>
                        <a:pt x="5803" y="6713"/>
                      </a:lnTo>
                      <a:cubicBezTo>
                        <a:pt x="5803" y="6776"/>
                        <a:pt x="5853" y="6827"/>
                        <a:pt x="5916" y="6827"/>
                      </a:cubicBezTo>
                      <a:cubicBezTo>
                        <a:pt x="5979" y="6827"/>
                        <a:pt x="6030" y="6776"/>
                        <a:pt x="6030" y="6713"/>
                      </a:cubicBezTo>
                      <a:lnTo>
                        <a:pt x="6030" y="6599"/>
                      </a:lnTo>
                      <a:lnTo>
                        <a:pt x="6371" y="6599"/>
                      </a:lnTo>
                      <a:lnTo>
                        <a:pt x="6371" y="6713"/>
                      </a:lnTo>
                      <a:cubicBezTo>
                        <a:pt x="6371" y="6776"/>
                        <a:pt x="6422" y="6827"/>
                        <a:pt x="6485" y="6827"/>
                      </a:cubicBezTo>
                      <a:cubicBezTo>
                        <a:pt x="6548" y="6827"/>
                        <a:pt x="6599" y="6776"/>
                        <a:pt x="6599" y="6713"/>
                      </a:cubicBezTo>
                      <a:lnTo>
                        <a:pt x="6599" y="6599"/>
                      </a:lnTo>
                      <a:lnTo>
                        <a:pt x="6713" y="6599"/>
                      </a:lnTo>
                      <a:cubicBezTo>
                        <a:pt x="6776" y="6599"/>
                        <a:pt x="6827" y="6548"/>
                        <a:pt x="6827" y="6485"/>
                      </a:cubicBezTo>
                      <a:cubicBezTo>
                        <a:pt x="6827" y="6422"/>
                        <a:pt x="6776" y="6372"/>
                        <a:pt x="6713" y="6372"/>
                      </a:cubicBezTo>
                      <a:lnTo>
                        <a:pt x="6599" y="6372"/>
                      </a:lnTo>
                      <a:lnTo>
                        <a:pt x="6599" y="6258"/>
                      </a:lnTo>
                      <a:cubicBezTo>
                        <a:pt x="6599" y="6195"/>
                        <a:pt x="6548" y="6144"/>
                        <a:pt x="6485" y="6144"/>
                      </a:cubicBezTo>
                      <a:cubicBezTo>
                        <a:pt x="6422" y="6144"/>
                        <a:pt x="6371" y="6195"/>
                        <a:pt x="6371" y="6258"/>
                      </a:cubicBezTo>
                      <a:lnTo>
                        <a:pt x="6371" y="6372"/>
                      </a:lnTo>
                      <a:lnTo>
                        <a:pt x="6030" y="6372"/>
                      </a:lnTo>
                      <a:lnTo>
                        <a:pt x="6030" y="6258"/>
                      </a:lnTo>
                      <a:cubicBezTo>
                        <a:pt x="6030" y="6195"/>
                        <a:pt x="5979" y="6144"/>
                        <a:pt x="5916" y="6144"/>
                      </a:cubicBezTo>
                      <a:cubicBezTo>
                        <a:pt x="5853" y="6144"/>
                        <a:pt x="5803" y="6195"/>
                        <a:pt x="5803" y="6258"/>
                      </a:cubicBezTo>
                      <a:lnTo>
                        <a:pt x="5803" y="6372"/>
                      </a:lnTo>
                      <a:lnTo>
                        <a:pt x="5461" y="6372"/>
                      </a:lnTo>
                      <a:lnTo>
                        <a:pt x="5461" y="6258"/>
                      </a:lnTo>
                      <a:cubicBezTo>
                        <a:pt x="5461" y="6195"/>
                        <a:pt x="5410" y="6144"/>
                        <a:pt x="5347" y="6144"/>
                      </a:cubicBezTo>
                      <a:cubicBezTo>
                        <a:pt x="5285" y="6144"/>
                        <a:pt x="5234" y="6195"/>
                        <a:pt x="5234" y="6258"/>
                      </a:cubicBezTo>
                      <a:lnTo>
                        <a:pt x="5234" y="6372"/>
                      </a:lnTo>
                      <a:lnTo>
                        <a:pt x="4892" y="6372"/>
                      </a:lnTo>
                      <a:lnTo>
                        <a:pt x="4892" y="6258"/>
                      </a:lnTo>
                      <a:cubicBezTo>
                        <a:pt x="4892" y="6195"/>
                        <a:pt x="4842" y="6144"/>
                        <a:pt x="4779" y="6144"/>
                      </a:cubicBezTo>
                      <a:cubicBezTo>
                        <a:pt x="4716" y="6144"/>
                        <a:pt x="4665" y="6195"/>
                        <a:pt x="4665" y="6258"/>
                      </a:cubicBezTo>
                      <a:lnTo>
                        <a:pt x="4665" y="6372"/>
                      </a:lnTo>
                      <a:lnTo>
                        <a:pt x="4323" y="6372"/>
                      </a:lnTo>
                      <a:lnTo>
                        <a:pt x="4323" y="6258"/>
                      </a:lnTo>
                      <a:cubicBezTo>
                        <a:pt x="4323" y="6195"/>
                        <a:pt x="4273" y="6144"/>
                        <a:pt x="4210" y="6144"/>
                      </a:cubicBezTo>
                      <a:cubicBezTo>
                        <a:pt x="4147" y="6144"/>
                        <a:pt x="4096" y="6195"/>
                        <a:pt x="4096" y="6258"/>
                      </a:cubicBezTo>
                      <a:lnTo>
                        <a:pt x="4096" y="6372"/>
                      </a:lnTo>
                      <a:lnTo>
                        <a:pt x="3755" y="6372"/>
                      </a:lnTo>
                      <a:lnTo>
                        <a:pt x="3755" y="6258"/>
                      </a:lnTo>
                      <a:cubicBezTo>
                        <a:pt x="3755" y="6195"/>
                        <a:pt x="3704" y="6144"/>
                        <a:pt x="3641" y="6144"/>
                      </a:cubicBezTo>
                      <a:cubicBezTo>
                        <a:pt x="3578" y="6144"/>
                        <a:pt x="3527" y="6195"/>
                        <a:pt x="3527" y="6258"/>
                      </a:cubicBezTo>
                      <a:lnTo>
                        <a:pt x="3527" y="6372"/>
                      </a:lnTo>
                      <a:lnTo>
                        <a:pt x="3186" y="6372"/>
                      </a:lnTo>
                      <a:lnTo>
                        <a:pt x="3186" y="6258"/>
                      </a:lnTo>
                      <a:cubicBezTo>
                        <a:pt x="3186" y="6195"/>
                        <a:pt x="3135" y="6144"/>
                        <a:pt x="3072" y="6144"/>
                      </a:cubicBezTo>
                      <a:cubicBezTo>
                        <a:pt x="3009" y="6144"/>
                        <a:pt x="2958" y="6195"/>
                        <a:pt x="2958" y="6258"/>
                      </a:cubicBezTo>
                      <a:lnTo>
                        <a:pt x="2958" y="6372"/>
                      </a:lnTo>
                      <a:lnTo>
                        <a:pt x="2617" y="6372"/>
                      </a:lnTo>
                      <a:lnTo>
                        <a:pt x="2617" y="6258"/>
                      </a:lnTo>
                      <a:cubicBezTo>
                        <a:pt x="2617" y="6195"/>
                        <a:pt x="2566" y="6144"/>
                        <a:pt x="2503" y="6144"/>
                      </a:cubicBezTo>
                      <a:cubicBezTo>
                        <a:pt x="2440" y="6144"/>
                        <a:pt x="2389" y="6195"/>
                        <a:pt x="2389" y="6258"/>
                      </a:cubicBezTo>
                      <a:lnTo>
                        <a:pt x="2389" y="6372"/>
                      </a:lnTo>
                      <a:lnTo>
                        <a:pt x="2048" y="6372"/>
                      </a:lnTo>
                      <a:lnTo>
                        <a:pt x="2048" y="6258"/>
                      </a:lnTo>
                      <a:cubicBezTo>
                        <a:pt x="2048" y="6195"/>
                        <a:pt x="1997" y="6144"/>
                        <a:pt x="1934" y="6144"/>
                      </a:cubicBezTo>
                      <a:cubicBezTo>
                        <a:pt x="1871" y="6144"/>
                        <a:pt x="1820" y="6195"/>
                        <a:pt x="1820" y="6258"/>
                      </a:cubicBezTo>
                      <a:lnTo>
                        <a:pt x="1820" y="6372"/>
                      </a:lnTo>
                      <a:lnTo>
                        <a:pt x="1479" y="6372"/>
                      </a:lnTo>
                      <a:lnTo>
                        <a:pt x="1479" y="6258"/>
                      </a:lnTo>
                      <a:cubicBezTo>
                        <a:pt x="1479" y="6195"/>
                        <a:pt x="1428" y="6144"/>
                        <a:pt x="1365" y="6144"/>
                      </a:cubicBezTo>
                      <a:cubicBezTo>
                        <a:pt x="1302" y="6144"/>
                        <a:pt x="1252" y="6195"/>
                        <a:pt x="1252" y="6258"/>
                      </a:cubicBezTo>
                      <a:lnTo>
                        <a:pt x="1252" y="6372"/>
                      </a:lnTo>
                      <a:lnTo>
                        <a:pt x="910" y="6372"/>
                      </a:lnTo>
                      <a:lnTo>
                        <a:pt x="910" y="6258"/>
                      </a:lnTo>
                      <a:cubicBezTo>
                        <a:pt x="910" y="6195"/>
                        <a:pt x="859" y="6144"/>
                        <a:pt x="796" y="6144"/>
                      </a:cubicBezTo>
                      <a:cubicBezTo>
                        <a:pt x="734" y="6144"/>
                        <a:pt x="683" y="6195"/>
                        <a:pt x="683" y="6258"/>
                      </a:cubicBezTo>
                      <a:lnTo>
                        <a:pt x="683" y="6372"/>
                      </a:lnTo>
                      <a:lnTo>
                        <a:pt x="455" y="6372"/>
                      </a:lnTo>
                      <a:lnTo>
                        <a:pt x="455" y="5234"/>
                      </a:lnTo>
                      <a:lnTo>
                        <a:pt x="1263" y="523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72" name="ïSḷidè">
                <a:extLst>
                  <a:ext uri="{FF2B5EF4-FFF2-40B4-BE49-F238E27FC236}">
                    <a16:creationId xmlns:a16="http://schemas.microsoft.com/office/drawing/2014/main" id="{87A9FAEB-3B0D-47BA-98D1-BDD95A116AD2}"/>
                  </a:ext>
                </a:extLst>
              </p:cNvPr>
              <p:cNvGrpSpPr/>
              <p:nvPr/>
            </p:nvGrpSpPr>
            <p:grpSpPr>
              <a:xfrm>
                <a:off x="5561581" y="4551271"/>
                <a:ext cx="367706" cy="367706"/>
                <a:chOff x="3472822" y="3060404"/>
                <a:chExt cx="432428" cy="432428"/>
              </a:xfrm>
            </p:grpSpPr>
            <p:sp>
              <p:nvSpPr>
                <p:cNvPr id="76" name="ïṡ1ïḍé">
                  <a:extLst>
                    <a:ext uri="{FF2B5EF4-FFF2-40B4-BE49-F238E27FC236}">
                      <a16:creationId xmlns:a16="http://schemas.microsoft.com/office/drawing/2014/main" id="{7D3BB7AC-837F-42C5-BF9F-9E109D0415CE}"/>
                    </a:ext>
                  </a:extLst>
                </p:cNvPr>
                <p:cNvSpPr/>
                <p:nvPr/>
              </p:nvSpPr>
              <p:spPr>
                <a:xfrm>
                  <a:off x="3472822" y="3060404"/>
                  <a:ext cx="432428" cy="432428"/>
                </a:xfrm>
                <a:prstGeom prst="ellipse">
                  <a:avLst/>
                </a:prstGeom>
                <a:solidFill>
                  <a:schemeClr val="accent2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7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7" name="îśḷíďe">
                  <a:extLst>
                    <a:ext uri="{FF2B5EF4-FFF2-40B4-BE49-F238E27FC236}">
                      <a16:creationId xmlns:a16="http://schemas.microsoft.com/office/drawing/2014/main" id="{39F23E36-FCB0-4A4B-A58F-FFCFBFE5D8DD}"/>
                    </a:ext>
                  </a:extLst>
                </p:cNvPr>
                <p:cNvSpPr/>
                <p:nvPr/>
              </p:nvSpPr>
              <p:spPr bwMode="auto">
                <a:xfrm>
                  <a:off x="3580275" y="3171861"/>
                  <a:ext cx="217524" cy="209514"/>
                </a:xfrm>
                <a:custGeom>
                  <a:avLst/>
                  <a:gdLst>
                    <a:gd name="T0" fmla="*/ 4096 w 6827"/>
                    <a:gd name="T1" fmla="*/ 4551 h 6827"/>
                    <a:gd name="T2" fmla="*/ 6258 w 6827"/>
                    <a:gd name="T3" fmla="*/ 4096 h 6827"/>
                    <a:gd name="T4" fmla="*/ 2348 w 6827"/>
                    <a:gd name="T5" fmla="*/ 4911 h 6827"/>
                    <a:gd name="T6" fmla="*/ 569 w 6827"/>
                    <a:gd name="T7" fmla="*/ 4551 h 6827"/>
                    <a:gd name="T8" fmla="*/ 569 w 6827"/>
                    <a:gd name="T9" fmla="*/ 3982 h 6827"/>
                    <a:gd name="T10" fmla="*/ 1707 w 6827"/>
                    <a:gd name="T11" fmla="*/ 2503 h 6827"/>
                    <a:gd name="T12" fmla="*/ 3868 w 6827"/>
                    <a:gd name="T13" fmla="*/ 2731 h 6827"/>
                    <a:gd name="T14" fmla="*/ 5827 w 6827"/>
                    <a:gd name="T15" fmla="*/ 2004 h 6827"/>
                    <a:gd name="T16" fmla="*/ 6258 w 6827"/>
                    <a:gd name="T17" fmla="*/ 1820 h 6827"/>
                    <a:gd name="T18" fmla="*/ 4779 w 6827"/>
                    <a:gd name="T19" fmla="*/ 0 h 6827"/>
                    <a:gd name="T20" fmla="*/ 2854 w 6827"/>
                    <a:gd name="T21" fmla="*/ 2381 h 6827"/>
                    <a:gd name="T22" fmla="*/ 1239 w 6827"/>
                    <a:gd name="T23" fmla="*/ 2257 h 6827"/>
                    <a:gd name="T24" fmla="*/ 569 w 6827"/>
                    <a:gd name="T25" fmla="*/ 2844 h 6827"/>
                    <a:gd name="T26" fmla="*/ 569 w 6827"/>
                    <a:gd name="T27" fmla="*/ 2276 h 6827"/>
                    <a:gd name="T28" fmla="*/ 569 w 6827"/>
                    <a:gd name="T29" fmla="*/ 1707 h 6827"/>
                    <a:gd name="T30" fmla="*/ 569 w 6827"/>
                    <a:gd name="T31" fmla="*/ 1138 h 6827"/>
                    <a:gd name="T32" fmla="*/ 569 w 6827"/>
                    <a:gd name="T33" fmla="*/ 569 h 6827"/>
                    <a:gd name="T34" fmla="*/ 341 w 6827"/>
                    <a:gd name="T35" fmla="*/ 0 h 6827"/>
                    <a:gd name="T36" fmla="*/ 114 w 6827"/>
                    <a:gd name="T37" fmla="*/ 569 h 6827"/>
                    <a:gd name="T38" fmla="*/ 114 w 6827"/>
                    <a:gd name="T39" fmla="*/ 1138 h 6827"/>
                    <a:gd name="T40" fmla="*/ 114 w 6827"/>
                    <a:gd name="T41" fmla="*/ 1707 h 6827"/>
                    <a:gd name="T42" fmla="*/ 114 w 6827"/>
                    <a:gd name="T43" fmla="*/ 2276 h 6827"/>
                    <a:gd name="T44" fmla="*/ 114 w 6827"/>
                    <a:gd name="T45" fmla="*/ 2844 h 6827"/>
                    <a:gd name="T46" fmla="*/ 114 w 6827"/>
                    <a:gd name="T47" fmla="*/ 3413 h 6827"/>
                    <a:gd name="T48" fmla="*/ 114 w 6827"/>
                    <a:gd name="T49" fmla="*/ 3982 h 6827"/>
                    <a:gd name="T50" fmla="*/ 114 w 6827"/>
                    <a:gd name="T51" fmla="*/ 4551 h 6827"/>
                    <a:gd name="T52" fmla="*/ 114 w 6827"/>
                    <a:gd name="T53" fmla="*/ 5120 h 6827"/>
                    <a:gd name="T54" fmla="*/ 114 w 6827"/>
                    <a:gd name="T55" fmla="*/ 5689 h 6827"/>
                    <a:gd name="T56" fmla="*/ 114 w 6827"/>
                    <a:gd name="T57" fmla="*/ 6258 h 6827"/>
                    <a:gd name="T58" fmla="*/ 683 w 6827"/>
                    <a:gd name="T59" fmla="*/ 6713 h 6827"/>
                    <a:gd name="T60" fmla="*/ 1252 w 6827"/>
                    <a:gd name="T61" fmla="*/ 6713 h 6827"/>
                    <a:gd name="T62" fmla="*/ 1820 w 6827"/>
                    <a:gd name="T63" fmla="*/ 6713 h 6827"/>
                    <a:gd name="T64" fmla="*/ 2389 w 6827"/>
                    <a:gd name="T65" fmla="*/ 6713 h 6827"/>
                    <a:gd name="T66" fmla="*/ 2958 w 6827"/>
                    <a:gd name="T67" fmla="*/ 6713 h 6827"/>
                    <a:gd name="T68" fmla="*/ 3527 w 6827"/>
                    <a:gd name="T69" fmla="*/ 6713 h 6827"/>
                    <a:gd name="T70" fmla="*/ 4096 w 6827"/>
                    <a:gd name="T71" fmla="*/ 6713 h 6827"/>
                    <a:gd name="T72" fmla="*/ 4665 w 6827"/>
                    <a:gd name="T73" fmla="*/ 6713 h 6827"/>
                    <a:gd name="T74" fmla="*/ 5234 w 6827"/>
                    <a:gd name="T75" fmla="*/ 6713 h 6827"/>
                    <a:gd name="T76" fmla="*/ 5803 w 6827"/>
                    <a:gd name="T77" fmla="*/ 6713 h 6827"/>
                    <a:gd name="T78" fmla="*/ 6371 w 6827"/>
                    <a:gd name="T79" fmla="*/ 6713 h 6827"/>
                    <a:gd name="T80" fmla="*/ 6827 w 6827"/>
                    <a:gd name="T81" fmla="*/ 6485 h 6827"/>
                    <a:gd name="T82" fmla="*/ 6371 w 6827"/>
                    <a:gd name="T83" fmla="*/ 6258 h 6827"/>
                    <a:gd name="T84" fmla="*/ 5803 w 6827"/>
                    <a:gd name="T85" fmla="*/ 6258 h 6827"/>
                    <a:gd name="T86" fmla="*/ 5234 w 6827"/>
                    <a:gd name="T87" fmla="*/ 6258 h 6827"/>
                    <a:gd name="T88" fmla="*/ 4665 w 6827"/>
                    <a:gd name="T89" fmla="*/ 6258 h 6827"/>
                    <a:gd name="T90" fmla="*/ 4096 w 6827"/>
                    <a:gd name="T91" fmla="*/ 6258 h 6827"/>
                    <a:gd name="T92" fmla="*/ 3527 w 6827"/>
                    <a:gd name="T93" fmla="*/ 6258 h 6827"/>
                    <a:gd name="T94" fmla="*/ 2958 w 6827"/>
                    <a:gd name="T95" fmla="*/ 6258 h 6827"/>
                    <a:gd name="T96" fmla="*/ 2389 w 6827"/>
                    <a:gd name="T97" fmla="*/ 6258 h 6827"/>
                    <a:gd name="T98" fmla="*/ 1820 w 6827"/>
                    <a:gd name="T99" fmla="*/ 6258 h 6827"/>
                    <a:gd name="T100" fmla="*/ 1252 w 6827"/>
                    <a:gd name="T101" fmla="*/ 6258 h 6827"/>
                    <a:gd name="T102" fmla="*/ 683 w 6827"/>
                    <a:gd name="T103" fmla="*/ 6258 h 68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6827" h="6827">
                      <a:moveTo>
                        <a:pt x="1263" y="5234"/>
                      </a:moveTo>
                      <a:cubicBezTo>
                        <a:pt x="1316" y="5493"/>
                        <a:pt x="1546" y="5689"/>
                        <a:pt x="1820" y="5689"/>
                      </a:cubicBezTo>
                      <a:cubicBezTo>
                        <a:pt x="2114" y="5689"/>
                        <a:pt x="2354" y="5464"/>
                        <a:pt x="2383" y="5178"/>
                      </a:cubicBezTo>
                      <a:lnTo>
                        <a:pt x="3568" y="4191"/>
                      </a:lnTo>
                      <a:cubicBezTo>
                        <a:pt x="3652" y="4401"/>
                        <a:pt x="3856" y="4551"/>
                        <a:pt x="4096" y="4551"/>
                      </a:cubicBezTo>
                      <a:cubicBezTo>
                        <a:pt x="4348" y="4551"/>
                        <a:pt x="4560" y="4385"/>
                        <a:pt x="4635" y="4157"/>
                      </a:cubicBezTo>
                      <a:lnTo>
                        <a:pt x="5696" y="4736"/>
                      </a:lnTo>
                      <a:cubicBezTo>
                        <a:pt x="5732" y="5016"/>
                        <a:pt x="5969" y="5234"/>
                        <a:pt x="6258" y="5234"/>
                      </a:cubicBezTo>
                      <a:cubicBezTo>
                        <a:pt x="6571" y="5234"/>
                        <a:pt x="6827" y="4979"/>
                        <a:pt x="6827" y="4665"/>
                      </a:cubicBezTo>
                      <a:cubicBezTo>
                        <a:pt x="6827" y="4351"/>
                        <a:pt x="6571" y="4096"/>
                        <a:pt x="6258" y="4096"/>
                      </a:cubicBezTo>
                      <a:cubicBezTo>
                        <a:pt x="6006" y="4096"/>
                        <a:pt x="5794" y="4262"/>
                        <a:pt x="5719" y="4490"/>
                      </a:cubicBezTo>
                      <a:lnTo>
                        <a:pt x="4658" y="3911"/>
                      </a:lnTo>
                      <a:cubicBezTo>
                        <a:pt x="4622" y="3631"/>
                        <a:pt x="4385" y="3413"/>
                        <a:pt x="4096" y="3413"/>
                      </a:cubicBezTo>
                      <a:cubicBezTo>
                        <a:pt x="3802" y="3413"/>
                        <a:pt x="3563" y="3638"/>
                        <a:pt x="3533" y="3924"/>
                      </a:cubicBezTo>
                      <a:lnTo>
                        <a:pt x="2348" y="4911"/>
                      </a:lnTo>
                      <a:cubicBezTo>
                        <a:pt x="2265" y="4701"/>
                        <a:pt x="2060" y="4551"/>
                        <a:pt x="1820" y="4551"/>
                      </a:cubicBezTo>
                      <a:cubicBezTo>
                        <a:pt x="1546" y="4551"/>
                        <a:pt x="1316" y="4747"/>
                        <a:pt x="1263" y="5006"/>
                      </a:cubicBezTo>
                      <a:lnTo>
                        <a:pt x="455" y="5006"/>
                      </a:lnTo>
                      <a:lnTo>
                        <a:pt x="455" y="4551"/>
                      </a:lnTo>
                      <a:lnTo>
                        <a:pt x="569" y="4551"/>
                      </a:lnTo>
                      <a:cubicBezTo>
                        <a:pt x="632" y="4551"/>
                        <a:pt x="683" y="4500"/>
                        <a:pt x="683" y="4437"/>
                      </a:cubicBezTo>
                      <a:cubicBezTo>
                        <a:pt x="683" y="4374"/>
                        <a:pt x="632" y="4324"/>
                        <a:pt x="569" y="4324"/>
                      </a:cubicBezTo>
                      <a:lnTo>
                        <a:pt x="455" y="4324"/>
                      </a:lnTo>
                      <a:lnTo>
                        <a:pt x="455" y="3982"/>
                      </a:lnTo>
                      <a:lnTo>
                        <a:pt x="569" y="3982"/>
                      </a:lnTo>
                      <a:cubicBezTo>
                        <a:pt x="632" y="3982"/>
                        <a:pt x="683" y="3931"/>
                        <a:pt x="683" y="3868"/>
                      </a:cubicBezTo>
                      <a:cubicBezTo>
                        <a:pt x="683" y="3806"/>
                        <a:pt x="632" y="3755"/>
                        <a:pt x="569" y="3755"/>
                      </a:cubicBezTo>
                      <a:lnTo>
                        <a:pt x="480" y="3755"/>
                      </a:lnTo>
                      <a:lnTo>
                        <a:pt x="1407" y="2416"/>
                      </a:lnTo>
                      <a:cubicBezTo>
                        <a:pt x="1494" y="2470"/>
                        <a:pt x="1596" y="2503"/>
                        <a:pt x="1707" y="2503"/>
                      </a:cubicBezTo>
                      <a:cubicBezTo>
                        <a:pt x="1888" y="2503"/>
                        <a:pt x="2048" y="2416"/>
                        <a:pt x="2152" y="2284"/>
                      </a:cubicBezTo>
                      <a:lnTo>
                        <a:pt x="2752" y="2584"/>
                      </a:lnTo>
                      <a:cubicBezTo>
                        <a:pt x="2740" y="2631"/>
                        <a:pt x="2731" y="2680"/>
                        <a:pt x="2731" y="2731"/>
                      </a:cubicBezTo>
                      <a:cubicBezTo>
                        <a:pt x="2731" y="3044"/>
                        <a:pt x="2986" y="3300"/>
                        <a:pt x="3300" y="3300"/>
                      </a:cubicBezTo>
                      <a:cubicBezTo>
                        <a:pt x="3613" y="3300"/>
                        <a:pt x="3868" y="3044"/>
                        <a:pt x="3868" y="2731"/>
                      </a:cubicBezTo>
                      <a:cubicBezTo>
                        <a:pt x="3868" y="2608"/>
                        <a:pt x="3829" y="2496"/>
                        <a:pt x="3763" y="2403"/>
                      </a:cubicBezTo>
                      <a:lnTo>
                        <a:pt x="4488" y="1055"/>
                      </a:lnTo>
                      <a:cubicBezTo>
                        <a:pt x="4574" y="1107"/>
                        <a:pt x="4672" y="1138"/>
                        <a:pt x="4779" y="1138"/>
                      </a:cubicBezTo>
                      <a:cubicBezTo>
                        <a:pt x="4891" y="1138"/>
                        <a:pt x="4995" y="1104"/>
                        <a:pt x="5083" y="1048"/>
                      </a:cubicBezTo>
                      <a:lnTo>
                        <a:pt x="5827" y="2004"/>
                      </a:lnTo>
                      <a:cubicBezTo>
                        <a:pt x="5829" y="2007"/>
                        <a:pt x="5833" y="2009"/>
                        <a:pt x="5836" y="2011"/>
                      </a:cubicBezTo>
                      <a:cubicBezTo>
                        <a:pt x="5745" y="2112"/>
                        <a:pt x="5689" y="2244"/>
                        <a:pt x="5689" y="2389"/>
                      </a:cubicBezTo>
                      <a:cubicBezTo>
                        <a:pt x="5689" y="2703"/>
                        <a:pt x="5944" y="2958"/>
                        <a:pt x="6258" y="2958"/>
                      </a:cubicBezTo>
                      <a:cubicBezTo>
                        <a:pt x="6571" y="2958"/>
                        <a:pt x="6827" y="2703"/>
                        <a:pt x="6827" y="2389"/>
                      </a:cubicBezTo>
                      <a:cubicBezTo>
                        <a:pt x="6827" y="2076"/>
                        <a:pt x="6571" y="1820"/>
                        <a:pt x="6258" y="1820"/>
                      </a:cubicBezTo>
                      <a:cubicBezTo>
                        <a:pt x="6170" y="1820"/>
                        <a:pt x="6087" y="1842"/>
                        <a:pt x="6013" y="1878"/>
                      </a:cubicBezTo>
                      <a:cubicBezTo>
                        <a:pt x="6010" y="1874"/>
                        <a:pt x="6010" y="1869"/>
                        <a:pt x="6006" y="1864"/>
                      </a:cubicBezTo>
                      <a:lnTo>
                        <a:pt x="5248" y="890"/>
                      </a:lnTo>
                      <a:cubicBezTo>
                        <a:pt x="5311" y="798"/>
                        <a:pt x="5348" y="688"/>
                        <a:pt x="5348" y="569"/>
                      </a:cubicBezTo>
                      <a:cubicBezTo>
                        <a:pt x="5348" y="255"/>
                        <a:pt x="5092" y="0"/>
                        <a:pt x="4779" y="0"/>
                      </a:cubicBezTo>
                      <a:cubicBezTo>
                        <a:pt x="4465" y="0"/>
                        <a:pt x="4210" y="255"/>
                        <a:pt x="4210" y="569"/>
                      </a:cubicBezTo>
                      <a:cubicBezTo>
                        <a:pt x="4210" y="691"/>
                        <a:pt x="4249" y="804"/>
                        <a:pt x="4315" y="897"/>
                      </a:cubicBezTo>
                      <a:lnTo>
                        <a:pt x="3590" y="2244"/>
                      </a:lnTo>
                      <a:cubicBezTo>
                        <a:pt x="3505" y="2193"/>
                        <a:pt x="3406" y="2162"/>
                        <a:pt x="3300" y="2162"/>
                      </a:cubicBezTo>
                      <a:cubicBezTo>
                        <a:pt x="3118" y="2162"/>
                        <a:pt x="2959" y="2248"/>
                        <a:pt x="2854" y="2381"/>
                      </a:cubicBezTo>
                      <a:lnTo>
                        <a:pt x="2254" y="2081"/>
                      </a:lnTo>
                      <a:cubicBezTo>
                        <a:pt x="2267" y="2034"/>
                        <a:pt x="2276" y="1985"/>
                        <a:pt x="2276" y="1934"/>
                      </a:cubicBezTo>
                      <a:cubicBezTo>
                        <a:pt x="2276" y="1621"/>
                        <a:pt x="2020" y="1365"/>
                        <a:pt x="1707" y="1365"/>
                      </a:cubicBezTo>
                      <a:cubicBezTo>
                        <a:pt x="1393" y="1365"/>
                        <a:pt x="1138" y="1621"/>
                        <a:pt x="1138" y="1934"/>
                      </a:cubicBezTo>
                      <a:cubicBezTo>
                        <a:pt x="1138" y="2054"/>
                        <a:pt x="1176" y="2166"/>
                        <a:pt x="1239" y="2257"/>
                      </a:cubicBezTo>
                      <a:lnTo>
                        <a:pt x="593" y="3191"/>
                      </a:lnTo>
                      <a:cubicBezTo>
                        <a:pt x="585" y="3189"/>
                        <a:pt x="578" y="3186"/>
                        <a:pt x="569" y="3186"/>
                      </a:cubicBezTo>
                      <a:lnTo>
                        <a:pt x="455" y="3186"/>
                      </a:lnTo>
                      <a:lnTo>
                        <a:pt x="455" y="2844"/>
                      </a:lnTo>
                      <a:lnTo>
                        <a:pt x="569" y="2844"/>
                      </a:lnTo>
                      <a:cubicBezTo>
                        <a:pt x="632" y="2844"/>
                        <a:pt x="683" y="2794"/>
                        <a:pt x="683" y="2731"/>
                      </a:cubicBezTo>
                      <a:cubicBezTo>
                        <a:pt x="683" y="2668"/>
                        <a:pt x="632" y="2617"/>
                        <a:pt x="569" y="2617"/>
                      </a:cubicBezTo>
                      <a:lnTo>
                        <a:pt x="455" y="2617"/>
                      </a:lnTo>
                      <a:lnTo>
                        <a:pt x="455" y="2276"/>
                      </a:lnTo>
                      <a:lnTo>
                        <a:pt x="569" y="2276"/>
                      </a:lnTo>
                      <a:cubicBezTo>
                        <a:pt x="632" y="2276"/>
                        <a:pt x="683" y="2225"/>
                        <a:pt x="683" y="2162"/>
                      </a:cubicBezTo>
                      <a:cubicBezTo>
                        <a:pt x="683" y="2099"/>
                        <a:pt x="632" y="2048"/>
                        <a:pt x="569" y="2048"/>
                      </a:cubicBezTo>
                      <a:lnTo>
                        <a:pt x="455" y="2048"/>
                      </a:lnTo>
                      <a:lnTo>
                        <a:pt x="455" y="1707"/>
                      </a:lnTo>
                      <a:lnTo>
                        <a:pt x="569" y="1707"/>
                      </a:lnTo>
                      <a:cubicBezTo>
                        <a:pt x="632" y="1707"/>
                        <a:pt x="683" y="1656"/>
                        <a:pt x="683" y="1593"/>
                      </a:cubicBezTo>
                      <a:cubicBezTo>
                        <a:pt x="683" y="1530"/>
                        <a:pt x="632" y="1479"/>
                        <a:pt x="569" y="1479"/>
                      </a:cubicBezTo>
                      <a:lnTo>
                        <a:pt x="455" y="1479"/>
                      </a:lnTo>
                      <a:lnTo>
                        <a:pt x="455" y="1138"/>
                      </a:lnTo>
                      <a:lnTo>
                        <a:pt x="569" y="1138"/>
                      </a:lnTo>
                      <a:cubicBezTo>
                        <a:pt x="632" y="1138"/>
                        <a:pt x="683" y="1087"/>
                        <a:pt x="683" y="1024"/>
                      </a:cubicBezTo>
                      <a:cubicBezTo>
                        <a:pt x="683" y="961"/>
                        <a:pt x="632" y="910"/>
                        <a:pt x="569" y="910"/>
                      </a:cubicBezTo>
                      <a:lnTo>
                        <a:pt x="455" y="910"/>
                      </a:lnTo>
                      <a:lnTo>
                        <a:pt x="455" y="569"/>
                      </a:lnTo>
                      <a:lnTo>
                        <a:pt x="569" y="569"/>
                      </a:lnTo>
                      <a:cubicBezTo>
                        <a:pt x="632" y="569"/>
                        <a:pt x="683" y="518"/>
                        <a:pt x="683" y="455"/>
                      </a:cubicBezTo>
                      <a:cubicBezTo>
                        <a:pt x="683" y="392"/>
                        <a:pt x="632" y="341"/>
                        <a:pt x="569" y="341"/>
                      </a:cubicBezTo>
                      <a:lnTo>
                        <a:pt x="455" y="341"/>
                      </a:lnTo>
                      <a:lnTo>
                        <a:pt x="455" y="114"/>
                      </a:lnTo>
                      <a:cubicBezTo>
                        <a:pt x="455" y="51"/>
                        <a:pt x="404" y="0"/>
                        <a:pt x="341" y="0"/>
                      </a:cubicBezTo>
                      <a:cubicBezTo>
                        <a:pt x="278" y="0"/>
                        <a:pt x="228" y="51"/>
                        <a:pt x="228" y="114"/>
                      </a:cubicBezTo>
                      <a:lnTo>
                        <a:pt x="228" y="341"/>
                      </a:lnTo>
                      <a:lnTo>
                        <a:pt x="114" y="341"/>
                      </a:lnTo>
                      <a:cubicBezTo>
                        <a:pt x="51" y="341"/>
                        <a:pt x="0" y="392"/>
                        <a:pt x="0" y="455"/>
                      </a:cubicBezTo>
                      <a:cubicBezTo>
                        <a:pt x="0" y="518"/>
                        <a:pt x="51" y="569"/>
                        <a:pt x="114" y="569"/>
                      </a:cubicBezTo>
                      <a:lnTo>
                        <a:pt x="228" y="569"/>
                      </a:lnTo>
                      <a:lnTo>
                        <a:pt x="228" y="910"/>
                      </a:lnTo>
                      <a:lnTo>
                        <a:pt x="114" y="910"/>
                      </a:lnTo>
                      <a:cubicBezTo>
                        <a:pt x="51" y="910"/>
                        <a:pt x="0" y="961"/>
                        <a:pt x="0" y="1024"/>
                      </a:cubicBezTo>
                      <a:cubicBezTo>
                        <a:pt x="0" y="1087"/>
                        <a:pt x="51" y="1138"/>
                        <a:pt x="114" y="1138"/>
                      </a:cubicBezTo>
                      <a:lnTo>
                        <a:pt x="228" y="1138"/>
                      </a:lnTo>
                      <a:lnTo>
                        <a:pt x="228" y="1479"/>
                      </a:lnTo>
                      <a:lnTo>
                        <a:pt x="114" y="1479"/>
                      </a:lnTo>
                      <a:cubicBezTo>
                        <a:pt x="51" y="1479"/>
                        <a:pt x="0" y="1530"/>
                        <a:pt x="0" y="1593"/>
                      </a:cubicBezTo>
                      <a:cubicBezTo>
                        <a:pt x="0" y="1656"/>
                        <a:pt x="51" y="1707"/>
                        <a:pt x="114" y="1707"/>
                      </a:cubicBezTo>
                      <a:lnTo>
                        <a:pt x="228" y="1707"/>
                      </a:lnTo>
                      <a:lnTo>
                        <a:pt x="228" y="2048"/>
                      </a:lnTo>
                      <a:lnTo>
                        <a:pt x="114" y="2048"/>
                      </a:lnTo>
                      <a:cubicBezTo>
                        <a:pt x="51" y="2048"/>
                        <a:pt x="0" y="2099"/>
                        <a:pt x="0" y="2162"/>
                      </a:cubicBezTo>
                      <a:cubicBezTo>
                        <a:pt x="0" y="2225"/>
                        <a:pt x="51" y="2276"/>
                        <a:pt x="114" y="2276"/>
                      </a:cubicBezTo>
                      <a:lnTo>
                        <a:pt x="228" y="2276"/>
                      </a:lnTo>
                      <a:lnTo>
                        <a:pt x="228" y="2617"/>
                      </a:lnTo>
                      <a:lnTo>
                        <a:pt x="114" y="2617"/>
                      </a:lnTo>
                      <a:cubicBezTo>
                        <a:pt x="51" y="2617"/>
                        <a:pt x="0" y="2668"/>
                        <a:pt x="0" y="2731"/>
                      </a:cubicBezTo>
                      <a:cubicBezTo>
                        <a:pt x="0" y="2794"/>
                        <a:pt x="51" y="2844"/>
                        <a:pt x="114" y="2844"/>
                      </a:cubicBezTo>
                      <a:lnTo>
                        <a:pt x="228" y="2844"/>
                      </a:lnTo>
                      <a:lnTo>
                        <a:pt x="228" y="3186"/>
                      </a:lnTo>
                      <a:lnTo>
                        <a:pt x="114" y="3186"/>
                      </a:lnTo>
                      <a:cubicBezTo>
                        <a:pt x="51" y="3186"/>
                        <a:pt x="0" y="3237"/>
                        <a:pt x="0" y="3300"/>
                      </a:cubicBezTo>
                      <a:cubicBezTo>
                        <a:pt x="0" y="3362"/>
                        <a:pt x="51" y="3413"/>
                        <a:pt x="114" y="3413"/>
                      </a:cubicBezTo>
                      <a:lnTo>
                        <a:pt x="228" y="3413"/>
                      </a:lnTo>
                      <a:lnTo>
                        <a:pt x="228" y="3755"/>
                      </a:lnTo>
                      <a:lnTo>
                        <a:pt x="114" y="3755"/>
                      </a:lnTo>
                      <a:cubicBezTo>
                        <a:pt x="51" y="3755"/>
                        <a:pt x="0" y="3806"/>
                        <a:pt x="0" y="3868"/>
                      </a:cubicBezTo>
                      <a:cubicBezTo>
                        <a:pt x="0" y="3931"/>
                        <a:pt x="51" y="3982"/>
                        <a:pt x="114" y="3982"/>
                      </a:cubicBezTo>
                      <a:lnTo>
                        <a:pt x="228" y="3982"/>
                      </a:lnTo>
                      <a:lnTo>
                        <a:pt x="228" y="4324"/>
                      </a:lnTo>
                      <a:lnTo>
                        <a:pt x="114" y="4324"/>
                      </a:lnTo>
                      <a:cubicBezTo>
                        <a:pt x="51" y="4324"/>
                        <a:pt x="0" y="4374"/>
                        <a:pt x="0" y="4437"/>
                      </a:cubicBezTo>
                      <a:cubicBezTo>
                        <a:pt x="0" y="4500"/>
                        <a:pt x="51" y="4551"/>
                        <a:pt x="114" y="4551"/>
                      </a:cubicBezTo>
                      <a:lnTo>
                        <a:pt x="228" y="4551"/>
                      </a:lnTo>
                      <a:lnTo>
                        <a:pt x="228" y="4892"/>
                      </a:lnTo>
                      <a:lnTo>
                        <a:pt x="114" y="4892"/>
                      </a:lnTo>
                      <a:cubicBezTo>
                        <a:pt x="51" y="4892"/>
                        <a:pt x="0" y="4943"/>
                        <a:pt x="0" y="5006"/>
                      </a:cubicBezTo>
                      <a:cubicBezTo>
                        <a:pt x="0" y="5069"/>
                        <a:pt x="51" y="5120"/>
                        <a:pt x="114" y="5120"/>
                      </a:cubicBezTo>
                      <a:lnTo>
                        <a:pt x="228" y="5120"/>
                      </a:lnTo>
                      <a:lnTo>
                        <a:pt x="228" y="5461"/>
                      </a:lnTo>
                      <a:lnTo>
                        <a:pt x="114" y="5461"/>
                      </a:lnTo>
                      <a:cubicBezTo>
                        <a:pt x="51" y="5461"/>
                        <a:pt x="0" y="5512"/>
                        <a:pt x="0" y="5575"/>
                      </a:cubicBezTo>
                      <a:cubicBezTo>
                        <a:pt x="0" y="5638"/>
                        <a:pt x="51" y="5689"/>
                        <a:pt x="114" y="5689"/>
                      </a:cubicBezTo>
                      <a:lnTo>
                        <a:pt x="228" y="5689"/>
                      </a:lnTo>
                      <a:lnTo>
                        <a:pt x="228" y="6030"/>
                      </a:lnTo>
                      <a:lnTo>
                        <a:pt x="114" y="6030"/>
                      </a:lnTo>
                      <a:cubicBezTo>
                        <a:pt x="51" y="6030"/>
                        <a:pt x="0" y="6081"/>
                        <a:pt x="0" y="6144"/>
                      </a:cubicBezTo>
                      <a:cubicBezTo>
                        <a:pt x="0" y="6207"/>
                        <a:pt x="51" y="6258"/>
                        <a:pt x="114" y="6258"/>
                      </a:cubicBezTo>
                      <a:lnTo>
                        <a:pt x="228" y="6258"/>
                      </a:lnTo>
                      <a:lnTo>
                        <a:pt x="228" y="6485"/>
                      </a:lnTo>
                      <a:cubicBezTo>
                        <a:pt x="228" y="6548"/>
                        <a:pt x="278" y="6599"/>
                        <a:pt x="341" y="6599"/>
                      </a:cubicBezTo>
                      <a:lnTo>
                        <a:pt x="683" y="6599"/>
                      </a:lnTo>
                      <a:lnTo>
                        <a:pt x="683" y="6713"/>
                      </a:lnTo>
                      <a:cubicBezTo>
                        <a:pt x="683" y="6776"/>
                        <a:pt x="734" y="6827"/>
                        <a:pt x="796" y="6827"/>
                      </a:cubicBezTo>
                      <a:cubicBezTo>
                        <a:pt x="859" y="6827"/>
                        <a:pt x="910" y="6776"/>
                        <a:pt x="910" y="6713"/>
                      </a:cubicBezTo>
                      <a:lnTo>
                        <a:pt x="910" y="6599"/>
                      </a:lnTo>
                      <a:lnTo>
                        <a:pt x="1252" y="6599"/>
                      </a:lnTo>
                      <a:lnTo>
                        <a:pt x="1252" y="6713"/>
                      </a:lnTo>
                      <a:cubicBezTo>
                        <a:pt x="1252" y="6776"/>
                        <a:pt x="1302" y="6827"/>
                        <a:pt x="1365" y="6827"/>
                      </a:cubicBezTo>
                      <a:cubicBezTo>
                        <a:pt x="1428" y="6827"/>
                        <a:pt x="1479" y="6776"/>
                        <a:pt x="1479" y="6713"/>
                      </a:cubicBezTo>
                      <a:lnTo>
                        <a:pt x="1479" y="6599"/>
                      </a:lnTo>
                      <a:lnTo>
                        <a:pt x="1820" y="6599"/>
                      </a:lnTo>
                      <a:lnTo>
                        <a:pt x="1820" y="6713"/>
                      </a:lnTo>
                      <a:cubicBezTo>
                        <a:pt x="1820" y="6776"/>
                        <a:pt x="1871" y="6827"/>
                        <a:pt x="1934" y="6827"/>
                      </a:cubicBezTo>
                      <a:cubicBezTo>
                        <a:pt x="1997" y="6827"/>
                        <a:pt x="2048" y="6776"/>
                        <a:pt x="2048" y="6713"/>
                      </a:cubicBezTo>
                      <a:lnTo>
                        <a:pt x="2048" y="6599"/>
                      </a:lnTo>
                      <a:lnTo>
                        <a:pt x="2389" y="6599"/>
                      </a:lnTo>
                      <a:lnTo>
                        <a:pt x="2389" y="6713"/>
                      </a:lnTo>
                      <a:cubicBezTo>
                        <a:pt x="2389" y="6776"/>
                        <a:pt x="2440" y="6827"/>
                        <a:pt x="2503" y="6827"/>
                      </a:cubicBezTo>
                      <a:cubicBezTo>
                        <a:pt x="2566" y="6827"/>
                        <a:pt x="2617" y="6776"/>
                        <a:pt x="2617" y="6713"/>
                      </a:cubicBezTo>
                      <a:lnTo>
                        <a:pt x="2617" y="6599"/>
                      </a:lnTo>
                      <a:lnTo>
                        <a:pt x="2958" y="6599"/>
                      </a:lnTo>
                      <a:lnTo>
                        <a:pt x="2958" y="6713"/>
                      </a:lnTo>
                      <a:cubicBezTo>
                        <a:pt x="2958" y="6776"/>
                        <a:pt x="3009" y="6827"/>
                        <a:pt x="3072" y="6827"/>
                      </a:cubicBezTo>
                      <a:cubicBezTo>
                        <a:pt x="3135" y="6827"/>
                        <a:pt x="3186" y="6776"/>
                        <a:pt x="3186" y="6713"/>
                      </a:cubicBezTo>
                      <a:lnTo>
                        <a:pt x="3186" y="6599"/>
                      </a:lnTo>
                      <a:lnTo>
                        <a:pt x="3527" y="6599"/>
                      </a:lnTo>
                      <a:lnTo>
                        <a:pt x="3527" y="6713"/>
                      </a:lnTo>
                      <a:cubicBezTo>
                        <a:pt x="3527" y="6776"/>
                        <a:pt x="3578" y="6827"/>
                        <a:pt x="3641" y="6827"/>
                      </a:cubicBezTo>
                      <a:cubicBezTo>
                        <a:pt x="3704" y="6827"/>
                        <a:pt x="3755" y="6776"/>
                        <a:pt x="3755" y="6713"/>
                      </a:cubicBezTo>
                      <a:lnTo>
                        <a:pt x="3755" y="6599"/>
                      </a:lnTo>
                      <a:lnTo>
                        <a:pt x="4096" y="6599"/>
                      </a:lnTo>
                      <a:lnTo>
                        <a:pt x="4096" y="6713"/>
                      </a:lnTo>
                      <a:cubicBezTo>
                        <a:pt x="4096" y="6776"/>
                        <a:pt x="4147" y="6827"/>
                        <a:pt x="4210" y="6827"/>
                      </a:cubicBezTo>
                      <a:cubicBezTo>
                        <a:pt x="4273" y="6827"/>
                        <a:pt x="4323" y="6776"/>
                        <a:pt x="4323" y="6713"/>
                      </a:cubicBezTo>
                      <a:lnTo>
                        <a:pt x="4323" y="6599"/>
                      </a:lnTo>
                      <a:lnTo>
                        <a:pt x="4665" y="6599"/>
                      </a:lnTo>
                      <a:lnTo>
                        <a:pt x="4665" y="6713"/>
                      </a:lnTo>
                      <a:cubicBezTo>
                        <a:pt x="4665" y="6776"/>
                        <a:pt x="4716" y="6827"/>
                        <a:pt x="4779" y="6827"/>
                      </a:cubicBezTo>
                      <a:cubicBezTo>
                        <a:pt x="4842" y="6827"/>
                        <a:pt x="4892" y="6776"/>
                        <a:pt x="4892" y="6713"/>
                      </a:cubicBezTo>
                      <a:lnTo>
                        <a:pt x="4892" y="6599"/>
                      </a:lnTo>
                      <a:lnTo>
                        <a:pt x="5234" y="6599"/>
                      </a:lnTo>
                      <a:lnTo>
                        <a:pt x="5234" y="6713"/>
                      </a:lnTo>
                      <a:cubicBezTo>
                        <a:pt x="5234" y="6776"/>
                        <a:pt x="5285" y="6827"/>
                        <a:pt x="5347" y="6827"/>
                      </a:cubicBezTo>
                      <a:cubicBezTo>
                        <a:pt x="5410" y="6827"/>
                        <a:pt x="5461" y="6776"/>
                        <a:pt x="5461" y="6713"/>
                      </a:cubicBezTo>
                      <a:lnTo>
                        <a:pt x="5461" y="6599"/>
                      </a:lnTo>
                      <a:lnTo>
                        <a:pt x="5803" y="6599"/>
                      </a:lnTo>
                      <a:lnTo>
                        <a:pt x="5803" y="6713"/>
                      </a:lnTo>
                      <a:cubicBezTo>
                        <a:pt x="5803" y="6776"/>
                        <a:pt x="5853" y="6827"/>
                        <a:pt x="5916" y="6827"/>
                      </a:cubicBezTo>
                      <a:cubicBezTo>
                        <a:pt x="5979" y="6827"/>
                        <a:pt x="6030" y="6776"/>
                        <a:pt x="6030" y="6713"/>
                      </a:cubicBezTo>
                      <a:lnTo>
                        <a:pt x="6030" y="6599"/>
                      </a:lnTo>
                      <a:lnTo>
                        <a:pt x="6371" y="6599"/>
                      </a:lnTo>
                      <a:lnTo>
                        <a:pt x="6371" y="6713"/>
                      </a:lnTo>
                      <a:cubicBezTo>
                        <a:pt x="6371" y="6776"/>
                        <a:pt x="6422" y="6827"/>
                        <a:pt x="6485" y="6827"/>
                      </a:cubicBezTo>
                      <a:cubicBezTo>
                        <a:pt x="6548" y="6827"/>
                        <a:pt x="6599" y="6776"/>
                        <a:pt x="6599" y="6713"/>
                      </a:cubicBezTo>
                      <a:lnTo>
                        <a:pt x="6599" y="6599"/>
                      </a:lnTo>
                      <a:lnTo>
                        <a:pt x="6713" y="6599"/>
                      </a:lnTo>
                      <a:cubicBezTo>
                        <a:pt x="6776" y="6599"/>
                        <a:pt x="6827" y="6548"/>
                        <a:pt x="6827" y="6485"/>
                      </a:cubicBezTo>
                      <a:cubicBezTo>
                        <a:pt x="6827" y="6422"/>
                        <a:pt x="6776" y="6372"/>
                        <a:pt x="6713" y="6372"/>
                      </a:cubicBezTo>
                      <a:lnTo>
                        <a:pt x="6599" y="6372"/>
                      </a:lnTo>
                      <a:lnTo>
                        <a:pt x="6599" y="6258"/>
                      </a:lnTo>
                      <a:cubicBezTo>
                        <a:pt x="6599" y="6195"/>
                        <a:pt x="6548" y="6144"/>
                        <a:pt x="6485" y="6144"/>
                      </a:cubicBezTo>
                      <a:cubicBezTo>
                        <a:pt x="6422" y="6144"/>
                        <a:pt x="6371" y="6195"/>
                        <a:pt x="6371" y="6258"/>
                      </a:cubicBezTo>
                      <a:lnTo>
                        <a:pt x="6371" y="6372"/>
                      </a:lnTo>
                      <a:lnTo>
                        <a:pt x="6030" y="6372"/>
                      </a:lnTo>
                      <a:lnTo>
                        <a:pt x="6030" y="6258"/>
                      </a:lnTo>
                      <a:cubicBezTo>
                        <a:pt x="6030" y="6195"/>
                        <a:pt x="5979" y="6144"/>
                        <a:pt x="5916" y="6144"/>
                      </a:cubicBezTo>
                      <a:cubicBezTo>
                        <a:pt x="5853" y="6144"/>
                        <a:pt x="5803" y="6195"/>
                        <a:pt x="5803" y="6258"/>
                      </a:cubicBezTo>
                      <a:lnTo>
                        <a:pt x="5803" y="6372"/>
                      </a:lnTo>
                      <a:lnTo>
                        <a:pt x="5461" y="6372"/>
                      </a:lnTo>
                      <a:lnTo>
                        <a:pt x="5461" y="6258"/>
                      </a:lnTo>
                      <a:cubicBezTo>
                        <a:pt x="5461" y="6195"/>
                        <a:pt x="5410" y="6144"/>
                        <a:pt x="5347" y="6144"/>
                      </a:cubicBezTo>
                      <a:cubicBezTo>
                        <a:pt x="5285" y="6144"/>
                        <a:pt x="5234" y="6195"/>
                        <a:pt x="5234" y="6258"/>
                      </a:cubicBezTo>
                      <a:lnTo>
                        <a:pt x="5234" y="6372"/>
                      </a:lnTo>
                      <a:lnTo>
                        <a:pt x="4892" y="6372"/>
                      </a:lnTo>
                      <a:lnTo>
                        <a:pt x="4892" y="6258"/>
                      </a:lnTo>
                      <a:cubicBezTo>
                        <a:pt x="4892" y="6195"/>
                        <a:pt x="4842" y="6144"/>
                        <a:pt x="4779" y="6144"/>
                      </a:cubicBezTo>
                      <a:cubicBezTo>
                        <a:pt x="4716" y="6144"/>
                        <a:pt x="4665" y="6195"/>
                        <a:pt x="4665" y="6258"/>
                      </a:cubicBezTo>
                      <a:lnTo>
                        <a:pt x="4665" y="6372"/>
                      </a:lnTo>
                      <a:lnTo>
                        <a:pt x="4323" y="6372"/>
                      </a:lnTo>
                      <a:lnTo>
                        <a:pt x="4323" y="6258"/>
                      </a:lnTo>
                      <a:cubicBezTo>
                        <a:pt x="4323" y="6195"/>
                        <a:pt x="4273" y="6144"/>
                        <a:pt x="4210" y="6144"/>
                      </a:cubicBezTo>
                      <a:cubicBezTo>
                        <a:pt x="4147" y="6144"/>
                        <a:pt x="4096" y="6195"/>
                        <a:pt x="4096" y="6258"/>
                      </a:cubicBezTo>
                      <a:lnTo>
                        <a:pt x="4096" y="6372"/>
                      </a:lnTo>
                      <a:lnTo>
                        <a:pt x="3755" y="6372"/>
                      </a:lnTo>
                      <a:lnTo>
                        <a:pt x="3755" y="6258"/>
                      </a:lnTo>
                      <a:cubicBezTo>
                        <a:pt x="3755" y="6195"/>
                        <a:pt x="3704" y="6144"/>
                        <a:pt x="3641" y="6144"/>
                      </a:cubicBezTo>
                      <a:cubicBezTo>
                        <a:pt x="3578" y="6144"/>
                        <a:pt x="3527" y="6195"/>
                        <a:pt x="3527" y="6258"/>
                      </a:cubicBezTo>
                      <a:lnTo>
                        <a:pt x="3527" y="6372"/>
                      </a:lnTo>
                      <a:lnTo>
                        <a:pt x="3186" y="6372"/>
                      </a:lnTo>
                      <a:lnTo>
                        <a:pt x="3186" y="6258"/>
                      </a:lnTo>
                      <a:cubicBezTo>
                        <a:pt x="3186" y="6195"/>
                        <a:pt x="3135" y="6144"/>
                        <a:pt x="3072" y="6144"/>
                      </a:cubicBezTo>
                      <a:cubicBezTo>
                        <a:pt x="3009" y="6144"/>
                        <a:pt x="2958" y="6195"/>
                        <a:pt x="2958" y="6258"/>
                      </a:cubicBezTo>
                      <a:lnTo>
                        <a:pt x="2958" y="6372"/>
                      </a:lnTo>
                      <a:lnTo>
                        <a:pt x="2617" y="6372"/>
                      </a:lnTo>
                      <a:lnTo>
                        <a:pt x="2617" y="6258"/>
                      </a:lnTo>
                      <a:cubicBezTo>
                        <a:pt x="2617" y="6195"/>
                        <a:pt x="2566" y="6144"/>
                        <a:pt x="2503" y="6144"/>
                      </a:cubicBezTo>
                      <a:cubicBezTo>
                        <a:pt x="2440" y="6144"/>
                        <a:pt x="2389" y="6195"/>
                        <a:pt x="2389" y="6258"/>
                      </a:cubicBezTo>
                      <a:lnTo>
                        <a:pt x="2389" y="6372"/>
                      </a:lnTo>
                      <a:lnTo>
                        <a:pt x="2048" y="6372"/>
                      </a:lnTo>
                      <a:lnTo>
                        <a:pt x="2048" y="6258"/>
                      </a:lnTo>
                      <a:cubicBezTo>
                        <a:pt x="2048" y="6195"/>
                        <a:pt x="1997" y="6144"/>
                        <a:pt x="1934" y="6144"/>
                      </a:cubicBezTo>
                      <a:cubicBezTo>
                        <a:pt x="1871" y="6144"/>
                        <a:pt x="1820" y="6195"/>
                        <a:pt x="1820" y="6258"/>
                      </a:cubicBezTo>
                      <a:lnTo>
                        <a:pt x="1820" y="6372"/>
                      </a:lnTo>
                      <a:lnTo>
                        <a:pt x="1479" y="6372"/>
                      </a:lnTo>
                      <a:lnTo>
                        <a:pt x="1479" y="6258"/>
                      </a:lnTo>
                      <a:cubicBezTo>
                        <a:pt x="1479" y="6195"/>
                        <a:pt x="1428" y="6144"/>
                        <a:pt x="1365" y="6144"/>
                      </a:cubicBezTo>
                      <a:cubicBezTo>
                        <a:pt x="1302" y="6144"/>
                        <a:pt x="1252" y="6195"/>
                        <a:pt x="1252" y="6258"/>
                      </a:cubicBezTo>
                      <a:lnTo>
                        <a:pt x="1252" y="6372"/>
                      </a:lnTo>
                      <a:lnTo>
                        <a:pt x="910" y="6372"/>
                      </a:lnTo>
                      <a:lnTo>
                        <a:pt x="910" y="6258"/>
                      </a:lnTo>
                      <a:cubicBezTo>
                        <a:pt x="910" y="6195"/>
                        <a:pt x="859" y="6144"/>
                        <a:pt x="796" y="6144"/>
                      </a:cubicBezTo>
                      <a:cubicBezTo>
                        <a:pt x="734" y="6144"/>
                        <a:pt x="683" y="6195"/>
                        <a:pt x="683" y="6258"/>
                      </a:cubicBezTo>
                      <a:lnTo>
                        <a:pt x="683" y="6372"/>
                      </a:lnTo>
                      <a:lnTo>
                        <a:pt x="455" y="6372"/>
                      </a:lnTo>
                      <a:lnTo>
                        <a:pt x="455" y="5234"/>
                      </a:lnTo>
                      <a:lnTo>
                        <a:pt x="1263" y="523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73" name="îŝľiďê">
                <a:extLst>
                  <a:ext uri="{FF2B5EF4-FFF2-40B4-BE49-F238E27FC236}">
                    <a16:creationId xmlns:a16="http://schemas.microsoft.com/office/drawing/2014/main" id="{2B097065-31DC-4C84-B894-EC1E67E0E6E9}"/>
                  </a:ext>
                </a:extLst>
              </p:cNvPr>
              <p:cNvGrpSpPr/>
              <p:nvPr/>
            </p:nvGrpSpPr>
            <p:grpSpPr>
              <a:xfrm>
                <a:off x="6383919" y="5531318"/>
                <a:ext cx="367706" cy="367706"/>
                <a:chOff x="3472822" y="3060404"/>
                <a:chExt cx="432428" cy="432428"/>
              </a:xfrm>
            </p:grpSpPr>
            <p:sp>
              <p:nvSpPr>
                <p:cNvPr id="74" name="ïśḻïde">
                  <a:extLst>
                    <a:ext uri="{FF2B5EF4-FFF2-40B4-BE49-F238E27FC236}">
                      <a16:creationId xmlns:a16="http://schemas.microsoft.com/office/drawing/2014/main" id="{7D3BB7AC-837F-42C5-BF9F-9E109D0415CE}"/>
                    </a:ext>
                  </a:extLst>
                </p:cNvPr>
                <p:cNvSpPr/>
                <p:nvPr/>
              </p:nvSpPr>
              <p:spPr>
                <a:xfrm>
                  <a:off x="3472822" y="3060404"/>
                  <a:ext cx="432428" cy="432428"/>
                </a:xfrm>
                <a:prstGeom prst="ellipse">
                  <a:avLst/>
                </a:prstGeom>
                <a:solidFill>
                  <a:schemeClr val="accent2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7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5" name="ï$ļïḓé">
                  <a:extLst>
                    <a:ext uri="{FF2B5EF4-FFF2-40B4-BE49-F238E27FC236}">
                      <a16:creationId xmlns:a16="http://schemas.microsoft.com/office/drawing/2014/main" id="{39F23E36-FCB0-4A4B-A58F-FFCFBFE5D8DD}"/>
                    </a:ext>
                  </a:extLst>
                </p:cNvPr>
                <p:cNvSpPr/>
                <p:nvPr/>
              </p:nvSpPr>
              <p:spPr bwMode="auto">
                <a:xfrm>
                  <a:off x="3580275" y="3171861"/>
                  <a:ext cx="217524" cy="209514"/>
                </a:xfrm>
                <a:custGeom>
                  <a:avLst/>
                  <a:gdLst>
                    <a:gd name="T0" fmla="*/ 4096 w 6827"/>
                    <a:gd name="T1" fmla="*/ 4551 h 6827"/>
                    <a:gd name="T2" fmla="*/ 6258 w 6827"/>
                    <a:gd name="T3" fmla="*/ 4096 h 6827"/>
                    <a:gd name="T4" fmla="*/ 2348 w 6827"/>
                    <a:gd name="T5" fmla="*/ 4911 h 6827"/>
                    <a:gd name="T6" fmla="*/ 569 w 6827"/>
                    <a:gd name="T7" fmla="*/ 4551 h 6827"/>
                    <a:gd name="T8" fmla="*/ 569 w 6827"/>
                    <a:gd name="T9" fmla="*/ 3982 h 6827"/>
                    <a:gd name="T10" fmla="*/ 1707 w 6827"/>
                    <a:gd name="T11" fmla="*/ 2503 h 6827"/>
                    <a:gd name="T12" fmla="*/ 3868 w 6827"/>
                    <a:gd name="T13" fmla="*/ 2731 h 6827"/>
                    <a:gd name="T14" fmla="*/ 5827 w 6827"/>
                    <a:gd name="T15" fmla="*/ 2004 h 6827"/>
                    <a:gd name="T16" fmla="*/ 6258 w 6827"/>
                    <a:gd name="T17" fmla="*/ 1820 h 6827"/>
                    <a:gd name="T18" fmla="*/ 4779 w 6827"/>
                    <a:gd name="T19" fmla="*/ 0 h 6827"/>
                    <a:gd name="T20" fmla="*/ 2854 w 6827"/>
                    <a:gd name="T21" fmla="*/ 2381 h 6827"/>
                    <a:gd name="T22" fmla="*/ 1239 w 6827"/>
                    <a:gd name="T23" fmla="*/ 2257 h 6827"/>
                    <a:gd name="T24" fmla="*/ 569 w 6827"/>
                    <a:gd name="T25" fmla="*/ 2844 h 6827"/>
                    <a:gd name="T26" fmla="*/ 569 w 6827"/>
                    <a:gd name="T27" fmla="*/ 2276 h 6827"/>
                    <a:gd name="T28" fmla="*/ 569 w 6827"/>
                    <a:gd name="T29" fmla="*/ 1707 h 6827"/>
                    <a:gd name="T30" fmla="*/ 569 w 6827"/>
                    <a:gd name="T31" fmla="*/ 1138 h 6827"/>
                    <a:gd name="T32" fmla="*/ 569 w 6827"/>
                    <a:gd name="T33" fmla="*/ 569 h 6827"/>
                    <a:gd name="T34" fmla="*/ 341 w 6827"/>
                    <a:gd name="T35" fmla="*/ 0 h 6827"/>
                    <a:gd name="T36" fmla="*/ 114 w 6827"/>
                    <a:gd name="T37" fmla="*/ 569 h 6827"/>
                    <a:gd name="T38" fmla="*/ 114 w 6827"/>
                    <a:gd name="T39" fmla="*/ 1138 h 6827"/>
                    <a:gd name="T40" fmla="*/ 114 w 6827"/>
                    <a:gd name="T41" fmla="*/ 1707 h 6827"/>
                    <a:gd name="T42" fmla="*/ 114 w 6827"/>
                    <a:gd name="T43" fmla="*/ 2276 h 6827"/>
                    <a:gd name="T44" fmla="*/ 114 w 6827"/>
                    <a:gd name="T45" fmla="*/ 2844 h 6827"/>
                    <a:gd name="T46" fmla="*/ 114 w 6827"/>
                    <a:gd name="T47" fmla="*/ 3413 h 6827"/>
                    <a:gd name="T48" fmla="*/ 114 w 6827"/>
                    <a:gd name="T49" fmla="*/ 3982 h 6827"/>
                    <a:gd name="T50" fmla="*/ 114 w 6827"/>
                    <a:gd name="T51" fmla="*/ 4551 h 6827"/>
                    <a:gd name="T52" fmla="*/ 114 w 6827"/>
                    <a:gd name="T53" fmla="*/ 5120 h 6827"/>
                    <a:gd name="T54" fmla="*/ 114 w 6827"/>
                    <a:gd name="T55" fmla="*/ 5689 h 6827"/>
                    <a:gd name="T56" fmla="*/ 114 w 6827"/>
                    <a:gd name="T57" fmla="*/ 6258 h 6827"/>
                    <a:gd name="T58" fmla="*/ 683 w 6827"/>
                    <a:gd name="T59" fmla="*/ 6713 h 6827"/>
                    <a:gd name="T60" fmla="*/ 1252 w 6827"/>
                    <a:gd name="T61" fmla="*/ 6713 h 6827"/>
                    <a:gd name="T62" fmla="*/ 1820 w 6827"/>
                    <a:gd name="T63" fmla="*/ 6713 h 6827"/>
                    <a:gd name="T64" fmla="*/ 2389 w 6827"/>
                    <a:gd name="T65" fmla="*/ 6713 h 6827"/>
                    <a:gd name="T66" fmla="*/ 2958 w 6827"/>
                    <a:gd name="T67" fmla="*/ 6713 h 6827"/>
                    <a:gd name="T68" fmla="*/ 3527 w 6827"/>
                    <a:gd name="T69" fmla="*/ 6713 h 6827"/>
                    <a:gd name="T70" fmla="*/ 4096 w 6827"/>
                    <a:gd name="T71" fmla="*/ 6713 h 6827"/>
                    <a:gd name="T72" fmla="*/ 4665 w 6827"/>
                    <a:gd name="T73" fmla="*/ 6713 h 6827"/>
                    <a:gd name="T74" fmla="*/ 5234 w 6827"/>
                    <a:gd name="T75" fmla="*/ 6713 h 6827"/>
                    <a:gd name="T76" fmla="*/ 5803 w 6827"/>
                    <a:gd name="T77" fmla="*/ 6713 h 6827"/>
                    <a:gd name="T78" fmla="*/ 6371 w 6827"/>
                    <a:gd name="T79" fmla="*/ 6713 h 6827"/>
                    <a:gd name="T80" fmla="*/ 6827 w 6827"/>
                    <a:gd name="T81" fmla="*/ 6485 h 6827"/>
                    <a:gd name="T82" fmla="*/ 6371 w 6827"/>
                    <a:gd name="T83" fmla="*/ 6258 h 6827"/>
                    <a:gd name="T84" fmla="*/ 5803 w 6827"/>
                    <a:gd name="T85" fmla="*/ 6258 h 6827"/>
                    <a:gd name="T86" fmla="*/ 5234 w 6827"/>
                    <a:gd name="T87" fmla="*/ 6258 h 6827"/>
                    <a:gd name="T88" fmla="*/ 4665 w 6827"/>
                    <a:gd name="T89" fmla="*/ 6258 h 6827"/>
                    <a:gd name="T90" fmla="*/ 4096 w 6827"/>
                    <a:gd name="T91" fmla="*/ 6258 h 6827"/>
                    <a:gd name="T92" fmla="*/ 3527 w 6827"/>
                    <a:gd name="T93" fmla="*/ 6258 h 6827"/>
                    <a:gd name="T94" fmla="*/ 2958 w 6827"/>
                    <a:gd name="T95" fmla="*/ 6258 h 6827"/>
                    <a:gd name="T96" fmla="*/ 2389 w 6827"/>
                    <a:gd name="T97" fmla="*/ 6258 h 6827"/>
                    <a:gd name="T98" fmla="*/ 1820 w 6827"/>
                    <a:gd name="T99" fmla="*/ 6258 h 6827"/>
                    <a:gd name="T100" fmla="*/ 1252 w 6827"/>
                    <a:gd name="T101" fmla="*/ 6258 h 6827"/>
                    <a:gd name="T102" fmla="*/ 683 w 6827"/>
                    <a:gd name="T103" fmla="*/ 6258 h 68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6827" h="6827">
                      <a:moveTo>
                        <a:pt x="1263" y="5234"/>
                      </a:moveTo>
                      <a:cubicBezTo>
                        <a:pt x="1316" y="5493"/>
                        <a:pt x="1546" y="5689"/>
                        <a:pt x="1820" y="5689"/>
                      </a:cubicBezTo>
                      <a:cubicBezTo>
                        <a:pt x="2114" y="5689"/>
                        <a:pt x="2354" y="5464"/>
                        <a:pt x="2383" y="5178"/>
                      </a:cubicBezTo>
                      <a:lnTo>
                        <a:pt x="3568" y="4191"/>
                      </a:lnTo>
                      <a:cubicBezTo>
                        <a:pt x="3652" y="4401"/>
                        <a:pt x="3856" y="4551"/>
                        <a:pt x="4096" y="4551"/>
                      </a:cubicBezTo>
                      <a:cubicBezTo>
                        <a:pt x="4348" y="4551"/>
                        <a:pt x="4560" y="4385"/>
                        <a:pt x="4635" y="4157"/>
                      </a:cubicBezTo>
                      <a:lnTo>
                        <a:pt x="5696" y="4736"/>
                      </a:lnTo>
                      <a:cubicBezTo>
                        <a:pt x="5732" y="5016"/>
                        <a:pt x="5969" y="5234"/>
                        <a:pt x="6258" y="5234"/>
                      </a:cubicBezTo>
                      <a:cubicBezTo>
                        <a:pt x="6571" y="5234"/>
                        <a:pt x="6827" y="4979"/>
                        <a:pt x="6827" y="4665"/>
                      </a:cubicBezTo>
                      <a:cubicBezTo>
                        <a:pt x="6827" y="4351"/>
                        <a:pt x="6571" y="4096"/>
                        <a:pt x="6258" y="4096"/>
                      </a:cubicBezTo>
                      <a:cubicBezTo>
                        <a:pt x="6006" y="4096"/>
                        <a:pt x="5794" y="4262"/>
                        <a:pt x="5719" y="4490"/>
                      </a:cubicBezTo>
                      <a:lnTo>
                        <a:pt x="4658" y="3911"/>
                      </a:lnTo>
                      <a:cubicBezTo>
                        <a:pt x="4622" y="3631"/>
                        <a:pt x="4385" y="3413"/>
                        <a:pt x="4096" y="3413"/>
                      </a:cubicBezTo>
                      <a:cubicBezTo>
                        <a:pt x="3802" y="3413"/>
                        <a:pt x="3563" y="3638"/>
                        <a:pt x="3533" y="3924"/>
                      </a:cubicBezTo>
                      <a:lnTo>
                        <a:pt x="2348" y="4911"/>
                      </a:lnTo>
                      <a:cubicBezTo>
                        <a:pt x="2265" y="4701"/>
                        <a:pt x="2060" y="4551"/>
                        <a:pt x="1820" y="4551"/>
                      </a:cubicBezTo>
                      <a:cubicBezTo>
                        <a:pt x="1546" y="4551"/>
                        <a:pt x="1316" y="4747"/>
                        <a:pt x="1263" y="5006"/>
                      </a:cubicBezTo>
                      <a:lnTo>
                        <a:pt x="455" y="5006"/>
                      </a:lnTo>
                      <a:lnTo>
                        <a:pt x="455" y="4551"/>
                      </a:lnTo>
                      <a:lnTo>
                        <a:pt x="569" y="4551"/>
                      </a:lnTo>
                      <a:cubicBezTo>
                        <a:pt x="632" y="4551"/>
                        <a:pt x="683" y="4500"/>
                        <a:pt x="683" y="4437"/>
                      </a:cubicBezTo>
                      <a:cubicBezTo>
                        <a:pt x="683" y="4374"/>
                        <a:pt x="632" y="4324"/>
                        <a:pt x="569" y="4324"/>
                      </a:cubicBezTo>
                      <a:lnTo>
                        <a:pt x="455" y="4324"/>
                      </a:lnTo>
                      <a:lnTo>
                        <a:pt x="455" y="3982"/>
                      </a:lnTo>
                      <a:lnTo>
                        <a:pt x="569" y="3982"/>
                      </a:lnTo>
                      <a:cubicBezTo>
                        <a:pt x="632" y="3982"/>
                        <a:pt x="683" y="3931"/>
                        <a:pt x="683" y="3868"/>
                      </a:cubicBezTo>
                      <a:cubicBezTo>
                        <a:pt x="683" y="3806"/>
                        <a:pt x="632" y="3755"/>
                        <a:pt x="569" y="3755"/>
                      </a:cubicBezTo>
                      <a:lnTo>
                        <a:pt x="480" y="3755"/>
                      </a:lnTo>
                      <a:lnTo>
                        <a:pt x="1407" y="2416"/>
                      </a:lnTo>
                      <a:cubicBezTo>
                        <a:pt x="1494" y="2470"/>
                        <a:pt x="1596" y="2503"/>
                        <a:pt x="1707" y="2503"/>
                      </a:cubicBezTo>
                      <a:cubicBezTo>
                        <a:pt x="1888" y="2503"/>
                        <a:pt x="2048" y="2416"/>
                        <a:pt x="2152" y="2284"/>
                      </a:cubicBezTo>
                      <a:lnTo>
                        <a:pt x="2752" y="2584"/>
                      </a:lnTo>
                      <a:cubicBezTo>
                        <a:pt x="2740" y="2631"/>
                        <a:pt x="2731" y="2680"/>
                        <a:pt x="2731" y="2731"/>
                      </a:cubicBezTo>
                      <a:cubicBezTo>
                        <a:pt x="2731" y="3044"/>
                        <a:pt x="2986" y="3300"/>
                        <a:pt x="3300" y="3300"/>
                      </a:cubicBezTo>
                      <a:cubicBezTo>
                        <a:pt x="3613" y="3300"/>
                        <a:pt x="3868" y="3044"/>
                        <a:pt x="3868" y="2731"/>
                      </a:cubicBezTo>
                      <a:cubicBezTo>
                        <a:pt x="3868" y="2608"/>
                        <a:pt x="3829" y="2496"/>
                        <a:pt x="3763" y="2403"/>
                      </a:cubicBezTo>
                      <a:lnTo>
                        <a:pt x="4488" y="1055"/>
                      </a:lnTo>
                      <a:cubicBezTo>
                        <a:pt x="4574" y="1107"/>
                        <a:pt x="4672" y="1138"/>
                        <a:pt x="4779" y="1138"/>
                      </a:cubicBezTo>
                      <a:cubicBezTo>
                        <a:pt x="4891" y="1138"/>
                        <a:pt x="4995" y="1104"/>
                        <a:pt x="5083" y="1048"/>
                      </a:cubicBezTo>
                      <a:lnTo>
                        <a:pt x="5827" y="2004"/>
                      </a:lnTo>
                      <a:cubicBezTo>
                        <a:pt x="5829" y="2007"/>
                        <a:pt x="5833" y="2009"/>
                        <a:pt x="5836" y="2011"/>
                      </a:cubicBezTo>
                      <a:cubicBezTo>
                        <a:pt x="5745" y="2112"/>
                        <a:pt x="5689" y="2244"/>
                        <a:pt x="5689" y="2389"/>
                      </a:cubicBezTo>
                      <a:cubicBezTo>
                        <a:pt x="5689" y="2703"/>
                        <a:pt x="5944" y="2958"/>
                        <a:pt x="6258" y="2958"/>
                      </a:cubicBezTo>
                      <a:cubicBezTo>
                        <a:pt x="6571" y="2958"/>
                        <a:pt x="6827" y="2703"/>
                        <a:pt x="6827" y="2389"/>
                      </a:cubicBezTo>
                      <a:cubicBezTo>
                        <a:pt x="6827" y="2076"/>
                        <a:pt x="6571" y="1820"/>
                        <a:pt x="6258" y="1820"/>
                      </a:cubicBezTo>
                      <a:cubicBezTo>
                        <a:pt x="6170" y="1820"/>
                        <a:pt x="6087" y="1842"/>
                        <a:pt x="6013" y="1878"/>
                      </a:cubicBezTo>
                      <a:cubicBezTo>
                        <a:pt x="6010" y="1874"/>
                        <a:pt x="6010" y="1869"/>
                        <a:pt x="6006" y="1864"/>
                      </a:cubicBezTo>
                      <a:lnTo>
                        <a:pt x="5248" y="890"/>
                      </a:lnTo>
                      <a:cubicBezTo>
                        <a:pt x="5311" y="798"/>
                        <a:pt x="5348" y="688"/>
                        <a:pt x="5348" y="569"/>
                      </a:cubicBezTo>
                      <a:cubicBezTo>
                        <a:pt x="5348" y="255"/>
                        <a:pt x="5092" y="0"/>
                        <a:pt x="4779" y="0"/>
                      </a:cubicBezTo>
                      <a:cubicBezTo>
                        <a:pt x="4465" y="0"/>
                        <a:pt x="4210" y="255"/>
                        <a:pt x="4210" y="569"/>
                      </a:cubicBezTo>
                      <a:cubicBezTo>
                        <a:pt x="4210" y="691"/>
                        <a:pt x="4249" y="804"/>
                        <a:pt x="4315" y="897"/>
                      </a:cubicBezTo>
                      <a:lnTo>
                        <a:pt x="3590" y="2244"/>
                      </a:lnTo>
                      <a:cubicBezTo>
                        <a:pt x="3505" y="2193"/>
                        <a:pt x="3406" y="2162"/>
                        <a:pt x="3300" y="2162"/>
                      </a:cubicBezTo>
                      <a:cubicBezTo>
                        <a:pt x="3118" y="2162"/>
                        <a:pt x="2959" y="2248"/>
                        <a:pt x="2854" y="2381"/>
                      </a:cubicBezTo>
                      <a:lnTo>
                        <a:pt x="2254" y="2081"/>
                      </a:lnTo>
                      <a:cubicBezTo>
                        <a:pt x="2267" y="2034"/>
                        <a:pt x="2276" y="1985"/>
                        <a:pt x="2276" y="1934"/>
                      </a:cubicBezTo>
                      <a:cubicBezTo>
                        <a:pt x="2276" y="1621"/>
                        <a:pt x="2020" y="1365"/>
                        <a:pt x="1707" y="1365"/>
                      </a:cubicBezTo>
                      <a:cubicBezTo>
                        <a:pt x="1393" y="1365"/>
                        <a:pt x="1138" y="1621"/>
                        <a:pt x="1138" y="1934"/>
                      </a:cubicBezTo>
                      <a:cubicBezTo>
                        <a:pt x="1138" y="2054"/>
                        <a:pt x="1176" y="2166"/>
                        <a:pt x="1239" y="2257"/>
                      </a:cubicBezTo>
                      <a:lnTo>
                        <a:pt x="593" y="3191"/>
                      </a:lnTo>
                      <a:cubicBezTo>
                        <a:pt x="585" y="3189"/>
                        <a:pt x="578" y="3186"/>
                        <a:pt x="569" y="3186"/>
                      </a:cubicBezTo>
                      <a:lnTo>
                        <a:pt x="455" y="3186"/>
                      </a:lnTo>
                      <a:lnTo>
                        <a:pt x="455" y="2844"/>
                      </a:lnTo>
                      <a:lnTo>
                        <a:pt x="569" y="2844"/>
                      </a:lnTo>
                      <a:cubicBezTo>
                        <a:pt x="632" y="2844"/>
                        <a:pt x="683" y="2794"/>
                        <a:pt x="683" y="2731"/>
                      </a:cubicBezTo>
                      <a:cubicBezTo>
                        <a:pt x="683" y="2668"/>
                        <a:pt x="632" y="2617"/>
                        <a:pt x="569" y="2617"/>
                      </a:cubicBezTo>
                      <a:lnTo>
                        <a:pt x="455" y="2617"/>
                      </a:lnTo>
                      <a:lnTo>
                        <a:pt x="455" y="2276"/>
                      </a:lnTo>
                      <a:lnTo>
                        <a:pt x="569" y="2276"/>
                      </a:lnTo>
                      <a:cubicBezTo>
                        <a:pt x="632" y="2276"/>
                        <a:pt x="683" y="2225"/>
                        <a:pt x="683" y="2162"/>
                      </a:cubicBezTo>
                      <a:cubicBezTo>
                        <a:pt x="683" y="2099"/>
                        <a:pt x="632" y="2048"/>
                        <a:pt x="569" y="2048"/>
                      </a:cubicBezTo>
                      <a:lnTo>
                        <a:pt x="455" y="2048"/>
                      </a:lnTo>
                      <a:lnTo>
                        <a:pt x="455" y="1707"/>
                      </a:lnTo>
                      <a:lnTo>
                        <a:pt x="569" y="1707"/>
                      </a:lnTo>
                      <a:cubicBezTo>
                        <a:pt x="632" y="1707"/>
                        <a:pt x="683" y="1656"/>
                        <a:pt x="683" y="1593"/>
                      </a:cubicBezTo>
                      <a:cubicBezTo>
                        <a:pt x="683" y="1530"/>
                        <a:pt x="632" y="1479"/>
                        <a:pt x="569" y="1479"/>
                      </a:cubicBezTo>
                      <a:lnTo>
                        <a:pt x="455" y="1479"/>
                      </a:lnTo>
                      <a:lnTo>
                        <a:pt x="455" y="1138"/>
                      </a:lnTo>
                      <a:lnTo>
                        <a:pt x="569" y="1138"/>
                      </a:lnTo>
                      <a:cubicBezTo>
                        <a:pt x="632" y="1138"/>
                        <a:pt x="683" y="1087"/>
                        <a:pt x="683" y="1024"/>
                      </a:cubicBezTo>
                      <a:cubicBezTo>
                        <a:pt x="683" y="961"/>
                        <a:pt x="632" y="910"/>
                        <a:pt x="569" y="910"/>
                      </a:cubicBezTo>
                      <a:lnTo>
                        <a:pt x="455" y="910"/>
                      </a:lnTo>
                      <a:lnTo>
                        <a:pt x="455" y="569"/>
                      </a:lnTo>
                      <a:lnTo>
                        <a:pt x="569" y="569"/>
                      </a:lnTo>
                      <a:cubicBezTo>
                        <a:pt x="632" y="569"/>
                        <a:pt x="683" y="518"/>
                        <a:pt x="683" y="455"/>
                      </a:cubicBezTo>
                      <a:cubicBezTo>
                        <a:pt x="683" y="392"/>
                        <a:pt x="632" y="341"/>
                        <a:pt x="569" y="341"/>
                      </a:cubicBezTo>
                      <a:lnTo>
                        <a:pt x="455" y="341"/>
                      </a:lnTo>
                      <a:lnTo>
                        <a:pt x="455" y="114"/>
                      </a:lnTo>
                      <a:cubicBezTo>
                        <a:pt x="455" y="51"/>
                        <a:pt x="404" y="0"/>
                        <a:pt x="341" y="0"/>
                      </a:cubicBezTo>
                      <a:cubicBezTo>
                        <a:pt x="278" y="0"/>
                        <a:pt x="228" y="51"/>
                        <a:pt x="228" y="114"/>
                      </a:cubicBezTo>
                      <a:lnTo>
                        <a:pt x="228" y="341"/>
                      </a:lnTo>
                      <a:lnTo>
                        <a:pt x="114" y="341"/>
                      </a:lnTo>
                      <a:cubicBezTo>
                        <a:pt x="51" y="341"/>
                        <a:pt x="0" y="392"/>
                        <a:pt x="0" y="455"/>
                      </a:cubicBezTo>
                      <a:cubicBezTo>
                        <a:pt x="0" y="518"/>
                        <a:pt x="51" y="569"/>
                        <a:pt x="114" y="569"/>
                      </a:cubicBezTo>
                      <a:lnTo>
                        <a:pt x="228" y="569"/>
                      </a:lnTo>
                      <a:lnTo>
                        <a:pt x="228" y="910"/>
                      </a:lnTo>
                      <a:lnTo>
                        <a:pt x="114" y="910"/>
                      </a:lnTo>
                      <a:cubicBezTo>
                        <a:pt x="51" y="910"/>
                        <a:pt x="0" y="961"/>
                        <a:pt x="0" y="1024"/>
                      </a:cubicBezTo>
                      <a:cubicBezTo>
                        <a:pt x="0" y="1087"/>
                        <a:pt x="51" y="1138"/>
                        <a:pt x="114" y="1138"/>
                      </a:cubicBezTo>
                      <a:lnTo>
                        <a:pt x="228" y="1138"/>
                      </a:lnTo>
                      <a:lnTo>
                        <a:pt x="228" y="1479"/>
                      </a:lnTo>
                      <a:lnTo>
                        <a:pt x="114" y="1479"/>
                      </a:lnTo>
                      <a:cubicBezTo>
                        <a:pt x="51" y="1479"/>
                        <a:pt x="0" y="1530"/>
                        <a:pt x="0" y="1593"/>
                      </a:cubicBezTo>
                      <a:cubicBezTo>
                        <a:pt x="0" y="1656"/>
                        <a:pt x="51" y="1707"/>
                        <a:pt x="114" y="1707"/>
                      </a:cubicBezTo>
                      <a:lnTo>
                        <a:pt x="228" y="1707"/>
                      </a:lnTo>
                      <a:lnTo>
                        <a:pt x="228" y="2048"/>
                      </a:lnTo>
                      <a:lnTo>
                        <a:pt x="114" y="2048"/>
                      </a:lnTo>
                      <a:cubicBezTo>
                        <a:pt x="51" y="2048"/>
                        <a:pt x="0" y="2099"/>
                        <a:pt x="0" y="2162"/>
                      </a:cubicBezTo>
                      <a:cubicBezTo>
                        <a:pt x="0" y="2225"/>
                        <a:pt x="51" y="2276"/>
                        <a:pt x="114" y="2276"/>
                      </a:cubicBezTo>
                      <a:lnTo>
                        <a:pt x="228" y="2276"/>
                      </a:lnTo>
                      <a:lnTo>
                        <a:pt x="228" y="2617"/>
                      </a:lnTo>
                      <a:lnTo>
                        <a:pt x="114" y="2617"/>
                      </a:lnTo>
                      <a:cubicBezTo>
                        <a:pt x="51" y="2617"/>
                        <a:pt x="0" y="2668"/>
                        <a:pt x="0" y="2731"/>
                      </a:cubicBezTo>
                      <a:cubicBezTo>
                        <a:pt x="0" y="2794"/>
                        <a:pt x="51" y="2844"/>
                        <a:pt x="114" y="2844"/>
                      </a:cubicBezTo>
                      <a:lnTo>
                        <a:pt x="228" y="2844"/>
                      </a:lnTo>
                      <a:lnTo>
                        <a:pt x="228" y="3186"/>
                      </a:lnTo>
                      <a:lnTo>
                        <a:pt x="114" y="3186"/>
                      </a:lnTo>
                      <a:cubicBezTo>
                        <a:pt x="51" y="3186"/>
                        <a:pt x="0" y="3237"/>
                        <a:pt x="0" y="3300"/>
                      </a:cubicBezTo>
                      <a:cubicBezTo>
                        <a:pt x="0" y="3362"/>
                        <a:pt x="51" y="3413"/>
                        <a:pt x="114" y="3413"/>
                      </a:cubicBezTo>
                      <a:lnTo>
                        <a:pt x="228" y="3413"/>
                      </a:lnTo>
                      <a:lnTo>
                        <a:pt x="228" y="3755"/>
                      </a:lnTo>
                      <a:lnTo>
                        <a:pt x="114" y="3755"/>
                      </a:lnTo>
                      <a:cubicBezTo>
                        <a:pt x="51" y="3755"/>
                        <a:pt x="0" y="3806"/>
                        <a:pt x="0" y="3868"/>
                      </a:cubicBezTo>
                      <a:cubicBezTo>
                        <a:pt x="0" y="3931"/>
                        <a:pt x="51" y="3982"/>
                        <a:pt x="114" y="3982"/>
                      </a:cubicBezTo>
                      <a:lnTo>
                        <a:pt x="228" y="3982"/>
                      </a:lnTo>
                      <a:lnTo>
                        <a:pt x="228" y="4324"/>
                      </a:lnTo>
                      <a:lnTo>
                        <a:pt x="114" y="4324"/>
                      </a:lnTo>
                      <a:cubicBezTo>
                        <a:pt x="51" y="4324"/>
                        <a:pt x="0" y="4374"/>
                        <a:pt x="0" y="4437"/>
                      </a:cubicBezTo>
                      <a:cubicBezTo>
                        <a:pt x="0" y="4500"/>
                        <a:pt x="51" y="4551"/>
                        <a:pt x="114" y="4551"/>
                      </a:cubicBezTo>
                      <a:lnTo>
                        <a:pt x="228" y="4551"/>
                      </a:lnTo>
                      <a:lnTo>
                        <a:pt x="228" y="4892"/>
                      </a:lnTo>
                      <a:lnTo>
                        <a:pt x="114" y="4892"/>
                      </a:lnTo>
                      <a:cubicBezTo>
                        <a:pt x="51" y="4892"/>
                        <a:pt x="0" y="4943"/>
                        <a:pt x="0" y="5006"/>
                      </a:cubicBezTo>
                      <a:cubicBezTo>
                        <a:pt x="0" y="5069"/>
                        <a:pt x="51" y="5120"/>
                        <a:pt x="114" y="5120"/>
                      </a:cubicBezTo>
                      <a:lnTo>
                        <a:pt x="228" y="5120"/>
                      </a:lnTo>
                      <a:lnTo>
                        <a:pt x="228" y="5461"/>
                      </a:lnTo>
                      <a:lnTo>
                        <a:pt x="114" y="5461"/>
                      </a:lnTo>
                      <a:cubicBezTo>
                        <a:pt x="51" y="5461"/>
                        <a:pt x="0" y="5512"/>
                        <a:pt x="0" y="5575"/>
                      </a:cubicBezTo>
                      <a:cubicBezTo>
                        <a:pt x="0" y="5638"/>
                        <a:pt x="51" y="5689"/>
                        <a:pt x="114" y="5689"/>
                      </a:cubicBezTo>
                      <a:lnTo>
                        <a:pt x="228" y="5689"/>
                      </a:lnTo>
                      <a:lnTo>
                        <a:pt x="228" y="6030"/>
                      </a:lnTo>
                      <a:lnTo>
                        <a:pt x="114" y="6030"/>
                      </a:lnTo>
                      <a:cubicBezTo>
                        <a:pt x="51" y="6030"/>
                        <a:pt x="0" y="6081"/>
                        <a:pt x="0" y="6144"/>
                      </a:cubicBezTo>
                      <a:cubicBezTo>
                        <a:pt x="0" y="6207"/>
                        <a:pt x="51" y="6258"/>
                        <a:pt x="114" y="6258"/>
                      </a:cubicBezTo>
                      <a:lnTo>
                        <a:pt x="228" y="6258"/>
                      </a:lnTo>
                      <a:lnTo>
                        <a:pt x="228" y="6485"/>
                      </a:lnTo>
                      <a:cubicBezTo>
                        <a:pt x="228" y="6548"/>
                        <a:pt x="278" y="6599"/>
                        <a:pt x="341" y="6599"/>
                      </a:cubicBezTo>
                      <a:lnTo>
                        <a:pt x="683" y="6599"/>
                      </a:lnTo>
                      <a:lnTo>
                        <a:pt x="683" y="6713"/>
                      </a:lnTo>
                      <a:cubicBezTo>
                        <a:pt x="683" y="6776"/>
                        <a:pt x="734" y="6827"/>
                        <a:pt x="796" y="6827"/>
                      </a:cubicBezTo>
                      <a:cubicBezTo>
                        <a:pt x="859" y="6827"/>
                        <a:pt x="910" y="6776"/>
                        <a:pt x="910" y="6713"/>
                      </a:cubicBezTo>
                      <a:lnTo>
                        <a:pt x="910" y="6599"/>
                      </a:lnTo>
                      <a:lnTo>
                        <a:pt x="1252" y="6599"/>
                      </a:lnTo>
                      <a:lnTo>
                        <a:pt x="1252" y="6713"/>
                      </a:lnTo>
                      <a:cubicBezTo>
                        <a:pt x="1252" y="6776"/>
                        <a:pt x="1302" y="6827"/>
                        <a:pt x="1365" y="6827"/>
                      </a:cubicBezTo>
                      <a:cubicBezTo>
                        <a:pt x="1428" y="6827"/>
                        <a:pt x="1479" y="6776"/>
                        <a:pt x="1479" y="6713"/>
                      </a:cubicBezTo>
                      <a:lnTo>
                        <a:pt x="1479" y="6599"/>
                      </a:lnTo>
                      <a:lnTo>
                        <a:pt x="1820" y="6599"/>
                      </a:lnTo>
                      <a:lnTo>
                        <a:pt x="1820" y="6713"/>
                      </a:lnTo>
                      <a:cubicBezTo>
                        <a:pt x="1820" y="6776"/>
                        <a:pt x="1871" y="6827"/>
                        <a:pt x="1934" y="6827"/>
                      </a:cubicBezTo>
                      <a:cubicBezTo>
                        <a:pt x="1997" y="6827"/>
                        <a:pt x="2048" y="6776"/>
                        <a:pt x="2048" y="6713"/>
                      </a:cubicBezTo>
                      <a:lnTo>
                        <a:pt x="2048" y="6599"/>
                      </a:lnTo>
                      <a:lnTo>
                        <a:pt x="2389" y="6599"/>
                      </a:lnTo>
                      <a:lnTo>
                        <a:pt x="2389" y="6713"/>
                      </a:lnTo>
                      <a:cubicBezTo>
                        <a:pt x="2389" y="6776"/>
                        <a:pt x="2440" y="6827"/>
                        <a:pt x="2503" y="6827"/>
                      </a:cubicBezTo>
                      <a:cubicBezTo>
                        <a:pt x="2566" y="6827"/>
                        <a:pt x="2617" y="6776"/>
                        <a:pt x="2617" y="6713"/>
                      </a:cubicBezTo>
                      <a:lnTo>
                        <a:pt x="2617" y="6599"/>
                      </a:lnTo>
                      <a:lnTo>
                        <a:pt x="2958" y="6599"/>
                      </a:lnTo>
                      <a:lnTo>
                        <a:pt x="2958" y="6713"/>
                      </a:lnTo>
                      <a:cubicBezTo>
                        <a:pt x="2958" y="6776"/>
                        <a:pt x="3009" y="6827"/>
                        <a:pt x="3072" y="6827"/>
                      </a:cubicBezTo>
                      <a:cubicBezTo>
                        <a:pt x="3135" y="6827"/>
                        <a:pt x="3186" y="6776"/>
                        <a:pt x="3186" y="6713"/>
                      </a:cubicBezTo>
                      <a:lnTo>
                        <a:pt x="3186" y="6599"/>
                      </a:lnTo>
                      <a:lnTo>
                        <a:pt x="3527" y="6599"/>
                      </a:lnTo>
                      <a:lnTo>
                        <a:pt x="3527" y="6713"/>
                      </a:lnTo>
                      <a:cubicBezTo>
                        <a:pt x="3527" y="6776"/>
                        <a:pt x="3578" y="6827"/>
                        <a:pt x="3641" y="6827"/>
                      </a:cubicBezTo>
                      <a:cubicBezTo>
                        <a:pt x="3704" y="6827"/>
                        <a:pt x="3755" y="6776"/>
                        <a:pt x="3755" y="6713"/>
                      </a:cubicBezTo>
                      <a:lnTo>
                        <a:pt x="3755" y="6599"/>
                      </a:lnTo>
                      <a:lnTo>
                        <a:pt x="4096" y="6599"/>
                      </a:lnTo>
                      <a:lnTo>
                        <a:pt x="4096" y="6713"/>
                      </a:lnTo>
                      <a:cubicBezTo>
                        <a:pt x="4096" y="6776"/>
                        <a:pt x="4147" y="6827"/>
                        <a:pt x="4210" y="6827"/>
                      </a:cubicBezTo>
                      <a:cubicBezTo>
                        <a:pt x="4273" y="6827"/>
                        <a:pt x="4323" y="6776"/>
                        <a:pt x="4323" y="6713"/>
                      </a:cubicBezTo>
                      <a:lnTo>
                        <a:pt x="4323" y="6599"/>
                      </a:lnTo>
                      <a:lnTo>
                        <a:pt x="4665" y="6599"/>
                      </a:lnTo>
                      <a:lnTo>
                        <a:pt x="4665" y="6713"/>
                      </a:lnTo>
                      <a:cubicBezTo>
                        <a:pt x="4665" y="6776"/>
                        <a:pt x="4716" y="6827"/>
                        <a:pt x="4779" y="6827"/>
                      </a:cubicBezTo>
                      <a:cubicBezTo>
                        <a:pt x="4842" y="6827"/>
                        <a:pt x="4892" y="6776"/>
                        <a:pt x="4892" y="6713"/>
                      </a:cubicBezTo>
                      <a:lnTo>
                        <a:pt x="4892" y="6599"/>
                      </a:lnTo>
                      <a:lnTo>
                        <a:pt x="5234" y="6599"/>
                      </a:lnTo>
                      <a:lnTo>
                        <a:pt x="5234" y="6713"/>
                      </a:lnTo>
                      <a:cubicBezTo>
                        <a:pt x="5234" y="6776"/>
                        <a:pt x="5285" y="6827"/>
                        <a:pt x="5347" y="6827"/>
                      </a:cubicBezTo>
                      <a:cubicBezTo>
                        <a:pt x="5410" y="6827"/>
                        <a:pt x="5461" y="6776"/>
                        <a:pt x="5461" y="6713"/>
                      </a:cubicBezTo>
                      <a:lnTo>
                        <a:pt x="5461" y="6599"/>
                      </a:lnTo>
                      <a:lnTo>
                        <a:pt x="5803" y="6599"/>
                      </a:lnTo>
                      <a:lnTo>
                        <a:pt x="5803" y="6713"/>
                      </a:lnTo>
                      <a:cubicBezTo>
                        <a:pt x="5803" y="6776"/>
                        <a:pt x="5853" y="6827"/>
                        <a:pt x="5916" y="6827"/>
                      </a:cubicBezTo>
                      <a:cubicBezTo>
                        <a:pt x="5979" y="6827"/>
                        <a:pt x="6030" y="6776"/>
                        <a:pt x="6030" y="6713"/>
                      </a:cubicBezTo>
                      <a:lnTo>
                        <a:pt x="6030" y="6599"/>
                      </a:lnTo>
                      <a:lnTo>
                        <a:pt x="6371" y="6599"/>
                      </a:lnTo>
                      <a:lnTo>
                        <a:pt x="6371" y="6713"/>
                      </a:lnTo>
                      <a:cubicBezTo>
                        <a:pt x="6371" y="6776"/>
                        <a:pt x="6422" y="6827"/>
                        <a:pt x="6485" y="6827"/>
                      </a:cubicBezTo>
                      <a:cubicBezTo>
                        <a:pt x="6548" y="6827"/>
                        <a:pt x="6599" y="6776"/>
                        <a:pt x="6599" y="6713"/>
                      </a:cubicBezTo>
                      <a:lnTo>
                        <a:pt x="6599" y="6599"/>
                      </a:lnTo>
                      <a:lnTo>
                        <a:pt x="6713" y="6599"/>
                      </a:lnTo>
                      <a:cubicBezTo>
                        <a:pt x="6776" y="6599"/>
                        <a:pt x="6827" y="6548"/>
                        <a:pt x="6827" y="6485"/>
                      </a:cubicBezTo>
                      <a:cubicBezTo>
                        <a:pt x="6827" y="6422"/>
                        <a:pt x="6776" y="6372"/>
                        <a:pt x="6713" y="6372"/>
                      </a:cubicBezTo>
                      <a:lnTo>
                        <a:pt x="6599" y="6372"/>
                      </a:lnTo>
                      <a:lnTo>
                        <a:pt x="6599" y="6258"/>
                      </a:lnTo>
                      <a:cubicBezTo>
                        <a:pt x="6599" y="6195"/>
                        <a:pt x="6548" y="6144"/>
                        <a:pt x="6485" y="6144"/>
                      </a:cubicBezTo>
                      <a:cubicBezTo>
                        <a:pt x="6422" y="6144"/>
                        <a:pt x="6371" y="6195"/>
                        <a:pt x="6371" y="6258"/>
                      </a:cubicBezTo>
                      <a:lnTo>
                        <a:pt x="6371" y="6372"/>
                      </a:lnTo>
                      <a:lnTo>
                        <a:pt x="6030" y="6372"/>
                      </a:lnTo>
                      <a:lnTo>
                        <a:pt x="6030" y="6258"/>
                      </a:lnTo>
                      <a:cubicBezTo>
                        <a:pt x="6030" y="6195"/>
                        <a:pt x="5979" y="6144"/>
                        <a:pt x="5916" y="6144"/>
                      </a:cubicBezTo>
                      <a:cubicBezTo>
                        <a:pt x="5853" y="6144"/>
                        <a:pt x="5803" y="6195"/>
                        <a:pt x="5803" y="6258"/>
                      </a:cubicBezTo>
                      <a:lnTo>
                        <a:pt x="5803" y="6372"/>
                      </a:lnTo>
                      <a:lnTo>
                        <a:pt x="5461" y="6372"/>
                      </a:lnTo>
                      <a:lnTo>
                        <a:pt x="5461" y="6258"/>
                      </a:lnTo>
                      <a:cubicBezTo>
                        <a:pt x="5461" y="6195"/>
                        <a:pt x="5410" y="6144"/>
                        <a:pt x="5347" y="6144"/>
                      </a:cubicBezTo>
                      <a:cubicBezTo>
                        <a:pt x="5285" y="6144"/>
                        <a:pt x="5234" y="6195"/>
                        <a:pt x="5234" y="6258"/>
                      </a:cubicBezTo>
                      <a:lnTo>
                        <a:pt x="5234" y="6372"/>
                      </a:lnTo>
                      <a:lnTo>
                        <a:pt x="4892" y="6372"/>
                      </a:lnTo>
                      <a:lnTo>
                        <a:pt x="4892" y="6258"/>
                      </a:lnTo>
                      <a:cubicBezTo>
                        <a:pt x="4892" y="6195"/>
                        <a:pt x="4842" y="6144"/>
                        <a:pt x="4779" y="6144"/>
                      </a:cubicBezTo>
                      <a:cubicBezTo>
                        <a:pt x="4716" y="6144"/>
                        <a:pt x="4665" y="6195"/>
                        <a:pt x="4665" y="6258"/>
                      </a:cubicBezTo>
                      <a:lnTo>
                        <a:pt x="4665" y="6372"/>
                      </a:lnTo>
                      <a:lnTo>
                        <a:pt x="4323" y="6372"/>
                      </a:lnTo>
                      <a:lnTo>
                        <a:pt x="4323" y="6258"/>
                      </a:lnTo>
                      <a:cubicBezTo>
                        <a:pt x="4323" y="6195"/>
                        <a:pt x="4273" y="6144"/>
                        <a:pt x="4210" y="6144"/>
                      </a:cubicBezTo>
                      <a:cubicBezTo>
                        <a:pt x="4147" y="6144"/>
                        <a:pt x="4096" y="6195"/>
                        <a:pt x="4096" y="6258"/>
                      </a:cubicBezTo>
                      <a:lnTo>
                        <a:pt x="4096" y="6372"/>
                      </a:lnTo>
                      <a:lnTo>
                        <a:pt x="3755" y="6372"/>
                      </a:lnTo>
                      <a:lnTo>
                        <a:pt x="3755" y="6258"/>
                      </a:lnTo>
                      <a:cubicBezTo>
                        <a:pt x="3755" y="6195"/>
                        <a:pt x="3704" y="6144"/>
                        <a:pt x="3641" y="6144"/>
                      </a:cubicBezTo>
                      <a:cubicBezTo>
                        <a:pt x="3578" y="6144"/>
                        <a:pt x="3527" y="6195"/>
                        <a:pt x="3527" y="6258"/>
                      </a:cubicBezTo>
                      <a:lnTo>
                        <a:pt x="3527" y="6372"/>
                      </a:lnTo>
                      <a:lnTo>
                        <a:pt x="3186" y="6372"/>
                      </a:lnTo>
                      <a:lnTo>
                        <a:pt x="3186" y="6258"/>
                      </a:lnTo>
                      <a:cubicBezTo>
                        <a:pt x="3186" y="6195"/>
                        <a:pt x="3135" y="6144"/>
                        <a:pt x="3072" y="6144"/>
                      </a:cubicBezTo>
                      <a:cubicBezTo>
                        <a:pt x="3009" y="6144"/>
                        <a:pt x="2958" y="6195"/>
                        <a:pt x="2958" y="6258"/>
                      </a:cubicBezTo>
                      <a:lnTo>
                        <a:pt x="2958" y="6372"/>
                      </a:lnTo>
                      <a:lnTo>
                        <a:pt x="2617" y="6372"/>
                      </a:lnTo>
                      <a:lnTo>
                        <a:pt x="2617" y="6258"/>
                      </a:lnTo>
                      <a:cubicBezTo>
                        <a:pt x="2617" y="6195"/>
                        <a:pt x="2566" y="6144"/>
                        <a:pt x="2503" y="6144"/>
                      </a:cubicBezTo>
                      <a:cubicBezTo>
                        <a:pt x="2440" y="6144"/>
                        <a:pt x="2389" y="6195"/>
                        <a:pt x="2389" y="6258"/>
                      </a:cubicBezTo>
                      <a:lnTo>
                        <a:pt x="2389" y="6372"/>
                      </a:lnTo>
                      <a:lnTo>
                        <a:pt x="2048" y="6372"/>
                      </a:lnTo>
                      <a:lnTo>
                        <a:pt x="2048" y="6258"/>
                      </a:lnTo>
                      <a:cubicBezTo>
                        <a:pt x="2048" y="6195"/>
                        <a:pt x="1997" y="6144"/>
                        <a:pt x="1934" y="6144"/>
                      </a:cubicBezTo>
                      <a:cubicBezTo>
                        <a:pt x="1871" y="6144"/>
                        <a:pt x="1820" y="6195"/>
                        <a:pt x="1820" y="6258"/>
                      </a:cubicBezTo>
                      <a:lnTo>
                        <a:pt x="1820" y="6372"/>
                      </a:lnTo>
                      <a:lnTo>
                        <a:pt x="1479" y="6372"/>
                      </a:lnTo>
                      <a:lnTo>
                        <a:pt x="1479" y="6258"/>
                      </a:lnTo>
                      <a:cubicBezTo>
                        <a:pt x="1479" y="6195"/>
                        <a:pt x="1428" y="6144"/>
                        <a:pt x="1365" y="6144"/>
                      </a:cubicBezTo>
                      <a:cubicBezTo>
                        <a:pt x="1302" y="6144"/>
                        <a:pt x="1252" y="6195"/>
                        <a:pt x="1252" y="6258"/>
                      </a:cubicBezTo>
                      <a:lnTo>
                        <a:pt x="1252" y="6372"/>
                      </a:lnTo>
                      <a:lnTo>
                        <a:pt x="910" y="6372"/>
                      </a:lnTo>
                      <a:lnTo>
                        <a:pt x="910" y="6258"/>
                      </a:lnTo>
                      <a:cubicBezTo>
                        <a:pt x="910" y="6195"/>
                        <a:pt x="859" y="6144"/>
                        <a:pt x="796" y="6144"/>
                      </a:cubicBezTo>
                      <a:cubicBezTo>
                        <a:pt x="734" y="6144"/>
                        <a:pt x="683" y="6195"/>
                        <a:pt x="683" y="6258"/>
                      </a:cubicBezTo>
                      <a:lnTo>
                        <a:pt x="683" y="6372"/>
                      </a:lnTo>
                      <a:lnTo>
                        <a:pt x="455" y="6372"/>
                      </a:lnTo>
                      <a:lnTo>
                        <a:pt x="455" y="5234"/>
                      </a:lnTo>
                      <a:lnTo>
                        <a:pt x="1263" y="523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55" name="îṡļïḍe">
              <a:extLst>
                <a:ext uri="{FF2B5EF4-FFF2-40B4-BE49-F238E27FC236}">
                  <a16:creationId xmlns:a16="http://schemas.microsoft.com/office/drawing/2014/main" id="{87228A22-D3EB-48AB-BCFB-3455CC95E593}"/>
                </a:ext>
              </a:extLst>
            </p:cNvPr>
            <p:cNvGrpSpPr/>
            <p:nvPr/>
          </p:nvGrpSpPr>
          <p:grpSpPr>
            <a:xfrm>
              <a:off x="1577254" y="2867555"/>
              <a:ext cx="3914520" cy="764707"/>
              <a:chOff x="1543475" y="3526315"/>
              <a:chExt cx="3914520" cy="764707"/>
            </a:xfrm>
          </p:grpSpPr>
          <p:sp>
            <p:nvSpPr>
              <p:cNvPr id="67" name="íṥlíḋé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1543475" y="3526315"/>
                <a:ext cx="3914520" cy="39109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1400" b="1" dirty="0"/>
                  <a:t>Text here</a:t>
                </a:r>
                <a:endParaRPr lang="id-ID" sz="1400" b="1" dirty="0"/>
              </a:p>
            </p:txBody>
          </p:sp>
          <p:sp>
            <p:nvSpPr>
              <p:cNvPr id="68" name="îSľiḑe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543475" y="3917418"/>
                <a:ext cx="3914520" cy="3736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56" name="isḻïḍé">
              <a:extLst>
                <a:ext uri="{FF2B5EF4-FFF2-40B4-BE49-F238E27FC236}">
                  <a16:creationId xmlns:a16="http://schemas.microsoft.com/office/drawing/2014/main" id="{8EED2BCA-1009-41F3-BC57-CDEE460DE6EB}"/>
                </a:ext>
              </a:extLst>
            </p:cNvPr>
            <p:cNvGrpSpPr/>
            <p:nvPr/>
          </p:nvGrpSpPr>
          <p:grpSpPr>
            <a:xfrm>
              <a:off x="1465260" y="4389346"/>
              <a:ext cx="3914520" cy="764707"/>
              <a:chOff x="1543475" y="3526315"/>
              <a:chExt cx="3914520" cy="764707"/>
            </a:xfrm>
          </p:grpSpPr>
          <p:sp>
            <p:nvSpPr>
              <p:cNvPr id="65" name="í$ľîdè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1543475" y="3526315"/>
                <a:ext cx="3914520" cy="39109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1400" b="1" dirty="0"/>
                  <a:t>Text here</a:t>
                </a:r>
                <a:endParaRPr lang="id-ID" sz="1400" b="1" dirty="0"/>
              </a:p>
            </p:txBody>
          </p:sp>
          <p:sp>
            <p:nvSpPr>
              <p:cNvPr id="66" name="îṡḻîḍè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543475" y="3917418"/>
                <a:ext cx="3914520" cy="3736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57" name="isļiḓê">
              <a:extLst>
                <a:ext uri="{FF2B5EF4-FFF2-40B4-BE49-F238E27FC236}">
                  <a16:creationId xmlns:a16="http://schemas.microsoft.com/office/drawing/2014/main" id="{EEAFD559-A4B9-4F35-BD85-68E5D6A9D441}"/>
                </a:ext>
              </a:extLst>
            </p:cNvPr>
            <p:cNvGrpSpPr/>
            <p:nvPr/>
          </p:nvGrpSpPr>
          <p:grpSpPr>
            <a:xfrm>
              <a:off x="6770485" y="3620366"/>
              <a:ext cx="3914520" cy="764707"/>
              <a:chOff x="1543475" y="3526315"/>
              <a:chExt cx="3914520" cy="764707"/>
            </a:xfrm>
          </p:grpSpPr>
          <p:sp>
            <p:nvSpPr>
              <p:cNvPr id="63" name="ï$1îḍé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1543475" y="3526315"/>
                <a:ext cx="3914520" cy="39109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1400" b="1" dirty="0"/>
                  <a:t>Text here</a:t>
                </a:r>
                <a:endParaRPr lang="id-ID" sz="1400" b="1" dirty="0"/>
              </a:p>
            </p:txBody>
          </p:sp>
          <p:sp>
            <p:nvSpPr>
              <p:cNvPr id="64" name="ïšļîḍ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543475" y="3917418"/>
                <a:ext cx="3914520" cy="3736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58" name="ïṥḷîdé">
              <a:extLst>
                <a:ext uri="{FF2B5EF4-FFF2-40B4-BE49-F238E27FC236}">
                  <a16:creationId xmlns:a16="http://schemas.microsoft.com/office/drawing/2014/main" id="{2A01F965-622B-40CF-B7AE-A93CCD86B296}"/>
                </a:ext>
              </a:extLst>
            </p:cNvPr>
            <p:cNvGrpSpPr/>
            <p:nvPr/>
          </p:nvGrpSpPr>
          <p:grpSpPr>
            <a:xfrm>
              <a:off x="6869890" y="5369393"/>
              <a:ext cx="3914520" cy="764707"/>
              <a:chOff x="1543475" y="3526315"/>
              <a:chExt cx="3914520" cy="764707"/>
            </a:xfrm>
          </p:grpSpPr>
          <p:sp>
            <p:nvSpPr>
              <p:cNvPr id="61" name="ísḻiďê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1543475" y="3526315"/>
                <a:ext cx="3914520" cy="39109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1400" b="1" dirty="0"/>
                  <a:t>Text here</a:t>
                </a:r>
                <a:endParaRPr lang="id-ID" sz="1400" b="1" dirty="0"/>
              </a:p>
            </p:txBody>
          </p:sp>
          <p:sp>
            <p:nvSpPr>
              <p:cNvPr id="62" name="ïşļïḍ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543475" y="3917418"/>
                <a:ext cx="3914520" cy="3736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cxnSp>
          <p:nvCxnSpPr>
            <p:cNvPr id="59" name="直接连接符 58">
              <a:extLst>
                <a:ext uri="{FF2B5EF4-FFF2-40B4-BE49-F238E27FC236}">
                  <a16:creationId xmlns:a16="http://schemas.microsoft.com/office/drawing/2014/main" id="{817A6F04-19C7-4D2C-980C-B1C5006DF238}"/>
                </a:ext>
              </a:extLst>
            </p:cNvPr>
            <p:cNvCxnSpPr/>
            <p:nvPr/>
          </p:nvCxnSpPr>
          <p:spPr>
            <a:xfrm>
              <a:off x="660400" y="4010804"/>
              <a:ext cx="471938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>
              <a:extLst>
                <a:ext uri="{FF2B5EF4-FFF2-40B4-BE49-F238E27FC236}">
                  <a16:creationId xmlns:a16="http://schemas.microsoft.com/office/drawing/2014/main" id="{17EE3FA7-C492-4B3F-AA75-7B93089429C8}"/>
                </a:ext>
              </a:extLst>
            </p:cNvPr>
            <p:cNvCxnSpPr/>
            <p:nvPr/>
          </p:nvCxnSpPr>
          <p:spPr>
            <a:xfrm>
              <a:off x="6869890" y="4877233"/>
              <a:ext cx="464901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44134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a6e6baaa-0b6d-46e2-b52f-58f65bf67ca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985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38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121edbb-c609-4b1f-ad68-0bd2e640f6d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194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245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3481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74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247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961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68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193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3476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939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434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587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250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476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084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702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6S0wzOvQ8a50SA42PUNR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Smkff3fSzGMOuItfjj3F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2" val="iSlide，让PPT设计简单起来！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9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30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124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65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348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99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0CCBFC"/>
      </a:accent1>
      <a:accent2>
        <a:srgbClr val="1296B9"/>
      </a:accent2>
      <a:accent3>
        <a:srgbClr val="A5A5A5"/>
      </a:accent3>
      <a:accent4>
        <a:srgbClr val="7D7D7D"/>
      </a:accent4>
      <a:accent5>
        <a:srgbClr val="757579"/>
      </a:accent5>
      <a:accent6>
        <a:srgbClr val="5C5E60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0CCBFC"/>
    </a:accent1>
    <a:accent2>
      <a:srgbClr val="1296B9"/>
    </a:accent2>
    <a:accent3>
      <a:srgbClr val="A5A5A5"/>
    </a:accent3>
    <a:accent4>
      <a:srgbClr val="7D7D7D"/>
    </a:accent4>
    <a:accent5>
      <a:srgbClr val="757579"/>
    </a:accent5>
    <a:accent6>
      <a:srgbClr val="5C5E60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0CCBFC"/>
    </a:accent1>
    <a:accent2>
      <a:srgbClr val="1296B9"/>
    </a:accent2>
    <a:accent3>
      <a:srgbClr val="A5A5A5"/>
    </a:accent3>
    <a:accent4>
      <a:srgbClr val="7D7D7D"/>
    </a:accent4>
    <a:accent5>
      <a:srgbClr val="757579"/>
    </a:accent5>
    <a:accent6>
      <a:srgbClr val="5C5E60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0CCBFC"/>
    </a:accent1>
    <a:accent2>
      <a:srgbClr val="1296B9"/>
    </a:accent2>
    <a:accent3>
      <a:srgbClr val="A5A5A5"/>
    </a:accent3>
    <a:accent4>
      <a:srgbClr val="7D7D7D"/>
    </a:accent4>
    <a:accent5>
      <a:srgbClr val="757579"/>
    </a:accent5>
    <a:accent6>
      <a:srgbClr val="5C5E60"/>
    </a:accent6>
    <a:hlink>
      <a:srgbClr val="4276AA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0CCBFC"/>
    </a:accent1>
    <a:accent2>
      <a:srgbClr val="1296B9"/>
    </a:accent2>
    <a:accent3>
      <a:srgbClr val="A5A5A5"/>
    </a:accent3>
    <a:accent4>
      <a:srgbClr val="7D7D7D"/>
    </a:accent4>
    <a:accent5>
      <a:srgbClr val="757579"/>
    </a:accent5>
    <a:accent6>
      <a:srgbClr val="5C5E60"/>
    </a:accent6>
    <a:hlink>
      <a:srgbClr val="4276AA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0CCBFC"/>
    </a:accent1>
    <a:accent2>
      <a:srgbClr val="1296B9"/>
    </a:accent2>
    <a:accent3>
      <a:srgbClr val="A5A5A5"/>
    </a:accent3>
    <a:accent4>
      <a:srgbClr val="7D7D7D"/>
    </a:accent4>
    <a:accent5>
      <a:srgbClr val="757579"/>
    </a:accent5>
    <a:accent6>
      <a:srgbClr val="5C5E60"/>
    </a:accent6>
    <a:hlink>
      <a:srgbClr val="4276AA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0CCBFC"/>
    </a:accent1>
    <a:accent2>
      <a:srgbClr val="1296B9"/>
    </a:accent2>
    <a:accent3>
      <a:srgbClr val="A5A5A5"/>
    </a:accent3>
    <a:accent4>
      <a:srgbClr val="7D7D7D"/>
    </a:accent4>
    <a:accent5>
      <a:srgbClr val="757579"/>
    </a:accent5>
    <a:accent6>
      <a:srgbClr val="5C5E60"/>
    </a:accent6>
    <a:hlink>
      <a:srgbClr val="4276AA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0CCBFC"/>
    </a:accent1>
    <a:accent2>
      <a:srgbClr val="1296B9"/>
    </a:accent2>
    <a:accent3>
      <a:srgbClr val="A5A5A5"/>
    </a:accent3>
    <a:accent4>
      <a:srgbClr val="7D7D7D"/>
    </a:accent4>
    <a:accent5>
      <a:srgbClr val="757579"/>
    </a:accent5>
    <a:accent6>
      <a:srgbClr val="5C5E60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5</TotalTime>
  <Words>2489</Words>
  <Application>Microsoft Office PowerPoint</Application>
  <PresentationFormat>宽屏</PresentationFormat>
  <Paragraphs>492</Paragraphs>
  <Slides>33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9" baseType="lpstr">
      <vt:lpstr>等线</vt:lpstr>
      <vt:lpstr>Arial</vt:lpstr>
      <vt:lpstr>Calibri</vt:lpstr>
      <vt:lpstr>Impact</vt:lpstr>
      <vt:lpstr>主题5</vt:lpstr>
      <vt:lpstr>think-cell Slide</vt:lpstr>
      <vt:lpstr>工作报告总结类 PPT模板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Thanks And Your Slogan Here</vt:lpstr>
      <vt:lpstr>PowerPoint 演示文稿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Yiheng Qin</cp:lastModifiedBy>
  <cp:revision>3</cp:revision>
  <cp:lastPrinted>2018-09-20T16:00:00Z</cp:lastPrinted>
  <dcterms:created xsi:type="dcterms:W3CDTF">2018-09-20T16:00:00Z</dcterms:created>
  <dcterms:modified xsi:type="dcterms:W3CDTF">2019-06-19T03:12:27Z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