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emf" ContentType="image/x-em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75" r:id="rId6"/>
    <p:sldId id="262" r:id="rId7"/>
    <p:sldId id="261" r:id="rId8"/>
    <p:sldId id="269" r:id="rId9"/>
    <p:sldId id="259" r:id="rId10"/>
    <p:sldId id="276" r:id="rId11"/>
    <p:sldId id="265" r:id="rId12"/>
    <p:sldId id="263" r:id="rId13"/>
    <p:sldId id="266" r:id="rId14"/>
    <p:sldId id="267" r:id="rId15"/>
    <p:sldId id="268" r:id="rId16"/>
    <p:sldId id="277" r:id="rId17"/>
    <p:sldId id="271" r:id="rId18"/>
    <p:sldId id="260" r:id="rId19"/>
    <p:sldId id="272" r:id="rId20"/>
    <p:sldId id="273" r:id="rId21"/>
    <p:sldId id="274" r:id="rId22"/>
    <p:sldId id="278" r:id="rId23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53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2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tags" Target="tags/tag1.xml" /><Relationship Id="rId25" Type="http://schemas.openxmlformats.org/officeDocument/2006/relationships/presProps" Target="presProps.xml" /><Relationship Id="rId26" Type="http://schemas.openxmlformats.org/officeDocument/2006/relationships/viewProps" Target="viewProps.xml" /><Relationship Id="rId27" Type="http://schemas.openxmlformats.org/officeDocument/2006/relationships/theme" Target="theme/theme1.xml" /><Relationship Id="rId28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D315E-72C8-462B-B313-C8715D4D7BF9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1052E-44F7-4EEA-857C-59D352D6F716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53BB4-FCC6-4282-A71B-23812E68FC5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0206D-21FB-4EA8-BC66-26FBD14A15A4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1.png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9.jpeg" /><Relationship Id="rId4" Type="http://schemas.openxmlformats.org/officeDocument/2006/relationships/image" Target="../media/image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2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2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3.png" /><Relationship Id="rId3" Type="http://schemas.openxmlformats.org/officeDocument/2006/relationships/image" Target="../media/image2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6.jpeg" /><Relationship Id="rId4" Type="http://schemas.openxmlformats.org/officeDocument/2006/relationships/image" Target="../media/image9.jpeg" /><Relationship Id="rId5" Type="http://schemas.openxmlformats.org/officeDocument/2006/relationships/image" Target="../media/image8.jpeg" /><Relationship Id="rId6" Type="http://schemas.openxmlformats.org/officeDocument/2006/relationships/image" Target="../media/image10.jpeg" /><Relationship Id="rId7" Type="http://schemas.openxmlformats.org/officeDocument/2006/relationships/image" Target="../media/image2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2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10.jpeg" /><Relationship Id="rId4" Type="http://schemas.openxmlformats.org/officeDocument/2006/relationships/image" Target="../media/image11.png" /><Relationship Id="rId5" Type="http://schemas.openxmlformats.org/officeDocument/2006/relationships/image" Target="../media/image12.png" /><Relationship Id="rId6" Type="http://schemas.openxmlformats.org/officeDocument/2006/relationships/image" Target="../media/image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png" /><Relationship Id="rId3" Type="http://schemas.openxmlformats.org/officeDocument/2006/relationships/image" Target="../media/image4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2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1.png" /><Relationship Id="rId3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3.png" /><Relationship Id="rId3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6.jpeg" /><Relationship Id="rId4" Type="http://schemas.openxmlformats.org/officeDocument/2006/relationships/image" Target="../media/image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7.emf" /><Relationship Id="rId4" Type="http://schemas.openxmlformats.org/officeDocument/2006/relationships/image" Target="../media/image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2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5.emf" /><Relationship Id="rId3" Type="http://schemas.openxmlformats.org/officeDocument/2006/relationships/image" Target="../media/image8.jpeg" /><Relationship Id="rId4" Type="http://schemas.openxmlformats.org/officeDocument/2006/relationships/image" Target="../media/image2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Relationship Id="rId2" Type="http://schemas.openxmlformats.org/officeDocument/2006/relationships/image" Target="../media/image3.png" /><Relationship Id="rId3" Type="http://schemas.openxmlformats.org/officeDocument/2006/relationships/image" Target="../media/image2.jpe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4679835" y="2512572"/>
            <a:ext cx="281286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YOURTITLE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79835" y="3200298"/>
            <a:ext cx="6096001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  <a:cs typeface="+mn-cs"/>
              </a:rPr>
              <a:t>圣诞老人手绘风格总结</a:t>
            </a:r>
            <a:endParaRPr kumimoji="0" lang="zh-CN" altLang="en-US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79835" y="4125039"/>
            <a:ext cx="560832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up anything what you like or what you need like company name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与梦偕行寻找更好的自己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79835" y="4792494"/>
            <a:ext cx="370114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总结汇报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|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年度汇报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|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季度总结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|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毕业答辩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4772364" y="3969739"/>
            <a:ext cx="1758042" cy="45719"/>
            <a:chOff x="3804558" y="3716850"/>
            <a:chExt cx="3891642" cy="0"/>
          </a:xfrm>
          <a:noFill/>
        </p:grpSpPr>
        <p:cxnSp>
          <p:nvCxnSpPr>
            <p:cNvPr id="15" name="直接连接符 14"/>
            <p:cNvCxnSpPr/>
            <p:nvPr/>
          </p:nvCxnSpPr>
          <p:spPr>
            <a:xfrm>
              <a:off x="3804558" y="3716850"/>
              <a:ext cx="1191985" cy="0"/>
            </a:xfrm>
            <a:prstGeom prst="lin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5132615" y="3716850"/>
              <a:ext cx="1191985" cy="0"/>
            </a:xfrm>
            <a:prstGeom prst="lin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504215" y="3716850"/>
              <a:ext cx="1191985" cy="0"/>
            </a:xfrm>
            <a:prstGeom prst="lin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068" y="2371060"/>
            <a:ext cx="3065576" cy="27176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35"/>
          <p:cNvSpPr txBox="1"/>
          <p:nvPr/>
        </p:nvSpPr>
        <p:spPr>
          <a:xfrm>
            <a:off x="2214338" y="2538926"/>
            <a:ext cx="1728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14339" y="2169594"/>
            <a:ext cx="144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TextBox 35"/>
          <p:cNvSpPr txBox="1"/>
          <p:nvPr/>
        </p:nvSpPr>
        <p:spPr>
          <a:xfrm>
            <a:off x="2214338" y="4699166"/>
            <a:ext cx="1728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14339" y="4329834"/>
            <a:ext cx="144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TextBox 35"/>
          <p:cNvSpPr txBox="1"/>
          <p:nvPr/>
        </p:nvSpPr>
        <p:spPr>
          <a:xfrm>
            <a:off x="8263009" y="2538926"/>
            <a:ext cx="1728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263010" y="2169594"/>
            <a:ext cx="144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35"/>
          <p:cNvSpPr txBox="1"/>
          <p:nvPr/>
        </p:nvSpPr>
        <p:spPr>
          <a:xfrm>
            <a:off x="8263009" y="4699166"/>
            <a:ext cx="1728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263010" y="4329834"/>
            <a:ext cx="1442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45616" y="2169594"/>
            <a:ext cx="603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01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128171" y="2214886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56443A"/>
            </a:solidFill>
            <a:round/>
          </a:ln>
        </p:spPr>
      </p:cxnSp>
      <p:sp>
        <p:nvSpPr>
          <p:cNvPr id="19" name="文本框 18"/>
          <p:cNvSpPr txBox="1"/>
          <p:nvPr/>
        </p:nvSpPr>
        <p:spPr>
          <a:xfrm>
            <a:off x="1545616" y="4267118"/>
            <a:ext cx="603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02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128171" y="4312410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56443A"/>
            </a:solidFill>
            <a:round/>
          </a:ln>
        </p:spPr>
      </p:cxnSp>
      <p:sp>
        <p:nvSpPr>
          <p:cNvPr id="21" name="文本框 20"/>
          <p:cNvSpPr txBox="1"/>
          <p:nvPr/>
        </p:nvSpPr>
        <p:spPr>
          <a:xfrm>
            <a:off x="7590680" y="2169594"/>
            <a:ext cx="603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03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8173235" y="2214886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56443A"/>
            </a:solidFill>
            <a:round/>
          </a:ln>
        </p:spPr>
      </p:cxnSp>
      <p:sp>
        <p:nvSpPr>
          <p:cNvPr id="23" name="文本框 22"/>
          <p:cNvSpPr txBox="1"/>
          <p:nvPr/>
        </p:nvSpPr>
        <p:spPr>
          <a:xfrm>
            <a:off x="7590680" y="4267118"/>
            <a:ext cx="603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04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8173235" y="4312410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56443A"/>
            </a:solidFill>
            <a:round/>
          </a:ln>
        </p:spPr>
      </p:cxn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4137522" y="2679328"/>
            <a:ext cx="3373438" cy="2382472"/>
            <a:chOff x="418306" y="4026517"/>
            <a:chExt cx="1804988" cy="1274763"/>
          </a:xfrm>
          <a:solidFill>
            <a:schemeClr val="bg1"/>
          </a:solidFill>
        </p:grpSpPr>
        <p:sp>
          <p:nvSpPr>
            <p:cNvPr id="28" name="Freeform 169"/>
            <p:cNvSpPr>
              <a:spLocks noEditPoints="1"/>
            </p:cNvSpPr>
            <p:nvPr/>
          </p:nvSpPr>
          <p:spPr bwMode="auto">
            <a:xfrm>
              <a:off x="1129506" y="4523404"/>
              <a:ext cx="1093788" cy="776288"/>
            </a:xfrm>
            <a:custGeom>
              <a:gdLst>
                <a:gd name="T0" fmla="*/ 1219 w 1692"/>
                <a:gd name="T1" fmla="*/ 7 h 1199"/>
                <a:gd name="T2" fmla="*/ 1405 w 1692"/>
                <a:gd name="T3" fmla="*/ 349 h 1199"/>
                <a:gd name="T4" fmla="*/ 1573 w 1692"/>
                <a:gd name="T5" fmla="*/ 705 h 1199"/>
                <a:gd name="T6" fmla="*/ 1692 w 1692"/>
                <a:gd name="T7" fmla="*/ 806 h 1199"/>
                <a:gd name="T8" fmla="*/ 1442 w 1692"/>
                <a:gd name="T9" fmla="*/ 1199 h 1199"/>
                <a:gd name="T10" fmla="*/ 746 w 1692"/>
                <a:gd name="T11" fmla="*/ 1179 h 1199"/>
                <a:gd name="T12" fmla="*/ 197 w 1692"/>
                <a:gd name="T13" fmla="*/ 1153 h 1199"/>
                <a:gd name="T14" fmla="*/ 59 w 1692"/>
                <a:gd name="T15" fmla="*/ 1084 h 1199"/>
                <a:gd name="T16" fmla="*/ 91 w 1692"/>
                <a:gd name="T17" fmla="*/ 871 h 1199"/>
                <a:gd name="T18" fmla="*/ 411 w 1692"/>
                <a:gd name="T19" fmla="*/ 602 h 1199"/>
                <a:gd name="T20" fmla="*/ 962 w 1692"/>
                <a:gd name="T21" fmla="*/ 666 h 1199"/>
                <a:gd name="T22" fmla="*/ 1006 w 1692"/>
                <a:gd name="T23" fmla="*/ 225 h 1199"/>
                <a:gd name="T24" fmla="*/ 1173 w 1692"/>
                <a:gd name="T25" fmla="*/ 280 h 1199"/>
                <a:gd name="T26" fmla="*/ 1479 w 1692"/>
                <a:gd name="T27" fmla="*/ 1071 h 1199"/>
                <a:gd name="T28" fmla="*/ 1277 w 1692"/>
                <a:gd name="T29" fmla="*/ 1137 h 1199"/>
                <a:gd name="T30" fmla="*/ 1238 w 1692"/>
                <a:gd name="T31" fmla="*/ 1169 h 1199"/>
                <a:gd name="T32" fmla="*/ 1506 w 1692"/>
                <a:gd name="T33" fmla="*/ 1073 h 1199"/>
                <a:gd name="T34" fmla="*/ 1164 w 1692"/>
                <a:gd name="T35" fmla="*/ 113 h 1199"/>
                <a:gd name="T36" fmla="*/ 1224 w 1692"/>
                <a:gd name="T37" fmla="*/ 223 h 1199"/>
                <a:gd name="T38" fmla="*/ 1192 w 1692"/>
                <a:gd name="T39" fmla="*/ 81 h 1199"/>
                <a:gd name="T40" fmla="*/ 1274 w 1692"/>
                <a:gd name="T41" fmla="*/ 189 h 1199"/>
                <a:gd name="T42" fmla="*/ 1201 w 1692"/>
                <a:gd name="T43" fmla="*/ 35 h 1199"/>
                <a:gd name="T44" fmla="*/ 1040 w 1692"/>
                <a:gd name="T45" fmla="*/ 214 h 1199"/>
                <a:gd name="T46" fmla="*/ 1054 w 1692"/>
                <a:gd name="T47" fmla="*/ 177 h 1199"/>
                <a:gd name="T48" fmla="*/ 1323 w 1692"/>
                <a:gd name="T49" fmla="*/ 326 h 1199"/>
                <a:gd name="T50" fmla="*/ 1146 w 1692"/>
                <a:gd name="T51" fmla="*/ 359 h 1199"/>
                <a:gd name="T52" fmla="*/ 1003 w 1692"/>
                <a:gd name="T53" fmla="*/ 664 h 1199"/>
                <a:gd name="T54" fmla="*/ 1196 w 1692"/>
                <a:gd name="T55" fmla="*/ 352 h 1199"/>
                <a:gd name="T56" fmla="*/ 1495 w 1692"/>
                <a:gd name="T57" fmla="*/ 618 h 1199"/>
                <a:gd name="T58" fmla="*/ 875 w 1692"/>
                <a:gd name="T59" fmla="*/ 857 h 1199"/>
                <a:gd name="T60" fmla="*/ 1350 w 1692"/>
                <a:gd name="T61" fmla="*/ 997 h 1199"/>
                <a:gd name="T62" fmla="*/ 654 w 1692"/>
                <a:gd name="T63" fmla="*/ 623 h 1199"/>
                <a:gd name="T64" fmla="*/ 273 w 1692"/>
                <a:gd name="T65" fmla="*/ 602 h 1199"/>
                <a:gd name="T66" fmla="*/ 135 w 1692"/>
                <a:gd name="T67" fmla="*/ 834 h 1199"/>
                <a:gd name="T68" fmla="*/ 144 w 1692"/>
                <a:gd name="T69" fmla="*/ 960 h 1199"/>
                <a:gd name="T70" fmla="*/ 914 w 1692"/>
                <a:gd name="T71" fmla="*/ 772 h 1199"/>
                <a:gd name="T72" fmla="*/ 1405 w 1692"/>
                <a:gd name="T73" fmla="*/ 1032 h 1199"/>
                <a:gd name="T74" fmla="*/ 1578 w 1692"/>
                <a:gd name="T75" fmla="*/ 800 h 1199"/>
                <a:gd name="T76" fmla="*/ 1437 w 1692"/>
                <a:gd name="T77" fmla="*/ 1075 h 1199"/>
                <a:gd name="T78" fmla="*/ 1578 w 1692"/>
                <a:gd name="T79" fmla="*/ 800 h 1199"/>
                <a:gd name="T80" fmla="*/ 133 w 1692"/>
                <a:gd name="T81" fmla="*/ 970 h 1199"/>
                <a:gd name="T82" fmla="*/ 1235 w 1692"/>
                <a:gd name="T83" fmla="*/ 993 h 1199"/>
                <a:gd name="T84" fmla="*/ 1235 w 1692"/>
                <a:gd name="T85" fmla="*/ 993 h 1199"/>
                <a:gd name="T86" fmla="*/ 165 w 1692"/>
                <a:gd name="T87" fmla="*/ 1068 h 1199"/>
                <a:gd name="T88" fmla="*/ 512 w 1692"/>
                <a:gd name="T89" fmla="*/ 1091 h 1199"/>
                <a:gd name="T90" fmla="*/ 452 w 1692"/>
                <a:gd name="T91" fmla="*/ 1041 h 1199"/>
                <a:gd name="T92" fmla="*/ 1224 w 1692"/>
                <a:gd name="T93" fmla="*/ 1029 h 1199"/>
                <a:gd name="T94" fmla="*/ 951 w 1692"/>
                <a:gd name="T95" fmla="*/ 1043 h 1199"/>
                <a:gd name="T96" fmla="*/ 1412 w 1692"/>
                <a:gd name="T97" fmla="*/ 1119 h 1199"/>
                <a:gd name="T98" fmla="*/ 1410 w 1692"/>
                <a:gd name="T99" fmla="*/ 1068 h 1199"/>
                <a:gd name="T100" fmla="*/ 755 w 1692"/>
                <a:gd name="T101" fmla="*/ 1073 h 1199"/>
                <a:gd name="T102" fmla="*/ 682 w 1692"/>
                <a:gd name="T103" fmla="*/ 1100 h 1199"/>
                <a:gd name="T104" fmla="*/ 553 w 1692"/>
                <a:gd name="T105" fmla="*/ 1096 h 1199"/>
                <a:gd name="T106" fmla="*/ 319 w 1692"/>
                <a:gd name="T107" fmla="*/ 1112 h 1199"/>
                <a:gd name="T108" fmla="*/ 362 w 1692"/>
                <a:gd name="T109" fmla="*/ 1140 h 1199"/>
                <a:gd name="T110" fmla="*/ 712 w 1692"/>
                <a:gd name="T111" fmla="*/ 1126 h 11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1" h="1199">
                  <a:moveTo>
                    <a:pt x="1173" y="280"/>
                  </a:moveTo>
                  <a:cubicBezTo>
                    <a:pt x="1178" y="256"/>
                    <a:pt x="1155" y="232"/>
                    <a:pt x="1148" y="202"/>
                  </a:cubicBezTo>
                  <a:cubicBezTo>
                    <a:pt x="1130" y="126"/>
                    <a:pt x="1166" y="46"/>
                    <a:pt x="1203" y="3"/>
                  </a:cubicBezTo>
                  <a:cubicBezTo>
                    <a:pt x="1213" y="0"/>
                    <a:pt x="1212" y="7"/>
                    <a:pt x="1219" y="7"/>
                  </a:cubicBezTo>
                  <a:cubicBezTo>
                    <a:pt x="1224" y="12"/>
                    <a:pt x="1217" y="17"/>
                    <a:pt x="1219" y="26"/>
                  </a:cubicBezTo>
                  <a:cubicBezTo>
                    <a:pt x="1236" y="54"/>
                    <a:pt x="1274" y="71"/>
                    <a:pt x="1290" y="101"/>
                  </a:cubicBezTo>
                  <a:cubicBezTo>
                    <a:pt x="1331" y="178"/>
                    <a:pt x="1290" y="252"/>
                    <a:pt x="1240" y="310"/>
                  </a:cubicBezTo>
                  <a:cubicBezTo>
                    <a:pt x="1301" y="304"/>
                    <a:pt x="1363" y="314"/>
                    <a:pt x="1405" y="349"/>
                  </a:cubicBezTo>
                  <a:cubicBezTo>
                    <a:pt x="1469" y="403"/>
                    <a:pt x="1472" y="496"/>
                    <a:pt x="1437" y="584"/>
                  </a:cubicBezTo>
                  <a:cubicBezTo>
                    <a:pt x="1504" y="602"/>
                    <a:pt x="1581" y="611"/>
                    <a:pt x="1637" y="627"/>
                  </a:cubicBezTo>
                  <a:cubicBezTo>
                    <a:pt x="1633" y="645"/>
                    <a:pt x="1616" y="654"/>
                    <a:pt x="1605" y="666"/>
                  </a:cubicBezTo>
                  <a:cubicBezTo>
                    <a:pt x="1594" y="679"/>
                    <a:pt x="1586" y="694"/>
                    <a:pt x="1573" y="705"/>
                  </a:cubicBezTo>
                  <a:cubicBezTo>
                    <a:pt x="1590" y="719"/>
                    <a:pt x="1614" y="712"/>
                    <a:pt x="1630" y="724"/>
                  </a:cubicBezTo>
                  <a:cubicBezTo>
                    <a:pt x="1631" y="738"/>
                    <a:pt x="1623" y="757"/>
                    <a:pt x="1623" y="777"/>
                  </a:cubicBezTo>
                  <a:cubicBezTo>
                    <a:pt x="1636" y="774"/>
                    <a:pt x="1646" y="792"/>
                    <a:pt x="1660" y="797"/>
                  </a:cubicBezTo>
                  <a:cubicBezTo>
                    <a:pt x="1672" y="802"/>
                    <a:pt x="1688" y="795"/>
                    <a:pt x="1692" y="806"/>
                  </a:cubicBezTo>
                  <a:cubicBezTo>
                    <a:pt x="1689" y="835"/>
                    <a:pt x="1650" y="861"/>
                    <a:pt x="1646" y="889"/>
                  </a:cubicBezTo>
                  <a:cubicBezTo>
                    <a:pt x="1591" y="979"/>
                    <a:pt x="1520" y="1066"/>
                    <a:pt x="1486" y="1169"/>
                  </a:cubicBezTo>
                  <a:cubicBezTo>
                    <a:pt x="1475" y="1172"/>
                    <a:pt x="1476" y="1185"/>
                    <a:pt x="1467" y="1190"/>
                  </a:cubicBezTo>
                  <a:cubicBezTo>
                    <a:pt x="1459" y="1196"/>
                    <a:pt x="1449" y="1192"/>
                    <a:pt x="1442" y="1199"/>
                  </a:cubicBezTo>
                  <a:cubicBezTo>
                    <a:pt x="1375" y="1174"/>
                    <a:pt x="1303" y="1193"/>
                    <a:pt x="1212" y="1188"/>
                  </a:cubicBezTo>
                  <a:cubicBezTo>
                    <a:pt x="1133" y="1183"/>
                    <a:pt x="1055" y="1193"/>
                    <a:pt x="976" y="1188"/>
                  </a:cubicBezTo>
                  <a:cubicBezTo>
                    <a:pt x="936" y="1185"/>
                    <a:pt x="897" y="1180"/>
                    <a:pt x="861" y="1179"/>
                  </a:cubicBezTo>
                  <a:cubicBezTo>
                    <a:pt x="816" y="1177"/>
                    <a:pt x="775" y="1162"/>
                    <a:pt x="746" y="1179"/>
                  </a:cubicBezTo>
                  <a:cubicBezTo>
                    <a:pt x="726" y="1171"/>
                    <a:pt x="705" y="1176"/>
                    <a:pt x="686" y="1174"/>
                  </a:cubicBezTo>
                  <a:cubicBezTo>
                    <a:pt x="664" y="1172"/>
                    <a:pt x="641" y="1164"/>
                    <a:pt x="615" y="1162"/>
                  </a:cubicBezTo>
                  <a:cubicBezTo>
                    <a:pt x="588" y="1161"/>
                    <a:pt x="559" y="1163"/>
                    <a:pt x="530" y="1162"/>
                  </a:cubicBezTo>
                  <a:cubicBezTo>
                    <a:pt x="410" y="1161"/>
                    <a:pt x="311" y="1154"/>
                    <a:pt x="197" y="1153"/>
                  </a:cubicBezTo>
                  <a:cubicBezTo>
                    <a:pt x="188" y="1153"/>
                    <a:pt x="177" y="1149"/>
                    <a:pt x="167" y="1149"/>
                  </a:cubicBezTo>
                  <a:cubicBezTo>
                    <a:pt x="130" y="1149"/>
                    <a:pt x="93" y="1158"/>
                    <a:pt x="55" y="1160"/>
                  </a:cubicBezTo>
                  <a:cubicBezTo>
                    <a:pt x="29" y="1161"/>
                    <a:pt x="13" y="1163"/>
                    <a:pt x="0" y="1144"/>
                  </a:cubicBezTo>
                  <a:cubicBezTo>
                    <a:pt x="11" y="1113"/>
                    <a:pt x="26" y="1080"/>
                    <a:pt x="59" y="1084"/>
                  </a:cubicBezTo>
                  <a:cubicBezTo>
                    <a:pt x="59" y="1066"/>
                    <a:pt x="67" y="1057"/>
                    <a:pt x="75" y="1048"/>
                  </a:cubicBezTo>
                  <a:cubicBezTo>
                    <a:pt x="18" y="1032"/>
                    <a:pt x="90" y="986"/>
                    <a:pt x="112" y="967"/>
                  </a:cubicBezTo>
                  <a:cubicBezTo>
                    <a:pt x="102" y="946"/>
                    <a:pt x="46" y="941"/>
                    <a:pt x="46" y="924"/>
                  </a:cubicBezTo>
                  <a:cubicBezTo>
                    <a:pt x="45" y="906"/>
                    <a:pt x="78" y="886"/>
                    <a:pt x="91" y="871"/>
                  </a:cubicBezTo>
                  <a:cubicBezTo>
                    <a:pt x="109" y="851"/>
                    <a:pt x="123" y="834"/>
                    <a:pt x="128" y="811"/>
                  </a:cubicBezTo>
                  <a:cubicBezTo>
                    <a:pt x="179" y="737"/>
                    <a:pt x="232" y="665"/>
                    <a:pt x="266" y="574"/>
                  </a:cubicBezTo>
                  <a:cubicBezTo>
                    <a:pt x="282" y="574"/>
                    <a:pt x="290" y="579"/>
                    <a:pt x="300" y="588"/>
                  </a:cubicBezTo>
                  <a:cubicBezTo>
                    <a:pt x="337" y="595"/>
                    <a:pt x="372" y="603"/>
                    <a:pt x="411" y="602"/>
                  </a:cubicBezTo>
                  <a:cubicBezTo>
                    <a:pt x="541" y="598"/>
                    <a:pt x="673" y="583"/>
                    <a:pt x="781" y="627"/>
                  </a:cubicBezTo>
                  <a:cubicBezTo>
                    <a:pt x="842" y="653"/>
                    <a:pt x="903" y="681"/>
                    <a:pt x="928" y="747"/>
                  </a:cubicBezTo>
                  <a:cubicBezTo>
                    <a:pt x="946" y="725"/>
                    <a:pt x="970" y="708"/>
                    <a:pt x="985" y="682"/>
                  </a:cubicBezTo>
                  <a:cubicBezTo>
                    <a:pt x="980" y="674"/>
                    <a:pt x="970" y="671"/>
                    <a:pt x="962" y="666"/>
                  </a:cubicBezTo>
                  <a:cubicBezTo>
                    <a:pt x="951" y="644"/>
                    <a:pt x="931" y="630"/>
                    <a:pt x="918" y="607"/>
                  </a:cubicBezTo>
                  <a:cubicBezTo>
                    <a:pt x="880" y="534"/>
                    <a:pt x="886" y="418"/>
                    <a:pt x="955" y="359"/>
                  </a:cubicBezTo>
                  <a:cubicBezTo>
                    <a:pt x="991" y="328"/>
                    <a:pt x="1065" y="303"/>
                    <a:pt x="1127" y="329"/>
                  </a:cubicBezTo>
                  <a:cubicBezTo>
                    <a:pt x="1116" y="281"/>
                    <a:pt x="1057" y="241"/>
                    <a:pt x="1006" y="225"/>
                  </a:cubicBezTo>
                  <a:cubicBezTo>
                    <a:pt x="989" y="207"/>
                    <a:pt x="1002" y="179"/>
                    <a:pt x="1006" y="161"/>
                  </a:cubicBezTo>
                  <a:cubicBezTo>
                    <a:pt x="1021" y="155"/>
                    <a:pt x="1040" y="152"/>
                    <a:pt x="1054" y="156"/>
                  </a:cubicBezTo>
                  <a:cubicBezTo>
                    <a:pt x="1084" y="166"/>
                    <a:pt x="1146" y="224"/>
                    <a:pt x="1166" y="258"/>
                  </a:cubicBezTo>
                  <a:cubicBezTo>
                    <a:pt x="1171" y="265"/>
                    <a:pt x="1173" y="273"/>
                    <a:pt x="1173" y="280"/>
                  </a:cubicBezTo>
                  <a:close/>
                  <a:moveTo>
                    <a:pt x="1619" y="804"/>
                  </a:moveTo>
                  <a:cubicBezTo>
                    <a:pt x="1616" y="815"/>
                    <a:pt x="1630" y="816"/>
                    <a:pt x="1630" y="829"/>
                  </a:cubicBezTo>
                  <a:cubicBezTo>
                    <a:pt x="1631" y="838"/>
                    <a:pt x="1623" y="843"/>
                    <a:pt x="1621" y="852"/>
                  </a:cubicBezTo>
                  <a:cubicBezTo>
                    <a:pt x="1556" y="907"/>
                    <a:pt x="1522" y="994"/>
                    <a:pt x="1479" y="1071"/>
                  </a:cubicBezTo>
                  <a:cubicBezTo>
                    <a:pt x="1458" y="1084"/>
                    <a:pt x="1452" y="1111"/>
                    <a:pt x="1435" y="1128"/>
                  </a:cubicBezTo>
                  <a:cubicBezTo>
                    <a:pt x="1431" y="1140"/>
                    <a:pt x="1440" y="1127"/>
                    <a:pt x="1435" y="1140"/>
                  </a:cubicBezTo>
                  <a:cubicBezTo>
                    <a:pt x="1417" y="1156"/>
                    <a:pt x="1403" y="1144"/>
                    <a:pt x="1385" y="1142"/>
                  </a:cubicBezTo>
                  <a:cubicBezTo>
                    <a:pt x="1352" y="1139"/>
                    <a:pt x="1307" y="1139"/>
                    <a:pt x="1277" y="1137"/>
                  </a:cubicBezTo>
                  <a:cubicBezTo>
                    <a:pt x="1250" y="1135"/>
                    <a:pt x="1224" y="1126"/>
                    <a:pt x="1196" y="1123"/>
                  </a:cubicBezTo>
                  <a:cubicBezTo>
                    <a:pt x="1074" y="1113"/>
                    <a:pt x="924" y="1096"/>
                    <a:pt x="813" y="1112"/>
                  </a:cubicBezTo>
                  <a:cubicBezTo>
                    <a:pt x="808" y="1126"/>
                    <a:pt x="800" y="1148"/>
                    <a:pt x="806" y="1153"/>
                  </a:cubicBezTo>
                  <a:cubicBezTo>
                    <a:pt x="949" y="1170"/>
                    <a:pt x="1082" y="1168"/>
                    <a:pt x="1238" y="1169"/>
                  </a:cubicBezTo>
                  <a:cubicBezTo>
                    <a:pt x="1261" y="1170"/>
                    <a:pt x="1301" y="1163"/>
                    <a:pt x="1341" y="1165"/>
                  </a:cubicBezTo>
                  <a:cubicBezTo>
                    <a:pt x="1418" y="1169"/>
                    <a:pt x="1450" y="1182"/>
                    <a:pt x="1479" y="1128"/>
                  </a:cubicBezTo>
                  <a:cubicBezTo>
                    <a:pt x="1482" y="1123"/>
                    <a:pt x="1479" y="1118"/>
                    <a:pt x="1481" y="1112"/>
                  </a:cubicBezTo>
                  <a:cubicBezTo>
                    <a:pt x="1486" y="1100"/>
                    <a:pt x="1499" y="1087"/>
                    <a:pt x="1506" y="1073"/>
                  </a:cubicBezTo>
                  <a:cubicBezTo>
                    <a:pt x="1536" y="1020"/>
                    <a:pt x="1573" y="964"/>
                    <a:pt x="1603" y="917"/>
                  </a:cubicBezTo>
                  <a:cubicBezTo>
                    <a:pt x="1625" y="882"/>
                    <a:pt x="1642" y="851"/>
                    <a:pt x="1663" y="818"/>
                  </a:cubicBezTo>
                  <a:cubicBezTo>
                    <a:pt x="1651" y="816"/>
                    <a:pt x="1634" y="797"/>
                    <a:pt x="1619" y="804"/>
                  </a:cubicBezTo>
                  <a:close/>
                  <a:moveTo>
                    <a:pt x="1164" y="113"/>
                  </a:moveTo>
                  <a:cubicBezTo>
                    <a:pt x="1152" y="186"/>
                    <a:pt x="1187" y="238"/>
                    <a:pt x="1201" y="303"/>
                  </a:cubicBezTo>
                  <a:cubicBezTo>
                    <a:pt x="1208" y="286"/>
                    <a:pt x="1218" y="272"/>
                    <a:pt x="1222" y="251"/>
                  </a:cubicBezTo>
                  <a:cubicBezTo>
                    <a:pt x="1209" y="231"/>
                    <a:pt x="1176" y="219"/>
                    <a:pt x="1176" y="195"/>
                  </a:cubicBezTo>
                  <a:cubicBezTo>
                    <a:pt x="1194" y="203"/>
                    <a:pt x="1210" y="219"/>
                    <a:pt x="1224" y="223"/>
                  </a:cubicBezTo>
                  <a:cubicBezTo>
                    <a:pt x="1228" y="215"/>
                    <a:pt x="1222" y="203"/>
                    <a:pt x="1222" y="193"/>
                  </a:cubicBezTo>
                  <a:cubicBezTo>
                    <a:pt x="1198" y="190"/>
                    <a:pt x="1176" y="175"/>
                    <a:pt x="1178" y="154"/>
                  </a:cubicBezTo>
                  <a:cubicBezTo>
                    <a:pt x="1190" y="157"/>
                    <a:pt x="1195" y="175"/>
                    <a:pt x="1210" y="168"/>
                  </a:cubicBezTo>
                  <a:cubicBezTo>
                    <a:pt x="1215" y="143"/>
                    <a:pt x="1172" y="104"/>
                    <a:pt x="1192" y="81"/>
                  </a:cubicBezTo>
                  <a:cubicBezTo>
                    <a:pt x="1208" y="104"/>
                    <a:pt x="1212" y="128"/>
                    <a:pt x="1226" y="156"/>
                  </a:cubicBezTo>
                  <a:cubicBezTo>
                    <a:pt x="1241" y="142"/>
                    <a:pt x="1237" y="108"/>
                    <a:pt x="1261" y="101"/>
                  </a:cubicBezTo>
                  <a:cubicBezTo>
                    <a:pt x="1262" y="142"/>
                    <a:pt x="1223" y="174"/>
                    <a:pt x="1242" y="216"/>
                  </a:cubicBezTo>
                  <a:cubicBezTo>
                    <a:pt x="1259" y="213"/>
                    <a:pt x="1261" y="195"/>
                    <a:pt x="1274" y="189"/>
                  </a:cubicBezTo>
                  <a:cubicBezTo>
                    <a:pt x="1296" y="211"/>
                    <a:pt x="1254" y="232"/>
                    <a:pt x="1242" y="237"/>
                  </a:cubicBezTo>
                  <a:cubicBezTo>
                    <a:pt x="1242" y="255"/>
                    <a:pt x="1224" y="283"/>
                    <a:pt x="1224" y="301"/>
                  </a:cubicBezTo>
                  <a:cubicBezTo>
                    <a:pt x="1251" y="270"/>
                    <a:pt x="1288" y="228"/>
                    <a:pt x="1290" y="175"/>
                  </a:cubicBezTo>
                  <a:cubicBezTo>
                    <a:pt x="1293" y="107"/>
                    <a:pt x="1237" y="75"/>
                    <a:pt x="1201" y="35"/>
                  </a:cubicBezTo>
                  <a:cubicBezTo>
                    <a:pt x="1187" y="64"/>
                    <a:pt x="1170" y="79"/>
                    <a:pt x="1164" y="113"/>
                  </a:cubicBezTo>
                  <a:close/>
                  <a:moveTo>
                    <a:pt x="1054" y="177"/>
                  </a:moveTo>
                  <a:cubicBezTo>
                    <a:pt x="1027" y="172"/>
                    <a:pt x="1017" y="183"/>
                    <a:pt x="1017" y="205"/>
                  </a:cubicBezTo>
                  <a:cubicBezTo>
                    <a:pt x="1024" y="208"/>
                    <a:pt x="1027" y="216"/>
                    <a:pt x="1040" y="214"/>
                  </a:cubicBezTo>
                  <a:cubicBezTo>
                    <a:pt x="1065" y="235"/>
                    <a:pt x="1096" y="250"/>
                    <a:pt x="1118" y="274"/>
                  </a:cubicBezTo>
                  <a:cubicBezTo>
                    <a:pt x="1134" y="295"/>
                    <a:pt x="1143" y="322"/>
                    <a:pt x="1160" y="342"/>
                  </a:cubicBezTo>
                  <a:cubicBezTo>
                    <a:pt x="1159" y="354"/>
                    <a:pt x="1163" y="362"/>
                    <a:pt x="1169" y="368"/>
                  </a:cubicBezTo>
                  <a:cubicBezTo>
                    <a:pt x="1176" y="283"/>
                    <a:pt x="1119" y="212"/>
                    <a:pt x="1054" y="177"/>
                  </a:cubicBezTo>
                  <a:close/>
                  <a:moveTo>
                    <a:pt x="1440" y="439"/>
                  </a:moveTo>
                  <a:cubicBezTo>
                    <a:pt x="1439" y="433"/>
                    <a:pt x="1432" y="430"/>
                    <a:pt x="1431" y="425"/>
                  </a:cubicBezTo>
                  <a:cubicBezTo>
                    <a:pt x="1428" y="419"/>
                    <a:pt x="1431" y="412"/>
                    <a:pt x="1428" y="407"/>
                  </a:cubicBezTo>
                  <a:cubicBezTo>
                    <a:pt x="1410" y="371"/>
                    <a:pt x="1367" y="336"/>
                    <a:pt x="1323" y="326"/>
                  </a:cubicBezTo>
                  <a:cubicBezTo>
                    <a:pt x="1223" y="306"/>
                    <a:pt x="1185" y="467"/>
                    <a:pt x="1100" y="407"/>
                  </a:cubicBezTo>
                  <a:cubicBezTo>
                    <a:pt x="1099" y="390"/>
                    <a:pt x="1087" y="382"/>
                    <a:pt x="1097" y="370"/>
                  </a:cubicBezTo>
                  <a:cubicBezTo>
                    <a:pt x="1111" y="384"/>
                    <a:pt x="1122" y="413"/>
                    <a:pt x="1150" y="398"/>
                  </a:cubicBezTo>
                  <a:cubicBezTo>
                    <a:pt x="1157" y="380"/>
                    <a:pt x="1150" y="378"/>
                    <a:pt x="1146" y="359"/>
                  </a:cubicBezTo>
                  <a:cubicBezTo>
                    <a:pt x="1050" y="300"/>
                    <a:pt x="919" y="371"/>
                    <a:pt x="914" y="473"/>
                  </a:cubicBezTo>
                  <a:cubicBezTo>
                    <a:pt x="913" y="480"/>
                    <a:pt x="915" y="495"/>
                    <a:pt x="916" y="508"/>
                  </a:cubicBezTo>
                  <a:cubicBezTo>
                    <a:pt x="919" y="544"/>
                    <a:pt x="931" y="592"/>
                    <a:pt x="951" y="620"/>
                  </a:cubicBezTo>
                  <a:cubicBezTo>
                    <a:pt x="960" y="635"/>
                    <a:pt x="988" y="664"/>
                    <a:pt x="1003" y="664"/>
                  </a:cubicBezTo>
                  <a:cubicBezTo>
                    <a:pt x="1012" y="664"/>
                    <a:pt x="1028" y="651"/>
                    <a:pt x="1042" y="646"/>
                  </a:cubicBezTo>
                  <a:cubicBezTo>
                    <a:pt x="1155" y="602"/>
                    <a:pt x="1290" y="588"/>
                    <a:pt x="1419" y="584"/>
                  </a:cubicBezTo>
                  <a:cubicBezTo>
                    <a:pt x="1431" y="542"/>
                    <a:pt x="1451" y="498"/>
                    <a:pt x="1440" y="439"/>
                  </a:cubicBezTo>
                  <a:close/>
                  <a:moveTo>
                    <a:pt x="1196" y="352"/>
                  </a:moveTo>
                  <a:cubicBezTo>
                    <a:pt x="1199" y="359"/>
                    <a:pt x="1189" y="366"/>
                    <a:pt x="1196" y="370"/>
                  </a:cubicBezTo>
                  <a:cubicBezTo>
                    <a:pt x="1203" y="357"/>
                    <a:pt x="1222" y="344"/>
                    <a:pt x="1226" y="336"/>
                  </a:cubicBezTo>
                  <a:cubicBezTo>
                    <a:pt x="1216" y="340"/>
                    <a:pt x="1209" y="349"/>
                    <a:pt x="1196" y="352"/>
                  </a:cubicBezTo>
                  <a:close/>
                  <a:moveTo>
                    <a:pt x="1495" y="618"/>
                  </a:moveTo>
                  <a:cubicBezTo>
                    <a:pt x="1462" y="612"/>
                    <a:pt x="1428" y="599"/>
                    <a:pt x="1396" y="600"/>
                  </a:cubicBezTo>
                  <a:cubicBezTo>
                    <a:pt x="1331" y="602"/>
                    <a:pt x="1262" y="611"/>
                    <a:pt x="1199" y="620"/>
                  </a:cubicBezTo>
                  <a:cubicBezTo>
                    <a:pt x="1127" y="631"/>
                    <a:pt x="1059" y="655"/>
                    <a:pt x="1006" y="687"/>
                  </a:cubicBezTo>
                  <a:cubicBezTo>
                    <a:pt x="956" y="737"/>
                    <a:pt x="914" y="795"/>
                    <a:pt x="875" y="857"/>
                  </a:cubicBezTo>
                  <a:cubicBezTo>
                    <a:pt x="836" y="918"/>
                    <a:pt x="791" y="979"/>
                    <a:pt x="764" y="1045"/>
                  </a:cubicBezTo>
                  <a:cubicBezTo>
                    <a:pt x="817" y="1009"/>
                    <a:pt x="892" y="975"/>
                    <a:pt x="983" y="970"/>
                  </a:cubicBezTo>
                  <a:cubicBezTo>
                    <a:pt x="1005" y="968"/>
                    <a:pt x="1029" y="971"/>
                    <a:pt x="1052" y="970"/>
                  </a:cubicBezTo>
                  <a:cubicBezTo>
                    <a:pt x="1164" y="964"/>
                    <a:pt x="1270" y="971"/>
                    <a:pt x="1350" y="997"/>
                  </a:cubicBezTo>
                  <a:cubicBezTo>
                    <a:pt x="1415" y="860"/>
                    <a:pt x="1513" y="757"/>
                    <a:pt x="1598" y="641"/>
                  </a:cubicBezTo>
                  <a:cubicBezTo>
                    <a:pt x="1568" y="628"/>
                    <a:pt x="1531" y="625"/>
                    <a:pt x="1495" y="618"/>
                  </a:cubicBezTo>
                  <a:close/>
                  <a:moveTo>
                    <a:pt x="806" y="662"/>
                  </a:moveTo>
                  <a:cubicBezTo>
                    <a:pt x="758" y="638"/>
                    <a:pt x="719" y="630"/>
                    <a:pt x="654" y="623"/>
                  </a:cubicBezTo>
                  <a:cubicBezTo>
                    <a:pt x="629" y="620"/>
                    <a:pt x="602" y="614"/>
                    <a:pt x="578" y="614"/>
                  </a:cubicBezTo>
                  <a:cubicBezTo>
                    <a:pt x="507" y="612"/>
                    <a:pt x="434" y="625"/>
                    <a:pt x="376" y="623"/>
                  </a:cubicBezTo>
                  <a:cubicBezTo>
                    <a:pt x="341" y="621"/>
                    <a:pt x="305" y="605"/>
                    <a:pt x="275" y="604"/>
                  </a:cubicBezTo>
                  <a:cubicBezTo>
                    <a:pt x="275" y="603"/>
                    <a:pt x="275" y="602"/>
                    <a:pt x="273" y="602"/>
                  </a:cubicBezTo>
                  <a:cubicBezTo>
                    <a:pt x="272" y="617"/>
                    <a:pt x="262" y="622"/>
                    <a:pt x="257" y="632"/>
                  </a:cubicBezTo>
                  <a:cubicBezTo>
                    <a:pt x="247" y="652"/>
                    <a:pt x="242" y="671"/>
                    <a:pt x="232" y="689"/>
                  </a:cubicBezTo>
                  <a:cubicBezTo>
                    <a:pt x="213" y="723"/>
                    <a:pt x="187" y="753"/>
                    <a:pt x="167" y="788"/>
                  </a:cubicBezTo>
                  <a:cubicBezTo>
                    <a:pt x="158" y="804"/>
                    <a:pt x="144" y="819"/>
                    <a:pt x="135" y="834"/>
                  </a:cubicBezTo>
                  <a:cubicBezTo>
                    <a:pt x="125" y="852"/>
                    <a:pt x="121" y="865"/>
                    <a:pt x="108" y="880"/>
                  </a:cubicBezTo>
                  <a:cubicBezTo>
                    <a:pt x="96" y="893"/>
                    <a:pt x="79" y="903"/>
                    <a:pt x="78" y="924"/>
                  </a:cubicBezTo>
                  <a:cubicBezTo>
                    <a:pt x="99" y="934"/>
                    <a:pt x="112" y="960"/>
                    <a:pt x="142" y="949"/>
                  </a:cubicBezTo>
                  <a:cubicBezTo>
                    <a:pt x="140" y="956"/>
                    <a:pt x="139" y="957"/>
                    <a:pt x="144" y="960"/>
                  </a:cubicBezTo>
                  <a:cubicBezTo>
                    <a:pt x="166" y="962"/>
                    <a:pt x="184" y="970"/>
                    <a:pt x="204" y="972"/>
                  </a:cubicBezTo>
                  <a:cubicBezTo>
                    <a:pt x="264" y="976"/>
                    <a:pt x="323" y="956"/>
                    <a:pt x="383" y="953"/>
                  </a:cubicBezTo>
                  <a:cubicBezTo>
                    <a:pt x="521" y="947"/>
                    <a:pt x="644" y="994"/>
                    <a:pt x="748" y="1041"/>
                  </a:cubicBezTo>
                  <a:cubicBezTo>
                    <a:pt x="797" y="944"/>
                    <a:pt x="856" y="859"/>
                    <a:pt x="914" y="772"/>
                  </a:cubicBezTo>
                  <a:cubicBezTo>
                    <a:pt x="902" y="706"/>
                    <a:pt x="859" y="688"/>
                    <a:pt x="806" y="662"/>
                  </a:cubicBezTo>
                  <a:close/>
                  <a:moveTo>
                    <a:pt x="1557" y="724"/>
                  </a:moveTo>
                  <a:cubicBezTo>
                    <a:pt x="1487" y="816"/>
                    <a:pt x="1405" y="909"/>
                    <a:pt x="1364" y="1022"/>
                  </a:cubicBezTo>
                  <a:cubicBezTo>
                    <a:pt x="1378" y="1025"/>
                    <a:pt x="1391" y="1029"/>
                    <a:pt x="1405" y="1032"/>
                  </a:cubicBezTo>
                  <a:cubicBezTo>
                    <a:pt x="1409" y="1029"/>
                    <a:pt x="1411" y="1025"/>
                    <a:pt x="1417" y="1025"/>
                  </a:cubicBezTo>
                  <a:cubicBezTo>
                    <a:pt x="1471" y="924"/>
                    <a:pt x="1537" y="835"/>
                    <a:pt x="1591" y="735"/>
                  </a:cubicBezTo>
                  <a:cubicBezTo>
                    <a:pt x="1582" y="729"/>
                    <a:pt x="1568" y="728"/>
                    <a:pt x="1557" y="724"/>
                  </a:cubicBezTo>
                  <a:close/>
                  <a:moveTo>
                    <a:pt x="1578" y="800"/>
                  </a:moveTo>
                  <a:cubicBezTo>
                    <a:pt x="1573" y="807"/>
                    <a:pt x="1564" y="811"/>
                    <a:pt x="1559" y="818"/>
                  </a:cubicBezTo>
                  <a:cubicBezTo>
                    <a:pt x="1540" y="846"/>
                    <a:pt x="1527" y="880"/>
                    <a:pt x="1509" y="910"/>
                  </a:cubicBezTo>
                  <a:cubicBezTo>
                    <a:pt x="1479" y="959"/>
                    <a:pt x="1440" y="1003"/>
                    <a:pt x="1431" y="1061"/>
                  </a:cubicBezTo>
                  <a:cubicBezTo>
                    <a:pt x="1432" y="1067"/>
                    <a:pt x="1439" y="1066"/>
                    <a:pt x="1437" y="1075"/>
                  </a:cubicBezTo>
                  <a:cubicBezTo>
                    <a:pt x="1435" y="1081"/>
                    <a:pt x="1425" y="1091"/>
                    <a:pt x="1433" y="1098"/>
                  </a:cubicBezTo>
                  <a:cubicBezTo>
                    <a:pt x="1499" y="1018"/>
                    <a:pt x="1538" y="910"/>
                    <a:pt x="1607" y="832"/>
                  </a:cubicBezTo>
                  <a:cubicBezTo>
                    <a:pt x="1583" y="813"/>
                    <a:pt x="1615" y="785"/>
                    <a:pt x="1605" y="751"/>
                  </a:cubicBezTo>
                  <a:cubicBezTo>
                    <a:pt x="1593" y="765"/>
                    <a:pt x="1588" y="784"/>
                    <a:pt x="1578" y="800"/>
                  </a:cubicBezTo>
                  <a:close/>
                  <a:moveTo>
                    <a:pt x="546" y="986"/>
                  </a:moveTo>
                  <a:cubicBezTo>
                    <a:pt x="501" y="975"/>
                    <a:pt x="440" y="968"/>
                    <a:pt x="390" y="970"/>
                  </a:cubicBezTo>
                  <a:cubicBezTo>
                    <a:pt x="342" y="971"/>
                    <a:pt x="298" y="990"/>
                    <a:pt x="250" y="988"/>
                  </a:cubicBezTo>
                  <a:cubicBezTo>
                    <a:pt x="209" y="986"/>
                    <a:pt x="164" y="985"/>
                    <a:pt x="133" y="970"/>
                  </a:cubicBezTo>
                  <a:cubicBezTo>
                    <a:pt x="118" y="982"/>
                    <a:pt x="105" y="997"/>
                    <a:pt x="89" y="1009"/>
                  </a:cubicBezTo>
                  <a:cubicBezTo>
                    <a:pt x="258" y="1015"/>
                    <a:pt x="459" y="999"/>
                    <a:pt x="636" y="1018"/>
                  </a:cubicBezTo>
                  <a:cubicBezTo>
                    <a:pt x="609" y="1003"/>
                    <a:pt x="573" y="992"/>
                    <a:pt x="546" y="986"/>
                  </a:cubicBezTo>
                  <a:close/>
                  <a:moveTo>
                    <a:pt x="1235" y="993"/>
                  </a:moveTo>
                  <a:cubicBezTo>
                    <a:pt x="1109" y="993"/>
                    <a:pt x="958" y="967"/>
                    <a:pt x="861" y="1015"/>
                  </a:cubicBezTo>
                  <a:cubicBezTo>
                    <a:pt x="1015" y="1001"/>
                    <a:pt x="1155" y="1016"/>
                    <a:pt x="1290" y="1013"/>
                  </a:cubicBezTo>
                  <a:cubicBezTo>
                    <a:pt x="1313" y="1013"/>
                    <a:pt x="1316" y="1013"/>
                    <a:pt x="1332" y="1018"/>
                  </a:cubicBezTo>
                  <a:cubicBezTo>
                    <a:pt x="1313" y="993"/>
                    <a:pt x="1271" y="992"/>
                    <a:pt x="1235" y="993"/>
                  </a:cubicBezTo>
                  <a:close/>
                  <a:moveTo>
                    <a:pt x="567" y="1034"/>
                  </a:moveTo>
                  <a:cubicBezTo>
                    <a:pt x="407" y="1018"/>
                    <a:pt x="257" y="1033"/>
                    <a:pt x="91" y="1029"/>
                  </a:cubicBezTo>
                  <a:cubicBezTo>
                    <a:pt x="93" y="1038"/>
                    <a:pt x="94" y="1047"/>
                    <a:pt x="96" y="1055"/>
                  </a:cubicBezTo>
                  <a:cubicBezTo>
                    <a:pt x="120" y="1058"/>
                    <a:pt x="149" y="1057"/>
                    <a:pt x="165" y="1068"/>
                  </a:cubicBezTo>
                  <a:cubicBezTo>
                    <a:pt x="145" y="1071"/>
                    <a:pt x="102" y="1070"/>
                    <a:pt x="78" y="1073"/>
                  </a:cubicBezTo>
                  <a:cubicBezTo>
                    <a:pt x="93" y="1096"/>
                    <a:pt x="119" y="1084"/>
                    <a:pt x="149" y="1087"/>
                  </a:cubicBezTo>
                  <a:cubicBezTo>
                    <a:pt x="232" y="1093"/>
                    <a:pt x="322" y="1084"/>
                    <a:pt x="404" y="1087"/>
                  </a:cubicBezTo>
                  <a:cubicBezTo>
                    <a:pt x="443" y="1088"/>
                    <a:pt x="478" y="1098"/>
                    <a:pt x="512" y="1091"/>
                  </a:cubicBezTo>
                  <a:cubicBezTo>
                    <a:pt x="508" y="1091"/>
                    <a:pt x="506" y="1090"/>
                    <a:pt x="505" y="1087"/>
                  </a:cubicBezTo>
                  <a:cubicBezTo>
                    <a:pt x="552" y="1077"/>
                    <a:pt x="612" y="1093"/>
                    <a:pt x="654" y="1078"/>
                  </a:cubicBezTo>
                  <a:cubicBezTo>
                    <a:pt x="619" y="1073"/>
                    <a:pt x="584" y="1069"/>
                    <a:pt x="549" y="1064"/>
                  </a:cubicBezTo>
                  <a:cubicBezTo>
                    <a:pt x="517" y="1059"/>
                    <a:pt x="481" y="1055"/>
                    <a:pt x="452" y="1041"/>
                  </a:cubicBezTo>
                  <a:cubicBezTo>
                    <a:pt x="532" y="1039"/>
                    <a:pt x="622" y="1070"/>
                    <a:pt x="707" y="1059"/>
                  </a:cubicBezTo>
                  <a:cubicBezTo>
                    <a:pt x="664" y="1033"/>
                    <a:pt x="612" y="1038"/>
                    <a:pt x="567" y="1034"/>
                  </a:cubicBezTo>
                  <a:close/>
                  <a:moveTo>
                    <a:pt x="1375" y="1043"/>
                  </a:moveTo>
                  <a:cubicBezTo>
                    <a:pt x="1326" y="1034"/>
                    <a:pt x="1276" y="1029"/>
                    <a:pt x="1224" y="1029"/>
                  </a:cubicBezTo>
                  <a:cubicBezTo>
                    <a:pt x="1119" y="1029"/>
                    <a:pt x="989" y="1014"/>
                    <a:pt x="875" y="1029"/>
                  </a:cubicBezTo>
                  <a:cubicBezTo>
                    <a:pt x="837" y="1034"/>
                    <a:pt x="797" y="1044"/>
                    <a:pt x="769" y="1066"/>
                  </a:cubicBezTo>
                  <a:cubicBezTo>
                    <a:pt x="776" y="1071"/>
                    <a:pt x="779" y="1081"/>
                    <a:pt x="787" y="1084"/>
                  </a:cubicBezTo>
                  <a:cubicBezTo>
                    <a:pt x="840" y="1066"/>
                    <a:pt x="888" y="1046"/>
                    <a:pt x="951" y="1043"/>
                  </a:cubicBezTo>
                  <a:cubicBezTo>
                    <a:pt x="966" y="1042"/>
                    <a:pt x="990" y="1038"/>
                    <a:pt x="994" y="1055"/>
                  </a:cubicBezTo>
                  <a:cubicBezTo>
                    <a:pt x="926" y="1058"/>
                    <a:pt x="858" y="1066"/>
                    <a:pt x="808" y="1094"/>
                  </a:cubicBezTo>
                  <a:cubicBezTo>
                    <a:pt x="994" y="1073"/>
                    <a:pt x="1183" y="1111"/>
                    <a:pt x="1336" y="1123"/>
                  </a:cubicBezTo>
                  <a:cubicBezTo>
                    <a:pt x="1365" y="1126"/>
                    <a:pt x="1395" y="1134"/>
                    <a:pt x="1412" y="1119"/>
                  </a:cubicBezTo>
                  <a:cubicBezTo>
                    <a:pt x="1388" y="1114"/>
                    <a:pt x="1362" y="1117"/>
                    <a:pt x="1346" y="1100"/>
                  </a:cubicBezTo>
                  <a:cubicBezTo>
                    <a:pt x="1372" y="1092"/>
                    <a:pt x="1407" y="1116"/>
                    <a:pt x="1417" y="1089"/>
                  </a:cubicBezTo>
                  <a:cubicBezTo>
                    <a:pt x="1380" y="1073"/>
                    <a:pt x="1309" y="1101"/>
                    <a:pt x="1286" y="1073"/>
                  </a:cubicBezTo>
                  <a:cubicBezTo>
                    <a:pt x="1323" y="1073"/>
                    <a:pt x="1369" y="1071"/>
                    <a:pt x="1410" y="1068"/>
                  </a:cubicBezTo>
                  <a:cubicBezTo>
                    <a:pt x="1403" y="1063"/>
                    <a:pt x="1384" y="1054"/>
                    <a:pt x="1375" y="1043"/>
                  </a:cubicBezTo>
                  <a:close/>
                  <a:moveTo>
                    <a:pt x="705" y="1098"/>
                  </a:moveTo>
                  <a:cubicBezTo>
                    <a:pt x="731" y="1106"/>
                    <a:pt x="751" y="1097"/>
                    <a:pt x="764" y="1084"/>
                  </a:cubicBezTo>
                  <a:cubicBezTo>
                    <a:pt x="759" y="1083"/>
                    <a:pt x="759" y="1076"/>
                    <a:pt x="755" y="1073"/>
                  </a:cubicBezTo>
                  <a:cubicBezTo>
                    <a:pt x="736" y="1076"/>
                    <a:pt x="717" y="1079"/>
                    <a:pt x="705" y="1098"/>
                  </a:cubicBezTo>
                  <a:close/>
                  <a:moveTo>
                    <a:pt x="677" y="1091"/>
                  </a:moveTo>
                  <a:cubicBezTo>
                    <a:pt x="661" y="1097"/>
                    <a:pt x="632" y="1091"/>
                    <a:pt x="620" y="1100"/>
                  </a:cubicBezTo>
                  <a:cubicBezTo>
                    <a:pt x="644" y="1105"/>
                    <a:pt x="668" y="1092"/>
                    <a:pt x="682" y="1100"/>
                  </a:cubicBezTo>
                  <a:cubicBezTo>
                    <a:pt x="684" y="1092"/>
                    <a:pt x="703" y="1083"/>
                    <a:pt x="693" y="1078"/>
                  </a:cubicBezTo>
                  <a:cubicBezTo>
                    <a:pt x="693" y="1081"/>
                    <a:pt x="684" y="1075"/>
                    <a:pt x="677" y="1078"/>
                  </a:cubicBezTo>
                  <a:cubicBezTo>
                    <a:pt x="677" y="1082"/>
                    <a:pt x="677" y="1087"/>
                    <a:pt x="677" y="1091"/>
                  </a:cubicBezTo>
                  <a:close/>
                  <a:moveTo>
                    <a:pt x="553" y="1096"/>
                  </a:moveTo>
                  <a:cubicBezTo>
                    <a:pt x="550" y="1096"/>
                    <a:pt x="549" y="1092"/>
                    <a:pt x="544" y="1094"/>
                  </a:cubicBezTo>
                  <a:cubicBezTo>
                    <a:pt x="559" y="1104"/>
                    <a:pt x="588" y="1095"/>
                    <a:pt x="553" y="1096"/>
                  </a:cubicBezTo>
                  <a:close/>
                  <a:moveTo>
                    <a:pt x="429" y="1110"/>
                  </a:moveTo>
                  <a:cubicBezTo>
                    <a:pt x="392" y="1107"/>
                    <a:pt x="355" y="1114"/>
                    <a:pt x="319" y="1112"/>
                  </a:cubicBezTo>
                  <a:cubicBezTo>
                    <a:pt x="224" y="1107"/>
                    <a:pt x="118" y="1104"/>
                    <a:pt x="46" y="1107"/>
                  </a:cubicBezTo>
                  <a:cubicBezTo>
                    <a:pt x="37" y="1114"/>
                    <a:pt x="30" y="1121"/>
                    <a:pt x="25" y="1130"/>
                  </a:cubicBezTo>
                  <a:cubicBezTo>
                    <a:pt x="43" y="1142"/>
                    <a:pt x="62" y="1134"/>
                    <a:pt x="80" y="1133"/>
                  </a:cubicBezTo>
                  <a:cubicBezTo>
                    <a:pt x="178" y="1126"/>
                    <a:pt x="265" y="1133"/>
                    <a:pt x="362" y="1140"/>
                  </a:cubicBezTo>
                  <a:cubicBezTo>
                    <a:pt x="455" y="1146"/>
                    <a:pt x="569" y="1141"/>
                    <a:pt x="668" y="1146"/>
                  </a:cubicBezTo>
                  <a:cubicBezTo>
                    <a:pt x="669" y="1132"/>
                    <a:pt x="656" y="1132"/>
                    <a:pt x="654" y="1121"/>
                  </a:cubicBezTo>
                  <a:cubicBezTo>
                    <a:pt x="580" y="1118"/>
                    <a:pt x="502" y="1116"/>
                    <a:pt x="429" y="1110"/>
                  </a:cubicBezTo>
                  <a:close/>
                  <a:moveTo>
                    <a:pt x="712" y="1126"/>
                  </a:moveTo>
                  <a:cubicBezTo>
                    <a:pt x="701" y="1125"/>
                    <a:pt x="691" y="1115"/>
                    <a:pt x="682" y="1123"/>
                  </a:cubicBezTo>
                  <a:cubicBezTo>
                    <a:pt x="691" y="1165"/>
                    <a:pt x="796" y="1164"/>
                    <a:pt x="783" y="1114"/>
                  </a:cubicBezTo>
                  <a:cubicBezTo>
                    <a:pt x="761" y="1115"/>
                    <a:pt x="738" y="1128"/>
                    <a:pt x="712" y="1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418306" y="4026517"/>
              <a:ext cx="1079500" cy="1274763"/>
              <a:chOff x="3279775" y="2938463"/>
              <a:chExt cx="1079500" cy="1274763"/>
            </a:xfrm>
            <a:grpFill/>
          </p:grpSpPr>
          <p:sp>
            <p:nvSpPr>
              <p:cNvPr id="30" name="Freeform 167"/>
              <p:cNvSpPr>
                <a:spLocks noEditPoints="1"/>
              </p:cNvSpPr>
              <p:nvPr/>
            </p:nvSpPr>
            <p:spPr bwMode="auto">
              <a:xfrm>
                <a:off x="3319463" y="3351213"/>
                <a:ext cx="80963" cy="80963"/>
              </a:xfrm>
              <a:custGeom>
                <a:gdLst>
                  <a:gd name="T0" fmla="*/ 15 w 125"/>
                  <a:gd name="T1" fmla="*/ 20 h 126"/>
                  <a:gd name="T2" fmla="*/ 31 w 125"/>
                  <a:gd name="T3" fmla="*/ 11 h 126"/>
                  <a:gd name="T4" fmla="*/ 121 w 125"/>
                  <a:gd name="T5" fmla="*/ 66 h 126"/>
                  <a:gd name="T6" fmla="*/ 22 w 125"/>
                  <a:gd name="T7" fmla="*/ 96 h 126"/>
                  <a:gd name="T8" fmla="*/ 15 w 125"/>
                  <a:gd name="T9" fmla="*/ 20 h 126"/>
                  <a:gd name="T10" fmla="*/ 59 w 125"/>
                  <a:gd name="T11" fmla="*/ 89 h 126"/>
                  <a:gd name="T12" fmla="*/ 52 w 125"/>
                  <a:gd name="T13" fmla="*/ 33 h 126"/>
                  <a:gd name="T14" fmla="*/ 59 w 125"/>
                  <a:gd name="T15" fmla="*/ 89 h 1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25">
                    <a:moveTo>
                      <a:pt x="15" y="20"/>
                    </a:moveTo>
                    <a:cubicBezTo>
                      <a:pt x="21" y="24"/>
                      <a:pt x="29" y="16"/>
                      <a:pt x="31" y="11"/>
                    </a:cubicBezTo>
                    <a:cubicBezTo>
                      <a:pt x="71" y="0"/>
                      <a:pt x="125" y="29"/>
                      <a:pt x="121" y="66"/>
                    </a:cubicBezTo>
                    <a:cubicBezTo>
                      <a:pt x="117" y="98"/>
                      <a:pt x="52" y="126"/>
                      <a:pt x="22" y="96"/>
                    </a:cubicBezTo>
                    <a:cubicBezTo>
                      <a:pt x="0" y="71"/>
                      <a:pt x="2" y="48"/>
                      <a:pt x="15" y="20"/>
                    </a:cubicBezTo>
                    <a:close/>
                    <a:moveTo>
                      <a:pt x="59" y="89"/>
                    </a:moveTo>
                    <a:cubicBezTo>
                      <a:pt x="107" y="87"/>
                      <a:pt x="97" y="25"/>
                      <a:pt x="52" y="33"/>
                    </a:cubicBezTo>
                    <a:cubicBezTo>
                      <a:pt x="12" y="45"/>
                      <a:pt x="33" y="89"/>
                      <a:pt x="59" y="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endParaRPr>
              </a:p>
            </p:txBody>
          </p:sp>
          <p:sp>
            <p:nvSpPr>
              <p:cNvPr id="31" name="Freeform 168"/>
              <p:cNvSpPr>
                <a:spLocks noEditPoints="1"/>
              </p:cNvSpPr>
              <p:nvPr/>
            </p:nvSpPr>
            <p:spPr bwMode="auto">
              <a:xfrm>
                <a:off x="3279775" y="2938463"/>
                <a:ext cx="1079500" cy="1274763"/>
              </a:xfrm>
              <a:custGeom>
                <a:gdLst>
                  <a:gd name="T0" fmla="*/ 135 w 1672"/>
                  <a:gd name="T1" fmla="*/ 1706 h 1974"/>
                  <a:gd name="T2" fmla="*/ 50 w 1672"/>
                  <a:gd name="T3" fmla="*/ 803 h 1974"/>
                  <a:gd name="T4" fmla="*/ 162 w 1672"/>
                  <a:gd name="T5" fmla="*/ 588 h 1974"/>
                  <a:gd name="T6" fmla="*/ 1444 w 1672"/>
                  <a:gd name="T7" fmla="*/ 259 h 1974"/>
                  <a:gd name="T8" fmla="*/ 1329 w 1672"/>
                  <a:gd name="T9" fmla="*/ 783 h 1974"/>
                  <a:gd name="T10" fmla="*/ 785 w 1672"/>
                  <a:gd name="T11" fmla="*/ 826 h 1974"/>
                  <a:gd name="T12" fmla="*/ 231 w 1672"/>
                  <a:gd name="T13" fmla="*/ 780 h 1974"/>
                  <a:gd name="T14" fmla="*/ 720 w 1672"/>
                  <a:gd name="T15" fmla="*/ 1619 h 1974"/>
                  <a:gd name="T16" fmla="*/ 617 w 1672"/>
                  <a:gd name="T17" fmla="*/ 964 h 1974"/>
                  <a:gd name="T18" fmla="*/ 893 w 1672"/>
                  <a:gd name="T19" fmla="*/ 1068 h 1974"/>
                  <a:gd name="T20" fmla="*/ 1237 w 1672"/>
                  <a:gd name="T21" fmla="*/ 1038 h 1974"/>
                  <a:gd name="T22" fmla="*/ 909 w 1672"/>
                  <a:gd name="T23" fmla="*/ 1715 h 1974"/>
                  <a:gd name="T24" fmla="*/ 194 w 1672"/>
                  <a:gd name="T25" fmla="*/ 636 h 1974"/>
                  <a:gd name="T26" fmla="*/ 1118 w 1672"/>
                  <a:gd name="T27" fmla="*/ 34 h 1974"/>
                  <a:gd name="T28" fmla="*/ 1324 w 1672"/>
                  <a:gd name="T29" fmla="*/ 248 h 1974"/>
                  <a:gd name="T30" fmla="*/ 814 w 1672"/>
                  <a:gd name="T31" fmla="*/ 613 h 1974"/>
                  <a:gd name="T32" fmla="*/ 817 w 1672"/>
                  <a:gd name="T33" fmla="*/ 404 h 1974"/>
                  <a:gd name="T34" fmla="*/ 594 w 1672"/>
                  <a:gd name="T35" fmla="*/ 404 h 1974"/>
                  <a:gd name="T36" fmla="*/ 789 w 1672"/>
                  <a:gd name="T37" fmla="*/ 342 h 1974"/>
                  <a:gd name="T38" fmla="*/ 785 w 1672"/>
                  <a:gd name="T39" fmla="*/ 362 h 1974"/>
                  <a:gd name="T40" fmla="*/ 812 w 1672"/>
                  <a:gd name="T41" fmla="*/ 429 h 1974"/>
                  <a:gd name="T42" fmla="*/ 1572 w 1672"/>
                  <a:gd name="T43" fmla="*/ 604 h 1974"/>
                  <a:gd name="T44" fmla="*/ 259 w 1672"/>
                  <a:gd name="T45" fmla="*/ 702 h 1974"/>
                  <a:gd name="T46" fmla="*/ 1352 w 1672"/>
                  <a:gd name="T47" fmla="*/ 606 h 1974"/>
                  <a:gd name="T48" fmla="*/ 1306 w 1672"/>
                  <a:gd name="T49" fmla="*/ 723 h 1974"/>
                  <a:gd name="T50" fmla="*/ 1099 w 1672"/>
                  <a:gd name="T51" fmla="*/ 560 h 1974"/>
                  <a:gd name="T52" fmla="*/ 1384 w 1672"/>
                  <a:gd name="T53" fmla="*/ 769 h 1974"/>
                  <a:gd name="T54" fmla="*/ 1283 w 1672"/>
                  <a:gd name="T55" fmla="*/ 617 h 1974"/>
                  <a:gd name="T56" fmla="*/ 1184 w 1672"/>
                  <a:gd name="T57" fmla="*/ 576 h 1974"/>
                  <a:gd name="T58" fmla="*/ 589 w 1672"/>
                  <a:gd name="T59" fmla="*/ 1559 h 1974"/>
                  <a:gd name="T60" fmla="*/ 213 w 1672"/>
                  <a:gd name="T61" fmla="*/ 801 h 1974"/>
                  <a:gd name="T62" fmla="*/ 589 w 1672"/>
                  <a:gd name="T63" fmla="*/ 1559 h 1974"/>
                  <a:gd name="T64" fmla="*/ 449 w 1672"/>
                  <a:gd name="T65" fmla="*/ 1520 h 1974"/>
                  <a:gd name="T66" fmla="*/ 82 w 1672"/>
                  <a:gd name="T67" fmla="*/ 817 h 1974"/>
                  <a:gd name="T68" fmla="*/ 511 w 1672"/>
                  <a:gd name="T69" fmla="*/ 1506 h 1974"/>
                  <a:gd name="T70" fmla="*/ 911 w 1672"/>
                  <a:gd name="T71" fmla="*/ 1336 h 1974"/>
                  <a:gd name="T72" fmla="*/ 879 w 1672"/>
                  <a:gd name="T73" fmla="*/ 1240 h 1974"/>
                  <a:gd name="T74" fmla="*/ 835 w 1672"/>
                  <a:gd name="T75" fmla="*/ 1155 h 1974"/>
                  <a:gd name="T76" fmla="*/ 791 w 1672"/>
                  <a:gd name="T77" fmla="*/ 1070 h 1974"/>
                  <a:gd name="T78" fmla="*/ 766 w 1672"/>
                  <a:gd name="T79" fmla="*/ 1024 h 1974"/>
                  <a:gd name="T80" fmla="*/ 681 w 1672"/>
                  <a:gd name="T81" fmla="*/ 992 h 1974"/>
                  <a:gd name="T82" fmla="*/ 1170 w 1672"/>
                  <a:gd name="T83" fmla="*/ 996 h 1974"/>
                  <a:gd name="T84" fmla="*/ 968 w 1672"/>
                  <a:gd name="T85" fmla="*/ 1049 h 1974"/>
                  <a:gd name="T86" fmla="*/ 1152 w 1672"/>
                  <a:gd name="T87" fmla="*/ 1148 h 1974"/>
                  <a:gd name="T88" fmla="*/ 1159 w 1672"/>
                  <a:gd name="T89" fmla="*/ 1196 h 1974"/>
                  <a:gd name="T90" fmla="*/ 1021 w 1672"/>
                  <a:gd name="T91" fmla="*/ 1086 h 1974"/>
                  <a:gd name="T92" fmla="*/ 1143 w 1672"/>
                  <a:gd name="T93" fmla="*/ 1176 h 1974"/>
                  <a:gd name="T94" fmla="*/ 803 w 1672"/>
                  <a:gd name="T95" fmla="*/ 1437 h 1974"/>
                  <a:gd name="T96" fmla="*/ 1067 w 1672"/>
                  <a:gd name="T97" fmla="*/ 1453 h 1974"/>
                  <a:gd name="T98" fmla="*/ 1042 w 1672"/>
                  <a:gd name="T99" fmla="*/ 1453 h 1974"/>
                  <a:gd name="T100" fmla="*/ 973 w 1672"/>
                  <a:gd name="T101" fmla="*/ 1470 h 1974"/>
                  <a:gd name="T102" fmla="*/ 913 w 1672"/>
                  <a:gd name="T103" fmla="*/ 1472 h 1974"/>
                  <a:gd name="T104" fmla="*/ 936 w 1672"/>
                  <a:gd name="T105" fmla="*/ 1470 h 1974"/>
                  <a:gd name="T106" fmla="*/ 948 w 1672"/>
                  <a:gd name="T107" fmla="*/ 1692 h 1974"/>
                  <a:gd name="T108" fmla="*/ 403 w 1672"/>
                  <a:gd name="T109" fmla="*/ 1552 h 1974"/>
                  <a:gd name="T110" fmla="*/ 525 w 1672"/>
                  <a:gd name="T111" fmla="*/ 1532 h 1974"/>
                  <a:gd name="T112" fmla="*/ 500 w 1672"/>
                  <a:gd name="T113" fmla="*/ 1715 h 1974"/>
                  <a:gd name="T114" fmla="*/ 84 w 1672"/>
                  <a:gd name="T115" fmla="*/ 1773 h 1974"/>
                  <a:gd name="T116" fmla="*/ 975 w 1672"/>
                  <a:gd name="T117" fmla="*/ 1823 h 1974"/>
                  <a:gd name="T118" fmla="*/ 311 w 1672"/>
                  <a:gd name="T119" fmla="*/ 1644 h 197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72" h="1973">
                    <a:moveTo>
                      <a:pt x="909" y="1715"/>
                    </a:moveTo>
                    <a:cubicBezTo>
                      <a:pt x="941" y="1755"/>
                      <a:pt x="1005" y="1780"/>
                      <a:pt x="998" y="1844"/>
                    </a:cubicBezTo>
                    <a:cubicBezTo>
                      <a:pt x="918" y="1889"/>
                      <a:pt x="831" y="1928"/>
                      <a:pt x="723" y="1945"/>
                    </a:cubicBezTo>
                    <a:cubicBezTo>
                      <a:pt x="514" y="1966"/>
                      <a:pt x="296" y="1974"/>
                      <a:pt x="114" y="1897"/>
                    </a:cubicBezTo>
                    <a:cubicBezTo>
                      <a:pt x="73" y="1893"/>
                      <a:pt x="61" y="1861"/>
                      <a:pt x="29" y="1849"/>
                    </a:cubicBezTo>
                    <a:cubicBezTo>
                      <a:pt x="9" y="1812"/>
                      <a:pt x="58" y="1783"/>
                      <a:pt x="84" y="1754"/>
                    </a:cubicBezTo>
                    <a:cubicBezTo>
                      <a:pt x="100" y="1737"/>
                      <a:pt x="111" y="1722"/>
                      <a:pt x="135" y="1706"/>
                    </a:cubicBezTo>
                    <a:cubicBezTo>
                      <a:pt x="171" y="1681"/>
                      <a:pt x="221" y="1655"/>
                      <a:pt x="263" y="1637"/>
                    </a:cubicBezTo>
                    <a:cubicBezTo>
                      <a:pt x="274" y="1633"/>
                      <a:pt x="286" y="1633"/>
                      <a:pt x="295" y="1628"/>
                    </a:cubicBezTo>
                    <a:cubicBezTo>
                      <a:pt x="306" y="1623"/>
                      <a:pt x="313" y="1612"/>
                      <a:pt x="325" y="1612"/>
                    </a:cubicBezTo>
                    <a:cubicBezTo>
                      <a:pt x="330" y="1571"/>
                      <a:pt x="359" y="1546"/>
                      <a:pt x="399" y="1534"/>
                    </a:cubicBezTo>
                    <a:cubicBezTo>
                      <a:pt x="340" y="1391"/>
                      <a:pt x="267" y="1249"/>
                      <a:pt x="201" y="1102"/>
                    </a:cubicBezTo>
                    <a:cubicBezTo>
                      <a:pt x="169" y="1029"/>
                      <a:pt x="128" y="961"/>
                      <a:pt x="93" y="888"/>
                    </a:cubicBezTo>
                    <a:cubicBezTo>
                      <a:pt x="80" y="860"/>
                      <a:pt x="68" y="826"/>
                      <a:pt x="50" y="803"/>
                    </a:cubicBezTo>
                    <a:cubicBezTo>
                      <a:pt x="44" y="797"/>
                      <a:pt x="47" y="800"/>
                      <a:pt x="43" y="792"/>
                    </a:cubicBezTo>
                    <a:cubicBezTo>
                      <a:pt x="38" y="783"/>
                      <a:pt x="26" y="777"/>
                      <a:pt x="22" y="769"/>
                    </a:cubicBezTo>
                    <a:cubicBezTo>
                      <a:pt x="19" y="764"/>
                      <a:pt x="17" y="748"/>
                      <a:pt x="13" y="735"/>
                    </a:cubicBezTo>
                    <a:cubicBezTo>
                      <a:pt x="3" y="702"/>
                      <a:pt x="0" y="674"/>
                      <a:pt x="17" y="640"/>
                    </a:cubicBezTo>
                    <a:cubicBezTo>
                      <a:pt x="25" y="631"/>
                      <a:pt x="36" y="624"/>
                      <a:pt x="43" y="613"/>
                    </a:cubicBezTo>
                    <a:cubicBezTo>
                      <a:pt x="71" y="597"/>
                      <a:pt x="102" y="588"/>
                      <a:pt x="132" y="581"/>
                    </a:cubicBezTo>
                    <a:cubicBezTo>
                      <a:pt x="141" y="584"/>
                      <a:pt x="154" y="583"/>
                      <a:pt x="162" y="588"/>
                    </a:cubicBezTo>
                    <a:cubicBezTo>
                      <a:pt x="224" y="546"/>
                      <a:pt x="280" y="521"/>
                      <a:pt x="353" y="491"/>
                    </a:cubicBezTo>
                    <a:cubicBezTo>
                      <a:pt x="521" y="403"/>
                      <a:pt x="716" y="341"/>
                      <a:pt x="872" y="241"/>
                    </a:cubicBezTo>
                    <a:cubicBezTo>
                      <a:pt x="873" y="189"/>
                      <a:pt x="859" y="123"/>
                      <a:pt x="874" y="80"/>
                    </a:cubicBezTo>
                    <a:cubicBezTo>
                      <a:pt x="908" y="46"/>
                      <a:pt x="981" y="30"/>
                      <a:pt x="1028" y="16"/>
                    </a:cubicBezTo>
                    <a:cubicBezTo>
                      <a:pt x="1067" y="4"/>
                      <a:pt x="1102" y="0"/>
                      <a:pt x="1138" y="22"/>
                    </a:cubicBezTo>
                    <a:cubicBezTo>
                      <a:pt x="1188" y="80"/>
                      <a:pt x="1232" y="145"/>
                      <a:pt x="1276" y="209"/>
                    </a:cubicBezTo>
                    <a:cubicBezTo>
                      <a:pt x="1332" y="232"/>
                      <a:pt x="1391" y="236"/>
                      <a:pt x="1444" y="259"/>
                    </a:cubicBezTo>
                    <a:cubicBezTo>
                      <a:pt x="1455" y="264"/>
                      <a:pt x="1464" y="276"/>
                      <a:pt x="1476" y="282"/>
                    </a:cubicBezTo>
                    <a:cubicBezTo>
                      <a:pt x="1550" y="316"/>
                      <a:pt x="1611" y="377"/>
                      <a:pt x="1667" y="431"/>
                    </a:cubicBezTo>
                    <a:cubicBezTo>
                      <a:pt x="1660" y="451"/>
                      <a:pt x="1672" y="483"/>
                      <a:pt x="1664" y="509"/>
                    </a:cubicBezTo>
                    <a:cubicBezTo>
                      <a:pt x="1653" y="552"/>
                      <a:pt x="1612" y="588"/>
                      <a:pt x="1579" y="624"/>
                    </a:cubicBezTo>
                    <a:cubicBezTo>
                      <a:pt x="1543" y="663"/>
                      <a:pt x="1517" y="682"/>
                      <a:pt x="1471" y="709"/>
                    </a:cubicBezTo>
                    <a:cubicBezTo>
                      <a:pt x="1451" y="721"/>
                      <a:pt x="1435" y="737"/>
                      <a:pt x="1409" y="741"/>
                    </a:cubicBezTo>
                    <a:cubicBezTo>
                      <a:pt x="1417" y="795"/>
                      <a:pt x="1373" y="796"/>
                      <a:pt x="1329" y="783"/>
                    </a:cubicBezTo>
                    <a:cubicBezTo>
                      <a:pt x="1310" y="803"/>
                      <a:pt x="1309" y="840"/>
                      <a:pt x="1281" y="849"/>
                    </a:cubicBezTo>
                    <a:cubicBezTo>
                      <a:pt x="1256" y="857"/>
                      <a:pt x="1231" y="839"/>
                      <a:pt x="1205" y="831"/>
                    </a:cubicBezTo>
                    <a:cubicBezTo>
                      <a:pt x="1172" y="831"/>
                      <a:pt x="1139" y="854"/>
                      <a:pt x="1104" y="863"/>
                    </a:cubicBezTo>
                    <a:cubicBezTo>
                      <a:pt x="1102" y="863"/>
                      <a:pt x="1099" y="865"/>
                      <a:pt x="1099" y="865"/>
                    </a:cubicBezTo>
                    <a:cubicBezTo>
                      <a:pt x="1028" y="868"/>
                      <a:pt x="938" y="881"/>
                      <a:pt x="849" y="879"/>
                    </a:cubicBezTo>
                    <a:cubicBezTo>
                      <a:pt x="831" y="866"/>
                      <a:pt x="797" y="870"/>
                      <a:pt x="782" y="854"/>
                    </a:cubicBezTo>
                    <a:cubicBezTo>
                      <a:pt x="782" y="840"/>
                      <a:pt x="779" y="836"/>
                      <a:pt x="785" y="826"/>
                    </a:cubicBezTo>
                    <a:cubicBezTo>
                      <a:pt x="758" y="711"/>
                      <a:pt x="797" y="588"/>
                      <a:pt x="831" y="493"/>
                    </a:cubicBezTo>
                    <a:cubicBezTo>
                      <a:pt x="819" y="492"/>
                      <a:pt x="800" y="504"/>
                      <a:pt x="791" y="514"/>
                    </a:cubicBezTo>
                    <a:cubicBezTo>
                      <a:pt x="765" y="523"/>
                      <a:pt x="737" y="530"/>
                      <a:pt x="711" y="539"/>
                    </a:cubicBezTo>
                    <a:cubicBezTo>
                      <a:pt x="639" y="565"/>
                      <a:pt x="556" y="603"/>
                      <a:pt x="484" y="638"/>
                    </a:cubicBezTo>
                    <a:cubicBezTo>
                      <a:pt x="451" y="654"/>
                      <a:pt x="415" y="666"/>
                      <a:pt x="383" y="682"/>
                    </a:cubicBezTo>
                    <a:cubicBezTo>
                      <a:pt x="346" y="700"/>
                      <a:pt x="314" y="718"/>
                      <a:pt x="279" y="739"/>
                    </a:cubicBezTo>
                    <a:cubicBezTo>
                      <a:pt x="259" y="751"/>
                      <a:pt x="245" y="762"/>
                      <a:pt x="231" y="780"/>
                    </a:cubicBezTo>
                    <a:cubicBezTo>
                      <a:pt x="259" y="894"/>
                      <a:pt x="326" y="988"/>
                      <a:pt x="369" y="1095"/>
                    </a:cubicBezTo>
                    <a:cubicBezTo>
                      <a:pt x="389" y="1134"/>
                      <a:pt x="405" y="1173"/>
                      <a:pt x="426" y="1212"/>
                    </a:cubicBezTo>
                    <a:cubicBezTo>
                      <a:pt x="433" y="1224"/>
                      <a:pt x="442" y="1234"/>
                      <a:pt x="449" y="1247"/>
                    </a:cubicBezTo>
                    <a:cubicBezTo>
                      <a:pt x="481" y="1300"/>
                      <a:pt x="503" y="1357"/>
                      <a:pt x="537" y="1407"/>
                    </a:cubicBezTo>
                    <a:cubicBezTo>
                      <a:pt x="549" y="1427"/>
                      <a:pt x="558" y="1447"/>
                      <a:pt x="569" y="1467"/>
                    </a:cubicBezTo>
                    <a:cubicBezTo>
                      <a:pt x="576" y="1480"/>
                      <a:pt x="592" y="1492"/>
                      <a:pt x="589" y="1511"/>
                    </a:cubicBezTo>
                    <a:cubicBezTo>
                      <a:pt x="641" y="1551"/>
                      <a:pt x="716" y="1558"/>
                      <a:pt x="720" y="1619"/>
                    </a:cubicBezTo>
                    <a:cubicBezTo>
                      <a:pt x="750" y="1641"/>
                      <a:pt x="785" y="1645"/>
                      <a:pt x="819" y="1656"/>
                    </a:cubicBezTo>
                    <a:cubicBezTo>
                      <a:pt x="798" y="1534"/>
                      <a:pt x="789" y="1437"/>
                      <a:pt x="762" y="1318"/>
                    </a:cubicBezTo>
                    <a:cubicBezTo>
                      <a:pt x="761" y="1308"/>
                      <a:pt x="770" y="1308"/>
                      <a:pt x="773" y="1302"/>
                    </a:cubicBezTo>
                    <a:cubicBezTo>
                      <a:pt x="738" y="1247"/>
                      <a:pt x="701" y="1165"/>
                      <a:pt x="667" y="1091"/>
                    </a:cubicBezTo>
                    <a:cubicBezTo>
                      <a:pt x="660" y="1075"/>
                      <a:pt x="649" y="1059"/>
                      <a:pt x="644" y="1045"/>
                    </a:cubicBezTo>
                    <a:cubicBezTo>
                      <a:pt x="640" y="1030"/>
                      <a:pt x="639" y="1010"/>
                      <a:pt x="631" y="992"/>
                    </a:cubicBezTo>
                    <a:cubicBezTo>
                      <a:pt x="627" y="983"/>
                      <a:pt x="621" y="975"/>
                      <a:pt x="617" y="964"/>
                    </a:cubicBezTo>
                    <a:cubicBezTo>
                      <a:pt x="611" y="950"/>
                      <a:pt x="595" y="922"/>
                      <a:pt x="596" y="904"/>
                    </a:cubicBezTo>
                    <a:cubicBezTo>
                      <a:pt x="599" y="875"/>
                      <a:pt x="664" y="837"/>
                      <a:pt x="697" y="842"/>
                    </a:cubicBezTo>
                    <a:cubicBezTo>
                      <a:pt x="702" y="846"/>
                      <a:pt x="708" y="858"/>
                      <a:pt x="702" y="865"/>
                    </a:cubicBezTo>
                    <a:cubicBezTo>
                      <a:pt x="738" y="931"/>
                      <a:pt x="770" y="1001"/>
                      <a:pt x="805" y="1068"/>
                    </a:cubicBezTo>
                    <a:cubicBezTo>
                      <a:pt x="832" y="1113"/>
                      <a:pt x="861" y="1165"/>
                      <a:pt x="883" y="1217"/>
                    </a:cubicBezTo>
                    <a:cubicBezTo>
                      <a:pt x="890" y="1232"/>
                      <a:pt x="894" y="1257"/>
                      <a:pt x="913" y="1258"/>
                    </a:cubicBezTo>
                    <a:cubicBezTo>
                      <a:pt x="907" y="1196"/>
                      <a:pt x="911" y="1120"/>
                      <a:pt x="893" y="1068"/>
                    </a:cubicBezTo>
                    <a:cubicBezTo>
                      <a:pt x="910" y="1039"/>
                      <a:pt x="938" y="991"/>
                      <a:pt x="934" y="948"/>
                    </a:cubicBezTo>
                    <a:cubicBezTo>
                      <a:pt x="961" y="941"/>
                      <a:pt x="971" y="975"/>
                      <a:pt x="982" y="992"/>
                    </a:cubicBezTo>
                    <a:cubicBezTo>
                      <a:pt x="1001" y="1019"/>
                      <a:pt x="1017" y="1045"/>
                      <a:pt x="1046" y="1061"/>
                    </a:cubicBezTo>
                    <a:cubicBezTo>
                      <a:pt x="1040" y="1104"/>
                      <a:pt x="1052" y="1143"/>
                      <a:pt x="1049" y="1185"/>
                    </a:cubicBezTo>
                    <a:cubicBezTo>
                      <a:pt x="1071" y="1110"/>
                      <a:pt x="1103" y="1036"/>
                      <a:pt x="1127" y="971"/>
                    </a:cubicBezTo>
                    <a:cubicBezTo>
                      <a:pt x="1144" y="958"/>
                      <a:pt x="1180" y="973"/>
                      <a:pt x="1196" y="983"/>
                    </a:cubicBezTo>
                    <a:cubicBezTo>
                      <a:pt x="1189" y="1016"/>
                      <a:pt x="1216" y="1025"/>
                      <a:pt x="1237" y="1038"/>
                    </a:cubicBezTo>
                    <a:cubicBezTo>
                      <a:pt x="1239" y="1100"/>
                      <a:pt x="1188" y="1142"/>
                      <a:pt x="1207" y="1203"/>
                    </a:cubicBezTo>
                    <a:cubicBezTo>
                      <a:pt x="1204" y="1239"/>
                      <a:pt x="1153" y="1253"/>
                      <a:pt x="1154" y="1212"/>
                    </a:cubicBezTo>
                    <a:cubicBezTo>
                      <a:pt x="1146" y="1238"/>
                      <a:pt x="1139" y="1266"/>
                      <a:pt x="1125" y="1286"/>
                    </a:cubicBezTo>
                    <a:cubicBezTo>
                      <a:pt x="1153" y="1303"/>
                      <a:pt x="1123" y="1357"/>
                      <a:pt x="1120" y="1391"/>
                    </a:cubicBezTo>
                    <a:cubicBezTo>
                      <a:pt x="1117" y="1416"/>
                      <a:pt x="1121" y="1442"/>
                      <a:pt x="1120" y="1467"/>
                    </a:cubicBezTo>
                    <a:cubicBezTo>
                      <a:pt x="1115" y="1543"/>
                      <a:pt x="1104" y="1618"/>
                      <a:pt x="1097" y="1679"/>
                    </a:cubicBezTo>
                    <a:cubicBezTo>
                      <a:pt x="1049" y="1716"/>
                      <a:pt x="965" y="1721"/>
                      <a:pt x="909" y="1715"/>
                    </a:cubicBezTo>
                    <a:close/>
                    <a:moveTo>
                      <a:pt x="27" y="693"/>
                    </a:moveTo>
                    <a:cubicBezTo>
                      <a:pt x="23" y="709"/>
                      <a:pt x="42" y="754"/>
                      <a:pt x="50" y="762"/>
                    </a:cubicBezTo>
                    <a:cubicBezTo>
                      <a:pt x="52" y="765"/>
                      <a:pt x="69" y="778"/>
                      <a:pt x="77" y="783"/>
                    </a:cubicBezTo>
                    <a:cubicBezTo>
                      <a:pt x="132" y="816"/>
                      <a:pt x="213" y="776"/>
                      <a:pt x="215" y="732"/>
                    </a:cubicBezTo>
                    <a:cubicBezTo>
                      <a:pt x="217" y="732"/>
                      <a:pt x="220" y="732"/>
                      <a:pt x="222" y="732"/>
                    </a:cubicBezTo>
                    <a:cubicBezTo>
                      <a:pt x="224" y="724"/>
                      <a:pt x="220" y="700"/>
                      <a:pt x="220" y="700"/>
                    </a:cubicBezTo>
                    <a:cubicBezTo>
                      <a:pt x="224" y="672"/>
                      <a:pt x="208" y="660"/>
                      <a:pt x="194" y="636"/>
                    </a:cubicBezTo>
                    <a:cubicBezTo>
                      <a:pt x="175" y="626"/>
                      <a:pt x="149" y="625"/>
                      <a:pt x="121" y="613"/>
                    </a:cubicBezTo>
                    <a:cubicBezTo>
                      <a:pt x="84" y="615"/>
                      <a:pt x="41" y="636"/>
                      <a:pt x="31" y="670"/>
                    </a:cubicBezTo>
                    <a:cubicBezTo>
                      <a:pt x="34" y="670"/>
                      <a:pt x="37" y="671"/>
                      <a:pt x="36" y="675"/>
                    </a:cubicBezTo>
                    <a:cubicBezTo>
                      <a:pt x="33" y="675"/>
                      <a:pt x="31" y="676"/>
                      <a:pt x="29" y="677"/>
                    </a:cubicBezTo>
                    <a:cubicBezTo>
                      <a:pt x="35" y="686"/>
                      <a:pt x="27" y="691"/>
                      <a:pt x="27" y="693"/>
                    </a:cubicBezTo>
                    <a:close/>
                    <a:moveTo>
                      <a:pt x="1170" y="91"/>
                    </a:moveTo>
                    <a:cubicBezTo>
                      <a:pt x="1153" y="70"/>
                      <a:pt x="1141" y="47"/>
                      <a:pt x="1118" y="34"/>
                    </a:cubicBezTo>
                    <a:cubicBezTo>
                      <a:pt x="1082" y="14"/>
                      <a:pt x="1052" y="30"/>
                      <a:pt x="1019" y="41"/>
                    </a:cubicBezTo>
                    <a:cubicBezTo>
                      <a:pt x="951" y="64"/>
                      <a:pt x="884" y="69"/>
                      <a:pt x="883" y="149"/>
                    </a:cubicBezTo>
                    <a:cubicBezTo>
                      <a:pt x="883" y="210"/>
                      <a:pt x="903" y="286"/>
                      <a:pt x="904" y="342"/>
                    </a:cubicBezTo>
                    <a:cubicBezTo>
                      <a:pt x="972" y="243"/>
                      <a:pt x="1099" y="215"/>
                      <a:pt x="1244" y="199"/>
                    </a:cubicBezTo>
                    <a:cubicBezTo>
                      <a:pt x="1227" y="161"/>
                      <a:pt x="1196" y="122"/>
                      <a:pt x="1170" y="91"/>
                    </a:cubicBezTo>
                    <a:close/>
                    <a:moveTo>
                      <a:pt x="1359" y="252"/>
                    </a:moveTo>
                    <a:cubicBezTo>
                      <a:pt x="1348" y="250"/>
                      <a:pt x="1336" y="251"/>
                      <a:pt x="1324" y="248"/>
                    </a:cubicBezTo>
                    <a:cubicBezTo>
                      <a:pt x="1293" y="238"/>
                      <a:pt x="1258" y="222"/>
                      <a:pt x="1228" y="222"/>
                    </a:cubicBezTo>
                    <a:cubicBezTo>
                      <a:pt x="1180" y="223"/>
                      <a:pt x="1123" y="236"/>
                      <a:pt x="1083" y="248"/>
                    </a:cubicBezTo>
                    <a:cubicBezTo>
                      <a:pt x="1027" y="264"/>
                      <a:pt x="975" y="297"/>
                      <a:pt x="941" y="333"/>
                    </a:cubicBezTo>
                    <a:cubicBezTo>
                      <a:pt x="934" y="340"/>
                      <a:pt x="925" y="345"/>
                      <a:pt x="920" y="351"/>
                    </a:cubicBezTo>
                    <a:cubicBezTo>
                      <a:pt x="891" y="383"/>
                      <a:pt x="883" y="428"/>
                      <a:pt x="865" y="470"/>
                    </a:cubicBezTo>
                    <a:cubicBezTo>
                      <a:pt x="855" y="495"/>
                      <a:pt x="840" y="518"/>
                      <a:pt x="831" y="544"/>
                    </a:cubicBezTo>
                    <a:cubicBezTo>
                      <a:pt x="823" y="566"/>
                      <a:pt x="820" y="591"/>
                      <a:pt x="814" y="613"/>
                    </a:cubicBezTo>
                    <a:cubicBezTo>
                      <a:pt x="799" y="673"/>
                      <a:pt x="788" y="733"/>
                      <a:pt x="798" y="808"/>
                    </a:cubicBezTo>
                    <a:cubicBezTo>
                      <a:pt x="796" y="791"/>
                      <a:pt x="809" y="788"/>
                      <a:pt x="810" y="774"/>
                    </a:cubicBezTo>
                    <a:cubicBezTo>
                      <a:pt x="857" y="734"/>
                      <a:pt x="891" y="683"/>
                      <a:pt x="943" y="640"/>
                    </a:cubicBezTo>
                    <a:cubicBezTo>
                      <a:pt x="991" y="601"/>
                      <a:pt x="1047" y="570"/>
                      <a:pt x="1106" y="537"/>
                    </a:cubicBezTo>
                    <a:cubicBezTo>
                      <a:pt x="1255" y="455"/>
                      <a:pt x="1440" y="385"/>
                      <a:pt x="1621" y="415"/>
                    </a:cubicBezTo>
                    <a:cubicBezTo>
                      <a:pt x="1555" y="343"/>
                      <a:pt x="1471" y="279"/>
                      <a:pt x="1359" y="252"/>
                    </a:cubicBezTo>
                    <a:close/>
                    <a:moveTo>
                      <a:pt x="817" y="404"/>
                    </a:moveTo>
                    <a:cubicBezTo>
                      <a:pt x="837" y="414"/>
                      <a:pt x="832" y="422"/>
                      <a:pt x="856" y="429"/>
                    </a:cubicBezTo>
                    <a:cubicBezTo>
                      <a:pt x="864" y="420"/>
                      <a:pt x="862" y="410"/>
                      <a:pt x="867" y="401"/>
                    </a:cubicBezTo>
                    <a:cubicBezTo>
                      <a:pt x="823" y="382"/>
                      <a:pt x="825" y="316"/>
                      <a:pt x="883" y="312"/>
                    </a:cubicBezTo>
                    <a:cubicBezTo>
                      <a:pt x="879" y="299"/>
                      <a:pt x="883" y="283"/>
                      <a:pt x="876" y="277"/>
                    </a:cubicBezTo>
                    <a:cubicBezTo>
                      <a:pt x="821" y="290"/>
                      <a:pt x="798" y="341"/>
                      <a:pt x="817" y="404"/>
                    </a:cubicBezTo>
                    <a:close/>
                    <a:moveTo>
                      <a:pt x="649" y="372"/>
                    </a:moveTo>
                    <a:cubicBezTo>
                      <a:pt x="630" y="381"/>
                      <a:pt x="614" y="395"/>
                      <a:pt x="594" y="404"/>
                    </a:cubicBezTo>
                    <a:cubicBezTo>
                      <a:pt x="453" y="466"/>
                      <a:pt x="311" y="521"/>
                      <a:pt x="183" y="594"/>
                    </a:cubicBezTo>
                    <a:cubicBezTo>
                      <a:pt x="191" y="593"/>
                      <a:pt x="186" y="607"/>
                      <a:pt x="201" y="606"/>
                    </a:cubicBezTo>
                    <a:cubicBezTo>
                      <a:pt x="208" y="606"/>
                      <a:pt x="219" y="594"/>
                      <a:pt x="226" y="590"/>
                    </a:cubicBezTo>
                    <a:cubicBezTo>
                      <a:pt x="250" y="576"/>
                      <a:pt x="291" y="556"/>
                      <a:pt x="311" y="546"/>
                    </a:cubicBezTo>
                    <a:cubicBezTo>
                      <a:pt x="347" y="530"/>
                      <a:pt x="386" y="515"/>
                      <a:pt x="424" y="498"/>
                    </a:cubicBezTo>
                    <a:cubicBezTo>
                      <a:pt x="484" y="471"/>
                      <a:pt x="550" y="450"/>
                      <a:pt x="605" y="424"/>
                    </a:cubicBezTo>
                    <a:cubicBezTo>
                      <a:pt x="669" y="395"/>
                      <a:pt x="730" y="367"/>
                      <a:pt x="789" y="342"/>
                    </a:cubicBezTo>
                    <a:cubicBezTo>
                      <a:pt x="791" y="328"/>
                      <a:pt x="805" y="315"/>
                      <a:pt x="801" y="303"/>
                    </a:cubicBezTo>
                    <a:cubicBezTo>
                      <a:pt x="755" y="335"/>
                      <a:pt x="699" y="346"/>
                      <a:pt x="649" y="372"/>
                    </a:cubicBezTo>
                    <a:close/>
                    <a:moveTo>
                      <a:pt x="879" y="381"/>
                    </a:moveTo>
                    <a:cubicBezTo>
                      <a:pt x="887" y="364"/>
                      <a:pt x="894" y="345"/>
                      <a:pt x="881" y="330"/>
                    </a:cubicBezTo>
                    <a:cubicBezTo>
                      <a:pt x="864" y="336"/>
                      <a:pt x="856" y="371"/>
                      <a:pt x="879" y="381"/>
                    </a:cubicBezTo>
                    <a:close/>
                    <a:moveTo>
                      <a:pt x="787" y="388"/>
                    </a:moveTo>
                    <a:cubicBezTo>
                      <a:pt x="790" y="378"/>
                      <a:pt x="783" y="374"/>
                      <a:pt x="785" y="362"/>
                    </a:cubicBezTo>
                    <a:cubicBezTo>
                      <a:pt x="783" y="362"/>
                      <a:pt x="782" y="362"/>
                      <a:pt x="780" y="362"/>
                    </a:cubicBezTo>
                    <a:cubicBezTo>
                      <a:pt x="700" y="399"/>
                      <a:pt x="629" y="439"/>
                      <a:pt x="543" y="466"/>
                    </a:cubicBezTo>
                    <a:cubicBezTo>
                      <a:pt x="522" y="482"/>
                      <a:pt x="490" y="490"/>
                      <a:pt x="458" y="503"/>
                    </a:cubicBezTo>
                    <a:cubicBezTo>
                      <a:pt x="432" y="513"/>
                      <a:pt x="405" y="530"/>
                      <a:pt x="376" y="542"/>
                    </a:cubicBezTo>
                    <a:cubicBezTo>
                      <a:pt x="334" y="559"/>
                      <a:pt x="278" y="581"/>
                      <a:pt x="240" y="601"/>
                    </a:cubicBezTo>
                    <a:cubicBezTo>
                      <a:pt x="198" y="624"/>
                      <a:pt x="251" y="654"/>
                      <a:pt x="254" y="684"/>
                    </a:cubicBezTo>
                    <a:cubicBezTo>
                      <a:pt x="440" y="594"/>
                      <a:pt x="638" y="531"/>
                      <a:pt x="812" y="429"/>
                    </a:cubicBezTo>
                    <a:cubicBezTo>
                      <a:pt x="798" y="427"/>
                      <a:pt x="800" y="397"/>
                      <a:pt x="787" y="388"/>
                    </a:cubicBezTo>
                    <a:close/>
                    <a:moveTo>
                      <a:pt x="1572" y="604"/>
                    </a:moveTo>
                    <a:cubicBezTo>
                      <a:pt x="1614" y="557"/>
                      <a:pt x="1658" y="510"/>
                      <a:pt x="1637" y="445"/>
                    </a:cubicBezTo>
                    <a:cubicBezTo>
                      <a:pt x="1624" y="437"/>
                      <a:pt x="1614" y="431"/>
                      <a:pt x="1598" y="429"/>
                    </a:cubicBezTo>
                    <a:cubicBezTo>
                      <a:pt x="1502" y="415"/>
                      <a:pt x="1393" y="440"/>
                      <a:pt x="1324" y="461"/>
                    </a:cubicBezTo>
                    <a:cubicBezTo>
                      <a:pt x="1346" y="559"/>
                      <a:pt x="1397" y="634"/>
                      <a:pt x="1407" y="723"/>
                    </a:cubicBezTo>
                    <a:cubicBezTo>
                      <a:pt x="1472" y="688"/>
                      <a:pt x="1525" y="657"/>
                      <a:pt x="1572" y="604"/>
                    </a:cubicBezTo>
                    <a:close/>
                    <a:moveTo>
                      <a:pt x="828" y="452"/>
                    </a:moveTo>
                    <a:cubicBezTo>
                      <a:pt x="830" y="452"/>
                      <a:pt x="831" y="450"/>
                      <a:pt x="828" y="450"/>
                    </a:cubicBezTo>
                    <a:cubicBezTo>
                      <a:pt x="817" y="458"/>
                      <a:pt x="800" y="461"/>
                      <a:pt x="789" y="463"/>
                    </a:cubicBezTo>
                    <a:cubicBezTo>
                      <a:pt x="749" y="474"/>
                      <a:pt x="701" y="519"/>
                      <a:pt x="663" y="530"/>
                    </a:cubicBezTo>
                    <a:cubicBezTo>
                      <a:pt x="621" y="543"/>
                      <a:pt x="585" y="561"/>
                      <a:pt x="546" y="578"/>
                    </a:cubicBezTo>
                    <a:cubicBezTo>
                      <a:pt x="501" y="598"/>
                      <a:pt x="452" y="616"/>
                      <a:pt x="415" y="633"/>
                    </a:cubicBezTo>
                    <a:cubicBezTo>
                      <a:pt x="363" y="658"/>
                      <a:pt x="306" y="671"/>
                      <a:pt x="259" y="702"/>
                    </a:cubicBezTo>
                    <a:cubicBezTo>
                      <a:pt x="260" y="710"/>
                      <a:pt x="265" y="719"/>
                      <a:pt x="256" y="730"/>
                    </a:cubicBezTo>
                    <a:cubicBezTo>
                      <a:pt x="346" y="673"/>
                      <a:pt x="444" y="633"/>
                      <a:pt x="543" y="592"/>
                    </a:cubicBezTo>
                    <a:cubicBezTo>
                      <a:pt x="606" y="566"/>
                      <a:pt x="664" y="530"/>
                      <a:pt x="734" y="516"/>
                    </a:cubicBezTo>
                    <a:cubicBezTo>
                      <a:pt x="771" y="497"/>
                      <a:pt x="810" y="479"/>
                      <a:pt x="847" y="459"/>
                    </a:cubicBezTo>
                    <a:cubicBezTo>
                      <a:pt x="845" y="451"/>
                      <a:pt x="833" y="460"/>
                      <a:pt x="828" y="452"/>
                    </a:cubicBezTo>
                    <a:close/>
                    <a:moveTo>
                      <a:pt x="1386" y="702"/>
                    </a:moveTo>
                    <a:cubicBezTo>
                      <a:pt x="1381" y="674"/>
                      <a:pt x="1366" y="640"/>
                      <a:pt x="1352" y="606"/>
                    </a:cubicBezTo>
                    <a:cubicBezTo>
                      <a:pt x="1347" y="594"/>
                      <a:pt x="1347" y="580"/>
                      <a:pt x="1343" y="567"/>
                    </a:cubicBezTo>
                    <a:cubicBezTo>
                      <a:pt x="1337" y="550"/>
                      <a:pt x="1325" y="535"/>
                      <a:pt x="1320" y="521"/>
                    </a:cubicBezTo>
                    <a:cubicBezTo>
                      <a:pt x="1312" y="500"/>
                      <a:pt x="1312" y="483"/>
                      <a:pt x="1295" y="473"/>
                    </a:cubicBezTo>
                    <a:cubicBezTo>
                      <a:pt x="1284" y="477"/>
                      <a:pt x="1270" y="478"/>
                      <a:pt x="1265" y="486"/>
                    </a:cubicBezTo>
                    <a:cubicBezTo>
                      <a:pt x="1276" y="539"/>
                      <a:pt x="1313" y="609"/>
                      <a:pt x="1338" y="668"/>
                    </a:cubicBezTo>
                    <a:cubicBezTo>
                      <a:pt x="1346" y="686"/>
                      <a:pt x="1346" y="701"/>
                      <a:pt x="1345" y="712"/>
                    </a:cubicBezTo>
                    <a:cubicBezTo>
                      <a:pt x="1341" y="728"/>
                      <a:pt x="1320" y="736"/>
                      <a:pt x="1306" y="723"/>
                    </a:cubicBezTo>
                    <a:cubicBezTo>
                      <a:pt x="1278" y="641"/>
                      <a:pt x="1238" y="583"/>
                      <a:pt x="1205" y="509"/>
                    </a:cubicBezTo>
                    <a:cubicBezTo>
                      <a:pt x="1197" y="510"/>
                      <a:pt x="1191" y="514"/>
                      <a:pt x="1187" y="519"/>
                    </a:cubicBezTo>
                    <a:cubicBezTo>
                      <a:pt x="1196" y="562"/>
                      <a:pt x="1221" y="607"/>
                      <a:pt x="1242" y="652"/>
                    </a:cubicBezTo>
                    <a:cubicBezTo>
                      <a:pt x="1256" y="684"/>
                      <a:pt x="1278" y="725"/>
                      <a:pt x="1258" y="757"/>
                    </a:cubicBezTo>
                    <a:cubicBezTo>
                      <a:pt x="1230" y="763"/>
                      <a:pt x="1204" y="721"/>
                      <a:pt x="1193" y="700"/>
                    </a:cubicBezTo>
                    <a:cubicBezTo>
                      <a:pt x="1169" y="654"/>
                      <a:pt x="1150" y="588"/>
                      <a:pt x="1129" y="546"/>
                    </a:cubicBezTo>
                    <a:cubicBezTo>
                      <a:pt x="1118" y="549"/>
                      <a:pt x="1109" y="555"/>
                      <a:pt x="1099" y="560"/>
                    </a:cubicBezTo>
                    <a:cubicBezTo>
                      <a:pt x="1098" y="568"/>
                      <a:pt x="1109" y="566"/>
                      <a:pt x="1106" y="576"/>
                    </a:cubicBezTo>
                    <a:cubicBezTo>
                      <a:pt x="1101" y="599"/>
                      <a:pt x="1124" y="624"/>
                      <a:pt x="1141" y="650"/>
                    </a:cubicBezTo>
                    <a:cubicBezTo>
                      <a:pt x="1157" y="675"/>
                      <a:pt x="1168" y="708"/>
                      <a:pt x="1184" y="737"/>
                    </a:cubicBezTo>
                    <a:cubicBezTo>
                      <a:pt x="1191" y="749"/>
                      <a:pt x="1203" y="762"/>
                      <a:pt x="1212" y="776"/>
                    </a:cubicBezTo>
                    <a:cubicBezTo>
                      <a:pt x="1227" y="799"/>
                      <a:pt x="1237" y="832"/>
                      <a:pt x="1265" y="831"/>
                    </a:cubicBezTo>
                    <a:cubicBezTo>
                      <a:pt x="1296" y="829"/>
                      <a:pt x="1288" y="789"/>
                      <a:pt x="1308" y="771"/>
                    </a:cubicBezTo>
                    <a:cubicBezTo>
                      <a:pt x="1331" y="751"/>
                      <a:pt x="1364" y="769"/>
                      <a:pt x="1384" y="769"/>
                    </a:cubicBezTo>
                    <a:cubicBezTo>
                      <a:pt x="1391" y="749"/>
                      <a:pt x="1391" y="724"/>
                      <a:pt x="1386" y="702"/>
                    </a:cubicBezTo>
                    <a:close/>
                    <a:moveTo>
                      <a:pt x="1301" y="638"/>
                    </a:moveTo>
                    <a:cubicBezTo>
                      <a:pt x="1280" y="593"/>
                      <a:pt x="1272" y="539"/>
                      <a:pt x="1239" y="505"/>
                    </a:cubicBezTo>
                    <a:cubicBezTo>
                      <a:pt x="1240" y="499"/>
                      <a:pt x="1236" y="500"/>
                      <a:pt x="1239" y="496"/>
                    </a:cubicBezTo>
                    <a:cubicBezTo>
                      <a:pt x="1238" y="496"/>
                      <a:pt x="1236" y="496"/>
                      <a:pt x="1235" y="496"/>
                    </a:cubicBezTo>
                    <a:cubicBezTo>
                      <a:pt x="1230" y="497"/>
                      <a:pt x="1231" y="502"/>
                      <a:pt x="1223" y="500"/>
                    </a:cubicBezTo>
                    <a:cubicBezTo>
                      <a:pt x="1238" y="542"/>
                      <a:pt x="1263" y="578"/>
                      <a:pt x="1283" y="617"/>
                    </a:cubicBezTo>
                    <a:cubicBezTo>
                      <a:pt x="1298" y="646"/>
                      <a:pt x="1299" y="682"/>
                      <a:pt x="1320" y="700"/>
                    </a:cubicBezTo>
                    <a:cubicBezTo>
                      <a:pt x="1327" y="676"/>
                      <a:pt x="1311" y="658"/>
                      <a:pt x="1301" y="638"/>
                    </a:cubicBezTo>
                    <a:close/>
                    <a:moveTo>
                      <a:pt x="1184" y="576"/>
                    </a:moveTo>
                    <a:cubicBezTo>
                      <a:pt x="1178" y="557"/>
                      <a:pt x="1177" y="535"/>
                      <a:pt x="1161" y="528"/>
                    </a:cubicBezTo>
                    <a:cubicBezTo>
                      <a:pt x="1158" y="535"/>
                      <a:pt x="1143" y="531"/>
                      <a:pt x="1143" y="542"/>
                    </a:cubicBezTo>
                    <a:cubicBezTo>
                      <a:pt x="1177" y="596"/>
                      <a:pt x="1194" y="688"/>
                      <a:pt x="1244" y="735"/>
                    </a:cubicBezTo>
                    <a:cubicBezTo>
                      <a:pt x="1241" y="675"/>
                      <a:pt x="1202" y="627"/>
                      <a:pt x="1184" y="576"/>
                    </a:cubicBezTo>
                    <a:close/>
                    <a:moveTo>
                      <a:pt x="840" y="774"/>
                    </a:moveTo>
                    <a:cubicBezTo>
                      <a:pt x="824" y="792"/>
                      <a:pt x="812" y="817"/>
                      <a:pt x="805" y="840"/>
                    </a:cubicBezTo>
                    <a:cubicBezTo>
                      <a:pt x="874" y="868"/>
                      <a:pt x="966" y="861"/>
                      <a:pt x="1037" y="852"/>
                    </a:cubicBezTo>
                    <a:cubicBezTo>
                      <a:pt x="1095" y="844"/>
                      <a:pt x="1145" y="831"/>
                      <a:pt x="1189" y="810"/>
                    </a:cubicBezTo>
                    <a:cubicBezTo>
                      <a:pt x="1151" y="740"/>
                      <a:pt x="1110" y="644"/>
                      <a:pt x="1076" y="571"/>
                    </a:cubicBezTo>
                    <a:cubicBezTo>
                      <a:pt x="983" y="622"/>
                      <a:pt x="908" y="696"/>
                      <a:pt x="840" y="774"/>
                    </a:cubicBezTo>
                    <a:close/>
                    <a:moveTo>
                      <a:pt x="589" y="1559"/>
                    </a:moveTo>
                    <a:cubicBezTo>
                      <a:pt x="584" y="1554"/>
                      <a:pt x="579" y="1534"/>
                      <a:pt x="569" y="1527"/>
                    </a:cubicBezTo>
                    <a:cubicBezTo>
                      <a:pt x="564" y="1483"/>
                      <a:pt x="544" y="1466"/>
                      <a:pt x="532" y="1428"/>
                    </a:cubicBezTo>
                    <a:cubicBezTo>
                      <a:pt x="519" y="1419"/>
                      <a:pt x="513" y="1403"/>
                      <a:pt x="502" y="1391"/>
                    </a:cubicBezTo>
                    <a:cubicBezTo>
                      <a:pt x="502" y="1385"/>
                      <a:pt x="498" y="1382"/>
                      <a:pt x="497" y="1375"/>
                    </a:cubicBezTo>
                    <a:cubicBezTo>
                      <a:pt x="473" y="1348"/>
                      <a:pt x="466" y="1302"/>
                      <a:pt x="440" y="1277"/>
                    </a:cubicBezTo>
                    <a:cubicBezTo>
                      <a:pt x="406" y="1214"/>
                      <a:pt x="375" y="1150"/>
                      <a:pt x="346" y="1084"/>
                    </a:cubicBezTo>
                    <a:cubicBezTo>
                      <a:pt x="305" y="988"/>
                      <a:pt x="248" y="901"/>
                      <a:pt x="213" y="801"/>
                    </a:cubicBezTo>
                    <a:cubicBezTo>
                      <a:pt x="203" y="803"/>
                      <a:pt x="197" y="810"/>
                      <a:pt x="185" y="810"/>
                    </a:cubicBezTo>
                    <a:cubicBezTo>
                      <a:pt x="201" y="859"/>
                      <a:pt x="230" y="908"/>
                      <a:pt x="252" y="950"/>
                    </a:cubicBezTo>
                    <a:cubicBezTo>
                      <a:pt x="263" y="972"/>
                      <a:pt x="270" y="997"/>
                      <a:pt x="282" y="1019"/>
                    </a:cubicBezTo>
                    <a:cubicBezTo>
                      <a:pt x="362" y="1172"/>
                      <a:pt x="425" y="1336"/>
                      <a:pt x="518" y="1472"/>
                    </a:cubicBezTo>
                    <a:cubicBezTo>
                      <a:pt x="528" y="1503"/>
                      <a:pt x="546" y="1526"/>
                      <a:pt x="557" y="1557"/>
                    </a:cubicBezTo>
                    <a:cubicBezTo>
                      <a:pt x="558" y="1564"/>
                      <a:pt x="549" y="1565"/>
                      <a:pt x="555" y="1571"/>
                    </a:cubicBezTo>
                    <a:cubicBezTo>
                      <a:pt x="574" y="1579"/>
                      <a:pt x="579" y="1567"/>
                      <a:pt x="589" y="1559"/>
                    </a:cubicBezTo>
                    <a:close/>
                    <a:moveTo>
                      <a:pt x="105" y="875"/>
                    </a:moveTo>
                    <a:cubicBezTo>
                      <a:pt x="112" y="889"/>
                      <a:pt x="120" y="904"/>
                      <a:pt x="128" y="918"/>
                    </a:cubicBezTo>
                    <a:cubicBezTo>
                      <a:pt x="143" y="946"/>
                      <a:pt x="156" y="977"/>
                      <a:pt x="171" y="1003"/>
                    </a:cubicBezTo>
                    <a:cubicBezTo>
                      <a:pt x="237" y="1118"/>
                      <a:pt x="284" y="1244"/>
                      <a:pt x="344" y="1359"/>
                    </a:cubicBezTo>
                    <a:cubicBezTo>
                      <a:pt x="374" y="1418"/>
                      <a:pt x="387" y="1482"/>
                      <a:pt x="424" y="1534"/>
                    </a:cubicBezTo>
                    <a:cubicBezTo>
                      <a:pt x="421" y="1545"/>
                      <a:pt x="432" y="1586"/>
                      <a:pt x="458" y="1575"/>
                    </a:cubicBezTo>
                    <a:cubicBezTo>
                      <a:pt x="462" y="1554"/>
                      <a:pt x="455" y="1542"/>
                      <a:pt x="449" y="1520"/>
                    </a:cubicBezTo>
                    <a:cubicBezTo>
                      <a:pt x="420" y="1479"/>
                      <a:pt x="403" y="1430"/>
                      <a:pt x="380" y="1387"/>
                    </a:cubicBezTo>
                    <a:cubicBezTo>
                      <a:pt x="369" y="1366"/>
                      <a:pt x="359" y="1347"/>
                      <a:pt x="350" y="1325"/>
                    </a:cubicBezTo>
                    <a:cubicBezTo>
                      <a:pt x="342" y="1303"/>
                      <a:pt x="327" y="1284"/>
                      <a:pt x="316" y="1263"/>
                    </a:cubicBezTo>
                    <a:cubicBezTo>
                      <a:pt x="305" y="1241"/>
                      <a:pt x="298" y="1217"/>
                      <a:pt x="288" y="1194"/>
                    </a:cubicBezTo>
                    <a:cubicBezTo>
                      <a:pt x="270" y="1148"/>
                      <a:pt x="249" y="1104"/>
                      <a:pt x="229" y="1061"/>
                    </a:cubicBezTo>
                    <a:cubicBezTo>
                      <a:pt x="208" y="1017"/>
                      <a:pt x="180" y="978"/>
                      <a:pt x="160" y="937"/>
                    </a:cubicBezTo>
                    <a:cubicBezTo>
                      <a:pt x="141" y="897"/>
                      <a:pt x="124" y="814"/>
                      <a:pt x="82" y="817"/>
                    </a:cubicBezTo>
                    <a:cubicBezTo>
                      <a:pt x="88" y="838"/>
                      <a:pt x="95" y="855"/>
                      <a:pt x="105" y="875"/>
                    </a:cubicBezTo>
                    <a:close/>
                    <a:moveTo>
                      <a:pt x="162" y="822"/>
                    </a:moveTo>
                    <a:cubicBezTo>
                      <a:pt x="154" y="823"/>
                      <a:pt x="148" y="818"/>
                      <a:pt x="135" y="822"/>
                    </a:cubicBezTo>
                    <a:cubicBezTo>
                      <a:pt x="153" y="889"/>
                      <a:pt x="189" y="950"/>
                      <a:pt x="222" y="1010"/>
                    </a:cubicBezTo>
                    <a:cubicBezTo>
                      <a:pt x="295" y="1145"/>
                      <a:pt x="337" y="1285"/>
                      <a:pt x="419" y="1417"/>
                    </a:cubicBezTo>
                    <a:cubicBezTo>
                      <a:pt x="431" y="1449"/>
                      <a:pt x="446" y="1479"/>
                      <a:pt x="465" y="1509"/>
                    </a:cubicBezTo>
                    <a:cubicBezTo>
                      <a:pt x="482" y="1502"/>
                      <a:pt x="498" y="1515"/>
                      <a:pt x="511" y="1506"/>
                    </a:cubicBezTo>
                    <a:cubicBezTo>
                      <a:pt x="384" y="1289"/>
                      <a:pt x="282" y="1046"/>
                      <a:pt x="162" y="822"/>
                    </a:cubicBezTo>
                    <a:close/>
                    <a:moveTo>
                      <a:pt x="672" y="863"/>
                    </a:moveTo>
                    <a:cubicBezTo>
                      <a:pt x="634" y="876"/>
                      <a:pt x="615" y="902"/>
                      <a:pt x="628" y="944"/>
                    </a:cubicBezTo>
                    <a:cubicBezTo>
                      <a:pt x="634" y="961"/>
                      <a:pt x="646" y="976"/>
                      <a:pt x="654" y="996"/>
                    </a:cubicBezTo>
                    <a:cubicBezTo>
                      <a:pt x="668" y="1036"/>
                      <a:pt x="678" y="1074"/>
                      <a:pt x="695" y="1111"/>
                    </a:cubicBezTo>
                    <a:cubicBezTo>
                      <a:pt x="727" y="1181"/>
                      <a:pt x="765" y="1257"/>
                      <a:pt x="803" y="1320"/>
                    </a:cubicBezTo>
                    <a:cubicBezTo>
                      <a:pt x="824" y="1339"/>
                      <a:pt x="873" y="1342"/>
                      <a:pt x="911" y="1336"/>
                    </a:cubicBezTo>
                    <a:cubicBezTo>
                      <a:pt x="912" y="1331"/>
                      <a:pt x="907" y="1331"/>
                      <a:pt x="909" y="1325"/>
                    </a:cubicBezTo>
                    <a:cubicBezTo>
                      <a:pt x="901" y="1326"/>
                      <a:pt x="892" y="1337"/>
                      <a:pt x="883" y="1329"/>
                    </a:cubicBezTo>
                    <a:cubicBezTo>
                      <a:pt x="886" y="1315"/>
                      <a:pt x="900" y="1312"/>
                      <a:pt x="902" y="1297"/>
                    </a:cubicBezTo>
                    <a:cubicBezTo>
                      <a:pt x="888" y="1287"/>
                      <a:pt x="877" y="1315"/>
                      <a:pt x="867" y="1302"/>
                    </a:cubicBezTo>
                    <a:cubicBezTo>
                      <a:pt x="868" y="1284"/>
                      <a:pt x="898" y="1279"/>
                      <a:pt x="886" y="1263"/>
                    </a:cubicBezTo>
                    <a:cubicBezTo>
                      <a:pt x="878" y="1270"/>
                      <a:pt x="866" y="1282"/>
                      <a:pt x="856" y="1279"/>
                    </a:cubicBezTo>
                    <a:cubicBezTo>
                      <a:pt x="855" y="1257"/>
                      <a:pt x="873" y="1255"/>
                      <a:pt x="879" y="1240"/>
                    </a:cubicBezTo>
                    <a:cubicBezTo>
                      <a:pt x="873" y="1232"/>
                      <a:pt x="871" y="1220"/>
                      <a:pt x="865" y="1212"/>
                    </a:cubicBezTo>
                    <a:cubicBezTo>
                      <a:pt x="846" y="1217"/>
                      <a:pt x="823" y="1242"/>
                      <a:pt x="805" y="1233"/>
                    </a:cubicBezTo>
                    <a:cubicBezTo>
                      <a:pt x="818" y="1217"/>
                      <a:pt x="836" y="1205"/>
                      <a:pt x="856" y="1196"/>
                    </a:cubicBezTo>
                    <a:cubicBezTo>
                      <a:pt x="856" y="1189"/>
                      <a:pt x="850" y="1188"/>
                      <a:pt x="849" y="1182"/>
                    </a:cubicBezTo>
                    <a:cubicBezTo>
                      <a:pt x="839" y="1182"/>
                      <a:pt x="830" y="1194"/>
                      <a:pt x="821" y="1187"/>
                    </a:cubicBezTo>
                    <a:cubicBezTo>
                      <a:pt x="818" y="1177"/>
                      <a:pt x="833" y="1168"/>
                      <a:pt x="840" y="1162"/>
                    </a:cubicBezTo>
                    <a:cubicBezTo>
                      <a:pt x="836" y="1161"/>
                      <a:pt x="837" y="1157"/>
                      <a:pt x="835" y="1155"/>
                    </a:cubicBezTo>
                    <a:cubicBezTo>
                      <a:pt x="834" y="1153"/>
                      <a:pt x="809" y="1169"/>
                      <a:pt x="808" y="1153"/>
                    </a:cubicBezTo>
                    <a:cubicBezTo>
                      <a:pt x="808" y="1141"/>
                      <a:pt x="824" y="1145"/>
                      <a:pt x="824" y="1132"/>
                    </a:cubicBezTo>
                    <a:cubicBezTo>
                      <a:pt x="814" y="1134"/>
                      <a:pt x="803" y="1146"/>
                      <a:pt x="791" y="1139"/>
                    </a:cubicBezTo>
                    <a:cubicBezTo>
                      <a:pt x="792" y="1123"/>
                      <a:pt x="811" y="1116"/>
                      <a:pt x="810" y="1107"/>
                    </a:cubicBezTo>
                    <a:cubicBezTo>
                      <a:pt x="803" y="1104"/>
                      <a:pt x="786" y="1130"/>
                      <a:pt x="775" y="1116"/>
                    </a:cubicBezTo>
                    <a:cubicBezTo>
                      <a:pt x="782" y="1104"/>
                      <a:pt x="790" y="1095"/>
                      <a:pt x="798" y="1086"/>
                    </a:cubicBezTo>
                    <a:cubicBezTo>
                      <a:pt x="795" y="1082"/>
                      <a:pt x="793" y="1076"/>
                      <a:pt x="791" y="1070"/>
                    </a:cubicBezTo>
                    <a:cubicBezTo>
                      <a:pt x="770" y="1072"/>
                      <a:pt x="760" y="1086"/>
                      <a:pt x="746" y="1095"/>
                    </a:cubicBezTo>
                    <a:cubicBezTo>
                      <a:pt x="745" y="1092"/>
                      <a:pt x="742" y="1091"/>
                      <a:pt x="741" y="1088"/>
                    </a:cubicBezTo>
                    <a:cubicBezTo>
                      <a:pt x="747" y="1066"/>
                      <a:pt x="770" y="1062"/>
                      <a:pt x="780" y="1049"/>
                    </a:cubicBezTo>
                    <a:cubicBezTo>
                      <a:pt x="778" y="1049"/>
                      <a:pt x="777" y="1047"/>
                      <a:pt x="778" y="1045"/>
                    </a:cubicBezTo>
                    <a:cubicBezTo>
                      <a:pt x="772" y="1040"/>
                      <a:pt x="763" y="1049"/>
                      <a:pt x="755" y="1049"/>
                    </a:cubicBezTo>
                    <a:cubicBezTo>
                      <a:pt x="754" y="1045"/>
                      <a:pt x="748" y="1045"/>
                      <a:pt x="750" y="1038"/>
                    </a:cubicBezTo>
                    <a:cubicBezTo>
                      <a:pt x="754" y="1031"/>
                      <a:pt x="764" y="1031"/>
                      <a:pt x="766" y="1024"/>
                    </a:cubicBezTo>
                    <a:cubicBezTo>
                      <a:pt x="758" y="1012"/>
                      <a:pt x="745" y="1038"/>
                      <a:pt x="729" y="1026"/>
                    </a:cubicBezTo>
                    <a:cubicBezTo>
                      <a:pt x="735" y="1017"/>
                      <a:pt x="740" y="1006"/>
                      <a:pt x="755" y="1006"/>
                    </a:cubicBezTo>
                    <a:cubicBezTo>
                      <a:pt x="753" y="1000"/>
                      <a:pt x="752" y="995"/>
                      <a:pt x="746" y="994"/>
                    </a:cubicBezTo>
                    <a:cubicBezTo>
                      <a:pt x="740" y="1000"/>
                      <a:pt x="735" y="1006"/>
                      <a:pt x="723" y="1006"/>
                    </a:cubicBezTo>
                    <a:cubicBezTo>
                      <a:pt x="724" y="993"/>
                      <a:pt x="726" y="982"/>
                      <a:pt x="741" y="983"/>
                    </a:cubicBezTo>
                    <a:cubicBezTo>
                      <a:pt x="739" y="975"/>
                      <a:pt x="736" y="969"/>
                      <a:pt x="732" y="964"/>
                    </a:cubicBezTo>
                    <a:cubicBezTo>
                      <a:pt x="716" y="974"/>
                      <a:pt x="696" y="1002"/>
                      <a:pt x="681" y="992"/>
                    </a:cubicBezTo>
                    <a:cubicBezTo>
                      <a:pt x="693" y="975"/>
                      <a:pt x="706" y="960"/>
                      <a:pt x="727" y="953"/>
                    </a:cubicBezTo>
                    <a:cubicBezTo>
                      <a:pt x="713" y="920"/>
                      <a:pt x="697" y="878"/>
                      <a:pt x="672" y="863"/>
                    </a:cubicBezTo>
                    <a:close/>
                    <a:moveTo>
                      <a:pt x="938" y="1019"/>
                    </a:moveTo>
                    <a:cubicBezTo>
                      <a:pt x="951" y="1015"/>
                      <a:pt x="959" y="1006"/>
                      <a:pt x="966" y="996"/>
                    </a:cubicBezTo>
                    <a:cubicBezTo>
                      <a:pt x="961" y="989"/>
                      <a:pt x="957" y="981"/>
                      <a:pt x="950" y="976"/>
                    </a:cubicBezTo>
                    <a:cubicBezTo>
                      <a:pt x="952" y="996"/>
                      <a:pt x="940" y="1003"/>
                      <a:pt x="938" y="1019"/>
                    </a:cubicBezTo>
                    <a:close/>
                    <a:moveTo>
                      <a:pt x="1170" y="996"/>
                    </a:moveTo>
                    <a:cubicBezTo>
                      <a:pt x="1163" y="995"/>
                      <a:pt x="1155" y="993"/>
                      <a:pt x="1150" y="989"/>
                    </a:cubicBezTo>
                    <a:cubicBezTo>
                      <a:pt x="1148" y="996"/>
                      <a:pt x="1140" y="995"/>
                      <a:pt x="1141" y="1003"/>
                    </a:cubicBezTo>
                    <a:cubicBezTo>
                      <a:pt x="1152" y="1008"/>
                      <a:pt x="1164" y="1009"/>
                      <a:pt x="1173" y="1010"/>
                    </a:cubicBezTo>
                    <a:cubicBezTo>
                      <a:pt x="1175" y="995"/>
                      <a:pt x="1166" y="1008"/>
                      <a:pt x="1170" y="996"/>
                    </a:cubicBezTo>
                    <a:close/>
                    <a:moveTo>
                      <a:pt x="932" y="1026"/>
                    </a:moveTo>
                    <a:cubicBezTo>
                      <a:pt x="930" y="1040"/>
                      <a:pt x="916" y="1079"/>
                      <a:pt x="918" y="1081"/>
                    </a:cubicBezTo>
                    <a:cubicBezTo>
                      <a:pt x="937" y="1112"/>
                      <a:pt x="949" y="1054"/>
                      <a:pt x="968" y="1049"/>
                    </a:cubicBezTo>
                    <a:cubicBezTo>
                      <a:pt x="982" y="1054"/>
                      <a:pt x="986" y="1068"/>
                      <a:pt x="998" y="1074"/>
                    </a:cubicBezTo>
                    <a:cubicBezTo>
                      <a:pt x="999" y="1065"/>
                      <a:pt x="1011" y="1067"/>
                      <a:pt x="1010" y="1056"/>
                    </a:cubicBezTo>
                    <a:cubicBezTo>
                      <a:pt x="997" y="1042"/>
                      <a:pt x="989" y="1023"/>
                      <a:pt x="973" y="1012"/>
                    </a:cubicBezTo>
                    <a:cubicBezTo>
                      <a:pt x="966" y="1025"/>
                      <a:pt x="945" y="1039"/>
                      <a:pt x="932" y="1026"/>
                    </a:cubicBezTo>
                    <a:close/>
                    <a:moveTo>
                      <a:pt x="1129" y="1019"/>
                    </a:moveTo>
                    <a:cubicBezTo>
                      <a:pt x="1113" y="1062"/>
                      <a:pt x="1091" y="1099"/>
                      <a:pt x="1081" y="1148"/>
                    </a:cubicBezTo>
                    <a:cubicBezTo>
                      <a:pt x="1100" y="1160"/>
                      <a:pt x="1134" y="1163"/>
                      <a:pt x="1152" y="1148"/>
                    </a:cubicBezTo>
                    <a:cubicBezTo>
                      <a:pt x="1161" y="1115"/>
                      <a:pt x="1166" y="1078"/>
                      <a:pt x="1173" y="1038"/>
                    </a:cubicBezTo>
                    <a:cubicBezTo>
                      <a:pt x="1164" y="1026"/>
                      <a:pt x="1149" y="1020"/>
                      <a:pt x="1129" y="1019"/>
                    </a:cubicBezTo>
                    <a:close/>
                    <a:moveTo>
                      <a:pt x="1159" y="1196"/>
                    </a:moveTo>
                    <a:cubicBezTo>
                      <a:pt x="1165" y="1199"/>
                      <a:pt x="1164" y="1209"/>
                      <a:pt x="1175" y="1208"/>
                    </a:cubicBezTo>
                    <a:cubicBezTo>
                      <a:pt x="1180" y="1162"/>
                      <a:pt x="1199" y="1106"/>
                      <a:pt x="1219" y="1056"/>
                    </a:cubicBezTo>
                    <a:cubicBezTo>
                      <a:pt x="1213" y="1046"/>
                      <a:pt x="1204" y="1040"/>
                      <a:pt x="1191" y="1038"/>
                    </a:cubicBezTo>
                    <a:cubicBezTo>
                      <a:pt x="1186" y="1088"/>
                      <a:pt x="1171" y="1148"/>
                      <a:pt x="1159" y="1196"/>
                    </a:cubicBezTo>
                    <a:close/>
                    <a:moveTo>
                      <a:pt x="918" y="1107"/>
                    </a:moveTo>
                    <a:cubicBezTo>
                      <a:pt x="928" y="1191"/>
                      <a:pt x="930" y="1277"/>
                      <a:pt x="948" y="1339"/>
                    </a:cubicBezTo>
                    <a:cubicBezTo>
                      <a:pt x="952" y="1335"/>
                      <a:pt x="978" y="1335"/>
                      <a:pt x="989" y="1339"/>
                    </a:cubicBezTo>
                    <a:cubicBezTo>
                      <a:pt x="994" y="1328"/>
                      <a:pt x="984" y="1307"/>
                      <a:pt x="991" y="1290"/>
                    </a:cubicBezTo>
                    <a:cubicBezTo>
                      <a:pt x="1010" y="1295"/>
                      <a:pt x="996" y="1331"/>
                      <a:pt x="1012" y="1339"/>
                    </a:cubicBezTo>
                    <a:cubicBezTo>
                      <a:pt x="1029" y="1322"/>
                      <a:pt x="1027" y="1282"/>
                      <a:pt x="1026" y="1249"/>
                    </a:cubicBezTo>
                    <a:cubicBezTo>
                      <a:pt x="1037" y="1194"/>
                      <a:pt x="1023" y="1143"/>
                      <a:pt x="1021" y="1086"/>
                    </a:cubicBezTo>
                    <a:cubicBezTo>
                      <a:pt x="1012" y="1090"/>
                      <a:pt x="999" y="1096"/>
                      <a:pt x="987" y="1091"/>
                    </a:cubicBezTo>
                    <a:cubicBezTo>
                      <a:pt x="989" y="1139"/>
                      <a:pt x="997" y="1197"/>
                      <a:pt x="994" y="1249"/>
                    </a:cubicBezTo>
                    <a:cubicBezTo>
                      <a:pt x="969" y="1206"/>
                      <a:pt x="989" y="1127"/>
                      <a:pt x="964" y="1081"/>
                    </a:cubicBezTo>
                    <a:cubicBezTo>
                      <a:pt x="959" y="1100"/>
                      <a:pt x="937" y="1110"/>
                      <a:pt x="918" y="1107"/>
                    </a:cubicBezTo>
                    <a:close/>
                    <a:moveTo>
                      <a:pt x="1040" y="1336"/>
                    </a:moveTo>
                    <a:cubicBezTo>
                      <a:pt x="1054" y="1331"/>
                      <a:pt x="1067" y="1325"/>
                      <a:pt x="1083" y="1323"/>
                    </a:cubicBezTo>
                    <a:cubicBezTo>
                      <a:pt x="1112" y="1278"/>
                      <a:pt x="1131" y="1232"/>
                      <a:pt x="1143" y="1176"/>
                    </a:cubicBezTo>
                    <a:cubicBezTo>
                      <a:pt x="1115" y="1177"/>
                      <a:pt x="1089" y="1176"/>
                      <a:pt x="1076" y="1162"/>
                    </a:cubicBezTo>
                    <a:cubicBezTo>
                      <a:pt x="1057" y="1222"/>
                      <a:pt x="1046" y="1272"/>
                      <a:pt x="1040" y="1336"/>
                    </a:cubicBezTo>
                    <a:close/>
                    <a:moveTo>
                      <a:pt x="911" y="1277"/>
                    </a:moveTo>
                    <a:cubicBezTo>
                      <a:pt x="916" y="1288"/>
                      <a:pt x="914" y="1294"/>
                      <a:pt x="922" y="1300"/>
                    </a:cubicBezTo>
                    <a:cubicBezTo>
                      <a:pt x="919" y="1289"/>
                      <a:pt x="922" y="1277"/>
                      <a:pt x="916" y="1274"/>
                    </a:cubicBezTo>
                    <a:cubicBezTo>
                      <a:pt x="915" y="1276"/>
                      <a:pt x="914" y="1277"/>
                      <a:pt x="911" y="1277"/>
                    </a:cubicBezTo>
                    <a:close/>
                    <a:moveTo>
                      <a:pt x="803" y="1437"/>
                    </a:moveTo>
                    <a:cubicBezTo>
                      <a:pt x="889" y="1451"/>
                      <a:pt x="951" y="1459"/>
                      <a:pt x="1030" y="1430"/>
                    </a:cubicBezTo>
                    <a:cubicBezTo>
                      <a:pt x="1072" y="1435"/>
                      <a:pt x="1079" y="1419"/>
                      <a:pt x="1104" y="1407"/>
                    </a:cubicBezTo>
                    <a:cubicBezTo>
                      <a:pt x="1101" y="1373"/>
                      <a:pt x="1115" y="1355"/>
                      <a:pt x="1118" y="1325"/>
                    </a:cubicBezTo>
                    <a:cubicBezTo>
                      <a:pt x="1072" y="1366"/>
                      <a:pt x="996" y="1352"/>
                      <a:pt x="925" y="1359"/>
                    </a:cubicBezTo>
                    <a:cubicBezTo>
                      <a:pt x="887" y="1363"/>
                      <a:pt x="811" y="1356"/>
                      <a:pt x="785" y="1339"/>
                    </a:cubicBezTo>
                    <a:cubicBezTo>
                      <a:pt x="793" y="1374"/>
                      <a:pt x="796" y="1404"/>
                      <a:pt x="803" y="1437"/>
                    </a:cubicBezTo>
                    <a:close/>
                    <a:moveTo>
                      <a:pt x="1067" y="1453"/>
                    </a:moveTo>
                    <a:cubicBezTo>
                      <a:pt x="1071" y="1475"/>
                      <a:pt x="1071" y="1487"/>
                      <a:pt x="1072" y="1511"/>
                    </a:cubicBezTo>
                    <a:cubicBezTo>
                      <a:pt x="1084" y="1513"/>
                      <a:pt x="1086" y="1504"/>
                      <a:pt x="1097" y="1504"/>
                    </a:cubicBezTo>
                    <a:cubicBezTo>
                      <a:pt x="1096" y="1472"/>
                      <a:pt x="1107" y="1459"/>
                      <a:pt x="1102" y="1435"/>
                    </a:cubicBezTo>
                    <a:cubicBezTo>
                      <a:pt x="1092" y="1443"/>
                      <a:pt x="1074" y="1442"/>
                      <a:pt x="1067" y="1453"/>
                    </a:cubicBezTo>
                    <a:close/>
                    <a:moveTo>
                      <a:pt x="1042" y="1525"/>
                    </a:moveTo>
                    <a:cubicBezTo>
                      <a:pt x="1044" y="1522"/>
                      <a:pt x="1046" y="1524"/>
                      <a:pt x="1053" y="1522"/>
                    </a:cubicBezTo>
                    <a:cubicBezTo>
                      <a:pt x="1057" y="1501"/>
                      <a:pt x="1061" y="1460"/>
                      <a:pt x="1042" y="1453"/>
                    </a:cubicBezTo>
                    <a:cubicBezTo>
                      <a:pt x="1036" y="1471"/>
                      <a:pt x="1039" y="1500"/>
                      <a:pt x="1042" y="1525"/>
                    </a:cubicBezTo>
                    <a:close/>
                    <a:moveTo>
                      <a:pt x="805" y="1458"/>
                    </a:moveTo>
                    <a:cubicBezTo>
                      <a:pt x="808" y="1484"/>
                      <a:pt x="815" y="1503"/>
                      <a:pt x="817" y="1529"/>
                    </a:cubicBezTo>
                    <a:cubicBezTo>
                      <a:pt x="825" y="1529"/>
                      <a:pt x="832" y="1538"/>
                      <a:pt x="837" y="1534"/>
                    </a:cubicBezTo>
                    <a:cubicBezTo>
                      <a:pt x="842" y="1514"/>
                      <a:pt x="836" y="1494"/>
                      <a:pt x="835" y="1465"/>
                    </a:cubicBezTo>
                    <a:cubicBezTo>
                      <a:pt x="823" y="1459"/>
                      <a:pt x="818" y="1457"/>
                      <a:pt x="805" y="1458"/>
                    </a:cubicBezTo>
                    <a:close/>
                    <a:moveTo>
                      <a:pt x="973" y="1470"/>
                    </a:moveTo>
                    <a:cubicBezTo>
                      <a:pt x="972" y="1497"/>
                      <a:pt x="969" y="1517"/>
                      <a:pt x="975" y="1545"/>
                    </a:cubicBezTo>
                    <a:cubicBezTo>
                      <a:pt x="991" y="1540"/>
                      <a:pt x="1012" y="1541"/>
                      <a:pt x="1023" y="1532"/>
                    </a:cubicBezTo>
                    <a:cubicBezTo>
                      <a:pt x="1026" y="1503"/>
                      <a:pt x="1024" y="1489"/>
                      <a:pt x="1019" y="1460"/>
                    </a:cubicBezTo>
                    <a:cubicBezTo>
                      <a:pt x="1005" y="1458"/>
                      <a:pt x="988" y="1466"/>
                      <a:pt x="973" y="1470"/>
                    </a:cubicBezTo>
                    <a:close/>
                    <a:moveTo>
                      <a:pt x="854" y="1541"/>
                    </a:moveTo>
                    <a:cubicBezTo>
                      <a:pt x="876" y="1546"/>
                      <a:pt x="890" y="1545"/>
                      <a:pt x="916" y="1548"/>
                    </a:cubicBezTo>
                    <a:cubicBezTo>
                      <a:pt x="915" y="1523"/>
                      <a:pt x="921" y="1496"/>
                      <a:pt x="913" y="1472"/>
                    </a:cubicBezTo>
                    <a:cubicBezTo>
                      <a:pt x="894" y="1468"/>
                      <a:pt x="867" y="1468"/>
                      <a:pt x="854" y="1465"/>
                    </a:cubicBezTo>
                    <a:cubicBezTo>
                      <a:pt x="855" y="1482"/>
                      <a:pt x="852" y="1524"/>
                      <a:pt x="854" y="1541"/>
                    </a:cubicBezTo>
                    <a:close/>
                    <a:moveTo>
                      <a:pt x="936" y="1470"/>
                    </a:moveTo>
                    <a:cubicBezTo>
                      <a:pt x="929" y="1493"/>
                      <a:pt x="932" y="1521"/>
                      <a:pt x="934" y="1550"/>
                    </a:cubicBezTo>
                    <a:cubicBezTo>
                      <a:pt x="942" y="1549"/>
                      <a:pt x="954" y="1552"/>
                      <a:pt x="959" y="1548"/>
                    </a:cubicBezTo>
                    <a:cubicBezTo>
                      <a:pt x="955" y="1526"/>
                      <a:pt x="961" y="1496"/>
                      <a:pt x="952" y="1470"/>
                    </a:cubicBezTo>
                    <a:cubicBezTo>
                      <a:pt x="947" y="1470"/>
                      <a:pt x="942" y="1470"/>
                      <a:pt x="936" y="1470"/>
                    </a:cubicBezTo>
                    <a:close/>
                    <a:moveTo>
                      <a:pt x="1026" y="1561"/>
                    </a:moveTo>
                    <a:cubicBezTo>
                      <a:pt x="1021" y="1560"/>
                      <a:pt x="1022" y="1555"/>
                      <a:pt x="1014" y="1557"/>
                    </a:cubicBezTo>
                    <a:cubicBezTo>
                      <a:pt x="959" y="1579"/>
                      <a:pt x="886" y="1572"/>
                      <a:pt x="821" y="1552"/>
                    </a:cubicBezTo>
                    <a:cubicBezTo>
                      <a:pt x="829" y="1584"/>
                      <a:pt x="834" y="1634"/>
                      <a:pt x="842" y="1669"/>
                    </a:cubicBezTo>
                    <a:cubicBezTo>
                      <a:pt x="848" y="1675"/>
                      <a:pt x="854" y="1680"/>
                      <a:pt x="860" y="1685"/>
                    </a:cubicBezTo>
                    <a:cubicBezTo>
                      <a:pt x="877" y="1683"/>
                      <a:pt x="893" y="1698"/>
                      <a:pt x="911" y="1699"/>
                    </a:cubicBezTo>
                    <a:cubicBezTo>
                      <a:pt x="923" y="1700"/>
                      <a:pt x="935" y="1692"/>
                      <a:pt x="948" y="1692"/>
                    </a:cubicBezTo>
                    <a:cubicBezTo>
                      <a:pt x="987" y="1692"/>
                      <a:pt x="1031" y="1702"/>
                      <a:pt x="1065" y="1679"/>
                    </a:cubicBezTo>
                    <a:cubicBezTo>
                      <a:pt x="1088" y="1638"/>
                      <a:pt x="1091" y="1567"/>
                      <a:pt x="1090" y="1527"/>
                    </a:cubicBezTo>
                    <a:cubicBezTo>
                      <a:pt x="1071" y="1541"/>
                      <a:pt x="1041" y="1544"/>
                      <a:pt x="1026" y="1561"/>
                    </a:cubicBezTo>
                    <a:close/>
                    <a:moveTo>
                      <a:pt x="481" y="1534"/>
                    </a:moveTo>
                    <a:cubicBezTo>
                      <a:pt x="493" y="1554"/>
                      <a:pt x="500" y="1597"/>
                      <a:pt x="452" y="1600"/>
                    </a:cubicBezTo>
                    <a:cubicBezTo>
                      <a:pt x="442" y="1593"/>
                      <a:pt x="437" y="1594"/>
                      <a:pt x="424" y="1598"/>
                    </a:cubicBezTo>
                    <a:cubicBezTo>
                      <a:pt x="417" y="1581"/>
                      <a:pt x="419" y="1554"/>
                      <a:pt x="403" y="1552"/>
                    </a:cubicBezTo>
                    <a:cubicBezTo>
                      <a:pt x="390" y="1566"/>
                      <a:pt x="340" y="1581"/>
                      <a:pt x="360" y="1610"/>
                    </a:cubicBezTo>
                    <a:cubicBezTo>
                      <a:pt x="442" y="1626"/>
                      <a:pt x="562" y="1633"/>
                      <a:pt x="658" y="1610"/>
                    </a:cubicBezTo>
                    <a:cubicBezTo>
                      <a:pt x="657" y="1602"/>
                      <a:pt x="665" y="1604"/>
                      <a:pt x="663" y="1596"/>
                    </a:cubicBezTo>
                    <a:cubicBezTo>
                      <a:pt x="653" y="1575"/>
                      <a:pt x="629" y="1554"/>
                      <a:pt x="612" y="1555"/>
                    </a:cubicBezTo>
                    <a:cubicBezTo>
                      <a:pt x="641" y="1578"/>
                      <a:pt x="584" y="1605"/>
                      <a:pt x="557" y="1596"/>
                    </a:cubicBezTo>
                    <a:cubicBezTo>
                      <a:pt x="537" y="1589"/>
                      <a:pt x="531" y="1568"/>
                      <a:pt x="534" y="1548"/>
                    </a:cubicBezTo>
                    <a:cubicBezTo>
                      <a:pt x="529" y="1545"/>
                      <a:pt x="528" y="1537"/>
                      <a:pt x="525" y="1532"/>
                    </a:cubicBezTo>
                    <a:cubicBezTo>
                      <a:pt x="512" y="1536"/>
                      <a:pt x="502" y="1528"/>
                      <a:pt x="481" y="1534"/>
                    </a:cubicBezTo>
                    <a:close/>
                    <a:moveTo>
                      <a:pt x="686" y="1607"/>
                    </a:moveTo>
                    <a:cubicBezTo>
                      <a:pt x="679" y="1617"/>
                      <a:pt x="668" y="1626"/>
                      <a:pt x="658" y="1630"/>
                    </a:cubicBezTo>
                    <a:cubicBezTo>
                      <a:pt x="582" y="1662"/>
                      <a:pt x="481" y="1632"/>
                      <a:pt x="385" y="1642"/>
                    </a:cubicBezTo>
                    <a:cubicBezTo>
                      <a:pt x="378" y="1635"/>
                      <a:pt x="358" y="1633"/>
                      <a:pt x="344" y="1630"/>
                    </a:cubicBezTo>
                    <a:cubicBezTo>
                      <a:pt x="339" y="1642"/>
                      <a:pt x="336" y="1655"/>
                      <a:pt x="334" y="1669"/>
                    </a:cubicBezTo>
                    <a:cubicBezTo>
                      <a:pt x="361" y="1696"/>
                      <a:pt x="432" y="1706"/>
                      <a:pt x="500" y="1715"/>
                    </a:cubicBezTo>
                    <a:cubicBezTo>
                      <a:pt x="540" y="1721"/>
                      <a:pt x="564" y="1718"/>
                      <a:pt x="605" y="1711"/>
                    </a:cubicBezTo>
                    <a:cubicBezTo>
                      <a:pt x="629" y="1706"/>
                      <a:pt x="696" y="1690"/>
                      <a:pt x="704" y="1674"/>
                    </a:cubicBezTo>
                    <a:cubicBezTo>
                      <a:pt x="714" y="1652"/>
                      <a:pt x="696" y="1625"/>
                      <a:pt x="693" y="1607"/>
                    </a:cubicBezTo>
                    <a:cubicBezTo>
                      <a:pt x="690" y="1607"/>
                      <a:pt x="688" y="1607"/>
                      <a:pt x="686" y="1607"/>
                    </a:cubicBezTo>
                    <a:close/>
                    <a:moveTo>
                      <a:pt x="261" y="1662"/>
                    </a:moveTo>
                    <a:cubicBezTo>
                      <a:pt x="229" y="1676"/>
                      <a:pt x="207" y="1688"/>
                      <a:pt x="178" y="1704"/>
                    </a:cubicBezTo>
                    <a:cubicBezTo>
                      <a:pt x="137" y="1727"/>
                      <a:pt x="116" y="1739"/>
                      <a:pt x="84" y="1773"/>
                    </a:cubicBezTo>
                    <a:cubicBezTo>
                      <a:pt x="70" y="1787"/>
                      <a:pt x="45" y="1813"/>
                      <a:pt x="47" y="1830"/>
                    </a:cubicBezTo>
                    <a:cubicBezTo>
                      <a:pt x="51" y="1857"/>
                      <a:pt x="107" y="1874"/>
                      <a:pt x="130" y="1883"/>
                    </a:cubicBezTo>
                    <a:cubicBezTo>
                      <a:pt x="205" y="1912"/>
                      <a:pt x="288" y="1931"/>
                      <a:pt x="376" y="1940"/>
                    </a:cubicBezTo>
                    <a:cubicBezTo>
                      <a:pt x="450" y="1948"/>
                      <a:pt x="484" y="1935"/>
                      <a:pt x="555" y="1936"/>
                    </a:cubicBezTo>
                    <a:cubicBezTo>
                      <a:pt x="600" y="1936"/>
                      <a:pt x="638" y="1933"/>
                      <a:pt x="681" y="1927"/>
                    </a:cubicBezTo>
                    <a:cubicBezTo>
                      <a:pt x="760" y="1915"/>
                      <a:pt x="822" y="1904"/>
                      <a:pt x="883" y="1878"/>
                    </a:cubicBezTo>
                    <a:cubicBezTo>
                      <a:pt x="919" y="1864"/>
                      <a:pt x="953" y="1847"/>
                      <a:pt x="975" y="1823"/>
                    </a:cubicBezTo>
                    <a:cubicBezTo>
                      <a:pt x="941" y="1751"/>
                      <a:pt x="866" y="1720"/>
                      <a:pt x="808" y="1672"/>
                    </a:cubicBezTo>
                    <a:cubicBezTo>
                      <a:pt x="780" y="1669"/>
                      <a:pt x="762" y="1656"/>
                      <a:pt x="734" y="1653"/>
                    </a:cubicBezTo>
                    <a:cubicBezTo>
                      <a:pt x="731" y="1660"/>
                      <a:pt x="734" y="1668"/>
                      <a:pt x="736" y="1679"/>
                    </a:cubicBezTo>
                    <a:cubicBezTo>
                      <a:pt x="695" y="1707"/>
                      <a:pt x="639" y="1727"/>
                      <a:pt x="580" y="1734"/>
                    </a:cubicBezTo>
                    <a:cubicBezTo>
                      <a:pt x="537" y="1739"/>
                      <a:pt x="498" y="1730"/>
                      <a:pt x="463" y="1727"/>
                    </a:cubicBezTo>
                    <a:cubicBezTo>
                      <a:pt x="401" y="1721"/>
                      <a:pt x="349" y="1721"/>
                      <a:pt x="311" y="1688"/>
                    </a:cubicBezTo>
                    <a:cubicBezTo>
                      <a:pt x="309" y="1681"/>
                      <a:pt x="325" y="1654"/>
                      <a:pt x="311" y="1644"/>
                    </a:cubicBezTo>
                    <a:cubicBezTo>
                      <a:pt x="301" y="1650"/>
                      <a:pt x="280" y="1654"/>
                      <a:pt x="261" y="16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endParaRPr>
              </a:p>
            </p:txBody>
          </p:sp>
          <p:sp>
            <p:nvSpPr>
              <p:cNvPr id="32" name="Freeform 170"/>
              <p:cNvSpPr/>
              <p:nvPr/>
            </p:nvSpPr>
            <p:spPr bwMode="auto">
              <a:xfrm>
                <a:off x="3695700" y="3516313"/>
                <a:ext cx="44450" cy="44450"/>
              </a:xfrm>
              <a:custGeom>
                <a:gdLst>
                  <a:gd name="T0" fmla="*/ 35 w 68"/>
                  <a:gd name="T1" fmla="*/ 4 h 69"/>
                  <a:gd name="T2" fmla="*/ 3 w 68"/>
                  <a:gd name="T3" fmla="*/ 31 h 69"/>
                  <a:gd name="T4" fmla="*/ 35 w 68"/>
                  <a:gd name="T5" fmla="*/ 4 h 6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9">
                    <a:moveTo>
                      <a:pt x="35" y="4"/>
                    </a:moveTo>
                    <a:cubicBezTo>
                      <a:pt x="68" y="35"/>
                      <a:pt x="9" y="69"/>
                      <a:pt x="3" y="31"/>
                    </a:cubicBezTo>
                    <a:cubicBezTo>
                      <a:pt x="0" y="12"/>
                      <a:pt x="20" y="0"/>
                      <a:pt x="35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1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066783" y="3309302"/>
            <a:ext cx="420568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在此处填入你需要的内容。请在此处填入你需要的内容。请在此处填入你需要的内容。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42003" y="2620095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02780" y="3204676"/>
            <a:ext cx="3164582" cy="0"/>
          </a:xfrm>
          <a:prstGeom prst="line">
            <a:avLst/>
          </a:prstGeom>
          <a:solidFill>
            <a:srgbClr val="070606"/>
          </a:solidFill>
          <a:ln w="15875">
            <a:solidFill>
              <a:sysClr val="window" lastClr="FFFFFF"/>
            </a:solidFill>
            <a:round/>
          </a:ln>
        </p:spPr>
      </p:cxnSp>
      <p:sp>
        <p:nvSpPr>
          <p:cNvPr id="11" name="矩形 10"/>
          <p:cNvSpPr/>
          <p:nvPr/>
        </p:nvSpPr>
        <p:spPr>
          <a:xfrm>
            <a:off x="6036284" y="4470211"/>
            <a:ext cx="4236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Calibri" panose="020f0502020204030204" pitchFamily="34" charset="0"/>
              </a:rPr>
              <a:t>You can click here to enter your text. You can click here to enter your text. You can click here to enter your text. 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Freeform 429"/>
          <p:cNvSpPr>
            <a:spLocks noEditPoints="1"/>
          </p:cNvSpPr>
          <p:nvPr/>
        </p:nvSpPr>
        <p:spPr bwMode="auto">
          <a:xfrm>
            <a:off x="2092126" y="2366873"/>
            <a:ext cx="2132149" cy="2883541"/>
          </a:xfrm>
          <a:custGeom>
            <a:gdLst>
              <a:gd name="T0" fmla="*/ 130 w 216"/>
              <a:gd name="T1" fmla="*/ 208 h 292"/>
              <a:gd name="T2" fmla="*/ 133 w 216"/>
              <a:gd name="T3" fmla="*/ 233 h 292"/>
              <a:gd name="T4" fmla="*/ 21 w 216"/>
              <a:gd name="T5" fmla="*/ 39 h 292"/>
              <a:gd name="T6" fmla="*/ 17 w 216"/>
              <a:gd name="T7" fmla="*/ 110 h 292"/>
              <a:gd name="T8" fmla="*/ 142 w 216"/>
              <a:gd name="T9" fmla="*/ 269 h 292"/>
              <a:gd name="T10" fmla="*/ 155 w 216"/>
              <a:gd name="T11" fmla="*/ 272 h 292"/>
              <a:gd name="T12" fmla="*/ 158 w 216"/>
              <a:gd name="T13" fmla="*/ 256 h 292"/>
              <a:gd name="T14" fmla="*/ 138 w 216"/>
              <a:gd name="T15" fmla="*/ 16 h 292"/>
              <a:gd name="T16" fmla="*/ 154 w 216"/>
              <a:gd name="T17" fmla="*/ 31 h 292"/>
              <a:gd name="T18" fmla="*/ 147 w 216"/>
              <a:gd name="T19" fmla="*/ 108 h 292"/>
              <a:gd name="T20" fmla="*/ 4 w 216"/>
              <a:gd name="T21" fmla="*/ 83 h 292"/>
              <a:gd name="T22" fmla="*/ 63 w 216"/>
              <a:gd name="T23" fmla="*/ 103 h 292"/>
              <a:gd name="T24" fmla="*/ 80 w 216"/>
              <a:gd name="T25" fmla="*/ 59 h 292"/>
              <a:gd name="T26" fmla="*/ 149 w 216"/>
              <a:gd name="T27" fmla="*/ 198 h 292"/>
              <a:gd name="T28" fmla="*/ 201 w 216"/>
              <a:gd name="T29" fmla="*/ 50 h 292"/>
              <a:gd name="T30" fmla="*/ 31 w 216"/>
              <a:gd name="T31" fmla="*/ 103 h 292"/>
              <a:gd name="T32" fmla="*/ 51 w 216"/>
              <a:gd name="T33" fmla="*/ 267 h 292"/>
              <a:gd name="T34" fmla="*/ 180 w 216"/>
              <a:gd name="T35" fmla="*/ 46 h 292"/>
              <a:gd name="T36" fmla="*/ 102 w 216"/>
              <a:gd name="T37" fmla="*/ 191 h 292"/>
              <a:gd name="T38" fmla="*/ 92 w 216"/>
              <a:gd name="T39" fmla="*/ 270 h 292"/>
              <a:gd name="T40" fmla="*/ 83 w 216"/>
              <a:gd name="T41" fmla="*/ 113 h 292"/>
              <a:gd name="T42" fmla="*/ 60 w 216"/>
              <a:gd name="T43" fmla="*/ 268 h 292"/>
              <a:gd name="T44" fmla="*/ 147 w 216"/>
              <a:gd name="T45" fmla="*/ 234 h 292"/>
              <a:gd name="T46" fmla="*/ 179 w 216"/>
              <a:gd name="T47" fmla="*/ 144 h 292"/>
              <a:gd name="T48" fmla="*/ 82 w 216"/>
              <a:gd name="T49" fmla="*/ 240 h 292"/>
              <a:gd name="T50" fmla="*/ 37 w 216"/>
              <a:gd name="T51" fmla="*/ 134 h 292"/>
              <a:gd name="T52" fmla="*/ 145 w 216"/>
              <a:gd name="T53" fmla="*/ 23 h 292"/>
              <a:gd name="T54" fmla="*/ 83 w 216"/>
              <a:gd name="T55" fmla="*/ 75 h 292"/>
              <a:gd name="T56" fmla="*/ 113 w 216"/>
              <a:gd name="T57" fmla="*/ 184 h 292"/>
              <a:gd name="T58" fmla="*/ 168 w 216"/>
              <a:gd name="T59" fmla="*/ 140 h 292"/>
              <a:gd name="T60" fmla="*/ 133 w 216"/>
              <a:gd name="T61" fmla="*/ 237 h 292"/>
              <a:gd name="T62" fmla="*/ 102 w 216"/>
              <a:gd name="T63" fmla="*/ 189 h 292"/>
              <a:gd name="T64" fmla="*/ 118 w 216"/>
              <a:gd name="T65" fmla="*/ 258 h 292"/>
              <a:gd name="T66" fmla="*/ 40 w 216"/>
              <a:gd name="T67" fmla="*/ 133 h 292"/>
              <a:gd name="T68" fmla="*/ 106 w 216"/>
              <a:gd name="T69" fmla="*/ 183 h 292"/>
              <a:gd name="T70" fmla="*/ 68 w 216"/>
              <a:gd name="T71" fmla="*/ 249 h 292"/>
              <a:gd name="T72" fmla="*/ 85 w 216"/>
              <a:gd name="T73" fmla="*/ 187 h 292"/>
              <a:gd name="T74" fmla="*/ 66 w 216"/>
              <a:gd name="T75" fmla="*/ 167 h 292"/>
              <a:gd name="T76" fmla="*/ 129 w 216"/>
              <a:gd name="T77" fmla="*/ 76 h 292"/>
              <a:gd name="T78" fmla="*/ 74 w 216"/>
              <a:gd name="T79" fmla="*/ 153 h 292"/>
              <a:gd name="T80" fmla="*/ 145 w 216"/>
              <a:gd name="T81" fmla="*/ 127 h 292"/>
              <a:gd name="T82" fmla="*/ 169 w 216"/>
              <a:gd name="T83" fmla="*/ 153 h 292"/>
              <a:gd name="T84" fmla="*/ 135 w 216"/>
              <a:gd name="T85" fmla="*/ 68 h 292"/>
              <a:gd name="T86" fmla="*/ 63 w 216"/>
              <a:gd name="T87" fmla="*/ 187 h 292"/>
              <a:gd name="T88" fmla="*/ 74 w 216"/>
              <a:gd name="T89" fmla="*/ 147 h 292"/>
              <a:gd name="T90" fmla="*/ 91 w 216"/>
              <a:gd name="T91" fmla="*/ 239 h 292"/>
              <a:gd name="T92" fmla="*/ 137 w 216"/>
              <a:gd name="T93" fmla="*/ 83 h 292"/>
              <a:gd name="T94" fmla="*/ 72 w 216"/>
              <a:gd name="T95" fmla="*/ 185 h 292"/>
              <a:gd name="T96" fmla="*/ 101 w 216"/>
              <a:gd name="T97" fmla="*/ 239 h 292"/>
              <a:gd name="T98" fmla="*/ 93 w 216"/>
              <a:gd name="T99" fmla="*/ 122 h 292"/>
              <a:gd name="T100" fmla="*/ 119 w 216"/>
              <a:gd name="T101" fmla="*/ 141 h 292"/>
              <a:gd name="T102" fmla="*/ 12 w 216"/>
              <a:gd name="T103" fmla="*/ 136 h 292"/>
              <a:gd name="T104" fmla="*/ 143 w 216"/>
              <a:gd name="T105" fmla="*/ 46 h 292"/>
              <a:gd name="T106" fmla="*/ 112 w 216"/>
              <a:gd name="T107" fmla="*/ 177 h 292"/>
              <a:gd name="T108" fmla="*/ 124 w 216"/>
              <a:gd name="T109" fmla="*/ 71 h 292"/>
              <a:gd name="T110" fmla="*/ 53 w 216"/>
              <a:gd name="T111" fmla="*/ 93 h 292"/>
              <a:gd name="T112" fmla="*/ 77 w 216"/>
              <a:gd name="T113" fmla="*/ 131 h 292"/>
              <a:gd name="T114" fmla="*/ 108 w 216"/>
              <a:gd name="T115" fmla="*/ 102 h 292"/>
              <a:gd name="T116" fmla="*/ 110 w 216"/>
              <a:gd name="T117" fmla="*/ 137 h 292"/>
              <a:gd name="T118" fmla="*/ 110 w 216"/>
              <a:gd name="T119" fmla="*/ 210 h 292"/>
              <a:gd name="T120" fmla="*/ 117 w 216"/>
              <a:gd name="T121" fmla="*/ 231 h 292"/>
              <a:gd name="T122" fmla="*/ 128 w 216"/>
              <a:gd name="T123" fmla="*/ 90 h 292"/>
              <a:gd name="T124" fmla="*/ 40 w 216"/>
              <a:gd name="T125" fmla="*/ 81 h 29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6" h="292">
                <a:moveTo>
                  <a:pt x="68" y="245"/>
                </a:moveTo>
                <a:cubicBezTo>
                  <a:pt x="68" y="243"/>
                  <a:pt x="68" y="242"/>
                  <a:pt x="68" y="240"/>
                </a:cubicBezTo>
                <a:cubicBezTo>
                  <a:pt x="68" y="240"/>
                  <a:pt x="68" y="240"/>
                  <a:pt x="68" y="239"/>
                </a:cubicBezTo>
                <a:cubicBezTo>
                  <a:pt x="69" y="237"/>
                  <a:pt x="70" y="235"/>
                  <a:pt x="73" y="235"/>
                </a:cubicBezTo>
                <a:cubicBezTo>
                  <a:pt x="74" y="234"/>
                  <a:pt x="75" y="234"/>
                  <a:pt x="77" y="234"/>
                </a:cubicBezTo>
                <a:cubicBezTo>
                  <a:pt x="77" y="233"/>
                  <a:pt x="78" y="233"/>
                  <a:pt x="78" y="233"/>
                </a:cubicBezTo>
                <a:cubicBezTo>
                  <a:pt x="81" y="232"/>
                  <a:pt x="84" y="231"/>
                  <a:pt x="87" y="231"/>
                </a:cubicBezTo>
                <a:cubicBezTo>
                  <a:pt x="92" y="230"/>
                  <a:pt x="96" y="230"/>
                  <a:pt x="100" y="230"/>
                </a:cubicBezTo>
                <a:cubicBezTo>
                  <a:pt x="101" y="230"/>
                  <a:pt x="101" y="230"/>
                  <a:pt x="102" y="230"/>
                </a:cubicBezTo>
                <a:cubicBezTo>
                  <a:pt x="101" y="224"/>
                  <a:pt x="102" y="218"/>
                  <a:pt x="102" y="212"/>
                </a:cubicBezTo>
                <a:cubicBezTo>
                  <a:pt x="101" y="212"/>
                  <a:pt x="101" y="212"/>
                  <a:pt x="101" y="212"/>
                </a:cubicBezTo>
                <a:cubicBezTo>
                  <a:pt x="95" y="212"/>
                  <a:pt x="90" y="212"/>
                  <a:pt x="85" y="211"/>
                </a:cubicBezTo>
                <a:cubicBezTo>
                  <a:pt x="74" y="210"/>
                  <a:pt x="64" y="208"/>
                  <a:pt x="55" y="203"/>
                </a:cubicBezTo>
                <a:cubicBezTo>
                  <a:pt x="47" y="199"/>
                  <a:pt x="40" y="194"/>
                  <a:pt x="34" y="187"/>
                </a:cubicBezTo>
                <a:cubicBezTo>
                  <a:pt x="30" y="183"/>
                  <a:pt x="27" y="179"/>
                  <a:pt x="24" y="175"/>
                </a:cubicBezTo>
                <a:cubicBezTo>
                  <a:pt x="22" y="172"/>
                  <a:pt x="20" y="170"/>
                  <a:pt x="19" y="167"/>
                </a:cubicBezTo>
                <a:cubicBezTo>
                  <a:pt x="14" y="159"/>
                  <a:pt x="9" y="151"/>
                  <a:pt x="6" y="142"/>
                </a:cubicBezTo>
                <a:cubicBezTo>
                  <a:pt x="3" y="134"/>
                  <a:pt x="2" y="126"/>
                  <a:pt x="1" y="118"/>
                </a:cubicBezTo>
                <a:cubicBezTo>
                  <a:pt x="0" y="117"/>
                  <a:pt x="0" y="115"/>
                  <a:pt x="0" y="114"/>
                </a:cubicBezTo>
                <a:cubicBezTo>
                  <a:pt x="0" y="108"/>
                  <a:pt x="0" y="103"/>
                  <a:pt x="0" y="97"/>
                </a:cubicBezTo>
                <a:cubicBezTo>
                  <a:pt x="1" y="93"/>
                  <a:pt x="1" y="90"/>
                  <a:pt x="1" y="86"/>
                </a:cubicBezTo>
                <a:cubicBezTo>
                  <a:pt x="2" y="80"/>
                  <a:pt x="3" y="75"/>
                  <a:pt x="4" y="70"/>
                </a:cubicBezTo>
                <a:cubicBezTo>
                  <a:pt x="6" y="62"/>
                  <a:pt x="9" y="55"/>
                  <a:pt x="12" y="49"/>
                </a:cubicBezTo>
                <a:cubicBezTo>
                  <a:pt x="15" y="44"/>
                  <a:pt x="18" y="39"/>
                  <a:pt x="21" y="34"/>
                </a:cubicBezTo>
                <a:cubicBezTo>
                  <a:pt x="28" y="25"/>
                  <a:pt x="37" y="19"/>
                  <a:pt x="47" y="14"/>
                </a:cubicBezTo>
                <a:cubicBezTo>
                  <a:pt x="53" y="11"/>
                  <a:pt x="59" y="9"/>
                  <a:pt x="66" y="7"/>
                </a:cubicBezTo>
                <a:cubicBezTo>
                  <a:pt x="68" y="6"/>
                  <a:pt x="70" y="6"/>
                  <a:pt x="72" y="5"/>
                </a:cubicBezTo>
                <a:cubicBezTo>
                  <a:pt x="72" y="5"/>
                  <a:pt x="72" y="5"/>
                  <a:pt x="73" y="5"/>
                </a:cubicBezTo>
                <a:cubicBezTo>
                  <a:pt x="74" y="4"/>
                  <a:pt x="76" y="4"/>
                  <a:pt x="78" y="4"/>
                </a:cubicBezTo>
                <a:cubicBezTo>
                  <a:pt x="79" y="4"/>
                  <a:pt x="80" y="4"/>
                  <a:pt x="80" y="4"/>
                </a:cubicBezTo>
                <a:cubicBezTo>
                  <a:pt x="85" y="3"/>
                  <a:pt x="90" y="2"/>
                  <a:pt x="95" y="2"/>
                </a:cubicBezTo>
                <a:cubicBezTo>
                  <a:pt x="98" y="2"/>
                  <a:pt x="100" y="2"/>
                  <a:pt x="103" y="2"/>
                </a:cubicBezTo>
                <a:cubicBezTo>
                  <a:pt x="111" y="0"/>
                  <a:pt x="120" y="0"/>
                  <a:pt x="128" y="0"/>
                </a:cubicBezTo>
                <a:cubicBezTo>
                  <a:pt x="133" y="0"/>
                  <a:pt x="137" y="1"/>
                  <a:pt x="142" y="1"/>
                </a:cubicBezTo>
                <a:cubicBezTo>
                  <a:pt x="152" y="2"/>
                  <a:pt x="162" y="6"/>
                  <a:pt x="171" y="12"/>
                </a:cubicBezTo>
                <a:cubicBezTo>
                  <a:pt x="177" y="16"/>
                  <a:pt x="181" y="20"/>
                  <a:pt x="186" y="25"/>
                </a:cubicBezTo>
                <a:cubicBezTo>
                  <a:pt x="192" y="32"/>
                  <a:pt x="198" y="40"/>
                  <a:pt x="203" y="48"/>
                </a:cubicBezTo>
                <a:cubicBezTo>
                  <a:pt x="207" y="55"/>
                  <a:pt x="209" y="62"/>
                  <a:pt x="211" y="70"/>
                </a:cubicBezTo>
                <a:cubicBezTo>
                  <a:pt x="213" y="75"/>
                  <a:pt x="214" y="81"/>
                  <a:pt x="215" y="87"/>
                </a:cubicBezTo>
                <a:cubicBezTo>
                  <a:pt x="216" y="92"/>
                  <a:pt x="216" y="97"/>
                  <a:pt x="216" y="103"/>
                </a:cubicBezTo>
                <a:cubicBezTo>
                  <a:pt x="216" y="108"/>
                  <a:pt x="215" y="113"/>
                  <a:pt x="215" y="119"/>
                </a:cubicBezTo>
                <a:cubicBezTo>
                  <a:pt x="215" y="123"/>
                  <a:pt x="215" y="127"/>
                  <a:pt x="214" y="131"/>
                </a:cubicBezTo>
                <a:cubicBezTo>
                  <a:pt x="214" y="133"/>
                  <a:pt x="213" y="135"/>
                  <a:pt x="213" y="136"/>
                </a:cubicBezTo>
                <a:cubicBezTo>
                  <a:pt x="212" y="142"/>
                  <a:pt x="210" y="148"/>
                  <a:pt x="209" y="153"/>
                </a:cubicBezTo>
                <a:cubicBezTo>
                  <a:pt x="208" y="157"/>
                  <a:pt x="206" y="160"/>
                  <a:pt x="205" y="163"/>
                </a:cubicBezTo>
                <a:cubicBezTo>
                  <a:pt x="203" y="165"/>
                  <a:pt x="202" y="168"/>
                  <a:pt x="201" y="170"/>
                </a:cubicBezTo>
                <a:cubicBezTo>
                  <a:pt x="197" y="176"/>
                  <a:pt x="193" y="181"/>
                  <a:pt x="188" y="185"/>
                </a:cubicBezTo>
                <a:cubicBezTo>
                  <a:pt x="184" y="189"/>
                  <a:pt x="180" y="191"/>
                  <a:pt x="176" y="194"/>
                </a:cubicBezTo>
                <a:cubicBezTo>
                  <a:pt x="167" y="199"/>
                  <a:pt x="159" y="202"/>
                  <a:pt x="149" y="205"/>
                </a:cubicBezTo>
                <a:cubicBezTo>
                  <a:pt x="145" y="206"/>
                  <a:pt x="141" y="207"/>
                  <a:pt x="136" y="207"/>
                </a:cubicBezTo>
                <a:cubicBezTo>
                  <a:pt x="134" y="207"/>
                  <a:pt x="132" y="208"/>
                  <a:pt x="130" y="208"/>
                </a:cubicBezTo>
                <a:cubicBezTo>
                  <a:pt x="127" y="209"/>
                  <a:pt x="123" y="210"/>
                  <a:pt x="119" y="211"/>
                </a:cubicBezTo>
                <a:cubicBezTo>
                  <a:pt x="119" y="211"/>
                  <a:pt x="119" y="211"/>
                  <a:pt x="118" y="211"/>
                </a:cubicBezTo>
                <a:cubicBezTo>
                  <a:pt x="118" y="218"/>
                  <a:pt x="119" y="225"/>
                  <a:pt x="119" y="232"/>
                </a:cubicBezTo>
                <a:cubicBezTo>
                  <a:pt x="119" y="232"/>
                  <a:pt x="119" y="232"/>
                  <a:pt x="120" y="232"/>
                </a:cubicBezTo>
                <a:cubicBezTo>
                  <a:pt x="122" y="232"/>
                  <a:pt x="125" y="232"/>
                  <a:pt x="128" y="232"/>
                </a:cubicBezTo>
                <a:cubicBezTo>
                  <a:pt x="131" y="231"/>
                  <a:pt x="133" y="231"/>
                  <a:pt x="136" y="231"/>
                </a:cubicBezTo>
                <a:cubicBezTo>
                  <a:pt x="138" y="231"/>
                  <a:pt x="140" y="230"/>
                  <a:pt x="142" y="230"/>
                </a:cubicBezTo>
                <a:cubicBezTo>
                  <a:pt x="144" y="230"/>
                  <a:pt x="145" y="230"/>
                  <a:pt x="146" y="230"/>
                </a:cubicBezTo>
                <a:cubicBezTo>
                  <a:pt x="148" y="230"/>
                  <a:pt x="149" y="230"/>
                  <a:pt x="151" y="232"/>
                </a:cubicBezTo>
                <a:cubicBezTo>
                  <a:pt x="152" y="233"/>
                  <a:pt x="153" y="235"/>
                  <a:pt x="154" y="237"/>
                </a:cubicBezTo>
                <a:cubicBezTo>
                  <a:pt x="154" y="239"/>
                  <a:pt x="155" y="242"/>
                  <a:pt x="155" y="244"/>
                </a:cubicBezTo>
                <a:cubicBezTo>
                  <a:pt x="156" y="244"/>
                  <a:pt x="156" y="244"/>
                  <a:pt x="157" y="244"/>
                </a:cubicBezTo>
                <a:cubicBezTo>
                  <a:pt x="163" y="245"/>
                  <a:pt x="168" y="246"/>
                  <a:pt x="173" y="248"/>
                </a:cubicBezTo>
                <a:cubicBezTo>
                  <a:pt x="176" y="249"/>
                  <a:pt x="178" y="250"/>
                  <a:pt x="180" y="252"/>
                </a:cubicBezTo>
                <a:cubicBezTo>
                  <a:pt x="181" y="253"/>
                  <a:pt x="183" y="254"/>
                  <a:pt x="183" y="255"/>
                </a:cubicBezTo>
                <a:cubicBezTo>
                  <a:pt x="185" y="257"/>
                  <a:pt x="185" y="259"/>
                  <a:pt x="185" y="261"/>
                </a:cubicBezTo>
                <a:cubicBezTo>
                  <a:pt x="185" y="262"/>
                  <a:pt x="185" y="263"/>
                  <a:pt x="185" y="264"/>
                </a:cubicBezTo>
                <a:cubicBezTo>
                  <a:pt x="185" y="264"/>
                  <a:pt x="185" y="264"/>
                  <a:pt x="185" y="264"/>
                </a:cubicBezTo>
                <a:cubicBezTo>
                  <a:pt x="185" y="265"/>
                  <a:pt x="185" y="265"/>
                  <a:pt x="185" y="266"/>
                </a:cubicBezTo>
                <a:cubicBezTo>
                  <a:pt x="185" y="268"/>
                  <a:pt x="185" y="271"/>
                  <a:pt x="185" y="273"/>
                </a:cubicBezTo>
                <a:cubicBezTo>
                  <a:pt x="185" y="273"/>
                  <a:pt x="185" y="274"/>
                  <a:pt x="185" y="274"/>
                </a:cubicBezTo>
                <a:cubicBezTo>
                  <a:pt x="185" y="275"/>
                  <a:pt x="185" y="275"/>
                  <a:pt x="184" y="275"/>
                </a:cubicBezTo>
                <a:cubicBezTo>
                  <a:pt x="184" y="275"/>
                  <a:pt x="184" y="275"/>
                  <a:pt x="184" y="275"/>
                </a:cubicBezTo>
                <a:cubicBezTo>
                  <a:pt x="183" y="277"/>
                  <a:pt x="181" y="279"/>
                  <a:pt x="180" y="280"/>
                </a:cubicBezTo>
                <a:cubicBezTo>
                  <a:pt x="178" y="282"/>
                  <a:pt x="176" y="283"/>
                  <a:pt x="174" y="284"/>
                </a:cubicBezTo>
                <a:cubicBezTo>
                  <a:pt x="171" y="285"/>
                  <a:pt x="167" y="286"/>
                  <a:pt x="164" y="287"/>
                </a:cubicBezTo>
                <a:cubicBezTo>
                  <a:pt x="157" y="288"/>
                  <a:pt x="150" y="289"/>
                  <a:pt x="142" y="289"/>
                </a:cubicBezTo>
                <a:cubicBezTo>
                  <a:pt x="136" y="290"/>
                  <a:pt x="130" y="290"/>
                  <a:pt x="123" y="290"/>
                </a:cubicBezTo>
                <a:cubicBezTo>
                  <a:pt x="121" y="290"/>
                  <a:pt x="119" y="291"/>
                  <a:pt x="116" y="291"/>
                </a:cubicBezTo>
                <a:cubicBezTo>
                  <a:pt x="114" y="291"/>
                  <a:pt x="112" y="292"/>
                  <a:pt x="110" y="292"/>
                </a:cubicBezTo>
                <a:cubicBezTo>
                  <a:pt x="110" y="292"/>
                  <a:pt x="109" y="292"/>
                  <a:pt x="109" y="291"/>
                </a:cubicBezTo>
                <a:cubicBezTo>
                  <a:pt x="108" y="291"/>
                  <a:pt x="108" y="291"/>
                  <a:pt x="107" y="291"/>
                </a:cubicBezTo>
                <a:cubicBezTo>
                  <a:pt x="105" y="291"/>
                  <a:pt x="102" y="291"/>
                  <a:pt x="99" y="291"/>
                </a:cubicBezTo>
                <a:cubicBezTo>
                  <a:pt x="94" y="291"/>
                  <a:pt x="88" y="291"/>
                  <a:pt x="83" y="290"/>
                </a:cubicBezTo>
                <a:cubicBezTo>
                  <a:pt x="75" y="289"/>
                  <a:pt x="67" y="288"/>
                  <a:pt x="60" y="287"/>
                </a:cubicBezTo>
                <a:cubicBezTo>
                  <a:pt x="56" y="286"/>
                  <a:pt x="53" y="285"/>
                  <a:pt x="49" y="284"/>
                </a:cubicBezTo>
                <a:cubicBezTo>
                  <a:pt x="48" y="284"/>
                  <a:pt x="46" y="283"/>
                  <a:pt x="45" y="283"/>
                </a:cubicBezTo>
                <a:cubicBezTo>
                  <a:pt x="42" y="282"/>
                  <a:pt x="39" y="282"/>
                  <a:pt x="37" y="280"/>
                </a:cubicBezTo>
                <a:cubicBezTo>
                  <a:pt x="36" y="280"/>
                  <a:pt x="35" y="280"/>
                  <a:pt x="34" y="279"/>
                </a:cubicBezTo>
                <a:cubicBezTo>
                  <a:pt x="31" y="278"/>
                  <a:pt x="30" y="275"/>
                  <a:pt x="29" y="272"/>
                </a:cubicBezTo>
                <a:cubicBezTo>
                  <a:pt x="28" y="271"/>
                  <a:pt x="28" y="269"/>
                  <a:pt x="27" y="268"/>
                </a:cubicBezTo>
                <a:cubicBezTo>
                  <a:pt x="27" y="264"/>
                  <a:pt x="28" y="261"/>
                  <a:pt x="29" y="259"/>
                </a:cubicBezTo>
                <a:cubicBezTo>
                  <a:pt x="29" y="258"/>
                  <a:pt x="30" y="258"/>
                  <a:pt x="30" y="258"/>
                </a:cubicBezTo>
                <a:cubicBezTo>
                  <a:pt x="30" y="255"/>
                  <a:pt x="32" y="254"/>
                  <a:pt x="34" y="252"/>
                </a:cubicBezTo>
                <a:cubicBezTo>
                  <a:pt x="36" y="251"/>
                  <a:pt x="38" y="250"/>
                  <a:pt x="41" y="249"/>
                </a:cubicBezTo>
                <a:cubicBezTo>
                  <a:pt x="44" y="248"/>
                  <a:pt x="48" y="247"/>
                  <a:pt x="51" y="247"/>
                </a:cubicBezTo>
                <a:cubicBezTo>
                  <a:pt x="56" y="246"/>
                  <a:pt x="62" y="246"/>
                  <a:pt x="67" y="245"/>
                </a:cubicBezTo>
                <a:cubicBezTo>
                  <a:pt x="67" y="245"/>
                  <a:pt x="68" y="245"/>
                  <a:pt x="68" y="245"/>
                </a:cubicBezTo>
                <a:close/>
                <a:moveTo>
                  <a:pt x="133" y="233"/>
                </a:moveTo>
                <a:cubicBezTo>
                  <a:pt x="133" y="233"/>
                  <a:pt x="133" y="233"/>
                  <a:pt x="132" y="233"/>
                </a:cubicBezTo>
                <a:cubicBezTo>
                  <a:pt x="133" y="233"/>
                  <a:pt x="133" y="234"/>
                  <a:pt x="133" y="233"/>
                </a:cubicBezTo>
                <a:cubicBezTo>
                  <a:pt x="133" y="233"/>
                  <a:pt x="134" y="233"/>
                  <a:pt x="134" y="233"/>
                </a:cubicBezTo>
                <a:cubicBezTo>
                  <a:pt x="134" y="233"/>
                  <a:pt x="134" y="233"/>
                  <a:pt x="134" y="233"/>
                </a:cubicBezTo>
                <a:cubicBezTo>
                  <a:pt x="134" y="233"/>
                  <a:pt x="133" y="233"/>
                  <a:pt x="133" y="233"/>
                </a:cubicBezTo>
                <a:close/>
                <a:moveTo>
                  <a:pt x="168" y="133"/>
                </a:moveTo>
                <a:cubicBezTo>
                  <a:pt x="168" y="133"/>
                  <a:pt x="169" y="133"/>
                  <a:pt x="169" y="133"/>
                </a:cubicBezTo>
                <a:cubicBezTo>
                  <a:pt x="169" y="133"/>
                  <a:pt x="168" y="133"/>
                  <a:pt x="168" y="133"/>
                </a:cubicBezTo>
                <a:cubicBezTo>
                  <a:pt x="168" y="132"/>
                  <a:pt x="168" y="132"/>
                  <a:pt x="167" y="132"/>
                </a:cubicBezTo>
                <a:cubicBezTo>
                  <a:pt x="167" y="133"/>
                  <a:pt x="168" y="133"/>
                  <a:pt x="168" y="133"/>
                </a:cubicBezTo>
                <a:close/>
                <a:moveTo>
                  <a:pt x="46" y="195"/>
                </a:moveTo>
                <a:cubicBezTo>
                  <a:pt x="45" y="195"/>
                  <a:pt x="45" y="195"/>
                  <a:pt x="45" y="194"/>
                </a:cubicBezTo>
                <a:cubicBezTo>
                  <a:pt x="45" y="194"/>
                  <a:pt x="45" y="195"/>
                  <a:pt x="45" y="195"/>
                </a:cubicBezTo>
                <a:cubicBezTo>
                  <a:pt x="45" y="195"/>
                  <a:pt x="45" y="195"/>
                  <a:pt x="46" y="195"/>
                </a:cubicBezTo>
                <a:cubicBezTo>
                  <a:pt x="46" y="195"/>
                  <a:pt x="46" y="195"/>
                  <a:pt x="46" y="196"/>
                </a:cubicBezTo>
                <a:cubicBezTo>
                  <a:pt x="50" y="198"/>
                  <a:pt x="54" y="201"/>
                  <a:pt x="59" y="203"/>
                </a:cubicBezTo>
                <a:cubicBezTo>
                  <a:pt x="59" y="203"/>
                  <a:pt x="59" y="203"/>
                  <a:pt x="59" y="203"/>
                </a:cubicBezTo>
                <a:cubicBezTo>
                  <a:pt x="59" y="203"/>
                  <a:pt x="59" y="203"/>
                  <a:pt x="59" y="203"/>
                </a:cubicBezTo>
                <a:cubicBezTo>
                  <a:pt x="59" y="202"/>
                  <a:pt x="58" y="202"/>
                  <a:pt x="58" y="202"/>
                </a:cubicBezTo>
                <a:cubicBezTo>
                  <a:pt x="54" y="200"/>
                  <a:pt x="50" y="198"/>
                  <a:pt x="46" y="195"/>
                </a:cubicBezTo>
                <a:cubicBezTo>
                  <a:pt x="46" y="195"/>
                  <a:pt x="46" y="195"/>
                  <a:pt x="46" y="195"/>
                </a:cubicBezTo>
                <a:close/>
                <a:moveTo>
                  <a:pt x="49" y="93"/>
                </a:moveTo>
                <a:cubicBezTo>
                  <a:pt x="49" y="94"/>
                  <a:pt x="49" y="94"/>
                  <a:pt x="50" y="94"/>
                </a:cubicBezTo>
                <a:cubicBezTo>
                  <a:pt x="50" y="94"/>
                  <a:pt x="50" y="94"/>
                  <a:pt x="50" y="94"/>
                </a:cubicBezTo>
                <a:cubicBezTo>
                  <a:pt x="49" y="94"/>
                  <a:pt x="49" y="94"/>
                  <a:pt x="49" y="93"/>
                </a:cubicBezTo>
                <a:cubicBezTo>
                  <a:pt x="49" y="93"/>
                  <a:pt x="48" y="93"/>
                  <a:pt x="48" y="93"/>
                </a:cubicBezTo>
                <a:cubicBezTo>
                  <a:pt x="45" y="91"/>
                  <a:pt x="41" y="90"/>
                  <a:pt x="38" y="88"/>
                </a:cubicBezTo>
                <a:cubicBezTo>
                  <a:pt x="37" y="88"/>
                  <a:pt x="37" y="88"/>
                  <a:pt x="37" y="88"/>
                </a:cubicBezTo>
                <a:cubicBezTo>
                  <a:pt x="37" y="88"/>
                  <a:pt x="37" y="88"/>
                  <a:pt x="37" y="88"/>
                </a:cubicBezTo>
                <a:cubicBezTo>
                  <a:pt x="37" y="88"/>
                  <a:pt x="37" y="88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1" y="90"/>
                  <a:pt x="45" y="92"/>
                  <a:pt x="48" y="93"/>
                </a:cubicBezTo>
                <a:cubicBezTo>
                  <a:pt x="48" y="93"/>
                  <a:pt x="49" y="93"/>
                  <a:pt x="49" y="93"/>
                </a:cubicBezTo>
                <a:close/>
                <a:moveTo>
                  <a:pt x="179" y="254"/>
                </a:moveTo>
                <a:cubicBezTo>
                  <a:pt x="180" y="254"/>
                  <a:pt x="180" y="254"/>
                  <a:pt x="180" y="254"/>
                </a:cubicBezTo>
                <a:cubicBezTo>
                  <a:pt x="180" y="254"/>
                  <a:pt x="180" y="254"/>
                  <a:pt x="180" y="254"/>
                </a:cubicBezTo>
                <a:cubicBezTo>
                  <a:pt x="180" y="254"/>
                  <a:pt x="180" y="254"/>
                  <a:pt x="179" y="254"/>
                </a:cubicBezTo>
                <a:cubicBezTo>
                  <a:pt x="179" y="254"/>
                  <a:pt x="179" y="253"/>
                  <a:pt x="179" y="253"/>
                </a:cubicBezTo>
                <a:cubicBezTo>
                  <a:pt x="177" y="252"/>
                  <a:pt x="175" y="251"/>
                  <a:pt x="172" y="250"/>
                </a:cubicBezTo>
                <a:cubicBezTo>
                  <a:pt x="167" y="248"/>
                  <a:pt x="162" y="247"/>
                  <a:pt x="157" y="246"/>
                </a:cubicBezTo>
                <a:cubicBezTo>
                  <a:pt x="156" y="246"/>
                  <a:pt x="156" y="246"/>
                  <a:pt x="156" y="246"/>
                </a:cubicBezTo>
                <a:cubicBezTo>
                  <a:pt x="156" y="246"/>
                  <a:pt x="156" y="246"/>
                  <a:pt x="156" y="246"/>
                </a:cubicBezTo>
                <a:cubicBezTo>
                  <a:pt x="156" y="246"/>
                  <a:pt x="156" y="246"/>
                  <a:pt x="157" y="246"/>
                </a:cubicBezTo>
                <a:cubicBezTo>
                  <a:pt x="161" y="247"/>
                  <a:pt x="164" y="248"/>
                  <a:pt x="168" y="249"/>
                </a:cubicBezTo>
                <a:cubicBezTo>
                  <a:pt x="172" y="250"/>
                  <a:pt x="176" y="252"/>
                  <a:pt x="179" y="254"/>
                </a:cubicBezTo>
                <a:cubicBezTo>
                  <a:pt x="179" y="254"/>
                  <a:pt x="179" y="254"/>
                  <a:pt x="179" y="254"/>
                </a:cubicBezTo>
                <a:close/>
                <a:moveTo>
                  <a:pt x="35" y="23"/>
                </a:moveTo>
                <a:cubicBezTo>
                  <a:pt x="35" y="24"/>
                  <a:pt x="35" y="24"/>
                  <a:pt x="35" y="24"/>
                </a:cubicBezTo>
                <a:cubicBezTo>
                  <a:pt x="29" y="28"/>
                  <a:pt x="24" y="33"/>
                  <a:pt x="20" y="39"/>
                </a:cubicBezTo>
                <a:cubicBezTo>
                  <a:pt x="17" y="43"/>
                  <a:pt x="14" y="48"/>
                  <a:pt x="12" y="53"/>
                </a:cubicBezTo>
                <a:cubicBezTo>
                  <a:pt x="12" y="53"/>
                  <a:pt x="12" y="54"/>
                  <a:pt x="12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5" y="49"/>
                  <a:pt x="18" y="44"/>
                  <a:pt x="21" y="39"/>
                </a:cubicBezTo>
                <a:cubicBezTo>
                  <a:pt x="25" y="34"/>
                  <a:pt x="29" y="28"/>
                  <a:pt x="35" y="24"/>
                </a:cubicBezTo>
                <a:cubicBezTo>
                  <a:pt x="35" y="24"/>
                  <a:pt x="35" y="24"/>
                  <a:pt x="35" y="23"/>
                </a:cubicBezTo>
                <a:cubicBezTo>
                  <a:pt x="35" y="23"/>
                  <a:pt x="36" y="23"/>
                  <a:pt x="36" y="23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194" y="145"/>
                </a:moveTo>
                <a:cubicBezTo>
                  <a:pt x="195" y="144"/>
                  <a:pt x="196" y="144"/>
                  <a:pt x="197" y="144"/>
                </a:cubicBezTo>
                <a:cubicBezTo>
                  <a:pt x="201" y="143"/>
                  <a:pt x="204" y="142"/>
                  <a:pt x="207" y="139"/>
                </a:cubicBezTo>
                <a:cubicBezTo>
                  <a:pt x="207" y="139"/>
                  <a:pt x="207" y="138"/>
                  <a:pt x="207" y="138"/>
                </a:cubicBezTo>
                <a:cubicBezTo>
                  <a:pt x="208" y="135"/>
                  <a:pt x="208" y="133"/>
                  <a:pt x="208" y="130"/>
                </a:cubicBezTo>
                <a:cubicBezTo>
                  <a:pt x="209" y="126"/>
                  <a:pt x="209" y="122"/>
                  <a:pt x="209" y="117"/>
                </a:cubicBezTo>
                <a:cubicBezTo>
                  <a:pt x="210" y="109"/>
                  <a:pt x="210" y="101"/>
                  <a:pt x="208" y="93"/>
                </a:cubicBezTo>
                <a:cubicBezTo>
                  <a:pt x="208" y="92"/>
                  <a:pt x="208" y="92"/>
                  <a:pt x="208" y="91"/>
                </a:cubicBezTo>
                <a:cubicBezTo>
                  <a:pt x="207" y="92"/>
                  <a:pt x="206" y="93"/>
                  <a:pt x="205" y="93"/>
                </a:cubicBezTo>
                <a:cubicBezTo>
                  <a:pt x="202" y="96"/>
                  <a:pt x="199" y="99"/>
                  <a:pt x="195" y="101"/>
                </a:cubicBezTo>
                <a:cubicBezTo>
                  <a:pt x="195" y="101"/>
                  <a:pt x="194" y="102"/>
                  <a:pt x="194" y="103"/>
                </a:cubicBezTo>
                <a:cubicBezTo>
                  <a:pt x="194" y="112"/>
                  <a:pt x="193" y="122"/>
                  <a:pt x="191" y="131"/>
                </a:cubicBezTo>
                <a:cubicBezTo>
                  <a:pt x="191" y="131"/>
                  <a:pt x="191" y="131"/>
                  <a:pt x="191" y="132"/>
                </a:cubicBezTo>
                <a:cubicBezTo>
                  <a:pt x="191" y="132"/>
                  <a:pt x="192" y="132"/>
                  <a:pt x="192" y="132"/>
                </a:cubicBezTo>
                <a:cubicBezTo>
                  <a:pt x="193" y="132"/>
                  <a:pt x="194" y="133"/>
                  <a:pt x="195" y="133"/>
                </a:cubicBezTo>
                <a:cubicBezTo>
                  <a:pt x="195" y="133"/>
                  <a:pt x="195" y="134"/>
                  <a:pt x="195" y="134"/>
                </a:cubicBezTo>
                <a:cubicBezTo>
                  <a:pt x="196" y="136"/>
                  <a:pt x="196" y="138"/>
                  <a:pt x="195" y="140"/>
                </a:cubicBezTo>
                <a:cubicBezTo>
                  <a:pt x="195" y="141"/>
                  <a:pt x="195" y="143"/>
                  <a:pt x="194" y="145"/>
                </a:cubicBezTo>
                <a:close/>
                <a:moveTo>
                  <a:pt x="17" y="97"/>
                </a:moveTo>
                <a:cubicBezTo>
                  <a:pt x="17" y="97"/>
                  <a:pt x="17" y="97"/>
                  <a:pt x="17" y="97"/>
                </a:cubicBezTo>
                <a:cubicBezTo>
                  <a:pt x="16" y="98"/>
                  <a:pt x="16" y="98"/>
                  <a:pt x="16" y="98"/>
                </a:cubicBezTo>
                <a:cubicBezTo>
                  <a:pt x="15" y="100"/>
                  <a:pt x="13" y="102"/>
                  <a:pt x="13" y="105"/>
                </a:cubicBezTo>
                <a:cubicBezTo>
                  <a:pt x="12" y="106"/>
                  <a:pt x="12" y="108"/>
                  <a:pt x="12" y="110"/>
                </a:cubicBezTo>
                <a:cubicBezTo>
                  <a:pt x="11" y="111"/>
                  <a:pt x="11" y="111"/>
                  <a:pt x="10" y="112"/>
                </a:cubicBezTo>
                <a:cubicBezTo>
                  <a:pt x="9" y="112"/>
                  <a:pt x="8" y="111"/>
                  <a:pt x="8" y="110"/>
                </a:cubicBezTo>
                <a:cubicBezTo>
                  <a:pt x="8" y="110"/>
                  <a:pt x="8" y="109"/>
                  <a:pt x="8" y="109"/>
                </a:cubicBezTo>
                <a:cubicBezTo>
                  <a:pt x="9" y="104"/>
                  <a:pt x="10" y="100"/>
                  <a:pt x="14" y="97"/>
                </a:cubicBezTo>
                <a:cubicBezTo>
                  <a:pt x="14" y="96"/>
                  <a:pt x="15" y="95"/>
                  <a:pt x="17" y="94"/>
                </a:cubicBezTo>
                <a:cubicBezTo>
                  <a:pt x="17" y="94"/>
                  <a:pt x="17" y="93"/>
                  <a:pt x="17" y="93"/>
                </a:cubicBezTo>
                <a:cubicBezTo>
                  <a:pt x="18" y="89"/>
                  <a:pt x="18" y="86"/>
                  <a:pt x="18" y="82"/>
                </a:cubicBezTo>
                <a:cubicBezTo>
                  <a:pt x="20" y="74"/>
                  <a:pt x="23" y="66"/>
                  <a:pt x="26" y="58"/>
                </a:cubicBezTo>
                <a:cubicBezTo>
                  <a:pt x="29" y="53"/>
                  <a:pt x="32" y="48"/>
                  <a:pt x="35" y="43"/>
                </a:cubicBezTo>
                <a:cubicBezTo>
                  <a:pt x="35" y="43"/>
                  <a:pt x="35" y="43"/>
                  <a:pt x="36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33" y="43"/>
                  <a:pt x="32" y="44"/>
                  <a:pt x="30" y="44"/>
                </a:cubicBezTo>
                <a:cubicBezTo>
                  <a:pt x="25" y="47"/>
                  <a:pt x="21" y="51"/>
                  <a:pt x="19" y="56"/>
                </a:cubicBezTo>
                <a:cubicBezTo>
                  <a:pt x="18" y="57"/>
                  <a:pt x="18" y="58"/>
                  <a:pt x="17" y="59"/>
                </a:cubicBezTo>
                <a:cubicBezTo>
                  <a:pt x="17" y="60"/>
                  <a:pt x="17" y="60"/>
                  <a:pt x="16" y="60"/>
                </a:cubicBezTo>
                <a:cubicBezTo>
                  <a:pt x="16" y="60"/>
                  <a:pt x="16" y="61"/>
                  <a:pt x="15" y="61"/>
                </a:cubicBezTo>
                <a:cubicBezTo>
                  <a:pt x="13" y="65"/>
                  <a:pt x="12" y="69"/>
                  <a:pt x="11" y="73"/>
                </a:cubicBezTo>
                <a:cubicBezTo>
                  <a:pt x="9" y="79"/>
                  <a:pt x="8" y="84"/>
                  <a:pt x="7" y="89"/>
                </a:cubicBezTo>
                <a:cubicBezTo>
                  <a:pt x="7" y="94"/>
                  <a:pt x="7" y="100"/>
                  <a:pt x="7" y="105"/>
                </a:cubicBezTo>
                <a:cubicBezTo>
                  <a:pt x="7" y="111"/>
                  <a:pt x="7" y="116"/>
                  <a:pt x="8" y="122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8" y="122"/>
                  <a:pt x="8" y="122"/>
                </a:cubicBezTo>
                <a:cubicBezTo>
                  <a:pt x="10" y="118"/>
                  <a:pt x="13" y="114"/>
                  <a:pt x="16" y="111"/>
                </a:cubicBezTo>
                <a:cubicBezTo>
                  <a:pt x="17" y="111"/>
                  <a:pt x="17" y="110"/>
                  <a:pt x="17" y="110"/>
                </a:cubicBezTo>
                <a:cubicBezTo>
                  <a:pt x="16" y="106"/>
                  <a:pt x="16" y="102"/>
                  <a:pt x="17" y="98"/>
                </a:cubicBezTo>
                <a:cubicBezTo>
                  <a:pt x="17" y="98"/>
                  <a:pt x="17" y="98"/>
                  <a:pt x="17" y="97"/>
                </a:cubicBezTo>
                <a:close/>
                <a:moveTo>
                  <a:pt x="34" y="162"/>
                </a:moveTo>
                <a:cubicBezTo>
                  <a:pt x="34" y="162"/>
                  <a:pt x="34" y="163"/>
                  <a:pt x="34" y="163"/>
                </a:cubicBezTo>
                <a:cubicBezTo>
                  <a:pt x="34" y="169"/>
                  <a:pt x="36" y="174"/>
                  <a:pt x="40" y="178"/>
                </a:cubicBezTo>
                <a:cubicBezTo>
                  <a:pt x="41" y="179"/>
                  <a:pt x="41" y="180"/>
                  <a:pt x="41" y="180"/>
                </a:cubicBezTo>
                <a:cubicBezTo>
                  <a:pt x="41" y="181"/>
                  <a:pt x="40" y="182"/>
                  <a:pt x="39" y="181"/>
                </a:cubicBezTo>
                <a:cubicBezTo>
                  <a:pt x="38" y="181"/>
                  <a:pt x="38" y="181"/>
                  <a:pt x="38" y="181"/>
                </a:cubicBezTo>
                <a:cubicBezTo>
                  <a:pt x="36" y="180"/>
                  <a:pt x="36" y="179"/>
                  <a:pt x="35" y="177"/>
                </a:cubicBezTo>
                <a:cubicBezTo>
                  <a:pt x="32" y="172"/>
                  <a:pt x="31" y="166"/>
                  <a:pt x="33" y="160"/>
                </a:cubicBezTo>
                <a:cubicBezTo>
                  <a:pt x="33" y="160"/>
                  <a:pt x="33" y="159"/>
                  <a:pt x="32" y="159"/>
                </a:cubicBezTo>
                <a:cubicBezTo>
                  <a:pt x="30" y="155"/>
                  <a:pt x="28" y="151"/>
                  <a:pt x="26" y="147"/>
                </a:cubicBezTo>
                <a:cubicBezTo>
                  <a:pt x="25" y="144"/>
                  <a:pt x="23" y="141"/>
                  <a:pt x="22" y="138"/>
                </a:cubicBezTo>
                <a:cubicBezTo>
                  <a:pt x="22" y="138"/>
                  <a:pt x="22" y="138"/>
                  <a:pt x="21" y="137"/>
                </a:cubicBezTo>
                <a:cubicBezTo>
                  <a:pt x="20" y="137"/>
                  <a:pt x="18" y="137"/>
                  <a:pt x="16" y="136"/>
                </a:cubicBezTo>
                <a:cubicBezTo>
                  <a:pt x="16" y="136"/>
                  <a:pt x="16" y="136"/>
                  <a:pt x="15" y="136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15" y="138"/>
                  <a:pt x="14" y="140"/>
                  <a:pt x="14" y="141"/>
                </a:cubicBezTo>
                <a:cubicBezTo>
                  <a:pt x="14" y="142"/>
                  <a:pt x="14" y="142"/>
                  <a:pt x="14" y="143"/>
                </a:cubicBezTo>
                <a:cubicBezTo>
                  <a:pt x="17" y="150"/>
                  <a:pt x="20" y="156"/>
                  <a:pt x="24" y="162"/>
                </a:cubicBezTo>
                <a:cubicBezTo>
                  <a:pt x="29" y="171"/>
                  <a:pt x="35" y="179"/>
                  <a:pt x="42" y="187"/>
                </a:cubicBezTo>
                <a:cubicBezTo>
                  <a:pt x="43" y="188"/>
                  <a:pt x="44" y="189"/>
                  <a:pt x="46" y="190"/>
                </a:cubicBezTo>
                <a:cubicBezTo>
                  <a:pt x="49" y="192"/>
                  <a:pt x="52" y="194"/>
                  <a:pt x="55" y="196"/>
                </a:cubicBezTo>
                <a:cubicBezTo>
                  <a:pt x="55" y="196"/>
                  <a:pt x="55" y="196"/>
                  <a:pt x="55" y="196"/>
                </a:cubicBezTo>
                <a:cubicBezTo>
                  <a:pt x="54" y="191"/>
                  <a:pt x="54" y="185"/>
                  <a:pt x="54" y="180"/>
                </a:cubicBezTo>
                <a:cubicBezTo>
                  <a:pt x="50" y="178"/>
                  <a:pt x="47" y="175"/>
                  <a:pt x="43" y="172"/>
                </a:cubicBezTo>
                <a:cubicBezTo>
                  <a:pt x="40" y="169"/>
                  <a:pt x="37" y="165"/>
                  <a:pt x="34" y="162"/>
                </a:cubicBezTo>
                <a:close/>
                <a:moveTo>
                  <a:pt x="206" y="142"/>
                </a:moveTo>
                <a:cubicBezTo>
                  <a:pt x="206" y="142"/>
                  <a:pt x="206" y="142"/>
                  <a:pt x="206" y="142"/>
                </a:cubicBezTo>
                <a:cubicBezTo>
                  <a:pt x="202" y="144"/>
                  <a:pt x="198" y="146"/>
                  <a:pt x="194" y="146"/>
                </a:cubicBezTo>
                <a:cubicBezTo>
                  <a:pt x="193" y="147"/>
                  <a:pt x="193" y="147"/>
                  <a:pt x="193" y="147"/>
                </a:cubicBezTo>
                <a:cubicBezTo>
                  <a:pt x="191" y="151"/>
                  <a:pt x="189" y="154"/>
                  <a:pt x="186" y="157"/>
                </a:cubicBezTo>
                <a:cubicBezTo>
                  <a:pt x="183" y="161"/>
                  <a:pt x="179" y="163"/>
                  <a:pt x="175" y="166"/>
                </a:cubicBezTo>
                <a:cubicBezTo>
                  <a:pt x="174" y="166"/>
                  <a:pt x="173" y="167"/>
                  <a:pt x="173" y="167"/>
                </a:cubicBezTo>
                <a:cubicBezTo>
                  <a:pt x="171" y="169"/>
                  <a:pt x="169" y="171"/>
                  <a:pt x="168" y="172"/>
                </a:cubicBezTo>
                <a:cubicBezTo>
                  <a:pt x="167" y="172"/>
                  <a:pt x="167" y="172"/>
                  <a:pt x="167" y="173"/>
                </a:cubicBezTo>
                <a:cubicBezTo>
                  <a:pt x="167" y="173"/>
                  <a:pt x="167" y="173"/>
                  <a:pt x="167" y="173"/>
                </a:cubicBezTo>
                <a:cubicBezTo>
                  <a:pt x="171" y="175"/>
                  <a:pt x="174" y="177"/>
                  <a:pt x="178" y="178"/>
                </a:cubicBezTo>
                <a:cubicBezTo>
                  <a:pt x="181" y="179"/>
                  <a:pt x="183" y="179"/>
                  <a:pt x="185" y="178"/>
                </a:cubicBezTo>
                <a:cubicBezTo>
                  <a:pt x="186" y="178"/>
                  <a:pt x="186" y="178"/>
                  <a:pt x="186" y="177"/>
                </a:cubicBezTo>
                <a:cubicBezTo>
                  <a:pt x="190" y="174"/>
                  <a:pt x="194" y="169"/>
                  <a:pt x="197" y="165"/>
                </a:cubicBezTo>
                <a:cubicBezTo>
                  <a:pt x="201" y="158"/>
                  <a:pt x="205" y="151"/>
                  <a:pt x="206" y="143"/>
                </a:cubicBezTo>
                <a:cubicBezTo>
                  <a:pt x="206" y="143"/>
                  <a:pt x="206" y="142"/>
                  <a:pt x="206" y="142"/>
                </a:cubicBezTo>
                <a:close/>
                <a:moveTo>
                  <a:pt x="185" y="72"/>
                </a:moveTo>
                <a:cubicBezTo>
                  <a:pt x="180" y="76"/>
                  <a:pt x="175" y="79"/>
                  <a:pt x="170" y="82"/>
                </a:cubicBezTo>
                <a:cubicBezTo>
                  <a:pt x="172" y="90"/>
                  <a:pt x="171" y="99"/>
                  <a:pt x="171" y="108"/>
                </a:cubicBezTo>
                <a:cubicBezTo>
                  <a:pt x="178" y="106"/>
                  <a:pt x="185" y="104"/>
                  <a:pt x="192" y="101"/>
                </a:cubicBezTo>
                <a:cubicBezTo>
                  <a:pt x="192" y="95"/>
                  <a:pt x="189" y="79"/>
                  <a:pt x="185" y="72"/>
                </a:cubicBezTo>
                <a:close/>
                <a:moveTo>
                  <a:pt x="144" y="264"/>
                </a:moveTo>
                <a:cubicBezTo>
                  <a:pt x="144" y="264"/>
                  <a:pt x="144" y="265"/>
                  <a:pt x="144" y="265"/>
                </a:cubicBezTo>
                <a:cubicBezTo>
                  <a:pt x="143" y="266"/>
                  <a:pt x="143" y="268"/>
                  <a:pt x="142" y="269"/>
                </a:cubicBezTo>
                <a:cubicBezTo>
                  <a:pt x="142" y="270"/>
                  <a:pt x="142" y="271"/>
                  <a:pt x="141" y="272"/>
                </a:cubicBezTo>
                <a:cubicBezTo>
                  <a:pt x="140" y="274"/>
                  <a:pt x="139" y="274"/>
                  <a:pt x="137" y="272"/>
                </a:cubicBezTo>
                <a:cubicBezTo>
                  <a:pt x="137" y="272"/>
                  <a:pt x="136" y="271"/>
                  <a:pt x="135" y="270"/>
                </a:cubicBezTo>
                <a:cubicBezTo>
                  <a:pt x="135" y="270"/>
                  <a:pt x="134" y="269"/>
                  <a:pt x="133" y="268"/>
                </a:cubicBezTo>
                <a:cubicBezTo>
                  <a:pt x="133" y="267"/>
                  <a:pt x="133" y="267"/>
                  <a:pt x="132" y="267"/>
                </a:cubicBezTo>
                <a:cubicBezTo>
                  <a:pt x="131" y="266"/>
                  <a:pt x="131" y="266"/>
                  <a:pt x="130" y="267"/>
                </a:cubicBezTo>
                <a:cubicBezTo>
                  <a:pt x="130" y="267"/>
                  <a:pt x="130" y="268"/>
                  <a:pt x="130" y="268"/>
                </a:cubicBezTo>
                <a:cubicBezTo>
                  <a:pt x="129" y="269"/>
                  <a:pt x="129" y="270"/>
                  <a:pt x="128" y="271"/>
                </a:cubicBezTo>
                <a:cubicBezTo>
                  <a:pt x="127" y="273"/>
                  <a:pt x="126" y="274"/>
                  <a:pt x="125" y="276"/>
                </a:cubicBezTo>
                <a:cubicBezTo>
                  <a:pt x="125" y="277"/>
                  <a:pt x="124" y="277"/>
                  <a:pt x="123" y="278"/>
                </a:cubicBezTo>
                <a:cubicBezTo>
                  <a:pt x="122" y="279"/>
                  <a:pt x="121" y="279"/>
                  <a:pt x="120" y="278"/>
                </a:cubicBezTo>
                <a:cubicBezTo>
                  <a:pt x="119" y="277"/>
                  <a:pt x="118" y="276"/>
                  <a:pt x="117" y="275"/>
                </a:cubicBezTo>
                <a:cubicBezTo>
                  <a:pt x="117" y="275"/>
                  <a:pt x="117" y="275"/>
                  <a:pt x="116" y="274"/>
                </a:cubicBezTo>
                <a:cubicBezTo>
                  <a:pt x="116" y="275"/>
                  <a:pt x="116" y="275"/>
                  <a:pt x="115" y="275"/>
                </a:cubicBezTo>
                <a:cubicBezTo>
                  <a:pt x="115" y="277"/>
                  <a:pt x="113" y="277"/>
                  <a:pt x="112" y="277"/>
                </a:cubicBezTo>
                <a:cubicBezTo>
                  <a:pt x="111" y="278"/>
                  <a:pt x="110" y="277"/>
                  <a:pt x="109" y="277"/>
                </a:cubicBezTo>
                <a:cubicBezTo>
                  <a:pt x="106" y="276"/>
                  <a:pt x="104" y="275"/>
                  <a:pt x="101" y="274"/>
                </a:cubicBezTo>
                <a:cubicBezTo>
                  <a:pt x="101" y="273"/>
                  <a:pt x="101" y="273"/>
                  <a:pt x="101" y="273"/>
                </a:cubicBezTo>
                <a:cubicBezTo>
                  <a:pt x="100" y="273"/>
                  <a:pt x="100" y="274"/>
                  <a:pt x="100" y="274"/>
                </a:cubicBezTo>
                <a:cubicBezTo>
                  <a:pt x="100" y="275"/>
                  <a:pt x="98" y="276"/>
                  <a:pt x="97" y="275"/>
                </a:cubicBezTo>
                <a:cubicBezTo>
                  <a:pt x="97" y="275"/>
                  <a:pt x="97" y="274"/>
                  <a:pt x="97" y="274"/>
                </a:cubicBezTo>
                <a:cubicBezTo>
                  <a:pt x="96" y="273"/>
                  <a:pt x="94" y="273"/>
                  <a:pt x="92" y="273"/>
                </a:cubicBezTo>
                <a:cubicBezTo>
                  <a:pt x="89" y="274"/>
                  <a:pt x="86" y="276"/>
                  <a:pt x="83" y="277"/>
                </a:cubicBezTo>
                <a:cubicBezTo>
                  <a:pt x="83" y="277"/>
                  <a:pt x="83" y="277"/>
                  <a:pt x="83" y="277"/>
                </a:cubicBezTo>
                <a:cubicBezTo>
                  <a:pt x="87" y="278"/>
                  <a:pt x="91" y="278"/>
                  <a:pt x="95" y="278"/>
                </a:cubicBezTo>
                <a:cubicBezTo>
                  <a:pt x="102" y="279"/>
                  <a:pt x="109" y="279"/>
                  <a:pt x="116" y="280"/>
                </a:cubicBezTo>
                <a:cubicBezTo>
                  <a:pt x="119" y="280"/>
                  <a:pt x="122" y="280"/>
                  <a:pt x="125" y="280"/>
                </a:cubicBezTo>
                <a:cubicBezTo>
                  <a:pt x="131" y="279"/>
                  <a:pt x="136" y="279"/>
                  <a:pt x="141" y="278"/>
                </a:cubicBezTo>
                <a:cubicBezTo>
                  <a:pt x="142" y="278"/>
                  <a:pt x="142" y="278"/>
                  <a:pt x="143" y="278"/>
                </a:cubicBezTo>
                <a:cubicBezTo>
                  <a:pt x="142" y="276"/>
                  <a:pt x="143" y="276"/>
                  <a:pt x="144" y="276"/>
                </a:cubicBezTo>
                <a:cubicBezTo>
                  <a:pt x="144" y="276"/>
                  <a:pt x="145" y="276"/>
                  <a:pt x="145" y="276"/>
                </a:cubicBezTo>
                <a:cubicBezTo>
                  <a:pt x="149" y="275"/>
                  <a:pt x="153" y="275"/>
                  <a:pt x="157" y="274"/>
                </a:cubicBezTo>
                <a:cubicBezTo>
                  <a:pt x="159" y="274"/>
                  <a:pt x="161" y="274"/>
                  <a:pt x="163" y="273"/>
                </a:cubicBezTo>
                <a:cubicBezTo>
                  <a:pt x="164" y="273"/>
                  <a:pt x="166" y="272"/>
                  <a:pt x="167" y="272"/>
                </a:cubicBezTo>
                <a:cubicBezTo>
                  <a:pt x="170" y="271"/>
                  <a:pt x="173" y="270"/>
                  <a:pt x="175" y="269"/>
                </a:cubicBezTo>
                <a:cubicBezTo>
                  <a:pt x="176" y="269"/>
                  <a:pt x="176" y="268"/>
                  <a:pt x="176" y="268"/>
                </a:cubicBezTo>
                <a:cubicBezTo>
                  <a:pt x="176" y="267"/>
                  <a:pt x="177" y="267"/>
                  <a:pt x="176" y="266"/>
                </a:cubicBezTo>
                <a:cubicBezTo>
                  <a:pt x="175" y="266"/>
                  <a:pt x="175" y="266"/>
                  <a:pt x="174" y="266"/>
                </a:cubicBezTo>
                <a:cubicBezTo>
                  <a:pt x="173" y="265"/>
                  <a:pt x="173" y="265"/>
                  <a:pt x="173" y="265"/>
                </a:cubicBezTo>
                <a:cubicBezTo>
                  <a:pt x="170" y="263"/>
                  <a:pt x="167" y="262"/>
                  <a:pt x="164" y="260"/>
                </a:cubicBezTo>
                <a:cubicBezTo>
                  <a:pt x="164" y="260"/>
                  <a:pt x="164" y="259"/>
                  <a:pt x="163" y="259"/>
                </a:cubicBezTo>
                <a:cubicBezTo>
                  <a:pt x="164" y="260"/>
                  <a:pt x="164" y="260"/>
                  <a:pt x="164" y="260"/>
                </a:cubicBezTo>
                <a:cubicBezTo>
                  <a:pt x="165" y="262"/>
                  <a:pt x="166" y="263"/>
                  <a:pt x="166" y="265"/>
                </a:cubicBezTo>
                <a:cubicBezTo>
                  <a:pt x="167" y="266"/>
                  <a:pt x="167" y="267"/>
                  <a:pt x="167" y="267"/>
                </a:cubicBezTo>
                <a:cubicBezTo>
                  <a:pt x="167" y="269"/>
                  <a:pt x="165" y="270"/>
                  <a:pt x="164" y="269"/>
                </a:cubicBezTo>
                <a:cubicBezTo>
                  <a:pt x="162" y="269"/>
                  <a:pt x="161" y="268"/>
                  <a:pt x="160" y="267"/>
                </a:cubicBezTo>
                <a:cubicBezTo>
                  <a:pt x="159" y="267"/>
                  <a:pt x="158" y="266"/>
                  <a:pt x="158" y="265"/>
                </a:cubicBezTo>
                <a:cubicBezTo>
                  <a:pt x="157" y="265"/>
                  <a:pt x="157" y="265"/>
                  <a:pt x="157" y="265"/>
                </a:cubicBezTo>
                <a:cubicBezTo>
                  <a:pt x="157" y="265"/>
                  <a:pt x="156" y="265"/>
                  <a:pt x="156" y="266"/>
                </a:cubicBezTo>
                <a:cubicBezTo>
                  <a:pt x="156" y="267"/>
                  <a:pt x="156" y="269"/>
                  <a:pt x="155" y="270"/>
                </a:cubicBezTo>
                <a:cubicBezTo>
                  <a:pt x="155" y="271"/>
                  <a:pt x="155" y="271"/>
                  <a:pt x="155" y="272"/>
                </a:cubicBezTo>
                <a:cubicBezTo>
                  <a:pt x="154" y="273"/>
                  <a:pt x="153" y="273"/>
                  <a:pt x="152" y="272"/>
                </a:cubicBezTo>
                <a:cubicBezTo>
                  <a:pt x="151" y="272"/>
                  <a:pt x="151" y="272"/>
                  <a:pt x="151" y="271"/>
                </a:cubicBezTo>
                <a:cubicBezTo>
                  <a:pt x="150" y="270"/>
                  <a:pt x="149" y="269"/>
                  <a:pt x="148" y="268"/>
                </a:cubicBezTo>
                <a:cubicBezTo>
                  <a:pt x="147" y="267"/>
                  <a:pt x="147" y="266"/>
                  <a:pt x="146" y="265"/>
                </a:cubicBezTo>
                <a:cubicBezTo>
                  <a:pt x="145" y="265"/>
                  <a:pt x="145" y="264"/>
                  <a:pt x="144" y="264"/>
                </a:cubicBezTo>
                <a:close/>
                <a:moveTo>
                  <a:pt x="58" y="105"/>
                </a:moveTo>
                <a:cubicBezTo>
                  <a:pt x="53" y="105"/>
                  <a:pt x="38" y="112"/>
                  <a:pt x="35" y="114"/>
                </a:cubicBezTo>
                <a:cubicBezTo>
                  <a:pt x="35" y="120"/>
                  <a:pt x="37" y="126"/>
                  <a:pt x="39" y="132"/>
                </a:cubicBezTo>
                <a:cubicBezTo>
                  <a:pt x="40" y="131"/>
                  <a:pt x="40" y="131"/>
                  <a:pt x="40" y="131"/>
                </a:cubicBezTo>
                <a:cubicBezTo>
                  <a:pt x="44" y="131"/>
                  <a:pt x="47" y="130"/>
                  <a:pt x="51" y="129"/>
                </a:cubicBezTo>
                <a:cubicBezTo>
                  <a:pt x="51" y="129"/>
                  <a:pt x="52" y="129"/>
                  <a:pt x="52" y="129"/>
                </a:cubicBezTo>
                <a:cubicBezTo>
                  <a:pt x="55" y="126"/>
                  <a:pt x="58" y="123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59" y="116"/>
                  <a:pt x="58" y="110"/>
                  <a:pt x="58" y="105"/>
                </a:cubicBezTo>
                <a:close/>
                <a:moveTo>
                  <a:pt x="96" y="265"/>
                </a:moveTo>
                <a:cubicBezTo>
                  <a:pt x="97" y="266"/>
                  <a:pt x="97" y="266"/>
                  <a:pt x="97" y="267"/>
                </a:cubicBezTo>
                <a:cubicBezTo>
                  <a:pt x="99" y="269"/>
                  <a:pt x="102" y="271"/>
                  <a:pt x="104" y="273"/>
                </a:cubicBezTo>
                <a:cubicBezTo>
                  <a:pt x="106" y="274"/>
                  <a:pt x="108" y="275"/>
                  <a:pt x="110" y="275"/>
                </a:cubicBezTo>
                <a:cubicBezTo>
                  <a:pt x="112" y="276"/>
                  <a:pt x="113" y="275"/>
                  <a:pt x="114" y="274"/>
                </a:cubicBezTo>
                <a:cubicBezTo>
                  <a:pt x="114" y="274"/>
                  <a:pt x="115" y="273"/>
                  <a:pt x="115" y="273"/>
                </a:cubicBezTo>
                <a:cubicBezTo>
                  <a:pt x="116" y="271"/>
                  <a:pt x="117" y="271"/>
                  <a:pt x="117" y="272"/>
                </a:cubicBezTo>
                <a:cubicBezTo>
                  <a:pt x="118" y="273"/>
                  <a:pt x="118" y="274"/>
                  <a:pt x="119" y="274"/>
                </a:cubicBezTo>
                <a:cubicBezTo>
                  <a:pt x="120" y="275"/>
                  <a:pt x="120" y="276"/>
                  <a:pt x="121" y="276"/>
                </a:cubicBezTo>
                <a:cubicBezTo>
                  <a:pt x="121" y="277"/>
                  <a:pt x="122" y="277"/>
                  <a:pt x="122" y="276"/>
                </a:cubicBezTo>
                <a:cubicBezTo>
                  <a:pt x="123" y="276"/>
                  <a:pt x="123" y="276"/>
                  <a:pt x="123" y="275"/>
                </a:cubicBezTo>
                <a:cubicBezTo>
                  <a:pt x="124" y="275"/>
                  <a:pt x="125" y="274"/>
                  <a:pt x="125" y="273"/>
                </a:cubicBezTo>
                <a:cubicBezTo>
                  <a:pt x="126" y="272"/>
                  <a:pt x="126" y="270"/>
                  <a:pt x="127" y="269"/>
                </a:cubicBezTo>
                <a:cubicBezTo>
                  <a:pt x="128" y="268"/>
                  <a:pt x="128" y="267"/>
                  <a:pt x="129" y="266"/>
                </a:cubicBezTo>
                <a:cubicBezTo>
                  <a:pt x="130" y="264"/>
                  <a:pt x="132" y="264"/>
                  <a:pt x="133" y="265"/>
                </a:cubicBezTo>
                <a:cubicBezTo>
                  <a:pt x="134" y="265"/>
                  <a:pt x="134" y="266"/>
                  <a:pt x="135" y="266"/>
                </a:cubicBezTo>
                <a:cubicBezTo>
                  <a:pt x="136" y="268"/>
                  <a:pt x="136" y="269"/>
                  <a:pt x="137" y="270"/>
                </a:cubicBezTo>
                <a:cubicBezTo>
                  <a:pt x="138" y="270"/>
                  <a:pt x="138" y="271"/>
                  <a:pt x="139" y="271"/>
                </a:cubicBezTo>
                <a:cubicBezTo>
                  <a:pt x="140" y="271"/>
                  <a:pt x="140" y="270"/>
                  <a:pt x="140" y="269"/>
                </a:cubicBezTo>
                <a:cubicBezTo>
                  <a:pt x="141" y="267"/>
                  <a:pt x="141" y="266"/>
                  <a:pt x="142" y="265"/>
                </a:cubicBezTo>
                <a:cubicBezTo>
                  <a:pt x="142" y="264"/>
                  <a:pt x="142" y="264"/>
                  <a:pt x="142" y="263"/>
                </a:cubicBezTo>
                <a:cubicBezTo>
                  <a:pt x="143" y="262"/>
                  <a:pt x="144" y="262"/>
                  <a:pt x="145" y="263"/>
                </a:cubicBezTo>
                <a:cubicBezTo>
                  <a:pt x="146" y="263"/>
                  <a:pt x="147" y="263"/>
                  <a:pt x="147" y="264"/>
                </a:cubicBezTo>
                <a:cubicBezTo>
                  <a:pt x="148" y="265"/>
                  <a:pt x="149" y="266"/>
                  <a:pt x="149" y="267"/>
                </a:cubicBezTo>
                <a:cubicBezTo>
                  <a:pt x="150" y="268"/>
                  <a:pt x="151" y="269"/>
                  <a:pt x="152" y="270"/>
                </a:cubicBezTo>
                <a:cubicBezTo>
                  <a:pt x="152" y="270"/>
                  <a:pt x="153" y="271"/>
                  <a:pt x="153" y="271"/>
                </a:cubicBezTo>
                <a:cubicBezTo>
                  <a:pt x="153" y="271"/>
                  <a:pt x="154" y="270"/>
                  <a:pt x="154" y="270"/>
                </a:cubicBezTo>
                <a:cubicBezTo>
                  <a:pt x="154" y="269"/>
                  <a:pt x="154" y="268"/>
                  <a:pt x="154" y="267"/>
                </a:cubicBezTo>
                <a:cubicBezTo>
                  <a:pt x="155" y="266"/>
                  <a:pt x="155" y="265"/>
                  <a:pt x="155" y="264"/>
                </a:cubicBezTo>
                <a:cubicBezTo>
                  <a:pt x="155" y="263"/>
                  <a:pt x="156" y="263"/>
                  <a:pt x="157" y="263"/>
                </a:cubicBezTo>
                <a:cubicBezTo>
                  <a:pt x="158" y="263"/>
                  <a:pt x="158" y="264"/>
                  <a:pt x="159" y="264"/>
                </a:cubicBezTo>
                <a:cubicBezTo>
                  <a:pt x="159" y="265"/>
                  <a:pt x="160" y="265"/>
                  <a:pt x="161" y="266"/>
                </a:cubicBezTo>
                <a:cubicBezTo>
                  <a:pt x="162" y="266"/>
                  <a:pt x="163" y="267"/>
                  <a:pt x="164" y="267"/>
                </a:cubicBezTo>
                <a:cubicBezTo>
                  <a:pt x="164" y="267"/>
                  <a:pt x="164" y="268"/>
                  <a:pt x="165" y="268"/>
                </a:cubicBezTo>
                <a:cubicBezTo>
                  <a:pt x="165" y="267"/>
                  <a:pt x="165" y="267"/>
                  <a:pt x="165" y="266"/>
                </a:cubicBezTo>
                <a:cubicBezTo>
                  <a:pt x="165" y="265"/>
                  <a:pt x="164" y="265"/>
                  <a:pt x="164" y="264"/>
                </a:cubicBezTo>
                <a:cubicBezTo>
                  <a:pt x="162" y="261"/>
                  <a:pt x="160" y="259"/>
                  <a:pt x="158" y="256"/>
                </a:cubicBezTo>
                <a:cubicBezTo>
                  <a:pt x="157" y="255"/>
                  <a:pt x="156" y="255"/>
                  <a:pt x="156" y="254"/>
                </a:cubicBezTo>
                <a:cubicBezTo>
                  <a:pt x="155" y="255"/>
                  <a:pt x="154" y="256"/>
                  <a:pt x="154" y="257"/>
                </a:cubicBezTo>
                <a:cubicBezTo>
                  <a:pt x="153" y="258"/>
                  <a:pt x="153" y="258"/>
                  <a:pt x="152" y="258"/>
                </a:cubicBezTo>
                <a:cubicBezTo>
                  <a:pt x="152" y="259"/>
                  <a:pt x="151" y="259"/>
                  <a:pt x="151" y="259"/>
                </a:cubicBezTo>
                <a:cubicBezTo>
                  <a:pt x="150" y="259"/>
                  <a:pt x="149" y="259"/>
                  <a:pt x="148" y="260"/>
                </a:cubicBezTo>
                <a:cubicBezTo>
                  <a:pt x="147" y="261"/>
                  <a:pt x="145" y="261"/>
                  <a:pt x="144" y="261"/>
                </a:cubicBezTo>
                <a:cubicBezTo>
                  <a:pt x="139" y="263"/>
                  <a:pt x="134" y="264"/>
                  <a:pt x="129" y="264"/>
                </a:cubicBezTo>
                <a:cubicBezTo>
                  <a:pt x="126" y="264"/>
                  <a:pt x="123" y="264"/>
                  <a:pt x="120" y="264"/>
                </a:cubicBezTo>
                <a:cubicBezTo>
                  <a:pt x="113" y="265"/>
                  <a:pt x="105" y="265"/>
                  <a:pt x="97" y="265"/>
                </a:cubicBezTo>
                <a:cubicBezTo>
                  <a:pt x="97" y="265"/>
                  <a:pt x="97" y="265"/>
                  <a:pt x="96" y="265"/>
                </a:cubicBezTo>
                <a:close/>
                <a:moveTo>
                  <a:pt x="170" y="110"/>
                </a:moveTo>
                <a:cubicBezTo>
                  <a:pt x="170" y="114"/>
                  <a:pt x="169" y="118"/>
                  <a:pt x="168" y="123"/>
                </a:cubicBezTo>
                <a:cubicBezTo>
                  <a:pt x="169" y="123"/>
                  <a:pt x="169" y="123"/>
                  <a:pt x="170" y="123"/>
                </a:cubicBezTo>
                <a:cubicBezTo>
                  <a:pt x="174" y="125"/>
                  <a:pt x="178" y="126"/>
                  <a:pt x="182" y="128"/>
                </a:cubicBezTo>
                <a:cubicBezTo>
                  <a:pt x="184" y="129"/>
                  <a:pt x="186" y="130"/>
                  <a:pt x="188" y="131"/>
                </a:cubicBezTo>
                <a:cubicBezTo>
                  <a:pt x="188" y="131"/>
                  <a:pt x="188" y="131"/>
                  <a:pt x="188" y="131"/>
                </a:cubicBezTo>
                <a:cubicBezTo>
                  <a:pt x="191" y="122"/>
                  <a:pt x="191" y="112"/>
                  <a:pt x="192" y="103"/>
                </a:cubicBezTo>
                <a:cubicBezTo>
                  <a:pt x="185" y="106"/>
                  <a:pt x="178" y="108"/>
                  <a:pt x="170" y="110"/>
                </a:cubicBezTo>
                <a:close/>
                <a:moveTo>
                  <a:pt x="194" y="99"/>
                </a:moveTo>
                <a:cubicBezTo>
                  <a:pt x="195" y="99"/>
                  <a:pt x="195" y="99"/>
                  <a:pt x="195" y="99"/>
                </a:cubicBezTo>
                <a:cubicBezTo>
                  <a:pt x="199" y="97"/>
                  <a:pt x="202" y="94"/>
                  <a:pt x="204" y="91"/>
                </a:cubicBezTo>
                <a:cubicBezTo>
                  <a:pt x="205" y="90"/>
                  <a:pt x="205" y="89"/>
                  <a:pt x="206" y="88"/>
                </a:cubicBezTo>
                <a:cubicBezTo>
                  <a:pt x="206" y="87"/>
                  <a:pt x="206" y="87"/>
                  <a:pt x="206" y="86"/>
                </a:cubicBezTo>
                <a:cubicBezTo>
                  <a:pt x="206" y="86"/>
                  <a:pt x="206" y="85"/>
                  <a:pt x="206" y="85"/>
                </a:cubicBezTo>
                <a:cubicBezTo>
                  <a:pt x="206" y="85"/>
                  <a:pt x="206" y="84"/>
                  <a:pt x="206" y="84"/>
                </a:cubicBezTo>
                <a:cubicBezTo>
                  <a:pt x="205" y="80"/>
                  <a:pt x="204" y="76"/>
                  <a:pt x="203" y="72"/>
                </a:cubicBezTo>
                <a:cubicBezTo>
                  <a:pt x="202" y="68"/>
                  <a:pt x="200" y="65"/>
                  <a:pt x="198" y="61"/>
                </a:cubicBezTo>
                <a:cubicBezTo>
                  <a:pt x="198" y="60"/>
                  <a:pt x="198" y="60"/>
                  <a:pt x="198" y="60"/>
                </a:cubicBezTo>
                <a:cubicBezTo>
                  <a:pt x="197" y="61"/>
                  <a:pt x="196" y="62"/>
                  <a:pt x="195" y="63"/>
                </a:cubicBezTo>
                <a:cubicBezTo>
                  <a:pt x="193" y="65"/>
                  <a:pt x="191" y="67"/>
                  <a:pt x="189" y="68"/>
                </a:cubicBezTo>
                <a:cubicBezTo>
                  <a:pt x="189" y="69"/>
                  <a:pt x="188" y="69"/>
                  <a:pt x="188" y="70"/>
                </a:cubicBezTo>
                <a:cubicBezTo>
                  <a:pt x="190" y="74"/>
                  <a:pt x="191" y="79"/>
                  <a:pt x="193" y="84"/>
                </a:cubicBezTo>
                <a:cubicBezTo>
                  <a:pt x="194" y="89"/>
                  <a:pt x="194" y="94"/>
                  <a:pt x="194" y="99"/>
                </a:cubicBezTo>
                <a:close/>
                <a:moveTo>
                  <a:pt x="24" y="70"/>
                </a:moveTo>
                <a:cubicBezTo>
                  <a:pt x="25" y="69"/>
                  <a:pt x="26" y="69"/>
                  <a:pt x="26" y="68"/>
                </a:cubicBezTo>
                <a:cubicBezTo>
                  <a:pt x="27" y="65"/>
                  <a:pt x="29" y="63"/>
                  <a:pt x="32" y="62"/>
                </a:cubicBezTo>
                <a:cubicBezTo>
                  <a:pt x="33" y="61"/>
                  <a:pt x="34" y="61"/>
                  <a:pt x="35" y="60"/>
                </a:cubicBezTo>
                <a:cubicBezTo>
                  <a:pt x="39" y="59"/>
                  <a:pt x="43" y="58"/>
                  <a:pt x="47" y="57"/>
                </a:cubicBezTo>
                <a:cubicBezTo>
                  <a:pt x="48" y="57"/>
                  <a:pt x="49" y="57"/>
                  <a:pt x="49" y="56"/>
                </a:cubicBezTo>
                <a:cubicBezTo>
                  <a:pt x="53" y="52"/>
                  <a:pt x="57" y="48"/>
                  <a:pt x="62" y="44"/>
                </a:cubicBezTo>
                <a:cubicBezTo>
                  <a:pt x="62" y="44"/>
                  <a:pt x="62" y="44"/>
                  <a:pt x="62" y="44"/>
                </a:cubicBezTo>
                <a:cubicBezTo>
                  <a:pt x="62" y="44"/>
                  <a:pt x="62" y="44"/>
                  <a:pt x="62" y="44"/>
                </a:cubicBezTo>
                <a:cubicBezTo>
                  <a:pt x="55" y="41"/>
                  <a:pt x="49" y="40"/>
                  <a:pt x="42" y="41"/>
                </a:cubicBezTo>
                <a:cubicBezTo>
                  <a:pt x="42" y="41"/>
                  <a:pt x="41" y="41"/>
                  <a:pt x="41" y="42"/>
                </a:cubicBezTo>
                <a:cubicBezTo>
                  <a:pt x="37" y="46"/>
                  <a:pt x="34" y="50"/>
                  <a:pt x="31" y="54"/>
                </a:cubicBezTo>
                <a:cubicBezTo>
                  <a:pt x="28" y="59"/>
                  <a:pt x="26" y="64"/>
                  <a:pt x="25" y="69"/>
                </a:cubicBezTo>
                <a:cubicBezTo>
                  <a:pt x="25" y="69"/>
                  <a:pt x="24" y="69"/>
                  <a:pt x="24" y="70"/>
                </a:cubicBezTo>
                <a:close/>
                <a:moveTo>
                  <a:pt x="133" y="21"/>
                </a:moveTo>
                <a:cubicBezTo>
                  <a:pt x="133" y="21"/>
                  <a:pt x="133" y="20"/>
                  <a:pt x="133" y="20"/>
                </a:cubicBezTo>
                <a:cubicBezTo>
                  <a:pt x="134" y="18"/>
                  <a:pt x="135" y="17"/>
                  <a:pt x="137" y="16"/>
                </a:cubicBezTo>
                <a:cubicBezTo>
                  <a:pt x="137" y="16"/>
                  <a:pt x="138" y="16"/>
                  <a:pt x="138" y="16"/>
                </a:cubicBezTo>
                <a:cubicBezTo>
                  <a:pt x="139" y="15"/>
                  <a:pt x="140" y="15"/>
                  <a:pt x="141" y="15"/>
                </a:cubicBezTo>
                <a:cubicBezTo>
                  <a:pt x="142" y="15"/>
                  <a:pt x="142" y="15"/>
                  <a:pt x="142" y="15"/>
                </a:cubicBezTo>
                <a:cubicBezTo>
                  <a:pt x="143" y="15"/>
                  <a:pt x="144" y="16"/>
                  <a:pt x="144" y="16"/>
                </a:cubicBezTo>
                <a:cubicBezTo>
                  <a:pt x="145" y="17"/>
                  <a:pt x="146" y="18"/>
                  <a:pt x="146" y="19"/>
                </a:cubicBezTo>
                <a:cubicBezTo>
                  <a:pt x="148" y="20"/>
                  <a:pt x="149" y="22"/>
                  <a:pt x="150" y="24"/>
                </a:cubicBezTo>
                <a:cubicBezTo>
                  <a:pt x="150" y="24"/>
                  <a:pt x="151" y="24"/>
                  <a:pt x="151" y="25"/>
                </a:cubicBezTo>
                <a:cubicBezTo>
                  <a:pt x="151" y="21"/>
                  <a:pt x="151" y="18"/>
                  <a:pt x="150" y="15"/>
                </a:cubicBezTo>
                <a:cubicBezTo>
                  <a:pt x="150" y="14"/>
                  <a:pt x="150" y="14"/>
                  <a:pt x="149" y="14"/>
                </a:cubicBezTo>
                <a:cubicBezTo>
                  <a:pt x="147" y="13"/>
                  <a:pt x="145" y="12"/>
                  <a:pt x="144" y="11"/>
                </a:cubicBezTo>
                <a:cubicBezTo>
                  <a:pt x="136" y="8"/>
                  <a:pt x="129" y="6"/>
                  <a:pt x="121" y="5"/>
                </a:cubicBezTo>
                <a:cubicBezTo>
                  <a:pt x="116" y="5"/>
                  <a:pt x="110" y="5"/>
                  <a:pt x="105" y="4"/>
                </a:cubicBezTo>
                <a:cubicBezTo>
                  <a:pt x="105" y="4"/>
                  <a:pt x="105" y="4"/>
                  <a:pt x="105" y="4"/>
                </a:cubicBezTo>
                <a:cubicBezTo>
                  <a:pt x="105" y="5"/>
                  <a:pt x="105" y="6"/>
                  <a:pt x="105" y="6"/>
                </a:cubicBezTo>
                <a:cubicBezTo>
                  <a:pt x="106" y="6"/>
                  <a:pt x="106" y="7"/>
                  <a:pt x="106" y="7"/>
                </a:cubicBezTo>
                <a:cubicBezTo>
                  <a:pt x="108" y="9"/>
                  <a:pt x="110" y="11"/>
                  <a:pt x="112" y="13"/>
                </a:cubicBezTo>
                <a:cubicBezTo>
                  <a:pt x="112" y="13"/>
                  <a:pt x="112" y="14"/>
                  <a:pt x="113" y="14"/>
                </a:cubicBezTo>
                <a:cubicBezTo>
                  <a:pt x="116" y="14"/>
                  <a:pt x="119" y="15"/>
                  <a:pt x="123" y="16"/>
                </a:cubicBezTo>
                <a:cubicBezTo>
                  <a:pt x="124" y="16"/>
                  <a:pt x="124" y="17"/>
                  <a:pt x="124" y="18"/>
                </a:cubicBezTo>
                <a:cubicBezTo>
                  <a:pt x="124" y="18"/>
                  <a:pt x="124" y="18"/>
                  <a:pt x="124" y="19"/>
                </a:cubicBezTo>
                <a:cubicBezTo>
                  <a:pt x="127" y="19"/>
                  <a:pt x="130" y="20"/>
                  <a:pt x="133" y="21"/>
                </a:cubicBezTo>
                <a:close/>
                <a:moveTo>
                  <a:pt x="56" y="181"/>
                </a:moveTo>
                <a:cubicBezTo>
                  <a:pt x="56" y="184"/>
                  <a:pt x="56" y="186"/>
                  <a:pt x="56" y="189"/>
                </a:cubicBezTo>
                <a:cubicBezTo>
                  <a:pt x="57" y="192"/>
                  <a:pt x="58" y="195"/>
                  <a:pt x="59" y="198"/>
                </a:cubicBezTo>
                <a:cubicBezTo>
                  <a:pt x="60" y="198"/>
                  <a:pt x="60" y="198"/>
                  <a:pt x="60" y="199"/>
                </a:cubicBezTo>
                <a:cubicBezTo>
                  <a:pt x="67" y="202"/>
                  <a:pt x="74" y="204"/>
                  <a:pt x="82" y="205"/>
                </a:cubicBezTo>
                <a:cubicBezTo>
                  <a:pt x="88" y="206"/>
                  <a:pt x="94" y="206"/>
                  <a:pt x="100" y="206"/>
                </a:cubicBezTo>
                <a:cubicBezTo>
                  <a:pt x="100" y="206"/>
                  <a:pt x="101" y="206"/>
                  <a:pt x="101" y="206"/>
                </a:cubicBezTo>
                <a:cubicBezTo>
                  <a:pt x="101" y="206"/>
                  <a:pt x="101" y="206"/>
                  <a:pt x="100" y="206"/>
                </a:cubicBezTo>
                <a:cubicBezTo>
                  <a:pt x="99" y="205"/>
                  <a:pt x="97" y="204"/>
                  <a:pt x="96" y="203"/>
                </a:cubicBezTo>
                <a:cubicBezTo>
                  <a:pt x="94" y="201"/>
                  <a:pt x="93" y="198"/>
                  <a:pt x="92" y="196"/>
                </a:cubicBezTo>
                <a:cubicBezTo>
                  <a:pt x="91" y="194"/>
                  <a:pt x="91" y="192"/>
                  <a:pt x="90" y="190"/>
                </a:cubicBezTo>
                <a:cubicBezTo>
                  <a:pt x="87" y="190"/>
                  <a:pt x="83" y="190"/>
                  <a:pt x="80" y="189"/>
                </a:cubicBezTo>
                <a:cubicBezTo>
                  <a:pt x="80" y="190"/>
                  <a:pt x="80" y="190"/>
                  <a:pt x="79" y="191"/>
                </a:cubicBezTo>
                <a:cubicBezTo>
                  <a:pt x="78" y="193"/>
                  <a:pt x="77" y="194"/>
                  <a:pt x="76" y="196"/>
                </a:cubicBezTo>
                <a:cubicBezTo>
                  <a:pt x="75" y="197"/>
                  <a:pt x="74" y="198"/>
                  <a:pt x="73" y="198"/>
                </a:cubicBezTo>
                <a:cubicBezTo>
                  <a:pt x="71" y="200"/>
                  <a:pt x="68" y="200"/>
                  <a:pt x="66" y="199"/>
                </a:cubicBezTo>
                <a:cubicBezTo>
                  <a:pt x="64" y="198"/>
                  <a:pt x="63" y="197"/>
                  <a:pt x="62" y="195"/>
                </a:cubicBezTo>
                <a:cubicBezTo>
                  <a:pt x="62" y="194"/>
                  <a:pt x="61" y="192"/>
                  <a:pt x="61" y="191"/>
                </a:cubicBezTo>
                <a:cubicBezTo>
                  <a:pt x="61" y="191"/>
                  <a:pt x="60" y="190"/>
                  <a:pt x="60" y="190"/>
                </a:cubicBezTo>
                <a:cubicBezTo>
                  <a:pt x="59" y="187"/>
                  <a:pt x="58" y="185"/>
                  <a:pt x="58" y="182"/>
                </a:cubicBezTo>
                <a:cubicBezTo>
                  <a:pt x="57" y="182"/>
                  <a:pt x="57" y="181"/>
                  <a:pt x="56" y="181"/>
                </a:cubicBezTo>
                <a:close/>
                <a:moveTo>
                  <a:pt x="169" y="108"/>
                </a:moveTo>
                <a:cubicBezTo>
                  <a:pt x="169" y="100"/>
                  <a:pt x="168" y="92"/>
                  <a:pt x="164" y="85"/>
                </a:cubicBezTo>
                <a:cubicBezTo>
                  <a:pt x="159" y="87"/>
                  <a:pt x="154" y="89"/>
                  <a:pt x="149" y="91"/>
                </a:cubicBezTo>
                <a:cubicBezTo>
                  <a:pt x="151" y="97"/>
                  <a:pt x="152" y="102"/>
                  <a:pt x="151" y="108"/>
                </a:cubicBezTo>
                <a:cubicBezTo>
                  <a:pt x="157" y="109"/>
                  <a:pt x="163" y="109"/>
                  <a:pt x="169" y="108"/>
                </a:cubicBezTo>
                <a:close/>
                <a:moveTo>
                  <a:pt x="152" y="15"/>
                </a:moveTo>
                <a:cubicBezTo>
                  <a:pt x="152" y="16"/>
                  <a:pt x="152" y="17"/>
                  <a:pt x="153" y="18"/>
                </a:cubicBezTo>
                <a:cubicBezTo>
                  <a:pt x="153" y="21"/>
                  <a:pt x="153" y="24"/>
                  <a:pt x="152" y="27"/>
                </a:cubicBezTo>
                <a:cubicBezTo>
                  <a:pt x="152" y="27"/>
                  <a:pt x="152" y="28"/>
                  <a:pt x="153" y="28"/>
                </a:cubicBezTo>
                <a:cubicBezTo>
                  <a:pt x="153" y="29"/>
                  <a:pt x="154" y="30"/>
                  <a:pt x="154" y="31"/>
                </a:cubicBezTo>
                <a:cubicBezTo>
                  <a:pt x="154" y="31"/>
                  <a:pt x="154" y="32"/>
                  <a:pt x="155" y="32"/>
                </a:cubicBezTo>
                <a:cubicBezTo>
                  <a:pt x="160" y="35"/>
                  <a:pt x="165" y="40"/>
                  <a:pt x="169" y="45"/>
                </a:cubicBezTo>
                <a:cubicBezTo>
                  <a:pt x="169" y="45"/>
                  <a:pt x="169" y="45"/>
                  <a:pt x="170" y="45"/>
                </a:cubicBezTo>
                <a:cubicBezTo>
                  <a:pt x="170" y="45"/>
                  <a:pt x="170" y="45"/>
                  <a:pt x="170" y="44"/>
                </a:cubicBezTo>
                <a:cubicBezTo>
                  <a:pt x="171" y="42"/>
                  <a:pt x="172" y="40"/>
                  <a:pt x="173" y="38"/>
                </a:cubicBezTo>
                <a:cubicBezTo>
                  <a:pt x="174" y="36"/>
                  <a:pt x="175" y="34"/>
                  <a:pt x="175" y="32"/>
                </a:cubicBezTo>
                <a:cubicBezTo>
                  <a:pt x="175" y="31"/>
                  <a:pt x="175" y="31"/>
                  <a:pt x="175" y="30"/>
                </a:cubicBezTo>
                <a:cubicBezTo>
                  <a:pt x="168" y="25"/>
                  <a:pt x="161" y="20"/>
                  <a:pt x="153" y="16"/>
                </a:cubicBezTo>
                <a:cubicBezTo>
                  <a:pt x="153" y="16"/>
                  <a:pt x="153" y="16"/>
                  <a:pt x="152" y="15"/>
                </a:cubicBezTo>
                <a:close/>
                <a:moveTo>
                  <a:pt x="183" y="69"/>
                </a:moveTo>
                <a:cubicBezTo>
                  <a:pt x="180" y="62"/>
                  <a:pt x="176" y="57"/>
                  <a:pt x="172" y="51"/>
                </a:cubicBezTo>
                <a:cubicBezTo>
                  <a:pt x="170" y="51"/>
                  <a:pt x="169" y="52"/>
                  <a:pt x="168" y="52"/>
                </a:cubicBezTo>
                <a:cubicBezTo>
                  <a:pt x="168" y="53"/>
                  <a:pt x="167" y="53"/>
                  <a:pt x="167" y="53"/>
                </a:cubicBezTo>
                <a:cubicBezTo>
                  <a:pt x="165" y="56"/>
                  <a:pt x="164" y="58"/>
                  <a:pt x="162" y="60"/>
                </a:cubicBezTo>
                <a:cubicBezTo>
                  <a:pt x="162" y="61"/>
                  <a:pt x="162" y="61"/>
                  <a:pt x="162" y="61"/>
                </a:cubicBezTo>
                <a:cubicBezTo>
                  <a:pt x="165" y="66"/>
                  <a:pt x="168" y="72"/>
                  <a:pt x="169" y="78"/>
                </a:cubicBezTo>
                <a:cubicBezTo>
                  <a:pt x="174" y="75"/>
                  <a:pt x="179" y="72"/>
                  <a:pt x="183" y="69"/>
                </a:cubicBezTo>
                <a:close/>
                <a:moveTo>
                  <a:pt x="54" y="166"/>
                </a:moveTo>
                <a:cubicBezTo>
                  <a:pt x="53" y="166"/>
                  <a:pt x="52" y="165"/>
                  <a:pt x="52" y="164"/>
                </a:cubicBezTo>
                <a:cubicBezTo>
                  <a:pt x="52" y="163"/>
                  <a:pt x="52" y="162"/>
                  <a:pt x="52" y="161"/>
                </a:cubicBezTo>
                <a:cubicBezTo>
                  <a:pt x="52" y="160"/>
                  <a:pt x="52" y="159"/>
                  <a:pt x="52" y="158"/>
                </a:cubicBezTo>
                <a:cubicBezTo>
                  <a:pt x="53" y="157"/>
                  <a:pt x="52" y="157"/>
                  <a:pt x="52" y="157"/>
                </a:cubicBezTo>
                <a:cubicBezTo>
                  <a:pt x="48" y="153"/>
                  <a:pt x="45" y="149"/>
                  <a:pt x="42" y="144"/>
                </a:cubicBezTo>
                <a:cubicBezTo>
                  <a:pt x="42" y="144"/>
                  <a:pt x="42" y="144"/>
                  <a:pt x="42" y="143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39" y="148"/>
                  <a:pt x="37" y="152"/>
                  <a:pt x="35" y="157"/>
                </a:cubicBezTo>
                <a:cubicBezTo>
                  <a:pt x="35" y="157"/>
                  <a:pt x="35" y="158"/>
                  <a:pt x="36" y="158"/>
                </a:cubicBezTo>
                <a:cubicBezTo>
                  <a:pt x="41" y="165"/>
                  <a:pt x="47" y="170"/>
                  <a:pt x="54" y="175"/>
                </a:cubicBezTo>
                <a:cubicBezTo>
                  <a:pt x="54" y="175"/>
                  <a:pt x="55" y="175"/>
                  <a:pt x="55" y="175"/>
                </a:cubicBezTo>
                <a:cubicBezTo>
                  <a:pt x="55" y="174"/>
                  <a:pt x="55" y="174"/>
                  <a:pt x="55" y="173"/>
                </a:cubicBezTo>
                <a:cubicBezTo>
                  <a:pt x="55" y="173"/>
                  <a:pt x="55" y="172"/>
                  <a:pt x="55" y="172"/>
                </a:cubicBezTo>
                <a:cubicBezTo>
                  <a:pt x="55" y="171"/>
                  <a:pt x="55" y="171"/>
                  <a:pt x="55" y="170"/>
                </a:cubicBezTo>
                <a:cubicBezTo>
                  <a:pt x="54" y="169"/>
                  <a:pt x="54" y="167"/>
                  <a:pt x="54" y="166"/>
                </a:cubicBezTo>
                <a:close/>
                <a:moveTo>
                  <a:pt x="145" y="92"/>
                </a:moveTo>
                <a:cubicBezTo>
                  <a:pt x="138" y="96"/>
                  <a:pt x="131" y="98"/>
                  <a:pt x="125" y="100"/>
                </a:cubicBezTo>
                <a:cubicBezTo>
                  <a:pt x="126" y="103"/>
                  <a:pt x="125" y="106"/>
                  <a:pt x="125" y="109"/>
                </a:cubicBezTo>
                <a:cubicBezTo>
                  <a:pt x="125" y="109"/>
                  <a:pt x="125" y="109"/>
                  <a:pt x="126" y="109"/>
                </a:cubicBezTo>
                <a:cubicBezTo>
                  <a:pt x="128" y="110"/>
                  <a:pt x="130" y="110"/>
                  <a:pt x="133" y="111"/>
                </a:cubicBezTo>
                <a:cubicBezTo>
                  <a:pt x="137" y="113"/>
                  <a:pt x="141" y="114"/>
                  <a:pt x="145" y="116"/>
                </a:cubicBezTo>
                <a:cubicBezTo>
                  <a:pt x="145" y="116"/>
                  <a:pt x="145" y="116"/>
                  <a:pt x="146" y="116"/>
                </a:cubicBezTo>
                <a:cubicBezTo>
                  <a:pt x="146" y="114"/>
                  <a:pt x="146" y="112"/>
                  <a:pt x="146" y="110"/>
                </a:cubicBezTo>
                <a:cubicBezTo>
                  <a:pt x="146" y="110"/>
                  <a:pt x="146" y="110"/>
                  <a:pt x="145" y="110"/>
                </a:cubicBezTo>
                <a:cubicBezTo>
                  <a:pt x="141" y="110"/>
                  <a:pt x="136" y="109"/>
                  <a:pt x="131" y="109"/>
                </a:cubicBezTo>
                <a:cubicBezTo>
                  <a:pt x="130" y="109"/>
                  <a:pt x="128" y="108"/>
                  <a:pt x="127" y="108"/>
                </a:cubicBezTo>
                <a:cubicBezTo>
                  <a:pt x="127" y="108"/>
                  <a:pt x="127" y="108"/>
                  <a:pt x="126" y="108"/>
                </a:cubicBezTo>
                <a:cubicBezTo>
                  <a:pt x="126" y="108"/>
                  <a:pt x="125" y="107"/>
                  <a:pt x="126" y="106"/>
                </a:cubicBezTo>
                <a:cubicBezTo>
                  <a:pt x="126" y="105"/>
                  <a:pt x="127" y="104"/>
                  <a:pt x="127" y="104"/>
                </a:cubicBezTo>
                <a:cubicBezTo>
                  <a:pt x="128" y="104"/>
                  <a:pt x="128" y="105"/>
                  <a:pt x="128" y="105"/>
                </a:cubicBezTo>
                <a:cubicBezTo>
                  <a:pt x="130" y="106"/>
                  <a:pt x="132" y="107"/>
                  <a:pt x="135" y="107"/>
                </a:cubicBezTo>
                <a:cubicBezTo>
                  <a:pt x="139" y="108"/>
                  <a:pt x="142" y="108"/>
                  <a:pt x="146" y="108"/>
                </a:cubicBezTo>
                <a:cubicBezTo>
                  <a:pt x="146" y="108"/>
                  <a:pt x="146" y="108"/>
                  <a:pt x="147" y="108"/>
                </a:cubicBezTo>
                <a:cubicBezTo>
                  <a:pt x="147" y="103"/>
                  <a:pt x="146" y="98"/>
                  <a:pt x="145" y="92"/>
                </a:cubicBezTo>
                <a:close/>
                <a:moveTo>
                  <a:pt x="86" y="33"/>
                </a:moveTo>
                <a:cubicBezTo>
                  <a:pt x="86" y="33"/>
                  <a:pt x="86" y="33"/>
                  <a:pt x="87" y="33"/>
                </a:cubicBezTo>
                <a:cubicBezTo>
                  <a:pt x="90" y="33"/>
                  <a:pt x="93" y="32"/>
                  <a:pt x="96" y="32"/>
                </a:cubicBezTo>
                <a:cubicBezTo>
                  <a:pt x="97" y="32"/>
                  <a:pt x="99" y="31"/>
                  <a:pt x="100" y="31"/>
                </a:cubicBezTo>
                <a:cubicBezTo>
                  <a:pt x="101" y="31"/>
                  <a:pt x="102" y="31"/>
                  <a:pt x="102" y="32"/>
                </a:cubicBezTo>
                <a:cubicBezTo>
                  <a:pt x="102" y="32"/>
                  <a:pt x="103" y="32"/>
                  <a:pt x="104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1" y="27"/>
                  <a:pt x="99" y="22"/>
                  <a:pt x="95" y="18"/>
                </a:cubicBezTo>
                <a:cubicBezTo>
                  <a:pt x="95" y="18"/>
                  <a:pt x="95" y="18"/>
                  <a:pt x="94" y="18"/>
                </a:cubicBezTo>
                <a:cubicBezTo>
                  <a:pt x="94" y="18"/>
                  <a:pt x="94" y="18"/>
                  <a:pt x="94" y="18"/>
                </a:cubicBezTo>
                <a:cubicBezTo>
                  <a:pt x="87" y="19"/>
                  <a:pt x="80" y="20"/>
                  <a:pt x="74" y="22"/>
                </a:cubicBezTo>
                <a:cubicBezTo>
                  <a:pt x="74" y="22"/>
                  <a:pt x="73" y="22"/>
                  <a:pt x="73" y="22"/>
                </a:cubicBezTo>
                <a:cubicBezTo>
                  <a:pt x="81" y="28"/>
                  <a:pt x="79" y="27"/>
                  <a:pt x="86" y="33"/>
                </a:cubicBezTo>
                <a:close/>
                <a:moveTo>
                  <a:pt x="112" y="59"/>
                </a:moveTo>
                <a:cubicBezTo>
                  <a:pt x="110" y="59"/>
                  <a:pt x="109" y="59"/>
                  <a:pt x="108" y="59"/>
                </a:cubicBezTo>
                <a:cubicBezTo>
                  <a:pt x="105" y="59"/>
                  <a:pt x="103" y="59"/>
                  <a:pt x="100" y="59"/>
                </a:cubicBezTo>
                <a:cubicBezTo>
                  <a:pt x="100" y="59"/>
                  <a:pt x="99" y="59"/>
                  <a:pt x="99" y="60"/>
                </a:cubicBezTo>
                <a:cubicBezTo>
                  <a:pt x="99" y="60"/>
                  <a:pt x="99" y="60"/>
                  <a:pt x="99" y="60"/>
                </a:cubicBezTo>
                <a:cubicBezTo>
                  <a:pt x="100" y="63"/>
                  <a:pt x="101" y="66"/>
                  <a:pt x="102" y="69"/>
                </a:cubicBezTo>
                <a:cubicBezTo>
                  <a:pt x="103" y="75"/>
                  <a:pt x="105" y="81"/>
                  <a:pt x="108" y="87"/>
                </a:cubicBezTo>
                <a:cubicBezTo>
                  <a:pt x="108" y="87"/>
                  <a:pt x="108" y="87"/>
                  <a:pt x="109" y="88"/>
                </a:cubicBezTo>
                <a:cubicBezTo>
                  <a:pt x="109" y="88"/>
                  <a:pt x="109" y="88"/>
                  <a:pt x="109" y="88"/>
                </a:cubicBezTo>
                <a:cubicBezTo>
                  <a:pt x="109" y="86"/>
                  <a:pt x="110" y="84"/>
                  <a:pt x="110" y="82"/>
                </a:cubicBezTo>
                <a:cubicBezTo>
                  <a:pt x="111" y="80"/>
                  <a:pt x="112" y="78"/>
                  <a:pt x="112" y="75"/>
                </a:cubicBezTo>
                <a:cubicBezTo>
                  <a:pt x="113" y="72"/>
                  <a:pt x="114" y="68"/>
                  <a:pt x="115" y="65"/>
                </a:cubicBezTo>
                <a:cubicBezTo>
                  <a:pt x="115" y="65"/>
                  <a:pt x="115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113" y="65"/>
                  <a:pt x="112" y="64"/>
                  <a:pt x="112" y="62"/>
                </a:cubicBezTo>
                <a:cubicBezTo>
                  <a:pt x="112" y="61"/>
                  <a:pt x="112" y="60"/>
                  <a:pt x="112" y="59"/>
                </a:cubicBezTo>
                <a:close/>
                <a:moveTo>
                  <a:pt x="10" y="143"/>
                </a:moveTo>
                <a:cubicBezTo>
                  <a:pt x="10" y="142"/>
                  <a:pt x="10" y="141"/>
                  <a:pt x="10" y="140"/>
                </a:cubicBezTo>
                <a:cubicBezTo>
                  <a:pt x="10" y="140"/>
                  <a:pt x="10" y="140"/>
                  <a:pt x="10" y="139"/>
                </a:cubicBezTo>
                <a:cubicBezTo>
                  <a:pt x="9" y="135"/>
                  <a:pt x="8" y="130"/>
                  <a:pt x="7" y="126"/>
                </a:cubicBezTo>
                <a:cubicBezTo>
                  <a:pt x="5" y="120"/>
                  <a:pt x="4" y="114"/>
                  <a:pt x="4" y="108"/>
                </a:cubicBezTo>
                <a:cubicBezTo>
                  <a:pt x="4" y="103"/>
                  <a:pt x="4" y="97"/>
                  <a:pt x="5" y="91"/>
                </a:cubicBezTo>
                <a:cubicBezTo>
                  <a:pt x="6" y="81"/>
                  <a:pt x="8" y="71"/>
                  <a:pt x="12" y="62"/>
                </a:cubicBezTo>
                <a:cubicBezTo>
                  <a:pt x="14" y="57"/>
                  <a:pt x="16" y="51"/>
                  <a:pt x="19" y="46"/>
                </a:cubicBezTo>
                <a:cubicBezTo>
                  <a:pt x="26" y="37"/>
                  <a:pt x="33" y="29"/>
                  <a:pt x="42" y="23"/>
                </a:cubicBezTo>
                <a:cubicBezTo>
                  <a:pt x="43" y="22"/>
                  <a:pt x="43" y="22"/>
                  <a:pt x="44" y="21"/>
                </a:cubicBezTo>
                <a:cubicBezTo>
                  <a:pt x="45" y="20"/>
                  <a:pt x="47" y="19"/>
                  <a:pt x="49" y="18"/>
                </a:cubicBezTo>
                <a:cubicBezTo>
                  <a:pt x="50" y="18"/>
                  <a:pt x="50" y="18"/>
                  <a:pt x="50" y="17"/>
                </a:cubicBezTo>
                <a:cubicBezTo>
                  <a:pt x="56" y="14"/>
                  <a:pt x="62" y="12"/>
                  <a:pt x="68" y="10"/>
                </a:cubicBezTo>
                <a:cubicBezTo>
                  <a:pt x="68" y="10"/>
                  <a:pt x="69" y="9"/>
                  <a:pt x="69" y="8"/>
                </a:cubicBezTo>
                <a:cubicBezTo>
                  <a:pt x="69" y="8"/>
                  <a:pt x="69" y="8"/>
                  <a:pt x="69" y="8"/>
                </a:cubicBezTo>
                <a:cubicBezTo>
                  <a:pt x="68" y="9"/>
                  <a:pt x="66" y="9"/>
                  <a:pt x="65" y="9"/>
                </a:cubicBezTo>
                <a:cubicBezTo>
                  <a:pt x="57" y="12"/>
                  <a:pt x="49" y="16"/>
                  <a:pt x="42" y="21"/>
                </a:cubicBezTo>
                <a:cubicBezTo>
                  <a:pt x="38" y="24"/>
                  <a:pt x="34" y="27"/>
                  <a:pt x="31" y="30"/>
                </a:cubicBezTo>
                <a:cubicBezTo>
                  <a:pt x="24" y="37"/>
                  <a:pt x="19" y="45"/>
                  <a:pt x="14" y="53"/>
                </a:cubicBezTo>
                <a:cubicBezTo>
                  <a:pt x="11" y="58"/>
                  <a:pt x="9" y="64"/>
                  <a:pt x="8" y="70"/>
                </a:cubicBezTo>
                <a:cubicBezTo>
                  <a:pt x="6" y="74"/>
                  <a:pt x="5" y="79"/>
                  <a:pt x="4" y="83"/>
                </a:cubicBezTo>
                <a:cubicBezTo>
                  <a:pt x="3" y="90"/>
                  <a:pt x="2" y="96"/>
                  <a:pt x="2" y="103"/>
                </a:cubicBezTo>
                <a:cubicBezTo>
                  <a:pt x="2" y="105"/>
                  <a:pt x="2" y="107"/>
                  <a:pt x="2" y="109"/>
                </a:cubicBezTo>
                <a:cubicBezTo>
                  <a:pt x="2" y="115"/>
                  <a:pt x="3" y="121"/>
                  <a:pt x="5" y="127"/>
                </a:cubicBezTo>
                <a:cubicBezTo>
                  <a:pt x="6" y="132"/>
                  <a:pt x="8" y="137"/>
                  <a:pt x="10" y="142"/>
                </a:cubicBezTo>
                <a:cubicBezTo>
                  <a:pt x="10" y="142"/>
                  <a:pt x="10" y="142"/>
                  <a:pt x="10" y="143"/>
                </a:cubicBezTo>
                <a:close/>
                <a:moveTo>
                  <a:pt x="67" y="24"/>
                </a:moveTo>
                <a:cubicBezTo>
                  <a:pt x="66" y="25"/>
                  <a:pt x="64" y="25"/>
                  <a:pt x="63" y="26"/>
                </a:cubicBezTo>
                <a:cubicBezTo>
                  <a:pt x="56" y="29"/>
                  <a:pt x="50" y="33"/>
                  <a:pt x="44" y="38"/>
                </a:cubicBezTo>
                <a:cubicBezTo>
                  <a:pt x="44" y="38"/>
                  <a:pt x="44" y="38"/>
                  <a:pt x="44" y="39"/>
                </a:cubicBezTo>
                <a:cubicBezTo>
                  <a:pt x="44" y="39"/>
                  <a:pt x="44" y="39"/>
                  <a:pt x="44" y="39"/>
                </a:cubicBezTo>
                <a:cubicBezTo>
                  <a:pt x="51" y="39"/>
                  <a:pt x="58" y="40"/>
                  <a:pt x="64" y="42"/>
                </a:cubicBezTo>
                <a:cubicBezTo>
                  <a:pt x="64" y="43"/>
                  <a:pt x="64" y="42"/>
                  <a:pt x="65" y="42"/>
                </a:cubicBezTo>
                <a:cubicBezTo>
                  <a:pt x="67" y="41"/>
                  <a:pt x="68" y="40"/>
                  <a:pt x="70" y="39"/>
                </a:cubicBezTo>
                <a:cubicBezTo>
                  <a:pt x="70" y="39"/>
                  <a:pt x="70" y="39"/>
                  <a:pt x="71" y="39"/>
                </a:cubicBezTo>
                <a:cubicBezTo>
                  <a:pt x="70" y="36"/>
                  <a:pt x="69" y="34"/>
                  <a:pt x="68" y="32"/>
                </a:cubicBezTo>
                <a:cubicBezTo>
                  <a:pt x="68" y="29"/>
                  <a:pt x="67" y="27"/>
                  <a:pt x="67" y="24"/>
                </a:cubicBezTo>
                <a:close/>
                <a:moveTo>
                  <a:pt x="186" y="67"/>
                </a:moveTo>
                <a:cubicBezTo>
                  <a:pt x="187" y="67"/>
                  <a:pt x="187" y="67"/>
                  <a:pt x="187" y="66"/>
                </a:cubicBezTo>
                <a:cubicBezTo>
                  <a:pt x="189" y="65"/>
                  <a:pt x="191" y="64"/>
                  <a:pt x="193" y="62"/>
                </a:cubicBezTo>
                <a:cubicBezTo>
                  <a:pt x="194" y="61"/>
                  <a:pt x="195" y="59"/>
                  <a:pt x="196" y="58"/>
                </a:cubicBezTo>
                <a:cubicBezTo>
                  <a:pt x="196" y="57"/>
                  <a:pt x="196" y="57"/>
                  <a:pt x="196" y="56"/>
                </a:cubicBezTo>
                <a:cubicBezTo>
                  <a:pt x="194" y="53"/>
                  <a:pt x="192" y="50"/>
                  <a:pt x="190" y="47"/>
                </a:cubicBezTo>
                <a:cubicBezTo>
                  <a:pt x="190" y="46"/>
                  <a:pt x="189" y="46"/>
                  <a:pt x="189" y="46"/>
                </a:cubicBezTo>
                <a:cubicBezTo>
                  <a:pt x="188" y="46"/>
                  <a:pt x="187" y="46"/>
                  <a:pt x="187" y="46"/>
                </a:cubicBezTo>
                <a:cubicBezTo>
                  <a:pt x="183" y="47"/>
                  <a:pt x="179" y="48"/>
                  <a:pt x="175" y="49"/>
                </a:cubicBezTo>
                <a:cubicBezTo>
                  <a:pt x="175" y="50"/>
                  <a:pt x="174" y="50"/>
                  <a:pt x="174" y="50"/>
                </a:cubicBezTo>
                <a:cubicBezTo>
                  <a:pt x="179" y="55"/>
                  <a:pt x="183" y="61"/>
                  <a:pt x="186" y="67"/>
                </a:cubicBezTo>
                <a:close/>
                <a:moveTo>
                  <a:pt x="97" y="54"/>
                </a:moveTo>
                <a:cubicBezTo>
                  <a:pt x="99" y="54"/>
                  <a:pt x="102" y="55"/>
                  <a:pt x="104" y="55"/>
                </a:cubicBezTo>
                <a:cubicBezTo>
                  <a:pt x="106" y="55"/>
                  <a:pt x="109" y="55"/>
                  <a:pt x="111" y="55"/>
                </a:cubicBezTo>
                <a:cubicBezTo>
                  <a:pt x="111" y="55"/>
                  <a:pt x="111" y="55"/>
                  <a:pt x="111" y="54"/>
                </a:cubicBezTo>
                <a:cubicBezTo>
                  <a:pt x="110" y="50"/>
                  <a:pt x="109" y="45"/>
                  <a:pt x="107" y="40"/>
                </a:cubicBezTo>
                <a:cubicBezTo>
                  <a:pt x="107" y="40"/>
                  <a:pt x="106" y="40"/>
                  <a:pt x="106" y="39"/>
                </a:cubicBezTo>
                <a:cubicBezTo>
                  <a:pt x="104" y="39"/>
                  <a:pt x="102" y="39"/>
                  <a:pt x="100" y="39"/>
                </a:cubicBezTo>
                <a:cubicBezTo>
                  <a:pt x="97" y="38"/>
                  <a:pt x="93" y="38"/>
                  <a:pt x="90" y="38"/>
                </a:cubicBezTo>
                <a:cubicBezTo>
                  <a:pt x="90" y="38"/>
                  <a:pt x="89" y="39"/>
                  <a:pt x="89" y="39"/>
                </a:cubicBezTo>
                <a:cubicBezTo>
                  <a:pt x="92" y="44"/>
                  <a:pt x="95" y="49"/>
                  <a:pt x="97" y="54"/>
                </a:cubicBezTo>
                <a:close/>
                <a:moveTo>
                  <a:pt x="66" y="118"/>
                </a:moveTo>
                <a:cubicBezTo>
                  <a:pt x="66" y="118"/>
                  <a:pt x="66" y="117"/>
                  <a:pt x="67" y="117"/>
                </a:cubicBezTo>
                <a:cubicBezTo>
                  <a:pt x="68" y="116"/>
                  <a:pt x="70" y="115"/>
                  <a:pt x="72" y="114"/>
                </a:cubicBezTo>
                <a:cubicBezTo>
                  <a:pt x="77" y="112"/>
                  <a:pt x="82" y="110"/>
                  <a:pt x="88" y="110"/>
                </a:cubicBezTo>
                <a:cubicBezTo>
                  <a:pt x="88" y="109"/>
                  <a:pt x="89" y="109"/>
                  <a:pt x="89" y="109"/>
                </a:cubicBezTo>
                <a:cubicBezTo>
                  <a:pt x="90" y="109"/>
                  <a:pt x="90" y="109"/>
                  <a:pt x="91" y="109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92" y="109"/>
                  <a:pt x="93" y="109"/>
                  <a:pt x="93" y="109"/>
                </a:cubicBezTo>
                <a:cubicBezTo>
                  <a:pt x="93" y="108"/>
                  <a:pt x="94" y="108"/>
                  <a:pt x="94" y="107"/>
                </a:cubicBezTo>
                <a:cubicBezTo>
                  <a:pt x="93" y="107"/>
                  <a:pt x="93" y="107"/>
                  <a:pt x="92" y="107"/>
                </a:cubicBezTo>
                <a:cubicBezTo>
                  <a:pt x="86" y="105"/>
                  <a:pt x="79" y="104"/>
                  <a:pt x="72" y="102"/>
                </a:cubicBezTo>
                <a:cubicBezTo>
                  <a:pt x="72" y="102"/>
                  <a:pt x="71" y="102"/>
                  <a:pt x="71" y="102"/>
                </a:cubicBezTo>
                <a:cubicBezTo>
                  <a:pt x="69" y="102"/>
                  <a:pt x="67" y="103"/>
                  <a:pt x="65" y="103"/>
                </a:cubicBezTo>
                <a:cubicBezTo>
                  <a:pt x="64" y="103"/>
                  <a:pt x="63" y="103"/>
                  <a:pt x="63" y="103"/>
                </a:cubicBezTo>
                <a:cubicBezTo>
                  <a:pt x="63" y="104"/>
                  <a:pt x="64" y="105"/>
                  <a:pt x="64" y="106"/>
                </a:cubicBezTo>
                <a:cubicBezTo>
                  <a:pt x="64" y="108"/>
                  <a:pt x="64" y="110"/>
                  <a:pt x="64" y="113"/>
                </a:cubicBezTo>
                <a:cubicBezTo>
                  <a:pt x="65" y="114"/>
                  <a:pt x="65" y="116"/>
                  <a:pt x="66" y="118"/>
                </a:cubicBezTo>
                <a:close/>
                <a:moveTo>
                  <a:pt x="153" y="168"/>
                </a:moveTo>
                <a:cubicBezTo>
                  <a:pt x="148" y="167"/>
                  <a:pt x="144" y="165"/>
                  <a:pt x="141" y="163"/>
                </a:cubicBezTo>
                <a:cubicBezTo>
                  <a:pt x="138" y="164"/>
                  <a:pt x="135" y="166"/>
                  <a:pt x="132" y="168"/>
                </a:cubicBezTo>
                <a:cubicBezTo>
                  <a:pt x="135" y="173"/>
                  <a:pt x="138" y="177"/>
                  <a:pt x="142" y="181"/>
                </a:cubicBezTo>
                <a:cubicBezTo>
                  <a:pt x="145" y="180"/>
                  <a:pt x="149" y="178"/>
                  <a:pt x="152" y="177"/>
                </a:cubicBezTo>
                <a:cubicBezTo>
                  <a:pt x="153" y="176"/>
                  <a:pt x="153" y="176"/>
                  <a:pt x="153" y="176"/>
                </a:cubicBezTo>
                <a:cubicBezTo>
                  <a:pt x="153" y="173"/>
                  <a:pt x="153" y="171"/>
                  <a:pt x="153" y="169"/>
                </a:cubicBezTo>
                <a:cubicBezTo>
                  <a:pt x="153" y="169"/>
                  <a:pt x="153" y="169"/>
                  <a:pt x="153" y="168"/>
                </a:cubicBezTo>
                <a:close/>
                <a:moveTo>
                  <a:pt x="75" y="44"/>
                </a:moveTo>
                <a:cubicBezTo>
                  <a:pt x="75" y="44"/>
                  <a:pt x="75" y="45"/>
                  <a:pt x="75" y="45"/>
                </a:cubicBezTo>
                <a:cubicBezTo>
                  <a:pt x="76" y="47"/>
                  <a:pt x="77" y="49"/>
                  <a:pt x="78" y="51"/>
                </a:cubicBezTo>
                <a:cubicBezTo>
                  <a:pt x="78" y="51"/>
                  <a:pt x="78" y="52"/>
                  <a:pt x="78" y="52"/>
                </a:cubicBezTo>
                <a:cubicBezTo>
                  <a:pt x="80" y="54"/>
                  <a:pt x="82" y="55"/>
                  <a:pt x="84" y="57"/>
                </a:cubicBezTo>
                <a:cubicBezTo>
                  <a:pt x="84" y="57"/>
                  <a:pt x="84" y="57"/>
                  <a:pt x="85" y="57"/>
                </a:cubicBezTo>
                <a:cubicBezTo>
                  <a:pt x="87" y="57"/>
                  <a:pt x="88" y="56"/>
                  <a:pt x="90" y="56"/>
                </a:cubicBezTo>
                <a:cubicBezTo>
                  <a:pt x="92" y="55"/>
                  <a:pt x="93" y="55"/>
                  <a:pt x="95" y="55"/>
                </a:cubicBezTo>
                <a:cubicBezTo>
                  <a:pt x="95" y="54"/>
                  <a:pt x="95" y="54"/>
                  <a:pt x="95" y="54"/>
                </a:cubicBezTo>
                <a:cubicBezTo>
                  <a:pt x="94" y="52"/>
                  <a:pt x="93" y="50"/>
                  <a:pt x="93" y="49"/>
                </a:cubicBezTo>
                <a:cubicBezTo>
                  <a:pt x="91" y="46"/>
                  <a:pt x="89" y="42"/>
                  <a:pt x="87" y="39"/>
                </a:cubicBezTo>
                <a:cubicBezTo>
                  <a:pt x="87" y="39"/>
                  <a:pt x="87" y="39"/>
                  <a:pt x="86" y="39"/>
                </a:cubicBezTo>
                <a:cubicBezTo>
                  <a:pt x="85" y="39"/>
                  <a:pt x="84" y="39"/>
                  <a:pt x="82" y="39"/>
                </a:cubicBezTo>
                <a:cubicBezTo>
                  <a:pt x="82" y="39"/>
                  <a:pt x="81" y="40"/>
                  <a:pt x="81" y="40"/>
                </a:cubicBezTo>
                <a:cubicBezTo>
                  <a:pt x="79" y="41"/>
                  <a:pt x="77" y="43"/>
                  <a:pt x="75" y="44"/>
                </a:cubicBezTo>
                <a:cubicBezTo>
                  <a:pt x="75" y="44"/>
                  <a:pt x="75" y="44"/>
                  <a:pt x="75" y="44"/>
                </a:cubicBezTo>
                <a:close/>
                <a:moveTo>
                  <a:pt x="139" y="201"/>
                </a:moveTo>
                <a:cubicBezTo>
                  <a:pt x="133" y="199"/>
                  <a:pt x="129" y="195"/>
                  <a:pt x="126" y="190"/>
                </a:cubicBezTo>
                <a:cubicBezTo>
                  <a:pt x="123" y="190"/>
                  <a:pt x="121" y="191"/>
                  <a:pt x="118" y="191"/>
                </a:cubicBezTo>
                <a:cubicBezTo>
                  <a:pt x="118" y="196"/>
                  <a:pt x="118" y="201"/>
                  <a:pt x="118" y="206"/>
                </a:cubicBezTo>
                <a:cubicBezTo>
                  <a:pt x="126" y="206"/>
                  <a:pt x="132" y="204"/>
                  <a:pt x="139" y="201"/>
                </a:cubicBezTo>
                <a:close/>
                <a:moveTo>
                  <a:pt x="182" y="181"/>
                </a:moveTo>
                <a:cubicBezTo>
                  <a:pt x="176" y="180"/>
                  <a:pt x="170" y="178"/>
                  <a:pt x="166" y="174"/>
                </a:cubicBezTo>
                <a:cubicBezTo>
                  <a:pt x="164" y="175"/>
                  <a:pt x="163" y="176"/>
                  <a:pt x="162" y="176"/>
                </a:cubicBezTo>
                <a:cubicBezTo>
                  <a:pt x="163" y="183"/>
                  <a:pt x="162" y="188"/>
                  <a:pt x="159" y="194"/>
                </a:cubicBezTo>
                <a:cubicBezTo>
                  <a:pt x="160" y="194"/>
                  <a:pt x="161" y="194"/>
                  <a:pt x="162" y="194"/>
                </a:cubicBezTo>
                <a:cubicBezTo>
                  <a:pt x="169" y="190"/>
                  <a:pt x="175" y="186"/>
                  <a:pt x="181" y="182"/>
                </a:cubicBezTo>
                <a:cubicBezTo>
                  <a:pt x="181" y="182"/>
                  <a:pt x="182" y="181"/>
                  <a:pt x="182" y="181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79" y="57"/>
                  <a:pt x="78" y="55"/>
                  <a:pt x="77" y="53"/>
                </a:cubicBezTo>
                <a:cubicBezTo>
                  <a:pt x="77" y="53"/>
                  <a:pt x="76" y="53"/>
                  <a:pt x="76" y="52"/>
                </a:cubicBezTo>
                <a:cubicBezTo>
                  <a:pt x="74" y="51"/>
                  <a:pt x="72" y="49"/>
                  <a:pt x="70" y="48"/>
                </a:cubicBezTo>
                <a:cubicBezTo>
                  <a:pt x="69" y="47"/>
                  <a:pt x="67" y="46"/>
                  <a:pt x="66" y="45"/>
                </a:cubicBezTo>
                <a:cubicBezTo>
                  <a:pt x="61" y="48"/>
                  <a:pt x="56" y="52"/>
                  <a:pt x="52" y="57"/>
                </a:cubicBezTo>
                <a:cubicBezTo>
                  <a:pt x="52" y="57"/>
                  <a:pt x="53" y="57"/>
                  <a:pt x="53" y="57"/>
                </a:cubicBezTo>
                <a:cubicBezTo>
                  <a:pt x="58" y="56"/>
                  <a:pt x="64" y="57"/>
                  <a:pt x="69" y="58"/>
                </a:cubicBezTo>
                <a:cubicBezTo>
                  <a:pt x="72" y="59"/>
                  <a:pt x="75" y="60"/>
                  <a:pt x="77" y="61"/>
                </a:cubicBezTo>
                <a:cubicBezTo>
                  <a:pt x="78" y="61"/>
                  <a:pt x="78" y="61"/>
                  <a:pt x="78" y="61"/>
                </a:cubicBezTo>
                <a:cubicBezTo>
                  <a:pt x="79" y="60"/>
                  <a:pt x="80" y="60"/>
                  <a:pt x="80" y="59"/>
                </a:cubicBezTo>
                <a:close/>
                <a:moveTo>
                  <a:pt x="98" y="150"/>
                </a:moveTo>
                <a:cubicBezTo>
                  <a:pt x="95" y="157"/>
                  <a:pt x="93" y="164"/>
                  <a:pt x="92" y="171"/>
                </a:cubicBezTo>
                <a:cubicBezTo>
                  <a:pt x="94" y="172"/>
                  <a:pt x="102" y="172"/>
                  <a:pt x="103" y="172"/>
                </a:cubicBezTo>
                <a:cubicBezTo>
                  <a:pt x="103" y="172"/>
                  <a:pt x="103" y="171"/>
                  <a:pt x="103" y="171"/>
                </a:cubicBezTo>
                <a:cubicBezTo>
                  <a:pt x="104" y="169"/>
                  <a:pt x="104" y="166"/>
                  <a:pt x="104" y="163"/>
                </a:cubicBezTo>
                <a:cubicBezTo>
                  <a:pt x="104" y="160"/>
                  <a:pt x="105" y="157"/>
                  <a:pt x="105" y="155"/>
                </a:cubicBezTo>
                <a:cubicBezTo>
                  <a:pt x="105" y="154"/>
                  <a:pt x="105" y="154"/>
                  <a:pt x="105" y="153"/>
                </a:cubicBezTo>
                <a:cubicBezTo>
                  <a:pt x="104" y="153"/>
                  <a:pt x="104" y="152"/>
                  <a:pt x="105" y="152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3" y="150"/>
                  <a:pt x="101" y="150"/>
                  <a:pt x="98" y="150"/>
                </a:cubicBezTo>
                <a:close/>
                <a:moveTo>
                  <a:pt x="58" y="99"/>
                </a:moveTo>
                <a:cubicBezTo>
                  <a:pt x="56" y="98"/>
                  <a:pt x="54" y="97"/>
                  <a:pt x="51" y="96"/>
                </a:cubicBezTo>
                <a:cubicBezTo>
                  <a:pt x="51" y="96"/>
                  <a:pt x="51" y="96"/>
                  <a:pt x="51" y="97"/>
                </a:cubicBezTo>
                <a:cubicBezTo>
                  <a:pt x="45" y="98"/>
                  <a:pt x="40" y="99"/>
                  <a:pt x="35" y="101"/>
                </a:cubicBezTo>
                <a:cubicBezTo>
                  <a:pt x="35" y="102"/>
                  <a:pt x="35" y="102"/>
                  <a:pt x="35" y="103"/>
                </a:cubicBezTo>
                <a:cubicBezTo>
                  <a:pt x="35" y="105"/>
                  <a:pt x="34" y="108"/>
                  <a:pt x="34" y="111"/>
                </a:cubicBezTo>
                <a:cubicBezTo>
                  <a:pt x="34" y="111"/>
                  <a:pt x="34" y="112"/>
                  <a:pt x="34" y="112"/>
                </a:cubicBezTo>
                <a:cubicBezTo>
                  <a:pt x="38" y="110"/>
                  <a:pt x="42" y="108"/>
                  <a:pt x="46" y="107"/>
                </a:cubicBezTo>
                <a:cubicBezTo>
                  <a:pt x="50" y="105"/>
                  <a:pt x="54" y="104"/>
                  <a:pt x="58" y="103"/>
                </a:cubicBezTo>
                <a:cubicBezTo>
                  <a:pt x="58" y="101"/>
                  <a:pt x="58" y="100"/>
                  <a:pt x="58" y="99"/>
                </a:cubicBezTo>
                <a:close/>
                <a:moveTo>
                  <a:pt x="54" y="153"/>
                </a:moveTo>
                <a:cubicBezTo>
                  <a:pt x="54" y="151"/>
                  <a:pt x="55" y="149"/>
                  <a:pt x="56" y="147"/>
                </a:cubicBezTo>
                <a:cubicBezTo>
                  <a:pt x="56" y="145"/>
                  <a:pt x="57" y="143"/>
                  <a:pt x="58" y="140"/>
                </a:cubicBezTo>
                <a:cubicBezTo>
                  <a:pt x="59" y="137"/>
                  <a:pt x="61" y="133"/>
                  <a:pt x="64" y="13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29"/>
                  <a:pt x="64" y="129"/>
                  <a:pt x="64" y="130"/>
                </a:cubicBezTo>
                <a:cubicBezTo>
                  <a:pt x="59" y="131"/>
                  <a:pt x="54" y="133"/>
                  <a:pt x="49" y="134"/>
                </a:cubicBezTo>
                <a:cubicBezTo>
                  <a:pt x="49" y="134"/>
                  <a:pt x="49" y="135"/>
                  <a:pt x="48" y="135"/>
                </a:cubicBezTo>
                <a:cubicBezTo>
                  <a:pt x="47" y="137"/>
                  <a:pt x="46" y="138"/>
                  <a:pt x="44" y="140"/>
                </a:cubicBezTo>
                <a:cubicBezTo>
                  <a:pt x="44" y="140"/>
                  <a:pt x="44" y="140"/>
                  <a:pt x="44" y="140"/>
                </a:cubicBezTo>
                <a:cubicBezTo>
                  <a:pt x="47" y="145"/>
                  <a:pt x="50" y="149"/>
                  <a:pt x="54" y="153"/>
                </a:cubicBezTo>
                <a:close/>
                <a:moveTo>
                  <a:pt x="19" y="108"/>
                </a:moveTo>
                <a:cubicBezTo>
                  <a:pt x="19" y="108"/>
                  <a:pt x="20" y="108"/>
                  <a:pt x="20" y="108"/>
                </a:cubicBezTo>
                <a:cubicBezTo>
                  <a:pt x="23" y="105"/>
                  <a:pt x="27" y="103"/>
                  <a:pt x="31" y="101"/>
                </a:cubicBezTo>
                <a:cubicBezTo>
                  <a:pt x="32" y="101"/>
                  <a:pt x="32" y="101"/>
                  <a:pt x="32" y="100"/>
                </a:cubicBezTo>
                <a:cubicBezTo>
                  <a:pt x="32" y="98"/>
                  <a:pt x="33" y="96"/>
                  <a:pt x="33" y="93"/>
                </a:cubicBezTo>
                <a:cubicBezTo>
                  <a:pt x="33" y="92"/>
                  <a:pt x="33" y="90"/>
                  <a:pt x="34" y="89"/>
                </a:cubicBezTo>
                <a:cubicBezTo>
                  <a:pt x="32" y="88"/>
                  <a:pt x="31" y="88"/>
                  <a:pt x="30" y="87"/>
                </a:cubicBezTo>
                <a:cubicBezTo>
                  <a:pt x="26" y="89"/>
                  <a:pt x="23" y="91"/>
                  <a:pt x="20" y="94"/>
                </a:cubicBezTo>
                <a:cubicBezTo>
                  <a:pt x="20" y="94"/>
                  <a:pt x="20" y="94"/>
                  <a:pt x="20" y="95"/>
                </a:cubicBezTo>
                <a:cubicBezTo>
                  <a:pt x="20" y="99"/>
                  <a:pt x="19" y="103"/>
                  <a:pt x="19" y="107"/>
                </a:cubicBezTo>
                <a:cubicBezTo>
                  <a:pt x="19" y="107"/>
                  <a:pt x="19" y="108"/>
                  <a:pt x="19" y="108"/>
                </a:cubicBezTo>
                <a:close/>
                <a:moveTo>
                  <a:pt x="149" y="192"/>
                </a:moveTo>
                <a:cubicBezTo>
                  <a:pt x="147" y="190"/>
                  <a:pt x="145" y="188"/>
                  <a:pt x="143" y="186"/>
                </a:cubicBezTo>
                <a:cubicBezTo>
                  <a:pt x="143" y="185"/>
                  <a:pt x="143" y="185"/>
                  <a:pt x="142" y="186"/>
                </a:cubicBezTo>
                <a:cubicBezTo>
                  <a:pt x="138" y="187"/>
                  <a:pt x="133" y="188"/>
                  <a:pt x="129" y="189"/>
                </a:cubicBezTo>
                <a:cubicBezTo>
                  <a:pt x="129" y="189"/>
                  <a:pt x="128" y="189"/>
                  <a:pt x="128" y="189"/>
                </a:cubicBezTo>
                <a:cubicBezTo>
                  <a:pt x="130" y="191"/>
                  <a:pt x="131" y="193"/>
                  <a:pt x="133" y="195"/>
                </a:cubicBezTo>
                <a:cubicBezTo>
                  <a:pt x="135" y="198"/>
                  <a:pt x="138" y="199"/>
                  <a:pt x="142" y="200"/>
                </a:cubicBezTo>
                <a:cubicBezTo>
                  <a:pt x="142" y="200"/>
                  <a:pt x="143" y="200"/>
                  <a:pt x="143" y="200"/>
                </a:cubicBezTo>
                <a:cubicBezTo>
                  <a:pt x="145" y="199"/>
                  <a:pt x="147" y="199"/>
                  <a:pt x="149" y="198"/>
                </a:cubicBezTo>
                <a:cubicBezTo>
                  <a:pt x="150" y="197"/>
                  <a:pt x="151" y="197"/>
                  <a:pt x="152" y="198"/>
                </a:cubicBezTo>
                <a:cubicBezTo>
                  <a:pt x="152" y="198"/>
                  <a:pt x="152" y="198"/>
                  <a:pt x="152" y="198"/>
                </a:cubicBezTo>
                <a:cubicBezTo>
                  <a:pt x="153" y="198"/>
                  <a:pt x="154" y="197"/>
                  <a:pt x="155" y="196"/>
                </a:cubicBezTo>
                <a:cubicBezTo>
                  <a:pt x="154" y="195"/>
                  <a:pt x="152" y="194"/>
                  <a:pt x="151" y="193"/>
                </a:cubicBezTo>
                <a:cubicBezTo>
                  <a:pt x="151" y="193"/>
                  <a:pt x="151" y="193"/>
                  <a:pt x="151" y="194"/>
                </a:cubicBezTo>
                <a:cubicBezTo>
                  <a:pt x="149" y="196"/>
                  <a:pt x="147" y="198"/>
                  <a:pt x="144" y="199"/>
                </a:cubicBezTo>
                <a:cubicBezTo>
                  <a:pt x="143" y="200"/>
                  <a:pt x="143" y="200"/>
                  <a:pt x="142" y="200"/>
                </a:cubicBezTo>
                <a:cubicBezTo>
                  <a:pt x="142" y="199"/>
                  <a:pt x="141" y="199"/>
                  <a:pt x="141" y="198"/>
                </a:cubicBezTo>
                <a:cubicBezTo>
                  <a:pt x="141" y="197"/>
                  <a:pt x="141" y="197"/>
                  <a:pt x="142" y="196"/>
                </a:cubicBezTo>
                <a:cubicBezTo>
                  <a:pt x="143" y="196"/>
                  <a:pt x="144" y="196"/>
                  <a:pt x="145" y="195"/>
                </a:cubicBezTo>
                <a:cubicBezTo>
                  <a:pt x="147" y="194"/>
                  <a:pt x="148" y="193"/>
                  <a:pt x="149" y="192"/>
                </a:cubicBezTo>
                <a:close/>
                <a:moveTo>
                  <a:pt x="126" y="185"/>
                </a:moveTo>
                <a:cubicBezTo>
                  <a:pt x="129" y="185"/>
                  <a:pt x="138" y="183"/>
                  <a:pt x="140" y="182"/>
                </a:cubicBezTo>
                <a:cubicBezTo>
                  <a:pt x="136" y="178"/>
                  <a:pt x="133" y="173"/>
                  <a:pt x="130" y="169"/>
                </a:cubicBezTo>
                <a:cubicBezTo>
                  <a:pt x="127" y="170"/>
                  <a:pt x="124" y="171"/>
                  <a:pt x="120" y="172"/>
                </a:cubicBezTo>
                <a:cubicBezTo>
                  <a:pt x="122" y="177"/>
                  <a:pt x="124" y="181"/>
                  <a:pt x="126" y="185"/>
                </a:cubicBezTo>
                <a:close/>
                <a:moveTo>
                  <a:pt x="146" y="4"/>
                </a:moveTo>
                <a:cubicBezTo>
                  <a:pt x="148" y="5"/>
                  <a:pt x="149" y="8"/>
                  <a:pt x="150" y="10"/>
                </a:cubicBezTo>
                <a:cubicBezTo>
                  <a:pt x="150" y="10"/>
                  <a:pt x="151" y="11"/>
                  <a:pt x="151" y="11"/>
                </a:cubicBezTo>
                <a:cubicBezTo>
                  <a:pt x="153" y="12"/>
                  <a:pt x="156" y="13"/>
                  <a:pt x="158" y="14"/>
                </a:cubicBezTo>
                <a:cubicBezTo>
                  <a:pt x="164" y="17"/>
                  <a:pt x="170" y="21"/>
                  <a:pt x="176" y="26"/>
                </a:cubicBezTo>
                <a:cubicBezTo>
                  <a:pt x="176" y="26"/>
                  <a:pt x="176" y="26"/>
                  <a:pt x="176" y="26"/>
                </a:cubicBezTo>
                <a:cubicBezTo>
                  <a:pt x="176" y="24"/>
                  <a:pt x="176" y="23"/>
                  <a:pt x="175" y="21"/>
                </a:cubicBezTo>
                <a:cubicBezTo>
                  <a:pt x="175" y="20"/>
                  <a:pt x="174" y="19"/>
                  <a:pt x="172" y="19"/>
                </a:cubicBezTo>
                <a:cubicBezTo>
                  <a:pt x="172" y="18"/>
                  <a:pt x="171" y="18"/>
                  <a:pt x="170" y="18"/>
                </a:cubicBezTo>
                <a:cubicBezTo>
                  <a:pt x="170" y="18"/>
                  <a:pt x="170" y="18"/>
                  <a:pt x="169" y="18"/>
                </a:cubicBezTo>
                <a:cubicBezTo>
                  <a:pt x="168" y="18"/>
                  <a:pt x="167" y="17"/>
                  <a:pt x="167" y="16"/>
                </a:cubicBezTo>
                <a:cubicBezTo>
                  <a:pt x="168" y="15"/>
                  <a:pt x="169" y="14"/>
                  <a:pt x="170" y="14"/>
                </a:cubicBezTo>
                <a:cubicBezTo>
                  <a:pt x="170" y="15"/>
                  <a:pt x="170" y="15"/>
                  <a:pt x="171" y="15"/>
                </a:cubicBezTo>
                <a:cubicBezTo>
                  <a:pt x="171" y="15"/>
                  <a:pt x="171" y="15"/>
                  <a:pt x="172" y="15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64" y="9"/>
                  <a:pt x="155" y="5"/>
                  <a:pt x="146" y="4"/>
                </a:cubicBezTo>
                <a:close/>
                <a:moveTo>
                  <a:pt x="148" y="89"/>
                </a:moveTo>
                <a:cubicBezTo>
                  <a:pt x="153" y="87"/>
                  <a:pt x="158" y="84"/>
                  <a:pt x="163" y="82"/>
                </a:cubicBezTo>
                <a:cubicBezTo>
                  <a:pt x="161" y="77"/>
                  <a:pt x="158" y="73"/>
                  <a:pt x="155" y="69"/>
                </a:cubicBezTo>
                <a:cubicBezTo>
                  <a:pt x="154" y="70"/>
                  <a:pt x="153" y="71"/>
                  <a:pt x="153" y="72"/>
                </a:cubicBezTo>
                <a:cubicBezTo>
                  <a:pt x="151" y="76"/>
                  <a:pt x="149" y="79"/>
                  <a:pt x="146" y="82"/>
                </a:cubicBezTo>
                <a:cubicBezTo>
                  <a:pt x="146" y="82"/>
                  <a:pt x="146" y="83"/>
                  <a:pt x="146" y="83"/>
                </a:cubicBezTo>
                <a:cubicBezTo>
                  <a:pt x="146" y="84"/>
                  <a:pt x="146" y="83"/>
                  <a:pt x="146" y="85"/>
                </a:cubicBezTo>
                <a:cubicBezTo>
                  <a:pt x="146" y="85"/>
                  <a:pt x="146" y="85"/>
                  <a:pt x="146" y="85"/>
                </a:cubicBezTo>
                <a:cubicBezTo>
                  <a:pt x="147" y="86"/>
                  <a:pt x="148" y="88"/>
                  <a:pt x="148" y="89"/>
                </a:cubicBezTo>
                <a:close/>
                <a:moveTo>
                  <a:pt x="178" y="19"/>
                </a:moveTo>
                <a:cubicBezTo>
                  <a:pt x="178" y="20"/>
                  <a:pt x="178" y="21"/>
                  <a:pt x="178" y="22"/>
                </a:cubicBezTo>
                <a:cubicBezTo>
                  <a:pt x="178" y="24"/>
                  <a:pt x="178" y="25"/>
                  <a:pt x="178" y="27"/>
                </a:cubicBezTo>
                <a:cubicBezTo>
                  <a:pt x="178" y="28"/>
                  <a:pt x="178" y="28"/>
                  <a:pt x="179" y="29"/>
                </a:cubicBezTo>
                <a:cubicBezTo>
                  <a:pt x="180" y="31"/>
                  <a:pt x="182" y="32"/>
                  <a:pt x="183" y="34"/>
                </a:cubicBezTo>
                <a:cubicBezTo>
                  <a:pt x="186" y="37"/>
                  <a:pt x="188" y="41"/>
                  <a:pt x="191" y="44"/>
                </a:cubicBezTo>
                <a:cubicBezTo>
                  <a:pt x="191" y="44"/>
                  <a:pt x="191" y="44"/>
                  <a:pt x="192" y="44"/>
                </a:cubicBezTo>
                <a:cubicBezTo>
                  <a:pt x="193" y="45"/>
                  <a:pt x="195" y="45"/>
                  <a:pt x="196" y="45"/>
                </a:cubicBezTo>
                <a:cubicBezTo>
                  <a:pt x="198" y="45"/>
                  <a:pt x="199" y="47"/>
                  <a:pt x="200" y="48"/>
                </a:cubicBezTo>
                <a:cubicBezTo>
                  <a:pt x="200" y="49"/>
                  <a:pt x="200" y="49"/>
                  <a:pt x="201" y="50"/>
                </a:cubicBezTo>
                <a:cubicBezTo>
                  <a:pt x="195" y="38"/>
                  <a:pt x="187" y="28"/>
                  <a:pt x="178" y="19"/>
                </a:cubicBezTo>
                <a:close/>
                <a:moveTo>
                  <a:pt x="27" y="43"/>
                </a:moveTo>
                <a:cubicBezTo>
                  <a:pt x="27" y="43"/>
                  <a:pt x="27" y="43"/>
                  <a:pt x="27" y="43"/>
                </a:cubicBezTo>
                <a:cubicBezTo>
                  <a:pt x="30" y="42"/>
                  <a:pt x="33" y="41"/>
                  <a:pt x="37" y="40"/>
                </a:cubicBezTo>
                <a:cubicBezTo>
                  <a:pt x="37" y="40"/>
                  <a:pt x="38" y="39"/>
                  <a:pt x="38" y="39"/>
                </a:cubicBezTo>
                <a:cubicBezTo>
                  <a:pt x="43" y="34"/>
                  <a:pt x="47" y="29"/>
                  <a:pt x="53" y="26"/>
                </a:cubicBezTo>
                <a:cubicBezTo>
                  <a:pt x="56" y="24"/>
                  <a:pt x="59" y="23"/>
                  <a:pt x="62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0"/>
                  <a:pt x="59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3" y="21"/>
                  <a:pt x="49" y="24"/>
                  <a:pt x="46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8"/>
                  <a:pt x="45" y="28"/>
                </a:cubicBezTo>
                <a:cubicBezTo>
                  <a:pt x="44" y="30"/>
                  <a:pt x="43" y="30"/>
                  <a:pt x="42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36" y="33"/>
                  <a:pt x="31" y="38"/>
                  <a:pt x="27" y="43"/>
                </a:cubicBezTo>
                <a:close/>
                <a:moveTo>
                  <a:pt x="37" y="132"/>
                </a:moveTo>
                <a:cubicBezTo>
                  <a:pt x="35" y="126"/>
                  <a:pt x="34" y="121"/>
                  <a:pt x="33" y="115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28" y="118"/>
                  <a:pt x="25" y="121"/>
                  <a:pt x="22" y="125"/>
                </a:cubicBezTo>
                <a:cubicBezTo>
                  <a:pt x="21" y="126"/>
                  <a:pt x="21" y="126"/>
                  <a:pt x="21" y="126"/>
                </a:cubicBezTo>
                <a:cubicBezTo>
                  <a:pt x="22" y="127"/>
                  <a:pt x="22" y="128"/>
                  <a:pt x="22" y="130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24" y="130"/>
                  <a:pt x="24" y="131"/>
                  <a:pt x="24" y="131"/>
                </a:cubicBezTo>
                <a:cubicBezTo>
                  <a:pt x="28" y="132"/>
                  <a:pt x="32" y="132"/>
                  <a:pt x="36" y="132"/>
                </a:cubicBezTo>
                <a:cubicBezTo>
                  <a:pt x="36" y="132"/>
                  <a:pt x="37" y="132"/>
                  <a:pt x="37" y="132"/>
                </a:cubicBezTo>
                <a:close/>
                <a:moveTo>
                  <a:pt x="117" y="34"/>
                </a:moveTo>
                <a:cubicBezTo>
                  <a:pt x="117" y="33"/>
                  <a:pt x="117" y="33"/>
                  <a:pt x="117" y="33"/>
                </a:cubicBezTo>
                <a:cubicBezTo>
                  <a:pt x="116" y="28"/>
                  <a:pt x="115" y="24"/>
                  <a:pt x="113" y="20"/>
                </a:cubicBezTo>
                <a:cubicBezTo>
                  <a:pt x="113" y="19"/>
                  <a:pt x="113" y="18"/>
                  <a:pt x="112" y="18"/>
                </a:cubicBezTo>
                <a:cubicBezTo>
                  <a:pt x="108" y="18"/>
                  <a:pt x="103" y="18"/>
                  <a:pt x="99" y="18"/>
                </a:cubicBezTo>
                <a:cubicBezTo>
                  <a:pt x="99" y="18"/>
                  <a:pt x="99" y="18"/>
                  <a:pt x="98" y="18"/>
                </a:cubicBezTo>
                <a:cubicBezTo>
                  <a:pt x="98" y="18"/>
                  <a:pt x="98" y="18"/>
                  <a:pt x="99" y="18"/>
                </a:cubicBezTo>
                <a:cubicBezTo>
                  <a:pt x="103" y="22"/>
                  <a:pt x="107" y="27"/>
                  <a:pt x="110" y="32"/>
                </a:cubicBezTo>
                <a:cubicBezTo>
                  <a:pt x="110" y="32"/>
                  <a:pt x="110" y="33"/>
                  <a:pt x="111" y="33"/>
                </a:cubicBezTo>
                <a:cubicBezTo>
                  <a:pt x="112" y="33"/>
                  <a:pt x="114" y="33"/>
                  <a:pt x="116" y="33"/>
                </a:cubicBezTo>
                <a:cubicBezTo>
                  <a:pt x="116" y="33"/>
                  <a:pt x="117" y="33"/>
                  <a:pt x="117" y="34"/>
                </a:cubicBezTo>
                <a:close/>
                <a:moveTo>
                  <a:pt x="168" y="110"/>
                </a:moveTo>
                <a:cubicBezTo>
                  <a:pt x="168" y="110"/>
                  <a:pt x="168" y="110"/>
                  <a:pt x="168" y="110"/>
                </a:cubicBezTo>
                <a:cubicBezTo>
                  <a:pt x="166" y="110"/>
                  <a:pt x="164" y="110"/>
                  <a:pt x="162" y="110"/>
                </a:cubicBezTo>
                <a:cubicBezTo>
                  <a:pt x="158" y="110"/>
                  <a:pt x="155" y="110"/>
                  <a:pt x="152" y="110"/>
                </a:cubicBezTo>
                <a:cubicBezTo>
                  <a:pt x="152" y="110"/>
                  <a:pt x="151" y="110"/>
                  <a:pt x="151" y="110"/>
                </a:cubicBezTo>
                <a:cubicBezTo>
                  <a:pt x="151" y="113"/>
                  <a:pt x="150" y="115"/>
                  <a:pt x="150" y="117"/>
                </a:cubicBezTo>
                <a:cubicBezTo>
                  <a:pt x="155" y="118"/>
                  <a:pt x="160" y="120"/>
                  <a:pt x="166" y="122"/>
                </a:cubicBezTo>
                <a:cubicBezTo>
                  <a:pt x="166" y="120"/>
                  <a:pt x="168" y="112"/>
                  <a:pt x="168" y="110"/>
                </a:cubicBezTo>
                <a:close/>
                <a:moveTo>
                  <a:pt x="21" y="123"/>
                </a:moveTo>
                <a:cubicBezTo>
                  <a:pt x="21" y="123"/>
                  <a:pt x="21" y="123"/>
                  <a:pt x="21" y="123"/>
                </a:cubicBezTo>
                <a:cubicBezTo>
                  <a:pt x="24" y="119"/>
                  <a:pt x="28" y="116"/>
                  <a:pt x="32" y="113"/>
                </a:cubicBezTo>
                <a:cubicBezTo>
                  <a:pt x="32" y="110"/>
                  <a:pt x="32" y="106"/>
                  <a:pt x="32" y="103"/>
                </a:cubicBezTo>
                <a:cubicBezTo>
                  <a:pt x="32" y="103"/>
                  <a:pt x="31" y="103"/>
                  <a:pt x="31" y="103"/>
                </a:cubicBezTo>
                <a:cubicBezTo>
                  <a:pt x="30" y="104"/>
                  <a:pt x="28" y="105"/>
                  <a:pt x="26" y="106"/>
                </a:cubicBezTo>
                <a:cubicBezTo>
                  <a:pt x="24" y="107"/>
                  <a:pt x="22" y="108"/>
                  <a:pt x="20" y="110"/>
                </a:cubicBezTo>
                <a:cubicBezTo>
                  <a:pt x="19" y="110"/>
                  <a:pt x="19" y="111"/>
                  <a:pt x="19" y="112"/>
                </a:cubicBezTo>
                <a:cubicBezTo>
                  <a:pt x="19" y="113"/>
                  <a:pt x="20" y="114"/>
                  <a:pt x="20" y="116"/>
                </a:cubicBezTo>
                <a:cubicBezTo>
                  <a:pt x="20" y="118"/>
                  <a:pt x="20" y="120"/>
                  <a:pt x="21" y="123"/>
                </a:cubicBezTo>
                <a:close/>
                <a:moveTo>
                  <a:pt x="118" y="151"/>
                </a:moveTo>
                <a:cubicBezTo>
                  <a:pt x="118" y="151"/>
                  <a:pt x="118" y="151"/>
                  <a:pt x="118" y="152"/>
                </a:cubicBezTo>
                <a:cubicBezTo>
                  <a:pt x="118" y="155"/>
                  <a:pt x="118" y="158"/>
                  <a:pt x="118" y="161"/>
                </a:cubicBezTo>
                <a:cubicBezTo>
                  <a:pt x="118" y="163"/>
                  <a:pt x="118" y="164"/>
                  <a:pt x="118" y="166"/>
                </a:cubicBezTo>
                <a:cubicBezTo>
                  <a:pt x="119" y="167"/>
                  <a:pt x="119" y="168"/>
                  <a:pt x="119" y="170"/>
                </a:cubicBezTo>
                <a:cubicBezTo>
                  <a:pt x="119" y="170"/>
                  <a:pt x="119" y="170"/>
                  <a:pt x="120" y="170"/>
                </a:cubicBezTo>
                <a:cubicBezTo>
                  <a:pt x="123" y="169"/>
                  <a:pt x="126" y="168"/>
                  <a:pt x="129" y="166"/>
                </a:cubicBezTo>
                <a:cubicBezTo>
                  <a:pt x="126" y="161"/>
                  <a:pt x="124" y="155"/>
                  <a:pt x="122" y="150"/>
                </a:cubicBezTo>
                <a:cubicBezTo>
                  <a:pt x="120" y="150"/>
                  <a:pt x="119" y="150"/>
                  <a:pt x="118" y="151"/>
                </a:cubicBezTo>
                <a:close/>
                <a:moveTo>
                  <a:pt x="26" y="138"/>
                </a:moveTo>
                <a:cubicBezTo>
                  <a:pt x="26" y="138"/>
                  <a:pt x="26" y="138"/>
                  <a:pt x="26" y="138"/>
                </a:cubicBezTo>
                <a:cubicBezTo>
                  <a:pt x="27" y="139"/>
                  <a:pt x="27" y="140"/>
                  <a:pt x="28" y="141"/>
                </a:cubicBezTo>
                <a:cubicBezTo>
                  <a:pt x="29" y="143"/>
                  <a:pt x="29" y="144"/>
                  <a:pt x="30" y="146"/>
                </a:cubicBezTo>
                <a:cubicBezTo>
                  <a:pt x="31" y="147"/>
                  <a:pt x="31" y="148"/>
                  <a:pt x="30" y="149"/>
                </a:cubicBezTo>
                <a:cubicBezTo>
                  <a:pt x="30" y="149"/>
                  <a:pt x="29" y="149"/>
                  <a:pt x="29" y="149"/>
                </a:cubicBezTo>
                <a:cubicBezTo>
                  <a:pt x="31" y="151"/>
                  <a:pt x="32" y="153"/>
                  <a:pt x="34" y="156"/>
                </a:cubicBezTo>
                <a:cubicBezTo>
                  <a:pt x="35" y="150"/>
                  <a:pt x="38" y="146"/>
                  <a:pt x="41" y="142"/>
                </a:cubicBezTo>
                <a:cubicBezTo>
                  <a:pt x="40" y="140"/>
                  <a:pt x="39" y="138"/>
                  <a:pt x="39" y="137"/>
                </a:cubicBezTo>
                <a:cubicBezTo>
                  <a:pt x="34" y="137"/>
                  <a:pt x="30" y="138"/>
                  <a:pt x="26" y="138"/>
                </a:cubicBezTo>
                <a:close/>
                <a:moveTo>
                  <a:pt x="91" y="68"/>
                </a:moveTo>
                <a:cubicBezTo>
                  <a:pt x="99" y="75"/>
                  <a:pt x="103" y="83"/>
                  <a:pt x="106" y="93"/>
                </a:cubicBezTo>
                <a:cubicBezTo>
                  <a:pt x="108" y="93"/>
                  <a:pt x="108" y="93"/>
                  <a:pt x="108" y="91"/>
                </a:cubicBezTo>
                <a:cubicBezTo>
                  <a:pt x="108" y="91"/>
                  <a:pt x="108" y="91"/>
                  <a:pt x="107" y="91"/>
                </a:cubicBezTo>
                <a:cubicBezTo>
                  <a:pt x="106" y="91"/>
                  <a:pt x="106" y="90"/>
                  <a:pt x="105" y="89"/>
                </a:cubicBezTo>
                <a:cubicBezTo>
                  <a:pt x="105" y="89"/>
                  <a:pt x="105" y="88"/>
                  <a:pt x="105" y="88"/>
                </a:cubicBezTo>
                <a:cubicBezTo>
                  <a:pt x="105" y="86"/>
                  <a:pt x="104" y="83"/>
                  <a:pt x="104" y="81"/>
                </a:cubicBezTo>
                <a:cubicBezTo>
                  <a:pt x="103" y="79"/>
                  <a:pt x="102" y="76"/>
                  <a:pt x="101" y="73"/>
                </a:cubicBezTo>
                <a:cubicBezTo>
                  <a:pt x="100" y="69"/>
                  <a:pt x="98" y="65"/>
                  <a:pt x="97" y="61"/>
                </a:cubicBezTo>
                <a:cubicBezTo>
                  <a:pt x="97" y="60"/>
                  <a:pt x="97" y="60"/>
                  <a:pt x="97" y="60"/>
                </a:cubicBezTo>
                <a:cubicBezTo>
                  <a:pt x="94" y="60"/>
                  <a:pt x="92" y="61"/>
                  <a:pt x="89" y="62"/>
                </a:cubicBezTo>
                <a:cubicBezTo>
                  <a:pt x="90" y="63"/>
                  <a:pt x="91" y="64"/>
                  <a:pt x="91" y="65"/>
                </a:cubicBezTo>
                <a:cubicBezTo>
                  <a:pt x="92" y="66"/>
                  <a:pt x="92" y="67"/>
                  <a:pt x="91" y="67"/>
                </a:cubicBezTo>
                <a:cubicBezTo>
                  <a:pt x="91" y="68"/>
                  <a:pt x="91" y="68"/>
                  <a:pt x="91" y="68"/>
                </a:cubicBezTo>
                <a:close/>
                <a:moveTo>
                  <a:pt x="66" y="274"/>
                </a:moveTo>
                <a:cubicBezTo>
                  <a:pt x="68" y="271"/>
                  <a:pt x="69" y="269"/>
                  <a:pt x="71" y="266"/>
                </a:cubicBezTo>
                <a:cubicBezTo>
                  <a:pt x="70" y="266"/>
                  <a:pt x="70" y="266"/>
                  <a:pt x="70" y="266"/>
                </a:cubicBezTo>
                <a:cubicBezTo>
                  <a:pt x="68" y="267"/>
                  <a:pt x="67" y="268"/>
                  <a:pt x="66" y="268"/>
                </a:cubicBezTo>
                <a:cubicBezTo>
                  <a:pt x="64" y="269"/>
                  <a:pt x="63" y="270"/>
                  <a:pt x="61" y="270"/>
                </a:cubicBezTo>
                <a:cubicBezTo>
                  <a:pt x="60" y="270"/>
                  <a:pt x="60" y="270"/>
                  <a:pt x="59" y="270"/>
                </a:cubicBezTo>
                <a:cubicBezTo>
                  <a:pt x="58" y="269"/>
                  <a:pt x="58" y="269"/>
                  <a:pt x="58" y="268"/>
                </a:cubicBezTo>
                <a:cubicBezTo>
                  <a:pt x="58" y="267"/>
                  <a:pt x="58" y="267"/>
                  <a:pt x="58" y="266"/>
                </a:cubicBezTo>
                <a:cubicBezTo>
                  <a:pt x="59" y="265"/>
                  <a:pt x="60" y="264"/>
                  <a:pt x="61" y="263"/>
                </a:cubicBezTo>
                <a:cubicBezTo>
                  <a:pt x="61" y="263"/>
                  <a:pt x="61" y="262"/>
                  <a:pt x="61" y="262"/>
                </a:cubicBezTo>
                <a:cubicBezTo>
                  <a:pt x="59" y="263"/>
                  <a:pt x="58" y="264"/>
                  <a:pt x="56" y="265"/>
                </a:cubicBezTo>
                <a:cubicBezTo>
                  <a:pt x="55" y="265"/>
                  <a:pt x="53" y="266"/>
                  <a:pt x="52" y="267"/>
                </a:cubicBezTo>
                <a:cubicBezTo>
                  <a:pt x="51" y="267"/>
                  <a:pt x="51" y="267"/>
                  <a:pt x="51" y="267"/>
                </a:cubicBezTo>
                <a:cubicBezTo>
                  <a:pt x="49" y="267"/>
                  <a:pt x="48" y="266"/>
                  <a:pt x="49" y="265"/>
                </a:cubicBezTo>
                <a:cubicBezTo>
                  <a:pt x="49" y="264"/>
                  <a:pt x="49" y="264"/>
                  <a:pt x="50" y="263"/>
                </a:cubicBezTo>
                <a:cubicBezTo>
                  <a:pt x="51" y="262"/>
                  <a:pt x="52" y="260"/>
                  <a:pt x="53" y="259"/>
                </a:cubicBezTo>
                <a:cubicBezTo>
                  <a:pt x="53" y="258"/>
                  <a:pt x="54" y="258"/>
                  <a:pt x="54" y="258"/>
                </a:cubicBezTo>
                <a:cubicBezTo>
                  <a:pt x="54" y="258"/>
                  <a:pt x="54" y="258"/>
                  <a:pt x="53" y="258"/>
                </a:cubicBezTo>
                <a:cubicBezTo>
                  <a:pt x="51" y="259"/>
                  <a:pt x="48" y="260"/>
                  <a:pt x="45" y="261"/>
                </a:cubicBezTo>
                <a:cubicBezTo>
                  <a:pt x="44" y="261"/>
                  <a:pt x="43" y="262"/>
                  <a:pt x="44" y="263"/>
                </a:cubicBezTo>
                <a:cubicBezTo>
                  <a:pt x="44" y="263"/>
                  <a:pt x="44" y="263"/>
                  <a:pt x="44" y="264"/>
                </a:cubicBezTo>
                <a:cubicBezTo>
                  <a:pt x="43" y="264"/>
                  <a:pt x="43" y="264"/>
                  <a:pt x="44" y="265"/>
                </a:cubicBezTo>
                <a:cubicBezTo>
                  <a:pt x="44" y="265"/>
                  <a:pt x="44" y="266"/>
                  <a:pt x="45" y="266"/>
                </a:cubicBezTo>
                <a:cubicBezTo>
                  <a:pt x="46" y="267"/>
                  <a:pt x="47" y="268"/>
                  <a:pt x="48" y="268"/>
                </a:cubicBezTo>
                <a:cubicBezTo>
                  <a:pt x="51" y="270"/>
                  <a:pt x="55" y="271"/>
                  <a:pt x="58" y="272"/>
                </a:cubicBezTo>
                <a:cubicBezTo>
                  <a:pt x="61" y="273"/>
                  <a:pt x="64" y="273"/>
                  <a:pt x="66" y="274"/>
                </a:cubicBezTo>
                <a:close/>
                <a:moveTo>
                  <a:pt x="147" y="203"/>
                </a:moveTo>
                <a:cubicBezTo>
                  <a:pt x="147" y="203"/>
                  <a:pt x="147" y="203"/>
                  <a:pt x="147" y="203"/>
                </a:cubicBezTo>
                <a:cubicBezTo>
                  <a:pt x="148" y="203"/>
                  <a:pt x="148" y="203"/>
                  <a:pt x="149" y="203"/>
                </a:cubicBezTo>
                <a:cubicBezTo>
                  <a:pt x="157" y="201"/>
                  <a:pt x="165" y="198"/>
                  <a:pt x="173" y="193"/>
                </a:cubicBezTo>
                <a:cubicBezTo>
                  <a:pt x="181" y="189"/>
                  <a:pt x="188" y="184"/>
                  <a:pt x="194" y="177"/>
                </a:cubicBezTo>
                <a:cubicBezTo>
                  <a:pt x="198" y="172"/>
                  <a:pt x="201" y="166"/>
                  <a:pt x="204" y="160"/>
                </a:cubicBezTo>
                <a:cubicBezTo>
                  <a:pt x="204" y="160"/>
                  <a:pt x="204" y="159"/>
                  <a:pt x="204" y="159"/>
                </a:cubicBezTo>
                <a:cubicBezTo>
                  <a:pt x="200" y="165"/>
                  <a:pt x="196" y="171"/>
                  <a:pt x="190" y="176"/>
                </a:cubicBezTo>
                <a:cubicBezTo>
                  <a:pt x="190" y="177"/>
                  <a:pt x="190" y="177"/>
                  <a:pt x="190" y="177"/>
                </a:cubicBezTo>
                <a:cubicBezTo>
                  <a:pt x="191" y="178"/>
                  <a:pt x="191" y="179"/>
                  <a:pt x="190" y="180"/>
                </a:cubicBezTo>
                <a:cubicBezTo>
                  <a:pt x="188" y="180"/>
                  <a:pt x="187" y="181"/>
                  <a:pt x="186" y="181"/>
                </a:cubicBezTo>
                <a:cubicBezTo>
                  <a:pt x="185" y="181"/>
                  <a:pt x="185" y="181"/>
                  <a:pt x="184" y="182"/>
                </a:cubicBezTo>
                <a:cubicBezTo>
                  <a:pt x="181" y="185"/>
                  <a:pt x="177" y="187"/>
                  <a:pt x="173" y="190"/>
                </a:cubicBezTo>
                <a:cubicBezTo>
                  <a:pt x="170" y="192"/>
                  <a:pt x="167" y="194"/>
                  <a:pt x="163" y="196"/>
                </a:cubicBezTo>
                <a:cubicBezTo>
                  <a:pt x="163" y="196"/>
                  <a:pt x="163" y="196"/>
                  <a:pt x="163" y="197"/>
                </a:cubicBezTo>
                <a:cubicBezTo>
                  <a:pt x="162" y="198"/>
                  <a:pt x="161" y="198"/>
                  <a:pt x="160" y="198"/>
                </a:cubicBezTo>
                <a:cubicBezTo>
                  <a:pt x="160" y="198"/>
                  <a:pt x="159" y="198"/>
                  <a:pt x="159" y="198"/>
                </a:cubicBezTo>
                <a:cubicBezTo>
                  <a:pt x="156" y="200"/>
                  <a:pt x="153" y="201"/>
                  <a:pt x="150" y="202"/>
                </a:cubicBezTo>
                <a:cubicBezTo>
                  <a:pt x="149" y="202"/>
                  <a:pt x="148" y="203"/>
                  <a:pt x="147" y="203"/>
                </a:cubicBezTo>
                <a:close/>
                <a:moveTo>
                  <a:pt x="92" y="186"/>
                </a:moveTo>
                <a:cubicBezTo>
                  <a:pt x="95" y="186"/>
                  <a:pt x="99" y="186"/>
                  <a:pt x="102" y="187"/>
                </a:cubicBezTo>
                <a:cubicBezTo>
                  <a:pt x="103" y="183"/>
                  <a:pt x="103" y="179"/>
                  <a:pt x="103" y="175"/>
                </a:cubicBezTo>
                <a:cubicBezTo>
                  <a:pt x="99" y="175"/>
                  <a:pt x="96" y="174"/>
                  <a:pt x="92" y="174"/>
                </a:cubicBezTo>
                <a:cubicBezTo>
                  <a:pt x="91" y="176"/>
                  <a:pt x="91" y="184"/>
                  <a:pt x="92" y="186"/>
                </a:cubicBezTo>
                <a:close/>
                <a:moveTo>
                  <a:pt x="124" y="35"/>
                </a:moveTo>
                <a:cubicBezTo>
                  <a:pt x="125" y="33"/>
                  <a:pt x="126" y="31"/>
                  <a:pt x="127" y="29"/>
                </a:cubicBezTo>
                <a:cubicBezTo>
                  <a:pt x="128" y="27"/>
                  <a:pt x="129" y="25"/>
                  <a:pt x="130" y="23"/>
                </a:cubicBezTo>
                <a:cubicBezTo>
                  <a:pt x="125" y="21"/>
                  <a:pt x="120" y="20"/>
                  <a:pt x="115" y="19"/>
                </a:cubicBezTo>
                <a:cubicBezTo>
                  <a:pt x="115" y="19"/>
                  <a:pt x="116" y="20"/>
                  <a:pt x="116" y="20"/>
                </a:cubicBezTo>
                <a:cubicBezTo>
                  <a:pt x="117" y="23"/>
                  <a:pt x="118" y="25"/>
                  <a:pt x="118" y="28"/>
                </a:cubicBezTo>
                <a:cubicBezTo>
                  <a:pt x="119" y="30"/>
                  <a:pt x="119" y="31"/>
                  <a:pt x="119" y="33"/>
                </a:cubicBezTo>
                <a:cubicBezTo>
                  <a:pt x="119" y="34"/>
                  <a:pt x="120" y="34"/>
                  <a:pt x="120" y="34"/>
                </a:cubicBezTo>
                <a:cubicBezTo>
                  <a:pt x="121" y="34"/>
                  <a:pt x="123" y="35"/>
                  <a:pt x="124" y="35"/>
                </a:cubicBezTo>
                <a:cubicBezTo>
                  <a:pt x="124" y="35"/>
                  <a:pt x="124" y="35"/>
                  <a:pt x="124" y="35"/>
                </a:cubicBezTo>
                <a:close/>
                <a:moveTo>
                  <a:pt x="177" y="32"/>
                </a:moveTo>
                <a:cubicBezTo>
                  <a:pt x="176" y="37"/>
                  <a:pt x="173" y="42"/>
                  <a:pt x="171" y="47"/>
                </a:cubicBezTo>
                <a:cubicBezTo>
                  <a:pt x="172" y="47"/>
                  <a:pt x="172" y="48"/>
                  <a:pt x="173" y="48"/>
                </a:cubicBezTo>
                <a:cubicBezTo>
                  <a:pt x="175" y="47"/>
                  <a:pt x="178" y="46"/>
                  <a:pt x="180" y="46"/>
                </a:cubicBezTo>
                <a:cubicBezTo>
                  <a:pt x="183" y="45"/>
                  <a:pt x="186" y="45"/>
                  <a:pt x="188" y="44"/>
                </a:cubicBezTo>
                <a:cubicBezTo>
                  <a:pt x="188" y="43"/>
                  <a:pt x="180" y="34"/>
                  <a:pt x="177" y="32"/>
                </a:cubicBezTo>
                <a:close/>
                <a:moveTo>
                  <a:pt x="158" y="55"/>
                </a:moveTo>
                <a:cubicBezTo>
                  <a:pt x="158" y="55"/>
                  <a:pt x="158" y="55"/>
                  <a:pt x="159" y="55"/>
                </a:cubicBezTo>
                <a:cubicBezTo>
                  <a:pt x="161" y="54"/>
                  <a:pt x="163" y="53"/>
                  <a:pt x="166" y="52"/>
                </a:cubicBezTo>
                <a:cubicBezTo>
                  <a:pt x="166" y="51"/>
                  <a:pt x="166" y="51"/>
                  <a:pt x="166" y="51"/>
                </a:cubicBezTo>
                <a:cubicBezTo>
                  <a:pt x="167" y="50"/>
                  <a:pt x="168" y="49"/>
                  <a:pt x="169" y="47"/>
                </a:cubicBezTo>
                <a:cubicBezTo>
                  <a:pt x="165" y="43"/>
                  <a:pt x="161" y="40"/>
                  <a:pt x="156" y="37"/>
                </a:cubicBezTo>
                <a:cubicBezTo>
                  <a:pt x="156" y="37"/>
                  <a:pt x="156" y="37"/>
                  <a:pt x="156" y="37"/>
                </a:cubicBezTo>
                <a:cubicBezTo>
                  <a:pt x="156" y="40"/>
                  <a:pt x="157" y="43"/>
                  <a:pt x="157" y="45"/>
                </a:cubicBezTo>
                <a:cubicBezTo>
                  <a:pt x="157" y="46"/>
                  <a:pt x="157" y="46"/>
                  <a:pt x="157" y="46"/>
                </a:cubicBezTo>
                <a:cubicBezTo>
                  <a:pt x="157" y="49"/>
                  <a:pt x="158" y="52"/>
                  <a:pt x="158" y="55"/>
                </a:cubicBezTo>
                <a:cubicBezTo>
                  <a:pt x="158" y="55"/>
                  <a:pt x="158" y="55"/>
                  <a:pt x="158" y="55"/>
                </a:cubicBezTo>
                <a:close/>
                <a:moveTo>
                  <a:pt x="124" y="149"/>
                </a:moveTo>
                <a:cubicBezTo>
                  <a:pt x="125" y="154"/>
                  <a:pt x="130" y="164"/>
                  <a:pt x="131" y="166"/>
                </a:cubicBezTo>
                <a:cubicBezTo>
                  <a:pt x="134" y="164"/>
                  <a:pt x="136" y="163"/>
                  <a:pt x="139" y="161"/>
                </a:cubicBezTo>
                <a:cubicBezTo>
                  <a:pt x="138" y="160"/>
                  <a:pt x="137" y="159"/>
                  <a:pt x="136" y="158"/>
                </a:cubicBezTo>
                <a:cubicBezTo>
                  <a:pt x="133" y="155"/>
                  <a:pt x="130" y="152"/>
                  <a:pt x="128" y="148"/>
                </a:cubicBezTo>
                <a:cubicBezTo>
                  <a:pt x="128" y="148"/>
                  <a:pt x="128" y="148"/>
                  <a:pt x="128" y="147"/>
                </a:cubicBezTo>
                <a:cubicBezTo>
                  <a:pt x="126" y="148"/>
                  <a:pt x="125" y="149"/>
                  <a:pt x="124" y="149"/>
                </a:cubicBezTo>
                <a:close/>
                <a:moveTo>
                  <a:pt x="83" y="34"/>
                </a:moveTo>
                <a:cubicBezTo>
                  <a:pt x="83" y="34"/>
                  <a:pt x="83" y="34"/>
                  <a:pt x="83" y="33"/>
                </a:cubicBezTo>
                <a:cubicBezTo>
                  <a:pt x="80" y="29"/>
                  <a:pt x="76" y="26"/>
                  <a:pt x="71" y="24"/>
                </a:cubicBezTo>
                <a:cubicBezTo>
                  <a:pt x="70" y="23"/>
                  <a:pt x="70" y="23"/>
                  <a:pt x="69" y="24"/>
                </a:cubicBezTo>
                <a:cubicBezTo>
                  <a:pt x="69" y="29"/>
                  <a:pt x="71" y="33"/>
                  <a:pt x="72" y="38"/>
                </a:cubicBezTo>
                <a:cubicBezTo>
                  <a:pt x="76" y="36"/>
                  <a:pt x="80" y="35"/>
                  <a:pt x="83" y="34"/>
                </a:cubicBezTo>
                <a:close/>
                <a:moveTo>
                  <a:pt x="17" y="113"/>
                </a:moveTo>
                <a:cubicBezTo>
                  <a:pt x="17" y="113"/>
                  <a:pt x="16" y="113"/>
                  <a:pt x="16" y="113"/>
                </a:cubicBezTo>
                <a:cubicBezTo>
                  <a:pt x="13" y="116"/>
                  <a:pt x="11" y="120"/>
                  <a:pt x="10" y="124"/>
                </a:cubicBezTo>
                <a:cubicBezTo>
                  <a:pt x="9" y="126"/>
                  <a:pt x="9" y="127"/>
                  <a:pt x="9" y="129"/>
                </a:cubicBezTo>
                <a:cubicBezTo>
                  <a:pt x="10" y="131"/>
                  <a:pt x="12" y="132"/>
                  <a:pt x="13" y="133"/>
                </a:cubicBezTo>
                <a:cubicBezTo>
                  <a:pt x="13" y="133"/>
                  <a:pt x="13" y="133"/>
                  <a:pt x="14" y="133"/>
                </a:cubicBezTo>
                <a:cubicBezTo>
                  <a:pt x="15" y="130"/>
                  <a:pt x="16" y="128"/>
                  <a:pt x="18" y="126"/>
                </a:cubicBezTo>
                <a:cubicBezTo>
                  <a:pt x="19" y="125"/>
                  <a:pt x="19" y="125"/>
                  <a:pt x="18" y="124"/>
                </a:cubicBezTo>
                <a:cubicBezTo>
                  <a:pt x="18" y="123"/>
                  <a:pt x="18" y="121"/>
                  <a:pt x="18" y="119"/>
                </a:cubicBezTo>
                <a:cubicBezTo>
                  <a:pt x="17" y="117"/>
                  <a:pt x="17" y="115"/>
                  <a:pt x="17" y="113"/>
                </a:cubicBezTo>
                <a:close/>
                <a:moveTo>
                  <a:pt x="214" y="96"/>
                </a:moveTo>
                <a:cubicBezTo>
                  <a:pt x="213" y="80"/>
                  <a:pt x="209" y="65"/>
                  <a:pt x="202" y="51"/>
                </a:cubicBezTo>
                <a:cubicBezTo>
                  <a:pt x="202" y="54"/>
                  <a:pt x="202" y="54"/>
                  <a:pt x="200" y="57"/>
                </a:cubicBezTo>
                <a:cubicBezTo>
                  <a:pt x="207" y="69"/>
                  <a:pt x="212" y="82"/>
                  <a:pt x="214" y="96"/>
                </a:cubicBezTo>
                <a:close/>
                <a:moveTo>
                  <a:pt x="165" y="81"/>
                </a:moveTo>
                <a:cubicBezTo>
                  <a:pt x="166" y="80"/>
                  <a:pt x="167" y="79"/>
                  <a:pt x="168" y="79"/>
                </a:cubicBezTo>
                <a:cubicBezTo>
                  <a:pt x="166" y="73"/>
                  <a:pt x="164" y="68"/>
                  <a:pt x="160" y="63"/>
                </a:cubicBezTo>
                <a:cubicBezTo>
                  <a:pt x="159" y="64"/>
                  <a:pt x="157" y="66"/>
                  <a:pt x="156" y="68"/>
                </a:cubicBezTo>
                <a:cubicBezTo>
                  <a:pt x="159" y="72"/>
                  <a:pt x="162" y="76"/>
                  <a:pt x="165" y="81"/>
                </a:cubicBezTo>
                <a:close/>
                <a:moveTo>
                  <a:pt x="92" y="191"/>
                </a:moveTo>
                <a:cubicBezTo>
                  <a:pt x="92" y="191"/>
                  <a:pt x="92" y="191"/>
                  <a:pt x="92" y="191"/>
                </a:cubicBezTo>
                <a:cubicBezTo>
                  <a:pt x="93" y="194"/>
                  <a:pt x="94" y="197"/>
                  <a:pt x="96" y="199"/>
                </a:cubicBezTo>
                <a:cubicBezTo>
                  <a:pt x="98" y="200"/>
                  <a:pt x="99" y="202"/>
                  <a:pt x="101" y="202"/>
                </a:cubicBezTo>
                <a:cubicBezTo>
                  <a:pt x="101" y="202"/>
                  <a:pt x="101" y="203"/>
                  <a:pt x="102" y="203"/>
                </a:cubicBezTo>
                <a:cubicBezTo>
                  <a:pt x="102" y="199"/>
                  <a:pt x="102" y="195"/>
                  <a:pt x="102" y="191"/>
                </a:cubicBezTo>
                <a:cubicBezTo>
                  <a:pt x="99" y="191"/>
                  <a:pt x="96" y="191"/>
                  <a:pt x="92" y="191"/>
                </a:cubicBezTo>
                <a:close/>
                <a:moveTo>
                  <a:pt x="68" y="253"/>
                </a:moveTo>
                <a:cubicBezTo>
                  <a:pt x="66" y="253"/>
                  <a:pt x="64" y="253"/>
                  <a:pt x="62" y="254"/>
                </a:cubicBezTo>
                <a:cubicBezTo>
                  <a:pt x="61" y="254"/>
                  <a:pt x="60" y="255"/>
                  <a:pt x="59" y="255"/>
                </a:cubicBezTo>
                <a:cubicBezTo>
                  <a:pt x="56" y="258"/>
                  <a:pt x="54" y="261"/>
                  <a:pt x="51" y="264"/>
                </a:cubicBezTo>
                <a:cubicBezTo>
                  <a:pt x="51" y="264"/>
                  <a:pt x="51" y="264"/>
                  <a:pt x="51" y="265"/>
                </a:cubicBezTo>
                <a:cubicBezTo>
                  <a:pt x="51" y="265"/>
                  <a:pt x="52" y="265"/>
                  <a:pt x="52" y="265"/>
                </a:cubicBezTo>
                <a:cubicBezTo>
                  <a:pt x="53" y="264"/>
                  <a:pt x="54" y="263"/>
                  <a:pt x="56" y="263"/>
                </a:cubicBezTo>
                <a:cubicBezTo>
                  <a:pt x="58" y="261"/>
                  <a:pt x="61" y="260"/>
                  <a:pt x="64" y="259"/>
                </a:cubicBezTo>
                <a:cubicBezTo>
                  <a:pt x="64" y="258"/>
                  <a:pt x="65" y="258"/>
                  <a:pt x="65" y="258"/>
                </a:cubicBezTo>
                <a:cubicBezTo>
                  <a:pt x="65" y="258"/>
                  <a:pt x="66" y="258"/>
                  <a:pt x="66" y="258"/>
                </a:cubicBezTo>
                <a:cubicBezTo>
                  <a:pt x="66" y="257"/>
                  <a:pt x="67" y="257"/>
                  <a:pt x="68" y="257"/>
                </a:cubicBezTo>
                <a:cubicBezTo>
                  <a:pt x="68" y="257"/>
                  <a:pt x="68" y="257"/>
                  <a:pt x="69" y="257"/>
                </a:cubicBezTo>
                <a:cubicBezTo>
                  <a:pt x="69" y="256"/>
                  <a:pt x="68" y="254"/>
                  <a:pt x="68" y="253"/>
                </a:cubicBezTo>
                <a:close/>
                <a:moveTo>
                  <a:pt x="160" y="177"/>
                </a:moveTo>
                <a:cubicBezTo>
                  <a:pt x="160" y="178"/>
                  <a:pt x="159" y="178"/>
                  <a:pt x="159" y="178"/>
                </a:cubicBezTo>
                <a:cubicBezTo>
                  <a:pt x="158" y="179"/>
                  <a:pt x="157" y="179"/>
                  <a:pt x="156" y="180"/>
                </a:cubicBezTo>
                <a:cubicBezTo>
                  <a:pt x="155" y="180"/>
                  <a:pt x="155" y="181"/>
                  <a:pt x="155" y="181"/>
                </a:cubicBezTo>
                <a:cubicBezTo>
                  <a:pt x="155" y="184"/>
                  <a:pt x="154" y="187"/>
                  <a:pt x="153" y="190"/>
                </a:cubicBezTo>
                <a:cubicBezTo>
                  <a:pt x="152" y="190"/>
                  <a:pt x="152" y="191"/>
                  <a:pt x="152" y="191"/>
                </a:cubicBezTo>
                <a:cubicBezTo>
                  <a:pt x="154" y="192"/>
                  <a:pt x="155" y="193"/>
                  <a:pt x="157" y="193"/>
                </a:cubicBezTo>
                <a:cubicBezTo>
                  <a:pt x="160" y="188"/>
                  <a:pt x="161" y="183"/>
                  <a:pt x="160" y="177"/>
                </a:cubicBezTo>
                <a:close/>
                <a:moveTo>
                  <a:pt x="210" y="87"/>
                </a:moveTo>
                <a:cubicBezTo>
                  <a:pt x="209" y="88"/>
                  <a:pt x="209" y="88"/>
                  <a:pt x="210" y="90"/>
                </a:cubicBezTo>
                <a:cubicBezTo>
                  <a:pt x="211" y="95"/>
                  <a:pt x="211" y="101"/>
                  <a:pt x="211" y="106"/>
                </a:cubicBezTo>
                <a:cubicBezTo>
                  <a:pt x="212" y="113"/>
                  <a:pt x="211" y="120"/>
                  <a:pt x="211" y="127"/>
                </a:cubicBezTo>
                <a:cubicBezTo>
                  <a:pt x="210" y="128"/>
                  <a:pt x="210" y="130"/>
                  <a:pt x="210" y="131"/>
                </a:cubicBezTo>
                <a:cubicBezTo>
                  <a:pt x="211" y="131"/>
                  <a:pt x="211" y="130"/>
                  <a:pt x="212" y="130"/>
                </a:cubicBezTo>
                <a:cubicBezTo>
                  <a:pt x="212" y="130"/>
                  <a:pt x="212" y="130"/>
                  <a:pt x="212" y="129"/>
                </a:cubicBezTo>
                <a:cubicBezTo>
                  <a:pt x="213" y="125"/>
                  <a:pt x="213" y="120"/>
                  <a:pt x="214" y="116"/>
                </a:cubicBezTo>
                <a:cubicBezTo>
                  <a:pt x="214" y="112"/>
                  <a:pt x="214" y="108"/>
                  <a:pt x="213" y="104"/>
                </a:cubicBezTo>
                <a:cubicBezTo>
                  <a:pt x="212" y="100"/>
                  <a:pt x="212" y="96"/>
                  <a:pt x="211" y="92"/>
                </a:cubicBezTo>
                <a:cubicBezTo>
                  <a:pt x="211" y="90"/>
                  <a:pt x="210" y="89"/>
                  <a:pt x="210" y="87"/>
                </a:cubicBezTo>
                <a:close/>
                <a:moveTo>
                  <a:pt x="88" y="13"/>
                </a:moveTo>
                <a:cubicBezTo>
                  <a:pt x="88" y="13"/>
                  <a:pt x="88" y="13"/>
                  <a:pt x="88" y="13"/>
                </a:cubicBezTo>
                <a:cubicBezTo>
                  <a:pt x="86" y="12"/>
                  <a:pt x="84" y="11"/>
                  <a:pt x="82" y="11"/>
                </a:cubicBezTo>
                <a:cubicBezTo>
                  <a:pt x="82" y="11"/>
                  <a:pt x="82" y="11"/>
                  <a:pt x="81" y="11"/>
                </a:cubicBezTo>
                <a:cubicBezTo>
                  <a:pt x="78" y="12"/>
                  <a:pt x="74" y="13"/>
                  <a:pt x="71" y="14"/>
                </a:cubicBezTo>
                <a:cubicBezTo>
                  <a:pt x="68" y="15"/>
                  <a:pt x="69" y="14"/>
                  <a:pt x="69" y="16"/>
                </a:cubicBezTo>
                <a:cubicBezTo>
                  <a:pt x="68" y="17"/>
                  <a:pt x="68" y="18"/>
                  <a:pt x="68" y="19"/>
                </a:cubicBezTo>
                <a:cubicBezTo>
                  <a:pt x="75" y="16"/>
                  <a:pt x="81" y="14"/>
                  <a:pt x="88" y="13"/>
                </a:cubicBezTo>
                <a:close/>
                <a:moveTo>
                  <a:pt x="96" y="270"/>
                </a:moveTo>
                <a:cubicBezTo>
                  <a:pt x="96" y="270"/>
                  <a:pt x="96" y="270"/>
                  <a:pt x="96" y="270"/>
                </a:cubicBezTo>
                <a:cubicBezTo>
                  <a:pt x="95" y="269"/>
                  <a:pt x="94" y="269"/>
                  <a:pt x="94" y="268"/>
                </a:cubicBezTo>
                <a:cubicBezTo>
                  <a:pt x="93" y="268"/>
                  <a:pt x="93" y="267"/>
                  <a:pt x="93" y="266"/>
                </a:cubicBezTo>
                <a:cubicBezTo>
                  <a:pt x="93" y="266"/>
                  <a:pt x="93" y="266"/>
                  <a:pt x="93" y="265"/>
                </a:cubicBezTo>
                <a:cubicBezTo>
                  <a:pt x="91" y="265"/>
                  <a:pt x="86" y="265"/>
                  <a:pt x="85" y="265"/>
                </a:cubicBezTo>
                <a:cubicBezTo>
                  <a:pt x="84" y="269"/>
                  <a:pt x="83" y="272"/>
                  <a:pt x="83" y="275"/>
                </a:cubicBezTo>
                <a:cubicBezTo>
                  <a:pt x="83" y="275"/>
                  <a:pt x="84" y="275"/>
                  <a:pt x="84" y="274"/>
                </a:cubicBezTo>
                <a:cubicBezTo>
                  <a:pt x="85" y="274"/>
                  <a:pt x="86" y="273"/>
                  <a:pt x="87" y="273"/>
                </a:cubicBezTo>
                <a:cubicBezTo>
                  <a:pt x="88" y="272"/>
                  <a:pt x="90" y="271"/>
                  <a:pt x="92" y="270"/>
                </a:cubicBezTo>
                <a:cubicBezTo>
                  <a:pt x="93" y="270"/>
                  <a:pt x="94" y="270"/>
                  <a:pt x="95" y="270"/>
                </a:cubicBezTo>
                <a:cubicBezTo>
                  <a:pt x="95" y="270"/>
                  <a:pt x="96" y="270"/>
                  <a:pt x="96" y="270"/>
                </a:cubicBezTo>
                <a:close/>
                <a:moveTo>
                  <a:pt x="87" y="173"/>
                </a:moveTo>
                <a:cubicBezTo>
                  <a:pt x="86" y="177"/>
                  <a:pt x="84" y="181"/>
                  <a:pt x="82" y="185"/>
                </a:cubicBezTo>
                <a:cubicBezTo>
                  <a:pt x="85" y="185"/>
                  <a:pt x="87" y="186"/>
                  <a:pt x="90" y="186"/>
                </a:cubicBezTo>
                <a:cubicBezTo>
                  <a:pt x="90" y="184"/>
                  <a:pt x="90" y="182"/>
                  <a:pt x="90" y="180"/>
                </a:cubicBezTo>
                <a:cubicBezTo>
                  <a:pt x="90" y="178"/>
                  <a:pt x="90" y="176"/>
                  <a:pt x="90" y="174"/>
                </a:cubicBezTo>
                <a:cubicBezTo>
                  <a:pt x="90" y="174"/>
                  <a:pt x="90" y="173"/>
                  <a:pt x="90" y="173"/>
                </a:cubicBezTo>
                <a:cubicBezTo>
                  <a:pt x="89" y="173"/>
                  <a:pt x="88" y="173"/>
                  <a:pt x="87" y="173"/>
                </a:cubicBezTo>
                <a:close/>
                <a:moveTo>
                  <a:pt x="112" y="3"/>
                </a:moveTo>
                <a:cubicBezTo>
                  <a:pt x="124" y="3"/>
                  <a:pt x="136" y="5"/>
                  <a:pt x="147" y="9"/>
                </a:cubicBezTo>
                <a:cubicBezTo>
                  <a:pt x="147" y="9"/>
                  <a:pt x="147" y="9"/>
                  <a:pt x="147" y="9"/>
                </a:cubicBezTo>
                <a:cubicBezTo>
                  <a:pt x="146" y="7"/>
                  <a:pt x="144" y="6"/>
                  <a:pt x="142" y="5"/>
                </a:cubicBezTo>
                <a:cubicBezTo>
                  <a:pt x="140" y="4"/>
                  <a:pt x="139" y="4"/>
                  <a:pt x="137" y="5"/>
                </a:cubicBezTo>
                <a:cubicBezTo>
                  <a:pt x="135" y="5"/>
                  <a:pt x="134" y="4"/>
                  <a:pt x="134" y="3"/>
                </a:cubicBezTo>
                <a:cubicBezTo>
                  <a:pt x="134" y="3"/>
                  <a:pt x="134" y="3"/>
                  <a:pt x="134" y="2"/>
                </a:cubicBezTo>
                <a:cubicBezTo>
                  <a:pt x="131" y="2"/>
                  <a:pt x="116" y="2"/>
                  <a:pt x="112" y="3"/>
                </a:cubicBezTo>
                <a:close/>
                <a:moveTo>
                  <a:pt x="94" y="13"/>
                </a:moveTo>
                <a:cubicBezTo>
                  <a:pt x="99" y="13"/>
                  <a:pt x="104" y="13"/>
                  <a:pt x="110" y="13"/>
                </a:cubicBezTo>
                <a:cubicBezTo>
                  <a:pt x="110" y="13"/>
                  <a:pt x="110" y="13"/>
                  <a:pt x="109" y="13"/>
                </a:cubicBezTo>
                <a:cubicBezTo>
                  <a:pt x="108" y="11"/>
                  <a:pt x="107" y="9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3" y="8"/>
                  <a:pt x="101" y="8"/>
                  <a:pt x="100" y="8"/>
                </a:cubicBezTo>
                <a:cubicBezTo>
                  <a:pt x="99" y="8"/>
                  <a:pt x="98" y="8"/>
                  <a:pt x="97" y="9"/>
                </a:cubicBezTo>
                <a:cubicBezTo>
                  <a:pt x="96" y="10"/>
                  <a:pt x="95" y="11"/>
                  <a:pt x="94" y="13"/>
                </a:cubicBezTo>
                <a:close/>
                <a:moveTo>
                  <a:pt x="139" y="285"/>
                </a:moveTo>
                <a:cubicBezTo>
                  <a:pt x="139" y="285"/>
                  <a:pt x="139" y="285"/>
                  <a:pt x="139" y="285"/>
                </a:cubicBezTo>
                <a:cubicBezTo>
                  <a:pt x="138" y="285"/>
                  <a:pt x="137" y="285"/>
                  <a:pt x="136" y="285"/>
                </a:cubicBezTo>
                <a:cubicBezTo>
                  <a:pt x="130" y="286"/>
                  <a:pt x="124" y="287"/>
                  <a:pt x="118" y="286"/>
                </a:cubicBezTo>
                <a:cubicBezTo>
                  <a:pt x="115" y="286"/>
                  <a:pt x="111" y="286"/>
                  <a:pt x="108" y="286"/>
                </a:cubicBezTo>
                <a:cubicBezTo>
                  <a:pt x="100" y="286"/>
                  <a:pt x="93" y="286"/>
                  <a:pt x="86" y="287"/>
                </a:cubicBezTo>
                <a:cubicBezTo>
                  <a:pt x="85" y="287"/>
                  <a:pt x="85" y="287"/>
                  <a:pt x="85" y="287"/>
                </a:cubicBezTo>
                <a:cubicBezTo>
                  <a:pt x="85" y="287"/>
                  <a:pt x="85" y="287"/>
                  <a:pt x="85" y="287"/>
                </a:cubicBezTo>
                <a:cubicBezTo>
                  <a:pt x="88" y="287"/>
                  <a:pt x="92" y="287"/>
                  <a:pt x="96" y="288"/>
                </a:cubicBezTo>
                <a:cubicBezTo>
                  <a:pt x="101" y="288"/>
                  <a:pt x="105" y="288"/>
                  <a:pt x="110" y="288"/>
                </a:cubicBezTo>
                <a:cubicBezTo>
                  <a:pt x="113" y="288"/>
                  <a:pt x="116" y="288"/>
                  <a:pt x="118" y="288"/>
                </a:cubicBezTo>
                <a:cubicBezTo>
                  <a:pt x="123" y="287"/>
                  <a:pt x="127" y="287"/>
                  <a:pt x="131" y="287"/>
                </a:cubicBezTo>
                <a:cubicBezTo>
                  <a:pt x="134" y="286"/>
                  <a:pt x="136" y="286"/>
                  <a:pt x="139" y="285"/>
                </a:cubicBezTo>
                <a:close/>
                <a:moveTo>
                  <a:pt x="36" y="91"/>
                </a:moveTo>
                <a:cubicBezTo>
                  <a:pt x="36" y="94"/>
                  <a:pt x="35" y="97"/>
                  <a:pt x="35" y="100"/>
                </a:cubicBezTo>
                <a:cubicBezTo>
                  <a:pt x="39" y="98"/>
                  <a:pt x="43" y="97"/>
                  <a:pt x="48" y="95"/>
                </a:cubicBezTo>
                <a:cubicBezTo>
                  <a:pt x="44" y="94"/>
                  <a:pt x="40" y="92"/>
                  <a:pt x="36" y="91"/>
                </a:cubicBezTo>
                <a:close/>
                <a:moveTo>
                  <a:pt x="84" y="113"/>
                </a:moveTo>
                <a:cubicBezTo>
                  <a:pt x="84" y="113"/>
                  <a:pt x="84" y="113"/>
                  <a:pt x="84" y="112"/>
                </a:cubicBezTo>
                <a:cubicBezTo>
                  <a:pt x="83" y="113"/>
                  <a:pt x="83" y="113"/>
                  <a:pt x="82" y="113"/>
                </a:cubicBezTo>
                <a:cubicBezTo>
                  <a:pt x="81" y="113"/>
                  <a:pt x="81" y="113"/>
                  <a:pt x="80" y="113"/>
                </a:cubicBezTo>
                <a:cubicBezTo>
                  <a:pt x="75" y="115"/>
                  <a:pt x="71" y="117"/>
                  <a:pt x="67" y="119"/>
                </a:cubicBezTo>
                <a:cubicBezTo>
                  <a:pt x="67" y="119"/>
                  <a:pt x="66" y="120"/>
                  <a:pt x="66" y="120"/>
                </a:cubicBezTo>
                <a:cubicBezTo>
                  <a:pt x="67" y="121"/>
                  <a:pt x="67" y="122"/>
                  <a:pt x="68" y="124"/>
                </a:cubicBezTo>
                <a:cubicBezTo>
                  <a:pt x="69" y="123"/>
                  <a:pt x="69" y="123"/>
                  <a:pt x="70" y="122"/>
                </a:cubicBezTo>
                <a:cubicBezTo>
                  <a:pt x="74" y="119"/>
                  <a:pt x="78" y="115"/>
                  <a:pt x="83" y="113"/>
                </a:cubicBezTo>
                <a:cubicBezTo>
                  <a:pt x="83" y="113"/>
                  <a:pt x="83" y="113"/>
                  <a:pt x="84" y="113"/>
                </a:cubicBezTo>
                <a:close/>
                <a:moveTo>
                  <a:pt x="82" y="277"/>
                </a:moveTo>
                <a:cubicBezTo>
                  <a:pt x="81" y="276"/>
                  <a:pt x="81" y="275"/>
                  <a:pt x="81" y="274"/>
                </a:cubicBezTo>
                <a:cubicBezTo>
                  <a:pt x="81" y="272"/>
                  <a:pt x="82" y="271"/>
                  <a:pt x="82" y="269"/>
                </a:cubicBezTo>
                <a:cubicBezTo>
                  <a:pt x="82" y="268"/>
                  <a:pt x="82" y="268"/>
                  <a:pt x="83" y="267"/>
                </a:cubicBezTo>
                <a:cubicBezTo>
                  <a:pt x="83" y="267"/>
                  <a:pt x="82" y="267"/>
                  <a:pt x="82" y="267"/>
                </a:cubicBezTo>
                <a:cubicBezTo>
                  <a:pt x="79" y="269"/>
                  <a:pt x="75" y="272"/>
                  <a:pt x="71" y="275"/>
                </a:cubicBezTo>
                <a:cubicBezTo>
                  <a:pt x="73" y="275"/>
                  <a:pt x="80" y="277"/>
                  <a:pt x="82" y="277"/>
                </a:cubicBezTo>
                <a:close/>
                <a:moveTo>
                  <a:pt x="28" y="86"/>
                </a:moveTo>
                <a:cubicBezTo>
                  <a:pt x="26" y="83"/>
                  <a:pt x="23" y="81"/>
                  <a:pt x="22" y="77"/>
                </a:cubicBezTo>
                <a:cubicBezTo>
                  <a:pt x="22" y="79"/>
                  <a:pt x="20" y="89"/>
                  <a:pt x="20" y="91"/>
                </a:cubicBezTo>
                <a:cubicBezTo>
                  <a:pt x="23" y="89"/>
                  <a:pt x="26" y="87"/>
                  <a:pt x="28" y="86"/>
                </a:cubicBezTo>
                <a:close/>
                <a:moveTo>
                  <a:pt x="118" y="186"/>
                </a:moveTo>
                <a:cubicBezTo>
                  <a:pt x="120" y="186"/>
                  <a:pt x="122" y="186"/>
                  <a:pt x="124" y="186"/>
                </a:cubicBezTo>
                <a:cubicBezTo>
                  <a:pt x="122" y="181"/>
                  <a:pt x="120" y="177"/>
                  <a:pt x="118" y="173"/>
                </a:cubicBezTo>
                <a:cubicBezTo>
                  <a:pt x="118" y="173"/>
                  <a:pt x="118" y="173"/>
                  <a:pt x="118" y="173"/>
                </a:cubicBezTo>
                <a:cubicBezTo>
                  <a:pt x="118" y="177"/>
                  <a:pt x="118" y="182"/>
                  <a:pt x="118" y="186"/>
                </a:cubicBezTo>
                <a:close/>
                <a:moveTo>
                  <a:pt x="172" y="260"/>
                </a:moveTo>
                <a:cubicBezTo>
                  <a:pt x="172" y="259"/>
                  <a:pt x="172" y="259"/>
                  <a:pt x="171" y="258"/>
                </a:cubicBezTo>
                <a:cubicBezTo>
                  <a:pt x="167" y="255"/>
                  <a:pt x="162" y="253"/>
                  <a:pt x="157" y="251"/>
                </a:cubicBezTo>
                <a:cubicBezTo>
                  <a:pt x="157" y="251"/>
                  <a:pt x="157" y="251"/>
                  <a:pt x="157" y="251"/>
                </a:cubicBezTo>
                <a:cubicBezTo>
                  <a:pt x="156" y="251"/>
                  <a:pt x="156" y="252"/>
                  <a:pt x="156" y="253"/>
                </a:cubicBezTo>
                <a:cubicBezTo>
                  <a:pt x="157" y="252"/>
                  <a:pt x="157" y="253"/>
                  <a:pt x="158" y="253"/>
                </a:cubicBezTo>
                <a:cubicBezTo>
                  <a:pt x="158" y="253"/>
                  <a:pt x="159" y="254"/>
                  <a:pt x="159" y="254"/>
                </a:cubicBezTo>
                <a:cubicBezTo>
                  <a:pt x="162" y="256"/>
                  <a:pt x="166" y="258"/>
                  <a:pt x="169" y="261"/>
                </a:cubicBezTo>
                <a:cubicBezTo>
                  <a:pt x="169" y="261"/>
                  <a:pt x="170" y="261"/>
                  <a:pt x="170" y="261"/>
                </a:cubicBezTo>
                <a:cubicBezTo>
                  <a:pt x="171" y="261"/>
                  <a:pt x="172" y="260"/>
                  <a:pt x="172" y="260"/>
                </a:cubicBezTo>
                <a:close/>
                <a:moveTo>
                  <a:pt x="11" y="145"/>
                </a:moveTo>
                <a:cubicBezTo>
                  <a:pt x="11" y="145"/>
                  <a:pt x="11" y="146"/>
                  <a:pt x="11" y="146"/>
                </a:cubicBezTo>
                <a:cubicBezTo>
                  <a:pt x="13" y="151"/>
                  <a:pt x="16" y="157"/>
                  <a:pt x="18" y="162"/>
                </a:cubicBezTo>
                <a:cubicBezTo>
                  <a:pt x="20" y="165"/>
                  <a:pt x="22" y="168"/>
                  <a:pt x="23" y="170"/>
                </a:cubicBezTo>
                <a:cubicBezTo>
                  <a:pt x="25" y="173"/>
                  <a:pt x="28" y="176"/>
                  <a:pt x="30" y="178"/>
                </a:cubicBezTo>
                <a:cubicBezTo>
                  <a:pt x="30" y="178"/>
                  <a:pt x="30" y="179"/>
                  <a:pt x="30" y="179"/>
                </a:cubicBezTo>
                <a:cubicBezTo>
                  <a:pt x="30" y="177"/>
                  <a:pt x="29" y="176"/>
                  <a:pt x="28" y="175"/>
                </a:cubicBezTo>
                <a:cubicBezTo>
                  <a:pt x="25" y="171"/>
                  <a:pt x="22" y="166"/>
                  <a:pt x="20" y="161"/>
                </a:cubicBezTo>
                <a:cubicBezTo>
                  <a:pt x="17" y="156"/>
                  <a:pt x="14" y="151"/>
                  <a:pt x="12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12" y="145"/>
                  <a:pt x="11" y="145"/>
                  <a:pt x="11" y="145"/>
                </a:cubicBezTo>
                <a:close/>
                <a:moveTo>
                  <a:pt x="69" y="274"/>
                </a:moveTo>
                <a:cubicBezTo>
                  <a:pt x="70" y="274"/>
                  <a:pt x="79" y="267"/>
                  <a:pt x="81" y="265"/>
                </a:cubicBezTo>
                <a:cubicBezTo>
                  <a:pt x="78" y="265"/>
                  <a:pt x="76" y="265"/>
                  <a:pt x="74" y="264"/>
                </a:cubicBezTo>
                <a:cubicBezTo>
                  <a:pt x="73" y="265"/>
                  <a:pt x="73" y="266"/>
                  <a:pt x="73" y="266"/>
                </a:cubicBezTo>
                <a:cubicBezTo>
                  <a:pt x="71" y="268"/>
                  <a:pt x="70" y="271"/>
                  <a:pt x="69" y="273"/>
                </a:cubicBezTo>
                <a:cubicBezTo>
                  <a:pt x="69" y="273"/>
                  <a:pt x="69" y="274"/>
                  <a:pt x="69" y="274"/>
                </a:cubicBezTo>
                <a:close/>
                <a:moveTo>
                  <a:pt x="60" y="268"/>
                </a:moveTo>
                <a:cubicBezTo>
                  <a:pt x="60" y="268"/>
                  <a:pt x="61" y="268"/>
                  <a:pt x="61" y="268"/>
                </a:cubicBezTo>
                <a:cubicBezTo>
                  <a:pt x="62" y="268"/>
                  <a:pt x="62" y="268"/>
                  <a:pt x="63" y="267"/>
                </a:cubicBezTo>
                <a:cubicBezTo>
                  <a:pt x="66" y="266"/>
                  <a:pt x="68" y="265"/>
                  <a:pt x="71" y="264"/>
                </a:cubicBezTo>
                <a:cubicBezTo>
                  <a:pt x="71" y="264"/>
                  <a:pt x="71" y="263"/>
                  <a:pt x="71" y="263"/>
                </a:cubicBezTo>
                <a:cubicBezTo>
                  <a:pt x="69" y="262"/>
                  <a:pt x="67" y="261"/>
                  <a:pt x="66" y="260"/>
                </a:cubicBezTo>
                <a:cubicBezTo>
                  <a:pt x="63" y="262"/>
                  <a:pt x="61" y="265"/>
                  <a:pt x="60" y="268"/>
                </a:cubicBezTo>
                <a:close/>
                <a:moveTo>
                  <a:pt x="36" y="256"/>
                </a:moveTo>
                <a:cubicBezTo>
                  <a:pt x="37" y="259"/>
                  <a:pt x="38" y="261"/>
                  <a:pt x="40" y="264"/>
                </a:cubicBezTo>
                <a:cubicBezTo>
                  <a:pt x="40" y="263"/>
                  <a:pt x="40" y="262"/>
                  <a:pt x="41" y="262"/>
                </a:cubicBezTo>
                <a:cubicBezTo>
                  <a:pt x="42" y="262"/>
                  <a:pt x="42" y="261"/>
                  <a:pt x="42" y="261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40" y="260"/>
                  <a:pt x="40" y="258"/>
                  <a:pt x="41" y="257"/>
                </a:cubicBezTo>
                <a:cubicBezTo>
                  <a:pt x="41" y="257"/>
                  <a:pt x="42" y="256"/>
                  <a:pt x="43" y="256"/>
                </a:cubicBezTo>
                <a:cubicBezTo>
                  <a:pt x="44" y="254"/>
                  <a:pt x="46" y="254"/>
                  <a:pt x="48" y="253"/>
                </a:cubicBezTo>
                <a:cubicBezTo>
                  <a:pt x="50" y="252"/>
                  <a:pt x="53" y="252"/>
                  <a:pt x="55" y="251"/>
                </a:cubicBezTo>
                <a:cubicBezTo>
                  <a:pt x="55" y="251"/>
                  <a:pt x="56" y="251"/>
                  <a:pt x="56" y="251"/>
                </a:cubicBezTo>
                <a:cubicBezTo>
                  <a:pt x="56" y="251"/>
                  <a:pt x="56" y="251"/>
                  <a:pt x="56" y="251"/>
                </a:cubicBezTo>
                <a:cubicBezTo>
                  <a:pt x="49" y="252"/>
                  <a:pt x="42" y="253"/>
                  <a:pt x="36" y="256"/>
                </a:cubicBezTo>
                <a:close/>
                <a:moveTo>
                  <a:pt x="86" y="235"/>
                </a:moveTo>
                <a:cubicBezTo>
                  <a:pt x="86" y="235"/>
                  <a:pt x="86" y="235"/>
                  <a:pt x="86" y="235"/>
                </a:cubicBezTo>
                <a:cubicBezTo>
                  <a:pt x="83" y="235"/>
                  <a:pt x="81" y="235"/>
                  <a:pt x="79" y="235"/>
                </a:cubicBezTo>
                <a:cubicBezTo>
                  <a:pt x="79" y="235"/>
                  <a:pt x="78" y="235"/>
                  <a:pt x="78" y="236"/>
                </a:cubicBezTo>
                <a:cubicBezTo>
                  <a:pt x="75" y="237"/>
                  <a:pt x="73" y="239"/>
                  <a:pt x="72" y="242"/>
                </a:cubicBezTo>
                <a:cubicBezTo>
                  <a:pt x="72" y="243"/>
                  <a:pt x="71" y="244"/>
                  <a:pt x="71" y="245"/>
                </a:cubicBezTo>
                <a:cubicBezTo>
                  <a:pt x="72" y="245"/>
                  <a:pt x="73" y="245"/>
                  <a:pt x="75" y="244"/>
                </a:cubicBezTo>
                <a:cubicBezTo>
                  <a:pt x="75" y="244"/>
                  <a:pt x="75" y="244"/>
                  <a:pt x="75" y="244"/>
                </a:cubicBezTo>
                <a:cubicBezTo>
                  <a:pt x="75" y="243"/>
                  <a:pt x="76" y="242"/>
                  <a:pt x="76" y="241"/>
                </a:cubicBezTo>
                <a:cubicBezTo>
                  <a:pt x="77" y="240"/>
                  <a:pt x="77" y="239"/>
                  <a:pt x="77" y="238"/>
                </a:cubicBezTo>
                <a:cubicBezTo>
                  <a:pt x="77" y="237"/>
                  <a:pt x="77" y="237"/>
                  <a:pt x="78" y="236"/>
                </a:cubicBezTo>
                <a:cubicBezTo>
                  <a:pt x="78" y="236"/>
                  <a:pt x="78" y="236"/>
                  <a:pt x="79" y="236"/>
                </a:cubicBezTo>
                <a:cubicBezTo>
                  <a:pt x="79" y="236"/>
                  <a:pt x="79" y="236"/>
                  <a:pt x="80" y="237"/>
                </a:cubicBezTo>
                <a:cubicBezTo>
                  <a:pt x="80" y="237"/>
                  <a:pt x="80" y="237"/>
                  <a:pt x="80" y="237"/>
                </a:cubicBezTo>
                <a:cubicBezTo>
                  <a:pt x="81" y="237"/>
                  <a:pt x="82" y="236"/>
                  <a:pt x="83" y="236"/>
                </a:cubicBezTo>
                <a:cubicBezTo>
                  <a:pt x="84" y="236"/>
                  <a:pt x="85" y="235"/>
                  <a:pt x="86" y="235"/>
                </a:cubicBezTo>
                <a:close/>
                <a:moveTo>
                  <a:pt x="145" y="185"/>
                </a:moveTo>
                <a:cubicBezTo>
                  <a:pt x="146" y="186"/>
                  <a:pt x="150" y="189"/>
                  <a:pt x="151" y="190"/>
                </a:cubicBezTo>
                <a:cubicBezTo>
                  <a:pt x="152" y="187"/>
                  <a:pt x="153" y="184"/>
                  <a:pt x="153" y="181"/>
                </a:cubicBezTo>
                <a:cubicBezTo>
                  <a:pt x="150" y="183"/>
                  <a:pt x="148" y="184"/>
                  <a:pt x="145" y="185"/>
                </a:cubicBezTo>
                <a:close/>
                <a:moveTo>
                  <a:pt x="88" y="37"/>
                </a:moveTo>
                <a:cubicBezTo>
                  <a:pt x="94" y="36"/>
                  <a:pt x="100" y="37"/>
                  <a:pt x="106" y="38"/>
                </a:cubicBezTo>
                <a:cubicBezTo>
                  <a:pt x="106" y="36"/>
                  <a:pt x="105" y="35"/>
                  <a:pt x="105" y="34"/>
                </a:cubicBezTo>
                <a:cubicBezTo>
                  <a:pt x="104" y="34"/>
                  <a:pt x="104" y="34"/>
                  <a:pt x="103" y="34"/>
                </a:cubicBezTo>
                <a:cubicBezTo>
                  <a:pt x="103" y="34"/>
                  <a:pt x="102" y="34"/>
                  <a:pt x="102" y="34"/>
                </a:cubicBezTo>
                <a:cubicBezTo>
                  <a:pt x="102" y="35"/>
                  <a:pt x="101" y="35"/>
                  <a:pt x="100" y="35"/>
                </a:cubicBezTo>
                <a:cubicBezTo>
                  <a:pt x="99" y="35"/>
                  <a:pt x="97" y="34"/>
                  <a:pt x="96" y="34"/>
                </a:cubicBezTo>
                <a:cubicBezTo>
                  <a:pt x="93" y="35"/>
                  <a:pt x="91" y="36"/>
                  <a:pt x="88" y="37"/>
                </a:cubicBezTo>
                <a:close/>
                <a:moveTo>
                  <a:pt x="152" y="240"/>
                </a:moveTo>
                <a:cubicBezTo>
                  <a:pt x="152" y="238"/>
                  <a:pt x="151" y="236"/>
                  <a:pt x="151" y="234"/>
                </a:cubicBezTo>
                <a:cubicBezTo>
                  <a:pt x="150" y="234"/>
                  <a:pt x="149" y="233"/>
                  <a:pt x="148" y="233"/>
                </a:cubicBezTo>
                <a:cubicBezTo>
                  <a:pt x="148" y="232"/>
                  <a:pt x="147" y="232"/>
                  <a:pt x="146" y="232"/>
                </a:cubicBezTo>
                <a:cubicBezTo>
                  <a:pt x="143" y="232"/>
                  <a:pt x="140" y="232"/>
                  <a:pt x="138" y="233"/>
                </a:cubicBezTo>
                <a:cubicBezTo>
                  <a:pt x="137" y="233"/>
                  <a:pt x="137" y="233"/>
                  <a:pt x="136" y="233"/>
                </a:cubicBezTo>
                <a:cubicBezTo>
                  <a:pt x="140" y="233"/>
                  <a:pt x="143" y="233"/>
                  <a:pt x="145" y="237"/>
                </a:cubicBezTo>
                <a:cubicBezTo>
                  <a:pt x="145" y="236"/>
                  <a:pt x="146" y="237"/>
                  <a:pt x="146" y="237"/>
                </a:cubicBezTo>
                <a:cubicBezTo>
                  <a:pt x="146" y="237"/>
                  <a:pt x="147" y="238"/>
                  <a:pt x="147" y="238"/>
                </a:cubicBezTo>
                <a:cubicBezTo>
                  <a:pt x="147" y="237"/>
                  <a:pt x="147" y="237"/>
                  <a:pt x="147" y="236"/>
                </a:cubicBezTo>
                <a:cubicBezTo>
                  <a:pt x="147" y="235"/>
                  <a:pt x="147" y="235"/>
                  <a:pt x="147" y="234"/>
                </a:cubicBezTo>
                <a:cubicBezTo>
                  <a:pt x="147" y="234"/>
                  <a:pt x="148" y="234"/>
                  <a:pt x="148" y="234"/>
                </a:cubicBezTo>
                <a:cubicBezTo>
                  <a:pt x="149" y="234"/>
                  <a:pt x="149" y="234"/>
                  <a:pt x="149" y="234"/>
                </a:cubicBezTo>
                <a:cubicBezTo>
                  <a:pt x="149" y="235"/>
                  <a:pt x="149" y="235"/>
                  <a:pt x="149" y="235"/>
                </a:cubicBezTo>
                <a:cubicBezTo>
                  <a:pt x="150" y="236"/>
                  <a:pt x="150" y="237"/>
                  <a:pt x="150" y="237"/>
                </a:cubicBezTo>
                <a:cubicBezTo>
                  <a:pt x="150" y="238"/>
                  <a:pt x="150" y="238"/>
                  <a:pt x="150" y="238"/>
                </a:cubicBezTo>
                <a:cubicBezTo>
                  <a:pt x="151" y="239"/>
                  <a:pt x="151" y="239"/>
                  <a:pt x="152" y="240"/>
                </a:cubicBezTo>
                <a:close/>
                <a:moveTo>
                  <a:pt x="99" y="248"/>
                </a:moveTo>
                <a:cubicBezTo>
                  <a:pt x="99" y="249"/>
                  <a:pt x="99" y="251"/>
                  <a:pt x="99" y="251"/>
                </a:cubicBezTo>
                <a:cubicBezTo>
                  <a:pt x="102" y="251"/>
                  <a:pt x="106" y="250"/>
                  <a:pt x="110" y="250"/>
                </a:cubicBezTo>
                <a:cubicBezTo>
                  <a:pt x="110" y="249"/>
                  <a:pt x="110" y="248"/>
                  <a:pt x="110" y="248"/>
                </a:cubicBezTo>
                <a:cubicBezTo>
                  <a:pt x="107" y="247"/>
                  <a:pt x="103" y="248"/>
                  <a:pt x="99" y="248"/>
                </a:cubicBezTo>
                <a:close/>
                <a:moveTo>
                  <a:pt x="34" y="254"/>
                </a:moveTo>
                <a:cubicBezTo>
                  <a:pt x="35" y="255"/>
                  <a:pt x="35" y="255"/>
                  <a:pt x="35" y="255"/>
                </a:cubicBezTo>
                <a:cubicBezTo>
                  <a:pt x="37" y="253"/>
                  <a:pt x="39" y="253"/>
                  <a:pt x="42" y="252"/>
                </a:cubicBezTo>
                <a:cubicBezTo>
                  <a:pt x="46" y="251"/>
                  <a:pt x="51" y="250"/>
                  <a:pt x="56" y="249"/>
                </a:cubicBezTo>
                <a:cubicBezTo>
                  <a:pt x="59" y="248"/>
                  <a:pt x="63" y="248"/>
                  <a:pt x="67" y="247"/>
                </a:cubicBezTo>
                <a:cubicBezTo>
                  <a:pt x="67" y="247"/>
                  <a:pt x="68" y="247"/>
                  <a:pt x="68" y="247"/>
                </a:cubicBezTo>
                <a:cubicBezTo>
                  <a:pt x="68" y="247"/>
                  <a:pt x="68" y="247"/>
                  <a:pt x="68" y="247"/>
                </a:cubicBezTo>
                <a:cubicBezTo>
                  <a:pt x="67" y="247"/>
                  <a:pt x="67" y="247"/>
                  <a:pt x="66" y="247"/>
                </a:cubicBezTo>
                <a:cubicBezTo>
                  <a:pt x="63" y="247"/>
                  <a:pt x="60" y="248"/>
                  <a:pt x="57" y="248"/>
                </a:cubicBezTo>
                <a:cubicBezTo>
                  <a:pt x="53" y="248"/>
                  <a:pt x="49" y="249"/>
                  <a:pt x="45" y="250"/>
                </a:cubicBezTo>
                <a:cubicBezTo>
                  <a:pt x="42" y="250"/>
                  <a:pt x="39" y="251"/>
                  <a:pt x="36" y="253"/>
                </a:cubicBezTo>
                <a:cubicBezTo>
                  <a:pt x="36" y="253"/>
                  <a:pt x="35" y="254"/>
                  <a:pt x="34" y="254"/>
                </a:cubicBezTo>
                <a:close/>
                <a:moveTo>
                  <a:pt x="84" y="238"/>
                </a:moveTo>
                <a:cubicBezTo>
                  <a:pt x="91" y="237"/>
                  <a:pt x="99" y="236"/>
                  <a:pt x="106" y="237"/>
                </a:cubicBezTo>
                <a:cubicBezTo>
                  <a:pt x="106" y="236"/>
                  <a:pt x="106" y="235"/>
                  <a:pt x="107" y="235"/>
                </a:cubicBezTo>
                <a:cubicBezTo>
                  <a:pt x="106" y="235"/>
                  <a:pt x="105" y="235"/>
                  <a:pt x="105" y="235"/>
                </a:cubicBezTo>
                <a:cubicBezTo>
                  <a:pt x="103" y="235"/>
                  <a:pt x="101" y="235"/>
                  <a:pt x="99" y="235"/>
                </a:cubicBezTo>
                <a:cubicBezTo>
                  <a:pt x="95" y="235"/>
                  <a:pt x="91" y="236"/>
                  <a:pt x="87" y="237"/>
                </a:cubicBezTo>
                <a:cubicBezTo>
                  <a:pt x="86" y="237"/>
                  <a:pt x="85" y="237"/>
                  <a:pt x="84" y="238"/>
                </a:cubicBezTo>
                <a:close/>
                <a:moveTo>
                  <a:pt x="142" y="287"/>
                </a:moveTo>
                <a:cubicBezTo>
                  <a:pt x="142" y="287"/>
                  <a:pt x="142" y="287"/>
                  <a:pt x="142" y="287"/>
                </a:cubicBezTo>
                <a:cubicBezTo>
                  <a:pt x="143" y="287"/>
                  <a:pt x="144" y="287"/>
                  <a:pt x="145" y="287"/>
                </a:cubicBezTo>
                <a:cubicBezTo>
                  <a:pt x="150" y="287"/>
                  <a:pt x="155" y="286"/>
                  <a:pt x="160" y="285"/>
                </a:cubicBezTo>
                <a:cubicBezTo>
                  <a:pt x="164" y="285"/>
                  <a:pt x="168" y="284"/>
                  <a:pt x="171" y="283"/>
                </a:cubicBezTo>
                <a:cubicBezTo>
                  <a:pt x="173" y="282"/>
                  <a:pt x="175" y="282"/>
                  <a:pt x="177" y="281"/>
                </a:cubicBezTo>
                <a:cubicBezTo>
                  <a:pt x="177" y="280"/>
                  <a:pt x="177" y="280"/>
                  <a:pt x="178" y="280"/>
                </a:cubicBezTo>
                <a:cubicBezTo>
                  <a:pt x="178" y="280"/>
                  <a:pt x="177" y="280"/>
                  <a:pt x="177" y="280"/>
                </a:cubicBezTo>
                <a:cubicBezTo>
                  <a:pt x="174" y="281"/>
                  <a:pt x="171" y="282"/>
                  <a:pt x="168" y="283"/>
                </a:cubicBezTo>
                <a:cubicBezTo>
                  <a:pt x="167" y="283"/>
                  <a:pt x="167" y="284"/>
                  <a:pt x="166" y="283"/>
                </a:cubicBezTo>
                <a:cubicBezTo>
                  <a:pt x="166" y="283"/>
                  <a:pt x="165" y="283"/>
                  <a:pt x="165" y="283"/>
                </a:cubicBezTo>
                <a:cubicBezTo>
                  <a:pt x="163" y="284"/>
                  <a:pt x="161" y="284"/>
                  <a:pt x="159" y="285"/>
                </a:cubicBezTo>
                <a:cubicBezTo>
                  <a:pt x="153" y="286"/>
                  <a:pt x="147" y="286"/>
                  <a:pt x="142" y="287"/>
                </a:cubicBezTo>
                <a:close/>
                <a:moveTo>
                  <a:pt x="175" y="133"/>
                </a:moveTo>
                <a:cubicBezTo>
                  <a:pt x="176" y="134"/>
                  <a:pt x="178" y="134"/>
                  <a:pt x="179" y="135"/>
                </a:cubicBezTo>
                <a:cubicBezTo>
                  <a:pt x="180" y="136"/>
                  <a:pt x="181" y="136"/>
                  <a:pt x="181" y="137"/>
                </a:cubicBezTo>
                <a:cubicBezTo>
                  <a:pt x="182" y="138"/>
                  <a:pt x="182" y="139"/>
                  <a:pt x="181" y="140"/>
                </a:cubicBezTo>
                <a:cubicBezTo>
                  <a:pt x="180" y="141"/>
                  <a:pt x="180" y="141"/>
                  <a:pt x="179" y="142"/>
                </a:cubicBezTo>
                <a:cubicBezTo>
                  <a:pt x="178" y="142"/>
                  <a:pt x="178" y="142"/>
                  <a:pt x="178" y="142"/>
                </a:cubicBezTo>
                <a:cubicBezTo>
                  <a:pt x="178" y="143"/>
                  <a:pt x="178" y="143"/>
                  <a:pt x="178" y="143"/>
                </a:cubicBezTo>
                <a:cubicBezTo>
                  <a:pt x="178" y="144"/>
                  <a:pt x="178" y="144"/>
                  <a:pt x="179" y="144"/>
                </a:cubicBezTo>
                <a:cubicBezTo>
                  <a:pt x="179" y="144"/>
                  <a:pt x="179" y="144"/>
                  <a:pt x="179" y="144"/>
                </a:cubicBezTo>
                <a:cubicBezTo>
                  <a:pt x="180" y="145"/>
                  <a:pt x="181" y="144"/>
                  <a:pt x="181" y="143"/>
                </a:cubicBezTo>
                <a:cubicBezTo>
                  <a:pt x="182" y="142"/>
                  <a:pt x="183" y="140"/>
                  <a:pt x="183" y="139"/>
                </a:cubicBezTo>
                <a:cubicBezTo>
                  <a:pt x="183" y="138"/>
                  <a:pt x="184" y="138"/>
                  <a:pt x="184" y="138"/>
                </a:cubicBezTo>
                <a:cubicBezTo>
                  <a:pt x="184" y="138"/>
                  <a:pt x="184" y="138"/>
                  <a:pt x="185" y="138"/>
                </a:cubicBezTo>
                <a:cubicBezTo>
                  <a:pt x="184" y="136"/>
                  <a:pt x="180" y="134"/>
                  <a:pt x="178" y="133"/>
                </a:cubicBezTo>
                <a:cubicBezTo>
                  <a:pt x="177" y="134"/>
                  <a:pt x="176" y="133"/>
                  <a:pt x="175" y="133"/>
                </a:cubicBezTo>
                <a:close/>
                <a:moveTo>
                  <a:pt x="135" y="93"/>
                </a:moveTo>
                <a:cubicBezTo>
                  <a:pt x="138" y="93"/>
                  <a:pt x="142" y="92"/>
                  <a:pt x="145" y="91"/>
                </a:cubicBezTo>
                <a:cubicBezTo>
                  <a:pt x="144" y="89"/>
                  <a:pt x="144" y="87"/>
                  <a:pt x="143" y="86"/>
                </a:cubicBezTo>
                <a:cubicBezTo>
                  <a:pt x="140" y="88"/>
                  <a:pt x="138" y="91"/>
                  <a:pt x="135" y="93"/>
                </a:cubicBezTo>
                <a:close/>
                <a:moveTo>
                  <a:pt x="118" y="41"/>
                </a:moveTo>
                <a:cubicBezTo>
                  <a:pt x="118" y="39"/>
                  <a:pt x="118" y="37"/>
                  <a:pt x="118" y="36"/>
                </a:cubicBezTo>
                <a:cubicBezTo>
                  <a:pt x="116" y="35"/>
                  <a:pt x="112" y="35"/>
                  <a:pt x="111" y="35"/>
                </a:cubicBezTo>
                <a:cubicBezTo>
                  <a:pt x="112" y="36"/>
                  <a:pt x="113" y="38"/>
                  <a:pt x="113" y="39"/>
                </a:cubicBezTo>
                <a:cubicBezTo>
                  <a:pt x="113" y="39"/>
                  <a:pt x="114" y="39"/>
                  <a:pt x="114" y="39"/>
                </a:cubicBezTo>
                <a:cubicBezTo>
                  <a:pt x="115" y="40"/>
                  <a:pt x="117" y="40"/>
                  <a:pt x="118" y="41"/>
                </a:cubicBezTo>
                <a:close/>
                <a:moveTo>
                  <a:pt x="109" y="40"/>
                </a:moveTo>
                <a:cubicBezTo>
                  <a:pt x="111" y="45"/>
                  <a:pt x="113" y="50"/>
                  <a:pt x="114" y="54"/>
                </a:cubicBezTo>
                <a:cubicBezTo>
                  <a:pt x="115" y="54"/>
                  <a:pt x="115" y="53"/>
                  <a:pt x="115" y="52"/>
                </a:cubicBezTo>
                <a:cubicBezTo>
                  <a:pt x="115" y="48"/>
                  <a:pt x="114" y="45"/>
                  <a:pt x="112" y="41"/>
                </a:cubicBezTo>
                <a:cubicBezTo>
                  <a:pt x="112" y="41"/>
                  <a:pt x="112" y="41"/>
                  <a:pt x="112" y="41"/>
                </a:cubicBezTo>
                <a:cubicBezTo>
                  <a:pt x="111" y="41"/>
                  <a:pt x="110" y="40"/>
                  <a:pt x="109" y="40"/>
                </a:cubicBezTo>
                <a:close/>
                <a:moveTo>
                  <a:pt x="114" y="42"/>
                </a:moveTo>
                <a:cubicBezTo>
                  <a:pt x="116" y="46"/>
                  <a:pt x="117" y="50"/>
                  <a:pt x="118" y="54"/>
                </a:cubicBezTo>
                <a:cubicBezTo>
                  <a:pt x="118" y="50"/>
                  <a:pt x="118" y="47"/>
                  <a:pt x="118" y="43"/>
                </a:cubicBezTo>
                <a:cubicBezTo>
                  <a:pt x="117" y="42"/>
                  <a:pt x="116" y="42"/>
                  <a:pt x="114" y="42"/>
                </a:cubicBezTo>
                <a:close/>
                <a:moveTo>
                  <a:pt x="72" y="75"/>
                </a:moveTo>
                <a:cubicBezTo>
                  <a:pt x="73" y="75"/>
                  <a:pt x="73" y="75"/>
                  <a:pt x="73" y="75"/>
                </a:cubicBezTo>
                <a:cubicBezTo>
                  <a:pt x="74" y="76"/>
                  <a:pt x="74" y="76"/>
                  <a:pt x="74" y="77"/>
                </a:cubicBezTo>
                <a:cubicBezTo>
                  <a:pt x="74" y="77"/>
                  <a:pt x="75" y="77"/>
                  <a:pt x="76" y="78"/>
                </a:cubicBezTo>
                <a:cubicBezTo>
                  <a:pt x="76" y="77"/>
                  <a:pt x="76" y="77"/>
                  <a:pt x="76" y="77"/>
                </a:cubicBezTo>
                <a:cubicBezTo>
                  <a:pt x="76" y="76"/>
                  <a:pt x="75" y="76"/>
                  <a:pt x="75" y="76"/>
                </a:cubicBezTo>
                <a:cubicBezTo>
                  <a:pt x="75" y="75"/>
                  <a:pt x="75" y="75"/>
                  <a:pt x="76" y="74"/>
                </a:cubicBezTo>
                <a:cubicBezTo>
                  <a:pt x="76" y="74"/>
                  <a:pt x="77" y="74"/>
                  <a:pt x="77" y="75"/>
                </a:cubicBezTo>
                <a:cubicBezTo>
                  <a:pt x="77" y="75"/>
                  <a:pt x="77" y="75"/>
                  <a:pt x="77" y="75"/>
                </a:cubicBezTo>
                <a:cubicBezTo>
                  <a:pt x="78" y="74"/>
                  <a:pt x="78" y="73"/>
                  <a:pt x="79" y="72"/>
                </a:cubicBezTo>
                <a:cubicBezTo>
                  <a:pt x="78" y="72"/>
                  <a:pt x="77" y="72"/>
                  <a:pt x="75" y="71"/>
                </a:cubicBezTo>
                <a:cubicBezTo>
                  <a:pt x="75" y="71"/>
                  <a:pt x="75" y="71"/>
                  <a:pt x="75" y="71"/>
                </a:cubicBezTo>
                <a:cubicBezTo>
                  <a:pt x="74" y="72"/>
                  <a:pt x="73" y="73"/>
                  <a:pt x="73" y="74"/>
                </a:cubicBezTo>
                <a:cubicBezTo>
                  <a:pt x="72" y="74"/>
                  <a:pt x="72" y="74"/>
                  <a:pt x="72" y="75"/>
                </a:cubicBezTo>
                <a:close/>
                <a:moveTo>
                  <a:pt x="154" y="169"/>
                </a:moveTo>
                <a:cubicBezTo>
                  <a:pt x="154" y="171"/>
                  <a:pt x="155" y="173"/>
                  <a:pt x="155" y="175"/>
                </a:cubicBezTo>
                <a:cubicBezTo>
                  <a:pt x="156" y="174"/>
                  <a:pt x="158" y="173"/>
                  <a:pt x="159" y="172"/>
                </a:cubicBezTo>
                <a:cubicBezTo>
                  <a:pt x="159" y="171"/>
                  <a:pt x="158" y="170"/>
                  <a:pt x="158" y="169"/>
                </a:cubicBezTo>
                <a:cubicBezTo>
                  <a:pt x="157" y="169"/>
                  <a:pt x="156" y="169"/>
                  <a:pt x="154" y="169"/>
                </a:cubicBezTo>
                <a:close/>
                <a:moveTo>
                  <a:pt x="90" y="241"/>
                </a:moveTo>
                <a:cubicBezTo>
                  <a:pt x="90" y="241"/>
                  <a:pt x="90" y="241"/>
                  <a:pt x="90" y="241"/>
                </a:cubicBezTo>
                <a:cubicBezTo>
                  <a:pt x="89" y="241"/>
                  <a:pt x="88" y="240"/>
                  <a:pt x="87" y="239"/>
                </a:cubicBezTo>
                <a:cubicBezTo>
                  <a:pt x="87" y="239"/>
                  <a:pt x="87" y="239"/>
                  <a:pt x="87" y="239"/>
                </a:cubicBezTo>
                <a:cubicBezTo>
                  <a:pt x="85" y="239"/>
                  <a:pt x="84" y="240"/>
                  <a:pt x="82" y="240"/>
                </a:cubicBezTo>
                <a:cubicBezTo>
                  <a:pt x="82" y="240"/>
                  <a:pt x="81" y="241"/>
                  <a:pt x="81" y="241"/>
                </a:cubicBezTo>
                <a:cubicBezTo>
                  <a:pt x="81" y="241"/>
                  <a:pt x="80" y="241"/>
                  <a:pt x="80" y="242"/>
                </a:cubicBezTo>
                <a:cubicBezTo>
                  <a:pt x="81" y="242"/>
                  <a:pt x="81" y="243"/>
                  <a:pt x="81" y="244"/>
                </a:cubicBezTo>
                <a:cubicBezTo>
                  <a:pt x="81" y="244"/>
                  <a:pt x="82" y="244"/>
                  <a:pt x="83" y="244"/>
                </a:cubicBezTo>
                <a:cubicBezTo>
                  <a:pt x="83" y="243"/>
                  <a:pt x="83" y="243"/>
                  <a:pt x="83" y="243"/>
                </a:cubicBezTo>
                <a:cubicBezTo>
                  <a:pt x="83" y="242"/>
                  <a:pt x="84" y="241"/>
                  <a:pt x="84" y="241"/>
                </a:cubicBezTo>
                <a:cubicBezTo>
                  <a:pt x="85" y="240"/>
                  <a:pt x="86" y="240"/>
                  <a:pt x="87" y="241"/>
                </a:cubicBezTo>
                <a:cubicBezTo>
                  <a:pt x="87" y="241"/>
                  <a:pt x="87" y="242"/>
                  <a:pt x="88" y="242"/>
                </a:cubicBezTo>
                <a:cubicBezTo>
                  <a:pt x="88" y="242"/>
                  <a:pt x="88" y="243"/>
                  <a:pt x="88" y="243"/>
                </a:cubicBezTo>
                <a:cubicBezTo>
                  <a:pt x="89" y="243"/>
                  <a:pt x="89" y="243"/>
                  <a:pt x="90" y="243"/>
                </a:cubicBezTo>
                <a:cubicBezTo>
                  <a:pt x="90" y="242"/>
                  <a:pt x="90" y="242"/>
                  <a:pt x="90" y="241"/>
                </a:cubicBezTo>
                <a:close/>
                <a:moveTo>
                  <a:pt x="122" y="42"/>
                </a:moveTo>
                <a:cubicBezTo>
                  <a:pt x="123" y="41"/>
                  <a:pt x="124" y="39"/>
                  <a:pt x="124" y="37"/>
                </a:cubicBezTo>
                <a:cubicBezTo>
                  <a:pt x="122" y="37"/>
                  <a:pt x="121" y="36"/>
                  <a:pt x="120" y="36"/>
                </a:cubicBezTo>
                <a:cubicBezTo>
                  <a:pt x="120" y="37"/>
                  <a:pt x="120" y="38"/>
                  <a:pt x="120" y="40"/>
                </a:cubicBezTo>
                <a:cubicBezTo>
                  <a:pt x="120" y="40"/>
                  <a:pt x="120" y="41"/>
                  <a:pt x="120" y="42"/>
                </a:cubicBezTo>
                <a:cubicBezTo>
                  <a:pt x="121" y="42"/>
                  <a:pt x="122" y="42"/>
                  <a:pt x="122" y="42"/>
                </a:cubicBezTo>
                <a:close/>
                <a:moveTo>
                  <a:pt x="169" y="83"/>
                </a:moveTo>
                <a:cubicBezTo>
                  <a:pt x="168" y="83"/>
                  <a:pt x="167" y="83"/>
                  <a:pt x="166" y="84"/>
                </a:cubicBezTo>
                <a:cubicBezTo>
                  <a:pt x="167" y="86"/>
                  <a:pt x="167" y="88"/>
                  <a:pt x="168" y="89"/>
                </a:cubicBezTo>
                <a:cubicBezTo>
                  <a:pt x="169" y="91"/>
                  <a:pt x="169" y="93"/>
                  <a:pt x="170" y="95"/>
                </a:cubicBezTo>
                <a:cubicBezTo>
                  <a:pt x="170" y="91"/>
                  <a:pt x="170" y="87"/>
                  <a:pt x="169" y="83"/>
                </a:cubicBezTo>
                <a:close/>
                <a:moveTo>
                  <a:pt x="70" y="182"/>
                </a:moveTo>
                <a:cubicBezTo>
                  <a:pt x="72" y="183"/>
                  <a:pt x="74" y="183"/>
                  <a:pt x="76" y="184"/>
                </a:cubicBezTo>
                <a:cubicBezTo>
                  <a:pt x="76" y="182"/>
                  <a:pt x="76" y="180"/>
                  <a:pt x="76" y="179"/>
                </a:cubicBezTo>
                <a:cubicBezTo>
                  <a:pt x="74" y="179"/>
                  <a:pt x="72" y="180"/>
                  <a:pt x="70" y="182"/>
                </a:cubicBezTo>
                <a:close/>
                <a:moveTo>
                  <a:pt x="85" y="173"/>
                </a:moveTo>
                <a:cubicBezTo>
                  <a:pt x="85" y="172"/>
                  <a:pt x="84" y="172"/>
                  <a:pt x="83" y="172"/>
                </a:cubicBezTo>
                <a:cubicBezTo>
                  <a:pt x="82" y="175"/>
                  <a:pt x="81" y="178"/>
                  <a:pt x="80" y="181"/>
                </a:cubicBezTo>
                <a:cubicBezTo>
                  <a:pt x="80" y="181"/>
                  <a:pt x="80" y="181"/>
                  <a:pt x="80" y="181"/>
                </a:cubicBezTo>
                <a:cubicBezTo>
                  <a:pt x="80" y="182"/>
                  <a:pt x="80" y="183"/>
                  <a:pt x="80" y="184"/>
                </a:cubicBezTo>
                <a:cubicBezTo>
                  <a:pt x="80" y="184"/>
                  <a:pt x="79" y="184"/>
                  <a:pt x="79" y="184"/>
                </a:cubicBezTo>
                <a:cubicBezTo>
                  <a:pt x="80" y="185"/>
                  <a:pt x="80" y="184"/>
                  <a:pt x="80" y="184"/>
                </a:cubicBezTo>
                <a:cubicBezTo>
                  <a:pt x="81" y="183"/>
                  <a:pt x="81" y="181"/>
                  <a:pt x="82" y="180"/>
                </a:cubicBezTo>
                <a:cubicBezTo>
                  <a:pt x="83" y="178"/>
                  <a:pt x="84" y="175"/>
                  <a:pt x="85" y="173"/>
                </a:cubicBezTo>
                <a:close/>
                <a:moveTo>
                  <a:pt x="70" y="194"/>
                </a:moveTo>
                <a:cubicBezTo>
                  <a:pt x="71" y="194"/>
                  <a:pt x="72" y="194"/>
                  <a:pt x="72" y="195"/>
                </a:cubicBezTo>
                <a:cubicBezTo>
                  <a:pt x="73" y="195"/>
                  <a:pt x="73" y="195"/>
                  <a:pt x="74" y="194"/>
                </a:cubicBezTo>
                <a:cubicBezTo>
                  <a:pt x="76" y="193"/>
                  <a:pt x="77" y="191"/>
                  <a:pt x="78" y="189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76" y="188"/>
                  <a:pt x="76" y="188"/>
                  <a:pt x="75" y="190"/>
                </a:cubicBezTo>
                <a:cubicBezTo>
                  <a:pt x="75" y="190"/>
                  <a:pt x="74" y="191"/>
                  <a:pt x="74" y="191"/>
                </a:cubicBezTo>
                <a:cubicBezTo>
                  <a:pt x="74" y="191"/>
                  <a:pt x="73" y="192"/>
                  <a:pt x="72" y="192"/>
                </a:cubicBezTo>
                <a:cubicBezTo>
                  <a:pt x="71" y="192"/>
                  <a:pt x="71" y="193"/>
                  <a:pt x="70" y="194"/>
                </a:cubicBezTo>
                <a:close/>
                <a:moveTo>
                  <a:pt x="24" y="134"/>
                </a:moveTo>
                <a:cubicBezTo>
                  <a:pt x="24" y="134"/>
                  <a:pt x="25" y="135"/>
                  <a:pt x="25" y="135"/>
                </a:cubicBezTo>
                <a:cubicBezTo>
                  <a:pt x="25" y="136"/>
                  <a:pt x="25" y="136"/>
                  <a:pt x="26" y="136"/>
                </a:cubicBezTo>
                <a:cubicBezTo>
                  <a:pt x="30" y="136"/>
                  <a:pt x="34" y="135"/>
                  <a:pt x="37" y="135"/>
                </a:cubicBezTo>
                <a:cubicBezTo>
                  <a:pt x="37" y="135"/>
                  <a:pt x="38" y="135"/>
                  <a:pt x="38" y="135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8" y="134"/>
                  <a:pt x="37" y="134"/>
                  <a:pt x="37" y="134"/>
                </a:cubicBezTo>
                <a:cubicBezTo>
                  <a:pt x="33" y="134"/>
                  <a:pt x="29" y="135"/>
                  <a:pt x="24" y="134"/>
                </a:cubicBezTo>
                <a:close/>
                <a:moveTo>
                  <a:pt x="64" y="195"/>
                </a:moveTo>
                <a:cubicBezTo>
                  <a:pt x="66" y="198"/>
                  <a:pt x="70" y="198"/>
                  <a:pt x="72" y="197"/>
                </a:cubicBezTo>
                <a:cubicBezTo>
                  <a:pt x="70" y="195"/>
                  <a:pt x="68" y="194"/>
                  <a:pt x="66" y="193"/>
                </a:cubicBezTo>
                <a:cubicBezTo>
                  <a:pt x="66" y="195"/>
                  <a:pt x="66" y="195"/>
                  <a:pt x="64" y="195"/>
                </a:cubicBezTo>
                <a:close/>
                <a:moveTo>
                  <a:pt x="168" y="251"/>
                </a:moveTo>
                <a:cubicBezTo>
                  <a:pt x="167" y="250"/>
                  <a:pt x="158" y="248"/>
                  <a:pt x="157" y="248"/>
                </a:cubicBezTo>
                <a:cubicBezTo>
                  <a:pt x="157" y="249"/>
                  <a:pt x="157" y="249"/>
                  <a:pt x="157" y="249"/>
                </a:cubicBezTo>
                <a:cubicBezTo>
                  <a:pt x="161" y="250"/>
                  <a:pt x="165" y="252"/>
                  <a:pt x="168" y="254"/>
                </a:cubicBezTo>
                <a:cubicBezTo>
                  <a:pt x="168" y="254"/>
                  <a:pt x="168" y="254"/>
                  <a:pt x="169" y="254"/>
                </a:cubicBezTo>
                <a:cubicBezTo>
                  <a:pt x="168" y="254"/>
                  <a:pt x="168" y="253"/>
                  <a:pt x="168" y="253"/>
                </a:cubicBezTo>
                <a:cubicBezTo>
                  <a:pt x="167" y="252"/>
                  <a:pt x="167" y="252"/>
                  <a:pt x="168" y="251"/>
                </a:cubicBezTo>
                <a:close/>
                <a:moveTo>
                  <a:pt x="176" y="129"/>
                </a:moveTo>
                <a:cubicBezTo>
                  <a:pt x="176" y="130"/>
                  <a:pt x="176" y="130"/>
                  <a:pt x="176" y="130"/>
                </a:cubicBezTo>
                <a:cubicBezTo>
                  <a:pt x="177" y="130"/>
                  <a:pt x="177" y="131"/>
                  <a:pt x="178" y="131"/>
                </a:cubicBezTo>
                <a:cubicBezTo>
                  <a:pt x="179" y="132"/>
                  <a:pt x="180" y="132"/>
                  <a:pt x="181" y="133"/>
                </a:cubicBezTo>
                <a:cubicBezTo>
                  <a:pt x="182" y="133"/>
                  <a:pt x="183" y="134"/>
                  <a:pt x="184" y="134"/>
                </a:cubicBezTo>
                <a:cubicBezTo>
                  <a:pt x="184" y="135"/>
                  <a:pt x="185" y="135"/>
                  <a:pt x="186" y="136"/>
                </a:cubicBezTo>
                <a:cubicBezTo>
                  <a:pt x="186" y="135"/>
                  <a:pt x="187" y="135"/>
                  <a:pt x="187" y="134"/>
                </a:cubicBezTo>
                <a:cubicBezTo>
                  <a:pt x="186" y="133"/>
                  <a:pt x="186" y="133"/>
                  <a:pt x="185" y="133"/>
                </a:cubicBezTo>
                <a:cubicBezTo>
                  <a:pt x="183" y="132"/>
                  <a:pt x="180" y="131"/>
                  <a:pt x="178" y="130"/>
                </a:cubicBezTo>
                <a:cubicBezTo>
                  <a:pt x="177" y="130"/>
                  <a:pt x="176" y="130"/>
                  <a:pt x="176" y="129"/>
                </a:cubicBezTo>
                <a:close/>
                <a:moveTo>
                  <a:pt x="46" y="60"/>
                </a:moveTo>
                <a:cubicBezTo>
                  <a:pt x="41" y="60"/>
                  <a:pt x="34" y="63"/>
                  <a:pt x="32" y="66"/>
                </a:cubicBezTo>
                <a:cubicBezTo>
                  <a:pt x="33" y="66"/>
                  <a:pt x="34" y="66"/>
                  <a:pt x="34" y="65"/>
                </a:cubicBezTo>
                <a:cubicBezTo>
                  <a:pt x="35" y="65"/>
                  <a:pt x="36" y="64"/>
                  <a:pt x="36" y="64"/>
                </a:cubicBezTo>
                <a:cubicBezTo>
                  <a:pt x="39" y="63"/>
                  <a:pt x="42" y="61"/>
                  <a:pt x="45" y="61"/>
                </a:cubicBezTo>
                <a:cubicBezTo>
                  <a:pt x="46" y="61"/>
                  <a:pt x="46" y="60"/>
                  <a:pt x="46" y="60"/>
                </a:cubicBezTo>
                <a:close/>
                <a:moveTo>
                  <a:pt x="171" y="157"/>
                </a:moveTo>
                <a:cubicBezTo>
                  <a:pt x="174" y="156"/>
                  <a:pt x="176" y="153"/>
                  <a:pt x="175" y="151"/>
                </a:cubicBezTo>
                <a:cubicBezTo>
                  <a:pt x="174" y="151"/>
                  <a:pt x="174" y="151"/>
                  <a:pt x="173" y="151"/>
                </a:cubicBezTo>
                <a:cubicBezTo>
                  <a:pt x="173" y="151"/>
                  <a:pt x="172" y="152"/>
                  <a:pt x="172" y="152"/>
                </a:cubicBezTo>
                <a:cubicBezTo>
                  <a:pt x="171" y="153"/>
                  <a:pt x="171" y="154"/>
                  <a:pt x="170" y="155"/>
                </a:cubicBezTo>
                <a:cubicBezTo>
                  <a:pt x="170" y="156"/>
                  <a:pt x="170" y="156"/>
                  <a:pt x="169" y="156"/>
                </a:cubicBezTo>
                <a:cubicBezTo>
                  <a:pt x="170" y="157"/>
                  <a:pt x="170" y="157"/>
                  <a:pt x="171" y="157"/>
                </a:cubicBezTo>
                <a:close/>
                <a:moveTo>
                  <a:pt x="70" y="147"/>
                </a:moveTo>
                <a:cubicBezTo>
                  <a:pt x="70" y="147"/>
                  <a:pt x="70" y="147"/>
                  <a:pt x="70" y="147"/>
                </a:cubicBezTo>
                <a:cubicBezTo>
                  <a:pt x="70" y="148"/>
                  <a:pt x="69" y="149"/>
                  <a:pt x="69" y="150"/>
                </a:cubicBezTo>
                <a:cubicBezTo>
                  <a:pt x="66" y="153"/>
                  <a:pt x="65" y="157"/>
                  <a:pt x="65" y="161"/>
                </a:cubicBezTo>
                <a:cubicBezTo>
                  <a:pt x="64" y="162"/>
                  <a:pt x="64" y="162"/>
                  <a:pt x="65" y="162"/>
                </a:cubicBezTo>
                <a:cubicBezTo>
                  <a:pt x="67" y="157"/>
                  <a:pt x="69" y="152"/>
                  <a:pt x="70" y="147"/>
                </a:cubicBezTo>
                <a:close/>
                <a:moveTo>
                  <a:pt x="106" y="135"/>
                </a:moveTo>
                <a:cubicBezTo>
                  <a:pt x="106" y="135"/>
                  <a:pt x="106" y="135"/>
                  <a:pt x="106" y="135"/>
                </a:cubicBezTo>
                <a:cubicBezTo>
                  <a:pt x="104" y="137"/>
                  <a:pt x="103" y="140"/>
                  <a:pt x="102" y="142"/>
                </a:cubicBezTo>
                <a:cubicBezTo>
                  <a:pt x="103" y="142"/>
                  <a:pt x="104" y="142"/>
                  <a:pt x="105" y="142"/>
                </a:cubicBezTo>
                <a:cubicBezTo>
                  <a:pt x="106" y="140"/>
                  <a:pt x="106" y="137"/>
                  <a:pt x="106" y="135"/>
                </a:cubicBezTo>
                <a:close/>
                <a:moveTo>
                  <a:pt x="139" y="17"/>
                </a:moveTo>
                <a:cubicBezTo>
                  <a:pt x="140" y="18"/>
                  <a:pt x="140" y="19"/>
                  <a:pt x="141" y="20"/>
                </a:cubicBezTo>
                <a:cubicBezTo>
                  <a:pt x="141" y="20"/>
                  <a:pt x="141" y="20"/>
                  <a:pt x="142" y="20"/>
                </a:cubicBezTo>
                <a:cubicBezTo>
                  <a:pt x="143" y="20"/>
                  <a:pt x="143" y="21"/>
                  <a:pt x="144" y="22"/>
                </a:cubicBezTo>
                <a:cubicBezTo>
                  <a:pt x="145" y="22"/>
                  <a:pt x="145" y="23"/>
                  <a:pt x="145" y="23"/>
                </a:cubicBezTo>
                <a:cubicBezTo>
                  <a:pt x="145" y="23"/>
                  <a:pt x="146" y="23"/>
                  <a:pt x="145" y="23"/>
                </a:cubicBezTo>
                <a:cubicBezTo>
                  <a:pt x="145" y="21"/>
                  <a:pt x="144" y="20"/>
                  <a:pt x="144" y="19"/>
                </a:cubicBezTo>
                <a:cubicBezTo>
                  <a:pt x="143" y="18"/>
                  <a:pt x="143" y="17"/>
                  <a:pt x="141" y="17"/>
                </a:cubicBezTo>
                <a:cubicBezTo>
                  <a:pt x="141" y="17"/>
                  <a:pt x="140" y="17"/>
                  <a:pt x="139" y="17"/>
                </a:cubicBezTo>
                <a:close/>
                <a:moveTo>
                  <a:pt x="180" y="261"/>
                </a:moveTo>
                <a:cubicBezTo>
                  <a:pt x="179" y="260"/>
                  <a:pt x="179" y="258"/>
                  <a:pt x="178" y="257"/>
                </a:cubicBezTo>
                <a:cubicBezTo>
                  <a:pt x="178" y="257"/>
                  <a:pt x="178" y="257"/>
                  <a:pt x="178" y="257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6" y="254"/>
                  <a:pt x="173" y="253"/>
                  <a:pt x="170" y="252"/>
                </a:cubicBezTo>
                <a:cubicBezTo>
                  <a:pt x="174" y="254"/>
                  <a:pt x="177" y="257"/>
                  <a:pt x="180" y="261"/>
                </a:cubicBezTo>
                <a:close/>
                <a:moveTo>
                  <a:pt x="58" y="253"/>
                </a:moveTo>
                <a:cubicBezTo>
                  <a:pt x="58" y="253"/>
                  <a:pt x="58" y="253"/>
                  <a:pt x="58" y="253"/>
                </a:cubicBezTo>
                <a:cubicBezTo>
                  <a:pt x="57" y="253"/>
                  <a:pt x="57" y="253"/>
                  <a:pt x="56" y="253"/>
                </a:cubicBezTo>
                <a:cubicBezTo>
                  <a:pt x="53" y="253"/>
                  <a:pt x="50" y="254"/>
                  <a:pt x="47" y="255"/>
                </a:cubicBezTo>
                <a:cubicBezTo>
                  <a:pt x="46" y="256"/>
                  <a:pt x="44" y="257"/>
                  <a:pt x="43" y="258"/>
                </a:cubicBezTo>
                <a:cubicBezTo>
                  <a:pt x="43" y="258"/>
                  <a:pt x="43" y="258"/>
                  <a:pt x="42" y="259"/>
                </a:cubicBezTo>
                <a:cubicBezTo>
                  <a:pt x="43" y="259"/>
                  <a:pt x="44" y="259"/>
                  <a:pt x="45" y="258"/>
                </a:cubicBezTo>
                <a:cubicBezTo>
                  <a:pt x="46" y="258"/>
                  <a:pt x="47" y="257"/>
                  <a:pt x="48" y="256"/>
                </a:cubicBezTo>
                <a:cubicBezTo>
                  <a:pt x="51" y="255"/>
                  <a:pt x="54" y="254"/>
                  <a:pt x="57" y="253"/>
                </a:cubicBezTo>
                <a:cubicBezTo>
                  <a:pt x="57" y="253"/>
                  <a:pt x="57" y="253"/>
                  <a:pt x="58" y="253"/>
                </a:cubicBezTo>
                <a:close/>
                <a:moveTo>
                  <a:pt x="67" y="20"/>
                </a:moveTo>
                <a:cubicBezTo>
                  <a:pt x="67" y="18"/>
                  <a:pt x="67" y="17"/>
                  <a:pt x="67" y="15"/>
                </a:cubicBezTo>
                <a:cubicBezTo>
                  <a:pt x="64" y="16"/>
                  <a:pt x="62" y="17"/>
                  <a:pt x="60" y="18"/>
                </a:cubicBezTo>
                <a:cubicBezTo>
                  <a:pt x="62" y="19"/>
                  <a:pt x="64" y="19"/>
                  <a:pt x="67" y="20"/>
                </a:cubicBezTo>
                <a:close/>
                <a:moveTo>
                  <a:pt x="63" y="142"/>
                </a:moveTo>
                <a:cubicBezTo>
                  <a:pt x="65" y="139"/>
                  <a:pt x="68" y="137"/>
                  <a:pt x="70" y="133"/>
                </a:cubicBezTo>
                <a:cubicBezTo>
                  <a:pt x="70" y="133"/>
                  <a:pt x="70" y="133"/>
                  <a:pt x="70" y="133"/>
                </a:cubicBezTo>
                <a:cubicBezTo>
                  <a:pt x="70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7" y="135"/>
                  <a:pt x="65" y="138"/>
                  <a:pt x="63" y="141"/>
                </a:cubicBezTo>
                <a:cubicBezTo>
                  <a:pt x="63" y="141"/>
                  <a:pt x="63" y="142"/>
                  <a:pt x="63" y="142"/>
                </a:cubicBezTo>
                <a:close/>
                <a:moveTo>
                  <a:pt x="59" y="70"/>
                </a:moveTo>
                <a:cubicBezTo>
                  <a:pt x="59" y="69"/>
                  <a:pt x="60" y="69"/>
                  <a:pt x="60" y="68"/>
                </a:cubicBezTo>
                <a:cubicBezTo>
                  <a:pt x="58" y="67"/>
                  <a:pt x="56" y="68"/>
                  <a:pt x="55" y="67"/>
                </a:cubicBezTo>
                <a:cubicBezTo>
                  <a:pt x="55" y="68"/>
                  <a:pt x="54" y="69"/>
                  <a:pt x="54" y="70"/>
                </a:cubicBezTo>
                <a:cubicBezTo>
                  <a:pt x="55" y="71"/>
                  <a:pt x="56" y="71"/>
                  <a:pt x="57" y="71"/>
                </a:cubicBezTo>
                <a:cubicBezTo>
                  <a:pt x="58" y="70"/>
                  <a:pt x="58" y="70"/>
                  <a:pt x="59" y="70"/>
                </a:cubicBezTo>
                <a:close/>
                <a:moveTo>
                  <a:pt x="62" y="123"/>
                </a:moveTo>
                <a:cubicBezTo>
                  <a:pt x="61" y="123"/>
                  <a:pt x="56" y="127"/>
                  <a:pt x="56" y="128"/>
                </a:cubicBezTo>
                <a:cubicBezTo>
                  <a:pt x="58" y="127"/>
                  <a:pt x="61" y="126"/>
                  <a:pt x="64" y="125"/>
                </a:cubicBezTo>
                <a:cubicBezTo>
                  <a:pt x="63" y="124"/>
                  <a:pt x="63" y="123"/>
                  <a:pt x="62" y="123"/>
                </a:cubicBezTo>
                <a:close/>
                <a:moveTo>
                  <a:pt x="66" y="149"/>
                </a:moveTo>
                <a:cubicBezTo>
                  <a:pt x="66" y="148"/>
                  <a:pt x="67" y="148"/>
                  <a:pt x="67" y="147"/>
                </a:cubicBezTo>
                <a:cubicBezTo>
                  <a:pt x="68" y="145"/>
                  <a:pt x="70" y="142"/>
                  <a:pt x="71" y="140"/>
                </a:cubicBezTo>
                <a:cubicBezTo>
                  <a:pt x="71" y="140"/>
                  <a:pt x="71" y="140"/>
                  <a:pt x="72" y="140"/>
                </a:cubicBezTo>
                <a:cubicBezTo>
                  <a:pt x="71" y="140"/>
                  <a:pt x="70" y="140"/>
                  <a:pt x="70" y="141"/>
                </a:cubicBezTo>
                <a:cubicBezTo>
                  <a:pt x="69" y="141"/>
                  <a:pt x="69" y="141"/>
                  <a:pt x="69" y="141"/>
                </a:cubicBezTo>
                <a:cubicBezTo>
                  <a:pt x="67" y="143"/>
                  <a:pt x="66" y="145"/>
                  <a:pt x="65" y="148"/>
                </a:cubicBezTo>
                <a:cubicBezTo>
                  <a:pt x="65" y="148"/>
                  <a:pt x="66" y="148"/>
                  <a:pt x="66" y="149"/>
                </a:cubicBezTo>
                <a:close/>
                <a:moveTo>
                  <a:pt x="91" y="82"/>
                </a:moveTo>
                <a:cubicBezTo>
                  <a:pt x="89" y="79"/>
                  <a:pt x="85" y="75"/>
                  <a:pt x="83" y="75"/>
                </a:cubicBezTo>
                <a:cubicBezTo>
                  <a:pt x="83" y="75"/>
                  <a:pt x="83" y="75"/>
                  <a:pt x="84" y="76"/>
                </a:cubicBezTo>
                <a:cubicBezTo>
                  <a:pt x="86" y="78"/>
                  <a:pt x="88" y="80"/>
                  <a:pt x="90" y="83"/>
                </a:cubicBezTo>
                <a:cubicBezTo>
                  <a:pt x="90" y="83"/>
                  <a:pt x="90" y="83"/>
                  <a:pt x="90" y="83"/>
                </a:cubicBezTo>
                <a:cubicBezTo>
                  <a:pt x="91" y="82"/>
                  <a:pt x="91" y="82"/>
                  <a:pt x="91" y="82"/>
                </a:cubicBezTo>
                <a:close/>
                <a:moveTo>
                  <a:pt x="92" y="77"/>
                </a:moveTo>
                <a:cubicBezTo>
                  <a:pt x="92" y="76"/>
                  <a:pt x="92" y="76"/>
                  <a:pt x="92" y="76"/>
                </a:cubicBezTo>
                <a:cubicBezTo>
                  <a:pt x="91" y="74"/>
                  <a:pt x="89" y="72"/>
                  <a:pt x="88" y="70"/>
                </a:cubicBezTo>
                <a:cubicBezTo>
                  <a:pt x="88" y="70"/>
                  <a:pt x="88" y="70"/>
                  <a:pt x="87" y="70"/>
                </a:cubicBezTo>
                <a:cubicBezTo>
                  <a:pt x="85" y="68"/>
                  <a:pt x="83" y="67"/>
                  <a:pt x="81" y="66"/>
                </a:cubicBezTo>
                <a:cubicBezTo>
                  <a:pt x="81" y="66"/>
                  <a:pt x="81" y="66"/>
                  <a:pt x="81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5" y="69"/>
                  <a:pt x="89" y="73"/>
                  <a:pt x="92" y="77"/>
                </a:cubicBezTo>
                <a:close/>
                <a:moveTo>
                  <a:pt x="150" y="41"/>
                </a:moveTo>
                <a:cubicBezTo>
                  <a:pt x="151" y="41"/>
                  <a:pt x="152" y="42"/>
                  <a:pt x="152" y="42"/>
                </a:cubicBezTo>
                <a:cubicBezTo>
                  <a:pt x="153" y="44"/>
                  <a:pt x="154" y="47"/>
                  <a:pt x="154" y="49"/>
                </a:cubicBezTo>
                <a:cubicBezTo>
                  <a:pt x="154" y="49"/>
                  <a:pt x="154" y="50"/>
                  <a:pt x="154" y="50"/>
                </a:cubicBezTo>
                <a:cubicBezTo>
                  <a:pt x="154" y="50"/>
                  <a:pt x="155" y="49"/>
                  <a:pt x="155" y="48"/>
                </a:cubicBezTo>
                <a:cubicBezTo>
                  <a:pt x="155" y="47"/>
                  <a:pt x="155" y="46"/>
                  <a:pt x="154" y="46"/>
                </a:cubicBezTo>
                <a:cubicBezTo>
                  <a:pt x="154" y="43"/>
                  <a:pt x="152" y="41"/>
                  <a:pt x="151" y="38"/>
                </a:cubicBezTo>
                <a:cubicBezTo>
                  <a:pt x="151" y="38"/>
                  <a:pt x="151" y="38"/>
                  <a:pt x="151" y="38"/>
                </a:cubicBezTo>
                <a:cubicBezTo>
                  <a:pt x="150" y="39"/>
                  <a:pt x="150" y="40"/>
                  <a:pt x="150" y="41"/>
                </a:cubicBezTo>
                <a:close/>
                <a:moveTo>
                  <a:pt x="67" y="12"/>
                </a:moveTo>
                <a:cubicBezTo>
                  <a:pt x="66" y="12"/>
                  <a:pt x="56" y="17"/>
                  <a:pt x="55" y="18"/>
                </a:cubicBezTo>
                <a:cubicBezTo>
                  <a:pt x="56" y="18"/>
                  <a:pt x="56" y="18"/>
                  <a:pt x="57" y="17"/>
                </a:cubicBezTo>
                <a:cubicBezTo>
                  <a:pt x="60" y="16"/>
                  <a:pt x="63" y="15"/>
                  <a:pt x="67" y="13"/>
                </a:cubicBezTo>
                <a:cubicBezTo>
                  <a:pt x="67" y="13"/>
                  <a:pt x="67" y="13"/>
                  <a:pt x="67" y="12"/>
                </a:cubicBezTo>
                <a:close/>
                <a:moveTo>
                  <a:pt x="95" y="15"/>
                </a:moveTo>
                <a:cubicBezTo>
                  <a:pt x="95" y="15"/>
                  <a:pt x="95" y="15"/>
                  <a:pt x="95" y="15"/>
                </a:cubicBezTo>
                <a:cubicBezTo>
                  <a:pt x="96" y="15"/>
                  <a:pt x="98" y="15"/>
                  <a:pt x="99" y="15"/>
                </a:cubicBezTo>
                <a:cubicBezTo>
                  <a:pt x="101" y="15"/>
                  <a:pt x="102" y="15"/>
                  <a:pt x="103" y="16"/>
                </a:cubicBezTo>
                <a:cubicBezTo>
                  <a:pt x="105" y="16"/>
                  <a:pt x="106" y="16"/>
                  <a:pt x="107" y="16"/>
                </a:cubicBezTo>
                <a:cubicBezTo>
                  <a:pt x="109" y="16"/>
                  <a:pt x="110" y="16"/>
                  <a:pt x="112" y="16"/>
                </a:cubicBezTo>
                <a:cubicBezTo>
                  <a:pt x="111" y="16"/>
                  <a:pt x="111" y="15"/>
                  <a:pt x="110" y="15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05" y="15"/>
                  <a:pt x="101" y="15"/>
                  <a:pt x="96" y="15"/>
                </a:cubicBezTo>
                <a:cubicBezTo>
                  <a:pt x="96" y="15"/>
                  <a:pt x="95" y="15"/>
                  <a:pt x="95" y="15"/>
                </a:cubicBezTo>
                <a:close/>
                <a:moveTo>
                  <a:pt x="71" y="257"/>
                </a:moveTo>
                <a:cubicBezTo>
                  <a:pt x="72" y="257"/>
                  <a:pt x="72" y="257"/>
                  <a:pt x="73" y="258"/>
                </a:cubicBezTo>
                <a:cubicBezTo>
                  <a:pt x="73" y="258"/>
                  <a:pt x="74" y="257"/>
                  <a:pt x="74" y="257"/>
                </a:cubicBezTo>
                <a:cubicBezTo>
                  <a:pt x="74" y="256"/>
                  <a:pt x="74" y="256"/>
                  <a:pt x="74" y="256"/>
                </a:cubicBezTo>
                <a:cubicBezTo>
                  <a:pt x="74" y="256"/>
                  <a:pt x="74" y="255"/>
                  <a:pt x="74" y="255"/>
                </a:cubicBezTo>
                <a:cubicBezTo>
                  <a:pt x="73" y="254"/>
                  <a:pt x="72" y="253"/>
                  <a:pt x="71" y="252"/>
                </a:cubicBezTo>
                <a:cubicBezTo>
                  <a:pt x="71" y="252"/>
                  <a:pt x="71" y="252"/>
                  <a:pt x="70" y="252"/>
                </a:cubicBezTo>
                <a:cubicBezTo>
                  <a:pt x="71" y="254"/>
                  <a:pt x="71" y="256"/>
                  <a:pt x="71" y="257"/>
                </a:cubicBezTo>
                <a:close/>
                <a:moveTo>
                  <a:pt x="113" y="179"/>
                </a:moveTo>
                <a:cubicBezTo>
                  <a:pt x="113" y="179"/>
                  <a:pt x="113" y="179"/>
                  <a:pt x="113" y="179"/>
                </a:cubicBezTo>
                <a:cubicBezTo>
                  <a:pt x="112" y="181"/>
                  <a:pt x="112" y="182"/>
                  <a:pt x="111" y="183"/>
                </a:cubicBezTo>
                <a:cubicBezTo>
                  <a:pt x="110" y="184"/>
                  <a:pt x="110" y="185"/>
                  <a:pt x="110" y="187"/>
                </a:cubicBezTo>
                <a:cubicBezTo>
                  <a:pt x="111" y="187"/>
                  <a:pt x="111" y="187"/>
                  <a:pt x="111" y="187"/>
                </a:cubicBezTo>
                <a:cubicBezTo>
                  <a:pt x="112" y="186"/>
                  <a:pt x="112" y="186"/>
                  <a:pt x="113" y="185"/>
                </a:cubicBezTo>
                <a:cubicBezTo>
                  <a:pt x="113" y="185"/>
                  <a:pt x="113" y="184"/>
                  <a:pt x="113" y="184"/>
                </a:cubicBezTo>
                <a:cubicBezTo>
                  <a:pt x="113" y="182"/>
                  <a:pt x="113" y="181"/>
                  <a:pt x="113" y="179"/>
                </a:cubicBezTo>
                <a:close/>
                <a:moveTo>
                  <a:pt x="52" y="273"/>
                </a:moveTo>
                <a:cubicBezTo>
                  <a:pt x="53" y="274"/>
                  <a:pt x="55" y="274"/>
                  <a:pt x="60" y="276"/>
                </a:cubicBezTo>
                <a:cubicBezTo>
                  <a:pt x="63" y="276"/>
                  <a:pt x="66" y="277"/>
                  <a:pt x="69" y="277"/>
                </a:cubicBezTo>
                <a:cubicBezTo>
                  <a:pt x="71" y="278"/>
                  <a:pt x="74" y="278"/>
                  <a:pt x="77" y="279"/>
                </a:cubicBezTo>
                <a:cubicBezTo>
                  <a:pt x="77" y="278"/>
                  <a:pt x="77" y="278"/>
                  <a:pt x="77" y="278"/>
                </a:cubicBezTo>
                <a:cubicBezTo>
                  <a:pt x="73" y="278"/>
                  <a:pt x="69" y="277"/>
                  <a:pt x="65" y="276"/>
                </a:cubicBezTo>
                <a:cubicBezTo>
                  <a:pt x="60" y="275"/>
                  <a:pt x="56" y="274"/>
                  <a:pt x="52" y="273"/>
                </a:cubicBezTo>
                <a:close/>
                <a:moveTo>
                  <a:pt x="88" y="162"/>
                </a:moveTo>
                <a:cubicBezTo>
                  <a:pt x="87" y="165"/>
                  <a:pt x="86" y="167"/>
                  <a:pt x="84" y="170"/>
                </a:cubicBezTo>
                <a:cubicBezTo>
                  <a:pt x="85" y="170"/>
                  <a:pt x="86" y="170"/>
                  <a:pt x="86" y="170"/>
                </a:cubicBezTo>
                <a:cubicBezTo>
                  <a:pt x="87" y="168"/>
                  <a:pt x="88" y="165"/>
                  <a:pt x="89" y="162"/>
                </a:cubicBezTo>
                <a:cubicBezTo>
                  <a:pt x="89" y="162"/>
                  <a:pt x="89" y="162"/>
                  <a:pt x="88" y="162"/>
                </a:cubicBezTo>
                <a:close/>
                <a:moveTo>
                  <a:pt x="160" y="135"/>
                </a:moveTo>
                <a:cubicBezTo>
                  <a:pt x="160" y="134"/>
                  <a:pt x="154" y="131"/>
                  <a:pt x="152" y="131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5" y="133"/>
                  <a:pt x="157" y="135"/>
                  <a:pt x="158" y="136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59" y="135"/>
                  <a:pt x="159" y="135"/>
                  <a:pt x="160" y="135"/>
                </a:cubicBezTo>
                <a:close/>
                <a:moveTo>
                  <a:pt x="76" y="62"/>
                </a:moveTo>
                <a:cubicBezTo>
                  <a:pt x="73" y="61"/>
                  <a:pt x="63" y="59"/>
                  <a:pt x="61" y="59"/>
                </a:cubicBezTo>
                <a:cubicBezTo>
                  <a:pt x="61" y="59"/>
                  <a:pt x="61" y="59"/>
                  <a:pt x="62" y="59"/>
                </a:cubicBezTo>
                <a:cubicBezTo>
                  <a:pt x="66" y="60"/>
                  <a:pt x="70" y="61"/>
                  <a:pt x="73" y="63"/>
                </a:cubicBezTo>
                <a:cubicBezTo>
                  <a:pt x="74" y="63"/>
                  <a:pt x="75" y="63"/>
                  <a:pt x="76" y="62"/>
                </a:cubicBezTo>
                <a:close/>
                <a:moveTo>
                  <a:pt x="125" y="143"/>
                </a:moveTo>
                <a:cubicBezTo>
                  <a:pt x="124" y="143"/>
                  <a:pt x="123" y="144"/>
                  <a:pt x="122" y="144"/>
                </a:cubicBezTo>
                <a:cubicBezTo>
                  <a:pt x="122" y="145"/>
                  <a:pt x="123" y="146"/>
                  <a:pt x="123" y="147"/>
                </a:cubicBezTo>
                <a:cubicBezTo>
                  <a:pt x="124" y="147"/>
                  <a:pt x="126" y="146"/>
                  <a:pt x="127" y="146"/>
                </a:cubicBezTo>
                <a:cubicBezTo>
                  <a:pt x="126" y="145"/>
                  <a:pt x="126" y="144"/>
                  <a:pt x="125" y="143"/>
                </a:cubicBezTo>
                <a:close/>
                <a:moveTo>
                  <a:pt x="92" y="161"/>
                </a:moveTo>
                <a:cubicBezTo>
                  <a:pt x="91" y="163"/>
                  <a:pt x="88" y="170"/>
                  <a:pt x="88" y="171"/>
                </a:cubicBezTo>
                <a:cubicBezTo>
                  <a:pt x="89" y="171"/>
                  <a:pt x="90" y="171"/>
                  <a:pt x="90" y="171"/>
                </a:cubicBezTo>
                <a:cubicBezTo>
                  <a:pt x="91" y="168"/>
                  <a:pt x="92" y="164"/>
                  <a:pt x="92" y="161"/>
                </a:cubicBezTo>
                <a:close/>
                <a:moveTo>
                  <a:pt x="21" y="47"/>
                </a:moveTo>
                <a:cubicBezTo>
                  <a:pt x="21" y="47"/>
                  <a:pt x="21" y="47"/>
                  <a:pt x="22" y="47"/>
                </a:cubicBezTo>
                <a:cubicBezTo>
                  <a:pt x="22" y="47"/>
                  <a:pt x="22" y="46"/>
                  <a:pt x="22" y="46"/>
                </a:cubicBezTo>
                <a:cubicBezTo>
                  <a:pt x="23" y="46"/>
                  <a:pt x="23" y="45"/>
                  <a:pt x="24" y="44"/>
                </a:cubicBezTo>
                <a:cubicBezTo>
                  <a:pt x="26" y="40"/>
                  <a:pt x="29" y="37"/>
                  <a:pt x="33" y="34"/>
                </a:cubicBezTo>
                <a:cubicBezTo>
                  <a:pt x="35" y="31"/>
                  <a:pt x="38" y="29"/>
                  <a:pt x="41" y="27"/>
                </a:cubicBezTo>
                <a:cubicBezTo>
                  <a:pt x="41" y="27"/>
                  <a:pt x="41" y="26"/>
                  <a:pt x="41" y="26"/>
                </a:cubicBezTo>
                <a:cubicBezTo>
                  <a:pt x="33" y="32"/>
                  <a:pt x="27" y="39"/>
                  <a:pt x="21" y="47"/>
                </a:cubicBezTo>
                <a:close/>
                <a:moveTo>
                  <a:pt x="168" y="140"/>
                </a:moveTo>
                <a:cubicBezTo>
                  <a:pt x="168" y="140"/>
                  <a:pt x="168" y="140"/>
                  <a:pt x="168" y="140"/>
                </a:cubicBezTo>
                <a:cubicBezTo>
                  <a:pt x="168" y="139"/>
                  <a:pt x="168" y="139"/>
                  <a:pt x="167" y="139"/>
                </a:cubicBezTo>
                <a:cubicBezTo>
                  <a:pt x="166" y="137"/>
                  <a:pt x="166" y="138"/>
                  <a:pt x="164" y="138"/>
                </a:cubicBezTo>
                <a:cubicBezTo>
                  <a:pt x="164" y="138"/>
                  <a:pt x="163" y="138"/>
                  <a:pt x="163" y="138"/>
                </a:cubicBezTo>
                <a:cubicBezTo>
                  <a:pt x="162" y="138"/>
                  <a:pt x="162" y="139"/>
                  <a:pt x="162" y="139"/>
                </a:cubicBezTo>
                <a:cubicBezTo>
                  <a:pt x="163" y="140"/>
                  <a:pt x="164" y="140"/>
                  <a:pt x="165" y="141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7" y="140"/>
                  <a:pt x="167" y="140"/>
                  <a:pt x="168" y="140"/>
                </a:cubicBezTo>
                <a:close/>
                <a:moveTo>
                  <a:pt x="81" y="284"/>
                </a:moveTo>
                <a:cubicBezTo>
                  <a:pt x="81" y="284"/>
                  <a:pt x="81" y="284"/>
                  <a:pt x="81" y="284"/>
                </a:cubicBezTo>
                <a:cubicBezTo>
                  <a:pt x="81" y="284"/>
                  <a:pt x="80" y="284"/>
                  <a:pt x="80" y="284"/>
                </a:cubicBezTo>
                <a:cubicBezTo>
                  <a:pt x="77" y="284"/>
                  <a:pt x="74" y="283"/>
                  <a:pt x="70" y="282"/>
                </a:cubicBezTo>
                <a:cubicBezTo>
                  <a:pt x="67" y="282"/>
                  <a:pt x="65" y="281"/>
                  <a:pt x="62" y="281"/>
                </a:cubicBezTo>
                <a:cubicBezTo>
                  <a:pt x="61" y="281"/>
                  <a:pt x="61" y="281"/>
                  <a:pt x="61" y="281"/>
                </a:cubicBezTo>
                <a:cubicBezTo>
                  <a:pt x="61" y="281"/>
                  <a:pt x="61" y="281"/>
                  <a:pt x="61" y="281"/>
                </a:cubicBezTo>
                <a:cubicBezTo>
                  <a:pt x="62" y="281"/>
                  <a:pt x="62" y="281"/>
                  <a:pt x="63" y="282"/>
                </a:cubicBezTo>
                <a:cubicBezTo>
                  <a:pt x="66" y="282"/>
                  <a:pt x="68" y="282"/>
                  <a:pt x="71" y="283"/>
                </a:cubicBezTo>
                <a:cubicBezTo>
                  <a:pt x="71" y="283"/>
                  <a:pt x="72" y="283"/>
                  <a:pt x="72" y="283"/>
                </a:cubicBezTo>
                <a:cubicBezTo>
                  <a:pt x="73" y="284"/>
                  <a:pt x="73" y="284"/>
                  <a:pt x="74" y="284"/>
                </a:cubicBezTo>
                <a:cubicBezTo>
                  <a:pt x="75" y="284"/>
                  <a:pt x="75" y="284"/>
                  <a:pt x="76" y="284"/>
                </a:cubicBezTo>
                <a:cubicBezTo>
                  <a:pt x="78" y="284"/>
                  <a:pt x="79" y="284"/>
                  <a:pt x="81" y="284"/>
                </a:cubicBezTo>
                <a:close/>
                <a:moveTo>
                  <a:pt x="17" y="132"/>
                </a:moveTo>
                <a:cubicBezTo>
                  <a:pt x="17" y="133"/>
                  <a:pt x="17" y="133"/>
                  <a:pt x="16" y="134"/>
                </a:cubicBezTo>
                <a:cubicBezTo>
                  <a:pt x="18" y="135"/>
                  <a:pt x="19" y="135"/>
                  <a:pt x="21" y="136"/>
                </a:cubicBezTo>
                <a:cubicBezTo>
                  <a:pt x="21" y="135"/>
                  <a:pt x="21" y="134"/>
                  <a:pt x="21" y="134"/>
                </a:cubicBezTo>
                <a:cubicBezTo>
                  <a:pt x="21" y="133"/>
                  <a:pt x="20" y="133"/>
                  <a:pt x="20" y="133"/>
                </a:cubicBezTo>
                <a:cubicBezTo>
                  <a:pt x="19" y="132"/>
                  <a:pt x="18" y="132"/>
                  <a:pt x="17" y="132"/>
                </a:cubicBezTo>
                <a:close/>
                <a:moveTo>
                  <a:pt x="98" y="4"/>
                </a:moveTo>
                <a:cubicBezTo>
                  <a:pt x="94" y="5"/>
                  <a:pt x="90" y="6"/>
                  <a:pt x="86" y="6"/>
                </a:cubicBezTo>
                <a:cubicBezTo>
                  <a:pt x="87" y="7"/>
                  <a:pt x="87" y="7"/>
                  <a:pt x="88" y="7"/>
                </a:cubicBezTo>
                <a:cubicBezTo>
                  <a:pt x="90" y="7"/>
                  <a:pt x="91" y="6"/>
                  <a:pt x="93" y="6"/>
                </a:cubicBezTo>
                <a:cubicBezTo>
                  <a:pt x="95" y="6"/>
                  <a:pt x="96" y="5"/>
                  <a:pt x="98" y="4"/>
                </a:cubicBezTo>
                <a:close/>
                <a:moveTo>
                  <a:pt x="191" y="133"/>
                </a:moveTo>
                <a:cubicBezTo>
                  <a:pt x="190" y="134"/>
                  <a:pt x="190" y="134"/>
                  <a:pt x="191" y="135"/>
                </a:cubicBezTo>
                <a:cubicBezTo>
                  <a:pt x="191" y="135"/>
                  <a:pt x="191" y="136"/>
                  <a:pt x="191" y="136"/>
                </a:cubicBezTo>
                <a:cubicBezTo>
                  <a:pt x="192" y="137"/>
                  <a:pt x="193" y="139"/>
                  <a:pt x="193" y="140"/>
                </a:cubicBezTo>
                <a:cubicBezTo>
                  <a:pt x="193" y="140"/>
                  <a:pt x="193" y="140"/>
                  <a:pt x="193" y="141"/>
                </a:cubicBezTo>
                <a:cubicBezTo>
                  <a:pt x="194" y="139"/>
                  <a:pt x="194" y="137"/>
                  <a:pt x="194" y="135"/>
                </a:cubicBezTo>
                <a:cubicBezTo>
                  <a:pt x="194" y="135"/>
                  <a:pt x="193" y="134"/>
                  <a:pt x="193" y="134"/>
                </a:cubicBezTo>
                <a:cubicBezTo>
                  <a:pt x="192" y="134"/>
                  <a:pt x="192" y="134"/>
                  <a:pt x="191" y="133"/>
                </a:cubicBezTo>
                <a:close/>
                <a:moveTo>
                  <a:pt x="72" y="131"/>
                </a:moveTo>
                <a:cubicBezTo>
                  <a:pt x="73" y="130"/>
                  <a:pt x="74" y="130"/>
                  <a:pt x="75" y="129"/>
                </a:cubicBezTo>
                <a:cubicBezTo>
                  <a:pt x="76" y="128"/>
                  <a:pt x="77" y="127"/>
                  <a:pt x="78" y="127"/>
                </a:cubicBezTo>
                <a:cubicBezTo>
                  <a:pt x="79" y="126"/>
                  <a:pt x="80" y="125"/>
                  <a:pt x="81" y="125"/>
                </a:cubicBezTo>
                <a:cubicBezTo>
                  <a:pt x="77" y="126"/>
                  <a:pt x="74" y="127"/>
                  <a:pt x="72" y="130"/>
                </a:cubicBezTo>
                <a:cubicBezTo>
                  <a:pt x="72" y="130"/>
                  <a:pt x="72" y="131"/>
                  <a:pt x="72" y="131"/>
                </a:cubicBezTo>
                <a:close/>
                <a:moveTo>
                  <a:pt x="81" y="73"/>
                </a:moveTo>
                <a:cubicBezTo>
                  <a:pt x="80" y="74"/>
                  <a:pt x="79" y="76"/>
                  <a:pt x="78" y="77"/>
                </a:cubicBezTo>
                <a:cubicBezTo>
                  <a:pt x="79" y="79"/>
                  <a:pt x="80" y="79"/>
                  <a:pt x="81" y="80"/>
                </a:cubicBezTo>
                <a:cubicBezTo>
                  <a:pt x="81" y="79"/>
                  <a:pt x="81" y="78"/>
                  <a:pt x="81" y="77"/>
                </a:cubicBezTo>
                <a:cubicBezTo>
                  <a:pt x="81" y="77"/>
                  <a:pt x="81" y="76"/>
                  <a:pt x="81" y="75"/>
                </a:cubicBezTo>
                <a:cubicBezTo>
                  <a:pt x="80" y="74"/>
                  <a:pt x="80" y="74"/>
                  <a:pt x="81" y="74"/>
                </a:cubicBezTo>
                <a:cubicBezTo>
                  <a:pt x="82" y="73"/>
                  <a:pt x="82" y="73"/>
                  <a:pt x="81" y="73"/>
                </a:cubicBezTo>
                <a:close/>
                <a:moveTo>
                  <a:pt x="143" y="239"/>
                </a:moveTo>
                <a:cubicBezTo>
                  <a:pt x="143" y="239"/>
                  <a:pt x="143" y="239"/>
                  <a:pt x="143" y="239"/>
                </a:cubicBezTo>
                <a:cubicBezTo>
                  <a:pt x="143" y="239"/>
                  <a:pt x="143" y="238"/>
                  <a:pt x="143" y="238"/>
                </a:cubicBezTo>
                <a:cubicBezTo>
                  <a:pt x="139" y="237"/>
                  <a:pt x="136" y="236"/>
                  <a:pt x="133" y="236"/>
                </a:cubicBezTo>
                <a:cubicBezTo>
                  <a:pt x="132" y="235"/>
                  <a:pt x="131" y="236"/>
                  <a:pt x="131" y="236"/>
                </a:cubicBezTo>
                <a:cubicBezTo>
                  <a:pt x="131" y="236"/>
                  <a:pt x="132" y="237"/>
                  <a:pt x="133" y="237"/>
                </a:cubicBezTo>
                <a:cubicBezTo>
                  <a:pt x="133" y="237"/>
                  <a:pt x="134" y="237"/>
                  <a:pt x="135" y="237"/>
                </a:cubicBezTo>
                <a:cubicBezTo>
                  <a:pt x="137" y="238"/>
                  <a:pt x="140" y="238"/>
                  <a:pt x="143" y="239"/>
                </a:cubicBezTo>
                <a:cubicBezTo>
                  <a:pt x="143" y="239"/>
                  <a:pt x="143" y="239"/>
                  <a:pt x="143" y="239"/>
                </a:cubicBezTo>
                <a:close/>
                <a:moveTo>
                  <a:pt x="170" y="159"/>
                </a:moveTo>
                <a:cubicBezTo>
                  <a:pt x="169" y="160"/>
                  <a:pt x="168" y="160"/>
                  <a:pt x="166" y="160"/>
                </a:cubicBezTo>
                <a:cubicBezTo>
                  <a:pt x="165" y="160"/>
                  <a:pt x="164" y="160"/>
                  <a:pt x="163" y="160"/>
                </a:cubicBezTo>
                <a:cubicBezTo>
                  <a:pt x="163" y="161"/>
                  <a:pt x="164" y="161"/>
                  <a:pt x="165" y="162"/>
                </a:cubicBezTo>
                <a:cubicBezTo>
                  <a:pt x="165" y="162"/>
                  <a:pt x="165" y="162"/>
                  <a:pt x="165" y="162"/>
                </a:cubicBezTo>
                <a:cubicBezTo>
                  <a:pt x="167" y="162"/>
                  <a:pt x="168" y="161"/>
                  <a:pt x="169" y="161"/>
                </a:cubicBezTo>
                <a:cubicBezTo>
                  <a:pt x="170" y="161"/>
                  <a:pt x="170" y="161"/>
                  <a:pt x="170" y="160"/>
                </a:cubicBezTo>
                <a:cubicBezTo>
                  <a:pt x="170" y="160"/>
                  <a:pt x="171" y="160"/>
                  <a:pt x="170" y="159"/>
                </a:cubicBezTo>
                <a:close/>
                <a:moveTo>
                  <a:pt x="91" y="283"/>
                </a:moveTo>
                <a:cubicBezTo>
                  <a:pt x="84" y="283"/>
                  <a:pt x="78" y="281"/>
                  <a:pt x="71" y="280"/>
                </a:cubicBezTo>
                <a:cubicBezTo>
                  <a:pt x="71" y="281"/>
                  <a:pt x="72" y="281"/>
                  <a:pt x="72" y="281"/>
                </a:cubicBezTo>
                <a:cubicBezTo>
                  <a:pt x="76" y="282"/>
                  <a:pt x="80" y="282"/>
                  <a:pt x="84" y="283"/>
                </a:cubicBezTo>
                <a:cubicBezTo>
                  <a:pt x="87" y="283"/>
                  <a:pt x="89" y="284"/>
                  <a:pt x="91" y="283"/>
                </a:cubicBezTo>
                <a:close/>
                <a:moveTo>
                  <a:pt x="75" y="120"/>
                </a:moveTo>
                <a:cubicBezTo>
                  <a:pt x="76" y="120"/>
                  <a:pt x="76" y="120"/>
                  <a:pt x="76" y="120"/>
                </a:cubicBezTo>
                <a:cubicBezTo>
                  <a:pt x="79" y="118"/>
                  <a:pt x="81" y="117"/>
                  <a:pt x="84" y="116"/>
                </a:cubicBezTo>
                <a:cubicBezTo>
                  <a:pt x="85" y="115"/>
                  <a:pt x="87" y="114"/>
                  <a:pt x="88" y="113"/>
                </a:cubicBezTo>
                <a:cubicBezTo>
                  <a:pt x="88" y="113"/>
                  <a:pt x="88" y="113"/>
                  <a:pt x="89" y="113"/>
                </a:cubicBezTo>
                <a:cubicBezTo>
                  <a:pt x="89" y="113"/>
                  <a:pt x="88" y="113"/>
                  <a:pt x="88" y="113"/>
                </a:cubicBezTo>
                <a:cubicBezTo>
                  <a:pt x="84" y="114"/>
                  <a:pt x="79" y="117"/>
                  <a:pt x="75" y="120"/>
                </a:cubicBezTo>
                <a:close/>
                <a:moveTo>
                  <a:pt x="204" y="156"/>
                </a:moveTo>
                <a:cubicBezTo>
                  <a:pt x="207" y="150"/>
                  <a:pt x="209" y="145"/>
                  <a:pt x="210" y="139"/>
                </a:cubicBezTo>
                <a:cubicBezTo>
                  <a:pt x="209" y="140"/>
                  <a:pt x="209" y="140"/>
                  <a:pt x="208" y="141"/>
                </a:cubicBezTo>
                <a:cubicBezTo>
                  <a:pt x="208" y="146"/>
                  <a:pt x="206" y="150"/>
                  <a:pt x="204" y="155"/>
                </a:cubicBezTo>
                <a:cubicBezTo>
                  <a:pt x="204" y="155"/>
                  <a:pt x="204" y="155"/>
                  <a:pt x="204" y="156"/>
                </a:cubicBezTo>
                <a:close/>
                <a:moveTo>
                  <a:pt x="82" y="159"/>
                </a:moveTo>
                <a:cubicBezTo>
                  <a:pt x="82" y="158"/>
                  <a:pt x="82" y="158"/>
                  <a:pt x="82" y="158"/>
                </a:cubicBezTo>
                <a:cubicBezTo>
                  <a:pt x="84" y="154"/>
                  <a:pt x="85" y="151"/>
                  <a:pt x="86" y="147"/>
                </a:cubicBezTo>
                <a:cubicBezTo>
                  <a:pt x="87" y="147"/>
                  <a:pt x="87" y="146"/>
                  <a:pt x="87" y="146"/>
                </a:cubicBezTo>
                <a:cubicBezTo>
                  <a:pt x="87" y="146"/>
                  <a:pt x="87" y="146"/>
                  <a:pt x="86" y="146"/>
                </a:cubicBezTo>
                <a:cubicBezTo>
                  <a:pt x="86" y="146"/>
                  <a:pt x="86" y="146"/>
                  <a:pt x="86" y="147"/>
                </a:cubicBezTo>
                <a:cubicBezTo>
                  <a:pt x="85" y="149"/>
                  <a:pt x="84" y="152"/>
                  <a:pt x="82" y="155"/>
                </a:cubicBezTo>
                <a:cubicBezTo>
                  <a:pt x="82" y="156"/>
                  <a:pt x="82" y="157"/>
                  <a:pt x="82" y="159"/>
                </a:cubicBezTo>
                <a:close/>
                <a:moveTo>
                  <a:pt x="85" y="17"/>
                </a:moveTo>
                <a:cubicBezTo>
                  <a:pt x="80" y="18"/>
                  <a:pt x="75" y="19"/>
                  <a:pt x="69" y="21"/>
                </a:cubicBezTo>
                <a:cubicBezTo>
                  <a:pt x="70" y="21"/>
                  <a:pt x="70" y="21"/>
                  <a:pt x="71" y="21"/>
                </a:cubicBezTo>
                <a:cubicBezTo>
                  <a:pt x="71" y="21"/>
                  <a:pt x="72" y="21"/>
                  <a:pt x="72" y="21"/>
                </a:cubicBezTo>
                <a:cubicBezTo>
                  <a:pt x="77" y="19"/>
                  <a:pt x="81" y="18"/>
                  <a:pt x="85" y="17"/>
                </a:cubicBezTo>
                <a:close/>
                <a:moveTo>
                  <a:pt x="193" y="46"/>
                </a:moveTo>
                <a:cubicBezTo>
                  <a:pt x="194" y="48"/>
                  <a:pt x="195" y="50"/>
                  <a:pt x="197" y="51"/>
                </a:cubicBezTo>
                <a:cubicBezTo>
                  <a:pt x="197" y="50"/>
                  <a:pt x="197" y="50"/>
                  <a:pt x="197" y="49"/>
                </a:cubicBezTo>
                <a:cubicBezTo>
                  <a:pt x="198" y="48"/>
                  <a:pt x="198" y="48"/>
                  <a:pt x="197" y="47"/>
                </a:cubicBezTo>
                <a:cubicBezTo>
                  <a:pt x="196" y="47"/>
                  <a:pt x="194" y="46"/>
                  <a:pt x="193" y="46"/>
                </a:cubicBezTo>
                <a:close/>
                <a:moveTo>
                  <a:pt x="102" y="188"/>
                </a:moveTo>
                <a:cubicBezTo>
                  <a:pt x="99" y="188"/>
                  <a:pt x="95" y="188"/>
                  <a:pt x="92" y="188"/>
                </a:cubicBezTo>
                <a:cubicBezTo>
                  <a:pt x="92" y="189"/>
                  <a:pt x="92" y="189"/>
                  <a:pt x="92" y="189"/>
                </a:cubicBezTo>
                <a:cubicBezTo>
                  <a:pt x="95" y="189"/>
                  <a:pt x="98" y="189"/>
                  <a:pt x="101" y="189"/>
                </a:cubicBezTo>
                <a:cubicBezTo>
                  <a:pt x="102" y="189"/>
                  <a:pt x="102" y="189"/>
                  <a:pt x="102" y="189"/>
                </a:cubicBezTo>
                <a:cubicBezTo>
                  <a:pt x="102" y="189"/>
                  <a:pt x="102" y="189"/>
                  <a:pt x="102" y="188"/>
                </a:cubicBezTo>
                <a:close/>
                <a:moveTo>
                  <a:pt x="69" y="12"/>
                </a:moveTo>
                <a:cubicBezTo>
                  <a:pt x="73" y="11"/>
                  <a:pt x="76" y="10"/>
                  <a:pt x="79" y="9"/>
                </a:cubicBezTo>
                <a:cubicBezTo>
                  <a:pt x="79" y="9"/>
                  <a:pt x="79" y="9"/>
                  <a:pt x="79" y="8"/>
                </a:cubicBezTo>
                <a:cubicBezTo>
                  <a:pt x="76" y="9"/>
                  <a:pt x="73" y="10"/>
                  <a:pt x="70" y="11"/>
                </a:cubicBezTo>
                <a:cubicBezTo>
                  <a:pt x="70" y="11"/>
                  <a:pt x="70" y="12"/>
                  <a:pt x="69" y="12"/>
                </a:cubicBezTo>
                <a:close/>
                <a:moveTo>
                  <a:pt x="111" y="39"/>
                </a:moveTo>
                <a:cubicBezTo>
                  <a:pt x="111" y="39"/>
                  <a:pt x="111" y="38"/>
                  <a:pt x="111" y="38"/>
                </a:cubicBezTo>
                <a:cubicBezTo>
                  <a:pt x="110" y="37"/>
                  <a:pt x="110" y="36"/>
                  <a:pt x="109" y="35"/>
                </a:cubicBezTo>
                <a:cubicBezTo>
                  <a:pt x="109" y="34"/>
                  <a:pt x="109" y="34"/>
                  <a:pt x="109" y="34"/>
                </a:cubicBezTo>
                <a:cubicBezTo>
                  <a:pt x="108" y="34"/>
                  <a:pt x="107" y="34"/>
                  <a:pt x="107" y="34"/>
                </a:cubicBezTo>
                <a:cubicBezTo>
                  <a:pt x="107" y="35"/>
                  <a:pt x="108" y="37"/>
                  <a:pt x="108" y="38"/>
                </a:cubicBezTo>
                <a:cubicBezTo>
                  <a:pt x="108" y="38"/>
                  <a:pt x="109" y="38"/>
                  <a:pt x="109" y="38"/>
                </a:cubicBezTo>
                <a:cubicBezTo>
                  <a:pt x="109" y="38"/>
                  <a:pt x="110" y="38"/>
                  <a:pt x="111" y="39"/>
                </a:cubicBezTo>
                <a:close/>
                <a:moveTo>
                  <a:pt x="121" y="148"/>
                </a:moveTo>
                <a:cubicBezTo>
                  <a:pt x="121" y="147"/>
                  <a:pt x="121" y="146"/>
                  <a:pt x="120" y="145"/>
                </a:cubicBezTo>
                <a:cubicBezTo>
                  <a:pt x="119" y="145"/>
                  <a:pt x="119" y="145"/>
                  <a:pt x="118" y="146"/>
                </a:cubicBezTo>
                <a:cubicBezTo>
                  <a:pt x="118" y="147"/>
                  <a:pt x="118" y="148"/>
                  <a:pt x="118" y="149"/>
                </a:cubicBezTo>
                <a:cubicBezTo>
                  <a:pt x="119" y="148"/>
                  <a:pt x="120" y="148"/>
                  <a:pt x="121" y="148"/>
                </a:cubicBezTo>
                <a:close/>
                <a:moveTo>
                  <a:pt x="204" y="70"/>
                </a:moveTo>
                <a:cubicBezTo>
                  <a:pt x="204" y="70"/>
                  <a:pt x="204" y="70"/>
                  <a:pt x="204" y="70"/>
                </a:cubicBezTo>
                <a:cubicBezTo>
                  <a:pt x="206" y="74"/>
                  <a:pt x="207" y="79"/>
                  <a:pt x="208" y="83"/>
                </a:cubicBezTo>
                <a:cubicBezTo>
                  <a:pt x="208" y="84"/>
                  <a:pt x="209" y="84"/>
                  <a:pt x="209" y="84"/>
                </a:cubicBezTo>
                <a:cubicBezTo>
                  <a:pt x="209" y="83"/>
                  <a:pt x="206" y="72"/>
                  <a:pt x="204" y="70"/>
                </a:cubicBezTo>
                <a:close/>
                <a:moveTo>
                  <a:pt x="190" y="147"/>
                </a:moveTo>
                <a:cubicBezTo>
                  <a:pt x="189" y="147"/>
                  <a:pt x="189" y="147"/>
                  <a:pt x="188" y="148"/>
                </a:cubicBezTo>
                <a:cubicBezTo>
                  <a:pt x="187" y="150"/>
                  <a:pt x="186" y="151"/>
                  <a:pt x="185" y="153"/>
                </a:cubicBezTo>
                <a:cubicBezTo>
                  <a:pt x="185" y="154"/>
                  <a:pt x="185" y="154"/>
                  <a:pt x="185" y="154"/>
                </a:cubicBezTo>
                <a:cubicBezTo>
                  <a:pt x="185" y="154"/>
                  <a:pt x="185" y="154"/>
                  <a:pt x="185" y="154"/>
                </a:cubicBezTo>
                <a:cubicBezTo>
                  <a:pt x="187" y="153"/>
                  <a:pt x="189" y="149"/>
                  <a:pt x="190" y="147"/>
                </a:cubicBezTo>
                <a:close/>
                <a:moveTo>
                  <a:pt x="146" y="75"/>
                </a:moveTo>
                <a:cubicBezTo>
                  <a:pt x="146" y="75"/>
                  <a:pt x="146" y="75"/>
                  <a:pt x="146" y="75"/>
                </a:cubicBezTo>
                <a:cubicBezTo>
                  <a:pt x="149" y="73"/>
                  <a:pt x="150" y="70"/>
                  <a:pt x="151" y="67"/>
                </a:cubicBezTo>
                <a:cubicBezTo>
                  <a:pt x="151" y="67"/>
                  <a:pt x="151" y="66"/>
                  <a:pt x="151" y="66"/>
                </a:cubicBezTo>
                <a:cubicBezTo>
                  <a:pt x="151" y="66"/>
                  <a:pt x="151" y="65"/>
                  <a:pt x="151" y="65"/>
                </a:cubicBezTo>
                <a:cubicBezTo>
                  <a:pt x="149" y="69"/>
                  <a:pt x="148" y="72"/>
                  <a:pt x="146" y="75"/>
                </a:cubicBezTo>
                <a:close/>
                <a:moveTo>
                  <a:pt x="54" y="178"/>
                </a:moveTo>
                <a:cubicBezTo>
                  <a:pt x="55" y="177"/>
                  <a:pt x="54" y="177"/>
                  <a:pt x="54" y="177"/>
                </a:cubicBezTo>
                <a:cubicBezTo>
                  <a:pt x="50" y="175"/>
                  <a:pt x="47" y="172"/>
                  <a:pt x="43" y="16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46" y="172"/>
                  <a:pt x="50" y="175"/>
                  <a:pt x="54" y="178"/>
                </a:cubicBezTo>
                <a:close/>
                <a:moveTo>
                  <a:pt x="144" y="41"/>
                </a:moveTo>
                <a:cubicBezTo>
                  <a:pt x="143" y="41"/>
                  <a:pt x="143" y="42"/>
                  <a:pt x="143" y="43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3" y="44"/>
                  <a:pt x="143" y="44"/>
                  <a:pt x="144" y="44"/>
                </a:cubicBezTo>
                <a:cubicBezTo>
                  <a:pt x="144" y="45"/>
                  <a:pt x="145" y="45"/>
                  <a:pt x="146" y="46"/>
                </a:cubicBezTo>
                <a:cubicBezTo>
                  <a:pt x="146" y="46"/>
                  <a:pt x="146" y="46"/>
                  <a:pt x="146" y="46"/>
                </a:cubicBezTo>
                <a:cubicBezTo>
                  <a:pt x="146" y="46"/>
                  <a:pt x="147" y="45"/>
                  <a:pt x="146" y="45"/>
                </a:cubicBezTo>
                <a:cubicBezTo>
                  <a:pt x="146" y="44"/>
                  <a:pt x="145" y="42"/>
                  <a:pt x="144" y="41"/>
                </a:cubicBezTo>
                <a:close/>
                <a:moveTo>
                  <a:pt x="118" y="258"/>
                </a:moveTo>
                <a:cubicBezTo>
                  <a:pt x="118" y="258"/>
                  <a:pt x="118" y="258"/>
                  <a:pt x="118" y="258"/>
                </a:cubicBezTo>
                <a:cubicBezTo>
                  <a:pt x="118" y="258"/>
                  <a:pt x="117" y="257"/>
                  <a:pt x="116" y="257"/>
                </a:cubicBezTo>
                <a:cubicBezTo>
                  <a:pt x="116" y="257"/>
                  <a:pt x="115" y="257"/>
                  <a:pt x="115" y="257"/>
                </a:cubicBezTo>
                <a:cubicBezTo>
                  <a:pt x="113" y="257"/>
                  <a:pt x="111" y="258"/>
                  <a:pt x="110" y="258"/>
                </a:cubicBezTo>
                <a:cubicBezTo>
                  <a:pt x="110" y="258"/>
                  <a:pt x="109" y="258"/>
                  <a:pt x="109" y="258"/>
                </a:cubicBezTo>
                <a:cubicBezTo>
                  <a:pt x="109" y="259"/>
                  <a:pt x="109" y="259"/>
                  <a:pt x="109" y="259"/>
                </a:cubicBezTo>
                <a:cubicBezTo>
                  <a:pt x="112" y="259"/>
                  <a:pt x="115" y="258"/>
                  <a:pt x="118" y="258"/>
                </a:cubicBezTo>
                <a:close/>
                <a:moveTo>
                  <a:pt x="86" y="233"/>
                </a:moveTo>
                <a:cubicBezTo>
                  <a:pt x="86" y="233"/>
                  <a:pt x="86" y="233"/>
                  <a:pt x="86" y="233"/>
                </a:cubicBezTo>
                <a:cubicBezTo>
                  <a:pt x="92" y="233"/>
                  <a:pt x="97" y="232"/>
                  <a:pt x="102" y="232"/>
                </a:cubicBezTo>
                <a:cubicBezTo>
                  <a:pt x="102" y="232"/>
                  <a:pt x="102" y="232"/>
                  <a:pt x="102" y="232"/>
                </a:cubicBezTo>
                <a:cubicBezTo>
                  <a:pt x="97" y="231"/>
                  <a:pt x="92" y="232"/>
                  <a:pt x="86" y="233"/>
                </a:cubicBezTo>
                <a:close/>
                <a:moveTo>
                  <a:pt x="102" y="25"/>
                </a:moveTo>
                <a:cubicBezTo>
                  <a:pt x="102" y="25"/>
                  <a:pt x="102" y="25"/>
                  <a:pt x="102" y="26"/>
                </a:cubicBezTo>
                <a:cubicBezTo>
                  <a:pt x="103" y="27"/>
                  <a:pt x="104" y="29"/>
                  <a:pt x="105" y="31"/>
                </a:cubicBezTo>
                <a:cubicBezTo>
                  <a:pt x="106" y="32"/>
                  <a:pt x="106" y="32"/>
                  <a:pt x="107" y="32"/>
                </a:cubicBezTo>
                <a:cubicBezTo>
                  <a:pt x="107" y="32"/>
                  <a:pt x="107" y="32"/>
                  <a:pt x="108" y="32"/>
                </a:cubicBezTo>
                <a:cubicBezTo>
                  <a:pt x="107" y="31"/>
                  <a:pt x="104" y="26"/>
                  <a:pt x="102" y="25"/>
                </a:cubicBezTo>
                <a:close/>
                <a:moveTo>
                  <a:pt x="51" y="132"/>
                </a:moveTo>
                <a:cubicBezTo>
                  <a:pt x="56" y="130"/>
                  <a:pt x="60" y="129"/>
                  <a:pt x="65" y="127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60" y="128"/>
                  <a:pt x="57" y="129"/>
                  <a:pt x="53" y="130"/>
                </a:cubicBezTo>
                <a:cubicBezTo>
                  <a:pt x="52" y="131"/>
                  <a:pt x="52" y="131"/>
                  <a:pt x="51" y="132"/>
                </a:cubicBezTo>
                <a:close/>
                <a:moveTo>
                  <a:pt x="140" y="44"/>
                </a:moveTo>
                <a:cubicBezTo>
                  <a:pt x="139" y="46"/>
                  <a:pt x="138" y="48"/>
                  <a:pt x="137" y="49"/>
                </a:cubicBezTo>
                <a:cubicBezTo>
                  <a:pt x="138" y="49"/>
                  <a:pt x="139" y="49"/>
                  <a:pt x="140" y="49"/>
                </a:cubicBezTo>
                <a:cubicBezTo>
                  <a:pt x="140" y="49"/>
                  <a:pt x="141" y="48"/>
                  <a:pt x="141" y="48"/>
                </a:cubicBezTo>
                <a:cubicBezTo>
                  <a:pt x="141" y="47"/>
                  <a:pt x="141" y="46"/>
                  <a:pt x="141" y="46"/>
                </a:cubicBezTo>
                <a:cubicBezTo>
                  <a:pt x="141" y="45"/>
                  <a:pt x="141" y="45"/>
                  <a:pt x="140" y="44"/>
                </a:cubicBezTo>
                <a:close/>
                <a:moveTo>
                  <a:pt x="157" y="15"/>
                </a:moveTo>
                <a:cubicBezTo>
                  <a:pt x="160" y="17"/>
                  <a:pt x="163" y="19"/>
                  <a:pt x="166" y="21"/>
                </a:cubicBezTo>
                <a:cubicBezTo>
                  <a:pt x="169" y="23"/>
                  <a:pt x="172" y="25"/>
                  <a:pt x="174" y="27"/>
                </a:cubicBezTo>
                <a:cubicBezTo>
                  <a:pt x="169" y="22"/>
                  <a:pt x="163" y="19"/>
                  <a:pt x="157" y="15"/>
                </a:cubicBezTo>
                <a:close/>
                <a:moveTo>
                  <a:pt x="108" y="212"/>
                </a:moveTo>
                <a:cubicBezTo>
                  <a:pt x="108" y="212"/>
                  <a:pt x="107" y="212"/>
                  <a:pt x="107" y="213"/>
                </a:cubicBezTo>
                <a:cubicBezTo>
                  <a:pt x="107" y="213"/>
                  <a:pt x="107" y="214"/>
                  <a:pt x="107" y="215"/>
                </a:cubicBezTo>
                <a:cubicBezTo>
                  <a:pt x="107" y="216"/>
                  <a:pt x="107" y="217"/>
                  <a:pt x="107" y="217"/>
                </a:cubicBezTo>
                <a:cubicBezTo>
                  <a:pt x="108" y="217"/>
                  <a:pt x="108" y="216"/>
                  <a:pt x="109" y="215"/>
                </a:cubicBezTo>
                <a:cubicBezTo>
                  <a:pt x="109" y="215"/>
                  <a:pt x="109" y="215"/>
                  <a:pt x="109" y="214"/>
                </a:cubicBezTo>
                <a:cubicBezTo>
                  <a:pt x="109" y="214"/>
                  <a:pt x="109" y="213"/>
                  <a:pt x="108" y="212"/>
                </a:cubicBezTo>
                <a:close/>
                <a:moveTo>
                  <a:pt x="123" y="140"/>
                </a:moveTo>
                <a:cubicBezTo>
                  <a:pt x="121" y="137"/>
                  <a:pt x="120" y="135"/>
                  <a:pt x="118" y="133"/>
                </a:cubicBezTo>
                <a:cubicBezTo>
                  <a:pt x="119" y="135"/>
                  <a:pt x="120" y="138"/>
                  <a:pt x="121" y="140"/>
                </a:cubicBezTo>
                <a:cubicBezTo>
                  <a:pt x="121" y="140"/>
                  <a:pt x="122" y="140"/>
                  <a:pt x="123" y="140"/>
                </a:cubicBezTo>
                <a:close/>
                <a:moveTo>
                  <a:pt x="25" y="79"/>
                </a:move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80"/>
                </a:cubicBezTo>
                <a:cubicBezTo>
                  <a:pt x="26" y="81"/>
                  <a:pt x="28" y="83"/>
                  <a:pt x="29" y="84"/>
                </a:cubicBezTo>
                <a:cubicBezTo>
                  <a:pt x="30" y="85"/>
                  <a:pt x="30" y="85"/>
                  <a:pt x="31" y="84"/>
                </a:cubicBezTo>
                <a:cubicBezTo>
                  <a:pt x="29" y="82"/>
                  <a:pt x="27" y="80"/>
                  <a:pt x="25" y="79"/>
                </a:cubicBezTo>
                <a:close/>
                <a:moveTo>
                  <a:pt x="49" y="132"/>
                </a:moveTo>
                <a:cubicBezTo>
                  <a:pt x="46" y="132"/>
                  <a:pt x="43" y="133"/>
                  <a:pt x="40" y="133"/>
                </a:cubicBezTo>
                <a:cubicBezTo>
                  <a:pt x="40" y="134"/>
                  <a:pt x="40" y="134"/>
                  <a:pt x="41" y="134"/>
                </a:cubicBezTo>
                <a:cubicBezTo>
                  <a:pt x="43" y="134"/>
                  <a:pt x="45" y="133"/>
                  <a:pt x="47" y="133"/>
                </a:cubicBezTo>
                <a:cubicBezTo>
                  <a:pt x="48" y="133"/>
                  <a:pt x="48" y="132"/>
                  <a:pt x="49" y="132"/>
                </a:cubicBezTo>
                <a:close/>
                <a:moveTo>
                  <a:pt x="146" y="159"/>
                </a:moveTo>
                <a:cubicBezTo>
                  <a:pt x="146" y="160"/>
                  <a:pt x="146" y="161"/>
                  <a:pt x="146" y="162"/>
                </a:cubicBezTo>
                <a:cubicBezTo>
                  <a:pt x="148" y="162"/>
                  <a:pt x="150" y="163"/>
                  <a:pt x="152" y="164"/>
                </a:cubicBezTo>
                <a:cubicBezTo>
                  <a:pt x="152" y="163"/>
                  <a:pt x="152" y="163"/>
                  <a:pt x="152" y="163"/>
                </a:cubicBezTo>
                <a:cubicBezTo>
                  <a:pt x="150" y="162"/>
                  <a:pt x="148" y="161"/>
                  <a:pt x="147" y="160"/>
                </a:cubicBezTo>
                <a:cubicBezTo>
                  <a:pt x="146" y="160"/>
                  <a:pt x="146" y="160"/>
                  <a:pt x="146" y="159"/>
                </a:cubicBezTo>
                <a:close/>
                <a:moveTo>
                  <a:pt x="142" y="241"/>
                </a:moveTo>
                <a:cubicBezTo>
                  <a:pt x="141" y="240"/>
                  <a:pt x="138" y="239"/>
                  <a:pt x="137" y="240"/>
                </a:cubicBezTo>
                <a:cubicBezTo>
                  <a:pt x="137" y="241"/>
                  <a:pt x="138" y="242"/>
                  <a:pt x="139" y="242"/>
                </a:cubicBezTo>
                <a:cubicBezTo>
                  <a:pt x="140" y="242"/>
                  <a:pt x="140" y="242"/>
                  <a:pt x="140" y="241"/>
                </a:cubicBezTo>
                <a:cubicBezTo>
                  <a:pt x="141" y="241"/>
                  <a:pt x="141" y="241"/>
                  <a:pt x="142" y="241"/>
                </a:cubicBezTo>
                <a:close/>
                <a:moveTo>
                  <a:pt x="101" y="256"/>
                </a:moveTo>
                <a:cubicBezTo>
                  <a:pt x="102" y="258"/>
                  <a:pt x="106" y="258"/>
                  <a:pt x="108" y="256"/>
                </a:cubicBezTo>
                <a:cubicBezTo>
                  <a:pt x="106" y="256"/>
                  <a:pt x="104" y="256"/>
                  <a:pt x="101" y="256"/>
                </a:cubicBezTo>
                <a:close/>
                <a:moveTo>
                  <a:pt x="99" y="147"/>
                </a:moveTo>
                <a:cubicBezTo>
                  <a:pt x="99" y="147"/>
                  <a:pt x="99" y="147"/>
                  <a:pt x="99" y="148"/>
                </a:cubicBezTo>
                <a:cubicBezTo>
                  <a:pt x="101" y="148"/>
                  <a:pt x="103" y="149"/>
                  <a:pt x="105" y="149"/>
                </a:cubicBezTo>
                <a:cubicBezTo>
                  <a:pt x="105" y="148"/>
                  <a:pt x="105" y="148"/>
                  <a:pt x="105" y="147"/>
                </a:cubicBezTo>
                <a:cubicBezTo>
                  <a:pt x="103" y="147"/>
                  <a:pt x="101" y="147"/>
                  <a:pt x="99" y="147"/>
                </a:cubicBezTo>
                <a:close/>
                <a:moveTo>
                  <a:pt x="144" y="30"/>
                </a:moveTo>
                <a:cubicBezTo>
                  <a:pt x="144" y="30"/>
                  <a:pt x="144" y="30"/>
                  <a:pt x="144" y="30"/>
                </a:cubicBezTo>
                <a:cubicBezTo>
                  <a:pt x="144" y="30"/>
                  <a:pt x="144" y="30"/>
                  <a:pt x="144" y="30"/>
                </a:cubicBezTo>
                <a:cubicBezTo>
                  <a:pt x="145" y="30"/>
                  <a:pt x="145" y="31"/>
                  <a:pt x="145" y="31"/>
                </a:cubicBezTo>
                <a:cubicBezTo>
                  <a:pt x="145" y="32"/>
                  <a:pt x="145" y="32"/>
                  <a:pt x="145" y="32"/>
                </a:cubicBezTo>
                <a:cubicBezTo>
                  <a:pt x="146" y="34"/>
                  <a:pt x="147" y="35"/>
                  <a:pt x="147" y="37"/>
                </a:cubicBezTo>
                <a:cubicBezTo>
                  <a:pt x="147" y="37"/>
                  <a:pt x="147" y="37"/>
                  <a:pt x="148" y="38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7" y="36"/>
                  <a:pt x="147" y="34"/>
                  <a:pt x="147" y="33"/>
                </a:cubicBezTo>
                <a:cubicBezTo>
                  <a:pt x="146" y="32"/>
                  <a:pt x="146" y="31"/>
                  <a:pt x="145" y="30"/>
                </a:cubicBezTo>
                <a:cubicBezTo>
                  <a:pt x="145" y="30"/>
                  <a:pt x="145" y="30"/>
                  <a:pt x="144" y="30"/>
                </a:cubicBezTo>
                <a:close/>
                <a:moveTo>
                  <a:pt x="72" y="170"/>
                </a:moveTo>
                <a:cubicBezTo>
                  <a:pt x="72" y="170"/>
                  <a:pt x="72" y="170"/>
                  <a:pt x="72" y="170"/>
                </a:cubicBezTo>
                <a:cubicBezTo>
                  <a:pt x="70" y="172"/>
                  <a:pt x="69" y="175"/>
                  <a:pt x="68" y="178"/>
                </a:cubicBezTo>
                <a:cubicBezTo>
                  <a:pt x="69" y="177"/>
                  <a:pt x="70" y="177"/>
                  <a:pt x="70" y="176"/>
                </a:cubicBezTo>
                <a:cubicBezTo>
                  <a:pt x="70" y="175"/>
                  <a:pt x="71" y="174"/>
                  <a:pt x="71" y="173"/>
                </a:cubicBezTo>
                <a:cubicBezTo>
                  <a:pt x="71" y="172"/>
                  <a:pt x="72" y="171"/>
                  <a:pt x="72" y="170"/>
                </a:cubicBezTo>
                <a:close/>
                <a:moveTo>
                  <a:pt x="84" y="135"/>
                </a:moveTo>
                <a:cubicBezTo>
                  <a:pt x="83" y="136"/>
                  <a:pt x="83" y="136"/>
                  <a:pt x="82" y="137"/>
                </a:cubicBezTo>
                <a:cubicBezTo>
                  <a:pt x="82" y="137"/>
                  <a:pt x="82" y="137"/>
                  <a:pt x="82" y="138"/>
                </a:cubicBezTo>
                <a:cubicBezTo>
                  <a:pt x="83" y="138"/>
                  <a:pt x="83" y="139"/>
                  <a:pt x="84" y="139"/>
                </a:cubicBezTo>
                <a:cubicBezTo>
                  <a:pt x="84" y="138"/>
                  <a:pt x="85" y="137"/>
                  <a:pt x="85" y="136"/>
                </a:cubicBezTo>
                <a:cubicBezTo>
                  <a:pt x="85" y="136"/>
                  <a:pt x="84" y="135"/>
                  <a:pt x="84" y="135"/>
                </a:cubicBezTo>
                <a:close/>
                <a:moveTo>
                  <a:pt x="116" y="89"/>
                </a:moveTo>
                <a:cubicBezTo>
                  <a:pt x="115" y="90"/>
                  <a:pt x="115" y="91"/>
                  <a:pt x="115" y="93"/>
                </a:cubicBezTo>
                <a:cubicBezTo>
                  <a:pt x="116" y="93"/>
                  <a:pt x="117" y="93"/>
                  <a:pt x="117" y="93"/>
                </a:cubicBezTo>
                <a:cubicBezTo>
                  <a:pt x="118" y="92"/>
                  <a:pt x="118" y="91"/>
                  <a:pt x="118" y="90"/>
                </a:cubicBezTo>
                <a:cubicBezTo>
                  <a:pt x="117" y="90"/>
                  <a:pt x="117" y="90"/>
                  <a:pt x="116" y="89"/>
                </a:cubicBezTo>
                <a:close/>
                <a:moveTo>
                  <a:pt x="106" y="183"/>
                </a:moveTo>
                <a:cubicBezTo>
                  <a:pt x="107" y="183"/>
                  <a:pt x="107" y="182"/>
                  <a:pt x="107" y="182"/>
                </a:cubicBezTo>
                <a:cubicBezTo>
                  <a:pt x="107" y="180"/>
                  <a:pt x="107" y="178"/>
                  <a:pt x="107" y="176"/>
                </a:cubicBezTo>
                <a:cubicBezTo>
                  <a:pt x="107" y="176"/>
                  <a:pt x="107" y="175"/>
                  <a:pt x="107" y="175"/>
                </a:cubicBezTo>
                <a:cubicBezTo>
                  <a:pt x="106" y="174"/>
                  <a:pt x="106" y="175"/>
                  <a:pt x="106" y="175"/>
                </a:cubicBezTo>
                <a:cubicBezTo>
                  <a:pt x="106" y="178"/>
                  <a:pt x="106" y="180"/>
                  <a:pt x="106" y="183"/>
                </a:cubicBezTo>
                <a:cubicBezTo>
                  <a:pt x="106" y="183"/>
                  <a:pt x="106" y="183"/>
                  <a:pt x="106" y="183"/>
                </a:cubicBezTo>
                <a:close/>
                <a:moveTo>
                  <a:pt x="167" y="165"/>
                </a:moveTo>
                <a:cubicBezTo>
                  <a:pt x="167" y="165"/>
                  <a:pt x="167" y="165"/>
                  <a:pt x="167" y="165"/>
                </a:cubicBezTo>
                <a:cubicBezTo>
                  <a:pt x="164" y="166"/>
                  <a:pt x="162" y="166"/>
                  <a:pt x="160" y="166"/>
                </a:cubicBezTo>
                <a:cubicBezTo>
                  <a:pt x="161" y="167"/>
                  <a:pt x="161" y="167"/>
                  <a:pt x="162" y="167"/>
                </a:cubicBezTo>
                <a:cubicBezTo>
                  <a:pt x="163" y="167"/>
                  <a:pt x="164" y="167"/>
                  <a:pt x="165" y="167"/>
                </a:cubicBezTo>
                <a:cubicBezTo>
                  <a:pt x="165" y="167"/>
                  <a:pt x="165" y="167"/>
                  <a:pt x="165" y="167"/>
                </a:cubicBezTo>
                <a:cubicBezTo>
                  <a:pt x="166" y="166"/>
                  <a:pt x="166" y="166"/>
                  <a:pt x="167" y="165"/>
                </a:cubicBezTo>
                <a:close/>
                <a:moveTo>
                  <a:pt x="94" y="135"/>
                </a:moveTo>
                <a:cubicBezTo>
                  <a:pt x="94" y="135"/>
                  <a:pt x="94" y="135"/>
                  <a:pt x="94" y="135"/>
                </a:cubicBezTo>
                <a:cubicBezTo>
                  <a:pt x="96" y="132"/>
                  <a:pt x="97" y="130"/>
                  <a:pt x="98" y="128"/>
                </a:cubicBezTo>
                <a:cubicBezTo>
                  <a:pt x="98" y="128"/>
                  <a:pt x="99" y="127"/>
                  <a:pt x="98" y="127"/>
                </a:cubicBezTo>
                <a:cubicBezTo>
                  <a:pt x="98" y="127"/>
                  <a:pt x="98" y="127"/>
                  <a:pt x="97" y="127"/>
                </a:cubicBezTo>
                <a:cubicBezTo>
                  <a:pt x="97" y="128"/>
                  <a:pt x="96" y="129"/>
                  <a:pt x="96" y="129"/>
                </a:cubicBezTo>
                <a:cubicBezTo>
                  <a:pt x="96" y="129"/>
                  <a:pt x="96" y="130"/>
                  <a:pt x="96" y="130"/>
                </a:cubicBezTo>
                <a:cubicBezTo>
                  <a:pt x="95" y="131"/>
                  <a:pt x="95" y="132"/>
                  <a:pt x="94" y="134"/>
                </a:cubicBezTo>
                <a:cubicBezTo>
                  <a:pt x="94" y="134"/>
                  <a:pt x="94" y="134"/>
                  <a:pt x="94" y="135"/>
                </a:cubicBezTo>
                <a:close/>
                <a:moveTo>
                  <a:pt x="143" y="119"/>
                </a:moveTo>
                <a:cubicBezTo>
                  <a:pt x="142" y="119"/>
                  <a:pt x="140" y="119"/>
                  <a:pt x="139" y="118"/>
                </a:cubicBezTo>
                <a:cubicBezTo>
                  <a:pt x="136" y="117"/>
                  <a:pt x="134" y="115"/>
                  <a:pt x="131" y="114"/>
                </a:cubicBezTo>
                <a:cubicBezTo>
                  <a:pt x="130" y="114"/>
                  <a:pt x="130" y="114"/>
                  <a:pt x="129" y="113"/>
                </a:cubicBezTo>
                <a:cubicBezTo>
                  <a:pt x="129" y="114"/>
                  <a:pt x="129" y="114"/>
                  <a:pt x="129" y="114"/>
                </a:cubicBezTo>
                <a:cubicBezTo>
                  <a:pt x="133" y="116"/>
                  <a:pt x="138" y="118"/>
                  <a:pt x="142" y="120"/>
                </a:cubicBezTo>
                <a:cubicBezTo>
                  <a:pt x="142" y="120"/>
                  <a:pt x="142" y="120"/>
                  <a:pt x="143" y="119"/>
                </a:cubicBezTo>
                <a:close/>
                <a:moveTo>
                  <a:pt x="59" y="158"/>
                </a:moveTo>
                <a:cubicBezTo>
                  <a:pt x="59" y="157"/>
                  <a:pt x="60" y="157"/>
                  <a:pt x="60" y="156"/>
                </a:cubicBezTo>
                <a:cubicBezTo>
                  <a:pt x="60" y="154"/>
                  <a:pt x="61" y="152"/>
                  <a:pt x="61" y="150"/>
                </a:cubicBezTo>
                <a:cubicBezTo>
                  <a:pt x="62" y="150"/>
                  <a:pt x="62" y="149"/>
                  <a:pt x="61" y="149"/>
                </a:cubicBezTo>
                <a:cubicBezTo>
                  <a:pt x="61" y="149"/>
                  <a:pt x="61" y="149"/>
                  <a:pt x="61" y="149"/>
                </a:cubicBezTo>
                <a:cubicBezTo>
                  <a:pt x="60" y="152"/>
                  <a:pt x="59" y="154"/>
                  <a:pt x="59" y="157"/>
                </a:cubicBezTo>
                <a:cubicBezTo>
                  <a:pt x="59" y="157"/>
                  <a:pt x="59" y="158"/>
                  <a:pt x="59" y="158"/>
                </a:cubicBezTo>
                <a:close/>
                <a:moveTo>
                  <a:pt x="166" y="171"/>
                </a:moveTo>
                <a:cubicBezTo>
                  <a:pt x="167" y="170"/>
                  <a:pt x="168" y="169"/>
                  <a:pt x="169" y="168"/>
                </a:cubicBezTo>
                <a:cubicBezTo>
                  <a:pt x="167" y="168"/>
                  <a:pt x="165" y="169"/>
                  <a:pt x="164" y="170"/>
                </a:cubicBezTo>
                <a:cubicBezTo>
                  <a:pt x="165" y="171"/>
                  <a:pt x="165" y="171"/>
                  <a:pt x="166" y="171"/>
                </a:cubicBezTo>
                <a:close/>
                <a:moveTo>
                  <a:pt x="143" y="183"/>
                </a:moveTo>
                <a:cubicBezTo>
                  <a:pt x="143" y="183"/>
                  <a:pt x="144" y="183"/>
                  <a:pt x="144" y="183"/>
                </a:cubicBezTo>
                <a:cubicBezTo>
                  <a:pt x="145" y="182"/>
                  <a:pt x="147" y="182"/>
                  <a:pt x="148" y="181"/>
                </a:cubicBezTo>
                <a:cubicBezTo>
                  <a:pt x="149" y="181"/>
                  <a:pt x="151" y="180"/>
                  <a:pt x="152" y="180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0" y="180"/>
                  <a:pt x="146" y="181"/>
                  <a:pt x="143" y="183"/>
                </a:cubicBezTo>
                <a:close/>
                <a:moveTo>
                  <a:pt x="68" y="249"/>
                </a:moveTo>
                <a:cubicBezTo>
                  <a:pt x="66" y="249"/>
                  <a:pt x="65" y="250"/>
                  <a:pt x="64" y="250"/>
                </a:cubicBezTo>
                <a:cubicBezTo>
                  <a:pt x="64" y="250"/>
                  <a:pt x="64" y="251"/>
                  <a:pt x="64" y="251"/>
                </a:cubicBezTo>
                <a:cubicBezTo>
                  <a:pt x="65" y="251"/>
                  <a:pt x="67" y="251"/>
                  <a:pt x="68" y="251"/>
                </a:cubicBezTo>
                <a:cubicBezTo>
                  <a:pt x="68" y="250"/>
                  <a:pt x="68" y="250"/>
                  <a:pt x="68" y="249"/>
                </a:cubicBezTo>
                <a:close/>
                <a:moveTo>
                  <a:pt x="77" y="94"/>
                </a:moveTo>
                <a:cubicBezTo>
                  <a:pt x="77" y="94"/>
                  <a:pt x="77" y="95"/>
                  <a:pt x="77" y="95"/>
                </a:cubicBezTo>
                <a:cubicBezTo>
                  <a:pt x="82" y="96"/>
                  <a:pt x="86" y="98"/>
                  <a:pt x="91" y="99"/>
                </a:cubicBezTo>
                <a:cubicBezTo>
                  <a:pt x="91" y="99"/>
                  <a:pt x="91" y="99"/>
                  <a:pt x="91" y="99"/>
                </a:cubicBezTo>
                <a:cubicBezTo>
                  <a:pt x="90" y="98"/>
                  <a:pt x="78" y="94"/>
                  <a:pt x="77" y="94"/>
                </a:cubicBezTo>
                <a:close/>
                <a:moveTo>
                  <a:pt x="107" y="226"/>
                </a:moveTo>
                <a:cubicBezTo>
                  <a:pt x="107" y="227"/>
                  <a:pt x="107" y="227"/>
                  <a:pt x="107" y="227"/>
                </a:cubicBezTo>
                <a:cubicBezTo>
                  <a:pt x="107" y="226"/>
                  <a:pt x="108" y="226"/>
                  <a:pt x="108" y="226"/>
                </a:cubicBezTo>
                <a:cubicBezTo>
                  <a:pt x="109" y="225"/>
                  <a:pt x="110" y="224"/>
                  <a:pt x="111" y="222"/>
                </a:cubicBezTo>
                <a:cubicBezTo>
                  <a:pt x="111" y="222"/>
                  <a:pt x="111" y="221"/>
                  <a:pt x="111" y="221"/>
                </a:cubicBezTo>
                <a:cubicBezTo>
                  <a:pt x="111" y="220"/>
                  <a:pt x="111" y="220"/>
                  <a:pt x="111" y="220"/>
                </a:cubicBezTo>
                <a:cubicBezTo>
                  <a:pt x="111" y="220"/>
                  <a:pt x="110" y="220"/>
                  <a:pt x="110" y="220"/>
                </a:cubicBezTo>
                <a:cubicBezTo>
                  <a:pt x="110" y="221"/>
                  <a:pt x="109" y="222"/>
                  <a:pt x="109" y="223"/>
                </a:cubicBezTo>
                <a:cubicBezTo>
                  <a:pt x="108" y="224"/>
                  <a:pt x="108" y="225"/>
                  <a:pt x="107" y="226"/>
                </a:cubicBezTo>
                <a:close/>
                <a:moveTo>
                  <a:pt x="159" y="58"/>
                </a:moveTo>
                <a:cubicBezTo>
                  <a:pt x="159" y="58"/>
                  <a:pt x="159" y="58"/>
                  <a:pt x="160" y="59"/>
                </a:cubicBezTo>
                <a:cubicBezTo>
                  <a:pt x="160" y="59"/>
                  <a:pt x="160" y="59"/>
                  <a:pt x="160" y="60"/>
                </a:cubicBezTo>
                <a:cubicBezTo>
                  <a:pt x="161" y="58"/>
                  <a:pt x="163" y="57"/>
                  <a:pt x="164" y="55"/>
                </a:cubicBezTo>
                <a:cubicBezTo>
                  <a:pt x="164" y="55"/>
                  <a:pt x="163" y="55"/>
                  <a:pt x="163" y="55"/>
                </a:cubicBezTo>
                <a:cubicBezTo>
                  <a:pt x="162" y="56"/>
                  <a:pt x="161" y="57"/>
                  <a:pt x="159" y="58"/>
                </a:cubicBezTo>
                <a:close/>
                <a:moveTo>
                  <a:pt x="180" y="262"/>
                </a:moveTo>
                <a:cubicBezTo>
                  <a:pt x="180" y="262"/>
                  <a:pt x="180" y="263"/>
                  <a:pt x="179" y="263"/>
                </a:cubicBezTo>
                <a:cubicBezTo>
                  <a:pt x="179" y="264"/>
                  <a:pt x="178" y="264"/>
                  <a:pt x="178" y="264"/>
                </a:cubicBezTo>
                <a:cubicBezTo>
                  <a:pt x="178" y="265"/>
                  <a:pt x="178" y="266"/>
                  <a:pt x="178" y="267"/>
                </a:cubicBezTo>
                <a:cubicBezTo>
                  <a:pt x="179" y="266"/>
                  <a:pt x="180" y="266"/>
                  <a:pt x="180" y="265"/>
                </a:cubicBezTo>
                <a:cubicBezTo>
                  <a:pt x="180" y="265"/>
                  <a:pt x="180" y="265"/>
                  <a:pt x="180" y="265"/>
                </a:cubicBezTo>
                <a:cubicBezTo>
                  <a:pt x="180" y="264"/>
                  <a:pt x="180" y="263"/>
                  <a:pt x="180" y="262"/>
                </a:cubicBezTo>
                <a:close/>
                <a:moveTo>
                  <a:pt x="103" y="241"/>
                </a:moveTo>
                <a:cubicBezTo>
                  <a:pt x="103" y="242"/>
                  <a:pt x="104" y="242"/>
                  <a:pt x="105" y="242"/>
                </a:cubicBezTo>
                <a:cubicBezTo>
                  <a:pt x="106" y="241"/>
                  <a:pt x="106" y="241"/>
                  <a:pt x="107" y="241"/>
                </a:cubicBezTo>
                <a:cubicBezTo>
                  <a:pt x="107" y="241"/>
                  <a:pt x="108" y="241"/>
                  <a:pt x="108" y="241"/>
                </a:cubicBezTo>
                <a:cubicBezTo>
                  <a:pt x="108" y="241"/>
                  <a:pt x="108" y="241"/>
                  <a:pt x="108" y="240"/>
                </a:cubicBezTo>
                <a:cubicBezTo>
                  <a:pt x="108" y="240"/>
                  <a:pt x="107" y="240"/>
                  <a:pt x="107" y="240"/>
                </a:cubicBezTo>
                <a:cubicBezTo>
                  <a:pt x="105" y="240"/>
                  <a:pt x="104" y="241"/>
                  <a:pt x="103" y="241"/>
                </a:cubicBezTo>
                <a:close/>
                <a:moveTo>
                  <a:pt x="66" y="63"/>
                </a:moveTo>
                <a:cubicBezTo>
                  <a:pt x="66" y="63"/>
                  <a:pt x="66" y="63"/>
                  <a:pt x="66" y="63"/>
                </a:cubicBezTo>
                <a:cubicBezTo>
                  <a:pt x="62" y="62"/>
                  <a:pt x="58" y="62"/>
                  <a:pt x="55" y="62"/>
                </a:cubicBezTo>
                <a:cubicBezTo>
                  <a:pt x="55" y="63"/>
                  <a:pt x="56" y="64"/>
                  <a:pt x="57" y="64"/>
                </a:cubicBezTo>
                <a:cubicBezTo>
                  <a:pt x="57" y="63"/>
                  <a:pt x="57" y="63"/>
                  <a:pt x="58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3"/>
                  <a:pt x="63" y="63"/>
                  <a:pt x="64" y="63"/>
                </a:cubicBezTo>
                <a:cubicBezTo>
                  <a:pt x="65" y="64"/>
                  <a:pt x="65" y="63"/>
                  <a:pt x="66" y="63"/>
                </a:cubicBezTo>
                <a:close/>
                <a:moveTo>
                  <a:pt x="67" y="22"/>
                </a:moveTo>
                <a:cubicBezTo>
                  <a:pt x="65" y="22"/>
                  <a:pt x="56" y="27"/>
                  <a:pt x="55" y="28"/>
                </a:cubicBezTo>
                <a:cubicBezTo>
                  <a:pt x="55" y="28"/>
                  <a:pt x="56" y="28"/>
                  <a:pt x="56" y="28"/>
                </a:cubicBezTo>
                <a:cubicBezTo>
                  <a:pt x="58" y="26"/>
                  <a:pt x="61" y="25"/>
                  <a:pt x="64" y="24"/>
                </a:cubicBezTo>
                <a:cubicBezTo>
                  <a:pt x="65" y="23"/>
                  <a:pt x="65" y="23"/>
                  <a:pt x="66" y="23"/>
                </a:cubicBezTo>
                <a:cubicBezTo>
                  <a:pt x="67" y="22"/>
                  <a:pt x="67" y="22"/>
                  <a:pt x="67" y="22"/>
                </a:cubicBezTo>
                <a:close/>
                <a:moveTo>
                  <a:pt x="90" y="189"/>
                </a:moveTo>
                <a:cubicBezTo>
                  <a:pt x="90" y="188"/>
                  <a:pt x="90" y="188"/>
                  <a:pt x="89" y="188"/>
                </a:cubicBezTo>
                <a:cubicBezTo>
                  <a:pt x="88" y="188"/>
                  <a:pt x="87" y="187"/>
                  <a:pt x="85" y="187"/>
                </a:cubicBezTo>
                <a:cubicBezTo>
                  <a:pt x="84" y="187"/>
                  <a:pt x="83" y="187"/>
                  <a:pt x="82" y="187"/>
                </a:cubicBezTo>
                <a:cubicBezTo>
                  <a:pt x="81" y="187"/>
                  <a:pt x="81" y="187"/>
                  <a:pt x="81" y="187"/>
                </a:cubicBezTo>
                <a:cubicBezTo>
                  <a:pt x="84" y="188"/>
                  <a:pt x="87" y="188"/>
                  <a:pt x="90" y="189"/>
                </a:cubicBezTo>
                <a:close/>
                <a:moveTo>
                  <a:pt x="99" y="87"/>
                </a:moveTo>
                <a:cubicBezTo>
                  <a:pt x="100" y="89"/>
                  <a:pt x="102" y="93"/>
                  <a:pt x="103" y="94"/>
                </a:cubicBezTo>
                <a:cubicBezTo>
                  <a:pt x="102" y="91"/>
                  <a:pt x="101" y="89"/>
                  <a:pt x="100" y="86"/>
                </a:cubicBezTo>
                <a:cubicBezTo>
                  <a:pt x="99" y="87"/>
                  <a:pt x="99" y="87"/>
                  <a:pt x="99" y="87"/>
                </a:cubicBezTo>
                <a:close/>
                <a:moveTo>
                  <a:pt x="168" y="166"/>
                </a:moveTo>
                <a:cubicBezTo>
                  <a:pt x="171" y="166"/>
                  <a:pt x="173" y="165"/>
                  <a:pt x="174" y="163"/>
                </a:cubicBezTo>
                <a:cubicBezTo>
                  <a:pt x="173" y="163"/>
                  <a:pt x="172" y="164"/>
                  <a:pt x="171" y="164"/>
                </a:cubicBezTo>
                <a:cubicBezTo>
                  <a:pt x="170" y="164"/>
                  <a:pt x="169" y="165"/>
                  <a:pt x="168" y="166"/>
                </a:cubicBezTo>
                <a:close/>
                <a:moveTo>
                  <a:pt x="105" y="144"/>
                </a:moveTo>
                <a:cubicBezTo>
                  <a:pt x="104" y="144"/>
                  <a:pt x="102" y="144"/>
                  <a:pt x="101" y="144"/>
                </a:cubicBezTo>
                <a:cubicBezTo>
                  <a:pt x="100" y="144"/>
                  <a:pt x="100" y="145"/>
                  <a:pt x="100" y="145"/>
                </a:cubicBezTo>
                <a:cubicBezTo>
                  <a:pt x="102" y="145"/>
                  <a:pt x="104" y="145"/>
                  <a:pt x="105" y="145"/>
                </a:cubicBezTo>
                <a:cubicBezTo>
                  <a:pt x="105" y="145"/>
                  <a:pt x="105" y="145"/>
                  <a:pt x="105" y="144"/>
                </a:cubicBezTo>
                <a:close/>
                <a:moveTo>
                  <a:pt x="152" y="51"/>
                </a:moveTo>
                <a:cubicBezTo>
                  <a:pt x="152" y="51"/>
                  <a:pt x="152" y="51"/>
                  <a:pt x="152" y="51"/>
                </a:cubicBezTo>
                <a:cubicBezTo>
                  <a:pt x="152" y="49"/>
                  <a:pt x="152" y="46"/>
                  <a:pt x="151" y="44"/>
                </a:cubicBezTo>
                <a:cubicBezTo>
                  <a:pt x="151" y="44"/>
                  <a:pt x="151" y="45"/>
                  <a:pt x="151" y="45"/>
                </a:cubicBezTo>
                <a:cubicBezTo>
                  <a:pt x="151" y="46"/>
                  <a:pt x="151" y="46"/>
                  <a:pt x="151" y="47"/>
                </a:cubicBezTo>
                <a:cubicBezTo>
                  <a:pt x="151" y="48"/>
                  <a:pt x="151" y="49"/>
                  <a:pt x="151" y="49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1" y="50"/>
                  <a:pt x="152" y="51"/>
                  <a:pt x="152" y="51"/>
                </a:cubicBezTo>
                <a:close/>
                <a:moveTo>
                  <a:pt x="151" y="123"/>
                </a:moveTo>
                <a:cubicBezTo>
                  <a:pt x="151" y="123"/>
                  <a:pt x="151" y="123"/>
                  <a:pt x="151" y="123"/>
                </a:cubicBezTo>
                <a:cubicBezTo>
                  <a:pt x="155" y="124"/>
                  <a:pt x="159" y="126"/>
                  <a:pt x="164" y="127"/>
                </a:cubicBezTo>
                <a:cubicBezTo>
                  <a:pt x="163" y="127"/>
                  <a:pt x="163" y="127"/>
                  <a:pt x="163" y="126"/>
                </a:cubicBezTo>
                <a:cubicBezTo>
                  <a:pt x="161" y="125"/>
                  <a:pt x="158" y="124"/>
                  <a:pt x="155" y="124"/>
                </a:cubicBezTo>
                <a:cubicBezTo>
                  <a:pt x="154" y="123"/>
                  <a:pt x="152" y="123"/>
                  <a:pt x="151" y="123"/>
                </a:cubicBezTo>
                <a:close/>
                <a:moveTo>
                  <a:pt x="56" y="83"/>
                </a:moveTo>
                <a:cubicBezTo>
                  <a:pt x="57" y="84"/>
                  <a:pt x="58" y="84"/>
                  <a:pt x="59" y="84"/>
                </a:cubicBezTo>
                <a:cubicBezTo>
                  <a:pt x="59" y="84"/>
                  <a:pt x="59" y="83"/>
                  <a:pt x="59" y="82"/>
                </a:cubicBezTo>
                <a:cubicBezTo>
                  <a:pt x="58" y="82"/>
                  <a:pt x="57" y="82"/>
                  <a:pt x="5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56" y="83"/>
                  <a:pt x="56" y="83"/>
                  <a:pt x="56" y="83"/>
                </a:cubicBezTo>
                <a:close/>
                <a:moveTo>
                  <a:pt x="156" y="157"/>
                </a:moveTo>
                <a:cubicBezTo>
                  <a:pt x="158" y="158"/>
                  <a:pt x="162" y="157"/>
                  <a:pt x="163" y="156"/>
                </a:cubicBezTo>
                <a:cubicBezTo>
                  <a:pt x="161" y="156"/>
                  <a:pt x="158" y="156"/>
                  <a:pt x="156" y="157"/>
                </a:cubicBezTo>
                <a:close/>
                <a:moveTo>
                  <a:pt x="35" y="259"/>
                </a:moveTo>
                <a:cubicBezTo>
                  <a:pt x="35" y="260"/>
                  <a:pt x="35" y="261"/>
                  <a:pt x="35" y="262"/>
                </a:cubicBezTo>
                <a:cubicBezTo>
                  <a:pt x="35" y="262"/>
                  <a:pt x="35" y="262"/>
                  <a:pt x="36" y="262"/>
                </a:cubicBezTo>
                <a:cubicBezTo>
                  <a:pt x="36" y="263"/>
                  <a:pt x="37" y="264"/>
                  <a:pt x="38" y="265"/>
                </a:cubicBezTo>
                <a:cubicBezTo>
                  <a:pt x="37" y="263"/>
                  <a:pt x="36" y="261"/>
                  <a:pt x="35" y="259"/>
                </a:cubicBezTo>
                <a:close/>
                <a:moveTo>
                  <a:pt x="63" y="70"/>
                </a:moveTo>
                <a:cubicBezTo>
                  <a:pt x="63" y="71"/>
                  <a:pt x="63" y="71"/>
                  <a:pt x="62" y="72"/>
                </a:cubicBezTo>
                <a:cubicBezTo>
                  <a:pt x="64" y="73"/>
                  <a:pt x="65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5" y="71"/>
                  <a:pt x="64" y="71"/>
                  <a:pt x="63" y="70"/>
                </a:cubicBezTo>
                <a:close/>
                <a:moveTo>
                  <a:pt x="66" y="166"/>
                </a:moveTo>
                <a:cubicBezTo>
                  <a:pt x="66" y="167"/>
                  <a:pt x="66" y="167"/>
                  <a:pt x="66" y="167"/>
                </a:cubicBezTo>
                <a:cubicBezTo>
                  <a:pt x="65" y="169"/>
                  <a:pt x="65" y="172"/>
                  <a:pt x="64" y="174"/>
                </a:cubicBezTo>
                <a:cubicBezTo>
                  <a:pt x="64" y="174"/>
                  <a:pt x="64" y="175"/>
                  <a:pt x="64" y="175"/>
                </a:cubicBezTo>
                <a:cubicBezTo>
                  <a:pt x="65" y="175"/>
                  <a:pt x="65" y="175"/>
                  <a:pt x="65" y="174"/>
                </a:cubicBezTo>
                <a:cubicBezTo>
                  <a:pt x="65" y="172"/>
                  <a:pt x="66" y="169"/>
                  <a:pt x="66" y="167"/>
                </a:cubicBezTo>
                <a:cubicBezTo>
                  <a:pt x="66" y="167"/>
                  <a:pt x="66" y="167"/>
                  <a:pt x="66" y="166"/>
                </a:cubicBezTo>
                <a:close/>
                <a:moveTo>
                  <a:pt x="160" y="174"/>
                </a:moveTo>
                <a:cubicBezTo>
                  <a:pt x="158" y="175"/>
                  <a:pt x="156" y="176"/>
                  <a:pt x="155" y="177"/>
                </a:cubicBezTo>
                <a:cubicBezTo>
                  <a:pt x="155" y="178"/>
                  <a:pt x="155" y="178"/>
                  <a:pt x="155" y="178"/>
                </a:cubicBezTo>
                <a:cubicBezTo>
                  <a:pt x="156" y="177"/>
                  <a:pt x="158" y="176"/>
                  <a:pt x="160" y="175"/>
                </a:cubicBezTo>
                <a:cubicBezTo>
                  <a:pt x="160" y="175"/>
                  <a:pt x="160" y="175"/>
                  <a:pt x="160" y="174"/>
                </a:cubicBezTo>
                <a:close/>
                <a:moveTo>
                  <a:pt x="169" y="150"/>
                </a:moveTo>
                <a:cubicBezTo>
                  <a:pt x="168" y="150"/>
                  <a:pt x="167" y="150"/>
                  <a:pt x="166" y="149"/>
                </a:cubicBezTo>
                <a:cubicBezTo>
                  <a:pt x="166" y="149"/>
                  <a:pt x="165" y="149"/>
                  <a:pt x="164" y="149"/>
                </a:cubicBezTo>
                <a:cubicBezTo>
                  <a:pt x="164" y="150"/>
                  <a:pt x="165" y="150"/>
                  <a:pt x="165" y="151"/>
                </a:cubicBezTo>
                <a:cubicBezTo>
                  <a:pt x="165" y="151"/>
                  <a:pt x="165" y="151"/>
                  <a:pt x="166" y="151"/>
                </a:cubicBezTo>
                <a:cubicBezTo>
                  <a:pt x="167" y="151"/>
                  <a:pt x="168" y="151"/>
                  <a:pt x="169" y="150"/>
                </a:cubicBezTo>
                <a:close/>
                <a:moveTo>
                  <a:pt x="156" y="65"/>
                </a:moveTo>
                <a:cubicBezTo>
                  <a:pt x="156" y="65"/>
                  <a:pt x="156" y="65"/>
                  <a:pt x="156" y="65"/>
                </a:cubicBezTo>
                <a:cubicBezTo>
                  <a:pt x="157" y="64"/>
                  <a:pt x="158" y="62"/>
                  <a:pt x="159" y="61"/>
                </a:cubicBezTo>
                <a:cubicBezTo>
                  <a:pt x="159" y="60"/>
                  <a:pt x="158" y="60"/>
                  <a:pt x="158" y="59"/>
                </a:cubicBezTo>
                <a:cubicBezTo>
                  <a:pt x="157" y="61"/>
                  <a:pt x="157" y="63"/>
                  <a:pt x="156" y="65"/>
                </a:cubicBezTo>
                <a:close/>
                <a:moveTo>
                  <a:pt x="43" y="139"/>
                </a:moveTo>
                <a:cubicBezTo>
                  <a:pt x="44" y="137"/>
                  <a:pt x="45" y="136"/>
                  <a:pt x="46" y="135"/>
                </a:cubicBezTo>
                <a:cubicBezTo>
                  <a:pt x="44" y="136"/>
                  <a:pt x="43" y="136"/>
                  <a:pt x="41" y="136"/>
                </a:cubicBezTo>
                <a:cubicBezTo>
                  <a:pt x="42" y="137"/>
                  <a:pt x="42" y="138"/>
                  <a:pt x="43" y="139"/>
                </a:cubicBezTo>
                <a:close/>
                <a:moveTo>
                  <a:pt x="64" y="69"/>
                </a:moveTo>
                <a:cubicBezTo>
                  <a:pt x="65" y="69"/>
                  <a:pt x="66" y="70"/>
                  <a:pt x="68" y="71"/>
                </a:cubicBezTo>
                <a:cubicBezTo>
                  <a:pt x="68" y="71"/>
                  <a:pt x="68" y="70"/>
                  <a:pt x="69" y="69"/>
                </a:cubicBezTo>
                <a:cubicBezTo>
                  <a:pt x="67" y="69"/>
                  <a:pt x="66" y="68"/>
                  <a:pt x="64" y="69"/>
                </a:cubicBezTo>
                <a:close/>
                <a:moveTo>
                  <a:pt x="61" y="102"/>
                </a:moveTo>
                <a:cubicBezTo>
                  <a:pt x="63" y="102"/>
                  <a:pt x="64" y="101"/>
                  <a:pt x="66" y="101"/>
                </a:cubicBezTo>
                <a:cubicBezTo>
                  <a:pt x="66" y="101"/>
                  <a:pt x="66" y="101"/>
                  <a:pt x="66" y="101"/>
                </a:cubicBezTo>
                <a:cubicBezTo>
                  <a:pt x="64" y="100"/>
                  <a:pt x="63" y="100"/>
                  <a:pt x="61" y="100"/>
                </a:cubicBezTo>
                <a:cubicBezTo>
                  <a:pt x="61" y="100"/>
                  <a:pt x="61" y="101"/>
                  <a:pt x="61" y="102"/>
                </a:cubicBezTo>
                <a:close/>
                <a:moveTo>
                  <a:pt x="92" y="249"/>
                </a:moveTo>
                <a:cubicBezTo>
                  <a:pt x="92" y="249"/>
                  <a:pt x="92" y="249"/>
                  <a:pt x="92" y="249"/>
                </a:cubicBezTo>
                <a:cubicBezTo>
                  <a:pt x="93" y="250"/>
                  <a:pt x="94" y="251"/>
                  <a:pt x="96" y="251"/>
                </a:cubicBezTo>
                <a:cubicBezTo>
                  <a:pt x="96" y="250"/>
                  <a:pt x="95" y="249"/>
                  <a:pt x="95" y="248"/>
                </a:cubicBezTo>
                <a:cubicBezTo>
                  <a:pt x="94" y="249"/>
                  <a:pt x="93" y="249"/>
                  <a:pt x="92" y="249"/>
                </a:cubicBezTo>
                <a:close/>
                <a:moveTo>
                  <a:pt x="127" y="187"/>
                </a:moveTo>
                <a:cubicBezTo>
                  <a:pt x="127" y="188"/>
                  <a:pt x="128" y="187"/>
                  <a:pt x="128" y="187"/>
                </a:cubicBezTo>
                <a:cubicBezTo>
                  <a:pt x="133" y="186"/>
                  <a:pt x="141" y="184"/>
                  <a:pt x="141" y="184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36" y="185"/>
                  <a:pt x="132" y="186"/>
                  <a:pt x="127" y="187"/>
                </a:cubicBezTo>
                <a:close/>
                <a:moveTo>
                  <a:pt x="143" y="140"/>
                </a:moveTo>
                <a:cubicBezTo>
                  <a:pt x="145" y="140"/>
                  <a:pt x="146" y="141"/>
                  <a:pt x="147" y="140"/>
                </a:cubicBezTo>
                <a:cubicBezTo>
                  <a:pt x="146" y="139"/>
                  <a:pt x="144" y="138"/>
                  <a:pt x="143" y="138"/>
                </a:cubicBezTo>
                <a:cubicBezTo>
                  <a:pt x="143" y="138"/>
                  <a:pt x="143" y="139"/>
                  <a:pt x="143" y="140"/>
                </a:cubicBezTo>
                <a:close/>
                <a:moveTo>
                  <a:pt x="133" y="72"/>
                </a:moveTo>
                <a:cubicBezTo>
                  <a:pt x="132" y="73"/>
                  <a:pt x="131" y="72"/>
                  <a:pt x="131" y="73"/>
                </a:cubicBezTo>
                <a:cubicBezTo>
                  <a:pt x="130" y="74"/>
                  <a:pt x="129" y="74"/>
                  <a:pt x="129" y="76"/>
                </a:cubicBezTo>
                <a:cubicBezTo>
                  <a:pt x="130" y="76"/>
                  <a:pt x="130" y="76"/>
                  <a:pt x="130" y="75"/>
                </a:cubicBezTo>
                <a:cubicBezTo>
                  <a:pt x="131" y="74"/>
                  <a:pt x="132" y="74"/>
                  <a:pt x="133" y="72"/>
                </a:cubicBezTo>
                <a:close/>
                <a:moveTo>
                  <a:pt x="67" y="130"/>
                </a:moveTo>
                <a:cubicBezTo>
                  <a:pt x="66" y="132"/>
                  <a:pt x="64" y="134"/>
                  <a:pt x="64" y="136"/>
                </a:cubicBezTo>
                <a:cubicBezTo>
                  <a:pt x="65" y="135"/>
                  <a:pt x="67" y="133"/>
                  <a:pt x="68" y="131"/>
                </a:cubicBezTo>
                <a:cubicBezTo>
                  <a:pt x="68" y="131"/>
                  <a:pt x="68" y="131"/>
                  <a:pt x="67" y="130"/>
                </a:cubicBezTo>
                <a:close/>
                <a:moveTo>
                  <a:pt x="113" y="166"/>
                </a:moveTo>
                <a:cubicBezTo>
                  <a:pt x="112" y="168"/>
                  <a:pt x="112" y="170"/>
                  <a:pt x="112" y="171"/>
                </a:cubicBezTo>
                <a:cubicBezTo>
                  <a:pt x="112" y="171"/>
                  <a:pt x="113" y="171"/>
                  <a:pt x="113" y="170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3" y="169"/>
                  <a:pt x="113" y="167"/>
                  <a:pt x="113" y="166"/>
                </a:cubicBezTo>
                <a:close/>
                <a:moveTo>
                  <a:pt x="173" y="260"/>
                </a:moveTo>
                <a:cubicBezTo>
                  <a:pt x="172" y="261"/>
                  <a:pt x="172" y="261"/>
                  <a:pt x="171" y="262"/>
                </a:cubicBezTo>
                <a:cubicBezTo>
                  <a:pt x="172" y="263"/>
                  <a:pt x="173" y="263"/>
                  <a:pt x="175" y="264"/>
                </a:cubicBezTo>
                <a:cubicBezTo>
                  <a:pt x="174" y="262"/>
                  <a:pt x="174" y="261"/>
                  <a:pt x="173" y="260"/>
                </a:cubicBezTo>
                <a:close/>
                <a:moveTo>
                  <a:pt x="130" y="120"/>
                </a:moveTo>
                <a:cubicBezTo>
                  <a:pt x="132" y="121"/>
                  <a:pt x="133" y="122"/>
                  <a:pt x="134" y="122"/>
                </a:cubicBezTo>
                <a:cubicBezTo>
                  <a:pt x="134" y="121"/>
                  <a:pt x="134" y="121"/>
                  <a:pt x="134" y="121"/>
                </a:cubicBezTo>
                <a:cubicBezTo>
                  <a:pt x="133" y="120"/>
                  <a:pt x="132" y="120"/>
                  <a:pt x="131" y="119"/>
                </a:cubicBezTo>
                <a:cubicBezTo>
                  <a:pt x="131" y="120"/>
                  <a:pt x="131" y="120"/>
                  <a:pt x="130" y="120"/>
                </a:cubicBezTo>
                <a:close/>
                <a:moveTo>
                  <a:pt x="52" y="65"/>
                </a:moveTo>
                <a:cubicBezTo>
                  <a:pt x="52" y="65"/>
                  <a:pt x="52" y="65"/>
                  <a:pt x="52" y="65"/>
                </a:cubicBezTo>
                <a:cubicBezTo>
                  <a:pt x="50" y="64"/>
                  <a:pt x="49" y="64"/>
                  <a:pt x="47" y="64"/>
                </a:cubicBezTo>
                <a:cubicBezTo>
                  <a:pt x="47" y="65"/>
                  <a:pt x="47" y="65"/>
                  <a:pt x="47" y="65"/>
                </a:cubicBezTo>
                <a:cubicBezTo>
                  <a:pt x="49" y="65"/>
                  <a:pt x="50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lose/>
                <a:moveTo>
                  <a:pt x="125" y="188"/>
                </a:moveTo>
                <a:cubicBezTo>
                  <a:pt x="125" y="188"/>
                  <a:pt x="125" y="188"/>
                  <a:pt x="125" y="188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22" y="188"/>
                  <a:pt x="120" y="188"/>
                  <a:pt x="118" y="188"/>
                </a:cubicBezTo>
                <a:cubicBezTo>
                  <a:pt x="118" y="189"/>
                  <a:pt x="118" y="189"/>
                  <a:pt x="118" y="189"/>
                </a:cubicBezTo>
                <a:cubicBezTo>
                  <a:pt x="120" y="189"/>
                  <a:pt x="123" y="189"/>
                  <a:pt x="125" y="188"/>
                </a:cubicBezTo>
                <a:close/>
                <a:moveTo>
                  <a:pt x="99" y="257"/>
                </a:moveTo>
                <a:cubicBezTo>
                  <a:pt x="99" y="258"/>
                  <a:pt x="99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4" y="258"/>
                  <a:pt x="94" y="258"/>
                  <a:pt x="94" y="259"/>
                </a:cubicBezTo>
                <a:cubicBezTo>
                  <a:pt x="94" y="259"/>
                  <a:pt x="94" y="259"/>
                  <a:pt x="94" y="259"/>
                </a:cubicBezTo>
                <a:cubicBezTo>
                  <a:pt x="96" y="259"/>
                  <a:pt x="99" y="259"/>
                  <a:pt x="101" y="259"/>
                </a:cubicBezTo>
                <a:cubicBezTo>
                  <a:pt x="101" y="258"/>
                  <a:pt x="100" y="258"/>
                  <a:pt x="99" y="257"/>
                </a:cubicBezTo>
                <a:close/>
                <a:moveTo>
                  <a:pt x="60" y="172"/>
                </a:moveTo>
                <a:cubicBezTo>
                  <a:pt x="60" y="169"/>
                  <a:pt x="61" y="167"/>
                  <a:pt x="61" y="164"/>
                </a:cubicBezTo>
                <a:cubicBezTo>
                  <a:pt x="61" y="164"/>
                  <a:pt x="61" y="163"/>
                  <a:pt x="61" y="163"/>
                </a:cubicBezTo>
                <a:cubicBezTo>
                  <a:pt x="60" y="166"/>
                  <a:pt x="59" y="169"/>
                  <a:pt x="60" y="172"/>
                </a:cubicBezTo>
                <a:close/>
                <a:moveTo>
                  <a:pt x="74" y="153"/>
                </a:moveTo>
                <a:cubicBezTo>
                  <a:pt x="74" y="153"/>
                  <a:pt x="74" y="153"/>
                  <a:pt x="75" y="153"/>
                </a:cubicBezTo>
                <a:cubicBezTo>
                  <a:pt x="75" y="151"/>
                  <a:pt x="76" y="149"/>
                  <a:pt x="76" y="147"/>
                </a:cubicBezTo>
                <a:cubicBezTo>
                  <a:pt x="77" y="145"/>
                  <a:pt x="78" y="143"/>
                  <a:pt x="78" y="141"/>
                </a:cubicBezTo>
                <a:cubicBezTo>
                  <a:pt x="78" y="141"/>
                  <a:pt x="78" y="141"/>
                  <a:pt x="78" y="141"/>
                </a:cubicBezTo>
                <a:cubicBezTo>
                  <a:pt x="78" y="141"/>
                  <a:pt x="78" y="140"/>
                  <a:pt x="78" y="140"/>
                </a:cubicBezTo>
                <a:cubicBezTo>
                  <a:pt x="78" y="140"/>
                  <a:pt x="78" y="140"/>
                  <a:pt x="78" y="140"/>
                </a:cubicBezTo>
                <a:cubicBezTo>
                  <a:pt x="77" y="144"/>
                  <a:pt x="76" y="148"/>
                  <a:pt x="74" y="153"/>
                </a:cubicBezTo>
                <a:close/>
                <a:moveTo>
                  <a:pt x="110" y="196"/>
                </a:moveTo>
                <a:cubicBezTo>
                  <a:pt x="110" y="195"/>
                  <a:pt x="110" y="195"/>
                  <a:pt x="110" y="195"/>
                </a:cubicBezTo>
                <a:cubicBezTo>
                  <a:pt x="110" y="196"/>
                  <a:pt x="110" y="196"/>
                  <a:pt x="110" y="197"/>
                </a:cubicBezTo>
                <a:cubicBezTo>
                  <a:pt x="109" y="198"/>
                  <a:pt x="109" y="200"/>
                  <a:pt x="109" y="201"/>
                </a:cubicBezTo>
                <a:cubicBezTo>
                  <a:pt x="110" y="200"/>
                  <a:pt x="111" y="200"/>
                  <a:pt x="110" y="199"/>
                </a:cubicBezTo>
                <a:cubicBezTo>
                  <a:pt x="110" y="198"/>
                  <a:pt x="110" y="198"/>
                  <a:pt x="110" y="197"/>
                </a:cubicBezTo>
                <a:cubicBezTo>
                  <a:pt x="110" y="197"/>
                  <a:pt x="110" y="196"/>
                  <a:pt x="110" y="196"/>
                </a:cubicBezTo>
                <a:close/>
                <a:moveTo>
                  <a:pt x="86" y="60"/>
                </a:moveTo>
                <a:cubicBezTo>
                  <a:pt x="89" y="59"/>
                  <a:pt x="91" y="58"/>
                  <a:pt x="94" y="57"/>
                </a:cubicBezTo>
                <a:cubicBezTo>
                  <a:pt x="91" y="57"/>
                  <a:pt x="88" y="58"/>
                  <a:pt x="86" y="59"/>
                </a:cubicBezTo>
                <a:cubicBezTo>
                  <a:pt x="86" y="59"/>
                  <a:pt x="86" y="60"/>
                  <a:pt x="86" y="60"/>
                </a:cubicBezTo>
                <a:close/>
                <a:moveTo>
                  <a:pt x="70" y="241"/>
                </a:moveTo>
                <a:cubicBezTo>
                  <a:pt x="71" y="239"/>
                  <a:pt x="72" y="238"/>
                  <a:pt x="74" y="236"/>
                </a:cubicBezTo>
                <a:cubicBezTo>
                  <a:pt x="71" y="237"/>
                  <a:pt x="70" y="238"/>
                  <a:pt x="70" y="241"/>
                </a:cubicBezTo>
                <a:close/>
                <a:moveTo>
                  <a:pt x="76" y="170"/>
                </a:moveTo>
                <a:cubicBezTo>
                  <a:pt x="75" y="170"/>
                  <a:pt x="75" y="170"/>
                  <a:pt x="75" y="171"/>
                </a:cubicBezTo>
                <a:cubicBezTo>
                  <a:pt x="74" y="172"/>
                  <a:pt x="74" y="173"/>
                  <a:pt x="73" y="174"/>
                </a:cubicBezTo>
                <a:cubicBezTo>
                  <a:pt x="73" y="174"/>
                  <a:pt x="73" y="175"/>
                  <a:pt x="73" y="175"/>
                </a:cubicBezTo>
                <a:cubicBezTo>
                  <a:pt x="74" y="175"/>
                  <a:pt x="74" y="174"/>
                  <a:pt x="75" y="174"/>
                </a:cubicBezTo>
                <a:cubicBezTo>
                  <a:pt x="75" y="174"/>
                  <a:pt x="75" y="173"/>
                  <a:pt x="75" y="173"/>
                </a:cubicBezTo>
                <a:cubicBezTo>
                  <a:pt x="75" y="172"/>
                  <a:pt x="75" y="171"/>
                  <a:pt x="76" y="170"/>
                </a:cubicBezTo>
                <a:close/>
                <a:moveTo>
                  <a:pt x="86" y="153"/>
                </a:moveTo>
                <a:cubicBezTo>
                  <a:pt x="85" y="155"/>
                  <a:pt x="84" y="158"/>
                  <a:pt x="83" y="161"/>
                </a:cubicBezTo>
                <a:cubicBezTo>
                  <a:pt x="84" y="160"/>
                  <a:pt x="85" y="158"/>
                  <a:pt x="86" y="156"/>
                </a:cubicBezTo>
                <a:cubicBezTo>
                  <a:pt x="86" y="156"/>
                  <a:pt x="86" y="156"/>
                  <a:pt x="86" y="155"/>
                </a:cubicBezTo>
                <a:cubicBezTo>
                  <a:pt x="86" y="154"/>
                  <a:pt x="86" y="154"/>
                  <a:pt x="86" y="153"/>
                </a:cubicBezTo>
                <a:close/>
                <a:moveTo>
                  <a:pt x="121" y="242"/>
                </a:moveTo>
                <a:cubicBezTo>
                  <a:pt x="121" y="242"/>
                  <a:pt x="121" y="242"/>
                  <a:pt x="121" y="242"/>
                </a:cubicBezTo>
                <a:cubicBezTo>
                  <a:pt x="123" y="242"/>
                  <a:pt x="124" y="242"/>
                  <a:pt x="125" y="242"/>
                </a:cubicBezTo>
                <a:cubicBezTo>
                  <a:pt x="126" y="242"/>
                  <a:pt x="126" y="242"/>
                  <a:pt x="127" y="241"/>
                </a:cubicBezTo>
                <a:cubicBezTo>
                  <a:pt x="126" y="241"/>
                  <a:pt x="122" y="241"/>
                  <a:pt x="121" y="242"/>
                </a:cubicBezTo>
                <a:close/>
                <a:moveTo>
                  <a:pt x="43" y="279"/>
                </a:moveTo>
                <a:cubicBezTo>
                  <a:pt x="46" y="281"/>
                  <a:pt x="50" y="281"/>
                  <a:pt x="54" y="282"/>
                </a:cubicBezTo>
                <a:cubicBezTo>
                  <a:pt x="50" y="281"/>
                  <a:pt x="46" y="280"/>
                  <a:pt x="43" y="279"/>
                </a:cubicBezTo>
                <a:close/>
                <a:moveTo>
                  <a:pt x="45" y="77"/>
                </a:moveTo>
                <a:cubicBezTo>
                  <a:pt x="46" y="77"/>
                  <a:pt x="47" y="77"/>
                  <a:pt x="47" y="78"/>
                </a:cubicBezTo>
                <a:cubicBezTo>
                  <a:pt x="48" y="77"/>
                  <a:pt x="48" y="77"/>
                  <a:pt x="48" y="76"/>
                </a:cubicBezTo>
                <a:cubicBezTo>
                  <a:pt x="47" y="76"/>
                  <a:pt x="46" y="75"/>
                  <a:pt x="45" y="75"/>
                </a:cubicBezTo>
                <a:cubicBezTo>
                  <a:pt x="45" y="75"/>
                  <a:pt x="45" y="76"/>
                  <a:pt x="45" y="77"/>
                </a:cubicBezTo>
                <a:close/>
                <a:moveTo>
                  <a:pt x="181" y="272"/>
                </a:moveTo>
                <a:cubicBezTo>
                  <a:pt x="181" y="272"/>
                  <a:pt x="181" y="272"/>
                  <a:pt x="181" y="272"/>
                </a:cubicBezTo>
                <a:cubicBezTo>
                  <a:pt x="179" y="272"/>
                  <a:pt x="178" y="273"/>
                  <a:pt x="177" y="274"/>
                </a:cubicBezTo>
                <a:cubicBezTo>
                  <a:pt x="177" y="275"/>
                  <a:pt x="177" y="275"/>
                  <a:pt x="177" y="276"/>
                </a:cubicBezTo>
                <a:cubicBezTo>
                  <a:pt x="179" y="275"/>
                  <a:pt x="180" y="274"/>
                  <a:pt x="181" y="273"/>
                </a:cubicBezTo>
                <a:cubicBezTo>
                  <a:pt x="181" y="273"/>
                  <a:pt x="181" y="272"/>
                  <a:pt x="181" y="272"/>
                </a:cubicBezTo>
                <a:close/>
                <a:moveTo>
                  <a:pt x="51" y="78"/>
                </a:moveTo>
                <a:cubicBezTo>
                  <a:pt x="51" y="77"/>
                  <a:pt x="50" y="77"/>
                  <a:pt x="50" y="77"/>
                </a:cubicBezTo>
                <a:cubicBezTo>
                  <a:pt x="49" y="78"/>
                  <a:pt x="49" y="78"/>
                  <a:pt x="49" y="79"/>
                </a:cubicBezTo>
                <a:cubicBezTo>
                  <a:pt x="50" y="80"/>
                  <a:pt x="50" y="80"/>
                  <a:pt x="51" y="79"/>
                </a:cubicBezTo>
                <a:cubicBezTo>
                  <a:pt x="51" y="79"/>
                  <a:pt x="51" y="78"/>
                  <a:pt x="51" y="78"/>
                </a:cubicBezTo>
                <a:close/>
                <a:moveTo>
                  <a:pt x="145" y="127"/>
                </a:moveTo>
                <a:cubicBezTo>
                  <a:pt x="147" y="127"/>
                  <a:pt x="148" y="128"/>
                  <a:pt x="149" y="128"/>
                </a:cubicBezTo>
                <a:cubicBezTo>
                  <a:pt x="150" y="128"/>
                  <a:pt x="150" y="127"/>
                  <a:pt x="149" y="127"/>
                </a:cubicBezTo>
                <a:cubicBezTo>
                  <a:pt x="148" y="127"/>
                  <a:pt x="147" y="126"/>
                  <a:pt x="146" y="126"/>
                </a:cubicBezTo>
                <a:cubicBezTo>
                  <a:pt x="145" y="126"/>
                  <a:pt x="145" y="126"/>
                  <a:pt x="145" y="127"/>
                </a:cubicBezTo>
                <a:close/>
                <a:moveTo>
                  <a:pt x="138" y="154"/>
                </a:moveTo>
                <a:cubicBezTo>
                  <a:pt x="138" y="154"/>
                  <a:pt x="138" y="154"/>
                  <a:pt x="138" y="154"/>
                </a:cubicBezTo>
                <a:cubicBezTo>
                  <a:pt x="135" y="152"/>
                  <a:pt x="133" y="149"/>
                  <a:pt x="131" y="147"/>
                </a:cubicBezTo>
                <a:cubicBezTo>
                  <a:pt x="131" y="146"/>
                  <a:pt x="131" y="146"/>
                  <a:pt x="130" y="146"/>
                </a:cubicBezTo>
                <a:cubicBezTo>
                  <a:pt x="130" y="146"/>
                  <a:pt x="130" y="146"/>
                  <a:pt x="130" y="146"/>
                </a:cubicBezTo>
                <a:cubicBezTo>
                  <a:pt x="132" y="149"/>
                  <a:pt x="135" y="152"/>
                  <a:pt x="138" y="154"/>
                </a:cubicBezTo>
                <a:close/>
                <a:moveTo>
                  <a:pt x="71" y="67"/>
                </a:moveTo>
                <a:cubicBezTo>
                  <a:pt x="69" y="66"/>
                  <a:pt x="65" y="65"/>
                  <a:pt x="65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67" y="67"/>
                  <a:pt x="68" y="67"/>
                  <a:pt x="70" y="68"/>
                </a:cubicBezTo>
                <a:cubicBezTo>
                  <a:pt x="70" y="68"/>
                  <a:pt x="70" y="68"/>
                  <a:pt x="71" y="67"/>
                </a:cubicBezTo>
                <a:close/>
                <a:moveTo>
                  <a:pt x="153" y="129"/>
                </a:moveTo>
                <a:cubicBezTo>
                  <a:pt x="153" y="129"/>
                  <a:pt x="153" y="129"/>
                  <a:pt x="153" y="129"/>
                </a:cubicBezTo>
                <a:cubicBezTo>
                  <a:pt x="153" y="129"/>
                  <a:pt x="153" y="129"/>
                  <a:pt x="153" y="129"/>
                </a:cubicBezTo>
                <a:cubicBezTo>
                  <a:pt x="153" y="129"/>
                  <a:pt x="153" y="129"/>
                  <a:pt x="153" y="129"/>
                </a:cubicBezTo>
                <a:cubicBezTo>
                  <a:pt x="156" y="130"/>
                  <a:pt x="158" y="132"/>
                  <a:pt x="161" y="133"/>
                </a:cubicBezTo>
                <a:cubicBezTo>
                  <a:pt x="161" y="133"/>
                  <a:pt x="161" y="133"/>
                  <a:pt x="161" y="132"/>
                </a:cubicBezTo>
                <a:cubicBezTo>
                  <a:pt x="159" y="131"/>
                  <a:pt x="156" y="130"/>
                  <a:pt x="153" y="129"/>
                </a:cubicBezTo>
                <a:close/>
                <a:moveTo>
                  <a:pt x="150" y="29"/>
                </a:moveTo>
                <a:cubicBezTo>
                  <a:pt x="151" y="28"/>
                  <a:pt x="151" y="28"/>
                  <a:pt x="150" y="27"/>
                </a:cubicBezTo>
                <a:cubicBezTo>
                  <a:pt x="150" y="26"/>
                  <a:pt x="149" y="25"/>
                  <a:pt x="148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26"/>
                  <a:pt x="149" y="28"/>
                  <a:pt x="150" y="29"/>
                </a:cubicBezTo>
                <a:close/>
                <a:moveTo>
                  <a:pt x="157" y="160"/>
                </a:moveTo>
                <a:cubicBezTo>
                  <a:pt x="157" y="161"/>
                  <a:pt x="157" y="161"/>
                  <a:pt x="157" y="161"/>
                </a:cubicBezTo>
                <a:cubicBezTo>
                  <a:pt x="158" y="161"/>
                  <a:pt x="160" y="162"/>
                  <a:pt x="161" y="162"/>
                </a:cubicBezTo>
                <a:cubicBezTo>
                  <a:pt x="161" y="162"/>
                  <a:pt x="161" y="162"/>
                  <a:pt x="162" y="162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60" y="161"/>
                  <a:pt x="159" y="160"/>
                  <a:pt x="157" y="160"/>
                </a:cubicBezTo>
                <a:close/>
                <a:moveTo>
                  <a:pt x="63" y="180"/>
                </a:moveTo>
                <a:cubicBezTo>
                  <a:pt x="64" y="179"/>
                  <a:pt x="64" y="179"/>
                  <a:pt x="64" y="178"/>
                </a:cubicBezTo>
                <a:cubicBezTo>
                  <a:pt x="62" y="178"/>
                  <a:pt x="62" y="176"/>
                  <a:pt x="62" y="175"/>
                </a:cubicBezTo>
                <a:cubicBezTo>
                  <a:pt x="62" y="176"/>
                  <a:pt x="62" y="176"/>
                  <a:pt x="62" y="177"/>
                </a:cubicBezTo>
                <a:cubicBezTo>
                  <a:pt x="62" y="178"/>
                  <a:pt x="62" y="178"/>
                  <a:pt x="62" y="179"/>
                </a:cubicBezTo>
                <a:cubicBezTo>
                  <a:pt x="62" y="179"/>
                  <a:pt x="63" y="179"/>
                  <a:pt x="63" y="180"/>
                </a:cubicBezTo>
                <a:close/>
                <a:moveTo>
                  <a:pt x="108" y="235"/>
                </a:moveTo>
                <a:cubicBezTo>
                  <a:pt x="108" y="235"/>
                  <a:pt x="108" y="235"/>
                  <a:pt x="108" y="235"/>
                </a:cubicBezTo>
                <a:cubicBezTo>
                  <a:pt x="112" y="235"/>
                  <a:pt x="116" y="235"/>
                  <a:pt x="120" y="234"/>
                </a:cubicBezTo>
                <a:cubicBezTo>
                  <a:pt x="116" y="234"/>
                  <a:pt x="113" y="234"/>
                  <a:pt x="109" y="234"/>
                </a:cubicBezTo>
                <a:cubicBezTo>
                  <a:pt x="108" y="235"/>
                  <a:pt x="108" y="235"/>
                  <a:pt x="108" y="235"/>
                </a:cubicBezTo>
                <a:close/>
                <a:moveTo>
                  <a:pt x="120" y="48"/>
                </a:moveTo>
                <a:cubicBezTo>
                  <a:pt x="120" y="48"/>
                  <a:pt x="120" y="48"/>
                  <a:pt x="120" y="48"/>
                </a:cubicBezTo>
                <a:cubicBezTo>
                  <a:pt x="121" y="47"/>
                  <a:pt x="121" y="46"/>
                  <a:pt x="122" y="44"/>
                </a:cubicBezTo>
                <a:cubicBezTo>
                  <a:pt x="121" y="44"/>
                  <a:pt x="121" y="44"/>
                  <a:pt x="120" y="44"/>
                </a:cubicBezTo>
                <a:cubicBezTo>
                  <a:pt x="120" y="45"/>
                  <a:pt x="120" y="47"/>
                  <a:pt x="120" y="48"/>
                </a:cubicBezTo>
                <a:close/>
                <a:moveTo>
                  <a:pt x="169" y="153"/>
                </a:moveTo>
                <a:cubicBezTo>
                  <a:pt x="169" y="153"/>
                  <a:pt x="169" y="153"/>
                  <a:pt x="169" y="153"/>
                </a:cubicBezTo>
                <a:cubicBezTo>
                  <a:pt x="168" y="153"/>
                  <a:pt x="167" y="154"/>
                  <a:pt x="166" y="154"/>
                </a:cubicBezTo>
                <a:cubicBezTo>
                  <a:pt x="166" y="154"/>
                  <a:pt x="166" y="154"/>
                  <a:pt x="166" y="155"/>
                </a:cubicBezTo>
                <a:cubicBezTo>
                  <a:pt x="166" y="155"/>
                  <a:pt x="167" y="155"/>
                  <a:pt x="167" y="155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9" y="154"/>
                  <a:pt x="169" y="153"/>
                </a:cubicBezTo>
                <a:close/>
                <a:moveTo>
                  <a:pt x="163" y="172"/>
                </a:moveTo>
                <a:cubicBezTo>
                  <a:pt x="162" y="172"/>
                  <a:pt x="162" y="173"/>
                  <a:pt x="161" y="173"/>
                </a:cubicBezTo>
                <a:cubicBezTo>
                  <a:pt x="161" y="173"/>
                  <a:pt x="161" y="174"/>
                  <a:pt x="161" y="174"/>
                </a:cubicBezTo>
                <a:cubicBezTo>
                  <a:pt x="162" y="174"/>
                  <a:pt x="163" y="173"/>
                  <a:pt x="164" y="173"/>
                </a:cubicBezTo>
                <a:cubicBezTo>
                  <a:pt x="164" y="172"/>
                  <a:pt x="163" y="172"/>
                  <a:pt x="163" y="172"/>
                </a:cubicBezTo>
                <a:close/>
                <a:moveTo>
                  <a:pt x="79" y="83"/>
                </a:moveTo>
                <a:cubicBezTo>
                  <a:pt x="79" y="83"/>
                  <a:pt x="79" y="83"/>
                  <a:pt x="79" y="83"/>
                </a:cubicBezTo>
                <a:cubicBezTo>
                  <a:pt x="78" y="82"/>
                  <a:pt x="78" y="80"/>
                  <a:pt x="77" y="80"/>
                </a:cubicBezTo>
                <a:cubicBezTo>
                  <a:pt x="77" y="81"/>
                  <a:pt x="76" y="81"/>
                  <a:pt x="76" y="82"/>
                </a:cubicBezTo>
                <a:cubicBezTo>
                  <a:pt x="77" y="82"/>
                  <a:pt x="78" y="83"/>
                  <a:pt x="79" y="83"/>
                </a:cubicBezTo>
                <a:close/>
                <a:moveTo>
                  <a:pt x="71" y="9"/>
                </a:moveTo>
                <a:cubicBezTo>
                  <a:pt x="74" y="8"/>
                  <a:pt x="76" y="7"/>
                  <a:pt x="78" y="7"/>
                </a:cubicBezTo>
                <a:cubicBezTo>
                  <a:pt x="78" y="7"/>
                  <a:pt x="78" y="6"/>
                  <a:pt x="78" y="6"/>
                </a:cubicBezTo>
                <a:cubicBezTo>
                  <a:pt x="76" y="7"/>
                  <a:pt x="74" y="7"/>
                  <a:pt x="72" y="7"/>
                </a:cubicBezTo>
                <a:cubicBezTo>
                  <a:pt x="72" y="8"/>
                  <a:pt x="72" y="8"/>
                  <a:pt x="71" y="9"/>
                </a:cubicBezTo>
                <a:close/>
                <a:moveTo>
                  <a:pt x="179" y="148"/>
                </a:moveTo>
                <a:cubicBezTo>
                  <a:pt x="178" y="148"/>
                  <a:pt x="177" y="149"/>
                  <a:pt x="176" y="149"/>
                </a:cubicBezTo>
                <a:cubicBezTo>
                  <a:pt x="177" y="150"/>
                  <a:pt x="177" y="151"/>
                  <a:pt x="177" y="151"/>
                </a:cubicBezTo>
                <a:cubicBezTo>
                  <a:pt x="177" y="151"/>
                  <a:pt x="177" y="151"/>
                  <a:pt x="177" y="152"/>
                </a:cubicBezTo>
                <a:cubicBezTo>
                  <a:pt x="177" y="151"/>
                  <a:pt x="179" y="149"/>
                  <a:pt x="179" y="148"/>
                </a:cubicBezTo>
                <a:close/>
                <a:moveTo>
                  <a:pt x="151" y="52"/>
                </a:moveTo>
                <a:cubicBezTo>
                  <a:pt x="151" y="53"/>
                  <a:pt x="151" y="53"/>
                  <a:pt x="151" y="53"/>
                </a:cubicBezTo>
                <a:cubicBezTo>
                  <a:pt x="151" y="54"/>
                  <a:pt x="151" y="55"/>
                  <a:pt x="151" y="56"/>
                </a:cubicBezTo>
                <a:cubicBezTo>
                  <a:pt x="152" y="55"/>
                  <a:pt x="152" y="55"/>
                  <a:pt x="153" y="55"/>
                </a:cubicBezTo>
                <a:cubicBezTo>
                  <a:pt x="153" y="54"/>
                  <a:pt x="152" y="53"/>
                  <a:pt x="151" y="52"/>
                </a:cubicBezTo>
                <a:close/>
                <a:moveTo>
                  <a:pt x="160" y="148"/>
                </a:moveTo>
                <a:cubicBezTo>
                  <a:pt x="160" y="148"/>
                  <a:pt x="160" y="148"/>
                  <a:pt x="159" y="147"/>
                </a:cubicBezTo>
                <a:cubicBezTo>
                  <a:pt x="159" y="147"/>
                  <a:pt x="158" y="147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7" y="146"/>
                  <a:pt x="157" y="146"/>
                  <a:pt x="157" y="147"/>
                </a:cubicBezTo>
                <a:cubicBezTo>
                  <a:pt x="157" y="147"/>
                  <a:pt x="157" y="147"/>
                  <a:pt x="157" y="147"/>
                </a:cubicBezTo>
                <a:cubicBezTo>
                  <a:pt x="158" y="148"/>
                  <a:pt x="158" y="148"/>
                  <a:pt x="158" y="148"/>
                </a:cubicBezTo>
                <a:cubicBezTo>
                  <a:pt x="159" y="149"/>
                  <a:pt x="159" y="149"/>
                  <a:pt x="160" y="148"/>
                </a:cubicBezTo>
                <a:close/>
                <a:moveTo>
                  <a:pt x="134" y="242"/>
                </a:moveTo>
                <a:cubicBezTo>
                  <a:pt x="134" y="242"/>
                  <a:pt x="134" y="242"/>
                  <a:pt x="134" y="242"/>
                </a:cubicBezTo>
                <a:cubicBezTo>
                  <a:pt x="133" y="242"/>
                  <a:pt x="131" y="241"/>
                  <a:pt x="129" y="241"/>
                </a:cubicBezTo>
                <a:cubicBezTo>
                  <a:pt x="129" y="241"/>
                  <a:pt x="129" y="242"/>
                  <a:pt x="129" y="242"/>
                </a:cubicBezTo>
                <a:cubicBezTo>
                  <a:pt x="131" y="242"/>
                  <a:pt x="132" y="242"/>
                  <a:pt x="134" y="242"/>
                </a:cubicBezTo>
                <a:close/>
                <a:moveTo>
                  <a:pt x="92" y="8"/>
                </a:moveTo>
                <a:cubicBezTo>
                  <a:pt x="92" y="8"/>
                  <a:pt x="92" y="8"/>
                  <a:pt x="92" y="8"/>
                </a:cubicBezTo>
                <a:cubicBezTo>
                  <a:pt x="91" y="8"/>
                  <a:pt x="90" y="9"/>
                  <a:pt x="89" y="9"/>
                </a:cubicBezTo>
                <a:cubicBezTo>
                  <a:pt x="90" y="9"/>
                  <a:pt x="90" y="10"/>
                  <a:pt x="91" y="10"/>
                </a:cubicBezTo>
                <a:cubicBezTo>
                  <a:pt x="91" y="10"/>
                  <a:pt x="92" y="9"/>
                  <a:pt x="92" y="8"/>
                </a:cubicBezTo>
                <a:close/>
                <a:moveTo>
                  <a:pt x="136" y="64"/>
                </a:moveTo>
                <a:cubicBezTo>
                  <a:pt x="135" y="65"/>
                  <a:pt x="134" y="66"/>
                  <a:pt x="133" y="66"/>
                </a:cubicBezTo>
                <a:cubicBezTo>
                  <a:pt x="134" y="67"/>
                  <a:pt x="134" y="67"/>
                  <a:pt x="135" y="68"/>
                </a:cubicBezTo>
                <a:cubicBezTo>
                  <a:pt x="135" y="67"/>
                  <a:pt x="136" y="66"/>
                  <a:pt x="136" y="64"/>
                </a:cubicBezTo>
                <a:close/>
                <a:moveTo>
                  <a:pt x="61" y="141"/>
                </a:moveTo>
                <a:cubicBezTo>
                  <a:pt x="60" y="142"/>
                  <a:pt x="57" y="148"/>
                  <a:pt x="57" y="149"/>
                </a:cubicBezTo>
                <a:cubicBezTo>
                  <a:pt x="58" y="147"/>
                  <a:pt x="59" y="144"/>
                  <a:pt x="60" y="142"/>
                </a:cubicBezTo>
                <a:cubicBezTo>
                  <a:pt x="61" y="142"/>
                  <a:pt x="61" y="141"/>
                  <a:pt x="61" y="141"/>
                </a:cubicBezTo>
                <a:close/>
                <a:moveTo>
                  <a:pt x="175" y="158"/>
                </a:moveTo>
                <a:cubicBezTo>
                  <a:pt x="175" y="158"/>
                  <a:pt x="175" y="158"/>
                  <a:pt x="175" y="158"/>
                </a:cubicBezTo>
                <a:cubicBezTo>
                  <a:pt x="176" y="158"/>
                  <a:pt x="177" y="157"/>
                  <a:pt x="177" y="156"/>
                </a:cubicBezTo>
                <a:cubicBezTo>
                  <a:pt x="178" y="156"/>
                  <a:pt x="178" y="155"/>
                  <a:pt x="179" y="154"/>
                </a:cubicBezTo>
                <a:cubicBezTo>
                  <a:pt x="179" y="154"/>
                  <a:pt x="179" y="154"/>
                  <a:pt x="178" y="154"/>
                </a:cubicBezTo>
                <a:cubicBezTo>
                  <a:pt x="177" y="155"/>
                  <a:pt x="176" y="157"/>
                  <a:pt x="175" y="158"/>
                </a:cubicBezTo>
                <a:close/>
                <a:moveTo>
                  <a:pt x="75" y="176"/>
                </a:moveTo>
                <a:cubicBezTo>
                  <a:pt x="74" y="176"/>
                  <a:pt x="73" y="177"/>
                  <a:pt x="72" y="178"/>
                </a:cubicBezTo>
                <a:cubicBezTo>
                  <a:pt x="72" y="178"/>
                  <a:pt x="71" y="178"/>
                  <a:pt x="71" y="178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3" y="178"/>
                  <a:pt x="74" y="177"/>
                  <a:pt x="76" y="177"/>
                </a:cubicBezTo>
                <a:cubicBezTo>
                  <a:pt x="77" y="177"/>
                  <a:pt x="77" y="176"/>
                  <a:pt x="77" y="176"/>
                </a:cubicBezTo>
                <a:cubicBezTo>
                  <a:pt x="76" y="176"/>
                  <a:pt x="76" y="176"/>
                  <a:pt x="75" y="176"/>
                </a:cubicBezTo>
                <a:close/>
                <a:moveTo>
                  <a:pt x="137" y="75"/>
                </a:moveTo>
                <a:cubicBezTo>
                  <a:pt x="137" y="74"/>
                  <a:pt x="137" y="74"/>
                  <a:pt x="137" y="74"/>
                </a:cubicBezTo>
                <a:cubicBezTo>
                  <a:pt x="136" y="75"/>
                  <a:pt x="136" y="76"/>
                  <a:pt x="135" y="77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35" y="78"/>
                  <a:pt x="135" y="78"/>
                  <a:pt x="135" y="79"/>
                </a:cubicBezTo>
                <a:cubicBezTo>
                  <a:pt x="135" y="79"/>
                  <a:pt x="136" y="78"/>
                  <a:pt x="136" y="78"/>
                </a:cubicBezTo>
                <a:cubicBezTo>
                  <a:pt x="136" y="77"/>
                  <a:pt x="137" y="76"/>
                  <a:pt x="137" y="75"/>
                </a:cubicBezTo>
                <a:close/>
                <a:moveTo>
                  <a:pt x="180" y="138"/>
                </a:moveTo>
                <a:cubicBezTo>
                  <a:pt x="179" y="138"/>
                  <a:pt x="178" y="139"/>
                  <a:pt x="177" y="139"/>
                </a:cubicBezTo>
                <a:cubicBezTo>
                  <a:pt x="177" y="139"/>
                  <a:pt x="177" y="140"/>
                  <a:pt x="177" y="140"/>
                </a:cubicBezTo>
                <a:cubicBezTo>
                  <a:pt x="178" y="140"/>
                  <a:pt x="179" y="139"/>
                  <a:pt x="180" y="138"/>
                </a:cubicBezTo>
                <a:cubicBezTo>
                  <a:pt x="180" y="138"/>
                  <a:pt x="180" y="138"/>
                  <a:pt x="180" y="138"/>
                </a:cubicBezTo>
                <a:close/>
                <a:moveTo>
                  <a:pt x="73" y="46"/>
                </a:moveTo>
                <a:cubicBezTo>
                  <a:pt x="73" y="46"/>
                  <a:pt x="72" y="46"/>
                  <a:pt x="72" y="47"/>
                </a:cubicBezTo>
                <a:cubicBezTo>
                  <a:pt x="73" y="47"/>
                  <a:pt x="74" y="48"/>
                  <a:pt x="74" y="49"/>
                </a:cubicBezTo>
                <a:cubicBezTo>
                  <a:pt x="74" y="49"/>
                  <a:pt x="74" y="49"/>
                  <a:pt x="75" y="49"/>
                </a:cubicBezTo>
                <a:cubicBezTo>
                  <a:pt x="74" y="48"/>
                  <a:pt x="74" y="47"/>
                  <a:pt x="73" y="46"/>
                </a:cubicBezTo>
                <a:close/>
                <a:moveTo>
                  <a:pt x="62" y="155"/>
                </a:moveTo>
                <a:cubicBezTo>
                  <a:pt x="62" y="155"/>
                  <a:pt x="62" y="155"/>
                  <a:pt x="62" y="155"/>
                </a:cubicBezTo>
                <a:cubicBezTo>
                  <a:pt x="63" y="154"/>
                  <a:pt x="64" y="153"/>
                  <a:pt x="64" y="152"/>
                </a:cubicBezTo>
                <a:cubicBezTo>
                  <a:pt x="64" y="152"/>
                  <a:pt x="64" y="152"/>
                  <a:pt x="63" y="151"/>
                </a:cubicBezTo>
                <a:cubicBezTo>
                  <a:pt x="63" y="153"/>
                  <a:pt x="62" y="154"/>
                  <a:pt x="62" y="155"/>
                </a:cubicBezTo>
                <a:close/>
                <a:moveTo>
                  <a:pt x="50" y="70"/>
                </a:moveTo>
                <a:cubicBezTo>
                  <a:pt x="51" y="69"/>
                  <a:pt x="51" y="68"/>
                  <a:pt x="51" y="68"/>
                </a:cubicBezTo>
                <a:cubicBezTo>
                  <a:pt x="50" y="68"/>
                  <a:pt x="49" y="68"/>
                  <a:pt x="49" y="68"/>
                </a:cubicBezTo>
                <a:cubicBezTo>
                  <a:pt x="49" y="68"/>
                  <a:pt x="48" y="69"/>
                  <a:pt x="48" y="69"/>
                </a:cubicBezTo>
                <a:cubicBezTo>
                  <a:pt x="49" y="69"/>
                  <a:pt x="50" y="69"/>
                  <a:pt x="50" y="70"/>
                </a:cubicBezTo>
                <a:close/>
                <a:moveTo>
                  <a:pt x="63" y="187"/>
                </a:moveTo>
                <a:cubicBezTo>
                  <a:pt x="63" y="186"/>
                  <a:pt x="64" y="186"/>
                  <a:pt x="64" y="185"/>
                </a:cubicBezTo>
                <a:cubicBezTo>
                  <a:pt x="64" y="185"/>
                  <a:pt x="64" y="185"/>
                  <a:pt x="64" y="184"/>
                </a:cubicBezTo>
                <a:cubicBezTo>
                  <a:pt x="64" y="184"/>
                  <a:pt x="64" y="184"/>
                  <a:pt x="63" y="185"/>
                </a:cubicBezTo>
                <a:cubicBezTo>
                  <a:pt x="63" y="185"/>
                  <a:pt x="62" y="185"/>
                  <a:pt x="62" y="185"/>
                </a:cubicBezTo>
                <a:cubicBezTo>
                  <a:pt x="62" y="186"/>
                  <a:pt x="63" y="187"/>
                  <a:pt x="63" y="187"/>
                </a:cubicBezTo>
                <a:close/>
                <a:moveTo>
                  <a:pt x="81" y="172"/>
                </a:moveTo>
                <a:cubicBezTo>
                  <a:pt x="81" y="171"/>
                  <a:pt x="81" y="171"/>
                  <a:pt x="81" y="171"/>
                </a:cubicBezTo>
                <a:cubicBezTo>
                  <a:pt x="81" y="171"/>
                  <a:pt x="81" y="172"/>
                  <a:pt x="80" y="172"/>
                </a:cubicBezTo>
                <a:cubicBezTo>
                  <a:pt x="80" y="173"/>
                  <a:pt x="79" y="174"/>
                  <a:pt x="79" y="176"/>
                </a:cubicBezTo>
                <a:cubicBezTo>
                  <a:pt x="80" y="175"/>
                  <a:pt x="81" y="173"/>
                  <a:pt x="81" y="172"/>
                </a:cubicBezTo>
                <a:close/>
                <a:moveTo>
                  <a:pt x="27" y="75"/>
                </a:moveTo>
                <a:cubicBezTo>
                  <a:pt x="26" y="75"/>
                  <a:pt x="26" y="76"/>
                  <a:pt x="26" y="76"/>
                </a:cubicBezTo>
                <a:cubicBezTo>
                  <a:pt x="26" y="77"/>
                  <a:pt x="26" y="77"/>
                  <a:pt x="26" y="77"/>
                </a:cubicBezTo>
                <a:cubicBezTo>
                  <a:pt x="27" y="77"/>
                  <a:pt x="28" y="77"/>
                  <a:pt x="28" y="77"/>
                </a:cubicBezTo>
                <a:cubicBezTo>
                  <a:pt x="28" y="75"/>
                  <a:pt x="28" y="75"/>
                  <a:pt x="27" y="75"/>
                </a:cubicBezTo>
                <a:close/>
                <a:moveTo>
                  <a:pt x="146" y="164"/>
                </a:moveTo>
                <a:cubicBezTo>
                  <a:pt x="148" y="165"/>
                  <a:pt x="152" y="166"/>
                  <a:pt x="152" y="166"/>
                </a:cubicBezTo>
                <a:cubicBezTo>
                  <a:pt x="153" y="166"/>
                  <a:pt x="152" y="166"/>
                  <a:pt x="152" y="165"/>
                </a:cubicBezTo>
                <a:cubicBezTo>
                  <a:pt x="151" y="165"/>
                  <a:pt x="150" y="165"/>
                  <a:pt x="149" y="165"/>
                </a:cubicBezTo>
                <a:cubicBezTo>
                  <a:pt x="148" y="165"/>
                  <a:pt x="147" y="164"/>
                  <a:pt x="146" y="164"/>
                </a:cubicBezTo>
                <a:close/>
                <a:moveTo>
                  <a:pt x="81" y="254"/>
                </a:moveTo>
                <a:cubicBezTo>
                  <a:pt x="81" y="253"/>
                  <a:pt x="82" y="253"/>
                  <a:pt x="82" y="253"/>
                </a:cubicBezTo>
                <a:cubicBezTo>
                  <a:pt x="81" y="253"/>
                  <a:pt x="81" y="253"/>
                  <a:pt x="81" y="253"/>
                </a:cubicBezTo>
                <a:cubicBezTo>
                  <a:pt x="80" y="252"/>
                  <a:pt x="80" y="252"/>
                  <a:pt x="79" y="251"/>
                </a:cubicBezTo>
                <a:cubicBezTo>
                  <a:pt x="79" y="251"/>
                  <a:pt x="78" y="251"/>
                  <a:pt x="78" y="251"/>
                </a:cubicBezTo>
                <a:cubicBezTo>
                  <a:pt x="79" y="252"/>
                  <a:pt x="80" y="253"/>
                  <a:pt x="81" y="254"/>
                </a:cubicBezTo>
                <a:close/>
                <a:moveTo>
                  <a:pt x="74" y="126"/>
                </a:moveTo>
                <a:cubicBezTo>
                  <a:pt x="74" y="126"/>
                  <a:pt x="74" y="125"/>
                  <a:pt x="74" y="125"/>
                </a:cubicBezTo>
                <a:cubicBezTo>
                  <a:pt x="74" y="125"/>
                  <a:pt x="73" y="126"/>
                  <a:pt x="73" y="126"/>
                </a:cubicBezTo>
                <a:cubicBezTo>
                  <a:pt x="72" y="126"/>
                  <a:pt x="71" y="127"/>
                  <a:pt x="70" y="128"/>
                </a:cubicBezTo>
                <a:cubicBezTo>
                  <a:pt x="70" y="128"/>
                  <a:pt x="70" y="128"/>
                  <a:pt x="70" y="128"/>
                </a:cubicBezTo>
                <a:cubicBezTo>
                  <a:pt x="72" y="128"/>
                  <a:pt x="73" y="127"/>
                  <a:pt x="74" y="126"/>
                </a:cubicBezTo>
                <a:close/>
                <a:moveTo>
                  <a:pt x="54" y="76"/>
                </a:moveTo>
                <a:cubicBezTo>
                  <a:pt x="55" y="76"/>
                  <a:pt x="56" y="76"/>
                  <a:pt x="56" y="77"/>
                </a:cubicBezTo>
                <a:cubicBezTo>
                  <a:pt x="57" y="77"/>
                  <a:pt x="57" y="76"/>
                  <a:pt x="57" y="76"/>
                </a:cubicBezTo>
                <a:cubicBezTo>
                  <a:pt x="56" y="76"/>
                  <a:pt x="55" y="75"/>
                  <a:pt x="54" y="75"/>
                </a:cubicBezTo>
                <a:cubicBezTo>
                  <a:pt x="54" y="75"/>
                  <a:pt x="54" y="75"/>
                  <a:pt x="54" y="75"/>
                </a:cubicBezTo>
                <a:cubicBezTo>
                  <a:pt x="54" y="75"/>
                  <a:pt x="54" y="75"/>
                  <a:pt x="54" y="76"/>
                </a:cubicBezTo>
                <a:close/>
                <a:moveTo>
                  <a:pt x="143" y="56"/>
                </a:moveTo>
                <a:cubicBezTo>
                  <a:pt x="144" y="55"/>
                  <a:pt x="145" y="50"/>
                  <a:pt x="145" y="50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4" y="51"/>
                  <a:pt x="144" y="52"/>
                  <a:pt x="144" y="52"/>
                </a:cubicBezTo>
                <a:cubicBezTo>
                  <a:pt x="144" y="53"/>
                  <a:pt x="143" y="54"/>
                  <a:pt x="143" y="55"/>
                </a:cubicBezTo>
                <a:cubicBezTo>
                  <a:pt x="143" y="55"/>
                  <a:pt x="143" y="55"/>
                  <a:pt x="143" y="56"/>
                </a:cubicBezTo>
                <a:close/>
                <a:moveTo>
                  <a:pt x="119" y="241"/>
                </a:moveTo>
                <a:cubicBezTo>
                  <a:pt x="120" y="240"/>
                  <a:pt x="120" y="240"/>
                  <a:pt x="121" y="239"/>
                </a:cubicBezTo>
                <a:cubicBezTo>
                  <a:pt x="120" y="239"/>
                  <a:pt x="119" y="239"/>
                  <a:pt x="118" y="239"/>
                </a:cubicBezTo>
                <a:cubicBezTo>
                  <a:pt x="118" y="240"/>
                  <a:pt x="118" y="240"/>
                  <a:pt x="119" y="241"/>
                </a:cubicBezTo>
                <a:close/>
                <a:moveTo>
                  <a:pt x="69" y="192"/>
                </a:moveTo>
                <a:cubicBezTo>
                  <a:pt x="69" y="191"/>
                  <a:pt x="69" y="191"/>
                  <a:pt x="68" y="190"/>
                </a:cubicBezTo>
                <a:cubicBezTo>
                  <a:pt x="68" y="189"/>
                  <a:pt x="68" y="189"/>
                  <a:pt x="67" y="188"/>
                </a:cubicBezTo>
                <a:cubicBezTo>
                  <a:pt x="67" y="190"/>
                  <a:pt x="68" y="192"/>
                  <a:pt x="69" y="192"/>
                </a:cubicBezTo>
                <a:close/>
                <a:moveTo>
                  <a:pt x="170" y="146"/>
                </a:moveTo>
                <a:cubicBezTo>
                  <a:pt x="169" y="145"/>
                  <a:pt x="168" y="145"/>
                  <a:pt x="167" y="145"/>
                </a:cubicBezTo>
                <a:cubicBezTo>
                  <a:pt x="168" y="146"/>
                  <a:pt x="168" y="146"/>
                  <a:pt x="170" y="146"/>
                </a:cubicBezTo>
                <a:close/>
                <a:moveTo>
                  <a:pt x="74" y="147"/>
                </a:moveTo>
                <a:cubicBezTo>
                  <a:pt x="74" y="146"/>
                  <a:pt x="75" y="144"/>
                  <a:pt x="75" y="143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74" y="144"/>
                  <a:pt x="74" y="145"/>
                  <a:pt x="73" y="146"/>
                </a:cubicBezTo>
                <a:cubicBezTo>
                  <a:pt x="73" y="147"/>
                  <a:pt x="74" y="147"/>
                  <a:pt x="74" y="147"/>
                </a:cubicBezTo>
                <a:close/>
                <a:moveTo>
                  <a:pt x="40" y="188"/>
                </a:moveTo>
                <a:cubicBezTo>
                  <a:pt x="41" y="189"/>
                  <a:pt x="44" y="191"/>
                  <a:pt x="46" y="193"/>
                </a:cubicBezTo>
                <a:cubicBezTo>
                  <a:pt x="44" y="191"/>
                  <a:pt x="42" y="189"/>
                  <a:pt x="40" y="188"/>
                </a:cubicBezTo>
                <a:close/>
                <a:moveTo>
                  <a:pt x="199" y="55"/>
                </a:moveTo>
                <a:cubicBezTo>
                  <a:pt x="200" y="54"/>
                  <a:pt x="200" y="53"/>
                  <a:pt x="200" y="52"/>
                </a:cubicBezTo>
                <a:cubicBezTo>
                  <a:pt x="200" y="52"/>
                  <a:pt x="199" y="53"/>
                  <a:pt x="199" y="53"/>
                </a:cubicBezTo>
                <a:cubicBezTo>
                  <a:pt x="199" y="54"/>
                  <a:pt x="198" y="54"/>
                  <a:pt x="199" y="55"/>
                </a:cubicBezTo>
                <a:close/>
                <a:moveTo>
                  <a:pt x="81" y="69"/>
                </a:moveTo>
                <a:cubicBezTo>
                  <a:pt x="80" y="69"/>
                  <a:pt x="79" y="68"/>
                  <a:pt x="79" y="68"/>
                </a:cubicBezTo>
                <a:cubicBezTo>
                  <a:pt x="78" y="68"/>
                  <a:pt x="78" y="68"/>
                  <a:pt x="78" y="69"/>
                </a:cubicBezTo>
                <a:cubicBezTo>
                  <a:pt x="79" y="69"/>
                  <a:pt x="80" y="70"/>
                  <a:pt x="80" y="70"/>
                </a:cubicBezTo>
                <a:cubicBezTo>
                  <a:pt x="81" y="70"/>
                  <a:pt x="81" y="70"/>
                  <a:pt x="81" y="69"/>
                </a:cubicBezTo>
                <a:close/>
                <a:moveTo>
                  <a:pt x="114" y="16"/>
                </a:moveTo>
                <a:cubicBezTo>
                  <a:pt x="114" y="17"/>
                  <a:pt x="114" y="17"/>
                  <a:pt x="115" y="17"/>
                </a:cubicBezTo>
                <a:cubicBezTo>
                  <a:pt x="116" y="17"/>
                  <a:pt x="117" y="17"/>
                  <a:pt x="118" y="17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7" y="16"/>
                  <a:pt x="115" y="16"/>
                  <a:pt x="114" y="16"/>
                </a:cubicBezTo>
                <a:close/>
                <a:moveTo>
                  <a:pt x="73" y="78"/>
                </a:moveTo>
                <a:cubicBezTo>
                  <a:pt x="73" y="80"/>
                  <a:pt x="74" y="80"/>
                  <a:pt x="75" y="80"/>
                </a:cubicBezTo>
                <a:cubicBezTo>
                  <a:pt x="75" y="80"/>
                  <a:pt x="75" y="80"/>
                  <a:pt x="75" y="79"/>
                </a:cubicBezTo>
                <a:cubicBezTo>
                  <a:pt x="74" y="79"/>
                  <a:pt x="74" y="79"/>
                  <a:pt x="73" y="78"/>
                </a:cubicBezTo>
                <a:close/>
                <a:moveTo>
                  <a:pt x="157" y="167"/>
                </a:moveTo>
                <a:cubicBezTo>
                  <a:pt x="157" y="166"/>
                  <a:pt x="157" y="166"/>
                  <a:pt x="156" y="166"/>
                </a:cubicBezTo>
                <a:cubicBezTo>
                  <a:pt x="156" y="166"/>
                  <a:pt x="155" y="166"/>
                  <a:pt x="154" y="166"/>
                </a:cubicBezTo>
                <a:cubicBezTo>
                  <a:pt x="154" y="166"/>
                  <a:pt x="154" y="167"/>
                  <a:pt x="155" y="167"/>
                </a:cubicBezTo>
                <a:cubicBezTo>
                  <a:pt x="155" y="167"/>
                  <a:pt x="156" y="167"/>
                  <a:pt x="157" y="167"/>
                </a:cubicBezTo>
                <a:close/>
                <a:moveTo>
                  <a:pt x="128" y="239"/>
                </a:moveTo>
                <a:cubicBezTo>
                  <a:pt x="130" y="239"/>
                  <a:pt x="132" y="240"/>
                  <a:pt x="134" y="240"/>
                </a:cubicBezTo>
                <a:cubicBezTo>
                  <a:pt x="134" y="239"/>
                  <a:pt x="133" y="239"/>
                  <a:pt x="132" y="239"/>
                </a:cubicBezTo>
                <a:cubicBezTo>
                  <a:pt x="132" y="239"/>
                  <a:pt x="131" y="239"/>
                  <a:pt x="131" y="239"/>
                </a:cubicBezTo>
                <a:cubicBezTo>
                  <a:pt x="130" y="239"/>
                  <a:pt x="129" y="239"/>
                  <a:pt x="128" y="239"/>
                </a:cubicBezTo>
                <a:close/>
                <a:moveTo>
                  <a:pt x="141" y="139"/>
                </a:moveTo>
                <a:cubicBezTo>
                  <a:pt x="141" y="138"/>
                  <a:pt x="141" y="138"/>
                  <a:pt x="141" y="137"/>
                </a:cubicBezTo>
                <a:cubicBezTo>
                  <a:pt x="141" y="137"/>
                  <a:pt x="141" y="137"/>
                  <a:pt x="141" y="136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40" y="137"/>
                  <a:pt x="140" y="138"/>
                  <a:pt x="141" y="139"/>
                </a:cubicBezTo>
                <a:close/>
                <a:moveTo>
                  <a:pt x="164" y="135"/>
                </a:moveTo>
                <a:cubicBezTo>
                  <a:pt x="165" y="135"/>
                  <a:pt x="166" y="136"/>
                  <a:pt x="167" y="136"/>
                </a:cubicBezTo>
                <a:cubicBezTo>
                  <a:pt x="167" y="135"/>
                  <a:pt x="166" y="134"/>
                  <a:pt x="165" y="134"/>
                </a:cubicBezTo>
                <a:cubicBezTo>
                  <a:pt x="164" y="134"/>
                  <a:pt x="164" y="134"/>
                  <a:pt x="164" y="135"/>
                </a:cubicBezTo>
                <a:close/>
                <a:moveTo>
                  <a:pt x="142" y="70"/>
                </a:moveTo>
                <a:cubicBezTo>
                  <a:pt x="141" y="70"/>
                  <a:pt x="141" y="70"/>
                  <a:pt x="140" y="72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2" y="71"/>
                  <a:pt x="142" y="70"/>
                  <a:pt x="142" y="70"/>
                </a:cubicBezTo>
                <a:close/>
                <a:moveTo>
                  <a:pt x="91" y="239"/>
                </a:moveTo>
                <a:cubicBezTo>
                  <a:pt x="92" y="240"/>
                  <a:pt x="95" y="241"/>
                  <a:pt x="96" y="241"/>
                </a:cubicBezTo>
                <a:cubicBezTo>
                  <a:pt x="94" y="240"/>
                  <a:pt x="93" y="239"/>
                  <a:pt x="91" y="239"/>
                </a:cubicBezTo>
                <a:close/>
                <a:moveTo>
                  <a:pt x="40" y="65"/>
                </a:moveTo>
                <a:cubicBezTo>
                  <a:pt x="40" y="65"/>
                  <a:pt x="40" y="65"/>
                  <a:pt x="40" y="65"/>
                </a:cubicBezTo>
                <a:cubicBezTo>
                  <a:pt x="41" y="65"/>
                  <a:pt x="42" y="65"/>
                  <a:pt x="42" y="66"/>
                </a:cubicBezTo>
                <a:cubicBezTo>
                  <a:pt x="43" y="65"/>
                  <a:pt x="43" y="65"/>
                  <a:pt x="43" y="64"/>
                </a:cubicBezTo>
                <a:cubicBezTo>
                  <a:pt x="43" y="64"/>
                  <a:pt x="43" y="64"/>
                  <a:pt x="43" y="64"/>
                </a:cubicBezTo>
                <a:cubicBezTo>
                  <a:pt x="42" y="65"/>
                  <a:pt x="41" y="65"/>
                  <a:pt x="40" y="65"/>
                </a:cubicBezTo>
                <a:close/>
                <a:moveTo>
                  <a:pt x="69" y="167"/>
                </a:moveTo>
                <a:cubicBezTo>
                  <a:pt x="68" y="169"/>
                  <a:pt x="68" y="170"/>
                  <a:pt x="68" y="171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9" y="170"/>
                  <a:pt x="69" y="169"/>
                  <a:pt x="69" y="168"/>
                </a:cubicBezTo>
                <a:cubicBezTo>
                  <a:pt x="69" y="168"/>
                  <a:pt x="69" y="168"/>
                  <a:pt x="69" y="167"/>
                </a:cubicBezTo>
                <a:close/>
                <a:moveTo>
                  <a:pt x="87" y="254"/>
                </a:moveTo>
                <a:cubicBezTo>
                  <a:pt x="89" y="254"/>
                  <a:pt x="91" y="254"/>
                  <a:pt x="93" y="254"/>
                </a:cubicBezTo>
                <a:cubicBezTo>
                  <a:pt x="93" y="254"/>
                  <a:pt x="92" y="254"/>
                  <a:pt x="92" y="254"/>
                </a:cubicBezTo>
                <a:cubicBezTo>
                  <a:pt x="90" y="254"/>
                  <a:pt x="88" y="254"/>
                  <a:pt x="87" y="254"/>
                </a:cubicBezTo>
                <a:close/>
                <a:moveTo>
                  <a:pt x="46" y="72"/>
                </a:moveTo>
                <a:cubicBezTo>
                  <a:pt x="46" y="72"/>
                  <a:pt x="47" y="72"/>
                  <a:pt x="47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49" y="72"/>
                  <a:pt x="49" y="72"/>
                  <a:pt x="50" y="71"/>
                </a:cubicBezTo>
                <a:cubicBezTo>
                  <a:pt x="48" y="71"/>
                  <a:pt x="46" y="71"/>
                  <a:pt x="46" y="72"/>
                </a:cubicBezTo>
                <a:close/>
                <a:moveTo>
                  <a:pt x="110" y="110"/>
                </a:moveTo>
                <a:cubicBezTo>
                  <a:pt x="110" y="109"/>
                  <a:pt x="110" y="109"/>
                  <a:pt x="111" y="108"/>
                </a:cubicBezTo>
                <a:cubicBezTo>
                  <a:pt x="110" y="108"/>
                  <a:pt x="110" y="108"/>
                  <a:pt x="109" y="108"/>
                </a:cubicBezTo>
                <a:cubicBezTo>
                  <a:pt x="109" y="109"/>
                  <a:pt x="109" y="109"/>
                  <a:pt x="110" y="110"/>
                </a:cubicBezTo>
                <a:close/>
                <a:moveTo>
                  <a:pt x="73" y="40"/>
                </a:moveTo>
                <a:cubicBezTo>
                  <a:pt x="75" y="40"/>
                  <a:pt x="77" y="39"/>
                  <a:pt x="78" y="38"/>
                </a:cubicBezTo>
                <a:cubicBezTo>
                  <a:pt x="76" y="38"/>
                  <a:pt x="75" y="39"/>
                  <a:pt x="73" y="40"/>
                </a:cubicBezTo>
                <a:close/>
                <a:moveTo>
                  <a:pt x="42" y="268"/>
                </a:moveTo>
                <a:cubicBezTo>
                  <a:pt x="43" y="269"/>
                  <a:pt x="43" y="269"/>
                  <a:pt x="46" y="271"/>
                </a:cubicBezTo>
                <a:cubicBezTo>
                  <a:pt x="47" y="271"/>
                  <a:pt x="47" y="271"/>
                  <a:pt x="47" y="271"/>
                </a:cubicBezTo>
                <a:cubicBezTo>
                  <a:pt x="47" y="271"/>
                  <a:pt x="46" y="271"/>
                  <a:pt x="46" y="270"/>
                </a:cubicBezTo>
                <a:cubicBezTo>
                  <a:pt x="45" y="270"/>
                  <a:pt x="45" y="270"/>
                  <a:pt x="44" y="269"/>
                </a:cubicBezTo>
                <a:cubicBezTo>
                  <a:pt x="43" y="269"/>
                  <a:pt x="43" y="268"/>
                  <a:pt x="42" y="268"/>
                </a:cubicBezTo>
                <a:close/>
                <a:moveTo>
                  <a:pt x="107" y="222"/>
                </a:moveTo>
                <a:cubicBezTo>
                  <a:pt x="108" y="220"/>
                  <a:pt x="108" y="219"/>
                  <a:pt x="109" y="218"/>
                </a:cubicBezTo>
                <a:cubicBezTo>
                  <a:pt x="108" y="219"/>
                  <a:pt x="108" y="219"/>
                  <a:pt x="107" y="220"/>
                </a:cubicBezTo>
                <a:cubicBezTo>
                  <a:pt x="107" y="221"/>
                  <a:pt x="107" y="221"/>
                  <a:pt x="107" y="222"/>
                </a:cubicBezTo>
                <a:close/>
                <a:moveTo>
                  <a:pt x="49" y="62"/>
                </a:moveTo>
                <a:cubicBezTo>
                  <a:pt x="50" y="63"/>
                  <a:pt x="52" y="63"/>
                  <a:pt x="53" y="63"/>
                </a:cubicBezTo>
                <a:cubicBezTo>
                  <a:pt x="53" y="63"/>
                  <a:pt x="53" y="62"/>
                  <a:pt x="53" y="62"/>
                </a:cubicBezTo>
                <a:cubicBezTo>
                  <a:pt x="52" y="62"/>
                  <a:pt x="50" y="62"/>
                  <a:pt x="49" y="62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51" y="60"/>
                  <a:pt x="54" y="60"/>
                  <a:pt x="56" y="60"/>
                </a:cubicBezTo>
                <a:cubicBezTo>
                  <a:pt x="54" y="60"/>
                  <a:pt x="52" y="60"/>
                  <a:pt x="50" y="60"/>
                </a:cubicBezTo>
                <a:cubicBezTo>
                  <a:pt x="50" y="60"/>
                  <a:pt x="49" y="60"/>
                  <a:pt x="49" y="60"/>
                </a:cubicBezTo>
                <a:close/>
                <a:moveTo>
                  <a:pt x="141" y="40"/>
                </a:moveTo>
                <a:cubicBezTo>
                  <a:pt x="140" y="40"/>
                  <a:pt x="140" y="40"/>
                  <a:pt x="139" y="41"/>
                </a:cubicBezTo>
                <a:cubicBezTo>
                  <a:pt x="139" y="42"/>
                  <a:pt x="140" y="42"/>
                  <a:pt x="140" y="42"/>
                </a:cubicBezTo>
                <a:cubicBezTo>
                  <a:pt x="140" y="41"/>
                  <a:pt x="141" y="41"/>
                  <a:pt x="141" y="40"/>
                </a:cubicBezTo>
                <a:close/>
                <a:moveTo>
                  <a:pt x="137" y="83"/>
                </a:moveTo>
                <a:cubicBezTo>
                  <a:pt x="135" y="85"/>
                  <a:pt x="135" y="85"/>
                  <a:pt x="135" y="86"/>
                </a:cubicBezTo>
                <a:cubicBezTo>
                  <a:pt x="136" y="85"/>
                  <a:pt x="137" y="85"/>
                  <a:pt x="137" y="84"/>
                </a:cubicBezTo>
                <a:cubicBezTo>
                  <a:pt x="137" y="84"/>
                  <a:pt x="137" y="83"/>
                  <a:pt x="137" y="83"/>
                </a:cubicBezTo>
                <a:close/>
                <a:moveTo>
                  <a:pt x="74" y="67"/>
                </a:moveTo>
                <a:cubicBezTo>
                  <a:pt x="75" y="67"/>
                  <a:pt x="75" y="67"/>
                  <a:pt x="76" y="68"/>
                </a:cubicBezTo>
                <a:cubicBezTo>
                  <a:pt x="76" y="67"/>
                  <a:pt x="76" y="67"/>
                  <a:pt x="77" y="67"/>
                </a:cubicBezTo>
                <a:cubicBezTo>
                  <a:pt x="77" y="67"/>
                  <a:pt x="77" y="67"/>
                  <a:pt x="77" y="67"/>
                </a:cubicBezTo>
                <a:cubicBezTo>
                  <a:pt x="76" y="67"/>
                  <a:pt x="75" y="65"/>
                  <a:pt x="74" y="67"/>
                </a:cubicBezTo>
                <a:close/>
                <a:moveTo>
                  <a:pt x="164" y="147"/>
                </a:moveTo>
                <a:cubicBezTo>
                  <a:pt x="164" y="147"/>
                  <a:pt x="164" y="147"/>
                  <a:pt x="163" y="146"/>
                </a:cubicBezTo>
                <a:cubicBezTo>
                  <a:pt x="163" y="146"/>
                  <a:pt x="162" y="147"/>
                  <a:pt x="162" y="147"/>
                </a:cubicBezTo>
                <a:cubicBezTo>
                  <a:pt x="162" y="148"/>
                  <a:pt x="163" y="148"/>
                  <a:pt x="164" y="147"/>
                </a:cubicBezTo>
                <a:close/>
                <a:moveTo>
                  <a:pt x="70" y="207"/>
                </a:moveTo>
                <a:cubicBezTo>
                  <a:pt x="70" y="207"/>
                  <a:pt x="70" y="207"/>
                  <a:pt x="70" y="207"/>
                </a:cubicBezTo>
                <a:cubicBezTo>
                  <a:pt x="68" y="206"/>
                  <a:pt x="67" y="205"/>
                  <a:pt x="66" y="205"/>
                </a:cubicBezTo>
                <a:cubicBezTo>
                  <a:pt x="65" y="205"/>
                  <a:pt x="65" y="205"/>
                  <a:pt x="65" y="205"/>
                </a:cubicBezTo>
                <a:cubicBezTo>
                  <a:pt x="67" y="206"/>
                  <a:pt x="68" y="206"/>
                  <a:pt x="70" y="207"/>
                </a:cubicBezTo>
                <a:close/>
                <a:moveTo>
                  <a:pt x="36" y="266"/>
                </a:moveTo>
                <a:cubicBezTo>
                  <a:pt x="36" y="267"/>
                  <a:pt x="37" y="268"/>
                  <a:pt x="39" y="268"/>
                </a:cubicBezTo>
                <a:cubicBezTo>
                  <a:pt x="38" y="267"/>
                  <a:pt x="37" y="266"/>
                  <a:pt x="36" y="266"/>
                </a:cubicBezTo>
                <a:close/>
                <a:moveTo>
                  <a:pt x="47" y="23"/>
                </a:moveTo>
                <a:cubicBezTo>
                  <a:pt x="48" y="22"/>
                  <a:pt x="50" y="21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49" y="20"/>
                  <a:pt x="48" y="21"/>
                  <a:pt x="47" y="23"/>
                </a:cubicBezTo>
                <a:close/>
                <a:moveTo>
                  <a:pt x="139" y="38"/>
                </a:moveTo>
                <a:cubicBezTo>
                  <a:pt x="140" y="38"/>
                  <a:pt x="140" y="38"/>
                  <a:pt x="140" y="38"/>
                </a:cubicBezTo>
                <a:cubicBezTo>
                  <a:pt x="140" y="38"/>
                  <a:pt x="141" y="38"/>
                  <a:pt x="141" y="38"/>
                </a:cubicBezTo>
                <a:cubicBezTo>
                  <a:pt x="141" y="37"/>
                  <a:pt x="141" y="37"/>
                  <a:pt x="141" y="36"/>
                </a:cubicBezTo>
                <a:cubicBezTo>
                  <a:pt x="140" y="37"/>
                  <a:pt x="140" y="38"/>
                  <a:pt x="139" y="38"/>
                </a:cubicBezTo>
                <a:close/>
                <a:moveTo>
                  <a:pt x="171" y="139"/>
                </a:moveTo>
                <a:cubicBezTo>
                  <a:pt x="171" y="139"/>
                  <a:pt x="171" y="139"/>
                  <a:pt x="171" y="139"/>
                </a:cubicBezTo>
                <a:cubicBezTo>
                  <a:pt x="171" y="139"/>
                  <a:pt x="170" y="138"/>
                  <a:pt x="170" y="138"/>
                </a:cubicBezTo>
                <a:cubicBezTo>
                  <a:pt x="170" y="137"/>
                  <a:pt x="169" y="137"/>
                  <a:pt x="169" y="138"/>
                </a:cubicBezTo>
                <a:cubicBezTo>
                  <a:pt x="169" y="138"/>
                  <a:pt x="170" y="139"/>
                  <a:pt x="171" y="139"/>
                </a:cubicBezTo>
                <a:close/>
                <a:moveTo>
                  <a:pt x="34" y="86"/>
                </a:moveTo>
                <a:cubicBezTo>
                  <a:pt x="33" y="85"/>
                  <a:pt x="33" y="85"/>
                  <a:pt x="32" y="86"/>
                </a:cubicBezTo>
                <a:cubicBezTo>
                  <a:pt x="33" y="86"/>
                  <a:pt x="33" y="87"/>
                  <a:pt x="34" y="87"/>
                </a:cubicBezTo>
                <a:cubicBezTo>
                  <a:pt x="34" y="87"/>
                  <a:pt x="34" y="86"/>
                  <a:pt x="34" y="86"/>
                </a:cubicBezTo>
                <a:close/>
                <a:moveTo>
                  <a:pt x="117" y="260"/>
                </a:moveTo>
                <a:cubicBezTo>
                  <a:pt x="117" y="260"/>
                  <a:pt x="117" y="260"/>
                  <a:pt x="117" y="260"/>
                </a:cubicBezTo>
                <a:cubicBezTo>
                  <a:pt x="119" y="260"/>
                  <a:pt x="121" y="260"/>
                  <a:pt x="123" y="260"/>
                </a:cubicBezTo>
                <a:cubicBezTo>
                  <a:pt x="123" y="260"/>
                  <a:pt x="124" y="260"/>
                  <a:pt x="124" y="260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21" y="260"/>
                  <a:pt x="119" y="260"/>
                  <a:pt x="117" y="260"/>
                </a:cubicBezTo>
                <a:close/>
                <a:moveTo>
                  <a:pt x="134" y="63"/>
                </a:moveTo>
                <a:cubicBezTo>
                  <a:pt x="136" y="62"/>
                  <a:pt x="136" y="62"/>
                  <a:pt x="136" y="61"/>
                </a:cubicBezTo>
                <a:cubicBezTo>
                  <a:pt x="135" y="61"/>
                  <a:pt x="135" y="62"/>
                  <a:pt x="134" y="63"/>
                </a:cubicBezTo>
                <a:close/>
                <a:moveTo>
                  <a:pt x="72" y="185"/>
                </a:moveTo>
                <a:cubicBezTo>
                  <a:pt x="72" y="185"/>
                  <a:pt x="72" y="185"/>
                  <a:pt x="72" y="185"/>
                </a:cubicBezTo>
                <a:cubicBezTo>
                  <a:pt x="72" y="185"/>
                  <a:pt x="72" y="185"/>
                  <a:pt x="72" y="185"/>
                </a:cubicBezTo>
                <a:cubicBezTo>
                  <a:pt x="73" y="185"/>
                  <a:pt x="74" y="186"/>
                  <a:pt x="75" y="186"/>
                </a:cubicBezTo>
                <a:cubicBezTo>
                  <a:pt x="75" y="186"/>
                  <a:pt x="75" y="186"/>
                  <a:pt x="75" y="186"/>
                </a:cubicBezTo>
                <a:cubicBezTo>
                  <a:pt x="74" y="185"/>
                  <a:pt x="73" y="185"/>
                  <a:pt x="72" y="185"/>
                </a:cubicBezTo>
                <a:close/>
                <a:moveTo>
                  <a:pt x="53" y="80"/>
                </a:moveTo>
                <a:cubicBezTo>
                  <a:pt x="54" y="79"/>
                  <a:pt x="55" y="80"/>
                  <a:pt x="56" y="79"/>
                </a:cubicBezTo>
                <a:cubicBezTo>
                  <a:pt x="55" y="79"/>
                  <a:pt x="54" y="79"/>
                  <a:pt x="53" y="78"/>
                </a:cubicBezTo>
                <a:cubicBezTo>
                  <a:pt x="53" y="79"/>
                  <a:pt x="53" y="79"/>
                  <a:pt x="53" y="80"/>
                </a:cubicBezTo>
                <a:close/>
                <a:moveTo>
                  <a:pt x="147" y="255"/>
                </a:moveTo>
                <a:cubicBezTo>
                  <a:pt x="146" y="256"/>
                  <a:pt x="146" y="256"/>
                  <a:pt x="145" y="257"/>
                </a:cubicBezTo>
                <a:cubicBezTo>
                  <a:pt x="146" y="257"/>
                  <a:pt x="147" y="256"/>
                  <a:pt x="148" y="256"/>
                </a:cubicBezTo>
                <a:cubicBezTo>
                  <a:pt x="148" y="256"/>
                  <a:pt x="148" y="256"/>
                  <a:pt x="147" y="255"/>
                </a:cubicBezTo>
                <a:close/>
                <a:moveTo>
                  <a:pt x="174" y="138"/>
                </a:moveTo>
                <a:cubicBezTo>
                  <a:pt x="174" y="137"/>
                  <a:pt x="174" y="137"/>
                  <a:pt x="172" y="137"/>
                </a:cubicBezTo>
                <a:cubicBezTo>
                  <a:pt x="172" y="138"/>
                  <a:pt x="173" y="138"/>
                  <a:pt x="173" y="138"/>
                </a:cubicBezTo>
                <a:cubicBezTo>
                  <a:pt x="173" y="138"/>
                  <a:pt x="174" y="138"/>
                  <a:pt x="174" y="138"/>
                </a:cubicBezTo>
                <a:close/>
                <a:moveTo>
                  <a:pt x="38" y="85"/>
                </a:moveTo>
                <a:cubicBezTo>
                  <a:pt x="38" y="86"/>
                  <a:pt x="38" y="86"/>
                  <a:pt x="38" y="86"/>
                </a:cubicBezTo>
                <a:cubicBezTo>
                  <a:pt x="38" y="86"/>
                  <a:pt x="43" y="88"/>
                  <a:pt x="43" y="89"/>
                </a:cubicBezTo>
                <a:cubicBezTo>
                  <a:pt x="41" y="87"/>
                  <a:pt x="40" y="86"/>
                  <a:pt x="38" y="85"/>
                </a:cubicBezTo>
                <a:close/>
                <a:moveTo>
                  <a:pt x="165" y="124"/>
                </a:moveTo>
                <a:cubicBezTo>
                  <a:pt x="164" y="124"/>
                  <a:pt x="160" y="123"/>
                  <a:pt x="159" y="123"/>
                </a:cubicBezTo>
                <a:cubicBezTo>
                  <a:pt x="161" y="123"/>
                  <a:pt x="163" y="124"/>
                  <a:pt x="165" y="124"/>
                </a:cubicBezTo>
                <a:close/>
                <a:moveTo>
                  <a:pt x="85" y="252"/>
                </a:moveTo>
                <a:cubicBezTo>
                  <a:pt x="85" y="251"/>
                  <a:pt x="85" y="251"/>
                  <a:pt x="85" y="250"/>
                </a:cubicBezTo>
                <a:cubicBezTo>
                  <a:pt x="84" y="250"/>
                  <a:pt x="84" y="250"/>
                  <a:pt x="84" y="250"/>
                </a:cubicBezTo>
                <a:cubicBezTo>
                  <a:pt x="84" y="251"/>
                  <a:pt x="84" y="251"/>
                  <a:pt x="84" y="252"/>
                </a:cubicBezTo>
                <a:cubicBezTo>
                  <a:pt x="84" y="252"/>
                  <a:pt x="85" y="252"/>
                  <a:pt x="85" y="252"/>
                </a:cubicBezTo>
                <a:close/>
                <a:moveTo>
                  <a:pt x="82" y="63"/>
                </a:moveTo>
                <a:cubicBezTo>
                  <a:pt x="82" y="62"/>
                  <a:pt x="82" y="61"/>
                  <a:pt x="81" y="61"/>
                </a:cubicBezTo>
                <a:cubicBezTo>
                  <a:pt x="81" y="61"/>
                  <a:pt x="81" y="61"/>
                  <a:pt x="80" y="62"/>
                </a:cubicBezTo>
                <a:cubicBezTo>
                  <a:pt x="81" y="62"/>
                  <a:pt x="82" y="62"/>
                  <a:pt x="82" y="63"/>
                </a:cubicBezTo>
                <a:close/>
                <a:moveTo>
                  <a:pt x="139" y="135"/>
                </a:moveTo>
                <a:cubicBezTo>
                  <a:pt x="139" y="134"/>
                  <a:pt x="139" y="134"/>
                  <a:pt x="138" y="134"/>
                </a:cubicBezTo>
                <a:cubicBezTo>
                  <a:pt x="137" y="135"/>
                  <a:pt x="137" y="135"/>
                  <a:pt x="138" y="135"/>
                </a:cubicBezTo>
                <a:cubicBezTo>
                  <a:pt x="138" y="135"/>
                  <a:pt x="138" y="135"/>
                  <a:pt x="139" y="135"/>
                </a:cubicBezTo>
                <a:close/>
                <a:moveTo>
                  <a:pt x="65" y="190"/>
                </a:moveTo>
                <a:cubicBezTo>
                  <a:pt x="65" y="189"/>
                  <a:pt x="65" y="189"/>
                  <a:pt x="65" y="188"/>
                </a:cubicBezTo>
                <a:cubicBezTo>
                  <a:pt x="65" y="188"/>
                  <a:pt x="66" y="187"/>
                  <a:pt x="65" y="187"/>
                </a:cubicBezTo>
                <a:cubicBezTo>
                  <a:pt x="65" y="187"/>
                  <a:pt x="65" y="188"/>
                  <a:pt x="65" y="188"/>
                </a:cubicBezTo>
                <a:cubicBezTo>
                  <a:pt x="64" y="189"/>
                  <a:pt x="65" y="189"/>
                  <a:pt x="65" y="190"/>
                </a:cubicBezTo>
                <a:close/>
                <a:moveTo>
                  <a:pt x="102" y="210"/>
                </a:moveTo>
                <a:cubicBezTo>
                  <a:pt x="102" y="210"/>
                  <a:pt x="102" y="210"/>
                  <a:pt x="102" y="210"/>
                </a:cubicBezTo>
                <a:cubicBezTo>
                  <a:pt x="99" y="210"/>
                  <a:pt x="97" y="210"/>
                  <a:pt x="95" y="210"/>
                </a:cubicBezTo>
                <a:cubicBezTo>
                  <a:pt x="97" y="210"/>
                  <a:pt x="99" y="210"/>
                  <a:pt x="102" y="210"/>
                </a:cubicBezTo>
                <a:close/>
                <a:moveTo>
                  <a:pt x="145" y="153"/>
                </a:moveTo>
                <a:cubicBezTo>
                  <a:pt x="147" y="154"/>
                  <a:pt x="147" y="154"/>
                  <a:pt x="148" y="153"/>
                </a:cubicBezTo>
                <a:cubicBezTo>
                  <a:pt x="147" y="153"/>
                  <a:pt x="146" y="153"/>
                  <a:pt x="146" y="152"/>
                </a:cubicBezTo>
                <a:cubicBezTo>
                  <a:pt x="146" y="152"/>
                  <a:pt x="146" y="152"/>
                  <a:pt x="146" y="153"/>
                </a:cubicBezTo>
                <a:cubicBezTo>
                  <a:pt x="146" y="153"/>
                  <a:pt x="146" y="153"/>
                  <a:pt x="145" y="153"/>
                </a:cubicBezTo>
                <a:close/>
                <a:moveTo>
                  <a:pt x="100" y="240"/>
                </a:moveTo>
                <a:cubicBezTo>
                  <a:pt x="101" y="240"/>
                  <a:pt x="101" y="240"/>
                  <a:pt x="101" y="239"/>
                </a:cubicBezTo>
                <a:cubicBezTo>
                  <a:pt x="100" y="239"/>
                  <a:pt x="99" y="239"/>
                  <a:pt x="98" y="239"/>
                </a:cubicBezTo>
                <a:cubicBezTo>
                  <a:pt x="99" y="239"/>
                  <a:pt x="99" y="240"/>
                  <a:pt x="100" y="240"/>
                </a:cubicBezTo>
                <a:close/>
                <a:moveTo>
                  <a:pt x="91" y="245"/>
                </a:moveTo>
                <a:cubicBezTo>
                  <a:pt x="91" y="245"/>
                  <a:pt x="91" y="245"/>
                  <a:pt x="91" y="245"/>
                </a:cubicBezTo>
                <a:cubicBezTo>
                  <a:pt x="90" y="245"/>
                  <a:pt x="89" y="245"/>
                  <a:pt x="89" y="245"/>
                </a:cubicBezTo>
                <a:cubicBezTo>
                  <a:pt x="88" y="245"/>
                  <a:pt x="88" y="245"/>
                  <a:pt x="88" y="246"/>
                </a:cubicBezTo>
                <a:cubicBezTo>
                  <a:pt x="89" y="246"/>
                  <a:pt x="90" y="246"/>
                  <a:pt x="91" y="245"/>
                </a:cubicBezTo>
                <a:close/>
                <a:moveTo>
                  <a:pt x="146" y="133"/>
                </a:moveTo>
                <a:cubicBezTo>
                  <a:pt x="147" y="133"/>
                  <a:pt x="147" y="134"/>
                  <a:pt x="148" y="135"/>
                </a:cubicBezTo>
                <a:cubicBezTo>
                  <a:pt x="148" y="134"/>
                  <a:pt x="148" y="133"/>
                  <a:pt x="147" y="133"/>
                </a:cubicBezTo>
                <a:cubicBezTo>
                  <a:pt x="147" y="133"/>
                  <a:pt x="146" y="133"/>
                  <a:pt x="146" y="133"/>
                </a:cubicBezTo>
                <a:close/>
                <a:moveTo>
                  <a:pt x="119" y="256"/>
                </a:moveTo>
                <a:cubicBezTo>
                  <a:pt x="119" y="256"/>
                  <a:pt x="119" y="256"/>
                  <a:pt x="119" y="256"/>
                </a:cubicBezTo>
                <a:cubicBezTo>
                  <a:pt x="120" y="256"/>
                  <a:pt x="120" y="257"/>
                  <a:pt x="121" y="257"/>
                </a:cubicBezTo>
                <a:cubicBezTo>
                  <a:pt x="121" y="256"/>
                  <a:pt x="121" y="256"/>
                  <a:pt x="121" y="256"/>
                </a:cubicBezTo>
                <a:cubicBezTo>
                  <a:pt x="120" y="256"/>
                  <a:pt x="120" y="256"/>
                  <a:pt x="119" y="256"/>
                </a:cubicBezTo>
                <a:close/>
                <a:moveTo>
                  <a:pt x="142" y="158"/>
                </a:moveTo>
                <a:cubicBezTo>
                  <a:pt x="142" y="158"/>
                  <a:pt x="142" y="158"/>
                  <a:pt x="142" y="158"/>
                </a:cubicBezTo>
                <a:cubicBezTo>
                  <a:pt x="141" y="157"/>
                  <a:pt x="140" y="156"/>
                  <a:pt x="139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40" y="156"/>
                  <a:pt x="141" y="157"/>
                  <a:pt x="142" y="158"/>
                </a:cubicBezTo>
                <a:close/>
                <a:moveTo>
                  <a:pt x="106" y="172"/>
                </a:moveTo>
                <a:cubicBezTo>
                  <a:pt x="107" y="172"/>
                  <a:pt x="107" y="172"/>
                  <a:pt x="107" y="172"/>
                </a:cubicBezTo>
                <a:cubicBezTo>
                  <a:pt x="107" y="171"/>
                  <a:pt x="107" y="170"/>
                  <a:pt x="107" y="169"/>
                </a:cubicBezTo>
                <a:cubicBezTo>
                  <a:pt x="106" y="170"/>
                  <a:pt x="106" y="171"/>
                  <a:pt x="106" y="172"/>
                </a:cubicBezTo>
                <a:close/>
                <a:moveTo>
                  <a:pt x="58" y="162"/>
                </a:moveTo>
                <a:cubicBezTo>
                  <a:pt x="58" y="162"/>
                  <a:pt x="58" y="162"/>
                  <a:pt x="58" y="162"/>
                </a:cubicBezTo>
                <a:cubicBezTo>
                  <a:pt x="58" y="163"/>
                  <a:pt x="58" y="164"/>
                  <a:pt x="58" y="165"/>
                </a:cubicBezTo>
                <a:cubicBezTo>
                  <a:pt x="58" y="165"/>
                  <a:pt x="58" y="165"/>
                  <a:pt x="58" y="165"/>
                </a:cubicBezTo>
                <a:cubicBezTo>
                  <a:pt x="58" y="164"/>
                  <a:pt x="58" y="163"/>
                  <a:pt x="58" y="162"/>
                </a:cubicBezTo>
                <a:cubicBezTo>
                  <a:pt x="58" y="162"/>
                  <a:pt x="58" y="162"/>
                  <a:pt x="58" y="162"/>
                </a:cubicBezTo>
                <a:close/>
                <a:moveTo>
                  <a:pt x="119" y="98"/>
                </a:moveTo>
                <a:cubicBezTo>
                  <a:pt x="119" y="98"/>
                  <a:pt x="119" y="98"/>
                  <a:pt x="119" y="98"/>
                </a:cubicBezTo>
                <a:cubicBezTo>
                  <a:pt x="119" y="98"/>
                  <a:pt x="119" y="99"/>
                  <a:pt x="119" y="99"/>
                </a:cubicBezTo>
                <a:cubicBezTo>
                  <a:pt x="119" y="99"/>
                  <a:pt x="119" y="100"/>
                  <a:pt x="120" y="100"/>
                </a:cubicBezTo>
                <a:cubicBezTo>
                  <a:pt x="120" y="100"/>
                  <a:pt x="120" y="100"/>
                  <a:pt x="120" y="100"/>
                </a:cubicBezTo>
                <a:cubicBezTo>
                  <a:pt x="120" y="99"/>
                  <a:pt x="119" y="99"/>
                  <a:pt x="119" y="98"/>
                </a:cubicBezTo>
                <a:close/>
                <a:moveTo>
                  <a:pt x="160" y="169"/>
                </a:moveTo>
                <a:cubicBezTo>
                  <a:pt x="160" y="170"/>
                  <a:pt x="160" y="170"/>
                  <a:pt x="161" y="171"/>
                </a:cubicBezTo>
                <a:cubicBezTo>
                  <a:pt x="161" y="171"/>
                  <a:pt x="161" y="170"/>
                  <a:pt x="162" y="170"/>
                </a:cubicBezTo>
                <a:cubicBezTo>
                  <a:pt x="161" y="169"/>
                  <a:pt x="161" y="169"/>
                  <a:pt x="160" y="169"/>
                </a:cubicBezTo>
                <a:close/>
                <a:moveTo>
                  <a:pt x="93" y="92"/>
                </a:moveTo>
                <a:cubicBezTo>
                  <a:pt x="93" y="91"/>
                  <a:pt x="93" y="90"/>
                  <a:pt x="93" y="90"/>
                </a:cubicBezTo>
                <a:cubicBezTo>
                  <a:pt x="92" y="90"/>
                  <a:pt x="92" y="90"/>
                  <a:pt x="92" y="91"/>
                </a:cubicBezTo>
                <a:cubicBezTo>
                  <a:pt x="92" y="91"/>
                  <a:pt x="93" y="91"/>
                  <a:pt x="93" y="92"/>
                </a:cubicBezTo>
                <a:close/>
                <a:moveTo>
                  <a:pt x="148" y="55"/>
                </a:moveTo>
                <a:cubicBezTo>
                  <a:pt x="147" y="56"/>
                  <a:pt x="147" y="58"/>
                  <a:pt x="147" y="59"/>
                </a:cubicBezTo>
                <a:cubicBezTo>
                  <a:pt x="148" y="58"/>
                  <a:pt x="148" y="56"/>
                  <a:pt x="148" y="55"/>
                </a:cubicBezTo>
                <a:close/>
                <a:moveTo>
                  <a:pt x="95" y="120"/>
                </a:moveTo>
                <a:cubicBezTo>
                  <a:pt x="93" y="121"/>
                  <a:pt x="93" y="121"/>
                  <a:pt x="93" y="122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1"/>
                  <a:pt x="95" y="121"/>
                  <a:pt x="95" y="120"/>
                </a:cubicBezTo>
                <a:close/>
                <a:moveTo>
                  <a:pt x="30" y="80"/>
                </a:moveTo>
                <a:cubicBezTo>
                  <a:pt x="30" y="80"/>
                  <a:pt x="30" y="79"/>
                  <a:pt x="29" y="79"/>
                </a:cubicBezTo>
                <a:cubicBezTo>
                  <a:pt x="29" y="79"/>
                  <a:pt x="29" y="79"/>
                  <a:pt x="28" y="79"/>
                </a:cubicBezTo>
                <a:cubicBezTo>
                  <a:pt x="29" y="80"/>
                  <a:pt x="30" y="80"/>
                  <a:pt x="30" y="80"/>
                </a:cubicBezTo>
                <a:close/>
                <a:moveTo>
                  <a:pt x="110" y="227"/>
                </a:moveTo>
                <a:cubicBezTo>
                  <a:pt x="110" y="227"/>
                  <a:pt x="110" y="227"/>
                  <a:pt x="110" y="227"/>
                </a:cubicBezTo>
                <a:cubicBezTo>
                  <a:pt x="109" y="227"/>
                  <a:pt x="109" y="228"/>
                  <a:pt x="108" y="228"/>
                </a:cubicBezTo>
                <a:cubicBezTo>
                  <a:pt x="109" y="228"/>
                  <a:pt x="109" y="228"/>
                  <a:pt x="109" y="228"/>
                </a:cubicBezTo>
                <a:cubicBezTo>
                  <a:pt x="110" y="228"/>
                  <a:pt x="110" y="227"/>
                  <a:pt x="110" y="227"/>
                </a:cubicBezTo>
                <a:close/>
                <a:moveTo>
                  <a:pt x="87" y="64"/>
                </a:moveTo>
                <a:cubicBezTo>
                  <a:pt x="86" y="64"/>
                  <a:pt x="86" y="64"/>
                  <a:pt x="86" y="64"/>
                </a:cubicBezTo>
                <a:cubicBezTo>
                  <a:pt x="86" y="65"/>
                  <a:pt x="87" y="66"/>
                  <a:pt x="88" y="66"/>
                </a:cubicBezTo>
                <a:cubicBezTo>
                  <a:pt x="87" y="65"/>
                  <a:pt x="87" y="65"/>
                  <a:pt x="87" y="64"/>
                </a:cubicBezTo>
                <a:close/>
                <a:moveTo>
                  <a:pt x="143" y="120"/>
                </a:moveTo>
                <a:cubicBezTo>
                  <a:pt x="143" y="120"/>
                  <a:pt x="143" y="120"/>
                  <a:pt x="143" y="120"/>
                </a:cubicBezTo>
                <a:cubicBezTo>
                  <a:pt x="143" y="120"/>
                  <a:pt x="143" y="120"/>
                  <a:pt x="144" y="121"/>
                </a:cubicBezTo>
                <a:cubicBezTo>
                  <a:pt x="144" y="121"/>
                  <a:pt x="144" y="121"/>
                  <a:pt x="145" y="121"/>
                </a:cubicBezTo>
                <a:cubicBezTo>
                  <a:pt x="145" y="121"/>
                  <a:pt x="145" y="120"/>
                  <a:pt x="145" y="120"/>
                </a:cubicBezTo>
                <a:cubicBezTo>
                  <a:pt x="144" y="120"/>
                  <a:pt x="144" y="120"/>
                  <a:pt x="143" y="120"/>
                </a:cubicBezTo>
                <a:close/>
                <a:moveTo>
                  <a:pt x="125" y="88"/>
                </a:moveTo>
                <a:cubicBezTo>
                  <a:pt x="125" y="88"/>
                  <a:pt x="125" y="88"/>
                  <a:pt x="125" y="88"/>
                </a:cubicBezTo>
                <a:cubicBezTo>
                  <a:pt x="124" y="89"/>
                  <a:pt x="124" y="89"/>
                  <a:pt x="123" y="90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5" y="89"/>
                  <a:pt x="125" y="88"/>
                  <a:pt x="125" y="88"/>
                </a:cubicBezTo>
                <a:close/>
                <a:moveTo>
                  <a:pt x="70" y="188"/>
                </a:moveTo>
                <a:cubicBezTo>
                  <a:pt x="71" y="187"/>
                  <a:pt x="70" y="186"/>
                  <a:pt x="69" y="186"/>
                </a:cubicBezTo>
                <a:cubicBezTo>
                  <a:pt x="69" y="187"/>
                  <a:pt x="70" y="187"/>
                  <a:pt x="70" y="188"/>
                </a:cubicBezTo>
                <a:close/>
                <a:moveTo>
                  <a:pt x="43" y="273"/>
                </a:moveTo>
                <a:cubicBezTo>
                  <a:pt x="44" y="274"/>
                  <a:pt x="45" y="274"/>
                  <a:pt x="46" y="274"/>
                </a:cubicBezTo>
                <a:cubicBezTo>
                  <a:pt x="45" y="274"/>
                  <a:pt x="44" y="273"/>
                  <a:pt x="43" y="273"/>
                </a:cubicBezTo>
                <a:close/>
                <a:moveTo>
                  <a:pt x="83" y="79"/>
                </a:moveTo>
                <a:cubicBezTo>
                  <a:pt x="83" y="79"/>
                  <a:pt x="83" y="79"/>
                  <a:pt x="83" y="79"/>
                </a:cubicBezTo>
                <a:cubicBezTo>
                  <a:pt x="83" y="80"/>
                  <a:pt x="83" y="80"/>
                  <a:pt x="83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4" y="81"/>
                  <a:pt x="84" y="80"/>
                  <a:pt x="84" y="80"/>
                </a:cubicBezTo>
                <a:cubicBezTo>
                  <a:pt x="84" y="80"/>
                  <a:pt x="83" y="79"/>
                  <a:pt x="83" y="79"/>
                </a:cubicBezTo>
                <a:close/>
                <a:moveTo>
                  <a:pt x="116" y="211"/>
                </a:moveTo>
                <a:cubicBezTo>
                  <a:pt x="116" y="213"/>
                  <a:pt x="116" y="216"/>
                  <a:pt x="116" y="217"/>
                </a:cubicBezTo>
                <a:cubicBezTo>
                  <a:pt x="116" y="215"/>
                  <a:pt x="116" y="213"/>
                  <a:pt x="116" y="211"/>
                </a:cubicBezTo>
                <a:close/>
                <a:moveTo>
                  <a:pt x="140" y="22"/>
                </a:moveTo>
                <a:cubicBezTo>
                  <a:pt x="139" y="22"/>
                  <a:pt x="139" y="22"/>
                  <a:pt x="139" y="22"/>
                </a:cubicBezTo>
                <a:cubicBezTo>
                  <a:pt x="138" y="22"/>
                  <a:pt x="138" y="22"/>
                  <a:pt x="138" y="23"/>
                </a:cubicBezTo>
                <a:cubicBezTo>
                  <a:pt x="138" y="22"/>
                  <a:pt x="139" y="22"/>
                  <a:pt x="140" y="22"/>
                </a:cubicBezTo>
                <a:close/>
                <a:moveTo>
                  <a:pt x="85" y="243"/>
                </a:moveTo>
                <a:cubicBezTo>
                  <a:pt x="85" y="243"/>
                  <a:pt x="85" y="243"/>
                  <a:pt x="85" y="244"/>
                </a:cubicBezTo>
                <a:cubicBezTo>
                  <a:pt x="85" y="243"/>
                  <a:pt x="86" y="243"/>
                  <a:pt x="86" y="243"/>
                </a:cubicBezTo>
                <a:cubicBezTo>
                  <a:pt x="86" y="243"/>
                  <a:pt x="86" y="242"/>
                  <a:pt x="86" y="242"/>
                </a:cubicBezTo>
                <a:cubicBezTo>
                  <a:pt x="85" y="242"/>
                  <a:pt x="85" y="243"/>
                  <a:pt x="85" y="243"/>
                </a:cubicBezTo>
                <a:close/>
                <a:moveTo>
                  <a:pt x="119" y="141"/>
                </a:moveTo>
                <a:cubicBezTo>
                  <a:pt x="119" y="140"/>
                  <a:pt x="118" y="139"/>
                  <a:pt x="118" y="139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8" y="139"/>
                  <a:pt x="118" y="140"/>
                  <a:pt x="118" y="141"/>
                </a:cubicBezTo>
                <a:cubicBezTo>
                  <a:pt x="118" y="141"/>
                  <a:pt x="118" y="141"/>
                  <a:pt x="119" y="141"/>
                </a:cubicBezTo>
                <a:close/>
                <a:moveTo>
                  <a:pt x="157" y="141"/>
                </a:moveTo>
                <a:cubicBezTo>
                  <a:pt x="157" y="140"/>
                  <a:pt x="157" y="140"/>
                  <a:pt x="157" y="139"/>
                </a:cubicBezTo>
                <a:cubicBezTo>
                  <a:pt x="157" y="140"/>
                  <a:pt x="156" y="140"/>
                  <a:pt x="155" y="140"/>
                </a:cubicBezTo>
                <a:cubicBezTo>
                  <a:pt x="156" y="141"/>
                  <a:pt x="156" y="141"/>
                  <a:pt x="157" y="141"/>
                </a:cubicBezTo>
                <a:close/>
                <a:moveTo>
                  <a:pt x="113" y="158"/>
                </a:moveTo>
                <a:cubicBezTo>
                  <a:pt x="113" y="159"/>
                  <a:pt x="113" y="160"/>
                  <a:pt x="113" y="161"/>
                </a:cubicBezTo>
                <a:cubicBezTo>
                  <a:pt x="114" y="160"/>
                  <a:pt x="113" y="159"/>
                  <a:pt x="113" y="158"/>
                </a:cubicBezTo>
                <a:close/>
                <a:moveTo>
                  <a:pt x="70" y="74"/>
                </a:moveTo>
                <a:cubicBezTo>
                  <a:pt x="71" y="73"/>
                  <a:pt x="71" y="73"/>
                  <a:pt x="71" y="72"/>
                </a:cubicBezTo>
                <a:cubicBezTo>
                  <a:pt x="70" y="72"/>
                  <a:pt x="70" y="73"/>
                  <a:pt x="70" y="74"/>
                </a:cubicBezTo>
                <a:cubicBezTo>
                  <a:pt x="70" y="74"/>
                  <a:pt x="70" y="74"/>
                  <a:pt x="70" y="74"/>
                </a:cubicBezTo>
                <a:close/>
                <a:moveTo>
                  <a:pt x="86" y="74"/>
                </a:moveTo>
                <a:cubicBezTo>
                  <a:pt x="86" y="74"/>
                  <a:pt x="86" y="74"/>
                  <a:pt x="86" y="74"/>
                </a:cubicBezTo>
                <a:cubicBezTo>
                  <a:pt x="86" y="74"/>
                  <a:pt x="86" y="73"/>
                  <a:pt x="85" y="73"/>
                </a:cubicBezTo>
                <a:cubicBezTo>
                  <a:pt x="85" y="73"/>
                  <a:pt x="84" y="72"/>
                  <a:pt x="83" y="71"/>
                </a:cubicBezTo>
                <a:cubicBezTo>
                  <a:pt x="83" y="71"/>
                  <a:pt x="83" y="72"/>
                  <a:pt x="83" y="72"/>
                </a:cubicBezTo>
                <a:cubicBezTo>
                  <a:pt x="83" y="72"/>
                  <a:pt x="83" y="72"/>
                  <a:pt x="84" y="72"/>
                </a:cubicBezTo>
                <a:cubicBezTo>
                  <a:pt x="84" y="73"/>
                  <a:pt x="85" y="73"/>
                  <a:pt x="86" y="74"/>
                </a:cubicBezTo>
                <a:close/>
                <a:moveTo>
                  <a:pt x="174" y="141"/>
                </a:moveTo>
                <a:cubicBezTo>
                  <a:pt x="175" y="141"/>
                  <a:pt x="175" y="141"/>
                  <a:pt x="176" y="141"/>
                </a:cubicBezTo>
                <a:cubicBezTo>
                  <a:pt x="175" y="140"/>
                  <a:pt x="175" y="140"/>
                  <a:pt x="175" y="140"/>
                </a:cubicBezTo>
                <a:cubicBezTo>
                  <a:pt x="175" y="140"/>
                  <a:pt x="174" y="140"/>
                  <a:pt x="174" y="140"/>
                </a:cubicBezTo>
                <a:cubicBezTo>
                  <a:pt x="174" y="140"/>
                  <a:pt x="174" y="141"/>
                  <a:pt x="174" y="141"/>
                </a:cubicBezTo>
                <a:close/>
                <a:moveTo>
                  <a:pt x="117" y="105"/>
                </a:moveTo>
                <a:cubicBezTo>
                  <a:pt x="117" y="105"/>
                  <a:pt x="117" y="106"/>
                  <a:pt x="118" y="106"/>
                </a:cubicBezTo>
                <a:cubicBezTo>
                  <a:pt x="118" y="106"/>
                  <a:pt x="118" y="107"/>
                  <a:pt x="118" y="107"/>
                </a:cubicBezTo>
                <a:cubicBezTo>
                  <a:pt x="118" y="106"/>
                  <a:pt x="118" y="106"/>
                  <a:pt x="118" y="105"/>
                </a:cubicBezTo>
                <a:cubicBezTo>
                  <a:pt x="118" y="105"/>
                  <a:pt x="117" y="105"/>
                  <a:pt x="117" y="105"/>
                </a:cubicBezTo>
                <a:close/>
                <a:moveTo>
                  <a:pt x="118" y="144"/>
                </a:moveTo>
                <a:cubicBezTo>
                  <a:pt x="119" y="143"/>
                  <a:pt x="119" y="143"/>
                  <a:pt x="120" y="143"/>
                </a:cubicBezTo>
                <a:cubicBezTo>
                  <a:pt x="119" y="142"/>
                  <a:pt x="119" y="142"/>
                  <a:pt x="118" y="143"/>
                </a:cubicBezTo>
                <a:cubicBezTo>
                  <a:pt x="118" y="143"/>
                  <a:pt x="118" y="143"/>
                  <a:pt x="118" y="144"/>
                </a:cubicBezTo>
                <a:close/>
                <a:moveTo>
                  <a:pt x="80" y="144"/>
                </a:moveTo>
                <a:cubicBezTo>
                  <a:pt x="79" y="145"/>
                  <a:pt x="78" y="148"/>
                  <a:pt x="78" y="149"/>
                </a:cubicBezTo>
                <a:cubicBezTo>
                  <a:pt x="79" y="147"/>
                  <a:pt x="79" y="146"/>
                  <a:pt x="80" y="144"/>
                </a:cubicBezTo>
                <a:close/>
                <a:moveTo>
                  <a:pt x="55" y="91"/>
                </a:moveTo>
                <a:cubicBezTo>
                  <a:pt x="57" y="92"/>
                  <a:pt x="58" y="93"/>
                  <a:pt x="59" y="92"/>
                </a:cubicBezTo>
                <a:cubicBezTo>
                  <a:pt x="58" y="92"/>
                  <a:pt x="57" y="91"/>
                  <a:pt x="55" y="91"/>
                </a:cubicBezTo>
                <a:close/>
                <a:moveTo>
                  <a:pt x="111" y="92"/>
                </a:moveTo>
                <a:cubicBezTo>
                  <a:pt x="112" y="91"/>
                  <a:pt x="112" y="90"/>
                  <a:pt x="112" y="90"/>
                </a:cubicBezTo>
                <a:cubicBezTo>
                  <a:pt x="111" y="91"/>
                  <a:pt x="111" y="91"/>
                  <a:pt x="111" y="92"/>
                </a:cubicBezTo>
                <a:close/>
                <a:moveTo>
                  <a:pt x="86" y="245"/>
                </a:moveTo>
                <a:cubicBezTo>
                  <a:pt x="86" y="245"/>
                  <a:pt x="85" y="245"/>
                  <a:pt x="85" y="245"/>
                </a:cubicBezTo>
                <a:cubicBezTo>
                  <a:pt x="85" y="245"/>
                  <a:pt x="85" y="245"/>
                  <a:pt x="84" y="245"/>
                </a:cubicBezTo>
                <a:cubicBezTo>
                  <a:pt x="84" y="246"/>
                  <a:pt x="84" y="246"/>
                  <a:pt x="84" y="246"/>
                </a:cubicBezTo>
                <a:cubicBezTo>
                  <a:pt x="86" y="246"/>
                  <a:pt x="86" y="246"/>
                  <a:pt x="86" y="245"/>
                </a:cubicBezTo>
                <a:close/>
                <a:moveTo>
                  <a:pt x="12" y="136"/>
                </a:moveTo>
                <a:cubicBezTo>
                  <a:pt x="12" y="136"/>
                  <a:pt x="12" y="136"/>
                  <a:pt x="12" y="136"/>
                </a:cubicBezTo>
                <a:cubicBezTo>
                  <a:pt x="12" y="136"/>
                  <a:pt x="12" y="135"/>
                  <a:pt x="12" y="135"/>
                </a:cubicBezTo>
                <a:cubicBezTo>
                  <a:pt x="12" y="135"/>
                  <a:pt x="12" y="135"/>
                  <a:pt x="11" y="134"/>
                </a:cubicBezTo>
                <a:cubicBezTo>
                  <a:pt x="11" y="134"/>
                  <a:pt x="11" y="134"/>
                  <a:pt x="11" y="134"/>
                </a:cubicBezTo>
                <a:cubicBezTo>
                  <a:pt x="11" y="135"/>
                  <a:pt x="12" y="136"/>
                  <a:pt x="12" y="136"/>
                </a:cubicBezTo>
                <a:close/>
                <a:moveTo>
                  <a:pt x="117" y="228"/>
                </a:moveTo>
                <a:cubicBezTo>
                  <a:pt x="117" y="228"/>
                  <a:pt x="117" y="228"/>
                  <a:pt x="117" y="228"/>
                </a:cubicBezTo>
                <a:cubicBezTo>
                  <a:pt x="117" y="227"/>
                  <a:pt x="117" y="227"/>
                  <a:pt x="117" y="226"/>
                </a:cubicBezTo>
                <a:cubicBezTo>
                  <a:pt x="116" y="226"/>
                  <a:pt x="116" y="226"/>
                  <a:pt x="116" y="227"/>
                </a:cubicBezTo>
                <a:cubicBezTo>
                  <a:pt x="116" y="227"/>
                  <a:pt x="116" y="227"/>
                  <a:pt x="117" y="228"/>
                </a:cubicBezTo>
                <a:close/>
                <a:moveTo>
                  <a:pt x="127" y="235"/>
                </a:moveTo>
                <a:cubicBezTo>
                  <a:pt x="127" y="235"/>
                  <a:pt x="127" y="235"/>
                  <a:pt x="127" y="235"/>
                </a:cubicBezTo>
                <a:cubicBezTo>
                  <a:pt x="125" y="235"/>
                  <a:pt x="124" y="235"/>
                  <a:pt x="123" y="234"/>
                </a:cubicBezTo>
                <a:cubicBezTo>
                  <a:pt x="123" y="235"/>
                  <a:pt x="123" y="235"/>
                  <a:pt x="123" y="235"/>
                </a:cubicBezTo>
                <a:cubicBezTo>
                  <a:pt x="124" y="235"/>
                  <a:pt x="125" y="235"/>
                  <a:pt x="127" y="235"/>
                </a:cubicBezTo>
                <a:close/>
                <a:moveTo>
                  <a:pt x="109" y="170"/>
                </a:moveTo>
                <a:cubicBezTo>
                  <a:pt x="109" y="169"/>
                  <a:pt x="110" y="168"/>
                  <a:pt x="110" y="167"/>
                </a:cubicBezTo>
                <a:cubicBezTo>
                  <a:pt x="110" y="167"/>
                  <a:pt x="110" y="168"/>
                  <a:pt x="110" y="168"/>
                </a:cubicBezTo>
                <a:cubicBezTo>
                  <a:pt x="110" y="168"/>
                  <a:pt x="109" y="169"/>
                  <a:pt x="109" y="169"/>
                </a:cubicBezTo>
                <a:cubicBezTo>
                  <a:pt x="109" y="169"/>
                  <a:pt x="109" y="170"/>
                  <a:pt x="109" y="170"/>
                </a:cubicBezTo>
                <a:close/>
                <a:moveTo>
                  <a:pt x="111" y="252"/>
                </a:moveTo>
                <a:cubicBezTo>
                  <a:pt x="111" y="252"/>
                  <a:pt x="110" y="251"/>
                  <a:pt x="110" y="252"/>
                </a:cubicBezTo>
                <a:cubicBezTo>
                  <a:pt x="110" y="252"/>
                  <a:pt x="109" y="252"/>
                  <a:pt x="108" y="252"/>
                </a:cubicBezTo>
                <a:cubicBezTo>
                  <a:pt x="108" y="252"/>
                  <a:pt x="108" y="252"/>
                  <a:pt x="108" y="252"/>
                </a:cubicBezTo>
                <a:cubicBezTo>
                  <a:pt x="109" y="252"/>
                  <a:pt x="110" y="252"/>
                  <a:pt x="111" y="252"/>
                </a:cubicBezTo>
                <a:close/>
                <a:moveTo>
                  <a:pt x="117" y="111"/>
                </a:moveTo>
                <a:cubicBezTo>
                  <a:pt x="117" y="111"/>
                  <a:pt x="117" y="111"/>
                  <a:pt x="117" y="111"/>
                </a:cubicBezTo>
                <a:cubicBezTo>
                  <a:pt x="117" y="111"/>
                  <a:pt x="117" y="110"/>
                  <a:pt x="118" y="109"/>
                </a:cubicBezTo>
                <a:cubicBezTo>
                  <a:pt x="118" y="109"/>
                  <a:pt x="118" y="109"/>
                  <a:pt x="117" y="109"/>
                </a:cubicBezTo>
                <a:cubicBezTo>
                  <a:pt x="117" y="110"/>
                  <a:pt x="117" y="110"/>
                  <a:pt x="117" y="111"/>
                </a:cubicBezTo>
                <a:close/>
                <a:moveTo>
                  <a:pt x="33" y="72"/>
                </a:moveTo>
                <a:cubicBezTo>
                  <a:pt x="33" y="72"/>
                  <a:pt x="33" y="72"/>
                  <a:pt x="33" y="72"/>
                </a:cubicBezTo>
                <a:cubicBezTo>
                  <a:pt x="33" y="72"/>
                  <a:pt x="34" y="72"/>
                  <a:pt x="34" y="72"/>
                </a:cubicBezTo>
                <a:cubicBezTo>
                  <a:pt x="34" y="72"/>
                  <a:pt x="34" y="72"/>
                  <a:pt x="34" y="72"/>
                </a:cubicBezTo>
                <a:cubicBezTo>
                  <a:pt x="34" y="72"/>
                  <a:pt x="34" y="71"/>
                  <a:pt x="33" y="71"/>
                </a:cubicBezTo>
                <a:cubicBezTo>
                  <a:pt x="33" y="72"/>
                  <a:pt x="33" y="72"/>
                  <a:pt x="33" y="72"/>
                </a:cubicBezTo>
                <a:close/>
                <a:moveTo>
                  <a:pt x="70" y="65"/>
                </a:moveTo>
                <a:cubicBezTo>
                  <a:pt x="72" y="66"/>
                  <a:pt x="72" y="66"/>
                  <a:pt x="73" y="65"/>
                </a:cubicBezTo>
                <a:cubicBezTo>
                  <a:pt x="72" y="65"/>
                  <a:pt x="71" y="65"/>
                  <a:pt x="70" y="65"/>
                </a:cubicBezTo>
                <a:close/>
                <a:moveTo>
                  <a:pt x="76" y="253"/>
                </a:moveTo>
                <a:cubicBezTo>
                  <a:pt x="76" y="254"/>
                  <a:pt x="76" y="254"/>
                  <a:pt x="77" y="254"/>
                </a:cubicBezTo>
                <a:cubicBezTo>
                  <a:pt x="77" y="254"/>
                  <a:pt x="77" y="253"/>
                  <a:pt x="76" y="253"/>
                </a:cubicBezTo>
                <a:close/>
                <a:moveTo>
                  <a:pt x="137" y="53"/>
                </a:moveTo>
                <a:cubicBezTo>
                  <a:pt x="137" y="53"/>
                  <a:pt x="137" y="53"/>
                  <a:pt x="137" y="53"/>
                </a:cubicBezTo>
                <a:cubicBezTo>
                  <a:pt x="136" y="53"/>
                  <a:pt x="136" y="54"/>
                  <a:pt x="135" y="54"/>
                </a:cubicBezTo>
                <a:cubicBezTo>
                  <a:pt x="135" y="54"/>
                  <a:pt x="135" y="54"/>
                  <a:pt x="135" y="55"/>
                </a:cubicBezTo>
                <a:cubicBezTo>
                  <a:pt x="136" y="54"/>
                  <a:pt x="136" y="54"/>
                  <a:pt x="137" y="53"/>
                </a:cubicBezTo>
                <a:close/>
                <a:moveTo>
                  <a:pt x="152" y="138"/>
                </a:moveTo>
                <a:cubicBezTo>
                  <a:pt x="153" y="139"/>
                  <a:pt x="153" y="139"/>
                  <a:pt x="154" y="139"/>
                </a:cubicBezTo>
                <a:cubicBezTo>
                  <a:pt x="154" y="138"/>
                  <a:pt x="153" y="138"/>
                  <a:pt x="152" y="138"/>
                </a:cubicBezTo>
                <a:close/>
                <a:moveTo>
                  <a:pt x="143" y="46"/>
                </a:moveTo>
                <a:cubicBezTo>
                  <a:pt x="143" y="47"/>
                  <a:pt x="143" y="47"/>
                  <a:pt x="143" y="48"/>
                </a:cubicBezTo>
                <a:cubicBezTo>
                  <a:pt x="144" y="48"/>
                  <a:pt x="144" y="47"/>
                  <a:pt x="144" y="47"/>
                </a:cubicBezTo>
                <a:cubicBezTo>
                  <a:pt x="144" y="47"/>
                  <a:pt x="143" y="46"/>
                  <a:pt x="143" y="46"/>
                </a:cubicBezTo>
                <a:close/>
                <a:moveTo>
                  <a:pt x="37" y="271"/>
                </a:moveTo>
                <a:cubicBezTo>
                  <a:pt x="37" y="272"/>
                  <a:pt x="37" y="272"/>
                  <a:pt x="38" y="272"/>
                </a:cubicBezTo>
                <a:cubicBezTo>
                  <a:pt x="38" y="271"/>
                  <a:pt x="38" y="271"/>
                  <a:pt x="37" y="271"/>
                </a:cubicBezTo>
                <a:close/>
                <a:moveTo>
                  <a:pt x="62" y="82"/>
                </a:moveTo>
                <a:cubicBezTo>
                  <a:pt x="61" y="82"/>
                  <a:pt x="61" y="82"/>
                  <a:pt x="61" y="83"/>
                </a:cubicBezTo>
                <a:cubicBezTo>
                  <a:pt x="61" y="83"/>
                  <a:pt x="61" y="84"/>
                  <a:pt x="61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84"/>
                  <a:pt x="62" y="83"/>
                  <a:pt x="62" y="82"/>
                </a:cubicBezTo>
                <a:close/>
                <a:moveTo>
                  <a:pt x="98" y="94"/>
                </a:moveTo>
                <a:cubicBezTo>
                  <a:pt x="97" y="92"/>
                  <a:pt x="97" y="92"/>
                  <a:pt x="97" y="92"/>
                </a:cubicBezTo>
                <a:cubicBezTo>
                  <a:pt x="97" y="93"/>
                  <a:pt x="97" y="93"/>
                  <a:pt x="98" y="94"/>
                </a:cubicBezTo>
                <a:close/>
                <a:moveTo>
                  <a:pt x="98" y="107"/>
                </a:moveTo>
                <a:cubicBezTo>
                  <a:pt x="97" y="107"/>
                  <a:pt x="97" y="108"/>
                  <a:pt x="97" y="108"/>
                </a:cubicBezTo>
                <a:cubicBezTo>
                  <a:pt x="98" y="108"/>
                  <a:pt x="98" y="108"/>
                  <a:pt x="98" y="107"/>
                </a:cubicBezTo>
                <a:close/>
                <a:moveTo>
                  <a:pt x="35" y="70"/>
                </a:moveTo>
                <a:cubicBezTo>
                  <a:pt x="36" y="71"/>
                  <a:pt x="36" y="71"/>
                  <a:pt x="36" y="71"/>
                </a:cubicBezTo>
                <a:cubicBezTo>
                  <a:pt x="37" y="71"/>
                  <a:pt x="37" y="70"/>
                  <a:pt x="37" y="70"/>
                </a:cubicBezTo>
                <a:cubicBezTo>
                  <a:pt x="36" y="70"/>
                  <a:pt x="36" y="70"/>
                  <a:pt x="35" y="70"/>
                </a:cubicBezTo>
                <a:close/>
                <a:moveTo>
                  <a:pt x="210" y="133"/>
                </a:moveTo>
                <a:cubicBezTo>
                  <a:pt x="210" y="134"/>
                  <a:pt x="210" y="134"/>
                  <a:pt x="210" y="135"/>
                </a:cubicBezTo>
                <a:cubicBezTo>
                  <a:pt x="210" y="135"/>
                  <a:pt x="210" y="135"/>
                  <a:pt x="210" y="135"/>
                </a:cubicBezTo>
                <a:cubicBezTo>
                  <a:pt x="210" y="135"/>
                  <a:pt x="211" y="134"/>
                  <a:pt x="210" y="133"/>
                </a:cubicBezTo>
                <a:close/>
                <a:moveTo>
                  <a:pt x="36" y="68"/>
                </a:moveTo>
                <a:cubicBezTo>
                  <a:pt x="35" y="67"/>
                  <a:pt x="34" y="67"/>
                  <a:pt x="33" y="68"/>
                </a:cubicBezTo>
                <a:cubicBezTo>
                  <a:pt x="34" y="68"/>
                  <a:pt x="35" y="68"/>
                  <a:pt x="36" y="68"/>
                </a:cubicBezTo>
                <a:close/>
                <a:moveTo>
                  <a:pt x="104" y="230"/>
                </a:moveTo>
                <a:cubicBezTo>
                  <a:pt x="105" y="229"/>
                  <a:pt x="104" y="229"/>
                  <a:pt x="104" y="228"/>
                </a:cubicBezTo>
                <a:cubicBezTo>
                  <a:pt x="104" y="228"/>
                  <a:pt x="104" y="228"/>
                  <a:pt x="104" y="228"/>
                </a:cubicBezTo>
                <a:cubicBezTo>
                  <a:pt x="104" y="229"/>
                  <a:pt x="104" y="229"/>
                  <a:pt x="104" y="230"/>
                </a:cubicBezTo>
                <a:close/>
                <a:moveTo>
                  <a:pt x="157" y="122"/>
                </a:moveTo>
                <a:cubicBezTo>
                  <a:pt x="157" y="122"/>
                  <a:pt x="157" y="122"/>
                  <a:pt x="157" y="122"/>
                </a:cubicBezTo>
                <a:cubicBezTo>
                  <a:pt x="156" y="122"/>
                  <a:pt x="155" y="121"/>
                  <a:pt x="154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6" y="122"/>
                  <a:pt x="157" y="122"/>
                </a:cubicBezTo>
                <a:close/>
                <a:moveTo>
                  <a:pt x="141" y="236"/>
                </a:moveTo>
                <a:cubicBezTo>
                  <a:pt x="140" y="235"/>
                  <a:pt x="139" y="235"/>
                  <a:pt x="139" y="235"/>
                </a:cubicBezTo>
                <a:cubicBezTo>
                  <a:pt x="139" y="235"/>
                  <a:pt x="140" y="236"/>
                  <a:pt x="141" y="236"/>
                </a:cubicBezTo>
                <a:close/>
                <a:moveTo>
                  <a:pt x="116" y="249"/>
                </a:moveTo>
                <a:cubicBezTo>
                  <a:pt x="116" y="249"/>
                  <a:pt x="116" y="249"/>
                  <a:pt x="116" y="249"/>
                </a:cubicBezTo>
                <a:cubicBezTo>
                  <a:pt x="115" y="249"/>
                  <a:pt x="115" y="249"/>
                  <a:pt x="114" y="248"/>
                </a:cubicBezTo>
                <a:cubicBezTo>
                  <a:pt x="114" y="249"/>
                  <a:pt x="114" y="249"/>
                  <a:pt x="114" y="249"/>
                </a:cubicBezTo>
                <a:cubicBezTo>
                  <a:pt x="115" y="249"/>
                  <a:pt x="115" y="249"/>
                  <a:pt x="116" y="249"/>
                </a:cubicBezTo>
                <a:close/>
                <a:moveTo>
                  <a:pt x="117" y="60"/>
                </a:moveTo>
                <a:cubicBezTo>
                  <a:pt x="116" y="60"/>
                  <a:pt x="116" y="60"/>
                  <a:pt x="116" y="60"/>
                </a:cubicBezTo>
                <a:cubicBezTo>
                  <a:pt x="116" y="61"/>
                  <a:pt x="116" y="61"/>
                  <a:pt x="116" y="62"/>
                </a:cubicBezTo>
                <a:cubicBezTo>
                  <a:pt x="116" y="62"/>
                  <a:pt x="116" y="61"/>
                  <a:pt x="116" y="61"/>
                </a:cubicBezTo>
                <a:cubicBezTo>
                  <a:pt x="116" y="61"/>
                  <a:pt x="116" y="61"/>
                  <a:pt x="117" y="60"/>
                </a:cubicBezTo>
                <a:close/>
                <a:moveTo>
                  <a:pt x="112" y="177"/>
                </a:moveTo>
                <a:cubicBezTo>
                  <a:pt x="113" y="176"/>
                  <a:pt x="113" y="175"/>
                  <a:pt x="113" y="175"/>
                </a:cubicBezTo>
                <a:cubicBezTo>
                  <a:pt x="113" y="176"/>
                  <a:pt x="112" y="176"/>
                  <a:pt x="112" y="177"/>
                </a:cubicBezTo>
                <a:close/>
                <a:moveTo>
                  <a:pt x="142" y="83"/>
                </a:moveTo>
                <a:cubicBezTo>
                  <a:pt x="142" y="83"/>
                  <a:pt x="142" y="83"/>
                  <a:pt x="142" y="83"/>
                </a:cubicBezTo>
                <a:cubicBezTo>
                  <a:pt x="142" y="84"/>
                  <a:pt x="141" y="84"/>
                  <a:pt x="140" y="85"/>
                </a:cubicBezTo>
                <a:cubicBezTo>
                  <a:pt x="141" y="85"/>
                  <a:pt x="142" y="84"/>
                  <a:pt x="142" y="83"/>
                </a:cubicBezTo>
                <a:close/>
                <a:moveTo>
                  <a:pt x="111" y="101"/>
                </a:moveTo>
                <a:cubicBezTo>
                  <a:pt x="111" y="102"/>
                  <a:pt x="112" y="102"/>
                  <a:pt x="112" y="102"/>
                </a:cubicBezTo>
                <a:cubicBezTo>
                  <a:pt x="112" y="101"/>
                  <a:pt x="112" y="101"/>
                  <a:pt x="111" y="101"/>
                </a:cubicBezTo>
                <a:close/>
                <a:moveTo>
                  <a:pt x="140" y="30"/>
                </a:moveTo>
                <a:cubicBezTo>
                  <a:pt x="140" y="30"/>
                  <a:pt x="140" y="30"/>
                  <a:pt x="140" y="30"/>
                </a:cubicBezTo>
                <a:cubicBezTo>
                  <a:pt x="139" y="30"/>
                  <a:pt x="139" y="29"/>
                  <a:pt x="139" y="29"/>
                </a:cubicBezTo>
                <a:cubicBezTo>
                  <a:pt x="139" y="29"/>
                  <a:pt x="139" y="29"/>
                  <a:pt x="138" y="29"/>
                </a:cubicBezTo>
                <a:cubicBezTo>
                  <a:pt x="139" y="30"/>
                  <a:pt x="139" y="30"/>
                  <a:pt x="140" y="30"/>
                </a:cubicBezTo>
                <a:close/>
                <a:moveTo>
                  <a:pt x="29" y="268"/>
                </a:moveTo>
                <a:cubicBezTo>
                  <a:pt x="29" y="268"/>
                  <a:pt x="29" y="269"/>
                  <a:pt x="30" y="270"/>
                </a:cubicBezTo>
                <a:cubicBezTo>
                  <a:pt x="30" y="269"/>
                  <a:pt x="30" y="268"/>
                  <a:pt x="29" y="268"/>
                </a:cubicBezTo>
                <a:close/>
                <a:moveTo>
                  <a:pt x="62" y="96"/>
                </a:moveTo>
                <a:cubicBezTo>
                  <a:pt x="62" y="96"/>
                  <a:pt x="62" y="96"/>
                  <a:pt x="62" y="97"/>
                </a:cubicBezTo>
                <a:cubicBezTo>
                  <a:pt x="63" y="97"/>
                  <a:pt x="64" y="97"/>
                  <a:pt x="65" y="97"/>
                </a:cubicBezTo>
                <a:cubicBezTo>
                  <a:pt x="64" y="97"/>
                  <a:pt x="63" y="97"/>
                  <a:pt x="62" y="96"/>
                </a:cubicBezTo>
                <a:close/>
                <a:moveTo>
                  <a:pt x="93" y="111"/>
                </a:moveTo>
                <a:cubicBezTo>
                  <a:pt x="93" y="111"/>
                  <a:pt x="93" y="111"/>
                  <a:pt x="93" y="111"/>
                </a:cubicBezTo>
                <a:cubicBezTo>
                  <a:pt x="93" y="111"/>
                  <a:pt x="93" y="112"/>
                  <a:pt x="94" y="112"/>
                </a:cubicBezTo>
                <a:cubicBezTo>
                  <a:pt x="94" y="112"/>
                  <a:pt x="94" y="111"/>
                  <a:pt x="94" y="111"/>
                </a:cubicBezTo>
                <a:cubicBezTo>
                  <a:pt x="93" y="111"/>
                  <a:pt x="93" y="111"/>
                  <a:pt x="93" y="111"/>
                </a:cubicBezTo>
                <a:close/>
                <a:moveTo>
                  <a:pt x="142" y="58"/>
                </a:moveTo>
                <a:cubicBezTo>
                  <a:pt x="142" y="58"/>
                  <a:pt x="143" y="59"/>
                  <a:pt x="143" y="58"/>
                </a:cubicBezTo>
                <a:cubicBezTo>
                  <a:pt x="143" y="58"/>
                  <a:pt x="143" y="57"/>
                  <a:pt x="142" y="57"/>
                </a:cubicBezTo>
                <a:cubicBezTo>
                  <a:pt x="142" y="58"/>
                  <a:pt x="142" y="58"/>
                  <a:pt x="142" y="58"/>
                </a:cubicBezTo>
                <a:close/>
                <a:moveTo>
                  <a:pt x="48" y="74"/>
                </a:moveTo>
                <a:cubicBezTo>
                  <a:pt x="48" y="74"/>
                  <a:pt x="48" y="74"/>
                  <a:pt x="48" y="74"/>
                </a:cubicBezTo>
                <a:cubicBezTo>
                  <a:pt x="48" y="74"/>
                  <a:pt x="48" y="74"/>
                  <a:pt x="49" y="74"/>
                </a:cubicBezTo>
                <a:cubicBezTo>
                  <a:pt x="49" y="74"/>
                  <a:pt x="49" y="74"/>
                  <a:pt x="49" y="74"/>
                </a:cubicBezTo>
                <a:cubicBezTo>
                  <a:pt x="48" y="74"/>
                  <a:pt x="48" y="74"/>
                  <a:pt x="48" y="74"/>
                </a:cubicBezTo>
                <a:close/>
                <a:moveTo>
                  <a:pt x="161" y="142"/>
                </a:moveTo>
                <a:cubicBezTo>
                  <a:pt x="162" y="142"/>
                  <a:pt x="162" y="142"/>
                  <a:pt x="163" y="142"/>
                </a:cubicBezTo>
                <a:cubicBezTo>
                  <a:pt x="162" y="141"/>
                  <a:pt x="162" y="141"/>
                  <a:pt x="161" y="141"/>
                </a:cubicBezTo>
                <a:cubicBezTo>
                  <a:pt x="161" y="141"/>
                  <a:pt x="161" y="142"/>
                  <a:pt x="161" y="142"/>
                </a:cubicBezTo>
                <a:close/>
                <a:moveTo>
                  <a:pt x="84" y="61"/>
                </a:moveTo>
                <a:cubicBezTo>
                  <a:pt x="84" y="60"/>
                  <a:pt x="84" y="60"/>
                  <a:pt x="83" y="60"/>
                </a:cubicBezTo>
                <a:cubicBezTo>
                  <a:pt x="84" y="61"/>
                  <a:pt x="84" y="61"/>
                  <a:pt x="84" y="61"/>
                </a:cubicBezTo>
                <a:close/>
                <a:moveTo>
                  <a:pt x="95" y="245"/>
                </a:moveTo>
                <a:cubicBezTo>
                  <a:pt x="94" y="245"/>
                  <a:pt x="94" y="245"/>
                  <a:pt x="94" y="245"/>
                </a:cubicBezTo>
                <a:cubicBezTo>
                  <a:pt x="94" y="245"/>
                  <a:pt x="95" y="245"/>
                  <a:pt x="95" y="245"/>
                </a:cubicBezTo>
                <a:close/>
                <a:moveTo>
                  <a:pt x="58" y="78"/>
                </a:moveTo>
                <a:cubicBezTo>
                  <a:pt x="59" y="78"/>
                  <a:pt x="59" y="78"/>
                  <a:pt x="60" y="78"/>
                </a:cubicBezTo>
                <a:cubicBezTo>
                  <a:pt x="59" y="77"/>
                  <a:pt x="59" y="77"/>
                  <a:pt x="58" y="78"/>
                </a:cubicBezTo>
                <a:close/>
                <a:moveTo>
                  <a:pt x="124" y="71"/>
                </a:moveTo>
                <a:cubicBezTo>
                  <a:pt x="123" y="71"/>
                  <a:pt x="123" y="72"/>
                  <a:pt x="123" y="73"/>
                </a:cubicBezTo>
                <a:cubicBezTo>
                  <a:pt x="123" y="72"/>
                  <a:pt x="123" y="71"/>
                  <a:pt x="124" y="71"/>
                </a:cubicBezTo>
                <a:close/>
                <a:moveTo>
                  <a:pt x="138" y="55"/>
                </a:moveTo>
                <a:cubicBezTo>
                  <a:pt x="138" y="55"/>
                  <a:pt x="138" y="55"/>
                  <a:pt x="138" y="55"/>
                </a:cubicBezTo>
                <a:cubicBezTo>
                  <a:pt x="137" y="55"/>
                  <a:pt x="137" y="56"/>
                  <a:pt x="137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37" y="56"/>
                  <a:pt x="138" y="56"/>
                  <a:pt x="138" y="55"/>
                </a:cubicBezTo>
                <a:close/>
                <a:moveTo>
                  <a:pt x="78" y="63"/>
                </a:moveTo>
                <a:cubicBezTo>
                  <a:pt x="79" y="64"/>
                  <a:pt x="79" y="64"/>
                  <a:pt x="80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79" y="63"/>
                  <a:pt x="79" y="63"/>
                  <a:pt x="78" y="63"/>
                </a:cubicBezTo>
                <a:close/>
                <a:moveTo>
                  <a:pt x="88" y="92"/>
                </a:moveTo>
                <a:cubicBezTo>
                  <a:pt x="88" y="91"/>
                  <a:pt x="88" y="91"/>
                  <a:pt x="87" y="91"/>
                </a:cubicBezTo>
                <a:cubicBezTo>
                  <a:pt x="88" y="92"/>
                  <a:pt x="88" y="92"/>
                  <a:pt x="88" y="92"/>
                </a:cubicBezTo>
                <a:close/>
                <a:moveTo>
                  <a:pt x="123" y="113"/>
                </a:moveTo>
                <a:cubicBezTo>
                  <a:pt x="124" y="113"/>
                  <a:pt x="124" y="113"/>
                  <a:pt x="125" y="113"/>
                </a:cubicBezTo>
                <a:cubicBezTo>
                  <a:pt x="124" y="113"/>
                  <a:pt x="124" y="112"/>
                  <a:pt x="124" y="112"/>
                </a:cubicBezTo>
                <a:cubicBezTo>
                  <a:pt x="124" y="112"/>
                  <a:pt x="123" y="112"/>
                  <a:pt x="123" y="113"/>
                </a:cubicBezTo>
                <a:close/>
                <a:moveTo>
                  <a:pt x="30" y="69"/>
                </a:moveTo>
                <a:cubicBezTo>
                  <a:pt x="29" y="69"/>
                  <a:pt x="29" y="69"/>
                  <a:pt x="29" y="69"/>
                </a:cubicBezTo>
                <a:cubicBezTo>
                  <a:pt x="29" y="69"/>
                  <a:pt x="29" y="70"/>
                  <a:pt x="28" y="70"/>
                </a:cubicBezTo>
                <a:cubicBezTo>
                  <a:pt x="29" y="70"/>
                  <a:pt x="29" y="70"/>
                  <a:pt x="30" y="69"/>
                </a:cubicBezTo>
                <a:close/>
                <a:moveTo>
                  <a:pt x="153" y="35"/>
                </a:moveTo>
                <a:cubicBezTo>
                  <a:pt x="153" y="35"/>
                  <a:pt x="153" y="35"/>
                  <a:pt x="153" y="35"/>
                </a:cubicBezTo>
                <a:cubicBezTo>
                  <a:pt x="153" y="36"/>
                  <a:pt x="154" y="36"/>
                  <a:pt x="154" y="37"/>
                </a:cubicBezTo>
                <a:cubicBezTo>
                  <a:pt x="154" y="36"/>
                  <a:pt x="154" y="35"/>
                  <a:pt x="153" y="35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7"/>
                </a:cubicBezTo>
                <a:cubicBezTo>
                  <a:pt x="108" y="107"/>
                  <a:pt x="108" y="107"/>
                  <a:pt x="108" y="106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7" y="106"/>
                  <a:pt x="107" y="107"/>
                  <a:pt x="107" y="108"/>
                </a:cubicBezTo>
                <a:close/>
                <a:moveTo>
                  <a:pt x="180" y="160"/>
                </a:moveTo>
                <a:cubicBezTo>
                  <a:pt x="179" y="161"/>
                  <a:pt x="178" y="161"/>
                  <a:pt x="178" y="162"/>
                </a:cubicBezTo>
                <a:cubicBezTo>
                  <a:pt x="179" y="161"/>
                  <a:pt x="179" y="161"/>
                  <a:pt x="180" y="160"/>
                </a:cubicBezTo>
                <a:close/>
                <a:moveTo>
                  <a:pt x="132" y="247"/>
                </a:moveTo>
                <a:cubicBezTo>
                  <a:pt x="132" y="247"/>
                  <a:pt x="132" y="247"/>
                  <a:pt x="133" y="247"/>
                </a:cubicBezTo>
                <a:cubicBezTo>
                  <a:pt x="132" y="247"/>
                  <a:pt x="131" y="247"/>
                  <a:pt x="130" y="247"/>
                </a:cubicBezTo>
                <a:cubicBezTo>
                  <a:pt x="130" y="247"/>
                  <a:pt x="130" y="247"/>
                  <a:pt x="130" y="247"/>
                </a:cubicBezTo>
                <a:cubicBezTo>
                  <a:pt x="131" y="247"/>
                  <a:pt x="132" y="247"/>
                  <a:pt x="132" y="247"/>
                </a:cubicBezTo>
                <a:close/>
                <a:moveTo>
                  <a:pt x="98" y="239"/>
                </a:moveTo>
                <a:cubicBezTo>
                  <a:pt x="97" y="239"/>
                  <a:pt x="97" y="239"/>
                  <a:pt x="96" y="239"/>
                </a:cubicBezTo>
                <a:cubicBezTo>
                  <a:pt x="96" y="239"/>
                  <a:pt x="96" y="239"/>
                  <a:pt x="97" y="240"/>
                </a:cubicBezTo>
                <a:cubicBezTo>
                  <a:pt x="97" y="239"/>
                  <a:pt x="97" y="239"/>
                  <a:pt x="98" y="239"/>
                </a:cubicBezTo>
                <a:close/>
                <a:moveTo>
                  <a:pt x="136" y="121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7" y="122"/>
                  <a:pt x="137" y="122"/>
                  <a:pt x="138" y="122"/>
                </a:cubicBezTo>
                <a:cubicBezTo>
                  <a:pt x="137" y="122"/>
                  <a:pt x="137" y="122"/>
                  <a:pt x="136" y="121"/>
                </a:cubicBezTo>
                <a:close/>
                <a:moveTo>
                  <a:pt x="50" y="81"/>
                </a:moveTo>
                <a:cubicBezTo>
                  <a:pt x="49" y="82"/>
                  <a:pt x="49" y="82"/>
                  <a:pt x="49" y="82"/>
                </a:cubicBezTo>
                <a:cubicBezTo>
                  <a:pt x="50" y="82"/>
                  <a:pt x="50" y="82"/>
                  <a:pt x="51" y="83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0" y="82"/>
                  <a:pt x="50" y="81"/>
                </a:cubicBezTo>
                <a:close/>
                <a:moveTo>
                  <a:pt x="53" y="93"/>
                </a:moveTo>
                <a:cubicBezTo>
                  <a:pt x="53" y="93"/>
                  <a:pt x="54" y="94"/>
                  <a:pt x="55" y="94"/>
                </a:cubicBezTo>
                <a:cubicBezTo>
                  <a:pt x="55" y="94"/>
                  <a:pt x="55" y="94"/>
                  <a:pt x="55" y="93"/>
                </a:cubicBezTo>
                <a:cubicBezTo>
                  <a:pt x="54" y="93"/>
                  <a:pt x="53" y="93"/>
                  <a:pt x="53" y="93"/>
                </a:cubicBezTo>
                <a:close/>
                <a:moveTo>
                  <a:pt x="69" y="44"/>
                </a:moveTo>
                <a:cubicBezTo>
                  <a:pt x="69" y="44"/>
                  <a:pt x="68" y="44"/>
                  <a:pt x="68" y="44"/>
                </a:cubicBezTo>
                <a:cubicBezTo>
                  <a:pt x="68" y="45"/>
                  <a:pt x="69" y="45"/>
                  <a:pt x="69" y="45"/>
                </a:cubicBezTo>
                <a:cubicBezTo>
                  <a:pt x="69" y="45"/>
                  <a:pt x="69" y="44"/>
                  <a:pt x="69" y="44"/>
                </a:cubicBezTo>
                <a:close/>
                <a:moveTo>
                  <a:pt x="116" y="203"/>
                </a:moveTo>
                <a:cubicBezTo>
                  <a:pt x="116" y="203"/>
                  <a:pt x="116" y="203"/>
                  <a:pt x="116" y="203"/>
                </a:cubicBezTo>
                <a:cubicBezTo>
                  <a:pt x="116" y="204"/>
                  <a:pt x="116" y="205"/>
                  <a:pt x="116" y="206"/>
                </a:cubicBezTo>
                <a:cubicBezTo>
                  <a:pt x="116" y="206"/>
                  <a:pt x="116" y="206"/>
                  <a:pt x="116" y="206"/>
                </a:cubicBezTo>
                <a:cubicBezTo>
                  <a:pt x="116" y="205"/>
                  <a:pt x="116" y="204"/>
                  <a:pt x="116" y="203"/>
                </a:cubicBezTo>
                <a:close/>
                <a:moveTo>
                  <a:pt x="107" y="196"/>
                </a:moveTo>
                <a:cubicBezTo>
                  <a:pt x="107" y="195"/>
                  <a:pt x="107" y="195"/>
                  <a:pt x="107" y="195"/>
                </a:cubicBezTo>
                <a:cubicBezTo>
                  <a:pt x="106" y="195"/>
                  <a:pt x="106" y="195"/>
                  <a:pt x="106" y="196"/>
                </a:cubicBezTo>
                <a:cubicBezTo>
                  <a:pt x="106" y="196"/>
                  <a:pt x="106" y="196"/>
                  <a:pt x="107" y="196"/>
                </a:cubicBezTo>
                <a:close/>
                <a:moveTo>
                  <a:pt x="105" y="131"/>
                </a:moveTo>
                <a:cubicBezTo>
                  <a:pt x="106" y="130"/>
                  <a:pt x="106" y="130"/>
                  <a:pt x="106" y="129"/>
                </a:cubicBezTo>
                <a:cubicBezTo>
                  <a:pt x="106" y="129"/>
                  <a:pt x="106" y="130"/>
                  <a:pt x="105" y="131"/>
                </a:cubicBezTo>
                <a:close/>
                <a:moveTo>
                  <a:pt x="165" y="158"/>
                </a:moveTo>
                <a:cubicBezTo>
                  <a:pt x="164" y="158"/>
                  <a:pt x="164" y="158"/>
                  <a:pt x="163" y="158"/>
                </a:cubicBezTo>
                <a:cubicBezTo>
                  <a:pt x="164" y="158"/>
                  <a:pt x="164" y="158"/>
                  <a:pt x="165" y="158"/>
                </a:cubicBezTo>
                <a:close/>
                <a:moveTo>
                  <a:pt x="112" y="99"/>
                </a:moveTo>
                <a:cubicBezTo>
                  <a:pt x="112" y="99"/>
                  <a:pt x="112" y="99"/>
                  <a:pt x="112" y="99"/>
                </a:cubicBezTo>
                <a:cubicBezTo>
                  <a:pt x="113" y="99"/>
                  <a:pt x="113" y="99"/>
                  <a:pt x="114" y="99"/>
                </a:cubicBezTo>
                <a:cubicBezTo>
                  <a:pt x="114" y="99"/>
                  <a:pt x="114" y="99"/>
                  <a:pt x="114" y="99"/>
                </a:cubicBezTo>
                <a:cubicBezTo>
                  <a:pt x="114" y="99"/>
                  <a:pt x="113" y="98"/>
                  <a:pt x="112" y="99"/>
                </a:cubicBezTo>
                <a:close/>
                <a:moveTo>
                  <a:pt x="147" y="149"/>
                </a:moveTo>
                <a:cubicBezTo>
                  <a:pt x="148" y="150"/>
                  <a:pt x="148" y="150"/>
                  <a:pt x="149" y="150"/>
                </a:cubicBezTo>
                <a:cubicBezTo>
                  <a:pt x="148" y="149"/>
                  <a:pt x="148" y="149"/>
                  <a:pt x="147" y="149"/>
                </a:cubicBezTo>
                <a:close/>
                <a:moveTo>
                  <a:pt x="90" y="250"/>
                </a:moveTo>
                <a:cubicBezTo>
                  <a:pt x="90" y="249"/>
                  <a:pt x="90" y="249"/>
                  <a:pt x="89" y="250"/>
                </a:cubicBezTo>
                <a:cubicBezTo>
                  <a:pt x="89" y="250"/>
                  <a:pt x="90" y="250"/>
                  <a:pt x="90" y="250"/>
                </a:cubicBezTo>
                <a:close/>
                <a:moveTo>
                  <a:pt x="106" y="187"/>
                </a:moveTo>
                <a:cubicBezTo>
                  <a:pt x="106" y="187"/>
                  <a:pt x="107" y="187"/>
                  <a:pt x="107" y="186"/>
                </a:cubicBezTo>
                <a:cubicBezTo>
                  <a:pt x="107" y="186"/>
                  <a:pt x="106" y="186"/>
                  <a:pt x="106" y="186"/>
                </a:cubicBezTo>
                <a:cubicBezTo>
                  <a:pt x="106" y="186"/>
                  <a:pt x="106" y="186"/>
                  <a:pt x="106" y="187"/>
                </a:cubicBezTo>
                <a:close/>
                <a:moveTo>
                  <a:pt x="78" y="244"/>
                </a:moveTo>
                <a:cubicBezTo>
                  <a:pt x="78" y="244"/>
                  <a:pt x="78" y="244"/>
                  <a:pt x="78" y="243"/>
                </a:cubicBezTo>
                <a:cubicBezTo>
                  <a:pt x="78" y="243"/>
                  <a:pt x="78" y="244"/>
                  <a:pt x="78" y="244"/>
                </a:cubicBezTo>
                <a:close/>
                <a:moveTo>
                  <a:pt x="72" y="188"/>
                </a:moveTo>
                <a:cubicBezTo>
                  <a:pt x="73" y="188"/>
                  <a:pt x="73" y="188"/>
                  <a:pt x="74" y="188"/>
                </a:cubicBezTo>
                <a:cubicBezTo>
                  <a:pt x="74" y="188"/>
                  <a:pt x="74" y="188"/>
                  <a:pt x="74" y="188"/>
                </a:cubicBezTo>
                <a:cubicBezTo>
                  <a:pt x="73" y="188"/>
                  <a:pt x="73" y="187"/>
                  <a:pt x="73" y="187"/>
                </a:cubicBezTo>
                <a:cubicBezTo>
                  <a:pt x="72" y="188"/>
                  <a:pt x="72" y="188"/>
                  <a:pt x="72" y="188"/>
                </a:cubicBezTo>
                <a:close/>
                <a:moveTo>
                  <a:pt x="32" y="79"/>
                </a:moveTo>
                <a:cubicBezTo>
                  <a:pt x="33" y="80"/>
                  <a:pt x="33" y="80"/>
                  <a:pt x="34" y="80"/>
                </a:cubicBezTo>
                <a:cubicBezTo>
                  <a:pt x="33" y="80"/>
                  <a:pt x="33" y="79"/>
                  <a:pt x="32" y="79"/>
                </a:cubicBezTo>
                <a:close/>
                <a:moveTo>
                  <a:pt x="76" y="132"/>
                </a:moveTo>
                <a:cubicBezTo>
                  <a:pt x="76" y="132"/>
                  <a:pt x="76" y="132"/>
                  <a:pt x="76" y="132"/>
                </a:cubicBezTo>
                <a:cubicBezTo>
                  <a:pt x="76" y="132"/>
                  <a:pt x="77" y="132"/>
                  <a:pt x="77" y="131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77" y="131"/>
                  <a:pt x="76" y="132"/>
                  <a:pt x="76" y="132"/>
                </a:cubicBezTo>
                <a:close/>
                <a:moveTo>
                  <a:pt x="101" y="124"/>
                </a:moveTo>
                <a:cubicBezTo>
                  <a:pt x="100" y="124"/>
                  <a:pt x="100" y="124"/>
                  <a:pt x="100" y="125"/>
                </a:cubicBezTo>
                <a:cubicBezTo>
                  <a:pt x="100" y="125"/>
                  <a:pt x="100" y="125"/>
                  <a:pt x="100" y="125"/>
                </a:cubicBezTo>
                <a:cubicBezTo>
                  <a:pt x="100" y="125"/>
                  <a:pt x="100" y="124"/>
                  <a:pt x="101" y="124"/>
                </a:cubicBezTo>
                <a:close/>
                <a:moveTo>
                  <a:pt x="136" y="34"/>
                </a:moveTo>
                <a:cubicBezTo>
                  <a:pt x="136" y="34"/>
                  <a:pt x="136" y="34"/>
                  <a:pt x="136" y="34"/>
                </a:cubicBezTo>
                <a:cubicBezTo>
                  <a:pt x="136" y="34"/>
                  <a:pt x="136" y="34"/>
                  <a:pt x="137" y="34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6" y="34"/>
                  <a:pt x="136" y="34"/>
                  <a:pt x="136" y="34"/>
                </a:cubicBezTo>
                <a:close/>
                <a:moveTo>
                  <a:pt x="113" y="194"/>
                </a:moveTo>
                <a:cubicBezTo>
                  <a:pt x="113" y="194"/>
                  <a:pt x="113" y="194"/>
                  <a:pt x="113" y="194"/>
                </a:cubicBezTo>
                <a:cubicBezTo>
                  <a:pt x="113" y="193"/>
                  <a:pt x="113" y="192"/>
                  <a:pt x="113" y="192"/>
                </a:cubicBezTo>
                <a:cubicBezTo>
                  <a:pt x="113" y="192"/>
                  <a:pt x="113" y="192"/>
                  <a:pt x="113" y="192"/>
                </a:cubicBezTo>
                <a:cubicBezTo>
                  <a:pt x="113" y="192"/>
                  <a:pt x="113" y="193"/>
                  <a:pt x="113" y="194"/>
                </a:cubicBezTo>
                <a:close/>
                <a:moveTo>
                  <a:pt x="184" y="144"/>
                </a:moveTo>
                <a:cubicBezTo>
                  <a:pt x="184" y="144"/>
                  <a:pt x="185" y="144"/>
                  <a:pt x="185" y="144"/>
                </a:cubicBezTo>
                <a:cubicBezTo>
                  <a:pt x="185" y="144"/>
                  <a:pt x="185" y="143"/>
                  <a:pt x="186" y="143"/>
                </a:cubicBezTo>
                <a:cubicBezTo>
                  <a:pt x="186" y="143"/>
                  <a:pt x="185" y="143"/>
                  <a:pt x="185" y="143"/>
                </a:cubicBezTo>
                <a:cubicBezTo>
                  <a:pt x="185" y="143"/>
                  <a:pt x="185" y="144"/>
                  <a:pt x="184" y="144"/>
                </a:cubicBezTo>
                <a:close/>
                <a:moveTo>
                  <a:pt x="40" y="84"/>
                </a:moveTo>
                <a:cubicBezTo>
                  <a:pt x="40" y="84"/>
                  <a:pt x="40" y="84"/>
                  <a:pt x="40" y="84"/>
                </a:cubicBezTo>
                <a:cubicBezTo>
                  <a:pt x="39" y="84"/>
                  <a:pt x="39" y="83"/>
                  <a:pt x="38" y="84"/>
                </a:cubicBezTo>
                <a:cubicBezTo>
                  <a:pt x="39" y="84"/>
                  <a:pt x="39" y="84"/>
                  <a:pt x="40" y="84"/>
                </a:cubicBezTo>
                <a:close/>
                <a:moveTo>
                  <a:pt x="111" y="213"/>
                </a:moveTo>
                <a:cubicBezTo>
                  <a:pt x="111" y="212"/>
                  <a:pt x="111" y="212"/>
                  <a:pt x="111" y="212"/>
                </a:cubicBezTo>
                <a:cubicBezTo>
                  <a:pt x="111" y="212"/>
                  <a:pt x="111" y="212"/>
                  <a:pt x="110" y="212"/>
                </a:cubicBezTo>
                <a:cubicBezTo>
                  <a:pt x="110" y="212"/>
                  <a:pt x="110" y="213"/>
                  <a:pt x="111" y="213"/>
                </a:cubicBezTo>
                <a:close/>
                <a:moveTo>
                  <a:pt x="71" y="249"/>
                </a:moveTo>
                <a:cubicBezTo>
                  <a:pt x="72" y="249"/>
                  <a:pt x="72" y="250"/>
                  <a:pt x="72" y="250"/>
                </a:cubicBezTo>
                <a:cubicBezTo>
                  <a:pt x="72" y="249"/>
                  <a:pt x="72" y="249"/>
                  <a:pt x="71" y="249"/>
                </a:cubicBezTo>
                <a:close/>
                <a:moveTo>
                  <a:pt x="132" y="68"/>
                </a:moveTo>
                <a:cubicBezTo>
                  <a:pt x="132" y="68"/>
                  <a:pt x="132" y="68"/>
                  <a:pt x="131" y="68"/>
                </a:cubicBezTo>
                <a:cubicBezTo>
                  <a:pt x="131" y="68"/>
                  <a:pt x="131" y="69"/>
                  <a:pt x="131" y="69"/>
                </a:cubicBezTo>
                <a:cubicBezTo>
                  <a:pt x="131" y="69"/>
                  <a:pt x="132" y="69"/>
                  <a:pt x="132" y="68"/>
                </a:cubicBezTo>
                <a:close/>
                <a:moveTo>
                  <a:pt x="133" y="44"/>
                </a:moveTo>
                <a:cubicBezTo>
                  <a:pt x="133" y="44"/>
                  <a:pt x="132" y="45"/>
                  <a:pt x="133" y="45"/>
                </a:cubicBezTo>
                <a:cubicBezTo>
                  <a:pt x="133" y="45"/>
                  <a:pt x="133" y="44"/>
                  <a:pt x="133" y="44"/>
                </a:cubicBezTo>
                <a:close/>
                <a:moveTo>
                  <a:pt x="141" y="149"/>
                </a:moveTo>
                <a:cubicBezTo>
                  <a:pt x="141" y="150"/>
                  <a:pt x="141" y="150"/>
                  <a:pt x="142" y="150"/>
                </a:cubicBezTo>
                <a:cubicBezTo>
                  <a:pt x="142" y="150"/>
                  <a:pt x="141" y="150"/>
                  <a:pt x="141" y="149"/>
                </a:cubicBezTo>
                <a:close/>
                <a:moveTo>
                  <a:pt x="139" y="67"/>
                </a:moveTo>
                <a:cubicBezTo>
                  <a:pt x="140" y="67"/>
                  <a:pt x="140" y="66"/>
                  <a:pt x="140" y="65"/>
                </a:cubicBezTo>
                <a:cubicBezTo>
                  <a:pt x="139" y="66"/>
                  <a:pt x="139" y="66"/>
                  <a:pt x="139" y="67"/>
                </a:cubicBezTo>
                <a:close/>
                <a:moveTo>
                  <a:pt x="77" y="249"/>
                </a:moveTo>
                <a:cubicBezTo>
                  <a:pt x="77" y="249"/>
                  <a:pt x="77" y="250"/>
                  <a:pt x="78" y="249"/>
                </a:cubicBezTo>
                <a:cubicBezTo>
                  <a:pt x="77" y="249"/>
                  <a:pt x="77" y="248"/>
                  <a:pt x="77" y="249"/>
                </a:cubicBezTo>
                <a:close/>
                <a:moveTo>
                  <a:pt x="108" y="102"/>
                </a:moveTo>
                <a:cubicBezTo>
                  <a:pt x="107" y="102"/>
                  <a:pt x="107" y="103"/>
                  <a:pt x="107" y="103"/>
                </a:cubicBezTo>
                <a:cubicBezTo>
                  <a:pt x="108" y="103"/>
                  <a:pt x="108" y="103"/>
                  <a:pt x="108" y="102"/>
                </a:cubicBezTo>
                <a:close/>
                <a:moveTo>
                  <a:pt x="145" y="143"/>
                </a:moveTo>
                <a:cubicBezTo>
                  <a:pt x="144" y="142"/>
                  <a:pt x="144" y="142"/>
                  <a:pt x="144" y="142"/>
                </a:cubicBezTo>
                <a:cubicBezTo>
                  <a:pt x="144" y="142"/>
                  <a:pt x="144" y="143"/>
                  <a:pt x="145" y="143"/>
                </a:cubicBezTo>
                <a:close/>
                <a:moveTo>
                  <a:pt x="78" y="187"/>
                </a:moveTo>
                <a:cubicBezTo>
                  <a:pt x="78" y="187"/>
                  <a:pt x="78" y="187"/>
                  <a:pt x="79" y="187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79" y="186"/>
                  <a:pt x="79" y="186"/>
                  <a:pt x="79" y="186"/>
                </a:cubicBezTo>
                <a:cubicBezTo>
                  <a:pt x="78" y="186"/>
                  <a:pt x="78" y="186"/>
                  <a:pt x="78" y="187"/>
                </a:cubicBezTo>
                <a:close/>
                <a:moveTo>
                  <a:pt x="126" y="257"/>
                </a:moveTo>
                <a:cubicBezTo>
                  <a:pt x="125" y="256"/>
                  <a:pt x="125" y="256"/>
                  <a:pt x="125" y="257"/>
                </a:cubicBezTo>
                <a:cubicBezTo>
                  <a:pt x="125" y="257"/>
                  <a:pt x="125" y="257"/>
                  <a:pt x="125" y="257"/>
                </a:cubicBezTo>
                <a:cubicBezTo>
                  <a:pt x="125" y="257"/>
                  <a:pt x="125" y="257"/>
                  <a:pt x="125" y="257"/>
                </a:cubicBezTo>
                <a:cubicBezTo>
                  <a:pt x="125" y="257"/>
                  <a:pt x="125" y="257"/>
                  <a:pt x="126" y="257"/>
                </a:cubicBezTo>
                <a:close/>
                <a:moveTo>
                  <a:pt x="79" y="246"/>
                </a:moveTo>
                <a:cubicBezTo>
                  <a:pt x="79" y="246"/>
                  <a:pt x="79" y="246"/>
                  <a:pt x="78" y="246"/>
                </a:cubicBezTo>
                <a:cubicBezTo>
                  <a:pt x="79" y="247"/>
                  <a:pt x="79" y="246"/>
                  <a:pt x="79" y="246"/>
                </a:cubicBezTo>
                <a:close/>
                <a:moveTo>
                  <a:pt x="107" y="244"/>
                </a:moveTo>
                <a:cubicBezTo>
                  <a:pt x="108" y="244"/>
                  <a:pt x="108" y="244"/>
                  <a:pt x="108" y="244"/>
                </a:cubicBezTo>
                <a:cubicBezTo>
                  <a:pt x="108" y="244"/>
                  <a:pt x="107" y="244"/>
                  <a:pt x="107" y="244"/>
                </a:cubicBezTo>
                <a:close/>
                <a:moveTo>
                  <a:pt x="106" y="193"/>
                </a:moveTo>
                <a:cubicBezTo>
                  <a:pt x="107" y="192"/>
                  <a:pt x="107" y="192"/>
                  <a:pt x="106" y="191"/>
                </a:cubicBezTo>
                <a:cubicBezTo>
                  <a:pt x="106" y="192"/>
                  <a:pt x="106" y="192"/>
                  <a:pt x="106" y="193"/>
                </a:cubicBezTo>
                <a:close/>
                <a:moveTo>
                  <a:pt x="79" y="248"/>
                </a:moveTo>
                <a:cubicBezTo>
                  <a:pt x="79" y="249"/>
                  <a:pt x="79" y="249"/>
                  <a:pt x="80" y="249"/>
                </a:cubicBezTo>
                <a:cubicBezTo>
                  <a:pt x="80" y="248"/>
                  <a:pt x="80" y="248"/>
                  <a:pt x="79" y="248"/>
                </a:cubicBezTo>
                <a:close/>
                <a:moveTo>
                  <a:pt x="126" y="137"/>
                </a:moveTo>
                <a:cubicBezTo>
                  <a:pt x="126" y="138"/>
                  <a:pt x="126" y="138"/>
                  <a:pt x="127" y="138"/>
                </a:cubicBezTo>
                <a:cubicBezTo>
                  <a:pt x="127" y="138"/>
                  <a:pt x="126" y="137"/>
                  <a:pt x="126" y="137"/>
                </a:cubicBezTo>
                <a:close/>
                <a:moveTo>
                  <a:pt x="155" y="164"/>
                </a:moveTo>
                <a:cubicBezTo>
                  <a:pt x="155" y="164"/>
                  <a:pt x="155" y="163"/>
                  <a:pt x="154" y="164"/>
                </a:cubicBezTo>
                <a:cubicBezTo>
                  <a:pt x="154" y="164"/>
                  <a:pt x="155" y="164"/>
                  <a:pt x="155" y="164"/>
                </a:cubicBezTo>
                <a:close/>
                <a:moveTo>
                  <a:pt x="170" y="49"/>
                </a:moveTo>
                <a:cubicBezTo>
                  <a:pt x="170" y="49"/>
                  <a:pt x="170" y="49"/>
                  <a:pt x="169" y="50"/>
                </a:cubicBezTo>
                <a:cubicBezTo>
                  <a:pt x="169" y="50"/>
                  <a:pt x="170" y="50"/>
                  <a:pt x="170" y="50"/>
                </a:cubicBezTo>
                <a:cubicBezTo>
                  <a:pt x="170" y="50"/>
                  <a:pt x="170" y="49"/>
                  <a:pt x="170" y="49"/>
                </a:cubicBezTo>
                <a:cubicBezTo>
                  <a:pt x="170" y="49"/>
                  <a:pt x="170" y="49"/>
                  <a:pt x="170" y="49"/>
                </a:cubicBezTo>
                <a:close/>
                <a:moveTo>
                  <a:pt x="40" y="265"/>
                </a:moveTo>
                <a:cubicBezTo>
                  <a:pt x="40" y="265"/>
                  <a:pt x="40" y="264"/>
                  <a:pt x="40" y="264"/>
                </a:cubicBezTo>
                <a:cubicBezTo>
                  <a:pt x="40" y="264"/>
                  <a:pt x="40" y="265"/>
                  <a:pt x="40" y="265"/>
                </a:cubicBezTo>
                <a:close/>
                <a:moveTo>
                  <a:pt x="177" y="147"/>
                </a:moveTo>
                <a:cubicBezTo>
                  <a:pt x="177" y="147"/>
                  <a:pt x="177" y="147"/>
                  <a:pt x="178" y="146"/>
                </a:cubicBezTo>
                <a:cubicBezTo>
                  <a:pt x="177" y="146"/>
                  <a:pt x="177" y="146"/>
                  <a:pt x="177" y="147"/>
                </a:cubicBezTo>
                <a:close/>
                <a:moveTo>
                  <a:pt x="115" y="252"/>
                </a:moveTo>
                <a:cubicBezTo>
                  <a:pt x="114" y="252"/>
                  <a:pt x="114" y="251"/>
                  <a:pt x="114" y="252"/>
                </a:cubicBezTo>
                <a:cubicBezTo>
                  <a:pt x="114" y="252"/>
                  <a:pt x="114" y="252"/>
                  <a:pt x="115" y="252"/>
                </a:cubicBezTo>
                <a:close/>
                <a:moveTo>
                  <a:pt x="53" y="83"/>
                </a:moveTo>
                <a:cubicBezTo>
                  <a:pt x="53" y="84"/>
                  <a:pt x="53" y="84"/>
                  <a:pt x="53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84"/>
                  <a:pt x="53" y="84"/>
                  <a:pt x="53" y="83"/>
                </a:cubicBezTo>
                <a:cubicBezTo>
                  <a:pt x="53" y="83"/>
                  <a:pt x="53" y="83"/>
                  <a:pt x="53" y="83"/>
                </a:cubicBezTo>
                <a:close/>
                <a:moveTo>
                  <a:pt x="110" y="137"/>
                </a:moveTo>
                <a:cubicBezTo>
                  <a:pt x="110" y="137"/>
                  <a:pt x="110" y="137"/>
                  <a:pt x="110" y="137"/>
                </a:cubicBezTo>
                <a:cubicBezTo>
                  <a:pt x="110" y="137"/>
                  <a:pt x="110" y="137"/>
                  <a:pt x="111" y="136"/>
                </a:cubicBezTo>
                <a:cubicBezTo>
                  <a:pt x="110" y="137"/>
                  <a:pt x="110" y="137"/>
                  <a:pt x="110" y="137"/>
                </a:cubicBezTo>
                <a:close/>
                <a:moveTo>
                  <a:pt x="191" y="139"/>
                </a:moveTo>
                <a:cubicBezTo>
                  <a:pt x="190" y="138"/>
                  <a:pt x="190" y="138"/>
                  <a:pt x="190" y="138"/>
                </a:cubicBezTo>
                <a:cubicBezTo>
                  <a:pt x="190" y="138"/>
                  <a:pt x="190" y="138"/>
                  <a:pt x="190" y="139"/>
                </a:cubicBezTo>
                <a:cubicBezTo>
                  <a:pt x="190" y="139"/>
                  <a:pt x="190" y="139"/>
                  <a:pt x="191" y="139"/>
                </a:cubicBezTo>
                <a:close/>
                <a:moveTo>
                  <a:pt x="75" y="261"/>
                </a:moveTo>
                <a:cubicBezTo>
                  <a:pt x="75" y="261"/>
                  <a:pt x="75" y="261"/>
                  <a:pt x="75" y="261"/>
                </a:cubicBezTo>
                <a:cubicBezTo>
                  <a:pt x="75" y="260"/>
                  <a:pt x="74" y="260"/>
                  <a:pt x="74" y="260"/>
                </a:cubicBezTo>
                <a:cubicBezTo>
                  <a:pt x="74" y="260"/>
                  <a:pt x="74" y="260"/>
                  <a:pt x="74" y="261"/>
                </a:cubicBezTo>
                <a:cubicBezTo>
                  <a:pt x="74" y="261"/>
                  <a:pt x="75" y="261"/>
                  <a:pt x="75" y="261"/>
                </a:cubicBezTo>
                <a:close/>
                <a:moveTo>
                  <a:pt x="115" y="109"/>
                </a:moveTo>
                <a:cubicBezTo>
                  <a:pt x="115" y="109"/>
                  <a:pt x="115" y="109"/>
                  <a:pt x="115" y="110"/>
                </a:cubicBezTo>
                <a:cubicBezTo>
                  <a:pt x="115" y="110"/>
                  <a:pt x="115" y="109"/>
                  <a:pt x="115" y="109"/>
                </a:cubicBezTo>
                <a:close/>
                <a:moveTo>
                  <a:pt x="152" y="63"/>
                </a:move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2"/>
                </a:cubicBezTo>
                <a:cubicBezTo>
                  <a:pt x="152" y="63"/>
                  <a:pt x="152" y="63"/>
                  <a:pt x="152" y="63"/>
                </a:cubicBezTo>
                <a:close/>
                <a:moveTo>
                  <a:pt x="123" y="142"/>
                </a:moveTo>
                <a:cubicBezTo>
                  <a:pt x="123" y="142"/>
                  <a:pt x="123" y="142"/>
                  <a:pt x="123" y="142"/>
                </a:cubicBezTo>
                <a:cubicBezTo>
                  <a:pt x="122" y="142"/>
                  <a:pt x="122" y="142"/>
                  <a:pt x="121" y="142"/>
                </a:cubicBezTo>
                <a:cubicBezTo>
                  <a:pt x="121" y="142"/>
                  <a:pt x="121" y="142"/>
                  <a:pt x="121" y="142"/>
                </a:cubicBezTo>
                <a:cubicBezTo>
                  <a:pt x="122" y="142"/>
                  <a:pt x="122" y="142"/>
                  <a:pt x="123" y="142"/>
                </a:cubicBezTo>
                <a:close/>
                <a:moveTo>
                  <a:pt x="150" y="136"/>
                </a:moveTo>
                <a:cubicBezTo>
                  <a:pt x="151" y="135"/>
                  <a:pt x="151" y="135"/>
                  <a:pt x="151" y="135"/>
                </a:cubicBezTo>
                <a:cubicBezTo>
                  <a:pt x="150" y="135"/>
                  <a:pt x="150" y="135"/>
                  <a:pt x="150" y="135"/>
                </a:cubicBezTo>
                <a:cubicBezTo>
                  <a:pt x="150" y="135"/>
                  <a:pt x="150" y="135"/>
                  <a:pt x="150" y="136"/>
                </a:cubicBezTo>
                <a:close/>
                <a:moveTo>
                  <a:pt x="87" y="252"/>
                </a:moveTo>
                <a:cubicBezTo>
                  <a:pt x="88" y="252"/>
                  <a:pt x="88" y="252"/>
                  <a:pt x="88" y="252"/>
                </a:cubicBezTo>
                <a:cubicBezTo>
                  <a:pt x="88" y="252"/>
                  <a:pt x="88" y="252"/>
                  <a:pt x="87" y="252"/>
                </a:cubicBezTo>
                <a:close/>
                <a:moveTo>
                  <a:pt x="64" y="165"/>
                </a:moveTo>
                <a:cubicBezTo>
                  <a:pt x="64" y="165"/>
                  <a:pt x="64" y="165"/>
                  <a:pt x="64" y="165"/>
                </a:cubicBezTo>
                <a:cubicBezTo>
                  <a:pt x="64" y="166"/>
                  <a:pt x="64" y="166"/>
                  <a:pt x="64" y="167"/>
                </a:cubicBezTo>
                <a:cubicBezTo>
                  <a:pt x="64" y="167"/>
                  <a:pt x="64" y="167"/>
                  <a:pt x="64" y="167"/>
                </a:cubicBezTo>
                <a:cubicBezTo>
                  <a:pt x="64" y="166"/>
                  <a:pt x="64" y="166"/>
                  <a:pt x="64" y="165"/>
                </a:cubicBezTo>
                <a:close/>
                <a:moveTo>
                  <a:pt x="82" y="169"/>
                </a:moveTo>
                <a:cubicBezTo>
                  <a:pt x="82" y="169"/>
                  <a:pt x="82" y="169"/>
                  <a:pt x="82" y="169"/>
                </a:cubicBezTo>
                <a:cubicBezTo>
                  <a:pt x="82" y="169"/>
                  <a:pt x="82" y="169"/>
                  <a:pt x="82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9"/>
                  <a:pt x="82" y="169"/>
                  <a:pt x="82" y="169"/>
                </a:cubicBezTo>
                <a:close/>
                <a:moveTo>
                  <a:pt x="143" y="245"/>
                </a:moveTo>
                <a:cubicBezTo>
                  <a:pt x="143" y="245"/>
                  <a:pt x="143" y="245"/>
                  <a:pt x="143" y="245"/>
                </a:cubicBezTo>
                <a:cubicBezTo>
                  <a:pt x="142" y="245"/>
                  <a:pt x="142" y="245"/>
                  <a:pt x="141" y="245"/>
                </a:cubicBezTo>
                <a:cubicBezTo>
                  <a:pt x="141" y="245"/>
                  <a:pt x="141" y="245"/>
                  <a:pt x="141" y="245"/>
                </a:cubicBezTo>
                <a:cubicBezTo>
                  <a:pt x="142" y="245"/>
                  <a:pt x="142" y="245"/>
                  <a:pt x="143" y="245"/>
                </a:cubicBezTo>
                <a:close/>
                <a:moveTo>
                  <a:pt x="138" y="80"/>
                </a:moveTo>
                <a:cubicBezTo>
                  <a:pt x="138" y="79"/>
                  <a:pt x="139" y="79"/>
                  <a:pt x="139" y="79"/>
                </a:cubicBezTo>
                <a:cubicBezTo>
                  <a:pt x="138" y="79"/>
                  <a:pt x="138" y="79"/>
                  <a:pt x="138" y="80"/>
                </a:cubicBezTo>
                <a:close/>
                <a:moveTo>
                  <a:pt x="110" y="210"/>
                </a:moveTo>
                <a:cubicBezTo>
                  <a:pt x="110" y="210"/>
                  <a:pt x="110" y="210"/>
                  <a:pt x="110" y="210"/>
                </a:cubicBezTo>
                <a:cubicBezTo>
                  <a:pt x="110" y="210"/>
                  <a:pt x="110" y="210"/>
                  <a:pt x="111" y="210"/>
                </a:cubicBezTo>
                <a:cubicBezTo>
                  <a:pt x="110" y="210"/>
                  <a:pt x="110" y="210"/>
                  <a:pt x="110" y="210"/>
                </a:cubicBezTo>
                <a:close/>
                <a:moveTo>
                  <a:pt x="118" y="120"/>
                </a:moveTo>
                <a:cubicBezTo>
                  <a:pt x="119" y="120"/>
                  <a:pt x="119" y="120"/>
                  <a:pt x="119" y="120"/>
                </a:cubicBezTo>
                <a:cubicBezTo>
                  <a:pt x="119" y="120"/>
                  <a:pt x="119" y="120"/>
                  <a:pt x="119" y="120"/>
                </a:cubicBezTo>
                <a:cubicBezTo>
                  <a:pt x="119" y="120"/>
                  <a:pt x="118" y="120"/>
                  <a:pt x="118" y="120"/>
                </a:cubicBezTo>
                <a:close/>
                <a:moveTo>
                  <a:pt x="100" y="242"/>
                </a:moveTo>
                <a:cubicBezTo>
                  <a:pt x="100" y="242"/>
                  <a:pt x="100" y="242"/>
                  <a:pt x="100" y="242"/>
                </a:cubicBezTo>
                <a:cubicBezTo>
                  <a:pt x="101" y="242"/>
                  <a:pt x="101" y="242"/>
                  <a:pt x="101" y="242"/>
                </a:cubicBezTo>
                <a:cubicBezTo>
                  <a:pt x="101" y="242"/>
                  <a:pt x="101" y="242"/>
                  <a:pt x="100" y="242"/>
                </a:cubicBezTo>
                <a:close/>
                <a:moveTo>
                  <a:pt x="97" y="110"/>
                </a:moveTo>
                <a:cubicBezTo>
                  <a:pt x="97" y="111"/>
                  <a:pt x="97" y="111"/>
                  <a:pt x="98" y="111"/>
                </a:cubicBezTo>
                <a:cubicBezTo>
                  <a:pt x="98" y="111"/>
                  <a:pt x="98" y="111"/>
                  <a:pt x="97" y="110"/>
                </a:cubicBezTo>
                <a:close/>
                <a:moveTo>
                  <a:pt x="136" y="39"/>
                </a:moveTo>
                <a:cubicBezTo>
                  <a:pt x="136" y="39"/>
                  <a:pt x="136" y="39"/>
                  <a:pt x="136" y="38"/>
                </a:cubicBezTo>
                <a:cubicBezTo>
                  <a:pt x="136" y="39"/>
                  <a:pt x="136" y="39"/>
                  <a:pt x="136" y="39"/>
                </a:cubicBezTo>
                <a:close/>
                <a:moveTo>
                  <a:pt x="191" y="142"/>
                </a:moveTo>
                <a:cubicBezTo>
                  <a:pt x="191" y="142"/>
                  <a:pt x="191" y="142"/>
                  <a:pt x="191" y="143"/>
                </a:cubicBezTo>
                <a:cubicBezTo>
                  <a:pt x="191" y="142"/>
                  <a:pt x="191" y="142"/>
                  <a:pt x="191" y="142"/>
                </a:cubicBezTo>
                <a:close/>
                <a:moveTo>
                  <a:pt x="142" y="61"/>
                </a:moveTo>
                <a:cubicBezTo>
                  <a:pt x="141" y="61"/>
                  <a:pt x="142" y="61"/>
                  <a:pt x="142" y="62"/>
                </a:cubicBezTo>
                <a:cubicBezTo>
                  <a:pt x="142" y="61"/>
                  <a:pt x="142" y="61"/>
                  <a:pt x="142" y="61"/>
                </a:cubicBezTo>
                <a:close/>
                <a:moveTo>
                  <a:pt x="175" y="143"/>
                </a:moveTo>
                <a:cubicBezTo>
                  <a:pt x="175" y="143"/>
                  <a:pt x="176" y="143"/>
                  <a:pt x="176" y="143"/>
                </a:cubicBezTo>
                <a:cubicBezTo>
                  <a:pt x="176" y="143"/>
                  <a:pt x="176" y="143"/>
                  <a:pt x="175" y="143"/>
                </a:cubicBezTo>
                <a:close/>
                <a:moveTo>
                  <a:pt x="107" y="111"/>
                </a:moveTo>
                <a:cubicBezTo>
                  <a:pt x="107" y="111"/>
                  <a:pt x="107" y="111"/>
                  <a:pt x="107" y="111"/>
                </a:cubicBezTo>
                <a:cubicBezTo>
                  <a:pt x="108" y="111"/>
                  <a:pt x="108" y="111"/>
                  <a:pt x="108" y="111"/>
                </a:cubicBezTo>
                <a:cubicBezTo>
                  <a:pt x="108" y="111"/>
                  <a:pt x="108" y="111"/>
                  <a:pt x="108" y="111"/>
                </a:cubicBezTo>
                <a:cubicBezTo>
                  <a:pt x="108" y="111"/>
                  <a:pt x="108" y="111"/>
                  <a:pt x="107" y="111"/>
                </a:cubicBezTo>
                <a:close/>
                <a:moveTo>
                  <a:pt x="119" y="84"/>
                </a:moveTo>
                <a:cubicBezTo>
                  <a:pt x="119" y="84"/>
                  <a:pt x="120" y="83"/>
                  <a:pt x="120" y="83"/>
                </a:cubicBezTo>
                <a:cubicBezTo>
                  <a:pt x="119" y="83"/>
                  <a:pt x="119" y="83"/>
                  <a:pt x="119" y="84"/>
                </a:cubicBezTo>
                <a:close/>
                <a:moveTo>
                  <a:pt x="125" y="115"/>
                </a:moveTo>
                <a:cubicBezTo>
                  <a:pt x="125" y="115"/>
                  <a:pt x="125" y="115"/>
                  <a:pt x="125" y="116"/>
                </a:cubicBezTo>
                <a:cubicBezTo>
                  <a:pt x="125" y="116"/>
                  <a:pt x="126" y="116"/>
                  <a:pt x="126" y="116"/>
                </a:cubicBezTo>
                <a:cubicBezTo>
                  <a:pt x="126" y="116"/>
                  <a:pt x="126" y="116"/>
                  <a:pt x="126" y="116"/>
                </a:cubicBezTo>
                <a:cubicBezTo>
                  <a:pt x="126" y="116"/>
                  <a:pt x="125" y="115"/>
                  <a:pt x="125" y="115"/>
                </a:cubicBezTo>
                <a:close/>
                <a:moveTo>
                  <a:pt x="30" y="264"/>
                </a:moveTo>
                <a:cubicBezTo>
                  <a:pt x="29" y="264"/>
                  <a:pt x="29" y="264"/>
                  <a:pt x="29" y="264"/>
                </a:cubicBezTo>
                <a:cubicBezTo>
                  <a:pt x="29" y="265"/>
                  <a:pt x="29" y="265"/>
                  <a:pt x="29" y="265"/>
                </a:cubicBezTo>
                <a:cubicBezTo>
                  <a:pt x="29" y="265"/>
                  <a:pt x="30" y="265"/>
                  <a:pt x="30" y="265"/>
                </a:cubicBezTo>
                <a:cubicBezTo>
                  <a:pt x="30" y="265"/>
                  <a:pt x="30" y="265"/>
                  <a:pt x="30" y="264"/>
                </a:cubicBezTo>
                <a:close/>
                <a:moveTo>
                  <a:pt x="105" y="116"/>
                </a:moveTo>
                <a:cubicBezTo>
                  <a:pt x="105" y="116"/>
                  <a:pt x="105" y="117"/>
                  <a:pt x="105" y="117"/>
                </a:cubicBezTo>
                <a:cubicBezTo>
                  <a:pt x="106" y="116"/>
                  <a:pt x="106" y="116"/>
                  <a:pt x="105" y="116"/>
                </a:cubicBezTo>
                <a:close/>
                <a:moveTo>
                  <a:pt x="74" y="69"/>
                </a:moveTo>
                <a:cubicBezTo>
                  <a:pt x="74" y="68"/>
                  <a:pt x="73" y="68"/>
                  <a:pt x="73" y="68"/>
                </a:cubicBezTo>
                <a:cubicBezTo>
                  <a:pt x="73" y="69"/>
                  <a:pt x="74" y="69"/>
                  <a:pt x="74" y="69"/>
                </a:cubicBezTo>
                <a:close/>
                <a:moveTo>
                  <a:pt x="116" y="232"/>
                </a:moveTo>
                <a:cubicBezTo>
                  <a:pt x="117" y="232"/>
                  <a:pt x="117" y="232"/>
                  <a:pt x="117" y="231"/>
                </a:cubicBezTo>
                <a:cubicBezTo>
                  <a:pt x="117" y="231"/>
                  <a:pt x="117" y="231"/>
                  <a:pt x="116" y="232"/>
                </a:cubicBezTo>
                <a:close/>
                <a:moveTo>
                  <a:pt x="116" y="219"/>
                </a:moveTo>
                <a:cubicBezTo>
                  <a:pt x="116" y="219"/>
                  <a:pt x="116" y="219"/>
                  <a:pt x="116" y="219"/>
                </a:cubicBezTo>
                <a:cubicBezTo>
                  <a:pt x="116" y="219"/>
                  <a:pt x="116" y="219"/>
                  <a:pt x="116" y="218"/>
                </a:cubicBezTo>
                <a:cubicBezTo>
                  <a:pt x="116" y="218"/>
                  <a:pt x="116" y="218"/>
                  <a:pt x="116" y="218"/>
                </a:cubicBezTo>
                <a:cubicBezTo>
                  <a:pt x="116" y="219"/>
                  <a:pt x="116" y="219"/>
                  <a:pt x="116" y="219"/>
                </a:cubicBezTo>
                <a:close/>
                <a:moveTo>
                  <a:pt x="32" y="180"/>
                </a:moveTo>
                <a:cubicBezTo>
                  <a:pt x="32" y="180"/>
                  <a:pt x="32" y="180"/>
                  <a:pt x="32" y="180"/>
                </a:cubicBezTo>
                <a:cubicBezTo>
                  <a:pt x="32" y="180"/>
                  <a:pt x="31" y="180"/>
                  <a:pt x="31" y="179"/>
                </a:cubicBezTo>
                <a:cubicBezTo>
                  <a:pt x="31" y="180"/>
                  <a:pt x="31" y="180"/>
                  <a:pt x="31" y="180"/>
                </a:cubicBezTo>
                <a:cubicBezTo>
                  <a:pt x="31" y="180"/>
                  <a:pt x="31" y="180"/>
                  <a:pt x="32" y="180"/>
                </a:cubicBezTo>
                <a:close/>
                <a:moveTo>
                  <a:pt x="145" y="81"/>
                </a:moveTo>
                <a:cubicBezTo>
                  <a:pt x="145" y="81"/>
                  <a:pt x="145" y="81"/>
                  <a:pt x="145" y="81"/>
                </a:cubicBezTo>
                <a:cubicBezTo>
                  <a:pt x="145" y="81"/>
                  <a:pt x="145" y="80"/>
                  <a:pt x="145" y="80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45" y="80"/>
                  <a:pt x="145" y="81"/>
                  <a:pt x="145" y="81"/>
                </a:cubicBezTo>
                <a:close/>
                <a:moveTo>
                  <a:pt x="51" y="153"/>
                </a:moveTo>
                <a:cubicBezTo>
                  <a:pt x="51" y="153"/>
                  <a:pt x="51" y="152"/>
                  <a:pt x="51" y="152"/>
                </a:cubicBezTo>
                <a:cubicBezTo>
                  <a:pt x="51" y="152"/>
                  <a:pt x="51" y="152"/>
                  <a:pt x="50" y="152"/>
                </a:cubicBezTo>
                <a:cubicBezTo>
                  <a:pt x="50" y="152"/>
                  <a:pt x="50" y="152"/>
                  <a:pt x="50" y="152"/>
                </a:cubicBezTo>
                <a:cubicBezTo>
                  <a:pt x="50" y="152"/>
                  <a:pt x="51" y="152"/>
                  <a:pt x="51" y="153"/>
                </a:cubicBezTo>
                <a:close/>
                <a:moveTo>
                  <a:pt x="111" y="129"/>
                </a:moveTo>
                <a:cubicBezTo>
                  <a:pt x="111" y="129"/>
                  <a:pt x="110" y="129"/>
                  <a:pt x="110" y="129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10" y="130"/>
                  <a:pt x="111" y="130"/>
                  <a:pt x="111" y="130"/>
                </a:cubicBezTo>
                <a:cubicBezTo>
                  <a:pt x="111" y="130"/>
                  <a:pt x="111" y="130"/>
                  <a:pt x="111" y="129"/>
                </a:cubicBezTo>
                <a:close/>
                <a:moveTo>
                  <a:pt x="88" y="83"/>
                </a:moveTo>
                <a:cubicBezTo>
                  <a:pt x="88" y="83"/>
                  <a:pt x="88" y="83"/>
                  <a:pt x="88" y="83"/>
                </a:cubicBezTo>
                <a:cubicBezTo>
                  <a:pt x="88" y="83"/>
                  <a:pt x="88" y="83"/>
                  <a:pt x="88" y="84"/>
                </a:cubicBezTo>
                <a:cubicBezTo>
                  <a:pt x="88" y="84"/>
                  <a:pt x="88" y="84"/>
                  <a:pt x="88" y="83"/>
                </a:cubicBezTo>
                <a:cubicBezTo>
                  <a:pt x="88" y="83"/>
                  <a:pt x="88" y="83"/>
                  <a:pt x="88" y="83"/>
                </a:cubicBezTo>
                <a:close/>
                <a:moveTo>
                  <a:pt x="163" y="282"/>
                </a:moveTo>
                <a:cubicBezTo>
                  <a:pt x="163" y="282"/>
                  <a:pt x="163" y="282"/>
                  <a:pt x="163" y="282"/>
                </a:cubicBezTo>
                <a:cubicBezTo>
                  <a:pt x="163" y="282"/>
                  <a:pt x="164" y="282"/>
                  <a:pt x="164" y="282"/>
                </a:cubicBezTo>
                <a:cubicBezTo>
                  <a:pt x="164" y="282"/>
                  <a:pt x="164" y="282"/>
                  <a:pt x="164" y="282"/>
                </a:cubicBezTo>
                <a:cubicBezTo>
                  <a:pt x="164" y="282"/>
                  <a:pt x="163" y="282"/>
                  <a:pt x="163" y="282"/>
                </a:cubicBezTo>
                <a:close/>
                <a:moveTo>
                  <a:pt x="156" y="149"/>
                </a:moveTo>
                <a:cubicBezTo>
                  <a:pt x="156" y="149"/>
                  <a:pt x="156" y="149"/>
                  <a:pt x="157" y="149"/>
                </a:cubicBezTo>
                <a:cubicBezTo>
                  <a:pt x="157" y="149"/>
                  <a:pt x="157" y="149"/>
                  <a:pt x="156" y="149"/>
                </a:cubicBezTo>
                <a:close/>
                <a:moveTo>
                  <a:pt x="121" y="103"/>
                </a:moveTo>
                <a:cubicBezTo>
                  <a:pt x="121" y="103"/>
                  <a:pt x="121" y="103"/>
                  <a:pt x="121" y="103"/>
                </a:cubicBezTo>
                <a:cubicBezTo>
                  <a:pt x="121" y="103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3"/>
                  <a:pt x="121" y="103"/>
                </a:cubicBezTo>
                <a:close/>
                <a:moveTo>
                  <a:pt x="112" y="144"/>
                </a:moveTo>
                <a:cubicBezTo>
                  <a:pt x="113" y="144"/>
                  <a:pt x="113" y="144"/>
                  <a:pt x="113" y="144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3" y="144"/>
                  <a:pt x="113" y="143"/>
                  <a:pt x="113" y="143"/>
                </a:cubicBezTo>
                <a:cubicBezTo>
                  <a:pt x="113" y="144"/>
                  <a:pt x="113" y="144"/>
                  <a:pt x="112" y="144"/>
                </a:cubicBezTo>
                <a:close/>
                <a:moveTo>
                  <a:pt x="127" y="91"/>
                </a:moveTo>
                <a:cubicBezTo>
                  <a:pt x="127" y="91"/>
                  <a:pt x="127" y="91"/>
                  <a:pt x="128" y="90"/>
                </a:cubicBezTo>
                <a:cubicBezTo>
                  <a:pt x="127" y="91"/>
                  <a:pt x="127" y="91"/>
                  <a:pt x="127" y="91"/>
                </a:cubicBezTo>
                <a:close/>
                <a:moveTo>
                  <a:pt x="101" y="4"/>
                </a:moveTo>
                <a:cubicBezTo>
                  <a:pt x="101" y="4"/>
                  <a:pt x="101" y="4"/>
                  <a:pt x="101" y="5"/>
                </a:cubicBezTo>
                <a:cubicBezTo>
                  <a:pt x="102" y="5"/>
                  <a:pt x="102" y="4"/>
                  <a:pt x="102" y="4"/>
                </a:cubicBezTo>
                <a:cubicBezTo>
                  <a:pt x="102" y="4"/>
                  <a:pt x="102" y="4"/>
                  <a:pt x="102" y="4"/>
                </a:cubicBezTo>
                <a:cubicBezTo>
                  <a:pt x="102" y="4"/>
                  <a:pt x="102" y="4"/>
                  <a:pt x="101" y="4"/>
                </a:cubicBezTo>
                <a:close/>
                <a:moveTo>
                  <a:pt x="179" y="270"/>
                </a:moveTo>
                <a:cubicBezTo>
                  <a:pt x="179" y="270"/>
                  <a:pt x="179" y="270"/>
                  <a:pt x="179" y="269"/>
                </a:cubicBezTo>
                <a:cubicBezTo>
                  <a:pt x="178" y="270"/>
                  <a:pt x="178" y="270"/>
                  <a:pt x="178" y="270"/>
                </a:cubicBezTo>
                <a:cubicBezTo>
                  <a:pt x="178" y="270"/>
                  <a:pt x="178" y="270"/>
                  <a:pt x="178" y="270"/>
                </a:cubicBezTo>
                <a:cubicBezTo>
                  <a:pt x="178" y="270"/>
                  <a:pt x="179" y="270"/>
                  <a:pt x="179" y="270"/>
                </a:cubicBezTo>
                <a:close/>
                <a:moveTo>
                  <a:pt x="56" y="179"/>
                </a:moveTo>
                <a:cubicBezTo>
                  <a:pt x="56" y="179"/>
                  <a:pt x="56" y="179"/>
                  <a:pt x="57" y="179"/>
                </a:cubicBezTo>
                <a:cubicBezTo>
                  <a:pt x="57" y="179"/>
                  <a:pt x="56" y="179"/>
                  <a:pt x="56" y="178"/>
                </a:cubicBezTo>
                <a:cubicBezTo>
                  <a:pt x="56" y="178"/>
                  <a:pt x="56" y="178"/>
                  <a:pt x="56" y="178"/>
                </a:cubicBezTo>
                <a:cubicBezTo>
                  <a:pt x="56" y="179"/>
                  <a:pt x="56" y="179"/>
                  <a:pt x="56" y="179"/>
                </a:cubicBezTo>
                <a:close/>
                <a:moveTo>
                  <a:pt x="60" y="147"/>
                </a:moveTo>
                <a:cubicBezTo>
                  <a:pt x="60" y="147"/>
                  <a:pt x="60" y="147"/>
                  <a:pt x="60" y="147"/>
                </a:cubicBezTo>
                <a:cubicBezTo>
                  <a:pt x="60" y="147"/>
                  <a:pt x="61" y="146"/>
                  <a:pt x="61" y="146"/>
                </a:cubicBezTo>
                <a:cubicBezTo>
                  <a:pt x="61" y="146"/>
                  <a:pt x="60" y="146"/>
                  <a:pt x="60" y="146"/>
                </a:cubicBezTo>
                <a:cubicBezTo>
                  <a:pt x="60" y="146"/>
                  <a:pt x="60" y="147"/>
                  <a:pt x="60" y="147"/>
                </a:cubicBezTo>
                <a:close/>
                <a:moveTo>
                  <a:pt x="62" y="160"/>
                </a:moveTo>
                <a:cubicBezTo>
                  <a:pt x="62" y="160"/>
                  <a:pt x="62" y="160"/>
                  <a:pt x="62" y="160"/>
                </a:cubicBezTo>
                <a:cubicBezTo>
                  <a:pt x="62" y="160"/>
                  <a:pt x="62" y="160"/>
                  <a:pt x="62" y="159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62" y="160"/>
                  <a:pt x="62" y="160"/>
                  <a:pt x="62" y="160"/>
                </a:cubicBezTo>
                <a:close/>
                <a:moveTo>
                  <a:pt x="89" y="258"/>
                </a:moveTo>
                <a:cubicBezTo>
                  <a:pt x="89" y="258"/>
                  <a:pt x="89" y="259"/>
                  <a:pt x="89" y="259"/>
                </a:cubicBezTo>
                <a:cubicBezTo>
                  <a:pt x="90" y="259"/>
                  <a:pt x="90" y="259"/>
                  <a:pt x="90" y="259"/>
                </a:cubicBezTo>
                <a:cubicBezTo>
                  <a:pt x="90" y="259"/>
                  <a:pt x="90" y="258"/>
                  <a:pt x="90" y="258"/>
                </a:cubicBezTo>
                <a:cubicBezTo>
                  <a:pt x="90" y="258"/>
                  <a:pt x="90" y="258"/>
                  <a:pt x="89" y="258"/>
                </a:cubicBezTo>
                <a:close/>
                <a:moveTo>
                  <a:pt x="139" y="147"/>
                </a:moveTo>
                <a:cubicBezTo>
                  <a:pt x="139" y="147"/>
                  <a:pt x="139" y="147"/>
                  <a:pt x="139" y="147"/>
                </a:cubicBezTo>
                <a:cubicBezTo>
                  <a:pt x="139" y="147"/>
                  <a:pt x="138" y="147"/>
                  <a:pt x="138" y="147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38" y="147"/>
                  <a:pt x="138" y="147"/>
                  <a:pt x="139" y="147"/>
                </a:cubicBezTo>
                <a:close/>
                <a:moveTo>
                  <a:pt x="136" y="32"/>
                </a:moveTo>
                <a:cubicBezTo>
                  <a:pt x="136" y="32"/>
                  <a:pt x="136" y="32"/>
                  <a:pt x="136" y="31"/>
                </a:cubicBezTo>
                <a:cubicBezTo>
                  <a:pt x="136" y="31"/>
                  <a:pt x="136" y="32"/>
                  <a:pt x="136" y="32"/>
                </a:cubicBezTo>
                <a:close/>
                <a:moveTo>
                  <a:pt x="155" y="156"/>
                </a:moveTo>
                <a:cubicBezTo>
                  <a:pt x="155" y="156"/>
                  <a:pt x="155" y="155"/>
                  <a:pt x="155" y="15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5" y="156"/>
                  <a:pt x="155" y="156"/>
                  <a:pt x="155" y="156"/>
                </a:cubicBezTo>
                <a:cubicBezTo>
                  <a:pt x="155" y="156"/>
                  <a:pt x="155" y="156"/>
                  <a:pt x="155" y="156"/>
                </a:cubicBezTo>
                <a:close/>
                <a:moveTo>
                  <a:pt x="80" y="143"/>
                </a:moveTo>
                <a:cubicBezTo>
                  <a:pt x="80" y="143"/>
                  <a:pt x="80" y="143"/>
                  <a:pt x="80" y="143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0" y="143"/>
                  <a:pt x="80" y="143"/>
                  <a:pt x="80" y="143"/>
                </a:cubicBezTo>
                <a:close/>
                <a:moveTo>
                  <a:pt x="39" y="81"/>
                </a:moveTo>
                <a:cubicBezTo>
                  <a:pt x="39" y="81"/>
                  <a:pt x="40" y="81"/>
                  <a:pt x="40" y="81"/>
                </a:cubicBezTo>
                <a:cubicBezTo>
                  <a:pt x="39" y="81"/>
                  <a:pt x="39" y="81"/>
                  <a:pt x="39" y="81"/>
                </a:cubicBezTo>
                <a:cubicBezTo>
                  <a:pt x="39" y="81"/>
                  <a:pt x="39" y="81"/>
                  <a:pt x="39" y="81"/>
                </a:cubicBezTo>
                <a:cubicBezTo>
                  <a:pt x="39" y="81"/>
                  <a:pt x="39" y="81"/>
                  <a:pt x="39" y="81"/>
                </a:cubicBezTo>
                <a:close/>
                <a:moveTo>
                  <a:pt x="135" y="233"/>
                </a:moveTo>
                <a:cubicBezTo>
                  <a:pt x="135" y="233"/>
                  <a:pt x="135" y="233"/>
                  <a:pt x="135" y="233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35" y="233"/>
                  <a:pt x="135" y="233"/>
                  <a:pt x="135" y="233"/>
                </a:cubicBezTo>
                <a:close/>
                <a:moveTo>
                  <a:pt x="54" y="81"/>
                </a:moveTo>
                <a:cubicBezTo>
                  <a:pt x="54" y="82"/>
                  <a:pt x="54" y="82"/>
                  <a:pt x="5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54" y="82"/>
                  <a:pt x="54" y="82"/>
                  <a:pt x="54" y="81"/>
                </a:cubicBezTo>
                <a:close/>
                <a:moveTo>
                  <a:pt x="119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9" y="209"/>
                  <a:pt x="119" y="209"/>
                  <a:pt x="120" y="209"/>
                </a:cubicBezTo>
                <a:cubicBezTo>
                  <a:pt x="120" y="209"/>
                  <a:pt x="120" y="209"/>
                  <a:pt x="120" y="209"/>
                </a:cubicBezTo>
                <a:cubicBezTo>
                  <a:pt x="119" y="209"/>
                  <a:pt x="119" y="209"/>
                  <a:pt x="119" y="20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reeform 429"/>
          <p:cNvSpPr>
            <a:spLocks noEditPoints="1"/>
          </p:cNvSpPr>
          <p:nvPr/>
        </p:nvSpPr>
        <p:spPr bwMode="auto">
          <a:xfrm>
            <a:off x="4275434" y="4101285"/>
            <a:ext cx="849689" cy="1149129"/>
          </a:xfrm>
          <a:custGeom>
            <a:gdLst>
              <a:gd name="T0" fmla="*/ 130 w 216"/>
              <a:gd name="T1" fmla="*/ 208 h 292"/>
              <a:gd name="T2" fmla="*/ 133 w 216"/>
              <a:gd name="T3" fmla="*/ 233 h 292"/>
              <a:gd name="T4" fmla="*/ 21 w 216"/>
              <a:gd name="T5" fmla="*/ 39 h 292"/>
              <a:gd name="T6" fmla="*/ 17 w 216"/>
              <a:gd name="T7" fmla="*/ 110 h 292"/>
              <a:gd name="T8" fmla="*/ 142 w 216"/>
              <a:gd name="T9" fmla="*/ 269 h 292"/>
              <a:gd name="T10" fmla="*/ 155 w 216"/>
              <a:gd name="T11" fmla="*/ 272 h 292"/>
              <a:gd name="T12" fmla="*/ 158 w 216"/>
              <a:gd name="T13" fmla="*/ 256 h 292"/>
              <a:gd name="T14" fmla="*/ 138 w 216"/>
              <a:gd name="T15" fmla="*/ 16 h 292"/>
              <a:gd name="T16" fmla="*/ 154 w 216"/>
              <a:gd name="T17" fmla="*/ 31 h 292"/>
              <a:gd name="T18" fmla="*/ 147 w 216"/>
              <a:gd name="T19" fmla="*/ 108 h 292"/>
              <a:gd name="T20" fmla="*/ 4 w 216"/>
              <a:gd name="T21" fmla="*/ 83 h 292"/>
              <a:gd name="T22" fmla="*/ 63 w 216"/>
              <a:gd name="T23" fmla="*/ 103 h 292"/>
              <a:gd name="T24" fmla="*/ 80 w 216"/>
              <a:gd name="T25" fmla="*/ 59 h 292"/>
              <a:gd name="T26" fmla="*/ 149 w 216"/>
              <a:gd name="T27" fmla="*/ 198 h 292"/>
              <a:gd name="T28" fmla="*/ 201 w 216"/>
              <a:gd name="T29" fmla="*/ 50 h 292"/>
              <a:gd name="T30" fmla="*/ 31 w 216"/>
              <a:gd name="T31" fmla="*/ 103 h 292"/>
              <a:gd name="T32" fmla="*/ 51 w 216"/>
              <a:gd name="T33" fmla="*/ 267 h 292"/>
              <a:gd name="T34" fmla="*/ 180 w 216"/>
              <a:gd name="T35" fmla="*/ 46 h 292"/>
              <a:gd name="T36" fmla="*/ 102 w 216"/>
              <a:gd name="T37" fmla="*/ 191 h 292"/>
              <a:gd name="T38" fmla="*/ 92 w 216"/>
              <a:gd name="T39" fmla="*/ 270 h 292"/>
              <a:gd name="T40" fmla="*/ 83 w 216"/>
              <a:gd name="T41" fmla="*/ 113 h 292"/>
              <a:gd name="T42" fmla="*/ 60 w 216"/>
              <a:gd name="T43" fmla="*/ 268 h 292"/>
              <a:gd name="T44" fmla="*/ 147 w 216"/>
              <a:gd name="T45" fmla="*/ 234 h 292"/>
              <a:gd name="T46" fmla="*/ 179 w 216"/>
              <a:gd name="T47" fmla="*/ 144 h 292"/>
              <a:gd name="T48" fmla="*/ 82 w 216"/>
              <a:gd name="T49" fmla="*/ 240 h 292"/>
              <a:gd name="T50" fmla="*/ 37 w 216"/>
              <a:gd name="T51" fmla="*/ 134 h 292"/>
              <a:gd name="T52" fmla="*/ 145 w 216"/>
              <a:gd name="T53" fmla="*/ 23 h 292"/>
              <a:gd name="T54" fmla="*/ 83 w 216"/>
              <a:gd name="T55" fmla="*/ 75 h 292"/>
              <a:gd name="T56" fmla="*/ 113 w 216"/>
              <a:gd name="T57" fmla="*/ 184 h 292"/>
              <a:gd name="T58" fmla="*/ 168 w 216"/>
              <a:gd name="T59" fmla="*/ 140 h 292"/>
              <a:gd name="T60" fmla="*/ 133 w 216"/>
              <a:gd name="T61" fmla="*/ 237 h 292"/>
              <a:gd name="T62" fmla="*/ 102 w 216"/>
              <a:gd name="T63" fmla="*/ 189 h 292"/>
              <a:gd name="T64" fmla="*/ 118 w 216"/>
              <a:gd name="T65" fmla="*/ 258 h 292"/>
              <a:gd name="T66" fmla="*/ 40 w 216"/>
              <a:gd name="T67" fmla="*/ 133 h 292"/>
              <a:gd name="T68" fmla="*/ 106 w 216"/>
              <a:gd name="T69" fmla="*/ 183 h 292"/>
              <a:gd name="T70" fmla="*/ 68 w 216"/>
              <a:gd name="T71" fmla="*/ 249 h 292"/>
              <a:gd name="T72" fmla="*/ 85 w 216"/>
              <a:gd name="T73" fmla="*/ 187 h 292"/>
              <a:gd name="T74" fmla="*/ 66 w 216"/>
              <a:gd name="T75" fmla="*/ 167 h 292"/>
              <a:gd name="T76" fmla="*/ 129 w 216"/>
              <a:gd name="T77" fmla="*/ 76 h 292"/>
              <a:gd name="T78" fmla="*/ 74 w 216"/>
              <a:gd name="T79" fmla="*/ 153 h 292"/>
              <a:gd name="T80" fmla="*/ 145 w 216"/>
              <a:gd name="T81" fmla="*/ 127 h 292"/>
              <a:gd name="T82" fmla="*/ 169 w 216"/>
              <a:gd name="T83" fmla="*/ 153 h 292"/>
              <a:gd name="T84" fmla="*/ 135 w 216"/>
              <a:gd name="T85" fmla="*/ 68 h 292"/>
              <a:gd name="T86" fmla="*/ 63 w 216"/>
              <a:gd name="T87" fmla="*/ 187 h 292"/>
              <a:gd name="T88" fmla="*/ 74 w 216"/>
              <a:gd name="T89" fmla="*/ 147 h 292"/>
              <a:gd name="T90" fmla="*/ 91 w 216"/>
              <a:gd name="T91" fmla="*/ 239 h 292"/>
              <a:gd name="T92" fmla="*/ 137 w 216"/>
              <a:gd name="T93" fmla="*/ 83 h 292"/>
              <a:gd name="T94" fmla="*/ 72 w 216"/>
              <a:gd name="T95" fmla="*/ 185 h 292"/>
              <a:gd name="T96" fmla="*/ 101 w 216"/>
              <a:gd name="T97" fmla="*/ 239 h 292"/>
              <a:gd name="T98" fmla="*/ 93 w 216"/>
              <a:gd name="T99" fmla="*/ 122 h 292"/>
              <a:gd name="T100" fmla="*/ 119 w 216"/>
              <a:gd name="T101" fmla="*/ 141 h 292"/>
              <a:gd name="T102" fmla="*/ 12 w 216"/>
              <a:gd name="T103" fmla="*/ 136 h 292"/>
              <a:gd name="T104" fmla="*/ 143 w 216"/>
              <a:gd name="T105" fmla="*/ 46 h 292"/>
              <a:gd name="T106" fmla="*/ 112 w 216"/>
              <a:gd name="T107" fmla="*/ 177 h 292"/>
              <a:gd name="T108" fmla="*/ 124 w 216"/>
              <a:gd name="T109" fmla="*/ 71 h 292"/>
              <a:gd name="T110" fmla="*/ 53 w 216"/>
              <a:gd name="T111" fmla="*/ 93 h 292"/>
              <a:gd name="T112" fmla="*/ 77 w 216"/>
              <a:gd name="T113" fmla="*/ 131 h 292"/>
              <a:gd name="T114" fmla="*/ 108 w 216"/>
              <a:gd name="T115" fmla="*/ 102 h 292"/>
              <a:gd name="T116" fmla="*/ 110 w 216"/>
              <a:gd name="T117" fmla="*/ 137 h 292"/>
              <a:gd name="T118" fmla="*/ 110 w 216"/>
              <a:gd name="T119" fmla="*/ 210 h 292"/>
              <a:gd name="T120" fmla="*/ 117 w 216"/>
              <a:gd name="T121" fmla="*/ 231 h 292"/>
              <a:gd name="T122" fmla="*/ 128 w 216"/>
              <a:gd name="T123" fmla="*/ 90 h 292"/>
              <a:gd name="T124" fmla="*/ 40 w 216"/>
              <a:gd name="T125" fmla="*/ 81 h 29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6" h="292">
                <a:moveTo>
                  <a:pt x="68" y="245"/>
                </a:moveTo>
                <a:cubicBezTo>
                  <a:pt x="68" y="243"/>
                  <a:pt x="68" y="242"/>
                  <a:pt x="68" y="240"/>
                </a:cubicBezTo>
                <a:cubicBezTo>
                  <a:pt x="68" y="240"/>
                  <a:pt x="68" y="240"/>
                  <a:pt x="68" y="239"/>
                </a:cubicBezTo>
                <a:cubicBezTo>
                  <a:pt x="69" y="237"/>
                  <a:pt x="70" y="235"/>
                  <a:pt x="73" y="235"/>
                </a:cubicBezTo>
                <a:cubicBezTo>
                  <a:pt x="74" y="234"/>
                  <a:pt x="75" y="234"/>
                  <a:pt x="77" y="234"/>
                </a:cubicBezTo>
                <a:cubicBezTo>
                  <a:pt x="77" y="233"/>
                  <a:pt x="78" y="233"/>
                  <a:pt x="78" y="233"/>
                </a:cubicBezTo>
                <a:cubicBezTo>
                  <a:pt x="81" y="232"/>
                  <a:pt x="84" y="231"/>
                  <a:pt x="87" y="231"/>
                </a:cubicBezTo>
                <a:cubicBezTo>
                  <a:pt x="92" y="230"/>
                  <a:pt x="96" y="230"/>
                  <a:pt x="100" y="230"/>
                </a:cubicBezTo>
                <a:cubicBezTo>
                  <a:pt x="101" y="230"/>
                  <a:pt x="101" y="230"/>
                  <a:pt x="102" y="230"/>
                </a:cubicBezTo>
                <a:cubicBezTo>
                  <a:pt x="101" y="224"/>
                  <a:pt x="102" y="218"/>
                  <a:pt x="102" y="212"/>
                </a:cubicBezTo>
                <a:cubicBezTo>
                  <a:pt x="101" y="212"/>
                  <a:pt x="101" y="212"/>
                  <a:pt x="101" y="212"/>
                </a:cubicBezTo>
                <a:cubicBezTo>
                  <a:pt x="95" y="212"/>
                  <a:pt x="90" y="212"/>
                  <a:pt x="85" y="211"/>
                </a:cubicBezTo>
                <a:cubicBezTo>
                  <a:pt x="74" y="210"/>
                  <a:pt x="64" y="208"/>
                  <a:pt x="55" y="203"/>
                </a:cubicBezTo>
                <a:cubicBezTo>
                  <a:pt x="47" y="199"/>
                  <a:pt x="40" y="194"/>
                  <a:pt x="34" y="187"/>
                </a:cubicBezTo>
                <a:cubicBezTo>
                  <a:pt x="30" y="183"/>
                  <a:pt x="27" y="179"/>
                  <a:pt x="24" y="175"/>
                </a:cubicBezTo>
                <a:cubicBezTo>
                  <a:pt x="22" y="172"/>
                  <a:pt x="20" y="170"/>
                  <a:pt x="19" y="167"/>
                </a:cubicBezTo>
                <a:cubicBezTo>
                  <a:pt x="14" y="159"/>
                  <a:pt x="9" y="151"/>
                  <a:pt x="6" y="142"/>
                </a:cubicBezTo>
                <a:cubicBezTo>
                  <a:pt x="3" y="134"/>
                  <a:pt x="2" y="126"/>
                  <a:pt x="1" y="118"/>
                </a:cubicBezTo>
                <a:cubicBezTo>
                  <a:pt x="0" y="117"/>
                  <a:pt x="0" y="115"/>
                  <a:pt x="0" y="114"/>
                </a:cubicBezTo>
                <a:cubicBezTo>
                  <a:pt x="0" y="108"/>
                  <a:pt x="0" y="103"/>
                  <a:pt x="0" y="97"/>
                </a:cubicBezTo>
                <a:cubicBezTo>
                  <a:pt x="1" y="93"/>
                  <a:pt x="1" y="90"/>
                  <a:pt x="1" y="86"/>
                </a:cubicBezTo>
                <a:cubicBezTo>
                  <a:pt x="2" y="80"/>
                  <a:pt x="3" y="75"/>
                  <a:pt x="4" y="70"/>
                </a:cubicBezTo>
                <a:cubicBezTo>
                  <a:pt x="6" y="62"/>
                  <a:pt x="9" y="55"/>
                  <a:pt x="12" y="49"/>
                </a:cubicBezTo>
                <a:cubicBezTo>
                  <a:pt x="15" y="44"/>
                  <a:pt x="18" y="39"/>
                  <a:pt x="21" y="34"/>
                </a:cubicBezTo>
                <a:cubicBezTo>
                  <a:pt x="28" y="25"/>
                  <a:pt x="37" y="19"/>
                  <a:pt x="47" y="14"/>
                </a:cubicBezTo>
                <a:cubicBezTo>
                  <a:pt x="53" y="11"/>
                  <a:pt x="59" y="9"/>
                  <a:pt x="66" y="7"/>
                </a:cubicBezTo>
                <a:cubicBezTo>
                  <a:pt x="68" y="6"/>
                  <a:pt x="70" y="6"/>
                  <a:pt x="72" y="5"/>
                </a:cubicBezTo>
                <a:cubicBezTo>
                  <a:pt x="72" y="5"/>
                  <a:pt x="72" y="5"/>
                  <a:pt x="73" y="5"/>
                </a:cubicBezTo>
                <a:cubicBezTo>
                  <a:pt x="74" y="4"/>
                  <a:pt x="76" y="4"/>
                  <a:pt x="78" y="4"/>
                </a:cubicBezTo>
                <a:cubicBezTo>
                  <a:pt x="79" y="4"/>
                  <a:pt x="80" y="4"/>
                  <a:pt x="80" y="4"/>
                </a:cubicBezTo>
                <a:cubicBezTo>
                  <a:pt x="85" y="3"/>
                  <a:pt x="90" y="2"/>
                  <a:pt x="95" y="2"/>
                </a:cubicBezTo>
                <a:cubicBezTo>
                  <a:pt x="98" y="2"/>
                  <a:pt x="100" y="2"/>
                  <a:pt x="103" y="2"/>
                </a:cubicBezTo>
                <a:cubicBezTo>
                  <a:pt x="111" y="0"/>
                  <a:pt x="120" y="0"/>
                  <a:pt x="128" y="0"/>
                </a:cubicBezTo>
                <a:cubicBezTo>
                  <a:pt x="133" y="0"/>
                  <a:pt x="137" y="1"/>
                  <a:pt x="142" y="1"/>
                </a:cubicBezTo>
                <a:cubicBezTo>
                  <a:pt x="152" y="2"/>
                  <a:pt x="162" y="6"/>
                  <a:pt x="171" y="12"/>
                </a:cubicBezTo>
                <a:cubicBezTo>
                  <a:pt x="177" y="16"/>
                  <a:pt x="181" y="20"/>
                  <a:pt x="186" y="25"/>
                </a:cubicBezTo>
                <a:cubicBezTo>
                  <a:pt x="192" y="32"/>
                  <a:pt x="198" y="40"/>
                  <a:pt x="203" y="48"/>
                </a:cubicBezTo>
                <a:cubicBezTo>
                  <a:pt x="207" y="55"/>
                  <a:pt x="209" y="62"/>
                  <a:pt x="211" y="70"/>
                </a:cubicBezTo>
                <a:cubicBezTo>
                  <a:pt x="213" y="75"/>
                  <a:pt x="214" y="81"/>
                  <a:pt x="215" y="87"/>
                </a:cubicBezTo>
                <a:cubicBezTo>
                  <a:pt x="216" y="92"/>
                  <a:pt x="216" y="97"/>
                  <a:pt x="216" y="103"/>
                </a:cubicBezTo>
                <a:cubicBezTo>
                  <a:pt x="216" y="108"/>
                  <a:pt x="215" y="113"/>
                  <a:pt x="215" y="119"/>
                </a:cubicBezTo>
                <a:cubicBezTo>
                  <a:pt x="215" y="123"/>
                  <a:pt x="215" y="127"/>
                  <a:pt x="214" y="131"/>
                </a:cubicBezTo>
                <a:cubicBezTo>
                  <a:pt x="214" y="133"/>
                  <a:pt x="213" y="135"/>
                  <a:pt x="213" y="136"/>
                </a:cubicBezTo>
                <a:cubicBezTo>
                  <a:pt x="212" y="142"/>
                  <a:pt x="210" y="148"/>
                  <a:pt x="209" y="153"/>
                </a:cubicBezTo>
                <a:cubicBezTo>
                  <a:pt x="208" y="157"/>
                  <a:pt x="206" y="160"/>
                  <a:pt x="205" y="163"/>
                </a:cubicBezTo>
                <a:cubicBezTo>
                  <a:pt x="203" y="165"/>
                  <a:pt x="202" y="168"/>
                  <a:pt x="201" y="170"/>
                </a:cubicBezTo>
                <a:cubicBezTo>
                  <a:pt x="197" y="176"/>
                  <a:pt x="193" y="181"/>
                  <a:pt x="188" y="185"/>
                </a:cubicBezTo>
                <a:cubicBezTo>
                  <a:pt x="184" y="189"/>
                  <a:pt x="180" y="191"/>
                  <a:pt x="176" y="194"/>
                </a:cubicBezTo>
                <a:cubicBezTo>
                  <a:pt x="167" y="199"/>
                  <a:pt x="159" y="202"/>
                  <a:pt x="149" y="205"/>
                </a:cubicBezTo>
                <a:cubicBezTo>
                  <a:pt x="145" y="206"/>
                  <a:pt x="141" y="207"/>
                  <a:pt x="136" y="207"/>
                </a:cubicBezTo>
                <a:cubicBezTo>
                  <a:pt x="134" y="207"/>
                  <a:pt x="132" y="208"/>
                  <a:pt x="130" y="208"/>
                </a:cubicBezTo>
                <a:cubicBezTo>
                  <a:pt x="127" y="209"/>
                  <a:pt x="123" y="210"/>
                  <a:pt x="119" y="211"/>
                </a:cubicBezTo>
                <a:cubicBezTo>
                  <a:pt x="119" y="211"/>
                  <a:pt x="119" y="211"/>
                  <a:pt x="118" y="211"/>
                </a:cubicBezTo>
                <a:cubicBezTo>
                  <a:pt x="118" y="218"/>
                  <a:pt x="119" y="225"/>
                  <a:pt x="119" y="232"/>
                </a:cubicBezTo>
                <a:cubicBezTo>
                  <a:pt x="119" y="232"/>
                  <a:pt x="119" y="232"/>
                  <a:pt x="120" y="232"/>
                </a:cubicBezTo>
                <a:cubicBezTo>
                  <a:pt x="122" y="232"/>
                  <a:pt x="125" y="232"/>
                  <a:pt x="128" y="232"/>
                </a:cubicBezTo>
                <a:cubicBezTo>
                  <a:pt x="131" y="231"/>
                  <a:pt x="133" y="231"/>
                  <a:pt x="136" y="231"/>
                </a:cubicBezTo>
                <a:cubicBezTo>
                  <a:pt x="138" y="231"/>
                  <a:pt x="140" y="230"/>
                  <a:pt x="142" y="230"/>
                </a:cubicBezTo>
                <a:cubicBezTo>
                  <a:pt x="144" y="230"/>
                  <a:pt x="145" y="230"/>
                  <a:pt x="146" y="230"/>
                </a:cubicBezTo>
                <a:cubicBezTo>
                  <a:pt x="148" y="230"/>
                  <a:pt x="149" y="230"/>
                  <a:pt x="151" y="232"/>
                </a:cubicBezTo>
                <a:cubicBezTo>
                  <a:pt x="152" y="233"/>
                  <a:pt x="153" y="235"/>
                  <a:pt x="154" y="237"/>
                </a:cubicBezTo>
                <a:cubicBezTo>
                  <a:pt x="154" y="239"/>
                  <a:pt x="155" y="242"/>
                  <a:pt x="155" y="244"/>
                </a:cubicBezTo>
                <a:cubicBezTo>
                  <a:pt x="156" y="244"/>
                  <a:pt x="156" y="244"/>
                  <a:pt x="157" y="244"/>
                </a:cubicBezTo>
                <a:cubicBezTo>
                  <a:pt x="163" y="245"/>
                  <a:pt x="168" y="246"/>
                  <a:pt x="173" y="248"/>
                </a:cubicBezTo>
                <a:cubicBezTo>
                  <a:pt x="176" y="249"/>
                  <a:pt x="178" y="250"/>
                  <a:pt x="180" y="252"/>
                </a:cubicBezTo>
                <a:cubicBezTo>
                  <a:pt x="181" y="253"/>
                  <a:pt x="183" y="254"/>
                  <a:pt x="183" y="255"/>
                </a:cubicBezTo>
                <a:cubicBezTo>
                  <a:pt x="185" y="257"/>
                  <a:pt x="185" y="259"/>
                  <a:pt x="185" y="261"/>
                </a:cubicBezTo>
                <a:cubicBezTo>
                  <a:pt x="185" y="262"/>
                  <a:pt x="185" y="263"/>
                  <a:pt x="185" y="264"/>
                </a:cubicBezTo>
                <a:cubicBezTo>
                  <a:pt x="185" y="264"/>
                  <a:pt x="185" y="264"/>
                  <a:pt x="185" y="264"/>
                </a:cubicBezTo>
                <a:cubicBezTo>
                  <a:pt x="185" y="265"/>
                  <a:pt x="185" y="265"/>
                  <a:pt x="185" y="266"/>
                </a:cubicBezTo>
                <a:cubicBezTo>
                  <a:pt x="185" y="268"/>
                  <a:pt x="185" y="271"/>
                  <a:pt x="185" y="273"/>
                </a:cubicBezTo>
                <a:cubicBezTo>
                  <a:pt x="185" y="273"/>
                  <a:pt x="185" y="274"/>
                  <a:pt x="185" y="274"/>
                </a:cubicBezTo>
                <a:cubicBezTo>
                  <a:pt x="185" y="275"/>
                  <a:pt x="185" y="275"/>
                  <a:pt x="184" y="275"/>
                </a:cubicBezTo>
                <a:cubicBezTo>
                  <a:pt x="184" y="275"/>
                  <a:pt x="184" y="275"/>
                  <a:pt x="184" y="275"/>
                </a:cubicBezTo>
                <a:cubicBezTo>
                  <a:pt x="183" y="277"/>
                  <a:pt x="181" y="279"/>
                  <a:pt x="180" y="280"/>
                </a:cubicBezTo>
                <a:cubicBezTo>
                  <a:pt x="178" y="282"/>
                  <a:pt x="176" y="283"/>
                  <a:pt x="174" y="284"/>
                </a:cubicBezTo>
                <a:cubicBezTo>
                  <a:pt x="171" y="285"/>
                  <a:pt x="167" y="286"/>
                  <a:pt x="164" y="287"/>
                </a:cubicBezTo>
                <a:cubicBezTo>
                  <a:pt x="157" y="288"/>
                  <a:pt x="150" y="289"/>
                  <a:pt x="142" y="289"/>
                </a:cubicBezTo>
                <a:cubicBezTo>
                  <a:pt x="136" y="290"/>
                  <a:pt x="130" y="290"/>
                  <a:pt x="123" y="290"/>
                </a:cubicBezTo>
                <a:cubicBezTo>
                  <a:pt x="121" y="290"/>
                  <a:pt x="119" y="291"/>
                  <a:pt x="116" y="291"/>
                </a:cubicBezTo>
                <a:cubicBezTo>
                  <a:pt x="114" y="291"/>
                  <a:pt x="112" y="292"/>
                  <a:pt x="110" y="292"/>
                </a:cubicBezTo>
                <a:cubicBezTo>
                  <a:pt x="110" y="292"/>
                  <a:pt x="109" y="292"/>
                  <a:pt x="109" y="291"/>
                </a:cubicBezTo>
                <a:cubicBezTo>
                  <a:pt x="108" y="291"/>
                  <a:pt x="108" y="291"/>
                  <a:pt x="107" y="291"/>
                </a:cubicBezTo>
                <a:cubicBezTo>
                  <a:pt x="105" y="291"/>
                  <a:pt x="102" y="291"/>
                  <a:pt x="99" y="291"/>
                </a:cubicBezTo>
                <a:cubicBezTo>
                  <a:pt x="94" y="291"/>
                  <a:pt x="88" y="291"/>
                  <a:pt x="83" y="290"/>
                </a:cubicBezTo>
                <a:cubicBezTo>
                  <a:pt x="75" y="289"/>
                  <a:pt x="67" y="288"/>
                  <a:pt x="60" y="287"/>
                </a:cubicBezTo>
                <a:cubicBezTo>
                  <a:pt x="56" y="286"/>
                  <a:pt x="53" y="285"/>
                  <a:pt x="49" y="284"/>
                </a:cubicBezTo>
                <a:cubicBezTo>
                  <a:pt x="48" y="284"/>
                  <a:pt x="46" y="283"/>
                  <a:pt x="45" y="283"/>
                </a:cubicBezTo>
                <a:cubicBezTo>
                  <a:pt x="42" y="282"/>
                  <a:pt x="39" y="282"/>
                  <a:pt x="37" y="280"/>
                </a:cubicBezTo>
                <a:cubicBezTo>
                  <a:pt x="36" y="280"/>
                  <a:pt x="35" y="280"/>
                  <a:pt x="34" y="279"/>
                </a:cubicBezTo>
                <a:cubicBezTo>
                  <a:pt x="31" y="278"/>
                  <a:pt x="30" y="275"/>
                  <a:pt x="29" y="272"/>
                </a:cubicBezTo>
                <a:cubicBezTo>
                  <a:pt x="28" y="271"/>
                  <a:pt x="28" y="269"/>
                  <a:pt x="27" y="268"/>
                </a:cubicBezTo>
                <a:cubicBezTo>
                  <a:pt x="27" y="264"/>
                  <a:pt x="28" y="261"/>
                  <a:pt x="29" y="259"/>
                </a:cubicBezTo>
                <a:cubicBezTo>
                  <a:pt x="29" y="258"/>
                  <a:pt x="30" y="258"/>
                  <a:pt x="30" y="258"/>
                </a:cubicBezTo>
                <a:cubicBezTo>
                  <a:pt x="30" y="255"/>
                  <a:pt x="32" y="254"/>
                  <a:pt x="34" y="252"/>
                </a:cubicBezTo>
                <a:cubicBezTo>
                  <a:pt x="36" y="251"/>
                  <a:pt x="38" y="250"/>
                  <a:pt x="41" y="249"/>
                </a:cubicBezTo>
                <a:cubicBezTo>
                  <a:pt x="44" y="248"/>
                  <a:pt x="48" y="247"/>
                  <a:pt x="51" y="247"/>
                </a:cubicBezTo>
                <a:cubicBezTo>
                  <a:pt x="56" y="246"/>
                  <a:pt x="62" y="246"/>
                  <a:pt x="67" y="245"/>
                </a:cubicBezTo>
                <a:cubicBezTo>
                  <a:pt x="67" y="245"/>
                  <a:pt x="68" y="245"/>
                  <a:pt x="68" y="245"/>
                </a:cubicBezTo>
                <a:close/>
                <a:moveTo>
                  <a:pt x="133" y="233"/>
                </a:moveTo>
                <a:cubicBezTo>
                  <a:pt x="133" y="233"/>
                  <a:pt x="133" y="233"/>
                  <a:pt x="132" y="233"/>
                </a:cubicBezTo>
                <a:cubicBezTo>
                  <a:pt x="133" y="233"/>
                  <a:pt x="133" y="234"/>
                  <a:pt x="133" y="233"/>
                </a:cubicBezTo>
                <a:cubicBezTo>
                  <a:pt x="133" y="233"/>
                  <a:pt x="134" y="233"/>
                  <a:pt x="134" y="233"/>
                </a:cubicBezTo>
                <a:cubicBezTo>
                  <a:pt x="134" y="233"/>
                  <a:pt x="134" y="233"/>
                  <a:pt x="134" y="233"/>
                </a:cubicBezTo>
                <a:cubicBezTo>
                  <a:pt x="134" y="233"/>
                  <a:pt x="133" y="233"/>
                  <a:pt x="133" y="233"/>
                </a:cubicBezTo>
                <a:close/>
                <a:moveTo>
                  <a:pt x="168" y="133"/>
                </a:moveTo>
                <a:cubicBezTo>
                  <a:pt x="168" y="133"/>
                  <a:pt x="169" y="133"/>
                  <a:pt x="169" y="133"/>
                </a:cubicBezTo>
                <a:cubicBezTo>
                  <a:pt x="169" y="133"/>
                  <a:pt x="168" y="133"/>
                  <a:pt x="168" y="133"/>
                </a:cubicBezTo>
                <a:cubicBezTo>
                  <a:pt x="168" y="132"/>
                  <a:pt x="168" y="132"/>
                  <a:pt x="167" y="132"/>
                </a:cubicBezTo>
                <a:cubicBezTo>
                  <a:pt x="167" y="133"/>
                  <a:pt x="168" y="133"/>
                  <a:pt x="168" y="133"/>
                </a:cubicBezTo>
                <a:close/>
                <a:moveTo>
                  <a:pt x="46" y="195"/>
                </a:moveTo>
                <a:cubicBezTo>
                  <a:pt x="45" y="195"/>
                  <a:pt x="45" y="195"/>
                  <a:pt x="45" y="194"/>
                </a:cubicBezTo>
                <a:cubicBezTo>
                  <a:pt x="45" y="194"/>
                  <a:pt x="45" y="195"/>
                  <a:pt x="45" y="195"/>
                </a:cubicBezTo>
                <a:cubicBezTo>
                  <a:pt x="45" y="195"/>
                  <a:pt x="45" y="195"/>
                  <a:pt x="46" y="195"/>
                </a:cubicBezTo>
                <a:cubicBezTo>
                  <a:pt x="46" y="195"/>
                  <a:pt x="46" y="195"/>
                  <a:pt x="46" y="196"/>
                </a:cubicBezTo>
                <a:cubicBezTo>
                  <a:pt x="50" y="198"/>
                  <a:pt x="54" y="201"/>
                  <a:pt x="59" y="203"/>
                </a:cubicBezTo>
                <a:cubicBezTo>
                  <a:pt x="59" y="203"/>
                  <a:pt x="59" y="203"/>
                  <a:pt x="59" y="203"/>
                </a:cubicBezTo>
                <a:cubicBezTo>
                  <a:pt x="59" y="203"/>
                  <a:pt x="59" y="203"/>
                  <a:pt x="59" y="203"/>
                </a:cubicBezTo>
                <a:cubicBezTo>
                  <a:pt x="59" y="202"/>
                  <a:pt x="58" y="202"/>
                  <a:pt x="58" y="202"/>
                </a:cubicBezTo>
                <a:cubicBezTo>
                  <a:pt x="54" y="200"/>
                  <a:pt x="50" y="198"/>
                  <a:pt x="46" y="195"/>
                </a:cubicBezTo>
                <a:cubicBezTo>
                  <a:pt x="46" y="195"/>
                  <a:pt x="46" y="195"/>
                  <a:pt x="46" y="195"/>
                </a:cubicBezTo>
                <a:close/>
                <a:moveTo>
                  <a:pt x="49" y="93"/>
                </a:moveTo>
                <a:cubicBezTo>
                  <a:pt x="49" y="94"/>
                  <a:pt x="49" y="94"/>
                  <a:pt x="50" y="94"/>
                </a:cubicBezTo>
                <a:cubicBezTo>
                  <a:pt x="50" y="94"/>
                  <a:pt x="50" y="94"/>
                  <a:pt x="50" y="94"/>
                </a:cubicBezTo>
                <a:cubicBezTo>
                  <a:pt x="49" y="94"/>
                  <a:pt x="49" y="94"/>
                  <a:pt x="49" y="93"/>
                </a:cubicBezTo>
                <a:cubicBezTo>
                  <a:pt x="49" y="93"/>
                  <a:pt x="48" y="93"/>
                  <a:pt x="48" y="93"/>
                </a:cubicBezTo>
                <a:cubicBezTo>
                  <a:pt x="45" y="91"/>
                  <a:pt x="41" y="90"/>
                  <a:pt x="38" y="88"/>
                </a:cubicBezTo>
                <a:cubicBezTo>
                  <a:pt x="37" y="88"/>
                  <a:pt x="37" y="88"/>
                  <a:pt x="37" y="88"/>
                </a:cubicBezTo>
                <a:cubicBezTo>
                  <a:pt x="37" y="88"/>
                  <a:pt x="37" y="88"/>
                  <a:pt x="37" y="88"/>
                </a:cubicBezTo>
                <a:cubicBezTo>
                  <a:pt x="37" y="88"/>
                  <a:pt x="37" y="88"/>
                  <a:pt x="37" y="89"/>
                </a:cubicBezTo>
                <a:cubicBezTo>
                  <a:pt x="37" y="89"/>
                  <a:pt x="37" y="89"/>
                  <a:pt x="37" y="89"/>
                </a:cubicBezTo>
                <a:cubicBezTo>
                  <a:pt x="41" y="90"/>
                  <a:pt x="45" y="92"/>
                  <a:pt x="48" y="93"/>
                </a:cubicBezTo>
                <a:cubicBezTo>
                  <a:pt x="48" y="93"/>
                  <a:pt x="49" y="93"/>
                  <a:pt x="49" y="93"/>
                </a:cubicBezTo>
                <a:close/>
                <a:moveTo>
                  <a:pt x="179" y="254"/>
                </a:moveTo>
                <a:cubicBezTo>
                  <a:pt x="180" y="254"/>
                  <a:pt x="180" y="254"/>
                  <a:pt x="180" y="254"/>
                </a:cubicBezTo>
                <a:cubicBezTo>
                  <a:pt x="180" y="254"/>
                  <a:pt x="180" y="254"/>
                  <a:pt x="180" y="254"/>
                </a:cubicBezTo>
                <a:cubicBezTo>
                  <a:pt x="180" y="254"/>
                  <a:pt x="180" y="254"/>
                  <a:pt x="179" y="254"/>
                </a:cubicBezTo>
                <a:cubicBezTo>
                  <a:pt x="179" y="254"/>
                  <a:pt x="179" y="253"/>
                  <a:pt x="179" y="253"/>
                </a:cubicBezTo>
                <a:cubicBezTo>
                  <a:pt x="177" y="252"/>
                  <a:pt x="175" y="251"/>
                  <a:pt x="172" y="250"/>
                </a:cubicBezTo>
                <a:cubicBezTo>
                  <a:pt x="167" y="248"/>
                  <a:pt x="162" y="247"/>
                  <a:pt x="157" y="246"/>
                </a:cubicBezTo>
                <a:cubicBezTo>
                  <a:pt x="156" y="246"/>
                  <a:pt x="156" y="246"/>
                  <a:pt x="156" y="246"/>
                </a:cubicBezTo>
                <a:cubicBezTo>
                  <a:pt x="156" y="246"/>
                  <a:pt x="156" y="246"/>
                  <a:pt x="156" y="246"/>
                </a:cubicBezTo>
                <a:cubicBezTo>
                  <a:pt x="156" y="246"/>
                  <a:pt x="156" y="246"/>
                  <a:pt x="157" y="246"/>
                </a:cubicBezTo>
                <a:cubicBezTo>
                  <a:pt x="161" y="247"/>
                  <a:pt x="164" y="248"/>
                  <a:pt x="168" y="249"/>
                </a:cubicBezTo>
                <a:cubicBezTo>
                  <a:pt x="172" y="250"/>
                  <a:pt x="176" y="252"/>
                  <a:pt x="179" y="254"/>
                </a:cubicBezTo>
                <a:cubicBezTo>
                  <a:pt x="179" y="254"/>
                  <a:pt x="179" y="254"/>
                  <a:pt x="179" y="254"/>
                </a:cubicBezTo>
                <a:close/>
                <a:moveTo>
                  <a:pt x="35" y="23"/>
                </a:moveTo>
                <a:cubicBezTo>
                  <a:pt x="35" y="24"/>
                  <a:pt x="35" y="24"/>
                  <a:pt x="35" y="24"/>
                </a:cubicBezTo>
                <a:cubicBezTo>
                  <a:pt x="29" y="28"/>
                  <a:pt x="24" y="33"/>
                  <a:pt x="20" y="39"/>
                </a:cubicBezTo>
                <a:cubicBezTo>
                  <a:pt x="17" y="43"/>
                  <a:pt x="14" y="48"/>
                  <a:pt x="12" y="53"/>
                </a:cubicBezTo>
                <a:cubicBezTo>
                  <a:pt x="12" y="53"/>
                  <a:pt x="12" y="54"/>
                  <a:pt x="12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5" y="49"/>
                  <a:pt x="18" y="44"/>
                  <a:pt x="21" y="39"/>
                </a:cubicBezTo>
                <a:cubicBezTo>
                  <a:pt x="25" y="34"/>
                  <a:pt x="29" y="28"/>
                  <a:pt x="35" y="24"/>
                </a:cubicBezTo>
                <a:cubicBezTo>
                  <a:pt x="35" y="24"/>
                  <a:pt x="35" y="24"/>
                  <a:pt x="35" y="23"/>
                </a:cubicBezTo>
                <a:cubicBezTo>
                  <a:pt x="35" y="23"/>
                  <a:pt x="36" y="23"/>
                  <a:pt x="36" y="23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194" y="145"/>
                </a:moveTo>
                <a:cubicBezTo>
                  <a:pt x="195" y="144"/>
                  <a:pt x="196" y="144"/>
                  <a:pt x="197" y="144"/>
                </a:cubicBezTo>
                <a:cubicBezTo>
                  <a:pt x="201" y="143"/>
                  <a:pt x="204" y="142"/>
                  <a:pt x="207" y="139"/>
                </a:cubicBezTo>
                <a:cubicBezTo>
                  <a:pt x="207" y="139"/>
                  <a:pt x="207" y="138"/>
                  <a:pt x="207" y="138"/>
                </a:cubicBezTo>
                <a:cubicBezTo>
                  <a:pt x="208" y="135"/>
                  <a:pt x="208" y="133"/>
                  <a:pt x="208" y="130"/>
                </a:cubicBezTo>
                <a:cubicBezTo>
                  <a:pt x="209" y="126"/>
                  <a:pt x="209" y="122"/>
                  <a:pt x="209" y="117"/>
                </a:cubicBezTo>
                <a:cubicBezTo>
                  <a:pt x="210" y="109"/>
                  <a:pt x="210" y="101"/>
                  <a:pt x="208" y="93"/>
                </a:cubicBezTo>
                <a:cubicBezTo>
                  <a:pt x="208" y="92"/>
                  <a:pt x="208" y="92"/>
                  <a:pt x="208" y="91"/>
                </a:cubicBezTo>
                <a:cubicBezTo>
                  <a:pt x="207" y="92"/>
                  <a:pt x="206" y="93"/>
                  <a:pt x="205" y="93"/>
                </a:cubicBezTo>
                <a:cubicBezTo>
                  <a:pt x="202" y="96"/>
                  <a:pt x="199" y="99"/>
                  <a:pt x="195" y="101"/>
                </a:cubicBezTo>
                <a:cubicBezTo>
                  <a:pt x="195" y="101"/>
                  <a:pt x="194" y="102"/>
                  <a:pt x="194" y="103"/>
                </a:cubicBezTo>
                <a:cubicBezTo>
                  <a:pt x="194" y="112"/>
                  <a:pt x="193" y="122"/>
                  <a:pt x="191" y="131"/>
                </a:cubicBezTo>
                <a:cubicBezTo>
                  <a:pt x="191" y="131"/>
                  <a:pt x="191" y="131"/>
                  <a:pt x="191" y="132"/>
                </a:cubicBezTo>
                <a:cubicBezTo>
                  <a:pt x="191" y="132"/>
                  <a:pt x="192" y="132"/>
                  <a:pt x="192" y="132"/>
                </a:cubicBezTo>
                <a:cubicBezTo>
                  <a:pt x="193" y="132"/>
                  <a:pt x="194" y="133"/>
                  <a:pt x="195" y="133"/>
                </a:cubicBezTo>
                <a:cubicBezTo>
                  <a:pt x="195" y="133"/>
                  <a:pt x="195" y="134"/>
                  <a:pt x="195" y="134"/>
                </a:cubicBezTo>
                <a:cubicBezTo>
                  <a:pt x="196" y="136"/>
                  <a:pt x="196" y="138"/>
                  <a:pt x="195" y="140"/>
                </a:cubicBezTo>
                <a:cubicBezTo>
                  <a:pt x="195" y="141"/>
                  <a:pt x="195" y="143"/>
                  <a:pt x="194" y="145"/>
                </a:cubicBezTo>
                <a:close/>
                <a:moveTo>
                  <a:pt x="17" y="97"/>
                </a:moveTo>
                <a:cubicBezTo>
                  <a:pt x="17" y="97"/>
                  <a:pt x="17" y="97"/>
                  <a:pt x="17" y="97"/>
                </a:cubicBezTo>
                <a:cubicBezTo>
                  <a:pt x="16" y="98"/>
                  <a:pt x="16" y="98"/>
                  <a:pt x="16" y="98"/>
                </a:cubicBezTo>
                <a:cubicBezTo>
                  <a:pt x="15" y="100"/>
                  <a:pt x="13" y="102"/>
                  <a:pt x="13" y="105"/>
                </a:cubicBezTo>
                <a:cubicBezTo>
                  <a:pt x="12" y="106"/>
                  <a:pt x="12" y="108"/>
                  <a:pt x="12" y="110"/>
                </a:cubicBezTo>
                <a:cubicBezTo>
                  <a:pt x="11" y="111"/>
                  <a:pt x="11" y="111"/>
                  <a:pt x="10" y="112"/>
                </a:cubicBezTo>
                <a:cubicBezTo>
                  <a:pt x="9" y="112"/>
                  <a:pt x="8" y="111"/>
                  <a:pt x="8" y="110"/>
                </a:cubicBezTo>
                <a:cubicBezTo>
                  <a:pt x="8" y="110"/>
                  <a:pt x="8" y="109"/>
                  <a:pt x="8" y="109"/>
                </a:cubicBezTo>
                <a:cubicBezTo>
                  <a:pt x="9" y="104"/>
                  <a:pt x="10" y="100"/>
                  <a:pt x="14" y="97"/>
                </a:cubicBezTo>
                <a:cubicBezTo>
                  <a:pt x="14" y="96"/>
                  <a:pt x="15" y="95"/>
                  <a:pt x="17" y="94"/>
                </a:cubicBezTo>
                <a:cubicBezTo>
                  <a:pt x="17" y="94"/>
                  <a:pt x="17" y="93"/>
                  <a:pt x="17" y="93"/>
                </a:cubicBezTo>
                <a:cubicBezTo>
                  <a:pt x="18" y="89"/>
                  <a:pt x="18" y="86"/>
                  <a:pt x="18" y="82"/>
                </a:cubicBezTo>
                <a:cubicBezTo>
                  <a:pt x="20" y="74"/>
                  <a:pt x="23" y="66"/>
                  <a:pt x="26" y="58"/>
                </a:cubicBezTo>
                <a:cubicBezTo>
                  <a:pt x="29" y="53"/>
                  <a:pt x="32" y="48"/>
                  <a:pt x="35" y="43"/>
                </a:cubicBezTo>
                <a:cubicBezTo>
                  <a:pt x="35" y="43"/>
                  <a:pt x="35" y="43"/>
                  <a:pt x="36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33" y="43"/>
                  <a:pt x="32" y="44"/>
                  <a:pt x="30" y="44"/>
                </a:cubicBezTo>
                <a:cubicBezTo>
                  <a:pt x="25" y="47"/>
                  <a:pt x="21" y="51"/>
                  <a:pt x="19" y="56"/>
                </a:cubicBezTo>
                <a:cubicBezTo>
                  <a:pt x="18" y="57"/>
                  <a:pt x="18" y="58"/>
                  <a:pt x="17" y="59"/>
                </a:cubicBezTo>
                <a:cubicBezTo>
                  <a:pt x="17" y="60"/>
                  <a:pt x="17" y="60"/>
                  <a:pt x="16" y="60"/>
                </a:cubicBezTo>
                <a:cubicBezTo>
                  <a:pt x="16" y="60"/>
                  <a:pt x="16" y="61"/>
                  <a:pt x="15" y="61"/>
                </a:cubicBezTo>
                <a:cubicBezTo>
                  <a:pt x="13" y="65"/>
                  <a:pt x="12" y="69"/>
                  <a:pt x="11" y="73"/>
                </a:cubicBezTo>
                <a:cubicBezTo>
                  <a:pt x="9" y="79"/>
                  <a:pt x="8" y="84"/>
                  <a:pt x="7" y="89"/>
                </a:cubicBezTo>
                <a:cubicBezTo>
                  <a:pt x="7" y="94"/>
                  <a:pt x="7" y="100"/>
                  <a:pt x="7" y="105"/>
                </a:cubicBezTo>
                <a:cubicBezTo>
                  <a:pt x="7" y="111"/>
                  <a:pt x="7" y="116"/>
                  <a:pt x="8" y="122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8" y="122"/>
                  <a:pt x="8" y="122"/>
                </a:cubicBezTo>
                <a:cubicBezTo>
                  <a:pt x="10" y="118"/>
                  <a:pt x="13" y="114"/>
                  <a:pt x="16" y="111"/>
                </a:cubicBezTo>
                <a:cubicBezTo>
                  <a:pt x="17" y="111"/>
                  <a:pt x="17" y="110"/>
                  <a:pt x="17" y="110"/>
                </a:cubicBezTo>
                <a:cubicBezTo>
                  <a:pt x="16" y="106"/>
                  <a:pt x="16" y="102"/>
                  <a:pt x="17" y="98"/>
                </a:cubicBezTo>
                <a:cubicBezTo>
                  <a:pt x="17" y="98"/>
                  <a:pt x="17" y="98"/>
                  <a:pt x="17" y="97"/>
                </a:cubicBezTo>
                <a:close/>
                <a:moveTo>
                  <a:pt x="34" y="162"/>
                </a:moveTo>
                <a:cubicBezTo>
                  <a:pt x="34" y="162"/>
                  <a:pt x="34" y="163"/>
                  <a:pt x="34" y="163"/>
                </a:cubicBezTo>
                <a:cubicBezTo>
                  <a:pt x="34" y="169"/>
                  <a:pt x="36" y="174"/>
                  <a:pt x="40" y="178"/>
                </a:cubicBezTo>
                <a:cubicBezTo>
                  <a:pt x="41" y="179"/>
                  <a:pt x="41" y="180"/>
                  <a:pt x="41" y="180"/>
                </a:cubicBezTo>
                <a:cubicBezTo>
                  <a:pt x="41" y="181"/>
                  <a:pt x="40" y="182"/>
                  <a:pt x="39" y="181"/>
                </a:cubicBezTo>
                <a:cubicBezTo>
                  <a:pt x="38" y="181"/>
                  <a:pt x="38" y="181"/>
                  <a:pt x="38" y="181"/>
                </a:cubicBezTo>
                <a:cubicBezTo>
                  <a:pt x="36" y="180"/>
                  <a:pt x="36" y="179"/>
                  <a:pt x="35" y="177"/>
                </a:cubicBezTo>
                <a:cubicBezTo>
                  <a:pt x="32" y="172"/>
                  <a:pt x="31" y="166"/>
                  <a:pt x="33" y="160"/>
                </a:cubicBezTo>
                <a:cubicBezTo>
                  <a:pt x="33" y="160"/>
                  <a:pt x="33" y="159"/>
                  <a:pt x="32" y="159"/>
                </a:cubicBezTo>
                <a:cubicBezTo>
                  <a:pt x="30" y="155"/>
                  <a:pt x="28" y="151"/>
                  <a:pt x="26" y="147"/>
                </a:cubicBezTo>
                <a:cubicBezTo>
                  <a:pt x="25" y="144"/>
                  <a:pt x="23" y="141"/>
                  <a:pt x="22" y="138"/>
                </a:cubicBezTo>
                <a:cubicBezTo>
                  <a:pt x="22" y="138"/>
                  <a:pt x="22" y="138"/>
                  <a:pt x="21" y="137"/>
                </a:cubicBezTo>
                <a:cubicBezTo>
                  <a:pt x="20" y="137"/>
                  <a:pt x="18" y="137"/>
                  <a:pt x="16" y="136"/>
                </a:cubicBezTo>
                <a:cubicBezTo>
                  <a:pt x="16" y="136"/>
                  <a:pt x="16" y="136"/>
                  <a:pt x="15" y="136"/>
                </a:cubicBezTo>
                <a:cubicBezTo>
                  <a:pt x="15" y="137"/>
                  <a:pt x="15" y="137"/>
                  <a:pt x="15" y="137"/>
                </a:cubicBezTo>
                <a:cubicBezTo>
                  <a:pt x="15" y="138"/>
                  <a:pt x="14" y="140"/>
                  <a:pt x="14" y="141"/>
                </a:cubicBezTo>
                <a:cubicBezTo>
                  <a:pt x="14" y="142"/>
                  <a:pt x="14" y="142"/>
                  <a:pt x="14" y="143"/>
                </a:cubicBezTo>
                <a:cubicBezTo>
                  <a:pt x="17" y="150"/>
                  <a:pt x="20" y="156"/>
                  <a:pt x="24" y="162"/>
                </a:cubicBezTo>
                <a:cubicBezTo>
                  <a:pt x="29" y="171"/>
                  <a:pt x="35" y="179"/>
                  <a:pt x="42" y="187"/>
                </a:cubicBezTo>
                <a:cubicBezTo>
                  <a:pt x="43" y="188"/>
                  <a:pt x="44" y="189"/>
                  <a:pt x="46" y="190"/>
                </a:cubicBezTo>
                <a:cubicBezTo>
                  <a:pt x="49" y="192"/>
                  <a:pt x="52" y="194"/>
                  <a:pt x="55" y="196"/>
                </a:cubicBezTo>
                <a:cubicBezTo>
                  <a:pt x="55" y="196"/>
                  <a:pt x="55" y="196"/>
                  <a:pt x="55" y="196"/>
                </a:cubicBezTo>
                <a:cubicBezTo>
                  <a:pt x="54" y="191"/>
                  <a:pt x="54" y="185"/>
                  <a:pt x="54" y="180"/>
                </a:cubicBezTo>
                <a:cubicBezTo>
                  <a:pt x="50" y="178"/>
                  <a:pt x="47" y="175"/>
                  <a:pt x="43" y="172"/>
                </a:cubicBezTo>
                <a:cubicBezTo>
                  <a:pt x="40" y="169"/>
                  <a:pt x="37" y="165"/>
                  <a:pt x="34" y="162"/>
                </a:cubicBezTo>
                <a:close/>
                <a:moveTo>
                  <a:pt x="206" y="142"/>
                </a:moveTo>
                <a:cubicBezTo>
                  <a:pt x="206" y="142"/>
                  <a:pt x="206" y="142"/>
                  <a:pt x="206" y="142"/>
                </a:cubicBezTo>
                <a:cubicBezTo>
                  <a:pt x="202" y="144"/>
                  <a:pt x="198" y="146"/>
                  <a:pt x="194" y="146"/>
                </a:cubicBezTo>
                <a:cubicBezTo>
                  <a:pt x="193" y="147"/>
                  <a:pt x="193" y="147"/>
                  <a:pt x="193" y="147"/>
                </a:cubicBezTo>
                <a:cubicBezTo>
                  <a:pt x="191" y="151"/>
                  <a:pt x="189" y="154"/>
                  <a:pt x="186" y="157"/>
                </a:cubicBezTo>
                <a:cubicBezTo>
                  <a:pt x="183" y="161"/>
                  <a:pt x="179" y="163"/>
                  <a:pt x="175" y="166"/>
                </a:cubicBezTo>
                <a:cubicBezTo>
                  <a:pt x="174" y="166"/>
                  <a:pt x="173" y="167"/>
                  <a:pt x="173" y="167"/>
                </a:cubicBezTo>
                <a:cubicBezTo>
                  <a:pt x="171" y="169"/>
                  <a:pt x="169" y="171"/>
                  <a:pt x="168" y="172"/>
                </a:cubicBezTo>
                <a:cubicBezTo>
                  <a:pt x="167" y="172"/>
                  <a:pt x="167" y="172"/>
                  <a:pt x="167" y="173"/>
                </a:cubicBezTo>
                <a:cubicBezTo>
                  <a:pt x="167" y="173"/>
                  <a:pt x="167" y="173"/>
                  <a:pt x="167" y="173"/>
                </a:cubicBezTo>
                <a:cubicBezTo>
                  <a:pt x="171" y="175"/>
                  <a:pt x="174" y="177"/>
                  <a:pt x="178" y="178"/>
                </a:cubicBezTo>
                <a:cubicBezTo>
                  <a:pt x="181" y="179"/>
                  <a:pt x="183" y="179"/>
                  <a:pt x="185" y="178"/>
                </a:cubicBezTo>
                <a:cubicBezTo>
                  <a:pt x="186" y="178"/>
                  <a:pt x="186" y="178"/>
                  <a:pt x="186" y="177"/>
                </a:cubicBezTo>
                <a:cubicBezTo>
                  <a:pt x="190" y="174"/>
                  <a:pt x="194" y="169"/>
                  <a:pt x="197" y="165"/>
                </a:cubicBezTo>
                <a:cubicBezTo>
                  <a:pt x="201" y="158"/>
                  <a:pt x="205" y="151"/>
                  <a:pt x="206" y="143"/>
                </a:cubicBezTo>
                <a:cubicBezTo>
                  <a:pt x="206" y="143"/>
                  <a:pt x="206" y="142"/>
                  <a:pt x="206" y="142"/>
                </a:cubicBezTo>
                <a:close/>
                <a:moveTo>
                  <a:pt x="185" y="72"/>
                </a:moveTo>
                <a:cubicBezTo>
                  <a:pt x="180" y="76"/>
                  <a:pt x="175" y="79"/>
                  <a:pt x="170" y="82"/>
                </a:cubicBezTo>
                <a:cubicBezTo>
                  <a:pt x="172" y="90"/>
                  <a:pt x="171" y="99"/>
                  <a:pt x="171" y="108"/>
                </a:cubicBezTo>
                <a:cubicBezTo>
                  <a:pt x="178" y="106"/>
                  <a:pt x="185" y="104"/>
                  <a:pt x="192" y="101"/>
                </a:cubicBezTo>
                <a:cubicBezTo>
                  <a:pt x="192" y="95"/>
                  <a:pt x="189" y="79"/>
                  <a:pt x="185" y="72"/>
                </a:cubicBezTo>
                <a:close/>
                <a:moveTo>
                  <a:pt x="144" y="264"/>
                </a:moveTo>
                <a:cubicBezTo>
                  <a:pt x="144" y="264"/>
                  <a:pt x="144" y="265"/>
                  <a:pt x="144" y="265"/>
                </a:cubicBezTo>
                <a:cubicBezTo>
                  <a:pt x="143" y="266"/>
                  <a:pt x="143" y="268"/>
                  <a:pt x="142" y="269"/>
                </a:cubicBezTo>
                <a:cubicBezTo>
                  <a:pt x="142" y="270"/>
                  <a:pt x="142" y="271"/>
                  <a:pt x="141" y="272"/>
                </a:cubicBezTo>
                <a:cubicBezTo>
                  <a:pt x="140" y="274"/>
                  <a:pt x="139" y="274"/>
                  <a:pt x="137" y="272"/>
                </a:cubicBezTo>
                <a:cubicBezTo>
                  <a:pt x="137" y="272"/>
                  <a:pt x="136" y="271"/>
                  <a:pt x="135" y="270"/>
                </a:cubicBezTo>
                <a:cubicBezTo>
                  <a:pt x="135" y="270"/>
                  <a:pt x="134" y="269"/>
                  <a:pt x="133" y="268"/>
                </a:cubicBezTo>
                <a:cubicBezTo>
                  <a:pt x="133" y="267"/>
                  <a:pt x="133" y="267"/>
                  <a:pt x="132" y="267"/>
                </a:cubicBezTo>
                <a:cubicBezTo>
                  <a:pt x="131" y="266"/>
                  <a:pt x="131" y="266"/>
                  <a:pt x="130" y="267"/>
                </a:cubicBezTo>
                <a:cubicBezTo>
                  <a:pt x="130" y="267"/>
                  <a:pt x="130" y="268"/>
                  <a:pt x="130" y="268"/>
                </a:cubicBezTo>
                <a:cubicBezTo>
                  <a:pt x="129" y="269"/>
                  <a:pt x="129" y="270"/>
                  <a:pt x="128" y="271"/>
                </a:cubicBezTo>
                <a:cubicBezTo>
                  <a:pt x="127" y="273"/>
                  <a:pt x="126" y="274"/>
                  <a:pt x="125" y="276"/>
                </a:cubicBezTo>
                <a:cubicBezTo>
                  <a:pt x="125" y="277"/>
                  <a:pt x="124" y="277"/>
                  <a:pt x="123" y="278"/>
                </a:cubicBezTo>
                <a:cubicBezTo>
                  <a:pt x="122" y="279"/>
                  <a:pt x="121" y="279"/>
                  <a:pt x="120" y="278"/>
                </a:cubicBezTo>
                <a:cubicBezTo>
                  <a:pt x="119" y="277"/>
                  <a:pt x="118" y="276"/>
                  <a:pt x="117" y="275"/>
                </a:cubicBezTo>
                <a:cubicBezTo>
                  <a:pt x="117" y="275"/>
                  <a:pt x="117" y="275"/>
                  <a:pt x="116" y="274"/>
                </a:cubicBezTo>
                <a:cubicBezTo>
                  <a:pt x="116" y="275"/>
                  <a:pt x="116" y="275"/>
                  <a:pt x="115" y="275"/>
                </a:cubicBezTo>
                <a:cubicBezTo>
                  <a:pt x="115" y="277"/>
                  <a:pt x="113" y="277"/>
                  <a:pt x="112" y="277"/>
                </a:cubicBezTo>
                <a:cubicBezTo>
                  <a:pt x="111" y="278"/>
                  <a:pt x="110" y="277"/>
                  <a:pt x="109" y="277"/>
                </a:cubicBezTo>
                <a:cubicBezTo>
                  <a:pt x="106" y="276"/>
                  <a:pt x="104" y="275"/>
                  <a:pt x="101" y="274"/>
                </a:cubicBezTo>
                <a:cubicBezTo>
                  <a:pt x="101" y="273"/>
                  <a:pt x="101" y="273"/>
                  <a:pt x="101" y="273"/>
                </a:cubicBezTo>
                <a:cubicBezTo>
                  <a:pt x="100" y="273"/>
                  <a:pt x="100" y="274"/>
                  <a:pt x="100" y="274"/>
                </a:cubicBezTo>
                <a:cubicBezTo>
                  <a:pt x="100" y="275"/>
                  <a:pt x="98" y="276"/>
                  <a:pt x="97" y="275"/>
                </a:cubicBezTo>
                <a:cubicBezTo>
                  <a:pt x="97" y="275"/>
                  <a:pt x="97" y="274"/>
                  <a:pt x="97" y="274"/>
                </a:cubicBezTo>
                <a:cubicBezTo>
                  <a:pt x="96" y="273"/>
                  <a:pt x="94" y="273"/>
                  <a:pt x="92" y="273"/>
                </a:cubicBezTo>
                <a:cubicBezTo>
                  <a:pt x="89" y="274"/>
                  <a:pt x="86" y="276"/>
                  <a:pt x="83" y="277"/>
                </a:cubicBezTo>
                <a:cubicBezTo>
                  <a:pt x="83" y="277"/>
                  <a:pt x="83" y="277"/>
                  <a:pt x="83" y="277"/>
                </a:cubicBezTo>
                <a:cubicBezTo>
                  <a:pt x="87" y="278"/>
                  <a:pt x="91" y="278"/>
                  <a:pt x="95" y="278"/>
                </a:cubicBezTo>
                <a:cubicBezTo>
                  <a:pt x="102" y="279"/>
                  <a:pt x="109" y="279"/>
                  <a:pt x="116" y="280"/>
                </a:cubicBezTo>
                <a:cubicBezTo>
                  <a:pt x="119" y="280"/>
                  <a:pt x="122" y="280"/>
                  <a:pt x="125" y="280"/>
                </a:cubicBezTo>
                <a:cubicBezTo>
                  <a:pt x="131" y="279"/>
                  <a:pt x="136" y="279"/>
                  <a:pt x="141" y="278"/>
                </a:cubicBezTo>
                <a:cubicBezTo>
                  <a:pt x="142" y="278"/>
                  <a:pt x="142" y="278"/>
                  <a:pt x="143" y="278"/>
                </a:cubicBezTo>
                <a:cubicBezTo>
                  <a:pt x="142" y="276"/>
                  <a:pt x="143" y="276"/>
                  <a:pt x="144" y="276"/>
                </a:cubicBezTo>
                <a:cubicBezTo>
                  <a:pt x="144" y="276"/>
                  <a:pt x="145" y="276"/>
                  <a:pt x="145" y="276"/>
                </a:cubicBezTo>
                <a:cubicBezTo>
                  <a:pt x="149" y="275"/>
                  <a:pt x="153" y="275"/>
                  <a:pt x="157" y="274"/>
                </a:cubicBezTo>
                <a:cubicBezTo>
                  <a:pt x="159" y="274"/>
                  <a:pt x="161" y="274"/>
                  <a:pt x="163" y="273"/>
                </a:cubicBezTo>
                <a:cubicBezTo>
                  <a:pt x="164" y="273"/>
                  <a:pt x="166" y="272"/>
                  <a:pt x="167" y="272"/>
                </a:cubicBezTo>
                <a:cubicBezTo>
                  <a:pt x="170" y="271"/>
                  <a:pt x="173" y="270"/>
                  <a:pt x="175" y="269"/>
                </a:cubicBezTo>
                <a:cubicBezTo>
                  <a:pt x="176" y="269"/>
                  <a:pt x="176" y="268"/>
                  <a:pt x="176" y="268"/>
                </a:cubicBezTo>
                <a:cubicBezTo>
                  <a:pt x="176" y="267"/>
                  <a:pt x="177" y="267"/>
                  <a:pt x="176" y="266"/>
                </a:cubicBezTo>
                <a:cubicBezTo>
                  <a:pt x="175" y="266"/>
                  <a:pt x="175" y="266"/>
                  <a:pt x="174" y="266"/>
                </a:cubicBezTo>
                <a:cubicBezTo>
                  <a:pt x="173" y="265"/>
                  <a:pt x="173" y="265"/>
                  <a:pt x="173" y="265"/>
                </a:cubicBezTo>
                <a:cubicBezTo>
                  <a:pt x="170" y="263"/>
                  <a:pt x="167" y="262"/>
                  <a:pt x="164" y="260"/>
                </a:cubicBezTo>
                <a:cubicBezTo>
                  <a:pt x="164" y="260"/>
                  <a:pt x="164" y="259"/>
                  <a:pt x="163" y="259"/>
                </a:cubicBezTo>
                <a:cubicBezTo>
                  <a:pt x="164" y="260"/>
                  <a:pt x="164" y="260"/>
                  <a:pt x="164" y="260"/>
                </a:cubicBezTo>
                <a:cubicBezTo>
                  <a:pt x="165" y="262"/>
                  <a:pt x="166" y="263"/>
                  <a:pt x="166" y="265"/>
                </a:cubicBezTo>
                <a:cubicBezTo>
                  <a:pt x="167" y="266"/>
                  <a:pt x="167" y="267"/>
                  <a:pt x="167" y="267"/>
                </a:cubicBezTo>
                <a:cubicBezTo>
                  <a:pt x="167" y="269"/>
                  <a:pt x="165" y="270"/>
                  <a:pt x="164" y="269"/>
                </a:cubicBezTo>
                <a:cubicBezTo>
                  <a:pt x="162" y="269"/>
                  <a:pt x="161" y="268"/>
                  <a:pt x="160" y="267"/>
                </a:cubicBezTo>
                <a:cubicBezTo>
                  <a:pt x="159" y="267"/>
                  <a:pt x="158" y="266"/>
                  <a:pt x="158" y="265"/>
                </a:cubicBezTo>
                <a:cubicBezTo>
                  <a:pt x="157" y="265"/>
                  <a:pt x="157" y="265"/>
                  <a:pt x="157" y="265"/>
                </a:cubicBezTo>
                <a:cubicBezTo>
                  <a:pt x="157" y="265"/>
                  <a:pt x="156" y="265"/>
                  <a:pt x="156" y="266"/>
                </a:cubicBezTo>
                <a:cubicBezTo>
                  <a:pt x="156" y="267"/>
                  <a:pt x="156" y="269"/>
                  <a:pt x="155" y="270"/>
                </a:cubicBezTo>
                <a:cubicBezTo>
                  <a:pt x="155" y="271"/>
                  <a:pt x="155" y="271"/>
                  <a:pt x="155" y="272"/>
                </a:cubicBezTo>
                <a:cubicBezTo>
                  <a:pt x="154" y="273"/>
                  <a:pt x="153" y="273"/>
                  <a:pt x="152" y="272"/>
                </a:cubicBezTo>
                <a:cubicBezTo>
                  <a:pt x="151" y="272"/>
                  <a:pt x="151" y="272"/>
                  <a:pt x="151" y="271"/>
                </a:cubicBezTo>
                <a:cubicBezTo>
                  <a:pt x="150" y="270"/>
                  <a:pt x="149" y="269"/>
                  <a:pt x="148" y="268"/>
                </a:cubicBezTo>
                <a:cubicBezTo>
                  <a:pt x="147" y="267"/>
                  <a:pt x="147" y="266"/>
                  <a:pt x="146" y="265"/>
                </a:cubicBezTo>
                <a:cubicBezTo>
                  <a:pt x="145" y="265"/>
                  <a:pt x="145" y="264"/>
                  <a:pt x="144" y="264"/>
                </a:cubicBezTo>
                <a:close/>
                <a:moveTo>
                  <a:pt x="58" y="105"/>
                </a:moveTo>
                <a:cubicBezTo>
                  <a:pt x="53" y="105"/>
                  <a:pt x="38" y="112"/>
                  <a:pt x="35" y="114"/>
                </a:cubicBezTo>
                <a:cubicBezTo>
                  <a:pt x="35" y="120"/>
                  <a:pt x="37" y="126"/>
                  <a:pt x="39" y="132"/>
                </a:cubicBezTo>
                <a:cubicBezTo>
                  <a:pt x="40" y="131"/>
                  <a:pt x="40" y="131"/>
                  <a:pt x="40" y="131"/>
                </a:cubicBezTo>
                <a:cubicBezTo>
                  <a:pt x="44" y="131"/>
                  <a:pt x="47" y="130"/>
                  <a:pt x="51" y="129"/>
                </a:cubicBezTo>
                <a:cubicBezTo>
                  <a:pt x="51" y="129"/>
                  <a:pt x="52" y="129"/>
                  <a:pt x="52" y="129"/>
                </a:cubicBezTo>
                <a:cubicBezTo>
                  <a:pt x="55" y="126"/>
                  <a:pt x="58" y="123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59" y="116"/>
                  <a:pt x="58" y="110"/>
                  <a:pt x="58" y="105"/>
                </a:cubicBezTo>
                <a:close/>
                <a:moveTo>
                  <a:pt x="96" y="265"/>
                </a:moveTo>
                <a:cubicBezTo>
                  <a:pt x="97" y="266"/>
                  <a:pt x="97" y="266"/>
                  <a:pt x="97" y="267"/>
                </a:cubicBezTo>
                <a:cubicBezTo>
                  <a:pt x="99" y="269"/>
                  <a:pt x="102" y="271"/>
                  <a:pt x="104" y="273"/>
                </a:cubicBezTo>
                <a:cubicBezTo>
                  <a:pt x="106" y="274"/>
                  <a:pt x="108" y="275"/>
                  <a:pt x="110" y="275"/>
                </a:cubicBezTo>
                <a:cubicBezTo>
                  <a:pt x="112" y="276"/>
                  <a:pt x="113" y="275"/>
                  <a:pt x="114" y="274"/>
                </a:cubicBezTo>
                <a:cubicBezTo>
                  <a:pt x="114" y="274"/>
                  <a:pt x="115" y="273"/>
                  <a:pt x="115" y="273"/>
                </a:cubicBezTo>
                <a:cubicBezTo>
                  <a:pt x="116" y="271"/>
                  <a:pt x="117" y="271"/>
                  <a:pt x="117" y="272"/>
                </a:cubicBezTo>
                <a:cubicBezTo>
                  <a:pt x="118" y="273"/>
                  <a:pt x="118" y="274"/>
                  <a:pt x="119" y="274"/>
                </a:cubicBezTo>
                <a:cubicBezTo>
                  <a:pt x="120" y="275"/>
                  <a:pt x="120" y="276"/>
                  <a:pt x="121" y="276"/>
                </a:cubicBezTo>
                <a:cubicBezTo>
                  <a:pt x="121" y="277"/>
                  <a:pt x="122" y="277"/>
                  <a:pt x="122" y="276"/>
                </a:cubicBezTo>
                <a:cubicBezTo>
                  <a:pt x="123" y="276"/>
                  <a:pt x="123" y="276"/>
                  <a:pt x="123" y="275"/>
                </a:cubicBezTo>
                <a:cubicBezTo>
                  <a:pt x="124" y="275"/>
                  <a:pt x="125" y="274"/>
                  <a:pt x="125" y="273"/>
                </a:cubicBezTo>
                <a:cubicBezTo>
                  <a:pt x="126" y="272"/>
                  <a:pt x="126" y="270"/>
                  <a:pt x="127" y="269"/>
                </a:cubicBezTo>
                <a:cubicBezTo>
                  <a:pt x="128" y="268"/>
                  <a:pt x="128" y="267"/>
                  <a:pt x="129" y="266"/>
                </a:cubicBezTo>
                <a:cubicBezTo>
                  <a:pt x="130" y="264"/>
                  <a:pt x="132" y="264"/>
                  <a:pt x="133" y="265"/>
                </a:cubicBezTo>
                <a:cubicBezTo>
                  <a:pt x="134" y="265"/>
                  <a:pt x="134" y="266"/>
                  <a:pt x="135" y="266"/>
                </a:cubicBezTo>
                <a:cubicBezTo>
                  <a:pt x="136" y="268"/>
                  <a:pt x="136" y="269"/>
                  <a:pt x="137" y="270"/>
                </a:cubicBezTo>
                <a:cubicBezTo>
                  <a:pt x="138" y="270"/>
                  <a:pt x="138" y="271"/>
                  <a:pt x="139" y="271"/>
                </a:cubicBezTo>
                <a:cubicBezTo>
                  <a:pt x="140" y="271"/>
                  <a:pt x="140" y="270"/>
                  <a:pt x="140" y="269"/>
                </a:cubicBezTo>
                <a:cubicBezTo>
                  <a:pt x="141" y="267"/>
                  <a:pt x="141" y="266"/>
                  <a:pt x="142" y="265"/>
                </a:cubicBezTo>
                <a:cubicBezTo>
                  <a:pt x="142" y="264"/>
                  <a:pt x="142" y="264"/>
                  <a:pt x="142" y="263"/>
                </a:cubicBezTo>
                <a:cubicBezTo>
                  <a:pt x="143" y="262"/>
                  <a:pt x="144" y="262"/>
                  <a:pt x="145" y="263"/>
                </a:cubicBezTo>
                <a:cubicBezTo>
                  <a:pt x="146" y="263"/>
                  <a:pt x="147" y="263"/>
                  <a:pt x="147" y="264"/>
                </a:cubicBezTo>
                <a:cubicBezTo>
                  <a:pt x="148" y="265"/>
                  <a:pt x="149" y="266"/>
                  <a:pt x="149" y="267"/>
                </a:cubicBezTo>
                <a:cubicBezTo>
                  <a:pt x="150" y="268"/>
                  <a:pt x="151" y="269"/>
                  <a:pt x="152" y="270"/>
                </a:cubicBezTo>
                <a:cubicBezTo>
                  <a:pt x="152" y="270"/>
                  <a:pt x="153" y="271"/>
                  <a:pt x="153" y="271"/>
                </a:cubicBezTo>
                <a:cubicBezTo>
                  <a:pt x="153" y="271"/>
                  <a:pt x="154" y="270"/>
                  <a:pt x="154" y="270"/>
                </a:cubicBezTo>
                <a:cubicBezTo>
                  <a:pt x="154" y="269"/>
                  <a:pt x="154" y="268"/>
                  <a:pt x="154" y="267"/>
                </a:cubicBezTo>
                <a:cubicBezTo>
                  <a:pt x="155" y="266"/>
                  <a:pt x="155" y="265"/>
                  <a:pt x="155" y="264"/>
                </a:cubicBezTo>
                <a:cubicBezTo>
                  <a:pt x="155" y="263"/>
                  <a:pt x="156" y="263"/>
                  <a:pt x="157" y="263"/>
                </a:cubicBezTo>
                <a:cubicBezTo>
                  <a:pt x="158" y="263"/>
                  <a:pt x="158" y="264"/>
                  <a:pt x="159" y="264"/>
                </a:cubicBezTo>
                <a:cubicBezTo>
                  <a:pt x="159" y="265"/>
                  <a:pt x="160" y="265"/>
                  <a:pt x="161" y="266"/>
                </a:cubicBezTo>
                <a:cubicBezTo>
                  <a:pt x="162" y="266"/>
                  <a:pt x="163" y="267"/>
                  <a:pt x="164" y="267"/>
                </a:cubicBezTo>
                <a:cubicBezTo>
                  <a:pt x="164" y="267"/>
                  <a:pt x="164" y="268"/>
                  <a:pt x="165" y="268"/>
                </a:cubicBezTo>
                <a:cubicBezTo>
                  <a:pt x="165" y="267"/>
                  <a:pt x="165" y="267"/>
                  <a:pt x="165" y="266"/>
                </a:cubicBezTo>
                <a:cubicBezTo>
                  <a:pt x="165" y="265"/>
                  <a:pt x="164" y="265"/>
                  <a:pt x="164" y="264"/>
                </a:cubicBezTo>
                <a:cubicBezTo>
                  <a:pt x="162" y="261"/>
                  <a:pt x="160" y="259"/>
                  <a:pt x="158" y="256"/>
                </a:cubicBezTo>
                <a:cubicBezTo>
                  <a:pt x="157" y="255"/>
                  <a:pt x="156" y="255"/>
                  <a:pt x="156" y="254"/>
                </a:cubicBezTo>
                <a:cubicBezTo>
                  <a:pt x="155" y="255"/>
                  <a:pt x="154" y="256"/>
                  <a:pt x="154" y="257"/>
                </a:cubicBezTo>
                <a:cubicBezTo>
                  <a:pt x="153" y="258"/>
                  <a:pt x="153" y="258"/>
                  <a:pt x="152" y="258"/>
                </a:cubicBezTo>
                <a:cubicBezTo>
                  <a:pt x="152" y="259"/>
                  <a:pt x="151" y="259"/>
                  <a:pt x="151" y="259"/>
                </a:cubicBezTo>
                <a:cubicBezTo>
                  <a:pt x="150" y="259"/>
                  <a:pt x="149" y="259"/>
                  <a:pt x="148" y="260"/>
                </a:cubicBezTo>
                <a:cubicBezTo>
                  <a:pt x="147" y="261"/>
                  <a:pt x="145" y="261"/>
                  <a:pt x="144" y="261"/>
                </a:cubicBezTo>
                <a:cubicBezTo>
                  <a:pt x="139" y="263"/>
                  <a:pt x="134" y="264"/>
                  <a:pt x="129" y="264"/>
                </a:cubicBezTo>
                <a:cubicBezTo>
                  <a:pt x="126" y="264"/>
                  <a:pt x="123" y="264"/>
                  <a:pt x="120" y="264"/>
                </a:cubicBezTo>
                <a:cubicBezTo>
                  <a:pt x="113" y="265"/>
                  <a:pt x="105" y="265"/>
                  <a:pt x="97" y="265"/>
                </a:cubicBezTo>
                <a:cubicBezTo>
                  <a:pt x="97" y="265"/>
                  <a:pt x="97" y="265"/>
                  <a:pt x="96" y="265"/>
                </a:cubicBezTo>
                <a:close/>
                <a:moveTo>
                  <a:pt x="170" y="110"/>
                </a:moveTo>
                <a:cubicBezTo>
                  <a:pt x="170" y="114"/>
                  <a:pt x="169" y="118"/>
                  <a:pt x="168" y="123"/>
                </a:cubicBezTo>
                <a:cubicBezTo>
                  <a:pt x="169" y="123"/>
                  <a:pt x="169" y="123"/>
                  <a:pt x="170" y="123"/>
                </a:cubicBezTo>
                <a:cubicBezTo>
                  <a:pt x="174" y="125"/>
                  <a:pt x="178" y="126"/>
                  <a:pt x="182" y="128"/>
                </a:cubicBezTo>
                <a:cubicBezTo>
                  <a:pt x="184" y="129"/>
                  <a:pt x="186" y="130"/>
                  <a:pt x="188" y="131"/>
                </a:cubicBezTo>
                <a:cubicBezTo>
                  <a:pt x="188" y="131"/>
                  <a:pt x="188" y="131"/>
                  <a:pt x="188" y="131"/>
                </a:cubicBezTo>
                <a:cubicBezTo>
                  <a:pt x="191" y="122"/>
                  <a:pt x="191" y="112"/>
                  <a:pt x="192" y="103"/>
                </a:cubicBezTo>
                <a:cubicBezTo>
                  <a:pt x="185" y="106"/>
                  <a:pt x="178" y="108"/>
                  <a:pt x="170" y="110"/>
                </a:cubicBezTo>
                <a:close/>
                <a:moveTo>
                  <a:pt x="194" y="99"/>
                </a:moveTo>
                <a:cubicBezTo>
                  <a:pt x="195" y="99"/>
                  <a:pt x="195" y="99"/>
                  <a:pt x="195" y="99"/>
                </a:cubicBezTo>
                <a:cubicBezTo>
                  <a:pt x="199" y="97"/>
                  <a:pt x="202" y="94"/>
                  <a:pt x="204" y="91"/>
                </a:cubicBezTo>
                <a:cubicBezTo>
                  <a:pt x="205" y="90"/>
                  <a:pt x="205" y="89"/>
                  <a:pt x="206" y="88"/>
                </a:cubicBezTo>
                <a:cubicBezTo>
                  <a:pt x="206" y="87"/>
                  <a:pt x="206" y="87"/>
                  <a:pt x="206" y="86"/>
                </a:cubicBezTo>
                <a:cubicBezTo>
                  <a:pt x="206" y="86"/>
                  <a:pt x="206" y="85"/>
                  <a:pt x="206" y="85"/>
                </a:cubicBezTo>
                <a:cubicBezTo>
                  <a:pt x="206" y="85"/>
                  <a:pt x="206" y="84"/>
                  <a:pt x="206" y="84"/>
                </a:cubicBezTo>
                <a:cubicBezTo>
                  <a:pt x="205" y="80"/>
                  <a:pt x="204" y="76"/>
                  <a:pt x="203" y="72"/>
                </a:cubicBezTo>
                <a:cubicBezTo>
                  <a:pt x="202" y="68"/>
                  <a:pt x="200" y="65"/>
                  <a:pt x="198" y="61"/>
                </a:cubicBezTo>
                <a:cubicBezTo>
                  <a:pt x="198" y="60"/>
                  <a:pt x="198" y="60"/>
                  <a:pt x="198" y="60"/>
                </a:cubicBezTo>
                <a:cubicBezTo>
                  <a:pt x="197" y="61"/>
                  <a:pt x="196" y="62"/>
                  <a:pt x="195" y="63"/>
                </a:cubicBezTo>
                <a:cubicBezTo>
                  <a:pt x="193" y="65"/>
                  <a:pt x="191" y="67"/>
                  <a:pt x="189" y="68"/>
                </a:cubicBezTo>
                <a:cubicBezTo>
                  <a:pt x="189" y="69"/>
                  <a:pt x="188" y="69"/>
                  <a:pt x="188" y="70"/>
                </a:cubicBezTo>
                <a:cubicBezTo>
                  <a:pt x="190" y="74"/>
                  <a:pt x="191" y="79"/>
                  <a:pt x="193" y="84"/>
                </a:cubicBezTo>
                <a:cubicBezTo>
                  <a:pt x="194" y="89"/>
                  <a:pt x="194" y="94"/>
                  <a:pt x="194" y="99"/>
                </a:cubicBezTo>
                <a:close/>
                <a:moveTo>
                  <a:pt x="24" y="70"/>
                </a:moveTo>
                <a:cubicBezTo>
                  <a:pt x="25" y="69"/>
                  <a:pt x="26" y="69"/>
                  <a:pt x="26" y="68"/>
                </a:cubicBezTo>
                <a:cubicBezTo>
                  <a:pt x="27" y="65"/>
                  <a:pt x="29" y="63"/>
                  <a:pt x="32" y="62"/>
                </a:cubicBezTo>
                <a:cubicBezTo>
                  <a:pt x="33" y="61"/>
                  <a:pt x="34" y="61"/>
                  <a:pt x="35" y="60"/>
                </a:cubicBezTo>
                <a:cubicBezTo>
                  <a:pt x="39" y="59"/>
                  <a:pt x="43" y="58"/>
                  <a:pt x="47" y="57"/>
                </a:cubicBezTo>
                <a:cubicBezTo>
                  <a:pt x="48" y="57"/>
                  <a:pt x="49" y="57"/>
                  <a:pt x="49" y="56"/>
                </a:cubicBezTo>
                <a:cubicBezTo>
                  <a:pt x="53" y="52"/>
                  <a:pt x="57" y="48"/>
                  <a:pt x="62" y="44"/>
                </a:cubicBezTo>
                <a:cubicBezTo>
                  <a:pt x="62" y="44"/>
                  <a:pt x="62" y="44"/>
                  <a:pt x="62" y="44"/>
                </a:cubicBezTo>
                <a:cubicBezTo>
                  <a:pt x="62" y="44"/>
                  <a:pt x="62" y="44"/>
                  <a:pt x="62" y="44"/>
                </a:cubicBezTo>
                <a:cubicBezTo>
                  <a:pt x="55" y="41"/>
                  <a:pt x="49" y="40"/>
                  <a:pt x="42" y="41"/>
                </a:cubicBezTo>
                <a:cubicBezTo>
                  <a:pt x="42" y="41"/>
                  <a:pt x="41" y="41"/>
                  <a:pt x="41" y="42"/>
                </a:cubicBezTo>
                <a:cubicBezTo>
                  <a:pt x="37" y="46"/>
                  <a:pt x="34" y="50"/>
                  <a:pt x="31" y="54"/>
                </a:cubicBezTo>
                <a:cubicBezTo>
                  <a:pt x="28" y="59"/>
                  <a:pt x="26" y="64"/>
                  <a:pt x="25" y="69"/>
                </a:cubicBezTo>
                <a:cubicBezTo>
                  <a:pt x="25" y="69"/>
                  <a:pt x="24" y="69"/>
                  <a:pt x="24" y="70"/>
                </a:cubicBezTo>
                <a:close/>
                <a:moveTo>
                  <a:pt x="133" y="21"/>
                </a:moveTo>
                <a:cubicBezTo>
                  <a:pt x="133" y="21"/>
                  <a:pt x="133" y="20"/>
                  <a:pt x="133" y="20"/>
                </a:cubicBezTo>
                <a:cubicBezTo>
                  <a:pt x="134" y="18"/>
                  <a:pt x="135" y="17"/>
                  <a:pt x="137" y="16"/>
                </a:cubicBezTo>
                <a:cubicBezTo>
                  <a:pt x="137" y="16"/>
                  <a:pt x="138" y="16"/>
                  <a:pt x="138" y="16"/>
                </a:cubicBezTo>
                <a:cubicBezTo>
                  <a:pt x="139" y="15"/>
                  <a:pt x="140" y="15"/>
                  <a:pt x="141" y="15"/>
                </a:cubicBezTo>
                <a:cubicBezTo>
                  <a:pt x="142" y="15"/>
                  <a:pt x="142" y="15"/>
                  <a:pt x="142" y="15"/>
                </a:cubicBezTo>
                <a:cubicBezTo>
                  <a:pt x="143" y="15"/>
                  <a:pt x="144" y="16"/>
                  <a:pt x="144" y="16"/>
                </a:cubicBezTo>
                <a:cubicBezTo>
                  <a:pt x="145" y="17"/>
                  <a:pt x="146" y="18"/>
                  <a:pt x="146" y="19"/>
                </a:cubicBezTo>
                <a:cubicBezTo>
                  <a:pt x="148" y="20"/>
                  <a:pt x="149" y="22"/>
                  <a:pt x="150" y="24"/>
                </a:cubicBezTo>
                <a:cubicBezTo>
                  <a:pt x="150" y="24"/>
                  <a:pt x="151" y="24"/>
                  <a:pt x="151" y="25"/>
                </a:cubicBezTo>
                <a:cubicBezTo>
                  <a:pt x="151" y="21"/>
                  <a:pt x="151" y="18"/>
                  <a:pt x="150" y="15"/>
                </a:cubicBezTo>
                <a:cubicBezTo>
                  <a:pt x="150" y="14"/>
                  <a:pt x="150" y="14"/>
                  <a:pt x="149" y="14"/>
                </a:cubicBezTo>
                <a:cubicBezTo>
                  <a:pt x="147" y="13"/>
                  <a:pt x="145" y="12"/>
                  <a:pt x="144" y="11"/>
                </a:cubicBezTo>
                <a:cubicBezTo>
                  <a:pt x="136" y="8"/>
                  <a:pt x="129" y="6"/>
                  <a:pt x="121" y="5"/>
                </a:cubicBezTo>
                <a:cubicBezTo>
                  <a:pt x="116" y="5"/>
                  <a:pt x="110" y="5"/>
                  <a:pt x="105" y="4"/>
                </a:cubicBezTo>
                <a:cubicBezTo>
                  <a:pt x="105" y="4"/>
                  <a:pt x="105" y="4"/>
                  <a:pt x="105" y="4"/>
                </a:cubicBezTo>
                <a:cubicBezTo>
                  <a:pt x="105" y="5"/>
                  <a:pt x="105" y="6"/>
                  <a:pt x="105" y="6"/>
                </a:cubicBezTo>
                <a:cubicBezTo>
                  <a:pt x="106" y="6"/>
                  <a:pt x="106" y="7"/>
                  <a:pt x="106" y="7"/>
                </a:cubicBezTo>
                <a:cubicBezTo>
                  <a:pt x="108" y="9"/>
                  <a:pt x="110" y="11"/>
                  <a:pt x="112" y="13"/>
                </a:cubicBezTo>
                <a:cubicBezTo>
                  <a:pt x="112" y="13"/>
                  <a:pt x="112" y="14"/>
                  <a:pt x="113" y="14"/>
                </a:cubicBezTo>
                <a:cubicBezTo>
                  <a:pt x="116" y="14"/>
                  <a:pt x="119" y="15"/>
                  <a:pt x="123" y="16"/>
                </a:cubicBezTo>
                <a:cubicBezTo>
                  <a:pt x="124" y="16"/>
                  <a:pt x="124" y="17"/>
                  <a:pt x="124" y="18"/>
                </a:cubicBezTo>
                <a:cubicBezTo>
                  <a:pt x="124" y="18"/>
                  <a:pt x="124" y="18"/>
                  <a:pt x="124" y="19"/>
                </a:cubicBezTo>
                <a:cubicBezTo>
                  <a:pt x="127" y="19"/>
                  <a:pt x="130" y="20"/>
                  <a:pt x="133" y="21"/>
                </a:cubicBezTo>
                <a:close/>
                <a:moveTo>
                  <a:pt x="56" y="181"/>
                </a:moveTo>
                <a:cubicBezTo>
                  <a:pt x="56" y="184"/>
                  <a:pt x="56" y="186"/>
                  <a:pt x="56" y="189"/>
                </a:cubicBezTo>
                <a:cubicBezTo>
                  <a:pt x="57" y="192"/>
                  <a:pt x="58" y="195"/>
                  <a:pt x="59" y="198"/>
                </a:cubicBezTo>
                <a:cubicBezTo>
                  <a:pt x="60" y="198"/>
                  <a:pt x="60" y="198"/>
                  <a:pt x="60" y="199"/>
                </a:cubicBezTo>
                <a:cubicBezTo>
                  <a:pt x="67" y="202"/>
                  <a:pt x="74" y="204"/>
                  <a:pt x="82" y="205"/>
                </a:cubicBezTo>
                <a:cubicBezTo>
                  <a:pt x="88" y="206"/>
                  <a:pt x="94" y="206"/>
                  <a:pt x="100" y="206"/>
                </a:cubicBezTo>
                <a:cubicBezTo>
                  <a:pt x="100" y="206"/>
                  <a:pt x="101" y="206"/>
                  <a:pt x="101" y="206"/>
                </a:cubicBezTo>
                <a:cubicBezTo>
                  <a:pt x="101" y="206"/>
                  <a:pt x="101" y="206"/>
                  <a:pt x="100" y="206"/>
                </a:cubicBezTo>
                <a:cubicBezTo>
                  <a:pt x="99" y="205"/>
                  <a:pt x="97" y="204"/>
                  <a:pt x="96" y="203"/>
                </a:cubicBezTo>
                <a:cubicBezTo>
                  <a:pt x="94" y="201"/>
                  <a:pt x="93" y="198"/>
                  <a:pt x="92" y="196"/>
                </a:cubicBezTo>
                <a:cubicBezTo>
                  <a:pt x="91" y="194"/>
                  <a:pt x="91" y="192"/>
                  <a:pt x="90" y="190"/>
                </a:cubicBezTo>
                <a:cubicBezTo>
                  <a:pt x="87" y="190"/>
                  <a:pt x="83" y="190"/>
                  <a:pt x="80" y="189"/>
                </a:cubicBezTo>
                <a:cubicBezTo>
                  <a:pt x="80" y="190"/>
                  <a:pt x="80" y="190"/>
                  <a:pt x="79" y="191"/>
                </a:cubicBezTo>
                <a:cubicBezTo>
                  <a:pt x="78" y="193"/>
                  <a:pt x="77" y="194"/>
                  <a:pt x="76" y="196"/>
                </a:cubicBezTo>
                <a:cubicBezTo>
                  <a:pt x="75" y="197"/>
                  <a:pt x="74" y="198"/>
                  <a:pt x="73" y="198"/>
                </a:cubicBezTo>
                <a:cubicBezTo>
                  <a:pt x="71" y="200"/>
                  <a:pt x="68" y="200"/>
                  <a:pt x="66" y="199"/>
                </a:cubicBezTo>
                <a:cubicBezTo>
                  <a:pt x="64" y="198"/>
                  <a:pt x="63" y="197"/>
                  <a:pt x="62" y="195"/>
                </a:cubicBezTo>
                <a:cubicBezTo>
                  <a:pt x="62" y="194"/>
                  <a:pt x="61" y="192"/>
                  <a:pt x="61" y="191"/>
                </a:cubicBezTo>
                <a:cubicBezTo>
                  <a:pt x="61" y="191"/>
                  <a:pt x="60" y="190"/>
                  <a:pt x="60" y="190"/>
                </a:cubicBezTo>
                <a:cubicBezTo>
                  <a:pt x="59" y="187"/>
                  <a:pt x="58" y="185"/>
                  <a:pt x="58" y="182"/>
                </a:cubicBezTo>
                <a:cubicBezTo>
                  <a:pt x="57" y="182"/>
                  <a:pt x="57" y="181"/>
                  <a:pt x="56" y="181"/>
                </a:cubicBezTo>
                <a:close/>
                <a:moveTo>
                  <a:pt x="169" y="108"/>
                </a:moveTo>
                <a:cubicBezTo>
                  <a:pt x="169" y="100"/>
                  <a:pt x="168" y="92"/>
                  <a:pt x="164" y="85"/>
                </a:cubicBezTo>
                <a:cubicBezTo>
                  <a:pt x="159" y="87"/>
                  <a:pt x="154" y="89"/>
                  <a:pt x="149" y="91"/>
                </a:cubicBezTo>
                <a:cubicBezTo>
                  <a:pt x="151" y="97"/>
                  <a:pt x="152" y="102"/>
                  <a:pt x="151" y="108"/>
                </a:cubicBezTo>
                <a:cubicBezTo>
                  <a:pt x="157" y="109"/>
                  <a:pt x="163" y="109"/>
                  <a:pt x="169" y="108"/>
                </a:cubicBezTo>
                <a:close/>
                <a:moveTo>
                  <a:pt x="152" y="15"/>
                </a:moveTo>
                <a:cubicBezTo>
                  <a:pt x="152" y="16"/>
                  <a:pt x="152" y="17"/>
                  <a:pt x="153" y="18"/>
                </a:cubicBezTo>
                <a:cubicBezTo>
                  <a:pt x="153" y="21"/>
                  <a:pt x="153" y="24"/>
                  <a:pt x="152" y="27"/>
                </a:cubicBezTo>
                <a:cubicBezTo>
                  <a:pt x="152" y="27"/>
                  <a:pt x="152" y="28"/>
                  <a:pt x="153" y="28"/>
                </a:cubicBezTo>
                <a:cubicBezTo>
                  <a:pt x="153" y="29"/>
                  <a:pt x="154" y="30"/>
                  <a:pt x="154" y="31"/>
                </a:cubicBezTo>
                <a:cubicBezTo>
                  <a:pt x="154" y="31"/>
                  <a:pt x="154" y="32"/>
                  <a:pt x="155" y="32"/>
                </a:cubicBezTo>
                <a:cubicBezTo>
                  <a:pt x="160" y="35"/>
                  <a:pt x="165" y="40"/>
                  <a:pt x="169" y="45"/>
                </a:cubicBezTo>
                <a:cubicBezTo>
                  <a:pt x="169" y="45"/>
                  <a:pt x="169" y="45"/>
                  <a:pt x="170" y="45"/>
                </a:cubicBezTo>
                <a:cubicBezTo>
                  <a:pt x="170" y="45"/>
                  <a:pt x="170" y="45"/>
                  <a:pt x="170" y="44"/>
                </a:cubicBezTo>
                <a:cubicBezTo>
                  <a:pt x="171" y="42"/>
                  <a:pt x="172" y="40"/>
                  <a:pt x="173" y="38"/>
                </a:cubicBezTo>
                <a:cubicBezTo>
                  <a:pt x="174" y="36"/>
                  <a:pt x="175" y="34"/>
                  <a:pt x="175" y="32"/>
                </a:cubicBezTo>
                <a:cubicBezTo>
                  <a:pt x="175" y="31"/>
                  <a:pt x="175" y="31"/>
                  <a:pt x="175" y="30"/>
                </a:cubicBezTo>
                <a:cubicBezTo>
                  <a:pt x="168" y="25"/>
                  <a:pt x="161" y="20"/>
                  <a:pt x="153" y="16"/>
                </a:cubicBezTo>
                <a:cubicBezTo>
                  <a:pt x="153" y="16"/>
                  <a:pt x="153" y="16"/>
                  <a:pt x="152" y="15"/>
                </a:cubicBezTo>
                <a:close/>
                <a:moveTo>
                  <a:pt x="183" y="69"/>
                </a:moveTo>
                <a:cubicBezTo>
                  <a:pt x="180" y="62"/>
                  <a:pt x="176" y="57"/>
                  <a:pt x="172" y="51"/>
                </a:cubicBezTo>
                <a:cubicBezTo>
                  <a:pt x="170" y="51"/>
                  <a:pt x="169" y="52"/>
                  <a:pt x="168" y="52"/>
                </a:cubicBezTo>
                <a:cubicBezTo>
                  <a:pt x="168" y="53"/>
                  <a:pt x="167" y="53"/>
                  <a:pt x="167" y="53"/>
                </a:cubicBezTo>
                <a:cubicBezTo>
                  <a:pt x="165" y="56"/>
                  <a:pt x="164" y="58"/>
                  <a:pt x="162" y="60"/>
                </a:cubicBezTo>
                <a:cubicBezTo>
                  <a:pt x="162" y="61"/>
                  <a:pt x="162" y="61"/>
                  <a:pt x="162" y="61"/>
                </a:cubicBezTo>
                <a:cubicBezTo>
                  <a:pt x="165" y="66"/>
                  <a:pt x="168" y="72"/>
                  <a:pt x="169" y="78"/>
                </a:cubicBezTo>
                <a:cubicBezTo>
                  <a:pt x="174" y="75"/>
                  <a:pt x="179" y="72"/>
                  <a:pt x="183" y="69"/>
                </a:cubicBezTo>
                <a:close/>
                <a:moveTo>
                  <a:pt x="54" y="166"/>
                </a:moveTo>
                <a:cubicBezTo>
                  <a:pt x="53" y="166"/>
                  <a:pt x="52" y="165"/>
                  <a:pt x="52" y="164"/>
                </a:cubicBezTo>
                <a:cubicBezTo>
                  <a:pt x="52" y="163"/>
                  <a:pt x="52" y="162"/>
                  <a:pt x="52" y="161"/>
                </a:cubicBezTo>
                <a:cubicBezTo>
                  <a:pt x="52" y="160"/>
                  <a:pt x="52" y="159"/>
                  <a:pt x="52" y="158"/>
                </a:cubicBezTo>
                <a:cubicBezTo>
                  <a:pt x="53" y="157"/>
                  <a:pt x="52" y="157"/>
                  <a:pt x="52" y="157"/>
                </a:cubicBezTo>
                <a:cubicBezTo>
                  <a:pt x="48" y="153"/>
                  <a:pt x="45" y="149"/>
                  <a:pt x="42" y="144"/>
                </a:cubicBezTo>
                <a:cubicBezTo>
                  <a:pt x="42" y="144"/>
                  <a:pt x="42" y="144"/>
                  <a:pt x="42" y="143"/>
                </a:cubicBezTo>
                <a:cubicBezTo>
                  <a:pt x="42" y="144"/>
                  <a:pt x="42" y="144"/>
                  <a:pt x="42" y="144"/>
                </a:cubicBezTo>
                <a:cubicBezTo>
                  <a:pt x="39" y="148"/>
                  <a:pt x="37" y="152"/>
                  <a:pt x="35" y="157"/>
                </a:cubicBezTo>
                <a:cubicBezTo>
                  <a:pt x="35" y="157"/>
                  <a:pt x="35" y="158"/>
                  <a:pt x="36" y="158"/>
                </a:cubicBezTo>
                <a:cubicBezTo>
                  <a:pt x="41" y="165"/>
                  <a:pt x="47" y="170"/>
                  <a:pt x="54" y="175"/>
                </a:cubicBezTo>
                <a:cubicBezTo>
                  <a:pt x="54" y="175"/>
                  <a:pt x="55" y="175"/>
                  <a:pt x="55" y="175"/>
                </a:cubicBezTo>
                <a:cubicBezTo>
                  <a:pt x="55" y="174"/>
                  <a:pt x="55" y="174"/>
                  <a:pt x="55" y="173"/>
                </a:cubicBezTo>
                <a:cubicBezTo>
                  <a:pt x="55" y="173"/>
                  <a:pt x="55" y="172"/>
                  <a:pt x="55" y="172"/>
                </a:cubicBezTo>
                <a:cubicBezTo>
                  <a:pt x="55" y="171"/>
                  <a:pt x="55" y="171"/>
                  <a:pt x="55" y="170"/>
                </a:cubicBezTo>
                <a:cubicBezTo>
                  <a:pt x="54" y="169"/>
                  <a:pt x="54" y="167"/>
                  <a:pt x="54" y="166"/>
                </a:cubicBezTo>
                <a:close/>
                <a:moveTo>
                  <a:pt x="145" y="92"/>
                </a:moveTo>
                <a:cubicBezTo>
                  <a:pt x="138" y="96"/>
                  <a:pt x="131" y="98"/>
                  <a:pt x="125" y="100"/>
                </a:cubicBezTo>
                <a:cubicBezTo>
                  <a:pt x="126" y="103"/>
                  <a:pt x="125" y="106"/>
                  <a:pt x="125" y="109"/>
                </a:cubicBezTo>
                <a:cubicBezTo>
                  <a:pt x="125" y="109"/>
                  <a:pt x="125" y="109"/>
                  <a:pt x="126" y="109"/>
                </a:cubicBezTo>
                <a:cubicBezTo>
                  <a:pt x="128" y="110"/>
                  <a:pt x="130" y="110"/>
                  <a:pt x="133" y="111"/>
                </a:cubicBezTo>
                <a:cubicBezTo>
                  <a:pt x="137" y="113"/>
                  <a:pt x="141" y="114"/>
                  <a:pt x="145" y="116"/>
                </a:cubicBezTo>
                <a:cubicBezTo>
                  <a:pt x="145" y="116"/>
                  <a:pt x="145" y="116"/>
                  <a:pt x="146" y="116"/>
                </a:cubicBezTo>
                <a:cubicBezTo>
                  <a:pt x="146" y="114"/>
                  <a:pt x="146" y="112"/>
                  <a:pt x="146" y="110"/>
                </a:cubicBezTo>
                <a:cubicBezTo>
                  <a:pt x="146" y="110"/>
                  <a:pt x="146" y="110"/>
                  <a:pt x="145" y="110"/>
                </a:cubicBezTo>
                <a:cubicBezTo>
                  <a:pt x="141" y="110"/>
                  <a:pt x="136" y="109"/>
                  <a:pt x="131" y="109"/>
                </a:cubicBezTo>
                <a:cubicBezTo>
                  <a:pt x="130" y="109"/>
                  <a:pt x="128" y="108"/>
                  <a:pt x="127" y="108"/>
                </a:cubicBezTo>
                <a:cubicBezTo>
                  <a:pt x="127" y="108"/>
                  <a:pt x="127" y="108"/>
                  <a:pt x="126" y="108"/>
                </a:cubicBezTo>
                <a:cubicBezTo>
                  <a:pt x="126" y="108"/>
                  <a:pt x="125" y="107"/>
                  <a:pt x="126" y="106"/>
                </a:cubicBezTo>
                <a:cubicBezTo>
                  <a:pt x="126" y="105"/>
                  <a:pt x="127" y="104"/>
                  <a:pt x="127" y="104"/>
                </a:cubicBezTo>
                <a:cubicBezTo>
                  <a:pt x="128" y="104"/>
                  <a:pt x="128" y="105"/>
                  <a:pt x="128" y="105"/>
                </a:cubicBezTo>
                <a:cubicBezTo>
                  <a:pt x="130" y="106"/>
                  <a:pt x="132" y="107"/>
                  <a:pt x="135" y="107"/>
                </a:cubicBezTo>
                <a:cubicBezTo>
                  <a:pt x="139" y="108"/>
                  <a:pt x="142" y="108"/>
                  <a:pt x="146" y="108"/>
                </a:cubicBezTo>
                <a:cubicBezTo>
                  <a:pt x="146" y="108"/>
                  <a:pt x="146" y="108"/>
                  <a:pt x="147" y="108"/>
                </a:cubicBezTo>
                <a:cubicBezTo>
                  <a:pt x="147" y="103"/>
                  <a:pt x="146" y="98"/>
                  <a:pt x="145" y="92"/>
                </a:cubicBezTo>
                <a:close/>
                <a:moveTo>
                  <a:pt x="86" y="33"/>
                </a:moveTo>
                <a:cubicBezTo>
                  <a:pt x="86" y="33"/>
                  <a:pt x="86" y="33"/>
                  <a:pt x="87" y="33"/>
                </a:cubicBezTo>
                <a:cubicBezTo>
                  <a:pt x="90" y="33"/>
                  <a:pt x="93" y="32"/>
                  <a:pt x="96" y="32"/>
                </a:cubicBezTo>
                <a:cubicBezTo>
                  <a:pt x="97" y="32"/>
                  <a:pt x="99" y="31"/>
                  <a:pt x="100" y="31"/>
                </a:cubicBezTo>
                <a:cubicBezTo>
                  <a:pt x="101" y="31"/>
                  <a:pt x="102" y="31"/>
                  <a:pt x="102" y="32"/>
                </a:cubicBezTo>
                <a:cubicBezTo>
                  <a:pt x="102" y="32"/>
                  <a:pt x="103" y="32"/>
                  <a:pt x="104" y="32"/>
                </a:cubicBezTo>
                <a:cubicBezTo>
                  <a:pt x="103" y="32"/>
                  <a:pt x="103" y="32"/>
                  <a:pt x="103" y="32"/>
                </a:cubicBezTo>
                <a:cubicBezTo>
                  <a:pt x="101" y="27"/>
                  <a:pt x="99" y="22"/>
                  <a:pt x="95" y="18"/>
                </a:cubicBezTo>
                <a:cubicBezTo>
                  <a:pt x="95" y="18"/>
                  <a:pt x="95" y="18"/>
                  <a:pt x="94" y="18"/>
                </a:cubicBezTo>
                <a:cubicBezTo>
                  <a:pt x="94" y="18"/>
                  <a:pt x="94" y="18"/>
                  <a:pt x="94" y="18"/>
                </a:cubicBezTo>
                <a:cubicBezTo>
                  <a:pt x="87" y="19"/>
                  <a:pt x="80" y="20"/>
                  <a:pt x="74" y="22"/>
                </a:cubicBezTo>
                <a:cubicBezTo>
                  <a:pt x="74" y="22"/>
                  <a:pt x="73" y="22"/>
                  <a:pt x="73" y="22"/>
                </a:cubicBezTo>
                <a:cubicBezTo>
                  <a:pt x="81" y="28"/>
                  <a:pt x="79" y="27"/>
                  <a:pt x="86" y="33"/>
                </a:cubicBezTo>
                <a:close/>
                <a:moveTo>
                  <a:pt x="112" y="59"/>
                </a:moveTo>
                <a:cubicBezTo>
                  <a:pt x="110" y="59"/>
                  <a:pt x="109" y="59"/>
                  <a:pt x="108" y="59"/>
                </a:cubicBezTo>
                <a:cubicBezTo>
                  <a:pt x="105" y="59"/>
                  <a:pt x="103" y="59"/>
                  <a:pt x="100" y="59"/>
                </a:cubicBezTo>
                <a:cubicBezTo>
                  <a:pt x="100" y="59"/>
                  <a:pt x="99" y="59"/>
                  <a:pt x="99" y="60"/>
                </a:cubicBezTo>
                <a:cubicBezTo>
                  <a:pt x="99" y="60"/>
                  <a:pt x="99" y="60"/>
                  <a:pt x="99" y="60"/>
                </a:cubicBezTo>
                <a:cubicBezTo>
                  <a:pt x="100" y="63"/>
                  <a:pt x="101" y="66"/>
                  <a:pt x="102" y="69"/>
                </a:cubicBezTo>
                <a:cubicBezTo>
                  <a:pt x="103" y="75"/>
                  <a:pt x="105" y="81"/>
                  <a:pt x="108" y="87"/>
                </a:cubicBezTo>
                <a:cubicBezTo>
                  <a:pt x="108" y="87"/>
                  <a:pt x="108" y="87"/>
                  <a:pt x="109" y="88"/>
                </a:cubicBezTo>
                <a:cubicBezTo>
                  <a:pt x="109" y="88"/>
                  <a:pt x="109" y="88"/>
                  <a:pt x="109" y="88"/>
                </a:cubicBezTo>
                <a:cubicBezTo>
                  <a:pt x="109" y="86"/>
                  <a:pt x="110" y="84"/>
                  <a:pt x="110" y="82"/>
                </a:cubicBezTo>
                <a:cubicBezTo>
                  <a:pt x="111" y="80"/>
                  <a:pt x="112" y="78"/>
                  <a:pt x="112" y="75"/>
                </a:cubicBezTo>
                <a:cubicBezTo>
                  <a:pt x="113" y="72"/>
                  <a:pt x="114" y="68"/>
                  <a:pt x="115" y="65"/>
                </a:cubicBezTo>
                <a:cubicBezTo>
                  <a:pt x="115" y="65"/>
                  <a:pt x="115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ubicBezTo>
                  <a:pt x="113" y="65"/>
                  <a:pt x="112" y="64"/>
                  <a:pt x="112" y="62"/>
                </a:cubicBezTo>
                <a:cubicBezTo>
                  <a:pt x="112" y="61"/>
                  <a:pt x="112" y="60"/>
                  <a:pt x="112" y="59"/>
                </a:cubicBezTo>
                <a:close/>
                <a:moveTo>
                  <a:pt x="10" y="143"/>
                </a:moveTo>
                <a:cubicBezTo>
                  <a:pt x="10" y="142"/>
                  <a:pt x="10" y="141"/>
                  <a:pt x="10" y="140"/>
                </a:cubicBezTo>
                <a:cubicBezTo>
                  <a:pt x="10" y="140"/>
                  <a:pt x="10" y="140"/>
                  <a:pt x="10" y="139"/>
                </a:cubicBezTo>
                <a:cubicBezTo>
                  <a:pt x="9" y="135"/>
                  <a:pt x="8" y="130"/>
                  <a:pt x="7" y="126"/>
                </a:cubicBezTo>
                <a:cubicBezTo>
                  <a:pt x="5" y="120"/>
                  <a:pt x="4" y="114"/>
                  <a:pt x="4" y="108"/>
                </a:cubicBezTo>
                <a:cubicBezTo>
                  <a:pt x="4" y="103"/>
                  <a:pt x="4" y="97"/>
                  <a:pt x="5" y="91"/>
                </a:cubicBezTo>
                <a:cubicBezTo>
                  <a:pt x="6" y="81"/>
                  <a:pt x="8" y="71"/>
                  <a:pt x="12" y="62"/>
                </a:cubicBezTo>
                <a:cubicBezTo>
                  <a:pt x="14" y="57"/>
                  <a:pt x="16" y="51"/>
                  <a:pt x="19" y="46"/>
                </a:cubicBezTo>
                <a:cubicBezTo>
                  <a:pt x="26" y="37"/>
                  <a:pt x="33" y="29"/>
                  <a:pt x="42" y="23"/>
                </a:cubicBezTo>
                <a:cubicBezTo>
                  <a:pt x="43" y="22"/>
                  <a:pt x="43" y="22"/>
                  <a:pt x="44" y="21"/>
                </a:cubicBezTo>
                <a:cubicBezTo>
                  <a:pt x="45" y="20"/>
                  <a:pt x="47" y="19"/>
                  <a:pt x="49" y="18"/>
                </a:cubicBezTo>
                <a:cubicBezTo>
                  <a:pt x="50" y="18"/>
                  <a:pt x="50" y="18"/>
                  <a:pt x="50" y="17"/>
                </a:cubicBezTo>
                <a:cubicBezTo>
                  <a:pt x="56" y="14"/>
                  <a:pt x="62" y="12"/>
                  <a:pt x="68" y="10"/>
                </a:cubicBezTo>
                <a:cubicBezTo>
                  <a:pt x="68" y="10"/>
                  <a:pt x="69" y="9"/>
                  <a:pt x="69" y="8"/>
                </a:cubicBezTo>
                <a:cubicBezTo>
                  <a:pt x="69" y="8"/>
                  <a:pt x="69" y="8"/>
                  <a:pt x="69" y="8"/>
                </a:cubicBezTo>
                <a:cubicBezTo>
                  <a:pt x="68" y="9"/>
                  <a:pt x="66" y="9"/>
                  <a:pt x="65" y="9"/>
                </a:cubicBezTo>
                <a:cubicBezTo>
                  <a:pt x="57" y="12"/>
                  <a:pt x="49" y="16"/>
                  <a:pt x="42" y="21"/>
                </a:cubicBezTo>
                <a:cubicBezTo>
                  <a:pt x="38" y="24"/>
                  <a:pt x="34" y="27"/>
                  <a:pt x="31" y="30"/>
                </a:cubicBezTo>
                <a:cubicBezTo>
                  <a:pt x="24" y="37"/>
                  <a:pt x="19" y="45"/>
                  <a:pt x="14" y="53"/>
                </a:cubicBezTo>
                <a:cubicBezTo>
                  <a:pt x="11" y="58"/>
                  <a:pt x="9" y="64"/>
                  <a:pt x="8" y="70"/>
                </a:cubicBezTo>
                <a:cubicBezTo>
                  <a:pt x="6" y="74"/>
                  <a:pt x="5" y="79"/>
                  <a:pt x="4" y="83"/>
                </a:cubicBezTo>
                <a:cubicBezTo>
                  <a:pt x="3" y="90"/>
                  <a:pt x="2" y="96"/>
                  <a:pt x="2" y="103"/>
                </a:cubicBezTo>
                <a:cubicBezTo>
                  <a:pt x="2" y="105"/>
                  <a:pt x="2" y="107"/>
                  <a:pt x="2" y="109"/>
                </a:cubicBezTo>
                <a:cubicBezTo>
                  <a:pt x="2" y="115"/>
                  <a:pt x="3" y="121"/>
                  <a:pt x="5" y="127"/>
                </a:cubicBezTo>
                <a:cubicBezTo>
                  <a:pt x="6" y="132"/>
                  <a:pt x="8" y="137"/>
                  <a:pt x="10" y="142"/>
                </a:cubicBezTo>
                <a:cubicBezTo>
                  <a:pt x="10" y="142"/>
                  <a:pt x="10" y="142"/>
                  <a:pt x="10" y="143"/>
                </a:cubicBezTo>
                <a:close/>
                <a:moveTo>
                  <a:pt x="67" y="24"/>
                </a:moveTo>
                <a:cubicBezTo>
                  <a:pt x="66" y="25"/>
                  <a:pt x="64" y="25"/>
                  <a:pt x="63" y="26"/>
                </a:cubicBezTo>
                <a:cubicBezTo>
                  <a:pt x="56" y="29"/>
                  <a:pt x="50" y="33"/>
                  <a:pt x="44" y="38"/>
                </a:cubicBezTo>
                <a:cubicBezTo>
                  <a:pt x="44" y="38"/>
                  <a:pt x="44" y="38"/>
                  <a:pt x="44" y="39"/>
                </a:cubicBezTo>
                <a:cubicBezTo>
                  <a:pt x="44" y="39"/>
                  <a:pt x="44" y="39"/>
                  <a:pt x="44" y="39"/>
                </a:cubicBezTo>
                <a:cubicBezTo>
                  <a:pt x="51" y="39"/>
                  <a:pt x="58" y="40"/>
                  <a:pt x="64" y="42"/>
                </a:cubicBezTo>
                <a:cubicBezTo>
                  <a:pt x="64" y="43"/>
                  <a:pt x="64" y="42"/>
                  <a:pt x="65" y="42"/>
                </a:cubicBezTo>
                <a:cubicBezTo>
                  <a:pt x="67" y="41"/>
                  <a:pt x="68" y="40"/>
                  <a:pt x="70" y="39"/>
                </a:cubicBezTo>
                <a:cubicBezTo>
                  <a:pt x="70" y="39"/>
                  <a:pt x="70" y="39"/>
                  <a:pt x="71" y="39"/>
                </a:cubicBezTo>
                <a:cubicBezTo>
                  <a:pt x="70" y="36"/>
                  <a:pt x="69" y="34"/>
                  <a:pt x="68" y="32"/>
                </a:cubicBezTo>
                <a:cubicBezTo>
                  <a:pt x="68" y="29"/>
                  <a:pt x="67" y="27"/>
                  <a:pt x="67" y="24"/>
                </a:cubicBezTo>
                <a:close/>
                <a:moveTo>
                  <a:pt x="186" y="67"/>
                </a:moveTo>
                <a:cubicBezTo>
                  <a:pt x="187" y="67"/>
                  <a:pt x="187" y="67"/>
                  <a:pt x="187" y="66"/>
                </a:cubicBezTo>
                <a:cubicBezTo>
                  <a:pt x="189" y="65"/>
                  <a:pt x="191" y="64"/>
                  <a:pt x="193" y="62"/>
                </a:cubicBezTo>
                <a:cubicBezTo>
                  <a:pt x="194" y="61"/>
                  <a:pt x="195" y="59"/>
                  <a:pt x="196" y="58"/>
                </a:cubicBezTo>
                <a:cubicBezTo>
                  <a:pt x="196" y="57"/>
                  <a:pt x="196" y="57"/>
                  <a:pt x="196" y="56"/>
                </a:cubicBezTo>
                <a:cubicBezTo>
                  <a:pt x="194" y="53"/>
                  <a:pt x="192" y="50"/>
                  <a:pt x="190" y="47"/>
                </a:cubicBezTo>
                <a:cubicBezTo>
                  <a:pt x="190" y="46"/>
                  <a:pt x="189" y="46"/>
                  <a:pt x="189" y="46"/>
                </a:cubicBezTo>
                <a:cubicBezTo>
                  <a:pt x="188" y="46"/>
                  <a:pt x="187" y="46"/>
                  <a:pt x="187" y="46"/>
                </a:cubicBezTo>
                <a:cubicBezTo>
                  <a:pt x="183" y="47"/>
                  <a:pt x="179" y="48"/>
                  <a:pt x="175" y="49"/>
                </a:cubicBezTo>
                <a:cubicBezTo>
                  <a:pt x="175" y="50"/>
                  <a:pt x="174" y="50"/>
                  <a:pt x="174" y="50"/>
                </a:cubicBezTo>
                <a:cubicBezTo>
                  <a:pt x="179" y="55"/>
                  <a:pt x="183" y="61"/>
                  <a:pt x="186" y="67"/>
                </a:cubicBezTo>
                <a:close/>
                <a:moveTo>
                  <a:pt x="97" y="54"/>
                </a:moveTo>
                <a:cubicBezTo>
                  <a:pt x="99" y="54"/>
                  <a:pt x="102" y="55"/>
                  <a:pt x="104" y="55"/>
                </a:cubicBezTo>
                <a:cubicBezTo>
                  <a:pt x="106" y="55"/>
                  <a:pt x="109" y="55"/>
                  <a:pt x="111" y="55"/>
                </a:cubicBezTo>
                <a:cubicBezTo>
                  <a:pt x="111" y="55"/>
                  <a:pt x="111" y="55"/>
                  <a:pt x="111" y="54"/>
                </a:cubicBezTo>
                <a:cubicBezTo>
                  <a:pt x="110" y="50"/>
                  <a:pt x="109" y="45"/>
                  <a:pt x="107" y="40"/>
                </a:cubicBezTo>
                <a:cubicBezTo>
                  <a:pt x="107" y="40"/>
                  <a:pt x="106" y="40"/>
                  <a:pt x="106" y="39"/>
                </a:cubicBezTo>
                <a:cubicBezTo>
                  <a:pt x="104" y="39"/>
                  <a:pt x="102" y="39"/>
                  <a:pt x="100" y="39"/>
                </a:cubicBezTo>
                <a:cubicBezTo>
                  <a:pt x="97" y="38"/>
                  <a:pt x="93" y="38"/>
                  <a:pt x="90" y="38"/>
                </a:cubicBezTo>
                <a:cubicBezTo>
                  <a:pt x="90" y="38"/>
                  <a:pt x="89" y="39"/>
                  <a:pt x="89" y="39"/>
                </a:cubicBezTo>
                <a:cubicBezTo>
                  <a:pt x="92" y="44"/>
                  <a:pt x="95" y="49"/>
                  <a:pt x="97" y="54"/>
                </a:cubicBezTo>
                <a:close/>
                <a:moveTo>
                  <a:pt x="66" y="118"/>
                </a:moveTo>
                <a:cubicBezTo>
                  <a:pt x="66" y="118"/>
                  <a:pt x="66" y="117"/>
                  <a:pt x="67" y="117"/>
                </a:cubicBezTo>
                <a:cubicBezTo>
                  <a:pt x="68" y="116"/>
                  <a:pt x="70" y="115"/>
                  <a:pt x="72" y="114"/>
                </a:cubicBezTo>
                <a:cubicBezTo>
                  <a:pt x="77" y="112"/>
                  <a:pt x="82" y="110"/>
                  <a:pt x="88" y="110"/>
                </a:cubicBezTo>
                <a:cubicBezTo>
                  <a:pt x="88" y="109"/>
                  <a:pt x="89" y="109"/>
                  <a:pt x="89" y="109"/>
                </a:cubicBezTo>
                <a:cubicBezTo>
                  <a:pt x="90" y="109"/>
                  <a:pt x="90" y="109"/>
                  <a:pt x="91" y="109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92" y="109"/>
                  <a:pt x="93" y="109"/>
                  <a:pt x="93" y="109"/>
                </a:cubicBezTo>
                <a:cubicBezTo>
                  <a:pt x="93" y="108"/>
                  <a:pt x="94" y="108"/>
                  <a:pt x="94" y="107"/>
                </a:cubicBezTo>
                <a:cubicBezTo>
                  <a:pt x="93" y="107"/>
                  <a:pt x="93" y="107"/>
                  <a:pt x="92" y="107"/>
                </a:cubicBezTo>
                <a:cubicBezTo>
                  <a:pt x="86" y="105"/>
                  <a:pt x="79" y="104"/>
                  <a:pt x="72" y="102"/>
                </a:cubicBezTo>
                <a:cubicBezTo>
                  <a:pt x="72" y="102"/>
                  <a:pt x="71" y="102"/>
                  <a:pt x="71" y="102"/>
                </a:cubicBezTo>
                <a:cubicBezTo>
                  <a:pt x="69" y="102"/>
                  <a:pt x="67" y="103"/>
                  <a:pt x="65" y="103"/>
                </a:cubicBezTo>
                <a:cubicBezTo>
                  <a:pt x="64" y="103"/>
                  <a:pt x="63" y="103"/>
                  <a:pt x="63" y="103"/>
                </a:cubicBezTo>
                <a:cubicBezTo>
                  <a:pt x="63" y="104"/>
                  <a:pt x="64" y="105"/>
                  <a:pt x="64" y="106"/>
                </a:cubicBezTo>
                <a:cubicBezTo>
                  <a:pt x="64" y="108"/>
                  <a:pt x="64" y="110"/>
                  <a:pt x="64" y="113"/>
                </a:cubicBezTo>
                <a:cubicBezTo>
                  <a:pt x="65" y="114"/>
                  <a:pt x="65" y="116"/>
                  <a:pt x="66" y="118"/>
                </a:cubicBezTo>
                <a:close/>
                <a:moveTo>
                  <a:pt x="153" y="168"/>
                </a:moveTo>
                <a:cubicBezTo>
                  <a:pt x="148" y="167"/>
                  <a:pt x="144" y="165"/>
                  <a:pt x="141" y="163"/>
                </a:cubicBezTo>
                <a:cubicBezTo>
                  <a:pt x="138" y="164"/>
                  <a:pt x="135" y="166"/>
                  <a:pt x="132" y="168"/>
                </a:cubicBezTo>
                <a:cubicBezTo>
                  <a:pt x="135" y="173"/>
                  <a:pt x="138" y="177"/>
                  <a:pt x="142" y="181"/>
                </a:cubicBezTo>
                <a:cubicBezTo>
                  <a:pt x="145" y="180"/>
                  <a:pt x="149" y="178"/>
                  <a:pt x="152" y="177"/>
                </a:cubicBezTo>
                <a:cubicBezTo>
                  <a:pt x="153" y="176"/>
                  <a:pt x="153" y="176"/>
                  <a:pt x="153" y="176"/>
                </a:cubicBezTo>
                <a:cubicBezTo>
                  <a:pt x="153" y="173"/>
                  <a:pt x="153" y="171"/>
                  <a:pt x="153" y="169"/>
                </a:cubicBezTo>
                <a:cubicBezTo>
                  <a:pt x="153" y="169"/>
                  <a:pt x="153" y="169"/>
                  <a:pt x="153" y="168"/>
                </a:cubicBezTo>
                <a:close/>
                <a:moveTo>
                  <a:pt x="75" y="44"/>
                </a:moveTo>
                <a:cubicBezTo>
                  <a:pt x="75" y="44"/>
                  <a:pt x="75" y="45"/>
                  <a:pt x="75" y="45"/>
                </a:cubicBezTo>
                <a:cubicBezTo>
                  <a:pt x="76" y="47"/>
                  <a:pt x="77" y="49"/>
                  <a:pt x="78" y="51"/>
                </a:cubicBezTo>
                <a:cubicBezTo>
                  <a:pt x="78" y="51"/>
                  <a:pt x="78" y="52"/>
                  <a:pt x="78" y="52"/>
                </a:cubicBezTo>
                <a:cubicBezTo>
                  <a:pt x="80" y="54"/>
                  <a:pt x="82" y="55"/>
                  <a:pt x="84" y="57"/>
                </a:cubicBezTo>
                <a:cubicBezTo>
                  <a:pt x="84" y="57"/>
                  <a:pt x="84" y="57"/>
                  <a:pt x="85" y="57"/>
                </a:cubicBezTo>
                <a:cubicBezTo>
                  <a:pt x="87" y="57"/>
                  <a:pt x="88" y="56"/>
                  <a:pt x="90" y="56"/>
                </a:cubicBezTo>
                <a:cubicBezTo>
                  <a:pt x="92" y="55"/>
                  <a:pt x="93" y="55"/>
                  <a:pt x="95" y="55"/>
                </a:cubicBezTo>
                <a:cubicBezTo>
                  <a:pt x="95" y="54"/>
                  <a:pt x="95" y="54"/>
                  <a:pt x="95" y="54"/>
                </a:cubicBezTo>
                <a:cubicBezTo>
                  <a:pt x="94" y="52"/>
                  <a:pt x="93" y="50"/>
                  <a:pt x="93" y="49"/>
                </a:cubicBezTo>
                <a:cubicBezTo>
                  <a:pt x="91" y="46"/>
                  <a:pt x="89" y="42"/>
                  <a:pt x="87" y="39"/>
                </a:cubicBezTo>
                <a:cubicBezTo>
                  <a:pt x="87" y="39"/>
                  <a:pt x="87" y="39"/>
                  <a:pt x="86" y="39"/>
                </a:cubicBezTo>
                <a:cubicBezTo>
                  <a:pt x="85" y="39"/>
                  <a:pt x="84" y="39"/>
                  <a:pt x="82" y="39"/>
                </a:cubicBezTo>
                <a:cubicBezTo>
                  <a:pt x="82" y="39"/>
                  <a:pt x="81" y="40"/>
                  <a:pt x="81" y="40"/>
                </a:cubicBezTo>
                <a:cubicBezTo>
                  <a:pt x="79" y="41"/>
                  <a:pt x="77" y="43"/>
                  <a:pt x="75" y="44"/>
                </a:cubicBezTo>
                <a:cubicBezTo>
                  <a:pt x="75" y="44"/>
                  <a:pt x="75" y="44"/>
                  <a:pt x="75" y="44"/>
                </a:cubicBezTo>
                <a:close/>
                <a:moveTo>
                  <a:pt x="139" y="201"/>
                </a:moveTo>
                <a:cubicBezTo>
                  <a:pt x="133" y="199"/>
                  <a:pt x="129" y="195"/>
                  <a:pt x="126" y="190"/>
                </a:cubicBezTo>
                <a:cubicBezTo>
                  <a:pt x="123" y="190"/>
                  <a:pt x="121" y="191"/>
                  <a:pt x="118" y="191"/>
                </a:cubicBezTo>
                <a:cubicBezTo>
                  <a:pt x="118" y="196"/>
                  <a:pt x="118" y="201"/>
                  <a:pt x="118" y="206"/>
                </a:cubicBezTo>
                <a:cubicBezTo>
                  <a:pt x="126" y="206"/>
                  <a:pt x="132" y="204"/>
                  <a:pt x="139" y="201"/>
                </a:cubicBezTo>
                <a:close/>
                <a:moveTo>
                  <a:pt x="182" y="181"/>
                </a:moveTo>
                <a:cubicBezTo>
                  <a:pt x="176" y="180"/>
                  <a:pt x="170" y="178"/>
                  <a:pt x="166" y="174"/>
                </a:cubicBezTo>
                <a:cubicBezTo>
                  <a:pt x="164" y="175"/>
                  <a:pt x="163" y="176"/>
                  <a:pt x="162" y="176"/>
                </a:cubicBezTo>
                <a:cubicBezTo>
                  <a:pt x="163" y="183"/>
                  <a:pt x="162" y="188"/>
                  <a:pt x="159" y="194"/>
                </a:cubicBezTo>
                <a:cubicBezTo>
                  <a:pt x="160" y="194"/>
                  <a:pt x="161" y="194"/>
                  <a:pt x="162" y="194"/>
                </a:cubicBezTo>
                <a:cubicBezTo>
                  <a:pt x="169" y="190"/>
                  <a:pt x="175" y="186"/>
                  <a:pt x="181" y="182"/>
                </a:cubicBezTo>
                <a:cubicBezTo>
                  <a:pt x="181" y="182"/>
                  <a:pt x="182" y="181"/>
                  <a:pt x="182" y="181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79" y="57"/>
                  <a:pt x="78" y="55"/>
                  <a:pt x="77" y="53"/>
                </a:cubicBezTo>
                <a:cubicBezTo>
                  <a:pt x="77" y="53"/>
                  <a:pt x="76" y="53"/>
                  <a:pt x="76" y="52"/>
                </a:cubicBezTo>
                <a:cubicBezTo>
                  <a:pt x="74" y="51"/>
                  <a:pt x="72" y="49"/>
                  <a:pt x="70" y="48"/>
                </a:cubicBezTo>
                <a:cubicBezTo>
                  <a:pt x="69" y="47"/>
                  <a:pt x="67" y="46"/>
                  <a:pt x="66" y="45"/>
                </a:cubicBezTo>
                <a:cubicBezTo>
                  <a:pt x="61" y="48"/>
                  <a:pt x="56" y="52"/>
                  <a:pt x="52" y="57"/>
                </a:cubicBezTo>
                <a:cubicBezTo>
                  <a:pt x="52" y="57"/>
                  <a:pt x="53" y="57"/>
                  <a:pt x="53" y="57"/>
                </a:cubicBezTo>
                <a:cubicBezTo>
                  <a:pt x="58" y="56"/>
                  <a:pt x="64" y="57"/>
                  <a:pt x="69" y="58"/>
                </a:cubicBezTo>
                <a:cubicBezTo>
                  <a:pt x="72" y="59"/>
                  <a:pt x="75" y="60"/>
                  <a:pt x="77" y="61"/>
                </a:cubicBezTo>
                <a:cubicBezTo>
                  <a:pt x="78" y="61"/>
                  <a:pt x="78" y="61"/>
                  <a:pt x="78" y="61"/>
                </a:cubicBezTo>
                <a:cubicBezTo>
                  <a:pt x="79" y="60"/>
                  <a:pt x="80" y="60"/>
                  <a:pt x="80" y="59"/>
                </a:cubicBezTo>
                <a:close/>
                <a:moveTo>
                  <a:pt x="98" y="150"/>
                </a:moveTo>
                <a:cubicBezTo>
                  <a:pt x="95" y="157"/>
                  <a:pt x="93" y="164"/>
                  <a:pt x="92" y="171"/>
                </a:cubicBezTo>
                <a:cubicBezTo>
                  <a:pt x="94" y="172"/>
                  <a:pt x="102" y="172"/>
                  <a:pt x="103" y="172"/>
                </a:cubicBezTo>
                <a:cubicBezTo>
                  <a:pt x="103" y="172"/>
                  <a:pt x="103" y="171"/>
                  <a:pt x="103" y="171"/>
                </a:cubicBezTo>
                <a:cubicBezTo>
                  <a:pt x="104" y="169"/>
                  <a:pt x="104" y="166"/>
                  <a:pt x="104" y="163"/>
                </a:cubicBezTo>
                <a:cubicBezTo>
                  <a:pt x="104" y="160"/>
                  <a:pt x="105" y="157"/>
                  <a:pt x="105" y="155"/>
                </a:cubicBezTo>
                <a:cubicBezTo>
                  <a:pt x="105" y="154"/>
                  <a:pt x="105" y="154"/>
                  <a:pt x="105" y="153"/>
                </a:cubicBezTo>
                <a:cubicBezTo>
                  <a:pt x="104" y="153"/>
                  <a:pt x="104" y="152"/>
                  <a:pt x="105" y="152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3" y="150"/>
                  <a:pt x="101" y="150"/>
                  <a:pt x="98" y="150"/>
                </a:cubicBezTo>
                <a:close/>
                <a:moveTo>
                  <a:pt x="58" y="99"/>
                </a:moveTo>
                <a:cubicBezTo>
                  <a:pt x="56" y="98"/>
                  <a:pt x="54" y="97"/>
                  <a:pt x="51" y="96"/>
                </a:cubicBezTo>
                <a:cubicBezTo>
                  <a:pt x="51" y="96"/>
                  <a:pt x="51" y="96"/>
                  <a:pt x="51" y="97"/>
                </a:cubicBezTo>
                <a:cubicBezTo>
                  <a:pt x="45" y="98"/>
                  <a:pt x="40" y="99"/>
                  <a:pt x="35" y="101"/>
                </a:cubicBezTo>
                <a:cubicBezTo>
                  <a:pt x="35" y="102"/>
                  <a:pt x="35" y="102"/>
                  <a:pt x="35" y="103"/>
                </a:cubicBezTo>
                <a:cubicBezTo>
                  <a:pt x="35" y="105"/>
                  <a:pt x="34" y="108"/>
                  <a:pt x="34" y="111"/>
                </a:cubicBezTo>
                <a:cubicBezTo>
                  <a:pt x="34" y="111"/>
                  <a:pt x="34" y="112"/>
                  <a:pt x="34" y="112"/>
                </a:cubicBezTo>
                <a:cubicBezTo>
                  <a:pt x="38" y="110"/>
                  <a:pt x="42" y="108"/>
                  <a:pt x="46" y="107"/>
                </a:cubicBezTo>
                <a:cubicBezTo>
                  <a:pt x="50" y="105"/>
                  <a:pt x="54" y="104"/>
                  <a:pt x="58" y="103"/>
                </a:cubicBezTo>
                <a:cubicBezTo>
                  <a:pt x="58" y="101"/>
                  <a:pt x="58" y="100"/>
                  <a:pt x="58" y="99"/>
                </a:cubicBezTo>
                <a:close/>
                <a:moveTo>
                  <a:pt x="54" y="153"/>
                </a:moveTo>
                <a:cubicBezTo>
                  <a:pt x="54" y="151"/>
                  <a:pt x="55" y="149"/>
                  <a:pt x="56" y="147"/>
                </a:cubicBezTo>
                <a:cubicBezTo>
                  <a:pt x="56" y="145"/>
                  <a:pt x="57" y="143"/>
                  <a:pt x="58" y="140"/>
                </a:cubicBezTo>
                <a:cubicBezTo>
                  <a:pt x="59" y="137"/>
                  <a:pt x="61" y="133"/>
                  <a:pt x="64" y="13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29"/>
                  <a:pt x="64" y="129"/>
                  <a:pt x="64" y="130"/>
                </a:cubicBezTo>
                <a:cubicBezTo>
                  <a:pt x="59" y="131"/>
                  <a:pt x="54" y="133"/>
                  <a:pt x="49" y="134"/>
                </a:cubicBezTo>
                <a:cubicBezTo>
                  <a:pt x="49" y="134"/>
                  <a:pt x="49" y="135"/>
                  <a:pt x="48" y="135"/>
                </a:cubicBezTo>
                <a:cubicBezTo>
                  <a:pt x="47" y="137"/>
                  <a:pt x="46" y="138"/>
                  <a:pt x="44" y="140"/>
                </a:cubicBezTo>
                <a:cubicBezTo>
                  <a:pt x="44" y="140"/>
                  <a:pt x="44" y="140"/>
                  <a:pt x="44" y="140"/>
                </a:cubicBezTo>
                <a:cubicBezTo>
                  <a:pt x="47" y="145"/>
                  <a:pt x="50" y="149"/>
                  <a:pt x="54" y="153"/>
                </a:cubicBezTo>
                <a:close/>
                <a:moveTo>
                  <a:pt x="19" y="108"/>
                </a:moveTo>
                <a:cubicBezTo>
                  <a:pt x="19" y="108"/>
                  <a:pt x="20" y="108"/>
                  <a:pt x="20" y="108"/>
                </a:cubicBezTo>
                <a:cubicBezTo>
                  <a:pt x="23" y="105"/>
                  <a:pt x="27" y="103"/>
                  <a:pt x="31" y="101"/>
                </a:cubicBezTo>
                <a:cubicBezTo>
                  <a:pt x="32" y="101"/>
                  <a:pt x="32" y="101"/>
                  <a:pt x="32" y="100"/>
                </a:cubicBezTo>
                <a:cubicBezTo>
                  <a:pt x="32" y="98"/>
                  <a:pt x="33" y="96"/>
                  <a:pt x="33" y="93"/>
                </a:cubicBezTo>
                <a:cubicBezTo>
                  <a:pt x="33" y="92"/>
                  <a:pt x="33" y="90"/>
                  <a:pt x="34" y="89"/>
                </a:cubicBezTo>
                <a:cubicBezTo>
                  <a:pt x="32" y="88"/>
                  <a:pt x="31" y="88"/>
                  <a:pt x="30" y="87"/>
                </a:cubicBezTo>
                <a:cubicBezTo>
                  <a:pt x="26" y="89"/>
                  <a:pt x="23" y="91"/>
                  <a:pt x="20" y="94"/>
                </a:cubicBezTo>
                <a:cubicBezTo>
                  <a:pt x="20" y="94"/>
                  <a:pt x="20" y="94"/>
                  <a:pt x="20" y="95"/>
                </a:cubicBezTo>
                <a:cubicBezTo>
                  <a:pt x="20" y="99"/>
                  <a:pt x="19" y="103"/>
                  <a:pt x="19" y="107"/>
                </a:cubicBezTo>
                <a:cubicBezTo>
                  <a:pt x="19" y="107"/>
                  <a:pt x="19" y="108"/>
                  <a:pt x="19" y="108"/>
                </a:cubicBezTo>
                <a:close/>
                <a:moveTo>
                  <a:pt x="149" y="192"/>
                </a:moveTo>
                <a:cubicBezTo>
                  <a:pt x="147" y="190"/>
                  <a:pt x="145" y="188"/>
                  <a:pt x="143" y="186"/>
                </a:cubicBezTo>
                <a:cubicBezTo>
                  <a:pt x="143" y="185"/>
                  <a:pt x="143" y="185"/>
                  <a:pt x="142" y="186"/>
                </a:cubicBezTo>
                <a:cubicBezTo>
                  <a:pt x="138" y="187"/>
                  <a:pt x="133" y="188"/>
                  <a:pt x="129" y="189"/>
                </a:cubicBezTo>
                <a:cubicBezTo>
                  <a:pt x="129" y="189"/>
                  <a:pt x="128" y="189"/>
                  <a:pt x="128" y="189"/>
                </a:cubicBezTo>
                <a:cubicBezTo>
                  <a:pt x="130" y="191"/>
                  <a:pt x="131" y="193"/>
                  <a:pt x="133" y="195"/>
                </a:cubicBezTo>
                <a:cubicBezTo>
                  <a:pt x="135" y="198"/>
                  <a:pt x="138" y="199"/>
                  <a:pt x="142" y="200"/>
                </a:cubicBezTo>
                <a:cubicBezTo>
                  <a:pt x="142" y="200"/>
                  <a:pt x="143" y="200"/>
                  <a:pt x="143" y="200"/>
                </a:cubicBezTo>
                <a:cubicBezTo>
                  <a:pt x="145" y="199"/>
                  <a:pt x="147" y="199"/>
                  <a:pt x="149" y="198"/>
                </a:cubicBezTo>
                <a:cubicBezTo>
                  <a:pt x="150" y="197"/>
                  <a:pt x="151" y="197"/>
                  <a:pt x="152" y="198"/>
                </a:cubicBezTo>
                <a:cubicBezTo>
                  <a:pt x="152" y="198"/>
                  <a:pt x="152" y="198"/>
                  <a:pt x="152" y="198"/>
                </a:cubicBezTo>
                <a:cubicBezTo>
                  <a:pt x="153" y="198"/>
                  <a:pt x="154" y="197"/>
                  <a:pt x="155" y="196"/>
                </a:cubicBezTo>
                <a:cubicBezTo>
                  <a:pt x="154" y="195"/>
                  <a:pt x="152" y="194"/>
                  <a:pt x="151" y="193"/>
                </a:cubicBezTo>
                <a:cubicBezTo>
                  <a:pt x="151" y="193"/>
                  <a:pt x="151" y="193"/>
                  <a:pt x="151" y="194"/>
                </a:cubicBezTo>
                <a:cubicBezTo>
                  <a:pt x="149" y="196"/>
                  <a:pt x="147" y="198"/>
                  <a:pt x="144" y="199"/>
                </a:cubicBezTo>
                <a:cubicBezTo>
                  <a:pt x="143" y="200"/>
                  <a:pt x="143" y="200"/>
                  <a:pt x="142" y="200"/>
                </a:cubicBezTo>
                <a:cubicBezTo>
                  <a:pt x="142" y="199"/>
                  <a:pt x="141" y="199"/>
                  <a:pt x="141" y="198"/>
                </a:cubicBezTo>
                <a:cubicBezTo>
                  <a:pt x="141" y="197"/>
                  <a:pt x="141" y="197"/>
                  <a:pt x="142" y="196"/>
                </a:cubicBezTo>
                <a:cubicBezTo>
                  <a:pt x="143" y="196"/>
                  <a:pt x="144" y="196"/>
                  <a:pt x="145" y="195"/>
                </a:cubicBezTo>
                <a:cubicBezTo>
                  <a:pt x="147" y="194"/>
                  <a:pt x="148" y="193"/>
                  <a:pt x="149" y="192"/>
                </a:cubicBezTo>
                <a:close/>
                <a:moveTo>
                  <a:pt x="126" y="185"/>
                </a:moveTo>
                <a:cubicBezTo>
                  <a:pt x="129" y="185"/>
                  <a:pt x="138" y="183"/>
                  <a:pt x="140" y="182"/>
                </a:cubicBezTo>
                <a:cubicBezTo>
                  <a:pt x="136" y="178"/>
                  <a:pt x="133" y="173"/>
                  <a:pt x="130" y="169"/>
                </a:cubicBezTo>
                <a:cubicBezTo>
                  <a:pt x="127" y="170"/>
                  <a:pt x="124" y="171"/>
                  <a:pt x="120" y="172"/>
                </a:cubicBezTo>
                <a:cubicBezTo>
                  <a:pt x="122" y="177"/>
                  <a:pt x="124" y="181"/>
                  <a:pt x="126" y="185"/>
                </a:cubicBezTo>
                <a:close/>
                <a:moveTo>
                  <a:pt x="146" y="4"/>
                </a:moveTo>
                <a:cubicBezTo>
                  <a:pt x="148" y="5"/>
                  <a:pt x="149" y="8"/>
                  <a:pt x="150" y="10"/>
                </a:cubicBezTo>
                <a:cubicBezTo>
                  <a:pt x="150" y="10"/>
                  <a:pt x="151" y="11"/>
                  <a:pt x="151" y="11"/>
                </a:cubicBezTo>
                <a:cubicBezTo>
                  <a:pt x="153" y="12"/>
                  <a:pt x="156" y="13"/>
                  <a:pt x="158" y="14"/>
                </a:cubicBezTo>
                <a:cubicBezTo>
                  <a:pt x="164" y="17"/>
                  <a:pt x="170" y="21"/>
                  <a:pt x="176" y="26"/>
                </a:cubicBezTo>
                <a:cubicBezTo>
                  <a:pt x="176" y="26"/>
                  <a:pt x="176" y="26"/>
                  <a:pt x="176" y="26"/>
                </a:cubicBezTo>
                <a:cubicBezTo>
                  <a:pt x="176" y="24"/>
                  <a:pt x="176" y="23"/>
                  <a:pt x="175" y="21"/>
                </a:cubicBezTo>
                <a:cubicBezTo>
                  <a:pt x="175" y="20"/>
                  <a:pt x="174" y="19"/>
                  <a:pt x="172" y="19"/>
                </a:cubicBezTo>
                <a:cubicBezTo>
                  <a:pt x="172" y="18"/>
                  <a:pt x="171" y="18"/>
                  <a:pt x="170" y="18"/>
                </a:cubicBezTo>
                <a:cubicBezTo>
                  <a:pt x="170" y="18"/>
                  <a:pt x="170" y="18"/>
                  <a:pt x="169" y="18"/>
                </a:cubicBezTo>
                <a:cubicBezTo>
                  <a:pt x="168" y="18"/>
                  <a:pt x="167" y="17"/>
                  <a:pt x="167" y="16"/>
                </a:cubicBezTo>
                <a:cubicBezTo>
                  <a:pt x="168" y="15"/>
                  <a:pt x="169" y="14"/>
                  <a:pt x="170" y="14"/>
                </a:cubicBezTo>
                <a:cubicBezTo>
                  <a:pt x="170" y="15"/>
                  <a:pt x="170" y="15"/>
                  <a:pt x="171" y="15"/>
                </a:cubicBezTo>
                <a:cubicBezTo>
                  <a:pt x="171" y="15"/>
                  <a:pt x="171" y="15"/>
                  <a:pt x="172" y="15"/>
                </a:cubicBezTo>
                <a:cubicBezTo>
                  <a:pt x="172" y="15"/>
                  <a:pt x="172" y="15"/>
                  <a:pt x="172" y="15"/>
                </a:cubicBezTo>
                <a:cubicBezTo>
                  <a:pt x="164" y="9"/>
                  <a:pt x="155" y="5"/>
                  <a:pt x="146" y="4"/>
                </a:cubicBezTo>
                <a:close/>
                <a:moveTo>
                  <a:pt x="148" y="89"/>
                </a:moveTo>
                <a:cubicBezTo>
                  <a:pt x="153" y="87"/>
                  <a:pt x="158" y="84"/>
                  <a:pt x="163" y="82"/>
                </a:cubicBezTo>
                <a:cubicBezTo>
                  <a:pt x="161" y="77"/>
                  <a:pt x="158" y="73"/>
                  <a:pt x="155" y="69"/>
                </a:cubicBezTo>
                <a:cubicBezTo>
                  <a:pt x="154" y="70"/>
                  <a:pt x="153" y="71"/>
                  <a:pt x="153" y="72"/>
                </a:cubicBezTo>
                <a:cubicBezTo>
                  <a:pt x="151" y="76"/>
                  <a:pt x="149" y="79"/>
                  <a:pt x="146" y="82"/>
                </a:cubicBezTo>
                <a:cubicBezTo>
                  <a:pt x="146" y="82"/>
                  <a:pt x="146" y="83"/>
                  <a:pt x="146" y="83"/>
                </a:cubicBezTo>
                <a:cubicBezTo>
                  <a:pt x="146" y="84"/>
                  <a:pt x="146" y="83"/>
                  <a:pt x="146" y="85"/>
                </a:cubicBezTo>
                <a:cubicBezTo>
                  <a:pt x="146" y="85"/>
                  <a:pt x="146" y="85"/>
                  <a:pt x="146" y="85"/>
                </a:cubicBezTo>
                <a:cubicBezTo>
                  <a:pt x="147" y="86"/>
                  <a:pt x="148" y="88"/>
                  <a:pt x="148" y="89"/>
                </a:cubicBezTo>
                <a:close/>
                <a:moveTo>
                  <a:pt x="178" y="19"/>
                </a:moveTo>
                <a:cubicBezTo>
                  <a:pt x="178" y="20"/>
                  <a:pt x="178" y="21"/>
                  <a:pt x="178" y="22"/>
                </a:cubicBezTo>
                <a:cubicBezTo>
                  <a:pt x="178" y="24"/>
                  <a:pt x="178" y="25"/>
                  <a:pt x="178" y="27"/>
                </a:cubicBezTo>
                <a:cubicBezTo>
                  <a:pt x="178" y="28"/>
                  <a:pt x="178" y="28"/>
                  <a:pt x="179" y="29"/>
                </a:cubicBezTo>
                <a:cubicBezTo>
                  <a:pt x="180" y="31"/>
                  <a:pt x="182" y="32"/>
                  <a:pt x="183" y="34"/>
                </a:cubicBezTo>
                <a:cubicBezTo>
                  <a:pt x="186" y="37"/>
                  <a:pt x="188" y="41"/>
                  <a:pt x="191" y="44"/>
                </a:cubicBezTo>
                <a:cubicBezTo>
                  <a:pt x="191" y="44"/>
                  <a:pt x="191" y="44"/>
                  <a:pt x="192" y="44"/>
                </a:cubicBezTo>
                <a:cubicBezTo>
                  <a:pt x="193" y="45"/>
                  <a:pt x="195" y="45"/>
                  <a:pt x="196" y="45"/>
                </a:cubicBezTo>
                <a:cubicBezTo>
                  <a:pt x="198" y="45"/>
                  <a:pt x="199" y="47"/>
                  <a:pt x="200" y="48"/>
                </a:cubicBezTo>
                <a:cubicBezTo>
                  <a:pt x="200" y="49"/>
                  <a:pt x="200" y="49"/>
                  <a:pt x="201" y="50"/>
                </a:cubicBezTo>
                <a:cubicBezTo>
                  <a:pt x="195" y="38"/>
                  <a:pt x="187" y="28"/>
                  <a:pt x="178" y="19"/>
                </a:cubicBezTo>
                <a:close/>
                <a:moveTo>
                  <a:pt x="27" y="43"/>
                </a:moveTo>
                <a:cubicBezTo>
                  <a:pt x="27" y="43"/>
                  <a:pt x="27" y="43"/>
                  <a:pt x="27" y="43"/>
                </a:cubicBezTo>
                <a:cubicBezTo>
                  <a:pt x="30" y="42"/>
                  <a:pt x="33" y="41"/>
                  <a:pt x="37" y="40"/>
                </a:cubicBezTo>
                <a:cubicBezTo>
                  <a:pt x="37" y="40"/>
                  <a:pt x="38" y="39"/>
                  <a:pt x="38" y="39"/>
                </a:cubicBezTo>
                <a:cubicBezTo>
                  <a:pt x="43" y="34"/>
                  <a:pt x="47" y="29"/>
                  <a:pt x="53" y="26"/>
                </a:cubicBezTo>
                <a:cubicBezTo>
                  <a:pt x="56" y="24"/>
                  <a:pt x="59" y="23"/>
                  <a:pt x="62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1" y="20"/>
                  <a:pt x="59" y="20"/>
                  <a:pt x="57" y="20"/>
                </a:cubicBezTo>
                <a:cubicBezTo>
                  <a:pt x="57" y="20"/>
                  <a:pt x="56" y="20"/>
                  <a:pt x="56" y="20"/>
                </a:cubicBezTo>
                <a:cubicBezTo>
                  <a:pt x="53" y="21"/>
                  <a:pt x="49" y="24"/>
                  <a:pt x="46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8"/>
                  <a:pt x="45" y="28"/>
                </a:cubicBezTo>
                <a:cubicBezTo>
                  <a:pt x="44" y="30"/>
                  <a:pt x="43" y="30"/>
                  <a:pt x="42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36" y="33"/>
                  <a:pt x="31" y="38"/>
                  <a:pt x="27" y="43"/>
                </a:cubicBezTo>
                <a:close/>
                <a:moveTo>
                  <a:pt x="37" y="132"/>
                </a:moveTo>
                <a:cubicBezTo>
                  <a:pt x="35" y="126"/>
                  <a:pt x="34" y="121"/>
                  <a:pt x="33" y="115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28" y="118"/>
                  <a:pt x="25" y="121"/>
                  <a:pt x="22" y="125"/>
                </a:cubicBezTo>
                <a:cubicBezTo>
                  <a:pt x="21" y="126"/>
                  <a:pt x="21" y="126"/>
                  <a:pt x="21" y="126"/>
                </a:cubicBezTo>
                <a:cubicBezTo>
                  <a:pt x="22" y="127"/>
                  <a:pt x="22" y="128"/>
                  <a:pt x="22" y="130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24" y="130"/>
                  <a:pt x="24" y="131"/>
                  <a:pt x="24" y="131"/>
                </a:cubicBezTo>
                <a:cubicBezTo>
                  <a:pt x="28" y="132"/>
                  <a:pt x="32" y="132"/>
                  <a:pt x="36" y="132"/>
                </a:cubicBezTo>
                <a:cubicBezTo>
                  <a:pt x="36" y="132"/>
                  <a:pt x="37" y="132"/>
                  <a:pt x="37" y="132"/>
                </a:cubicBezTo>
                <a:close/>
                <a:moveTo>
                  <a:pt x="117" y="34"/>
                </a:moveTo>
                <a:cubicBezTo>
                  <a:pt x="117" y="33"/>
                  <a:pt x="117" y="33"/>
                  <a:pt x="117" y="33"/>
                </a:cubicBezTo>
                <a:cubicBezTo>
                  <a:pt x="116" y="28"/>
                  <a:pt x="115" y="24"/>
                  <a:pt x="113" y="20"/>
                </a:cubicBezTo>
                <a:cubicBezTo>
                  <a:pt x="113" y="19"/>
                  <a:pt x="113" y="18"/>
                  <a:pt x="112" y="18"/>
                </a:cubicBezTo>
                <a:cubicBezTo>
                  <a:pt x="108" y="18"/>
                  <a:pt x="103" y="18"/>
                  <a:pt x="99" y="18"/>
                </a:cubicBezTo>
                <a:cubicBezTo>
                  <a:pt x="99" y="18"/>
                  <a:pt x="99" y="18"/>
                  <a:pt x="98" y="18"/>
                </a:cubicBezTo>
                <a:cubicBezTo>
                  <a:pt x="98" y="18"/>
                  <a:pt x="98" y="18"/>
                  <a:pt x="99" y="18"/>
                </a:cubicBezTo>
                <a:cubicBezTo>
                  <a:pt x="103" y="22"/>
                  <a:pt x="107" y="27"/>
                  <a:pt x="110" y="32"/>
                </a:cubicBezTo>
                <a:cubicBezTo>
                  <a:pt x="110" y="32"/>
                  <a:pt x="110" y="33"/>
                  <a:pt x="111" y="33"/>
                </a:cubicBezTo>
                <a:cubicBezTo>
                  <a:pt x="112" y="33"/>
                  <a:pt x="114" y="33"/>
                  <a:pt x="116" y="33"/>
                </a:cubicBezTo>
                <a:cubicBezTo>
                  <a:pt x="116" y="33"/>
                  <a:pt x="117" y="33"/>
                  <a:pt x="117" y="34"/>
                </a:cubicBezTo>
                <a:close/>
                <a:moveTo>
                  <a:pt x="168" y="110"/>
                </a:moveTo>
                <a:cubicBezTo>
                  <a:pt x="168" y="110"/>
                  <a:pt x="168" y="110"/>
                  <a:pt x="168" y="110"/>
                </a:cubicBezTo>
                <a:cubicBezTo>
                  <a:pt x="166" y="110"/>
                  <a:pt x="164" y="110"/>
                  <a:pt x="162" y="110"/>
                </a:cubicBezTo>
                <a:cubicBezTo>
                  <a:pt x="158" y="110"/>
                  <a:pt x="155" y="110"/>
                  <a:pt x="152" y="110"/>
                </a:cubicBezTo>
                <a:cubicBezTo>
                  <a:pt x="152" y="110"/>
                  <a:pt x="151" y="110"/>
                  <a:pt x="151" y="110"/>
                </a:cubicBezTo>
                <a:cubicBezTo>
                  <a:pt x="151" y="113"/>
                  <a:pt x="150" y="115"/>
                  <a:pt x="150" y="117"/>
                </a:cubicBezTo>
                <a:cubicBezTo>
                  <a:pt x="155" y="118"/>
                  <a:pt x="160" y="120"/>
                  <a:pt x="166" y="122"/>
                </a:cubicBezTo>
                <a:cubicBezTo>
                  <a:pt x="166" y="120"/>
                  <a:pt x="168" y="112"/>
                  <a:pt x="168" y="110"/>
                </a:cubicBezTo>
                <a:close/>
                <a:moveTo>
                  <a:pt x="21" y="123"/>
                </a:moveTo>
                <a:cubicBezTo>
                  <a:pt x="21" y="123"/>
                  <a:pt x="21" y="123"/>
                  <a:pt x="21" y="123"/>
                </a:cubicBezTo>
                <a:cubicBezTo>
                  <a:pt x="24" y="119"/>
                  <a:pt x="28" y="116"/>
                  <a:pt x="32" y="113"/>
                </a:cubicBezTo>
                <a:cubicBezTo>
                  <a:pt x="32" y="110"/>
                  <a:pt x="32" y="106"/>
                  <a:pt x="32" y="103"/>
                </a:cubicBezTo>
                <a:cubicBezTo>
                  <a:pt x="32" y="103"/>
                  <a:pt x="31" y="103"/>
                  <a:pt x="31" y="103"/>
                </a:cubicBezTo>
                <a:cubicBezTo>
                  <a:pt x="30" y="104"/>
                  <a:pt x="28" y="105"/>
                  <a:pt x="26" y="106"/>
                </a:cubicBezTo>
                <a:cubicBezTo>
                  <a:pt x="24" y="107"/>
                  <a:pt x="22" y="108"/>
                  <a:pt x="20" y="110"/>
                </a:cubicBezTo>
                <a:cubicBezTo>
                  <a:pt x="19" y="110"/>
                  <a:pt x="19" y="111"/>
                  <a:pt x="19" y="112"/>
                </a:cubicBezTo>
                <a:cubicBezTo>
                  <a:pt x="19" y="113"/>
                  <a:pt x="20" y="114"/>
                  <a:pt x="20" y="116"/>
                </a:cubicBezTo>
                <a:cubicBezTo>
                  <a:pt x="20" y="118"/>
                  <a:pt x="20" y="120"/>
                  <a:pt x="21" y="123"/>
                </a:cubicBezTo>
                <a:close/>
                <a:moveTo>
                  <a:pt x="118" y="151"/>
                </a:moveTo>
                <a:cubicBezTo>
                  <a:pt x="118" y="151"/>
                  <a:pt x="118" y="151"/>
                  <a:pt x="118" y="152"/>
                </a:cubicBezTo>
                <a:cubicBezTo>
                  <a:pt x="118" y="155"/>
                  <a:pt x="118" y="158"/>
                  <a:pt x="118" y="161"/>
                </a:cubicBezTo>
                <a:cubicBezTo>
                  <a:pt x="118" y="163"/>
                  <a:pt x="118" y="164"/>
                  <a:pt x="118" y="166"/>
                </a:cubicBezTo>
                <a:cubicBezTo>
                  <a:pt x="119" y="167"/>
                  <a:pt x="119" y="168"/>
                  <a:pt x="119" y="170"/>
                </a:cubicBezTo>
                <a:cubicBezTo>
                  <a:pt x="119" y="170"/>
                  <a:pt x="119" y="170"/>
                  <a:pt x="120" y="170"/>
                </a:cubicBezTo>
                <a:cubicBezTo>
                  <a:pt x="123" y="169"/>
                  <a:pt x="126" y="168"/>
                  <a:pt x="129" y="166"/>
                </a:cubicBezTo>
                <a:cubicBezTo>
                  <a:pt x="126" y="161"/>
                  <a:pt x="124" y="155"/>
                  <a:pt x="122" y="150"/>
                </a:cubicBezTo>
                <a:cubicBezTo>
                  <a:pt x="120" y="150"/>
                  <a:pt x="119" y="150"/>
                  <a:pt x="118" y="151"/>
                </a:cubicBezTo>
                <a:close/>
                <a:moveTo>
                  <a:pt x="26" y="138"/>
                </a:moveTo>
                <a:cubicBezTo>
                  <a:pt x="26" y="138"/>
                  <a:pt x="26" y="138"/>
                  <a:pt x="26" y="138"/>
                </a:cubicBezTo>
                <a:cubicBezTo>
                  <a:pt x="27" y="139"/>
                  <a:pt x="27" y="140"/>
                  <a:pt x="28" y="141"/>
                </a:cubicBezTo>
                <a:cubicBezTo>
                  <a:pt x="29" y="143"/>
                  <a:pt x="29" y="144"/>
                  <a:pt x="30" y="146"/>
                </a:cubicBezTo>
                <a:cubicBezTo>
                  <a:pt x="31" y="147"/>
                  <a:pt x="31" y="148"/>
                  <a:pt x="30" y="149"/>
                </a:cubicBezTo>
                <a:cubicBezTo>
                  <a:pt x="30" y="149"/>
                  <a:pt x="29" y="149"/>
                  <a:pt x="29" y="149"/>
                </a:cubicBezTo>
                <a:cubicBezTo>
                  <a:pt x="31" y="151"/>
                  <a:pt x="32" y="153"/>
                  <a:pt x="34" y="156"/>
                </a:cubicBezTo>
                <a:cubicBezTo>
                  <a:pt x="35" y="150"/>
                  <a:pt x="38" y="146"/>
                  <a:pt x="41" y="142"/>
                </a:cubicBezTo>
                <a:cubicBezTo>
                  <a:pt x="40" y="140"/>
                  <a:pt x="39" y="138"/>
                  <a:pt x="39" y="137"/>
                </a:cubicBezTo>
                <a:cubicBezTo>
                  <a:pt x="34" y="137"/>
                  <a:pt x="30" y="138"/>
                  <a:pt x="26" y="138"/>
                </a:cubicBezTo>
                <a:close/>
                <a:moveTo>
                  <a:pt x="91" y="68"/>
                </a:moveTo>
                <a:cubicBezTo>
                  <a:pt x="99" y="75"/>
                  <a:pt x="103" y="83"/>
                  <a:pt x="106" y="93"/>
                </a:cubicBezTo>
                <a:cubicBezTo>
                  <a:pt x="108" y="93"/>
                  <a:pt x="108" y="93"/>
                  <a:pt x="108" y="91"/>
                </a:cubicBezTo>
                <a:cubicBezTo>
                  <a:pt x="108" y="91"/>
                  <a:pt x="108" y="91"/>
                  <a:pt x="107" y="91"/>
                </a:cubicBezTo>
                <a:cubicBezTo>
                  <a:pt x="106" y="91"/>
                  <a:pt x="106" y="90"/>
                  <a:pt x="105" y="89"/>
                </a:cubicBezTo>
                <a:cubicBezTo>
                  <a:pt x="105" y="89"/>
                  <a:pt x="105" y="88"/>
                  <a:pt x="105" y="88"/>
                </a:cubicBezTo>
                <a:cubicBezTo>
                  <a:pt x="105" y="86"/>
                  <a:pt x="104" y="83"/>
                  <a:pt x="104" y="81"/>
                </a:cubicBezTo>
                <a:cubicBezTo>
                  <a:pt x="103" y="79"/>
                  <a:pt x="102" y="76"/>
                  <a:pt x="101" y="73"/>
                </a:cubicBezTo>
                <a:cubicBezTo>
                  <a:pt x="100" y="69"/>
                  <a:pt x="98" y="65"/>
                  <a:pt x="97" y="61"/>
                </a:cubicBezTo>
                <a:cubicBezTo>
                  <a:pt x="97" y="60"/>
                  <a:pt x="97" y="60"/>
                  <a:pt x="97" y="60"/>
                </a:cubicBezTo>
                <a:cubicBezTo>
                  <a:pt x="94" y="60"/>
                  <a:pt x="92" y="61"/>
                  <a:pt x="89" y="62"/>
                </a:cubicBezTo>
                <a:cubicBezTo>
                  <a:pt x="90" y="63"/>
                  <a:pt x="91" y="64"/>
                  <a:pt x="91" y="65"/>
                </a:cubicBezTo>
                <a:cubicBezTo>
                  <a:pt x="92" y="66"/>
                  <a:pt x="92" y="67"/>
                  <a:pt x="91" y="67"/>
                </a:cubicBezTo>
                <a:cubicBezTo>
                  <a:pt x="91" y="68"/>
                  <a:pt x="91" y="68"/>
                  <a:pt x="91" y="68"/>
                </a:cubicBezTo>
                <a:close/>
                <a:moveTo>
                  <a:pt x="66" y="274"/>
                </a:moveTo>
                <a:cubicBezTo>
                  <a:pt x="68" y="271"/>
                  <a:pt x="69" y="269"/>
                  <a:pt x="71" y="266"/>
                </a:cubicBezTo>
                <a:cubicBezTo>
                  <a:pt x="70" y="266"/>
                  <a:pt x="70" y="266"/>
                  <a:pt x="70" y="266"/>
                </a:cubicBezTo>
                <a:cubicBezTo>
                  <a:pt x="68" y="267"/>
                  <a:pt x="67" y="268"/>
                  <a:pt x="66" y="268"/>
                </a:cubicBezTo>
                <a:cubicBezTo>
                  <a:pt x="64" y="269"/>
                  <a:pt x="63" y="270"/>
                  <a:pt x="61" y="270"/>
                </a:cubicBezTo>
                <a:cubicBezTo>
                  <a:pt x="60" y="270"/>
                  <a:pt x="60" y="270"/>
                  <a:pt x="59" y="270"/>
                </a:cubicBezTo>
                <a:cubicBezTo>
                  <a:pt x="58" y="269"/>
                  <a:pt x="58" y="269"/>
                  <a:pt x="58" y="268"/>
                </a:cubicBezTo>
                <a:cubicBezTo>
                  <a:pt x="58" y="267"/>
                  <a:pt x="58" y="267"/>
                  <a:pt x="58" y="266"/>
                </a:cubicBezTo>
                <a:cubicBezTo>
                  <a:pt x="59" y="265"/>
                  <a:pt x="60" y="264"/>
                  <a:pt x="61" y="263"/>
                </a:cubicBezTo>
                <a:cubicBezTo>
                  <a:pt x="61" y="263"/>
                  <a:pt x="61" y="262"/>
                  <a:pt x="61" y="262"/>
                </a:cubicBezTo>
                <a:cubicBezTo>
                  <a:pt x="59" y="263"/>
                  <a:pt x="58" y="264"/>
                  <a:pt x="56" y="265"/>
                </a:cubicBezTo>
                <a:cubicBezTo>
                  <a:pt x="55" y="265"/>
                  <a:pt x="53" y="266"/>
                  <a:pt x="52" y="267"/>
                </a:cubicBezTo>
                <a:cubicBezTo>
                  <a:pt x="51" y="267"/>
                  <a:pt x="51" y="267"/>
                  <a:pt x="51" y="267"/>
                </a:cubicBezTo>
                <a:cubicBezTo>
                  <a:pt x="49" y="267"/>
                  <a:pt x="48" y="266"/>
                  <a:pt x="49" y="265"/>
                </a:cubicBezTo>
                <a:cubicBezTo>
                  <a:pt x="49" y="264"/>
                  <a:pt x="49" y="264"/>
                  <a:pt x="50" y="263"/>
                </a:cubicBezTo>
                <a:cubicBezTo>
                  <a:pt x="51" y="262"/>
                  <a:pt x="52" y="260"/>
                  <a:pt x="53" y="259"/>
                </a:cubicBezTo>
                <a:cubicBezTo>
                  <a:pt x="53" y="258"/>
                  <a:pt x="54" y="258"/>
                  <a:pt x="54" y="258"/>
                </a:cubicBezTo>
                <a:cubicBezTo>
                  <a:pt x="54" y="258"/>
                  <a:pt x="54" y="258"/>
                  <a:pt x="53" y="258"/>
                </a:cubicBezTo>
                <a:cubicBezTo>
                  <a:pt x="51" y="259"/>
                  <a:pt x="48" y="260"/>
                  <a:pt x="45" y="261"/>
                </a:cubicBezTo>
                <a:cubicBezTo>
                  <a:pt x="44" y="261"/>
                  <a:pt x="43" y="262"/>
                  <a:pt x="44" y="263"/>
                </a:cubicBezTo>
                <a:cubicBezTo>
                  <a:pt x="44" y="263"/>
                  <a:pt x="44" y="263"/>
                  <a:pt x="44" y="264"/>
                </a:cubicBezTo>
                <a:cubicBezTo>
                  <a:pt x="43" y="264"/>
                  <a:pt x="43" y="264"/>
                  <a:pt x="44" y="265"/>
                </a:cubicBezTo>
                <a:cubicBezTo>
                  <a:pt x="44" y="265"/>
                  <a:pt x="44" y="266"/>
                  <a:pt x="45" y="266"/>
                </a:cubicBezTo>
                <a:cubicBezTo>
                  <a:pt x="46" y="267"/>
                  <a:pt x="47" y="268"/>
                  <a:pt x="48" y="268"/>
                </a:cubicBezTo>
                <a:cubicBezTo>
                  <a:pt x="51" y="270"/>
                  <a:pt x="55" y="271"/>
                  <a:pt x="58" y="272"/>
                </a:cubicBezTo>
                <a:cubicBezTo>
                  <a:pt x="61" y="273"/>
                  <a:pt x="64" y="273"/>
                  <a:pt x="66" y="274"/>
                </a:cubicBezTo>
                <a:close/>
                <a:moveTo>
                  <a:pt x="147" y="203"/>
                </a:moveTo>
                <a:cubicBezTo>
                  <a:pt x="147" y="203"/>
                  <a:pt x="147" y="203"/>
                  <a:pt x="147" y="203"/>
                </a:cubicBezTo>
                <a:cubicBezTo>
                  <a:pt x="148" y="203"/>
                  <a:pt x="148" y="203"/>
                  <a:pt x="149" y="203"/>
                </a:cubicBezTo>
                <a:cubicBezTo>
                  <a:pt x="157" y="201"/>
                  <a:pt x="165" y="198"/>
                  <a:pt x="173" y="193"/>
                </a:cubicBezTo>
                <a:cubicBezTo>
                  <a:pt x="181" y="189"/>
                  <a:pt x="188" y="184"/>
                  <a:pt x="194" y="177"/>
                </a:cubicBezTo>
                <a:cubicBezTo>
                  <a:pt x="198" y="172"/>
                  <a:pt x="201" y="166"/>
                  <a:pt x="204" y="160"/>
                </a:cubicBezTo>
                <a:cubicBezTo>
                  <a:pt x="204" y="160"/>
                  <a:pt x="204" y="159"/>
                  <a:pt x="204" y="159"/>
                </a:cubicBezTo>
                <a:cubicBezTo>
                  <a:pt x="200" y="165"/>
                  <a:pt x="196" y="171"/>
                  <a:pt x="190" y="176"/>
                </a:cubicBezTo>
                <a:cubicBezTo>
                  <a:pt x="190" y="177"/>
                  <a:pt x="190" y="177"/>
                  <a:pt x="190" y="177"/>
                </a:cubicBezTo>
                <a:cubicBezTo>
                  <a:pt x="191" y="178"/>
                  <a:pt x="191" y="179"/>
                  <a:pt x="190" y="180"/>
                </a:cubicBezTo>
                <a:cubicBezTo>
                  <a:pt x="188" y="180"/>
                  <a:pt x="187" y="181"/>
                  <a:pt x="186" y="181"/>
                </a:cubicBezTo>
                <a:cubicBezTo>
                  <a:pt x="185" y="181"/>
                  <a:pt x="185" y="181"/>
                  <a:pt x="184" y="182"/>
                </a:cubicBezTo>
                <a:cubicBezTo>
                  <a:pt x="181" y="185"/>
                  <a:pt x="177" y="187"/>
                  <a:pt x="173" y="190"/>
                </a:cubicBezTo>
                <a:cubicBezTo>
                  <a:pt x="170" y="192"/>
                  <a:pt x="167" y="194"/>
                  <a:pt x="163" y="196"/>
                </a:cubicBezTo>
                <a:cubicBezTo>
                  <a:pt x="163" y="196"/>
                  <a:pt x="163" y="196"/>
                  <a:pt x="163" y="197"/>
                </a:cubicBezTo>
                <a:cubicBezTo>
                  <a:pt x="162" y="198"/>
                  <a:pt x="161" y="198"/>
                  <a:pt x="160" y="198"/>
                </a:cubicBezTo>
                <a:cubicBezTo>
                  <a:pt x="160" y="198"/>
                  <a:pt x="159" y="198"/>
                  <a:pt x="159" y="198"/>
                </a:cubicBezTo>
                <a:cubicBezTo>
                  <a:pt x="156" y="200"/>
                  <a:pt x="153" y="201"/>
                  <a:pt x="150" y="202"/>
                </a:cubicBezTo>
                <a:cubicBezTo>
                  <a:pt x="149" y="202"/>
                  <a:pt x="148" y="203"/>
                  <a:pt x="147" y="203"/>
                </a:cubicBezTo>
                <a:close/>
                <a:moveTo>
                  <a:pt x="92" y="186"/>
                </a:moveTo>
                <a:cubicBezTo>
                  <a:pt x="95" y="186"/>
                  <a:pt x="99" y="186"/>
                  <a:pt x="102" y="187"/>
                </a:cubicBezTo>
                <a:cubicBezTo>
                  <a:pt x="103" y="183"/>
                  <a:pt x="103" y="179"/>
                  <a:pt x="103" y="175"/>
                </a:cubicBezTo>
                <a:cubicBezTo>
                  <a:pt x="99" y="175"/>
                  <a:pt x="96" y="174"/>
                  <a:pt x="92" y="174"/>
                </a:cubicBezTo>
                <a:cubicBezTo>
                  <a:pt x="91" y="176"/>
                  <a:pt x="91" y="184"/>
                  <a:pt x="92" y="186"/>
                </a:cubicBezTo>
                <a:close/>
                <a:moveTo>
                  <a:pt x="124" y="35"/>
                </a:moveTo>
                <a:cubicBezTo>
                  <a:pt x="125" y="33"/>
                  <a:pt x="126" y="31"/>
                  <a:pt x="127" y="29"/>
                </a:cubicBezTo>
                <a:cubicBezTo>
                  <a:pt x="128" y="27"/>
                  <a:pt x="129" y="25"/>
                  <a:pt x="130" y="23"/>
                </a:cubicBezTo>
                <a:cubicBezTo>
                  <a:pt x="125" y="21"/>
                  <a:pt x="120" y="20"/>
                  <a:pt x="115" y="19"/>
                </a:cubicBezTo>
                <a:cubicBezTo>
                  <a:pt x="115" y="19"/>
                  <a:pt x="116" y="20"/>
                  <a:pt x="116" y="20"/>
                </a:cubicBezTo>
                <a:cubicBezTo>
                  <a:pt x="117" y="23"/>
                  <a:pt x="118" y="25"/>
                  <a:pt x="118" y="28"/>
                </a:cubicBezTo>
                <a:cubicBezTo>
                  <a:pt x="119" y="30"/>
                  <a:pt x="119" y="31"/>
                  <a:pt x="119" y="33"/>
                </a:cubicBezTo>
                <a:cubicBezTo>
                  <a:pt x="119" y="34"/>
                  <a:pt x="120" y="34"/>
                  <a:pt x="120" y="34"/>
                </a:cubicBezTo>
                <a:cubicBezTo>
                  <a:pt x="121" y="34"/>
                  <a:pt x="123" y="35"/>
                  <a:pt x="124" y="35"/>
                </a:cubicBezTo>
                <a:cubicBezTo>
                  <a:pt x="124" y="35"/>
                  <a:pt x="124" y="35"/>
                  <a:pt x="124" y="35"/>
                </a:cubicBezTo>
                <a:close/>
                <a:moveTo>
                  <a:pt x="177" y="32"/>
                </a:moveTo>
                <a:cubicBezTo>
                  <a:pt x="176" y="37"/>
                  <a:pt x="173" y="42"/>
                  <a:pt x="171" y="47"/>
                </a:cubicBezTo>
                <a:cubicBezTo>
                  <a:pt x="172" y="47"/>
                  <a:pt x="172" y="48"/>
                  <a:pt x="173" y="48"/>
                </a:cubicBezTo>
                <a:cubicBezTo>
                  <a:pt x="175" y="47"/>
                  <a:pt x="178" y="46"/>
                  <a:pt x="180" y="46"/>
                </a:cubicBezTo>
                <a:cubicBezTo>
                  <a:pt x="183" y="45"/>
                  <a:pt x="186" y="45"/>
                  <a:pt x="188" y="44"/>
                </a:cubicBezTo>
                <a:cubicBezTo>
                  <a:pt x="188" y="43"/>
                  <a:pt x="180" y="34"/>
                  <a:pt x="177" y="32"/>
                </a:cubicBezTo>
                <a:close/>
                <a:moveTo>
                  <a:pt x="158" y="55"/>
                </a:moveTo>
                <a:cubicBezTo>
                  <a:pt x="158" y="55"/>
                  <a:pt x="158" y="55"/>
                  <a:pt x="159" y="55"/>
                </a:cubicBezTo>
                <a:cubicBezTo>
                  <a:pt x="161" y="54"/>
                  <a:pt x="163" y="53"/>
                  <a:pt x="166" y="52"/>
                </a:cubicBezTo>
                <a:cubicBezTo>
                  <a:pt x="166" y="51"/>
                  <a:pt x="166" y="51"/>
                  <a:pt x="166" y="51"/>
                </a:cubicBezTo>
                <a:cubicBezTo>
                  <a:pt x="167" y="50"/>
                  <a:pt x="168" y="49"/>
                  <a:pt x="169" y="47"/>
                </a:cubicBezTo>
                <a:cubicBezTo>
                  <a:pt x="165" y="43"/>
                  <a:pt x="161" y="40"/>
                  <a:pt x="156" y="37"/>
                </a:cubicBezTo>
                <a:cubicBezTo>
                  <a:pt x="156" y="37"/>
                  <a:pt x="156" y="37"/>
                  <a:pt x="156" y="37"/>
                </a:cubicBezTo>
                <a:cubicBezTo>
                  <a:pt x="156" y="40"/>
                  <a:pt x="157" y="43"/>
                  <a:pt x="157" y="45"/>
                </a:cubicBezTo>
                <a:cubicBezTo>
                  <a:pt x="157" y="46"/>
                  <a:pt x="157" y="46"/>
                  <a:pt x="157" y="46"/>
                </a:cubicBezTo>
                <a:cubicBezTo>
                  <a:pt x="157" y="49"/>
                  <a:pt x="158" y="52"/>
                  <a:pt x="158" y="55"/>
                </a:cubicBezTo>
                <a:cubicBezTo>
                  <a:pt x="158" y="55"/>
                  <a:pt x="158" y="55"/>
                  <a:pt x="158" y="55"/>
                </a:cubicBezTo>
                <a:close/>
                <a:moveTo>
                  <a:pt x="124" y="149"/>
                </a:moveTo>
                <a:cubicBezTo>
                  <a:pt x="125" y="154"/>
                  <a:pt x="130" y="164"/>
                  <a:pt x="131" y="166"/>
                </a:cubicBezTo>
                <a:cubicBezTo>
                  <a:pt x="134" y="164"/>
                  <a:pt x="136" y="163"/>
                  <a:pt x="139" y="161"/>
                </a:cubicBezTo>
                <a:cubicBezTo>
                  <a:pt x="138" y="160"/>
                  <a:pt x="137" y="159"/>
                  <a:pt x="136" y="158"/>
                </a:cubicBezTo>
                <a:cubicBezTo>
                  <a:pt x="133" y="155"/>
                  <a:pt x="130" y="152"/>
                  <a:pt x="128" y="148"/>
                </a:cubicBezTo>
                <a:cubicBezTo>
                  <a:pt x="128" y="148"/>
                  <a:pt x="128" y="148"/>
                  <a:pt x="128" y="147"/>
                </a:cubicBezTo>
                <a:cubicBezTo>
                  <a:pt x="126" y="148"/>
                  <a:pt x="125" y="149"/>
                  <a:pt x="124" y="149"/>
                </a:cubicBezTo>
                <a:close/>
                <a:moveTo>
                  <a:pt x="83" y="34"/>
                </a:moveTo>
                <a:cubicBezTo>
                  <a:pt x="83" y="34"/>
                  <a:pt x="83" y="34"/>
                  <a:pt x="83" y="33"/>
                </a:cubicBezTo>
                <a:cubicBezTo>
                  <a:pt x="80" y="29"/>
                  <a:pt x="76" y="26"/>
                  <a:pt x="71" y="24"/>
                </a:cubicBezTo>
                <a:cubicBezTo>
                  <a:pt x="70" y="23"/>
                  <a:pt x="70" y="23"/>
                  <a:pt x="69" y="24"/>
                </a:cubicBezTo>
                <a:cubicBezTo>
                  <a:pt x="69" y="29"/>
                  <a:pt x="71" y="33"/>
                  <a:pt x="72" y="38"/>
                </a:cubicBezTo>
                <a:cubicBezTo>
                  <a:pt x="76" y="36"/>
                  <a:pt x="80" y="35"/>
                  <a:pt x="83" y="34"/>
                </a:cubicBezTo>
                <a:close/>
                <a:moveTo>
                  <a:pt x="17" y="113"/>
                </a:moveTo>
                <a:cubicBezTo>
                  <a:pt x="17" y="113"/>
                  <a:pt x="16" y="113"/>
                  <a:pt x="16" y="113"/>
                </a:cubicBezTo>
                <a:cubicBezTo>
                  <a:pt x="13" y="116"/>
                  <a:pt x="11" y="120"/>
                  <a:pt x="10" y="124"/>
                </a:cubicBezTo>
                <a:cubicBezTo>
                  <a:pt x="9" y="126"/>
                  <a:pt x="9" y="127"/>
                  <a:pt x="9" y="129"/>
                </a:cubicBezTo>
                <a:cubicBezTo>
                  <a:pt x="10" y="131"/>
                  <a:pt x="12" y="132"/>
                  <a:pt x="13" y="133"/>
                </a:cubicBezTo>
                <a:cubicBezTo>
                  <a:pt x="13" y="133"/>
                  <a:pt x="13" y="133"/>
                  <a:pt x="14" y="133"/>
                </a:cubicBezTo>
                <a:cubicBezTo>
                  <a:pt x="15" y="130"/>
                  <a:pt x="16" y="128"/>
                  <a:pt x="18" y="126"/>
                </a:cubicBezTo>
                <a:cubicBezTo>
                  <a:pt x="19" y="125"/>
                  <a:pt x="19" y="125"/>
                  <a:pt x="18" y="124"/>
                </a:cubicBezTo>
                <a:cubicBezTo>
                  <a:pt x="18" y="123"/>
                  <a:pt x="18" y="121"/>
                  <a:pt x="18" y="119"/>
                </a:cubicBezTo>
                <a:cubicBezTo>
                  <a:pt x="17" y="117"/>
                  <a:pt x="17" y="115"/>
                  <a:pt x="17" y="113"/>
                </a:cubicBezTo>
                <a:close/>
                <a:moveTo>
                  <a:pt x="214" y="96"/>
                </a:moveTo>
                <a:cubicBezTo>
                  <a:pt x="213" y="80"/>
                  <a:pt x="209" y="65"/>
                  <a:pt x="202" y="51"/>
                </a:cubicBezTo>
                <a:cubicBezTo>
                  <a:pt x="202" y="54"/>
                  <a:pt x="202" y="54"/>
                  <a:pt x="200" y="57"/>
                </a:cubicBezTo>
                <a:cubicBezTo>
                  <a:pt x="207" y="69"/>
                  <a:pt x="212" y="82"/>
                  <a:pt x="214" y="96"/>
                </a:cubicBezTo>
                <a:close/>
                <a:moveTo>
                  <a:pt x="165" y="81"/>
                </a:moveTo>
                <a:cubicBezTo>
                  <a:pt x="166" y="80"/>
                  <a:pt x="167" y="79"/>
                  <a:pt x="168" y="79"/>
                </a:cubicBezTo>
                <a:cubicBezTo>
                  <a:pt x="166" y="73"/>
                  <a:pt x="164" y="68"/>
                  <a:pt x="160" y="63"/>
                </a:cubicBezTo>
                <a:cubicBezTo>
                  <a:pt x="159" y="64"/>
                  <a:pt x="157" y="66"/>
                  <a:pt x="156" y="68"/>
                </a:cubicBezTo>
                <a:cubicBezTo>
                  <a:pt x="159" y="72"/>
                  <a:pt x="162" y="76"/>
                  <a:pt x="165" y="81"/>
                </a:cubicBezTo>
                <a:close/>
                <a:moveTo>
                  <a:pt x="92" y="191"/>
                </a:moveTo>
                <a:cubicBezTo>
                  <a:pt x="92" y="191"/>
                  <a:pt x="92" y="191"/>
                  <a:pt x="92" y="191"/>
                </a:cubicBezTo>
                <a:cubicBezTo>
                  <a:pt x="93" y="194"/>
                  <a:pt x="94" y="197"/>
                  <a:pt x="96" y="199"/>
                </a:cubicBezTo>
                <a:cubicBezTo>
                  <a:pt x="98" y="200"/>
                  <a:pt x="99" y="202"/>
                  <a:pt x="101" y="202"/>
                </a:cubicBezTo>
                <a:cubicBezTo>
                  <a:pt x="101" y="202"/>
                  <a:pt x="101" y="203"/>
                  <a:pt x="102" y="203"/>
                </a:cubicBezTo>
                <a:cubicBezTo>
                  <a:pt x="102" y="199"/>
                  <a:pt x="102" y="195"/>
                  <a:pt x="102" y="191"/>
                </a:cubicBezTo>
                <a:cubicBezTo>
                  <a:pt x="99" y="191"/>
                  <a:pt x="96" y="191"/>
                  <a:pt x="92" y="191"/>
                </a:cubicBezTo>
                <a:close/>
                <a:moveTo>
                  <a:pt x="68" y="253"/>
                </a:moveTo>
                <a:cubicBezTo>
                  <a:pt x="66" y="253"/>
                  <a:pt x="64" y="253"/>
                  <a:pt x="62" y="254"/>
                </a:cubicBezTo>
                <a:cubicBezTo>
                  <a:pt x="61" y="254"/>
                  <a:pt x="60" y="255"/>
                  <a:pt x="59" y="255"/>
                </a:cubicBezTo>
                <a:cubicBezTo>
                  <a:pt x="56" y="258"/>
                  <a:pt x="54" y="261"/>
                  <a:pt x="51" y="264"/>
                </a:cubicBezTo>
                <a:cubicBezTo>
                  <a:pt x="51" y="264"/>
                  <a:pt x="51" y="264"/>
                  <a:pt x="51" y="265"/>
                </a:cubicBezTo>
                <a:cubicBezTo>
                  <a:pt x="51" y="265"/>
                  <a:pt x="52" y="265"/>
                  <a:pt x="52" y="265"/>
                </a:cubicBezTo>
                <a:cubicBezTo>
                  <a:pt x="53" y="264"/>
                  <a:pt x="54" y="263"/>
                  <a:pt x="56" y="263"/>
                </a:cubicBezTo>
                <a:cubicBezTo>
                  <a:pt x="58" y="261"/>
                  <a:pt x="61" y="260"/>
                  <a:pt x="64" y="259"/>
                </a:cubicBezTo>
                <a:cubicBezTo>
                  <a:pt x="64" y="258"/>
                  <a:pt x="65" y="258"/>
                  <a:pt x="65" y="258"/>
                </a:cubicBezTo>
                <a:cubicBezTo>
                  <a:pt x="65" y="258"/>
                  <a:pt x="66" y="258"/>
                  <a:pt x="66" y="258"/>
                </a:cubicBezTo>
                <a:cubicBezTo>
                  <a:pt x="66" y="257"/>
                  <a:pt x="67" y="257"/>
                  <a:pt x="68" y="257"/>
                </a:cubicBezTo>
                <a:cubicBezTo>
                  <a:pt x="68" y="257"/>
                  <a:pt x="68" y="257"/>
                  <a:pt x="69" y="257"/>
                </a:cubicBezTo>
                <a:cubicBezTo>
                  <a:pt x="69" y="256"/>
                  <a:pt x="68" y="254"/>
                  <a:pt x="68" y="253"/>
                </a:cubicBezTo>
                <a:close/>
                <a:moveTo>
                  <a:pt x="160" y="177"/>
                </a:moveTo>
                <a:cubicBezTo>
                  <a:pt x="160" y="178"/>
                  <a:pt x="159" y="178"/>
                  <a:pt x="159" y="178"/>
                </a:cubicBezTo>
                <a:cubicBezTo>
                  <a:pt x="158" y="179"/>
                  <a:pt x="157" y="179"/>
                  <a:pt x="156" y="180"/>
                </a:cubicBezTo>
                <a:cubicBezTo>
                  <a:pt x="155" y="180"/>
                  <a:pt x="155" y="181"/>
                  <a:pt x="155" y="181"/>
                </a:cubicBezTo>
                <a:cubicBezTo>
                  <a:pt x="155" y="184"/>
                  <a:pt x="154" y="187"/>
                  <a:pt x="153" y="190"/>
                </a:cubicBezTo>
                <a:cubicBezTo>
                  <a:pt x="152" y="190"/>
                  <a:pt x="152" y="191"/>
                  <a:pt x="152" y="191"/>
                </a:cubicBezTo>
                <a:cubicBezTo>
                  <a:pt x="154" y="192"/>
                  <a:pt x="155" y="193"/>
                  <a:pt x="157" y="193"/>
                </a:cubicBezTo>
                <a:cubicBezTo>
                  <a:pt x="160" y="188"/>
                  <a:pt x="161" y="183"/>
                  <a:pt x="160" y="177"/>
                </a:cubicBezTo>
                <a:close/>
                <a:moveTo>
                  <a:pt x="210" y="87"/>
                </a:moveTo>
                <a:cubicBezTo>
                  <a:pt x="209" y="88"/>
                  <a:pt x="209" y="88"/>
                  <a:pt x="210" y="90"/>
                </a:cubicBezTo>
                <a:cubicBezTo>
                  <a:pt x="211" y="95"/>
                  <a:pt x="211" y="101"/>
                  <a:pt x="211" y="106"/>
                </a:cubicBezTo>
                <a:cubicBezTo>
                  <a:pt x="212" y="113"/>
                  <a:pt x="211" y="120"/>
                  <a:pt x="211" y="127"/>
                </a:cubicBezTo>
                <a:cubicBezTo>
                  <a:pt x="210" y="128"/>
                  <a:pt x="210" y="130"/>
                  <a:pt x="210" y="131"/>
                </a:cubicBezTo>
                <a:cubicBezTo>
                  <a:pt x="211" y="131"/>
                  <a:pt x="211" y="130"/>
                  <a:pt x="212" y="130"/>
                </a:cubicBezTo>
                <a:cubicBezTo>
                  <a:pt x="212" y="130"/>
                  <a:pt x="212" y="130"/>
                  <a:pt x="212" y="129"/>
                </a:cubicBezTo>
                <a:cubicBezTo>
                  <a:pt x="213" y="125"/>
                  <a:pt x="213" y="120"/>
                  <a:pt x="214" y="116"/>
                </a:cubicBezTo>
                <a:cubicBezTo>
                  <a:pt x="214" y="112"/>
                  <a:pt x="214" y="108"/>
                  <a:pt x="213" y="104"/>
                </a:cubicBezTo>
                <a:cubicBezTo>
                  <a:pt x="212" y="100"/>
                  <a:pt x="212" y="96"/>
                  <a:pt x="211" y="92"/>
                </a:cubicBezTo>
                <a:cubicBezTo>
                  <a:pt x="211" y="90"/>
                  <a:pt x="210" y="89"/>
                  <a:pt x="210" y="87"/>
                </a:cubicBezTo>
                <a:close/>
                <a:moveTo>
                  <a:pt x="88" y="13"/>
                </a:moveTo>
                <a:cubicBezTo>
                  <a:pt x="88" y="13"/>
                  <a:pt x="88" y="13"/>
                  <a:pt x="88" y="13"/>
                </a:cubicBezTo>
                <a:cubicBezTo>
                  <a:pt x="86" y="12"/>
                  <a:pt x="84" y="11"/>
                  <a:pt x="82" y="11"/>
                </a:cubicBezTo>
                <a:cubicBezTo>
                  <a:pt x="82" y="11"/>
                  <a:pt x="82" y="11"/>
                  <a:pt x="81" y="11"/>
                </a:cubicBezTo>
                <a:cubicBezTo>
                  <a:pt x="78" y="12"/>
                  <a:pt x="74" y="13"/>
                  <a:pt x="71" y="14"/>
                </a:cubicBezTo>
                <a:cubicBezTo>
                  <a:pt x="68" y="15"/>
                  <a:pt x="69" y="14"/>
                  <a:pt x="69" y="16"/>
                </a:cubicBezTo>
                <a:cubicBezTo>
                  <a:pt x="68" y="17"/>
                  <a:pt x="68" y="18"/>
                  <a:pt x="68" y="19"/>
                </a:cubicBezTo>
                <a:cubicBezTo>
                  <a:pt x="75" y="16"/>
                  <a:pt x="81" y="14"/>
                  <a:pt x="88" y="13"/>
                </a:cubicBezTo>
                <a:close/>
                <a:moveTo>
                  <a:pt x="96" y="270"/>
                </a:moveTo>
                <a:cubicBezTo>
                  <a:pt x="96" y="270"/>
                  <a:pt x="96" y="270"/>
                  <a:pt x="96" y="270"/>
                </a:cubicBezTo>
                <a:cubicBezTo>
                  <a:pt x="95" y="269"/>
                  <a:pt x="94" y="269"/>
                  <a:pt x="94" y="268"/>
                </a:cubicBezTo>
                <a:cubicBezTo>
                  <a:pt x="93" y="268"/>
                  <a:pt x="93" y="267"/>
                  <a:pt x="93" y="266"/>
                </a:cubicBezTo>
                <a:cubicBezTo>
                  <a:pt x="93" y="266"/>
                  <a:pt x="93" y="266"/>
                  <a:pt x="93" y="265"/>
                </a:cubicBezTo>
                <a:cubicBezTo>
                  <a:pt x="91" y="265"/>
                  <a:pt x="86" y="265"/>
                  <a:pt x="85" y="265"/>
                </a:cubicBezTo>
                <a:cubicBezTo>
                  <a:pt x="84" y="269"/>
                  <a:pt x="83" y="272"/>
                  <a:pt x="83" y="275"/>
                </a:cubicBezTo>
                <a:cubicBezTo>
                  <a:pt x="83" y="275"/>
                  <a:pt x="84" y="275"/>
                  <a:pt x="84" y="274"/>
                </a:cubicBezTo>
                <a:cubicBezTo>
                  <a:pt x="85" y="274"/>
                  <a:pt x="86" y="273"/>
                  <a:pt x="87" y="273"/>
                </a:cubicBezTo>
                <a:cubicBezTo>
                  <a:pt x="88" y="272"/>
                  <a:pt x="90" y="271"/>
                  <a:pt x="92" y="270"/>
                </a:cubicBezTo>
                <a:cubicBezTo>
                  <a:pt x="93" y="270"/>
                  <a:pt x="94" y="270"/>
                  <a:pt x="95" y="270"/>
                </a:cubicBezTo>
                <a:cubicBezTo>
                  <a:pt x="95" y="270"/>
                  <a:pt x="96" y="270"/>
                  <a:pt x="96" y="270"/>
                </a:cubicBezTo>
                <a:close/>
                <a:moveTo>
                  <a:pt x="87" y="173"/>
                </a:moveTo>
                <a:cubicBezTo>
                  <a:pt x="86" y="177"/>
                  <a:pt x="84" y="181"/>
                  <a:pt x="82" y="185"/>
                </a:cubicBezTo>
                <a:cubicBezTo>
                  <a:pt x="85" y="185"/>
                  <a:pt x="87" y="186"/>
                  <a:pt x="90" y="186"/>
                </a:cubicBezTo>
                <a:cubicBezTo>
                  <a:pt x="90" y="184"/>
                  <a:pt x="90" y="182"/>
                  <a:pt x="90" y="180"/>
                </a:cubicBezTo>
                <a:cubicBezTo>
                  <a:pt x="90" y="178"/>
                  <a:pt x="90" y="176"/>
                  <a:pt x="90" y="174"/>
                </a:cubicBezTo>
                <a:cubicBezTo>
                  <a:pt x="90" y="174"/>
                  <a:pt x="90" y="173"/>
                  <a:pt x="90" y="173"/>
                </a:cubicBezTo>
                <a:cubicBezTo>
                  <a:pt x="89" y="173"/>
                  <a:pt x="88" y="173"/>
                  <a:pt x="87" y="173"/>
                </a:cubicBezTo>
                <a:close/>
                <a:moveTo>
                  <a:pt x="112" y="3"/>
                </a:moveTo>
                <a:cubicBezTo>
                  <a:pt x="124" y="3"/>
                  <a:pt x="136" y="5"/>
                  <a:pt x="147" y="9"/>
                </a:cubicBezTo>
                <a:cubicBezTo>
                  <a:pt x="147" y="9"/>
                  <a:pt x="147" y="9"/>
                  <a:pt x="147" y="9"/>
                </a:cubicBezTo>
                <a:cubicBezTo>
                  <a:pt x="146" y="7"/>
                  <a:pt x="144" y="6"/>
                  <a:pt x="142" y="5"/>
                </a:cubicBezTo>
                <a:cubicBezTo>
                  <a:pt x="140" y="4"/>
                  <a:pt x="139" y="4"/>
                  <a:pt x="137" y="5"/>
                </a:cubicBezTo>
                <a:cubicBezTo>
                  <a:pt x="135" y="5"/>
                  <a:pt x="134" y="4"/>
                  <a:pt x="134" y="3"/>
                </a:cubicBezTo>
                <a:cubicBezTo>
                  <a:pt x="134" y="3"/>
                  <a:pt x="134" y="3"/>
                  <a:pt x="134" y="2"/>
                </a:cubicBezTo>
                <a:cubicBezTo>
                  <a:pt x="131" y="2"/>
                  <a:pt x="116" y="2"/>
                  <a:pt x="112" y="3"/>
                </a:cubicBezTo>
                <a:close/>
                <a:moveTo>
                  <a:pt x="94" y="13"/>
                </a:moveTo>
                <a:cubicBezTo>
                  <a:pt x="99" y="13"/>
                  <a:pt x="104" y="13"/>
                  <a:pt x="110" y="13"/>
                </a:cubicBezTo>
                <a:cubicBezTo>
                  <a:pt x="110" y="13"/>
                  <a:pt x="110" y="13"/>
                  <a:pt x="109" y="13"/>
                </a:cubicBezTo>
                <a:cubicBezTo>
                  <a:pt x="108" y="11"/>
                  <a:pt x="107" y="9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3" y="8"/>
                  <a:pt x="101" y="8"/>
                  <a:pt x="100" y="8"/>
                </a:cubicBezTo>
                <a:cubicBezTo>
                  <a:pt x="99" y="8"/>
                  <a:pt x="98" y="8"/>
                  <a:pt x="97" y="9"/>
                </a:cubicBezTo>
                <a:cubicBezTo>
                  <a:pt x="96" y="10"/>
                  <a:pt x="95" y="11"/>
                  <a:pt x="94" y="13"/>
                </a:cubicBezTo>
                <a:close/>
                <a:moveTo>
                  <a:pt x="139" y="285"/>
                </a:moveTo>
                <a:cubicBezTo>
                  <a:pt x="139" y="285"/>
                  <a:pt x="139" y="285"/>
                  <a:pt x="139" y="285"/>
                </a:cubicBezTo>
                <a:cubicBezTo>
                  <a:pt x="138" y="285"/>
                  <a:pt x="137" y="285"/>
                  <a:pt x="136" y="285"/>
                </a:cubicBezTo>
                <a:cubicBezTo>
                  <a:pt x="130" y="286"/>
                  <a:pt x="124" y="287"/>
                  <a:pt x="118" y="286"/>
                </a:cubicBezTo>
                <a:cubicBezTo>
                  <a:pt x="115" y="286"/>
                  <a:pt x="111" y="286"/>
                  <a:pt x="108" y="286"/>
                </a:cubicBezTo>
                <a:cubicBezTo>
                  <a:pt x="100" y="286"/>
                  <a:pt x="93" y="286"/>
                  <a:pt x="86" y="287"/>
                </a:cubicBezTo>
                <a:cubicBezTo>
                  <a:pt x="85" y="287"/>
                  <a:pt x="85" y="287"/>
                  <a:pt x="85" y="287"/>
                </a:cubicBezTo>
                <a:cubicBezTo>
                  <a:pt x="85" y="287"/>
                  <a:pt x="85" y="287"/>
                  <a:pt x="85" y="287"/>
                </a:cubicBezTo>
                <a:cubicBezTo>
                  <a:pt x="88" y="287"/>
                  <a:pt x="92" y="287"/>
                  <a:pt x="96" y="288"/>
                </a:cubicBezTo>
                <a:cubicBezTo>
                  <a:pt x="101" y="288"/>
                  <a:pt x="105" y="288"/>
                  <a:pt x="110" y="288"/>
                </a:cubicBezTo>
                <a:cubicBezTo>
                  <a:pt x="113" y="288"/>
                  <a:pt x="116" y="288"/>
                  <a:pt x="118" y="288"/>
                </a:cubicBezTo>
                <a:cubicBezTo>
                  <a:pt x="123" y="287"/>
                  <a:pt x="127" y="287"/>
                  <a:pt x="131" y="287"/>
                </a:cubicBezTo>
                <a:cubicBezTo>
                  <a:pt x="134" y="286"/>
                  <a:pt x="136" y="286"/>
                  <a:pt x="139" y="285"/>
                </a:cubicBezTo>
                <a:close/>
                <a:moveTo>
                  <a:pt x="36" y="91"/>
                </a:moveTo>
                <a:cubicBezTo>
                  <a:pt x="36" y="94"/>
                  <a:pt x="35" y="97"/>
                  <a:pt x="35" y="100"/>
                </a:cubicBezTo>
                <a:cubicBezTo>
                  <a:pt x="39" y="98"/>
                  <a:pt x="43" y="97"/>
                  <a:pt x="48" y="95"/>
                </a:cubicBezTo>
                <a:cubicBezTo>
                  <a:pt x="44" y="94"/>
                  <a:pt x="40" y="92"/>
                  <a:pt x="36" y="91"/>
                </a:cubicBezTo>
                <a:close/>
                <a:moveTo>
                  <a:pt x="84" y="113"/>
                </a:moveTo>
                <a:cubicBezTo>
                  <a:pt x="84" y="113"/>
                  <a:pt x="84" y="113"/>
                  <a:pt x="84" y="112"/>
                </a:cubicBezTo>
                <a:cubicBezTo>
                  <a:pt x="83" y="113"/>
                  <a:pt x="83" y="113"/>
                  <a:pt x="82" y="113"/>
                </a:cubicBezTo>
                <a:cubicBezTo>
                  <a:pt x="81" y="113"/>
                  <a:pt x="81" y="113"/>
                  <a:pt x="80" y="113"/>
                </a:cubicBezTo>
                <a:cubicBezTo>
                  <a:pt x="75" y="115"/>
                  <a:pt x="71" y="117"/>
                  <a:pt x="67" y="119"/>
                </a:cubicBezTo>
                <a:cubicBezTo>
                  <a:pt x="67" y="119"/>
                  <a:pt x="66" y="120"/>
                  <a:pt x="66" y="120"/>
                </a:cubicBezTo>
                <a:cubicBezTo>
                  <a:pt x="67" y="121"/>
                  <a:pt x="67" y="122"/>
                  <a:pt x="68" y="124"/>
                </a:cubicBezTo>
                <a:cubicBezTo>
                  <a:pt x="69" y="123"/>
                  <a:pt x="69" y="123"/>
                  <a:pt x="70" y="122"/>
                </a:cubicBezTo>
                <a:cubicBezTo>
                  <a:pt x="74" y="119"/>
                  <a:pt x="78" y="115"/>
                  <a:pt x="83" y="113"/>
                </a:cubicBezTo>
                <a:cubicBezTo>
                  <a:pt x="83" y="113"/>
                  <a:pt x="83" y="113"/>
                  <a:pt x="84" y="113"/>
                </a:cubicBezTo>
                <a:close/>
                <a:moveTo>
                  <a:pt x="82" y="277"/>
                </a:moveTo>
                <a:cubicBezTo>
                  <a:pt x="81" y="276"/>
                  <a:pt x="81" y="275"/>
                  <a:pt x="81" y="274"/>
                </a:cubicBezTo>
                <a:cubicBezTo>
                  <a:pt x="81" y="272"/>
                  <a:pt x="82" y="271"/>
                  <a:pt x="82" y="269"/>
                </a:cubicBezTo>
                <a:cubicBezTo>
                  <a:pt x="82" y="268"/>
                  <a:pt x="82" y="268"/>
                  <a:pt x="83" y="267"/>
                </a:cubicBezTo>
                <a:cubicBezTo>
                  <a:pt x="83" y="267"/>
                  <a:pt x="82" y="267"/>
                  <a:pt x="82" y="267"/>
                </a:cubicBezTo>
                <a:cubicBezTo>
                  <a:pt x="79" y="269"/>
                  <a:pt x="75" y="272"/>
                  <a:pt x="71" y="275"/>
                </a:cubicBezTo>
                <a:cubicBezTo>
                  <a:pt x="73" y="275"/>
                  <a:pt x="80" y="277"/>
                  <a:pt x="82" y="277"/>
                </a:cubicBezTo>
                <a:close/>
                <a:moveTo>
                  <a:pt x="28" y="86"/>
                </a:moveTo>
                <a:cubicBezTo>
                  <a:pt x="26" y="83"/>
                  <a:pt x="23" y="81"/>
                  <a:pt x="22" y="77"/>
                </a:cubicBezTo>
                <a:cubicBezTo>
                  <a:pt x="22" y="79"/>
                  <a:pt x="20" y="89"/>
                  <a:pt x="20" y="91"/>
                </a:cubicBezTo>
                <a:cubicBezTo>
                  <a:pt x="23" y="89"/>
                  <a:pt x="26" y="87"/>
                  <a:pt x="28" y="86"/>
                </a:cubicBezTo>
                <a:close/>
                <a:moveTo>
                  <a:pt x="118" y="186"/>
                </a:moveTo>
                <a:cubicBezTo>
                  <a:pt x="120" y="186"/>
                  <a:pt x="122" y="186"/>
                  <a:pt x="124" y="186"/>
                </a:cubicBezTo>
                <a:cubicBezTo>
                  <a:pt x="122" y="181"/>
                  <a:pt x="120" y="177"/>
                  <a:pt x="118" y="173"/>
                </a:cubicBezTo>
                <a:cubicBezTo>
                  <a:pt x="118" y="173"/>
                  <a:pt x="118" y="173"/>
                  <a:pt x="118" y="173"/>
                </a:cubicBezTo>
                <a:cubicBezTo>
                  <a:pt x="118" y="177"/>
                  <a:pt x="118" y="182"/>
                  <a:pt x="118" y="186"/>
                </a:cubicBezTo>
                <a:close/>
                <a:moveTo>
                  <a:pt x="172" y="260"/>
                </a:moveTo>
                <a:cubicBezTo>
                  <a:pt x="172" y="259"/>
                  <a:pt x="172" y="259"/>
                  <a:pt x="171" y="258"/>
                </a:cubicBezTo>
                <a:cubicBezTo>
                  <a:pt x="167" y="255"/>
                  <a:pt x="162" y="253"/>
                  <a:pt x="157" y="251"/>
                </a:cubicBezTo>
                <a:cubicBezTo>
                  <a:pt x="157" y="251"/>
                  <a:pt x="157" y="251"/>
                  <a:pt x="157" y="251"/>
                </a:cubicBezTo>
                <a:cubicBezTo>
                  <a:pt x="156" y="251"/>
                  <a:pt x="156" y="252"/>
                  <a:pt x="156" y="253"/>
                </a:cubicBezTo>
                <a:cubicBezTo>
                  <a:pt x="157" y="252"/>
                  <a:pt x="157" y="253"/>
                  <a:pt x="158" y="253"/>
                </a:cubicBezTo>
                <a:cubicBezTo>
                  <a:pt x="158" y="253"/>
                  <a:pt x="159" y="254"/>
                  <a:pt x="159" y="254"/>
                </a:cubicBezTo>
                <a:cubicBezTo>
                  <a:pt x="162" y="256"/>
                  <a:pt x="166" y="258"/>
                  <a:pt x="169" y="261"/>
                </a:cubicBezTo>
                <a:cubicBezTo>
                  <a:pt x="169" y="261"/>
                  <a:pt x="170" y="261"/>
                  <a:pt x="170" y="261"/>
                </a:cubicBezTo>
                <a:cubicBezTo>
                  <a:pt x="171" y="261"/>
                  <a:pt x="172" y="260"/>
                  <a:pt x="172" y="260"/>
                </a:cubicBezTo>
                <a:close/>
                <a:moveTo>
                  <a:pt x="11" y="145"/>
                </a:moveTo>
                <a:cubicBezTo>
                  <a:pt x="11" y="145"/>
                  <a:pt x="11" y="146"/>
                  <a:pt x="11" y="146"/>
                </a:cubicBezTo>
                <a:cubicBezTo>
                  <a:pt x="13" y="151"/>
                  <a:pt x="16" y="157"/>
                  <a:pt x="18" y="162"/>
                </a:cubicBezTo>
                <a:cubicBezTo>
                  <a:pt x="20" y="165"/>
                  <a:pt x="22" y="168"/>
                  <a:pt x="23" y="170"/>
                </a:cubicBezTo>
                <a:cubicBezTo>
                  <a:pt x="25" y="173"/>
                  <a:pt x="28" y="176"/>
                  <a:pt x="30" y="178"/>
                </a:cubicBezTo>
                <a:cubicBezTo>
                  <a:pt x="30" y="178"/>
                  <a:pt x="30" y="179"/>
                  <a:pt x="30" y="179"/>
                </a:cubicBezTo>
                <a:cubicBezTo>
                  <a:pt x="30" y="177"/>
                  <a:pt x="29" y="176"/>
                  <a:pt x="28" y="175"/>
                </a:cubicBezTo>
                <a:cubicBezTo>
                  <a:pt x="25" y="171"/>
                  <a:pt x="22" y="166"/>
                  <a:pt x="20" y="161"/>
                </a:cubicBezTo>
                <a:cubicBezTo>
                  <a:pt x="17" y="156"/>
                  <a:pt x="14" y="151"/>
                  <a:pt x="12" y="145"/>
                </a:cubicBezTo>
                <a:cubicBezTo>
                  <a:pt x="12" y="145"/>
                  <a:pt x="12" y="145"/>
                  <a:pt x="12" y="145"/>
                </a:cubicBezTo>
                <a:cubicBezTo>
                  <a:pt x="12" y="145"/>
                  <a:pt x="11" y="145"/>
                  <a:pt x="11" y="145"/>
                </a:cubicBezTo>
                <a:close/>
                <a:moveTo>
                  <a:pt x="69" y="274"/>
                </a:moveTo>
                <a:cubicBezTo>
                  <a:pt x="70" y="274"/>
                  <a:pt x="79" y="267"/>
                  <a:pt x="81" y="265"/>
                </a:cubicBezTo>
                <a:cubicBezTo>
                  <a:pt x="78" y="265"/>
                  <a:pt x="76" y="265"/>
                  <a:pt x="74" y="264"/>
                </a:cubicBezTo>
                <a:cubicBezTo>
                  <a:pt x="73" y="265"/>
                  <a:pt x="73" y="266"/>
                  <a:pt x="73" y="266"/>
                </a:cubicBezTo>
                <a:cubicBezTo>
                  <a:pt x="71" y="268"/>
                  <a:pt x="70" y="271"/>
                  <a:pt x="69" y="273"/>
                </a:cubicBezTo>
                <a:cubicBezTo>
                  <a:pt x="69" y="273"/>
                  <a:pt x="69" y="274"/>
                  <a:pt x="69" y="274"/>
                </a:cubicBezTo>
                <a:close/>
                <a:moveTo>
                  <a:pt x="60" y="268"/>
                </a:moveTo>
                <a:cubicBezTo>
                  <a:pt x="60" y="268"/>
                  <a:pt x="61" y="268"/>
                  <a:pt x="61" y="268"/>
                </a:cubicBezTo>
                <a:cubicBezTo>
                  <a:pt x="62" y="268"/>
                  <a:pt x="62" y="268"/>
                  <a:pt x="63" y="267"/>
                </a:cubicBezTo>
                <a:cubicBezTo>
                  <a:pt x="66" y="266"/>
                  <a:pt x="68" y="265"/>
                  <a:pt x="71" y="264"/>
                </a:cubicBezTo>
                <a:cubicBezTo>
                  <a:pt x="71" y="264"/>
                  <a:pt x="71" y="263"/>
                  <a:pt x="71" y="263"/>
                </a:cubicBezTo>
                <a:cubicBezTo>
                  <a:pt x="69" y="262"/>
                  <a:pt x="67" y="261"/>
                  <a:pt x="66" y="260"/>
                </a:cubicBezTo>
                <a:cubicBezTo>
                  <a:pt x="63" y="262"/>
                  <a:pt x="61" y="265"/>
                  <a:pt x="60" y="268"/>
                </a:cubicBezTo>
                <a:close/>
                <a:moveTo>
                  <a:pt x="36" y="256"/>
                </a:moveTo>
                <a:cubicBezTo>
                  <a:pt x="37" y="259"/>
                  <a:pt x="38" y="261"/>
                  <a:pt x="40" y="264"/>
                </a:cubicBezTo>
                <a:cubicBezTo>
                  <a:pt x="40" y="263"/>
                  <a:pt x="40" y="262"/>
                  <a:pt x="41" y="262"/>
                </a:cubicBezTo>
                <a:cubicBezTo>
                  <a:pt x="42" y="262"/>
                  <a:pt x="42" y="261"/>
                  <a:pt x="42" y="261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40" y="260"/>
                  <a:pt x="40" y="258"/>
                  <a:pt x="41" y="257"/>
                </a:cubicBezTo>
                <a:cubicBezTo>
                  <a:pt x="41" y="257"/>
                  <a:pt x="42" y="256"/>
                  <a:pt x="43" y="256"/>
                </a:cubicBezTo>
                <a:cubicBezTo>
                  <a:pt x="44" y="254"/>
                  <a:pt x="46" y="254"/>
                  <a:pt x="48" y="253"/>
                </a:cubicBezTo>
                <a:cubicBezTo>
                  <a:pt x="50" y="252"/>
                  <a:pt x="53" y="252"/>
                  <a:pt x="55" y="251"/>
                </a:cubicBezTo>
                <a:cubicBezTo>
                  <a:pt x="55" y="251"/>
                  <a:pt x="56" y="251"/>
                  <a:pt x="56" y="251"/>
                </a:cubicBezTo>
                <a:cubicBezTo>
                  <a:pt x="56" y="251"/>
                  <a:pt x="56" y="251"/>
                  <a:pt x="56" y="251"/>
                </a:cubicBezTo>
                <a:cubicBezTo>
                  <a:pt x="49" y="252"/>
                  <a:pt x="42" y="253"/>
                  <a:pt x="36" y="256"/>
                </a:cubicBezTo>
                <a:close/>
                <a:moveTo>
                  <a:pt x="86" y="235"/>
                </a:moveTo>
                <a:cubicBezTo>
                  <a:pt x="86" y="235"/>
                  <a:pt x="86" y="235"/>
                  <a:pt x="86" y="235"/>
                </a:cubicBezTo>
                <a:cubicBezTo>
                  <a:pt x="83" y="235"/>
                  <a:pt x="81" y="235"/>
                  <a:pt x="79" y="235"/>
                </a:cubicBezTo>
                <a:cubicBezTo>
                  <a:pt x="79" y="235"/>
                  <a:pt x="78" y="235"/>
                  <a:pt x="78" y="236"/>
                </a:cubicBezTo>
                <a:cubicBezTo>
                  <a:pt x="75" y="237"/>
                  <a:pt x="73" y="239"/>
                  <a:pt x="72" y="242"/>
                </a:cubicBezTo>
                <a:cubicBezTo>
                  <a:pt x="72" y="243"/>
                  <a:pt x="71" y="244"/>
                  <a:pt x="71" y="245"/>
                </a:cubicBezTo>
                <a:cubicBezTo>
                  <a:pt x="72" y="245"/>
                  <a:pt x="73" y="245"/>
                  <a:pt x="75" y="244"/>
                </a:cubicBezTo>
                <a:cubicBezTo>
                  <a:pt x="75" y="244"/>
                  <a:pt x="75" y="244"/>
                  <a:pt x="75" y="244"/>
                </a:cubicBezTo>
                <a:cubicBezTo>
                  <a:pt x="75" y="243"/>
                  <a:pt x="76" y="242"/>
                  <a:pt x="76" y="241"/>
                </a:cubicBezTo>
                <a:cubicBezTo>
                  <a:pt x="77" y="240"/>
                  <a:pt x="77" y="239"/>
                  <a:pt x="77" y="238"/>
                </a:cubicBezTo>
                <a:cubicBezTo>
                  <a:pt x="77" y="237"/>
                  <a:pt x="77" y="237"/>
                  <a:pt x="78" y="236"/>
                </a:cubicBezTo>
                <a:cubicBezTo>
                  <a:pt x="78" y="236"/>
                  <a:pt x="78" y="236"/>
                  <a:pt x="79" y="236"/>
                </a:cubicBezTo>
                <a:cubicBezTo>
                  <a:pt x="79" y="236"/>
                  <a:pt x="79" y="236"/>
                  <a:pt x="80" y="237"/>
                </a:cubicBezTo>
                <a:cubicBezTo>
                  <a:pt x="80" y="237"/>
                  <a:pt x="80" y="237"/>
                  <a:pt x="80" y="237"/>
                </a:cubicBezTo>
                <a:cubicBezTo>
                  <a:pt x="81" y="237"/>
                  <a:pt x="82" y="236"/>
                  <a:pt x="83" y="236"/>
                </a:cubicBezTo>
                <a:cubicBezTo>
                  <a:pt x="84" y="236"/>
                  <a:pt x="85" y="235"/>
                  <a:pt x="86" y="235"/>
                </a:cubicBezTo>
                <a:close/>
                <a:moveTo>
                  <a:pt x="145" y="185"/>
                </a:moveTo>
                <a:cubicBezTo>
                  <a:pt x="146" y="186"/>
                  <a:pt x="150" y="189"/>
                  <a:pt x="151" y="190"/>
                </a:cubicBezTo>
                <a:cubicBezTo>
                  <a:pt x="152" y="187"/>
                  <a:pt x="153" y="184"/>
                  <a:pt x="153" y="181"/>
                </a:cubicBezTo>
                <a:cubicBezTo>
                  <a:pt x="150" y="183"/>
                  <a:pt x="148" y="184"/>
                  <a:pt x="145" y="185"/>
                </a:cubicBezTo>
                <a:close/>
                <a:moveTo>
                  <a:pt x="88" y="37"/>
                </a:moveTo>
                <a:cubicBezTo>
                  <a:pt x="94" y="36"/>
                  <a:pt x="100" y="37"/>
                  <a:pt x="106" y="38"/>
                </a:cubicBezTo>
                <a:cubicBezTo>
                  <a:pt x="106" y="36"/>
                  <a:pt x="105" y="35"/>
                  <a:pt x="105" y="34"/>
                </a:cubicBezTo>
                <a:cubicBezTo>
                  <a:pt x="104" y="34"/>
                  <a:pt x="104" y="34"/>
                  <a:pt x="103" y="34"/>
                </a:cubicBezTo>
                <a:cubicBezTo>
                  <a:pt x="103" y="34"/>
                  <a:pt x="102" y="34"/>
                  <a:pt x="102" y="34"/>
                </a:cubicBezTo>
                <a:cubicBezTo>
                  <a:pt x="102" y="35"/>
                  <a:pt x="101" y="35"/>
                  <a:pt x="100" y="35"/>
                </a:cubicBezTo>
                <a:cubicBezTo>
                  <a:pt x="99" y="35"/>
                  <a:pt x="97" y="34"/>
                  <a:pt x="96" y="34"/>
                </a:cubicBezTo>
                <a:cubicBezTo>
                  <a:pt x="93" y="35"/>
                  <a:pt x="91" y="36"/>
                  <a:pt x="88" y="37"/>
                </a:cubicBezTo>
                <a:close/>
                <a:moveTo>
                  <a:pt x="152" y="240"/>
                </a:moveTo>
                <a:cubicBezTo>
                  <a:pt x="152" y="238"/>
                  <a:pt x="151" y="236"/>
                  <a:pt x="151" y="234"/>
                </a:cubicBezTo>
                <a:cubicBezTo>
                  <a:pt x="150" y="234"/>
                  <a:pt x="149" y="233"/>
                  <a:pt x="148" y="233"/>
                </a:cubicBezTo>
                <a:cubicBezTo>
                  <a:pt x="148" y="232"/>
                  <a:pt x="147" y="232"/>
                  <a:pt x="146" y="232"/>
                </a:cubicBezTo>
                <a:cubicBezTo>
                  <a:pt x="143" y="232"/>
                  <a:pt x="140" y="232"/>
                  <a:pt x="138" y="233"/>
                </a:cubicBezTo>
                <a:cubicBezTo>
                  <a:pt x="137" y="233"/>
                  <a:pt x="137" y="233"/>
                  <a:pt x="136" y="233"/>
                </a:cubicBezTo>
                <a:cubicBezTo>
                  <a:pt x="140" y="233"/>
                  <a:pt x="143" y="233"/>
                  <a:pt x="145" y="237"/>
                </a:cubicBezTo>
                <a:cubicBezTo>
                  <a:pt x="145" y="236"/>
                  <a:pt x="146" y="237"/>
                  <a:pt x="146" y="237"/>
                </a:cubicBezTo>
                <a:cubicBezTo>
                  <a:pt x="146" y="237"/>
                  <a:pt x="147" y="238"/>
                  <a:pt x="147" y="238"/>
                </a:cubicBezTo>
                <a:cubicBezTo>
                  <a:pt x="147" y="237"/>
                  <a:pt x="147" y="237"/>
                  <a:pt x="147" y="236"/>
                </a:cubicBezTo>
                <a:cubicBezTo>
                  <a:pt x="147" y="235"/>
                  <a:pt x="147" y="235"/>
                  <a:pt x="147" y="234"/>
                </a:cubicBezTo>
                <a:cubicBezTo>
                  <a:pt x="147" y="234"/>
                  <a:pt x="148" y="234"/>
                  <a:pt x="148" y="234"/>
                </a:cubicBezTo>
                <a:cubicBezTo>
                  <a:pt x="149" y="234"/>
                  <a:pt x="149" y="234"/>
                  <a:pt x="149" y="234"/>
                </a:cubicBezTo>
                <a:cubicBezTo>
                  <a:pt x="149" y="235"/>
                  <a:pt x="149" y="235"/>
                  <a:pt x="149" y="235"/>
                </a:cubicBezTo>
                <a:cubicBezTo>
                  <a:pt x="150" y="236"/>
                  <a:pt x="150" y="237"/>
                  <a:pt x="150" y="237"/>
                </a:cubicBezTo>
                <a:cubicBezTo>
                  <a:pt x="150" y="238"/>
                  <a:pt x="150" y="238"/>
                  <a:pt x="150" y="238"/>
                </a:cubicBezTo>
                <a:cubicBezTo>
                  <a:pt x="151" y="239"/>
                  <a:pt x="151" y="239"/>
                  <a:pt x="152" y="240"/>
                </a:cubicBezTo>
                <a:close/>
                <a:moveTo>
                  <a:pt x="99" y="248"/>
                </a:moveTo>
                <a:cubicBezTo>
                  <a:pt x="99" y="249"/>
                  <a:pt x="99" y="251"/>
                  <a:pt x="99" y="251"/>
                </a:cubicBezTo>
                <a:cubicBezTo>
                  <a:pt x="102" y="251"/>
                  <a:pt x="106" y="250"/>
                  <a:pt x="110" y="250"/>
                </a:cubicBezTo>
                <a:cubicBezTo>
                  <a:pt x="110" y="249"/>
                  <a:pt x="110" y="248"/>
                  <a:pt x="110" y="248"/>
                </a:cubicBezTo>
                <a:cubicBezTo>
                  <a:pt x="107" y="247"/>
                  <a:pt x="103" y="248"/>
                  <a:pt x="99" y="248"/>
                </a:cubicBezTo>
                <a:close/>
                <a:moveTo>
                  <a:pt x="34" y="254"/>
                </a:moveTo>
                <a:cubicBezTo>
                  <a:pt x="35" y="255"/>
                  <a:pt x="35" y="255"/>
                  <a:pt x="35" y="255"/>
                </a:cubicBezTo>
                <a:cubicBezTo>
                  <a:pt x="37" y="253"/>
                  <a:pt x="39" y="253"/>
                  <a:pt x="42" y="252"/>
                </a:cubicBezTo>
                <a:cubicBezTo>
                  <a:pt x="46" y="251"/>
                  <a:pt x="51" y="250"/>
                  <a:pt x="56" y="249"/>
                </a:cubicBezTo>
                <a:cubicBezTo>
                  <a:pt x="59" y="248"/>
                  <a:pt x="63" y="248"/>
                  <a:pt x="67" y="247"/>
                </a:cubicBezTo>
                <a:cubicBezTo>
                  <a:pt x="67" y="247"/>
                  <a:pt x="68" y="247"/>
                  <a:pt x="68" y="247"/>
                </a:cubicBezTo>
                <a:cubicBezTo>
                  <a:pt x="68" y="247"/>
                  <a:pt x="68" y="247"/>
                  <a:pt x="68" y="247"/>
                </a:cubicBezTo>
                <a:cubicBezTo>
                  <a:pt x="67" y="247"/>
                  <a:pt x="67" y="247"/>
                  <a:pt x="66" y="247"/>
                </a:cubicBezTo>
                <a:cubicBezTo>
                  <a:pt x="63" y="247"/>
                  <a:pt x="60" y="248"/>
                  <a:pt x="57" y="248"/>
                </a:cubicBezTo>
                <a:cubicBezTo>
                  <a:pt x="53" y="248"/>
                  <a:pt x="49" y="249"/>
                  <a:pt x="45" y="250"/>
                </a:cubicBezTo>
                <a:cubicBezTo>
                  <a:pt x="42" y="250"/>
                  <a:pt x="39" y="251"/>
                  <a:pt x="36" y="253"/>
                </a:cubicBezTo>
                <a:cubicBezTo>
                  <a:pt x="36" y="253"/>
                  <a:pt x="35" y="254"/>
                  <a:pt x="34" y="254"/>
                </a:cubicBezTo>
                <a:close/>
                <a:moveTo>
                  <a:pt x="84" y="238"/>
                </a:moveTo>
                <a:cubicBezTo>
                  <a:pt x="91" y="237"/>
                  <a:pt x="99" y="236"/>
                  <a:pt x="106" y="237"/>
                </a:cubicBezTo>
                <a:cubicBezTo>
                  <a:pt x="106" y="236"/>
                  <a:pt x="106" y="235"/>
                  <a:pt x="107" y="235"/>
                </a:cubicBezTo>
                <a:cubicBezTo>
                  <a:pt x="106" y="235"/>
                  <a:pt x="105" y="235"/>
                  <a:pt x="105" y="235"/>
                </a:cubicBezTo>
                <a:cubicBezTo>
                  <a:pt x="103" y="235"/>
                  <a:pt x="101" y="235"/>
                  <a:pt x="99" y="235"/>
                </a:cubicBezTo>
                <a:cubicBezTo>
                  <a:pt x="95" y="235"/>
                  <a:pt x="91" y="236"/>
                  <a:pt x="87" y="237"/>
                </a:cubicBezTo>
                <a:cubicBezTo>
                  <a:pt x="86" y="237"/>
                  <a:pt x="85" y="237"/>
                  <a:pt x="84" y="238"/>
                </a:cubicBezTo>
                <a:close/>
                <a:moveTo>
                  <a:pt x="142" y="287"/>
                </a:moveTo>
                <a:cubicBezTo>
                  <a:pt x="142" y="287"/>
                  <a:pt x="142" y="287"/>
                  <a:pt x="142" y="287"/>
                </a:cubicBezTo>
                <a:cubicBezTo>
                  <a:pt x="143" y="287"/>
                  <a:pt x="144" y="287"/>
                  <a:pt x="145" y="287"/>
                </a:cubicBezTo>
                <a:cubicBezTo>
                  <a:pt x="150" y="287"/>
                  <a:pt x="155" y="286"/>
                  <a:pt x="160" y="285"/>
                </a:cubicBezTo>
                <a:cubicBezTo>
                  <a:pt x="164" y="285"/>
                  <a:pt x="168" y="284"/>
                  <a:pt x="171" y="283"/>
                </a:cubicBezTo>
                <a:cubicBezTo>
                  <a:pt x="173" y="282"/>
                  <a:pt x="175" y="282"/>
                  <a:pt x="177" y="281"/>
                </a:cubicBezTo>
                <a:cubicBezTo>
                  <a:pt x="177" y="280"/>
                  <a:pt x="177" y="280"/>
                  <a:pt x="178" y="280"/>
                </a:cubicBezTo>
                <a:cubicBezTo>
                  <a:pt x="178" y="280"/>
                  <a:pt x="177" y="280"/>
                  <a:pt x="177" y="280"/>
                </a:cubicBezTo>
                <a:cubicBezTo>
                  <a:pt x="174" y="281"/>
                  <a:pt x="171" y="282"/>
                  <a:pt x="168" y="283"/>
                </a:cubicBezTo>
                <a:cubicBezTo>
                  <a:pt x="167" y="283"/>
                  <a:pt x="167" y="284"/>
                  <a:pt x="166" y="283"/>
                </a:cubicBezTo>
                <a:cubicBezTo>
                  <a:pt x="166" y="283"/>
                  <a:pt x="165" y="283"/>
                  <a:pt x="165" y="283"/>
                </a:cubicBezTo>
                <a:cubicBezTo>
                  <a:pt x="163" y="284"/>
                  <a:pt x="161" y="284"/>
                  <a:pt x="159" y="285"/>
                </a:cubicBezTo>
                <a:cubicBezTo>
                  <a:pt x="153" y="286"/>
                  <a:pt x="147" y="286"/>
                  <a:pt x="142" y="287"/>
                </a:cubicBezTo>
                <a:close/>
                <a:moveTo>
                  <a:pt x="175" y="133"/>
                </a:moveTo>
                <a:cubicBezTo>
                  <a:pt x="176" y="134"/>
                  <a:pt x="178" y="134"/>
                  <a:pt x="179" y="135"/>
                </a:cubicBezTo>
                <a:cubicBezTo>
                  <a:pt x="180" y="136"/>
                  <a:pt x="181" y="136"/>
                  <a:pt x="181" y="137"/>
                </a:cubicBezTo>
                <a:cubicBezTo>
                  <a:pt x="182" y="138"/>
                  <a:pt x="182" y="139"/>
                  <a:pt x="181" y="140"/>
                </a:cubicBezTo>
                <a:cubicBezTo>
                  <a:pt x="180" y="141"/>
                  <a:pt x="180" y="141"/>
                  <a:pt x="179" y="142"/>
                </a:cubicBezTo>
                <a:cubicBezTo>
                  <a:pt x="178" y="142"/>
                  <a:pt x="178" y="142"/>
                  <a:pt x="178" y="142"/>
                </a:cubicBezTo>
                <a:cubicBezTo>
                  <a:pt x="178" y="143"/>
                  <a:pt x="178" y="143"/>
                  <a:pt x="178" y="143"/>
                </a:cubicBezTo>
                <a:cubicBezTo>
                  <a:pt x="178" y="144"/>
                  <a:pt x="178" y="144"/>
                  <a:pt x="179" y="144"/>
                </a:cubicBezTo>
                <a:cubicBezTo>
                  <a:pt x="179" y="144"/>
                  <a:pt x="179" y="144"/>
                  <a:pt x="179" y="144"/>
                </a:cubicBezTo>
                <a:cubicBezTo>
                  <a:pt x="180" y="145"/>
                  <a:pt x="181" y="144"/>
                  <a:pt x="181" y="143"/>
                </a:cubicBezTo>
                <a:cubicBezTo>
                  <a:pt x="182" y="142"/>
                  <a:pt x="183" y="140"/>
                  <a:pt x="183" y="139"/>
                </a:cubicBezTo>
                <a:cubicBezTo>
                  <a:pt x="183" y="138"/>
                  <a:pt x="184" y="138"/>
                  <a:pt x="184" y="138"/>
                </a:cubicBezTo>
                <a:cubicBezTo>
                  <a:pt x="184" y="138"/>
                  <a:pt x="184" y="138"/>
                  <a:pt x="185" y="138"/>
                </a:cubicBezTo>
                <a:cubicBezTo>
                  <a:pt x="184" y="136"/>
                  <a:pt x="180" y="134"/>
                  <a:pt x="178" y="133"/>
                </a:cubicBezTo>
                <a:cubicBezTo>
                  <a:pt x="177" y="134"/>
                  <a:pt x="176" y="133"/>
                  <a:pt x="175" y="133"/>
                </a:cubicBezTo>
                <a:close/>
                <a:moveTo>
                  <a:pt x="135" y="93"/>
                </a:moveTo>
                <a:cubicBezTo>
                  <a:pt x="138" y="93"/>
                  <a:pt x="142" y="92"/>
                  <a:pt x="145" y="91"/>
                </a:cubicBezTo>
                <a:cubicBezTo>
                  <a:pt x="144" y="89"/>
                  <a:pt x="144" y="87"/>
                  <a:pt x="143" y="86"/>
                </a:cubicBezTo>
                <a:cubicBezTo>
                  <a:pt x="140" y="88"/>
                  <a:pt x="138" y="91"/>
                  <a:pt x="135" y="93"/>
                </a:cubicBezTo>
                <a:close/>
                <a:moveTo>
                  <a:pt x="118" y="41"/>
                </a:moveTo>
                <a:cubicBezTo>
                  <a:pt x="118" y="39"/>
                  <a:pt x="118" y="37"/>
                  <a:pt x="118" y="36"/>
                </a:cubicBezTo>
                <a:cubicBezTo>
                  <a:pt x="116" y="35"/>
                  <a:pt x="112" y="35"/>
                  <a:pt x="111" y="35"/>
                </a:cubicBezTo>
                <a:cubicBezTo>
                  <a:pt x="112" y="36"/>
                  <a:pt x="113" y="38"/>
                  <a:pt x="113" y="39"/>
                </a:cubicBezTo>
                <a:cubicBezTo>
                  <a:pt x="113" y="39"/>
                  <a:pt x="114" y="39"/>
                  <a:pt x="114" y="39"/>
                </a:cubicBezTo>
                <a:cubicBezTo>
                  <a:pt x="115" y="40"/>
                  <a:pt x="117" y="40"/>
                  <a:pt x="118" y="41"/>
                </a:cubicBezTo>
                <a:close/>
                <a:moveTo>
                  <a:pt x="109" y="40"/>
                </a:moveTo>
                <a:cubicBezTo>
                  <a:pt x="111" y="45"/>
                  <a:pt x="113" y="50"/>
                  <a:pt x="114" y="54"/>
                </a:cubicBezTo>
                <a:cubicBezTo>
                  <a:pt x="115" y="54"/>
                  <a:pt x="115" y="53"/>
                  <a:pt x="115" y="52"/>
                </a:cubicBezTo>
                <a:cubicBezTo>
                  <a:pt x="115" y="48"/>
                  <a:pt x="114" y="45"/>
                  <a:pt x="112" y="41"/>
                </a:cubicBezTo>
                <a:cubicBezTo>
                  <a:pt x="112" y="41"/>
                  <a:pt x="112" y="41"/>
                  <a:pt x="112" y="41"/>
                </a:cubicBezTo>
                <a:cubicBezTo>
                  <a:pt x="111" y="41"/>
                  <a:pt x="110" y="40"/>
                  <a:pt x="109" y="40"/>
                </a:cubicBezTo>
                <a:close/>
                <a:moveTo>
                  <a:pt x="114" y="42"/>
                </a:moveTo>
                <a:cubicBezTo>
                  <a:pt x="116" y="46"/>
                  <a:pt x="117" y="50"/>
                  <a:pt x="118" y="54"/>
                </a:cubicBezTo>
                <a:cubicBezTo>
                  <a:pt x="118" y="50"/>
                  <a:pt x="118" y="47"/>
                  <a:pt x="118" y="43"/>
                </a:cubicBezTo>
                <a:cubicBezTo>
                  <a:pt x="117" y="42"/>
                  <a:pt x="116" y="42"/>
                  <a:pt x="114" y="42"/>
                </a:cubicBezTo>
                <a:close/>
                <a:moveTo>
                  <a:pt x="72" y="75"/>
                </a:moveTo>
                <a:cubicBezTo>
                  <a:pt x="73" y="75"/>
                  <a:pt x="73" y="75"/>
                  <a:pt x="73" y="75"/>
                </a:cubicBezTo>
                <a:cubicBezTo>
                  <a:pt x="74" y="76"/>
                  <a:pt x="74" y="76"/>
                  <a:pt x="74" y="77"/>
                </a:cubicBezTo>
                <a:cubicBezTo>
                  <a:pt x="74" y="77"/>
                  <a:pt x="75" y="77"/>
                  <a:pt x="76" y="78"/>
                </a:cubicBezTo>
                <a:cubicBezTo>
                  <a:pt x="76" y="77"/>
                  <a:pt x="76" y="77"/>
                  <a:pt x="76" y="77"/>
                </a:cubicBezTo>
                <a:cubicBezTo>
                  <a:pt x="76" y="76"/>
                  <a:pt x="75" y="76"/>
                  <a:pt x="75" y="76"/>
                </a:cubicBezTo>
                <a:cubicBezTo>
                  <a:pt x="75" y="75"/>
                  <a:pt x="75" y="75"/>
                  <a:pt x="76" y="74"/>
                </a:cubicBezTo>
                <a:cubicBezTo>
                  <a:pt x="76" y="74"/>
                  <a:pt x="77" y="74"/>
                  <a:pt x="77" y="75"/>
                </a:cubicBezTo>
                <a:cubicBezTo>
                  <a:pt x="77" y="75"/>
                  <a:pt x="77" y="75"/>
                  <a:pt x="77" y="75"/>
                </a:cubicBezTo>
                <a:cubicBezTo>
                  <a:pt x="78" y="74"/>
                  <a:pt x="78" y="73"/>
                  <a:pt x="79" y="72"/>
                </a:cubicBezTo>
                <a:cubicBezTo>
                  <a:pt x="78" y="72"/>
                  <a:pt x="77" y="72"/>
                  <a:pt x="75" y="71"/>
                </a:cubicBezTo>
                <a:cubicBezTo>
                  <a:pt x="75" y="71"/>
                  <a:pt x="75" y="71"/>
                  <a:pt x="75" y="71"/>
                </a:cubicBezTo>
                <a:cubicBezTo>
                  <a:pt x="74" y="72"/>
                  <a:pt x="73" y="73"/>
                  <a:pt x="73" y="74"/>
                </a:cubicBezTo>
                <a:cubicBezTo>
                  <a:pt x="72" y="74"/>
                  <a:pt x="72" y="74"/>
                  <a:pt x="72" y="75"/>
                </a:cubicBezTo>
                <a:close/>
                <a:moveTo>
                  <a:pt x="154" y="169"/>
                </a:moveTo>
                <a:cubicBezTo>
                  <a:pt x="154" y="171"/>
                  <a:pt x="155" y="173"/>
                  <a:pt x="155" y="175"/>
                </a:cubicBezTo>
                <a:cubicBezTo>
                  <a:pt x="156" y="174"/>
                  <a:pt x="158" y="173"/>
                  <a:pt x="159" y="172"/>
                </a:cubicBezTo>
                <a:cubicBezTo>
                  <a:pt x="159" y="171"/>
                  <a:pt x="158" y="170"/>
                  <a:pt x="158" y="169"/>
                </a:cubicBezTo>
                <a:cubicBezTo>
                  <a:pt x="157" y="169"/>
                  <a:pt x="156" y="169"/>
                  <a:pt x="154" y="169"/>
                </a:cubicBezTo>
                <a:close/>
                <a:moveTo>
                  <a:pt x="90" y="241"/>
                </a:moveTo>
                <a:cubicBezTo>
                  <a:pt x="90" y="241"/>
                  <a:pt x="90" y="241"/>
                  <a:pt x="90" y="241"/>
                </a:cubicBezTo>
                <a:cubicBezTo>
                  <a:pt x="89" y="241"/>
                  <a:pt x="88" y="240"/>
                  <a:pt x="87" y="239"/>
                </a:cubicBezTo>
                <a:cubicBezTo>
                  <a:pt x="87" y="239"/>
                  <a:pt x="87" y="239"/>
                  <a:pt x="87" y="239"/>
                </a:cubicBezTo>
                <a:cubicBezTo>
                  <a:pt x="85" y="239"/>
                  <a:pt x="84" y="240"/>
                  <a:pt x="82" y="240"/>
                </a:cubicBezTo>
                <a:cubicBezTo>
                  <a:pt x="82" y="240"/>
                  <a:pt x="81" y="241"/>
                  <a:pt x="81" y="241"/>
                </a:cubicBezTo>
                <a:cubicBezTo>
                  <a:pt x="81" y="241"/>
                  <a:pt x="80" y="241"/>
                  <a:pt x="80" y="242"/>
                </a:cubicBezTo>
                <a:cubicBezTo>
                  <a:pt x="81" y="242"/>
                  <a:pt x="81" y="243"/>
                  <a:pt x="81" y="244"/>
                </a:cubicBezTo>
                <a:cubicBezTo>
                  <a:pt x="81" y="244"/>
                  <a:pt x="82" y="244"/>
                  <a:pt x="83" y="244"/>
                </a:cubicBezTo>
                <a:cubicBezTo>
                  <a:pt x="83" y="243"/>
                  <a:pt x="83" y="243"/>
                  <a:pt x="83" y="243"/>
                </a:cubicBezTo>
                <a:cubicBezTo>
                  <a:pt x="83" y="242"/>
                  <a:pt x="84" y="241"/>
                  <a:pt x="84" y="241"/>
                </a:cubicBezTo>
                <a:cubicBezTo>
                  <a:pt x="85" y="240"/>
                  <a:pt x="86" y="240"/>
                  <a:pt x="87" y="241"/>
                </a:cubicBezTo>
                <a:cubicBezTo>
                  <a:pt x="87" y="241"/>
                  <a:pt x="87" y="242"/>
                  <a:pt x="88" y="242"/>
                </a:cubicBezTo>
                <a:cubicBezTo>
                  <a:pt x="88" y="242"/>
                  <a:pt x="88" y="243"/>
                  <a:pt x="88" y="243"/>
                </a:cubicBezTo>
                <a:cubicBezTo>
                  <a:pt x="89" y="243"/>
                  <a:pt x="89" y="243"/>
                  <a:pt x="90" y="243"/>
                </a:cubicBezTo>
                <a:cubicBezTo>
                  <a:pt x="90" y="242"/>
                  <a:pt x="90" y="242"/>
                  <a:pt x="90" y="241"/>
                </a:cubicBezTo>
                <a:close/>
                <a:moveTo>
                  <a:pt x="122" y="42"/>
                </a:moveTo>
                <a:cubicBezTo>
                  <a:pt x="123" y="41"/>
                  <a:pt x="124" y="39"/>
                  <a:pt x="124" y="37"/>
                </a:cubicBezTo>
                <a:cubicBezTo>
                  <a:pt x="122" y="37"/>
                  <a:pt x="121" y="36"/>
                  <a:pt x="120" y="36"/>
                </a:cubicBezTo>
                <a:cubicBezTo>
                  <a:pt x="120" y="37"/>
                  <a:pt x="120" y="38"/>
                  <a:pt x="120" y="40"/>
                </a:cubicBezTo>
                <a:cubicBezTo>
                  <a:pt x="120" y="40"/>
                  <a:pt x="120" y="41"/>
                  <a:pt x="120" y="42"/>
                </a:cubicBezTo>
                <a:cubicBezTo>
                  <a:pt x="121" y="42"/>
                  <a:pt x="122" y="42"/>
                  <a:pt x="122" y="42"/>
                </a:cubicBezTo>
                <a:close/>
                <a:moveTo>
                  <a:pt x="169" y="83"/>
                </a:moveTo>
                <a:cubicBezTo>
                  <a:pt x="168" y="83"/>
                  <a:pt x="167" y="83"/>
                  <a:pt x="166" y="84"/>
                </a:cubicBezTo>
                <a:cubicBezTo>
                  <a:pt x="167" y="86"/>
                  <a:pt x="167" y="88"/>
                  <a:pt x="168" y="89"/>
                </a:cubicBezTo>
                <a:cubicBezTo>
                  <a:pt x="169" y="91"/>
                  <a:pt x="169" y="93"/>
                  <a:pt x="170" y="95"/>
                </a:cubicBezTo>
                <a:cubicBezTo>
                  <a:pt x="170" y="91"/>
                  <a:pt x="170" y="87"/>
                  <a:pt x="169" y="83"/>
                </a:cubicBezTo>
                <a:close/>
                <a:moveTo>
                  <a:pt x="70" y="182"/>
                </a:moveTo>
                <a:cubicBezTo>
                  <a:pt x="72" y="183"/>
                  <a:pt x="74" y="183"/>
                  <a:pt x="76" y="184"/>
                </a:cubicBezTo>
                <a:cubicBezTo>
                  <a:pt x="76" y="182"/>
                  <a:pt x="76" y="180"/>
                  <a:pt x="76" y="179"/>
                </a:cubicBezTo>
                <a:cubicBezTo>
                  <a:pt x="74" y="179"/>
                  <a:pt x="72" y="180"/>
                  <a:pt x="70" y="182"/>
                </a:cubicBezTo>
                <a:close/>
                <a:moveTo>
                  <a:pt x="85" y="173"/>
                </a:moveTo>
                <a:cubicBezTo>
                  <a:pt x="85" y="172"/>
                  <a:pt x="84" y="172"/>
                  <a:pt x="83" y="172"/>
                </a:cubicBezTo>
                <a:cubicBezTo>
                  <a:pt x="82" y="175"/>
                  <a:pt x="81" y="178"/>
                  <a:pt x="80" y="181"/>
                </a:cubicBezTo>
                <a:cubicBezTo>
                  <a:pt x="80" y="181"/>
                  <a:pt x="80" y="181"/>
                  <a:pt x="80" y="181"/>
                </a:cubicBezTo>
                <a:cubicBezTo>
                  <a:pt x="80" y="182"/>
                  <a:pt x="80" y="183"/>
                  <a:pt x="80" y="184"/>
                </a:cubicBezTo>
                <a:cubicBezTo>
                  <a:pt x="80" y="184"/>
                  <a:pt x="79" y="184"/>
                  <a:pt x="79" y="184"/>
                </a:cubicBezTo>
                <a:cubicBezTo>
                  <a:pt x="80" y="185"/>
                  <a:pt x="80" y="184"/>
                  <a:pt x="80" y="184"/>
                </a:cubicBezTo>
                <a:cubicBezTo>
                  <a:pt x="81" y="183"/>
                  <a:pt x="81" y="181"/>
                  <a:pt x="82" y="180"/>
                </a:cubicBezTo>
                <a:cubicBezTo>
                  <a:pt x="83" y="178"/>
                  <a:pt x="84" y="175"/>
                  <a:pt x="85" y="173"/>
                </a:cubicBezTo>
                <a:close/>
                <a:moveTo>
                  <a:pt x="70" y="194"/>
                </a:moveTo>
                <a:cubicBezTo>
                  <a:pt x="71" y="194"/>
                  <a:pt x="72" y="194"/>
                  <a:pt x="72" y="195"/>
                </a:cubicBezTo>
                <a:cubicBezTo>
                  <a:pt x="73" y="195"/>
                  <a:pt x="73" y="195"/>
                  <a:pt x="74" y="194"/>
                </a:cubicBezTo>
                <a:cubicBezTo>
                  <a:pt x="76" y="193"/>
                  <a:pt x="77" y="191"/>
                  <a:pt x="78" y="189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76" y="188"/>
                  <a:pt x="76" y="188"/>
                  <a:pt x="75" y="190"/>
                </a:cubicBezTo>
                <a:cubicBezTo>
                  <a:pt x="75" y="190"/>
                  <a:pt x="74" y="191"/>
                  <a:pt x="74" y="191"/>
                </a:cubicBezTo>
                <a:cubicBezTo>
                  <a:pt x="74" y="191"/>
                  <a:pt x="73" y="192"/>
                  <a:pt x="72" y="192"/>
                </a:cubicBezTo>
                <a:cubicBezTo>
                  <a:pt x="71" y="192"/>
                  <a:pt x="71" y="193"/>
                  <a:pt x="70" y="194"/>
                </a:cubicBezTo>
                <a:close/>
                <a:moveTo>
                  <a:pt x="24" y="134"/>
                </a:moveTo>
                <a:cubicBezTo>
                  <a:pt x="24" y="134"/>
                  <a:pt x="25" y="135"/>
                  <a:pt x="25" y="135"/>
                </a:cubicBezTo>
                <a:cubicBezTo>
                  <a:pt x="25" y="136"/>
                  <a:pt x="25" y="136"/>
                  <a:pt x="26" y="136"/>
                </a:cubicBezTo>
                <a:cubicBezTo>
                  <a:pt x="30" y="136"/>
                  <a:pt x="34" y="135"/>
                  <a:pt x="37" y="135"/>
                </a:cubicBezTo>
                <a:cubicBezTo>
                  <a:pt x="37" y="135"/>
                  <a:pt x="38" y="135"/>
                  <a:pt x="38" y="135"/>
                </a:cubicBezTo>
                <a:cubicBezTo>
                  <a:pt x="38" y="134"/>
                  <a:pt x="38" y="134"/>
                  <a:pt x="38" y="134"/>
                </a:cubicBezTo>
                <a:cubicBezTo>
                  <a:pt x="38" y="134"/>
                  <a:pt x="37" y="134"/>
                  <a:pt x="37" y="134"/>
                </a:cubicBezTo>
                <a:cubicBezTo>
                  <a:pt x="33" y="134"/>
                  <a:pt x="29" y="135"/>
                  <a:pt x="24" y="134"/>
                </a:cubicBezTo>
                <a:close/>
                <a:moveTo>
                  <a:pt x="64" y="195"/>
                </a:moveTo>
                <a:cubicBezTo>
                  <a:pt x="66" y="198"/>
                  <a:pt x="70" y="198"/>
                  <a:pt x="72" y="197"/>
                </a:cubicBezTo>
                <a:cubicBezTo>
                  <a:pt x="70" y="195"/>
                  <a:pt x="68" y="194"/>
                  <a:pt x="66" y="193"/>
                </a:cubicBezTo>
                <a:cubicBezTo>
                  <a:pt x="66" y="195"/>
                  <a:pt x="66" y="195"/>
                  <a:pt x="64" y="195"/>
                </a:cubicBezTo>
                <a:close/>
                <a:moveTo>
                  <a:pt x="168" y="251"/>
                </a:moveTo>
                <a:cubicBezTo>
                  <a:pt x="167" y="250"/>
                  <a:pt x="158" y="248"/>
                  <a:pt x="157" y="248"/>
                </a:cubicBezTo>
                <a:cubicBezTo>
                  <a:pt x="157" y="249"/>
                  <a:pt x="157" y="249"/>
                  <a:pt x="157" y="249"/>
                </a:cubicBezTo>
                <a:cubicBezTo>
                  <a:pt x="161" y="250"/>
                  <a:pt x="165" y="252"/>
                  <a:pt x="168" y="254"/>
                </a:cubicBezTo>
                <a:cubicBezTo>
                  <a:pt x="168" y="254"/>
                  <a:pt x="168" y="254"/>
                  <a:pt x="169" y="254"/>
                </a:cubicBezTo>
                <a:cubicBezTo>
                  <a:pt x="168" y="254"/>
                  <a:pt x="168" y="253"/>
                  <a:pt x="168" y="253"/>
                </a:cubicBezTo>
                <a:cubicBezTo>
                  <a:pt x="167" y="252"/>
                  <a:pt x="167" y="252"/>
                  <a:pt x="168" y="251"/>
                </a:cubicBezTo>
                <a:close/>
                <a:moveTo>
                  <a:pt x="176" y="129"/>
                </a:moveTo>
                <a:cubicBezTo>
                  <a:pt x="176" y="130"/>
                  <a:pt x="176" y="130"/>
                  <a:pt x="176" y="130"/>
                </a:cubicBezTo>
                <a:cubicBezTo>
                  <a:pt x="177" y="130"/>
                  <a:pt x="177" y="131"/>
                  <a:pt x="178" y="131"/>
                </a:cubicBezTo>
                <a:cubicBezTo>
                  <a:pt x="179" y="132"/>
                  <a:pt x="180" y="132"/>
                  <a:pt x="181" y="133"/>
                </a:cubicBezTo>
                <a:cubicBezTo>
                  <a:pt x="182" y="133"/>
                  <a:pt x="183" y="134"/>
                  <a:pt x="184" y="134"/>
                </a:cubicBezTo>
                <a:cubicBezTo>
                  <a:pt x="184" y="135"/>
                  <a:pt x="185" y="135"/>
                  <a:pt x="186" y="136"/>
                </a:cubicBezTo>
                <a:cubicBezTo>
                  <a:pt x="186" y="135"/>
                  <a:pt x="187" y="135"/>
                  <a:pt x="187" y="134"/>
                </a:cubicBezTo>
                <a:cubicBezTo>
                  <a:pt x="186" y="133"/>
                  <a:pt x="186" y="133"/>
                  <a:pt x="185" y="133"/>
                </a:cubicBezTo>
                <a:cubicBezTo>
                  <a:pt x="183" y="132"/>
                  <a:pt x="180" y="131"/>
                  <a:pt x="178" y="130"/>
                </a:cubicBezTo>
                <a:cubicBezTo>
                  <a:pt x="177" y="130"/>
                  <a:pt x="176" y="130"/>
                  <a:pt x="176" y="129"/>
                </a:cubicBezTo>
                <a:close/>
                <a:moveTo>
                  <a:pt x="46" y="60"/>
                </a:moveTo>
                <a:cubicBezTo>
                  <a:pt x="41" y="60"/>
                  <a:pt x="34" y="63"/>
                  <a:pt x="32" y="66"/>
                </a:cubicBezTo>
                <a:cubicBezTo>
                  <a:pt x="33" y="66"/>
                  <a:pt x="34" y="66"/>
                  <a:pt x="34" y="65"/>
                </a:cubicBezTo>
                <a:cubicBezTo>
                  <a:pt x="35" y="65"/>
                  <a:pt x="36" y="64"/>
                  <a:pt x="36" y="64"/>
                </a:cubicBezTo>
                <a:cubicBezTo>
                  <a:pt x="39" y="63"/>
                  <a:pt x="42" y="61"/>
                  <a:pt x="45" y="61"/>
                </a:cubicBezTo>
                <a:cubicBezTo>
                  <a:pt x="46" y="61"/>
                  <a:pt x="46" y="60"/>
                  <a:pt x="46" y="60"/>
                </a:cubicBezTo>
                <a:close/>
                <a:moveTo>
                  <a:pt x="171" y="157"/>
                </a:moveTo>
                <a:cubicBezTo>
                  <a:pt x="174" y="156"/>
                  <a:pt x="176" y="153"/>
                  <a:pt x="175" y="151"/>
                </a:cubicBezTo>
                <a:cubicBezTo>
                  <a:pt x="174" y="151"/>
                  <a:pt x="174" y="151"/>
                  <a:pt x="173" y="151"/>
                </a:cubicBezTo>
                <a:cubicBezTo>
                  <a:pt x="173" y="151"/>
                  <a:pt x="172" y="152"/>
                  <a:pt x="172" y="152"/>
                </a:cubicBezTo>
                <a:cubicBezTo>
                  <a:pt x="171" y="153"/>
                  <a:pt x="171" y="154"/>
                  <a:pt x="170" y="155"/>
                </a:cubicBezTo>
                <a:cubicBezTo>
                  <a:pt x="170" y="156"/>
                  <a:pt x="170" y="156"/>
                  <a:pt x="169" y="156"/>
                </a:cubicBezTo>
                <a:cubicBezTo>
                  <a:pt x="170" y="157"/>
                  <a:pt x="170" y="157"/>
                  <a:pt x="171" y="157"/>
                </a:cubicBezTo>
                <a:close/>
                <a:moveTo>
                  <a:pt x="70" y="147"/>
                </a:moveTo>
                <a:cubicBezTo>
                  <a:pt x="70" y="147"/>
                  <a:pt x="70" y="147"/>
                  <a:pt x="70" y="147"/>
                </a:cubicBezTo>
                <a:cubicBezTo>
                  <a:pt x="70" y="148"/>
                  <a:pt x="69" y="149"/>
                  <a:pt x="69" y="150"/>
                </a:cubicBezTo>
                <a:cubicBezTo>
                  <a:pt x="66" y="153"/>
                  <a:pt x="65" y="157"/>
                  <a:pt x="65" y="161"/>
                </a:cubicBezTo>
                <a:cubicBezTo>
                  <a:pt x="64" y="162"/>
                  <a:pt x="64" y="162"/>
                  <a:pt x="65" y="162"/>
                </a:cubicBezTo>
                <a:cubicBezTo>
                  <a:pt x="67" y="157"/>
                  <a:pt x="69" y="152"/>
                  <a:pt x="70" y="147"/>
                </a:cubicBezTo>
                <a:close/>
                <a:moveTo>
                  <a:pt x="106" y="135"/>
                </a:moveTo>
                <a:cubicBezTo>
                  <a:pt x="106" y="135"/>
                  <a:pt x="106" y="135"/>
                  <a:pt x="106" y="135"/>
                </a:cubicBezTo>
                <a:cubicBezTo>
                  <a:pt x="104" y="137"/>
                  <a:pt x="103" y="140"/>
                  <a:pt x="102" y="142"/>
                </a:cubicBezTo>
                <a:cubicBezTo>
                  <a:pt x="103" y="142"/>
                  <a:pt x="104" y="142"/>
                  <a:pt x="105" y="142"/>
                </a:cubicBezTo>
                <a:cubicBezTo>
                  <a:pt x="106" y="140"/>
                  <a:pt x="106" y="137"/>
                  <a:pt x="106" y="135"/>
                </a:cubicBezTo>
                <a:close/>
                <a:moveTo>
                  <a:pt x="139" y="17"/>
                </a:moveTo>
                <a:cubicBezTo>
                  <a:pt x="140" y="18"/>
                  <a:pt x="140" y="19"/>
                  <a:pt x="141" y="20"/>
                </a:cubicBezTo>
                <a:cubicBezTo>
                  <a:pt x="141" y="20"/>
                  <a:pt x="141" y="20"/>
                  <a:pt x="142" y="20"/>
                </a:cubicBezTo>
                <a:cubicBezTo>
                  <a:pt x="143" y="20"/>
                  <a:pt x="143" y="21"/>
                  <a:pt x="144" y="22"/>
                </a:cubicBezTo>
                <a:cubicBezTo>
                  <a:pt x="145" y="22"/>
                  <a:pt x="145" y="23"/>
                  <a:pt x="145" y="23"/>
                </a:cubicBezTo>
                <a:cubicBezTo>
                  <a:pt x="145" y="23"/>
                  <a:pt x="146" y="23"/>
                  <a:pt x="145" y="23"/>
                </a:cubicBezTo>
                <a:cubicBezTo>
                  <a:pt x="145" y="21"/>
                  <a:pt x="144" y="20"/>
                  <a:pt x="144" y="19"/>
                </a:cubicBezTo>
                <a:cubicBezTo>
                  <a:pt x="143" y="18"/>
                  <a:pt x="143" y="17"/>
                  <a:pt x="141" y="17"/>
                </a:cubicBezTo>
                <a:cubicBezTo>
                  <a:pt x="141" y="17"/>
                  <a:pt x="140" y="17"/>
                  <a:pt x="139" y="17"/>
                </a:cubicBezTo>
                <a:close/>
                <a:moveTo>
                  <a:pt x="180" y="261"/>
                </a:moveTo>
                <a:cubicBezTo>
                  <a:pt x="179" y="260"/>
                  <a:pt x="179" y="258"/>
                  <a:pt x="178" y="257"/>
                </a:cubicBezTo>
                <a:cubicBezTo>
                  <a:pt x="178" y="257"/>
                  <a:pt x="178" y="257"/>
                  <a:pt x="178" y="257"/>
                </a:cubicBezTo>
                <a:cubicBezTo>
                  <a:pt x="178" y="256"/>
                  <a:pt x="178" y="256"/>
                  <a:pt x="178" y="256"/>
                </a:cubicBezTo>
                <a:cubicBezTo>
                  <a:pt x="176" y="254"/>
                  <a:pt x="173" y="253"/>
                  <a:pt x="170" y="252"/>
                </a:cubicBezTo>
                <a:cubicBezTo>
                  <a:pt x="174" y="254"/>
                  <a:pt x="177" y="257"/>
                  <a:pt x="180" y="261"/>
                </a:cubicBezTo>
                <a:close/>
                <a:moveTo>
                  <a:pt x="58" y="253"/>
                </a:moveTo>
                <a:cubicBezTo>
                  <a:pt x="58" y="253"/>
                  <a:pt x="58" y="253"/>
                  <a:pt x="58" y="253"/>
                </a:cubicBezTo>
                <a:cubicBezTo>
                  <a:pt x="57" y="253"/>
                  <a:pt x="57" y="253"/>
                  <a:pt x="56" y="253"/>
                </a:cubicBezTo>
                <a:cubicBezTo>
                  <a:pt x="53" y="253"/>
                  <a:pt x="50" y="254"/>
                  <a:pt x="47" y="255"/>
                </a:cubicBezTo>
                <a:cubicBezTo>
                  <a:pt x="46" y="256"/>
                  <a:pt x="44" y="257"/>
                  <a:pt x="43" y="258"/>
                </a:cubicBezTo>
                <a:cubicBezTo>
                  <a:pt x="43" y="258"/>
                  <a:pt x="43" y="258"/>
                  <a:pt x="42" y="259"/>
                </a:cubicBezTo>
                <a:cubicBezTo>
                  <a:pt x="43" y="259"/>
                  <a:pt x="44" y="259"/>
                  <a:pt x="45" y="258"/>
                </a:cubicBezTo>
                <a:cubicBezTo>
                  <a:pt x="46" y="258"/>
                  <a:pt x="47" y="257"/>
                  <a:pt x="48" y="256"/>
                </a:cubicBezTo>
                <a:cubicBezTo>
                  <a:pt x="51" y="255"/>
                  <a:pt x="54" y="254"/>
                  <a:pt x="57" y="253"/>
                </a:cubicBezTo>
                <a:cubicBezTo>
                  <a:pt x="57" y="253"/>
                  <a:pt x="57" y="253"/>
                  <a:pt x="58" y="253"/>
                </a:cubicBezTo>
                <a:close/>
                <a:moveTo>
                  <a:pt x="67" y="20"/>
                </a:moveTo>
                <a:cubicBezTo>
                  <a:pt x="67" y="18"/>
                  <a:pt x="67" y="17"/>
                  <a:pt x="67" y="15"/>
                </a:cubicBezTo>
                <a:cubicBezTo>
                  <a:pt x="64" y="16"/>
                  <a:pt x="62" y="17"/>
                  <a:pt x="60" y="18"/>
                </a:cubicBezTo>
                <a:cubicBezTo>
                  <a:pt x="62" y="19"/>
                  <a:pt x="64" y="19"/>
                  <a:pt x="67" y="20"/>
                </a:cubicBezTo>
                <a:close/>
                <a:moveTo>
                  <a:pt x="63" y="142"/>
                </a:moveTo>
                <a:cubicBezTo>
                  <a:pt x="65" y="139"/>
                  <a:pt x="68" y="137"/>
                  <a:pt x="70" y="133"/>
                </a:cubicBezTo>
                <a:cubicBezTo>
                  <a:pt x="70" y="133"/>
                  <a:pt x="70" y="133"/>
                  <a:pt x="70" y="133"/>
                </a:cubicBezTo>
                <a:cubicBezTo>
                  <a:pt x="70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7" y="135"/>
                  <a:pt x="65" y="138"/>
                  <a:pt x="63" y="141"/>
                </a:cubicBezTo>
                <a:cubicBezTo>
                  <a:pt x="63" y="141"/>
                  <a:pt x="63" y="142"/>
                  <a:pt x="63" y="142"/>
                </a:cubicBezTo>
                <a:close/>
                <a:moveTo>
                  <a:pt x="59" y="70"/>
                </a:moveTo>
                <a:cubicBezTo>
                  <a:pt x="59" y="69"/>
                  <a:pt x="60" y="69"/>
                  <a:pt x="60" y="68"/>
                </a:cubicBezTo>
                <a:cubicBezTo>
                  <a:pt x="58" y="67"/>
                  <a:pt x="56" y="68"/>
                  <a:pt x="55" y="67"/>
                </a:cubicBezTo>
                <a:cubicBezTo>
                  <a:pt x="55" y="68"/>
                  <a:pt x="54" y="69"/>
                  <a:pt x="54" y="70"/>
                </a:cubicBezTo>
                <a:cubicBezTo>
                  <a:pt x="55" y="71"/>
                  <a:pt x="56" y="71"/>
                  <a:pt x="57" y="71"/>
                </a:cubicBezTo>
                <a:cubicBezTo>
                  <a:pt x="58" y="70"/>
                  <a:pt x="58" y="70"/>
                  <a:pt x="59" y="70"/>
                </a:cubicBezTo>
                <a:close/>
                <a:moveTo>
                  <a:pt x="62" y="123"/>
                </a:moveTo>
                <a:cubicBezTo>
                  <a:pt x="61" y="123"/>
                  <a:pt x="56" y="127"/>
                  <a:pt x="56" y="128"/>
                </a:cubicBezTo>
                <a:cubicBezTo>
                  <a:pt x="58" y="127"/>
                  <a:pt x="61" y="126"/>
                  <a:pt x="64" y="125"/>
                </a:cubicBezTo>
                <a:cubicBezTo>
                  <a:pt x="63" y="124"/>
                  <a:pt x="63" y="123"/>
                  <a:pt x="62" y="123"/>
                </a:cubicBezTo>
                <a:close/>
                <a:moveTo>
                  <a:pt x="66" y="149"/>
                </a:moveTo>
                <a:cubicBezTo>
                  <a:pt x="66" y="148"/>
                  <a:pt x="67" y="148"/>
                  <a:pt x="67" y="147"/>
                </a:cubicBezTo>
                <a:cubicBezTo>
                  <a:pt x="68" y="145"/>
                  <a:pt x="70" y="142"/>
                  <a:pt x="71" y="140"/>
                </a:cubicBezTo>
                <a:cubicBezTo>
                  <a:pt x="71" y="140"/>
                  <a:pt x="71" y="140"/>
                  <a:pt x="72" y="140"/>
                </a:cubicBezTo>
                <a:cubicBezTo>
                  <a:pt x="71" y="140"/>
                  <a:pt x="70" y="140"/>
                  <a:pt x="70" y="141"/>
                </a:cubicBezTo>
                <a:cubicBezTo>
                  <a:pt x="69" y="141"/>
                  <a:pt x="69" y="141"/>
                  <a:pt x="69" y="141"/>
                </a:cubicBezTo>
                <a:cubicBezTo>
                  <a:pt x="67" y="143"/>
                  <a:pt x="66" y="145"/>
                  <a:pt x="65" y="148"/>
                </a:cubicBezTo>
                <a:cubicBezTo>
                  <a:pt x="65" y="148"/>
                  <a:pt x="66" y="148"/>
                  <a:pt x="66" y="149"/>
                </a:cubicBezTo>
                <a:close/>
                <a:moveTo>
                  <a:pt x="91" y="82"/>
                </a:moveTo>
                <a:cubicBezTo>
                  <a:pt x="89" y="79"/>
                  <a:pt x="85" y="75"/>
                  <a:pt x="83" y="75"/>
                </a:cubicBezTo>
                <a:cubicBezTo>
                  <a:pt x="83" y="75"/>
                  <a:pt x="83" y="75"/>
                  <a:pt x="84" y="76"/>
                </a:cubicBezTo>
                <a:cubicBezTo>
                  <a:pt x="86" y="78"/>
                  <a:pt x="88" y="80"/>
                  <a:pt x="90" y="83"/>
                </a:cubicBezTo>
                <a:cubicBezTo>
                  <a:pt x="90" y="83"/>
                  <a:pt x="90" y="83"/>
                  <a:pt x="90" y="83"/>
                </a:cubicBezTo>
                <a:cubicBezTo>
                  <a:pt x="91" y="82"/>
                  <a:pt x="91" y="82"/>
                  <a:pt x="91" y="82"/>
                </a:cubicBezTo>
                <a:close/>
                <a:moveTo>
                  <a:pt x="92" y="77"/>
                </a:moveTo>
                <a:cubicBezTo>
                  <a:pt x="92" y="76"/>
                  <a:pt x="92" y="76"/>
                  <a:pt x="92" y="76"/>
                </a:cubicBezTo>
                <a:cubicBezTo>
                  <a:pt x="91" y="74"/>
                  <a:pt x="89" y="72"/>
                  <a:pt x="88" y="70"/>
                </a:cubicBezTo>
                <a:cubicBezTo>
                  <a:pt x="88" y="70"/>
                  <a:pt x="88" y="70"/>
                  <a:pt x="87" y="70"/>
                </a:cubicBezTo>
                <a:cubicBezTo>
                  <a:pt x="85" y="68"/>
                  <a:pt x="83" y="67"/>
                  <a:pt x="81" y="66"/>
                </a:cubicBezTo>
                <a:cubicBezTo>
                  <a:pt x="81" y="66"/>
                  <a:pt x="81" y="66"/>
                  <a:pt x="81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5" y="69"/>
                  <a:pt x="89" y="73"/>
                  <a:pt x="92" y="77"/>
                </a:cubicBezTo>
                <a:close/>
                <a:moveTo>
                  <a:pt x="150" y="41"/>
                </a:moveTo>
                <a:cubicBezTo>
                  <a:pt x="151" y="41"/>
                  <a:pt x="152" y="42"/>
                  <a:pt x="152" y="42"/>
                </a:cubicBezTo>
                <a:cubicBezTo>
                  <a:pt x="153" y="44"/>
                  <a:pt x="154" y="47"/>
                  <a:pt x="154" y="49"/>
                </a:cubicBezTo>
                <a:cubicBezTo>
                  <a:pt x="154" y="49"/>
                  <a:pt x="154" y="50"/>
                  <a:pt x="154" y="50"/>
                </a:cubicBezTo>
                <a:cubicBezTo>
                  <a:pt x="154" y="50"/>
                  <a:pt x="155" y="49"/>
                  <a:pt x="155" y="48"/>
                </a:cubicBezTo>
                <a:cubicBezTo>
                  <a:pt x="155" y="47"/>
                  <a:pt x="155" y="46"/>
                  <a:pt x="154" y="46"/>
                </a:cubicBezTo>
                <a:cubicBezTo>
                  <a:pt x="154" y="43"/>
                  <a:pt x="152" y="41"/>
                  <a:pt x="151" y="38"/>
                </a:cubicBezTo>
                <a:cubicBezTo>
                  <a:pt x="151" y="38"/>
                  <a:pt x="151" y="38"/>
                  <a:pt x="151" y="38"/>
                </a:cubicBezTo>
                <a:cubicBezTo>
                  <a:pt x="150" y="39"/>
                  <a:pt x="150" y="40"/>
                  <a:pt x="150" y="41"/>
                </a:cubicBezTo>
                <a:close/>
                <a:moveTo>
                  <a:pt x="67" y="12"/>
                </a:moveTo>
                <a:cubicBezTo>
                  <a:pt x="66" y="12"/>
                  <a:pt x="56" y="17"/>
                  <a:pt x="55" y="18"/>
                </a:cubicBezTo>
                <a:cubicBezTo>
                  <a:pt x="56" y="18"/>
                  <a:pt x="56" y="18"/>
                  <a:pt x="57" y="17"/>
                </a:cubicBezTo>
                <a:cubicBezTo>
                  <a:pt x="60" y="16"/>
                  <a:pt x="63" y="15"/>
                  <a:pt x="67" y="13"/>
                </a:cubicBezTo>
                <a:cubicBezTo>
                  <a:pt x="67" y="13"/>
                  <a:pt x="67" y="13"/>
                  <a:pt x="67" y="12"/>
                </a:cubicBezTo>
                <a:close/>
                <a:moveTo>
                  <a:pt x="95" y="15"/>
                </a:moveTo>
                <a:cubicBezTo>
                  <a:pt x="95" y="15"/>
                  <a:pt x="95" y="15"/>
                  <a:pt x="95" y="15"/>
                </a:cubicBezTo>
                <a:cubicBezTo>
                  <a:pt x="96" y="15"/>
                  <a:pt x="98" y="15"/>
                  <a:pt x="99" y="15"/>
                </a:cubicBezTo>
                <a:cubicBezTo>
                  <a:pt x="101" y="15"/>
                  <a:pt x="102" y="15"/>
                  <a:pt x="103" y="16"/>
                </a:cubicBezTo>
                <a:cubicBezTo>
                  <a:pt x="105" y="16"/>
                  <a:pt x="106" y="16"/>
                  <a:pt x="107" y="16"/>
                </a:cubicBezTo>
                <a:cubicBezTo>
                  <a:pt x="109" y="16"/>
                  <a:pt x="110" y="16"/>
                  <a:pt x="112" y="16"/>
                </a:cubicBezTo>
                <a:cubicBezTo>
                  <a:pt x="111" y="16"/>
                  <a:pt x="111" y="15"/>
                  <a:pt x="110" y="15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105" y="15"/>
                  <a:pt x="101" y="15"/>
                  <a:pt x="96" y="15"/>
                </a:cubicBezTo>
                <a:cubicBezTo>
                  <a:pt x="96" y="15"/>
                  <a:pt x="95" y="15"/>
                  <a:pt x="95" y="15"/>
                </a:cubicBezTo>
                <a:close/>
                <a:moveTo>
                  <a:pt x="71" y="257"/>
                </a:moveTo>
                <a:cubicBezTo>
                  <a:pt x="72" y="257"/>
                  <a:pt x="72" y="257"/>
                  <a:pt x="73" y="258"/>
                </a:cubicBezTo>
                <a:cubicBezTo>
                  <a:pt x="73" y="258"/>
                  <a:pt x="74" y="257"/>
                  <a:pt x="74" y="257"/>
                </a:cubicBezTo>
                <a:cubicBezTo>
                  <a:pt x="74" y="256"/>
                  <a:pt x="74" y="256"/>
                  <a:pt x="74" y="256"/>
                </a:cubicBezTo>
                <a:cubicBezTo>
                  <a:pt x="74" y="256"/>
                  <a:pt x="74" y="255"/>
                  <a:pt x="74" y="255"/>
                </a:cubicBezTo>
                <a:cubicBezTo>
                  <a:pt x="73" y="254"/>
                  <a:pt x="72" y="253"/>
                  <a:pt x="71" y="252"/>
                </a:cubicBezTo>
                <a:cubicBezTo>
                  <a:pt x="71" y="252"/>
                  <a:pt x="71" y="252"/>
                  <a:pt x="70" y="252"/>
                </a:cubicBezTo>
                <a:cubicBezTo>
                  <a:pt x="71" y="254"/>
                  <a:pt x="71" y="256"/>
                  <a:pt x="71" y="257"/>
                </a:cubicBezTo>
                <a:close/>
                <a:moveTo>
                  <a:pt x="113" y="179"/>
                </a:moveTo>
                <a:cubicBezTo>
                  <a:pt x="113" y="179"/>
                  <a:pt x="113" y="179"/>
                  <a:pt x="113" y="179"/>
                </a:cubicBezTo>
                <a:cubicBezTo>
                  <a:pt x="112" y="181"/>
                  <a:pt x="112" y="182"/>
                  <a:pt x="111" y="183"/>
                </a:cubicBezTo>
                <a:cubicBezTo>
                  <a:pt x="110" y="184"/>
                  <a:pt x="110" y="185"/>
                  <a:pt x="110" y="187"/>
                </a:cubicBezTo>
                <a:cubicBezTo>
                  <a:pt x="111" y="187"/>
                  <a:pt x="111" y="187"/>
                  <a:pt x="111" y="187"/>
                </a:cubicBezTo>
                <a:cubicBezTo>
                  <a:pt x="112" y="186"/>
                  <a:pt x="112" y="186"/>
                  <a:pt x="113" y="185"/>
                </a:cubicBezTo>
                <a:cubicBezTo>
                  <a:pt x="113" y="185"/>
                  <a:pt x="113" y="184"/>
                  <a:pt x="113" y="184"/>
                </a:cubicBezTo>
                <a:cubicBezTo>
                  <a:pt x="113" y="182"/>
                  <a:pt x="113" y="181"/>
                  <a:pt x="113" y="179"/>
                </a:cubicBezTo>
                <a:close/>
                <a:moveTo>
                  <a:pt x="52" y="273"/>
                </a:moveTo>
                <a:cubicBezTo>
                  <a:pt x="53" y="274"/>
                  <a:pt x="55" y="274"/>
                  <a:pt x="60" y="276"/>
                </a:cubicBezTo>
                <a:cubicBezTo>
                  <a:pt x="63" y="276"/>
                  <a:pt x="66" y="277"/>
                  <a:pt x="69" y="277"/>
                </a:cubicBezTo>
                <a:cubicBezTo>
                  <a:pt x="71" y="278"/>
                  <a:pt x="74" y="278"/>
                  <a:pt x="77" y="279"/>
                </a:cubicBezTo>
                <a:cubicBezTo>
                  <a:pt x="77" y="278"/>
                  <a:pt x="77" y="278"/>
                  <a:pt x="77" y="278"/>
                </a:cubicBezTo>
                <a:cubicBezTo>
                  <a:pt x="73" y="278"/>
                  <a:pt x="69" y="277"/>
                  <a:pt x="65" y="276"/>
                </a:cubicBezTo>
                <a:cubicBezTo>
                  <a:pt x="60" y="275"/>
                  <a:pt x="56" y="274"/>
                  <a:pt x="52" y="273"/>
                </a:cubicBezTo>
                <a:close/>
                <a:moveTo>
                  <a:pt x="88" y="162"/>
                </a:moveTo>
                <a:cubicBezTo>
                  <a:pt x="87" y="165"/>
                  <a:pt x="86" y="167"/>
                  <a:pt x="84" y="170"/>
                </a:cubicBezTo>
                <a:cubicBezTo>
                  <a:pt x="85" y="170"/>
                  <a:pt x="86" y="170"/>
                  <a:pt x="86" y="170"/>
                </a:cubicBezTo>
                <a:cubicBezTo>
                  <a:pt x="87" y="168"/>
                  <a:pt x="88" y="165"/>
                  <a:pt x="89" y="162"/>
                </a:cubicBezTo>
                <a:cubicBezTo>
                  <a:pt x="89" y="162"/>
                  <a:pt x="89" y="162"/>
                  <a:pt x="88" y="162"/>
                </a:cubicBezTo>
                <a:close/>
                <a:moveTo>
                  <a:pt x="160" y="135"/>
                </a:moveTo>
                <a:cubicBezTo>
                  <a:pt x="160" y="134"/>
                  <a:pt x="154" y="131"/>
                  <a:pt x="152" y="131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55" y="133"/>
                  <a:pt x="157" y="135"/>
                  <a:pt x="158" y="136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59" y="135"/>
                  <a:pt x="159" y="135"/>
                  <a:pt x="160" y="135"/>
                </a:cubicBezTo>
                <a:close/>
                <a:moveTo>
                  <a:pt x="76" y="62"/>
                </a:moveTo>
                <a:cubicBezTo>
                  <a:pt x="73" y="61"/>
                  <a:pt x="63" y="59"/>
                  <a:pt x="61" y="59"/>
                </a:cubicBezTo>
                <a:cubicBezTo>
                  <a:pt x="61" y="59"/>
                  <a:pt x="61" y="59"/>
                  <a:pt x="62" y="59"/>
                </a:cubicBezTo>
                <a:cubicBezTo>
                  <a:pt x="66" y="60"/>
                  <a:pt x="70" y="61"/>
                  <a:pt x="73" y="63"/>
                </a:cubicBezTo>
                <a:cubicBezTo>
                  <a:pt x="74" y="63"/>
                  <a:pt x="75" y="63"/>
                  <a:pt x="76" y="62"/>
                </a:cubicBezTo>
                <a:close/>
                <a:moveTo>
                  <a:pt x="125" y="143"/>
                </a:moveTo>
                <a:cubicBezTo>
                  <a:pt x="124" y="143"/>
                  <a:pt x="123" y="144"/>
                  <a:pt x="122" y="144"/>
                </a:cubicBezTo>
                <a:cubicBezTo>
                  <a:pt x="122" y="145"/>
                  <a:pt x="123" y="146"/>
                  <a:pt x="123" y="147"/>
                </a:cubicBezTo>
                <a:cubicBezTo>
                  <a:pt x="124" y="147"/>
                  <a:pt x="126" y="146"/>
                  <a:pt x="127" y="146"/>
                </a:cubicBezTo>
                <a:cubicBezTo>
                  <a:pt x="126" y="145"/>
                  <a:pt x="126" y="144"/>
                  <a:pt x="125" y="143"/>
                </a:cubicBezTo>
                <a:close/>
                <a:moveTo>
                  <a:pt x="92" y="161"/>
                </a:moveTo>
                <a:cubicBezTo>
                  <a:pt x="91" y="163"/>
                  <a:pt x="88" y="170"/>
                  <a:pt x="88" y="171"/>
                </a:cubicBezTo>
                <a:cubicBezTo>
                  <a:pt x="89" y="171"/>
                  <a:pt x="90" y="171"/>
                  <a:pt x="90" y="171"/>
                </a:cubicBezTo>
                <a:cubicBezTo>
                  <a:pt x="91" y="168"/>
                  <a:pt x="92" y="164"/>
                  <a:pt x="92" y="161"/>
                </a:cubicBezTo>
                <a:close/>
                <a:moveTo>
                  <a:pt x="21" y="47"/>
                </a:moveTo>
                <a:cubicBezTo>
                  <a:pt x="21" y="47"/>
                  <a:pt x="21" y="47"/>
                  <a:pt x="22" y="47"/>
                </a:cubicBezTo>
                <a:cubicBezTo>
                  <a:pt x="22" y="47"/>
                  <a:pt x="22" y="46"/>
                  <a:pt x="22" y="46"/>
                </a:cubicBezTo>
                <a:cubicBezTo>
                  <a:pt x="23" y="46"/>
                  <a:pt x="23" y="45"/>
                  <a:pt x="24" y="44"/>
                </a:cubicBezTo>
                <a:cubicBezTo>
                  <a:pt x="26" y="40"/>
                  <a:pt x="29" y="37"/>
                  <a:pt x="33" y="34"/>
                </a:cubicBezTo>
                <a:cubicBezTo>
                  <a:pt x="35" y="31"/>
                  <a:pt x="38" y="29"/>
                  <a:pt x="41" y="27"/>
                </a:cubicBezTo>
                <a:cubicBezTo>
                  <a:pt x="41" y="27"/>
                  <a:pt x="41" y="26"/>
                  <a:pt x="41" y="26"/>
                </a:cubicBezTo>
                <a:cubicBezTo>
                  <a:pt x="33" y="32"/>
                  <a:pt x="27" y="39"/>
                  <a:pt x="21" y="47"/>
                </a:cubicBezTo>
                <a:close/>
                <a:moveTo>
                  <a:pt x="168" y="140"/>
                </a:moveTo>
                <a:cubicBezTo>
                  <a:pt x="168" y="140"/>
                  <a:pt x="168" y="140"/>
                  <a:pt x="168" y="140"/>
                </a:cubicBezTo>
                <a:cubicBezTo>
                  <a:pt x="168" y="139"/>
                  <a:pt x="168" y="139"/>
                  <a:pt x="167" y="139"/>
                </a:cubicBezTo>
                <a:cubicBezTo>
                  <a:pt x="166" y="137"/>
                  <a:pt x="166" y="138"/>
                  <a:pt x="164" y="138"/>
                </a:cubicBezTo>
                <a:cubicBezTo>
                  <a:pt x="164" y="138"/>
                  <a:pt x="163" y="138"/>
                  <a:pt x="163" y="138"/>
                </a:cubicBezTo>
                <a:cubicBezTo>
                  <a:pt x="162" y="138"/>
                  <a:pt x="162" y="139"/>
                  <a:pt x="162" y="139"/>
                </a:cubicBezTo>
                <a:cubicBezTo>
                  <a:pt x="163" y="140"/>
                  <a:pt x="164" y="140"/>
                  <a:pt x="165" y="141"/>
                </a:cubicBezTo>
                <a:cubicBezTo>
                  <a:pt x="166" y="141"/>
                  <a:pt x="166" y="141"/>
                  <a:pt x="166" y="141"/>
                </a:cubicBezTo>
                <a:cubicBezTo>
                  <a:pt x="167" y="140"/>
                  <a:pt x="167" y="140"/>
                  <a:pt x="168" y="140"/>
                </a:cubicBezTo>
                <a:close/>
                <a:moveTo>
                  <a:pt x="81" y="284"/>
                </a:moveTo>
                <a:cubicBezTo>
                  <a:pt x="81" y="284"/>
                  <a:pt x="81" y="284"/>
                  <a:pt x="81" y="284"/>
                </a:cubicBezTo>
                <a:cubicBezTo>
                  <a:pt x="81" y="284"/>
                  <a:pt x="80" y="284"/>
                  <a:pt x="80" y="284"/>
                </a:cubicBezTo>
                <a:cubicBezTo>
                  <a:pt x="77" y="284"/>
                  <a:pt x="74" y="283"/>
                  <a:pt x="70" y="282"/>
                </a:cubicBezTo>
                <a:cubicBezTo>
                  <a:pt x="67" y="282"/>
                  <a:pt x="65" y="281"/>
                  <a:pt x="62" y="281"/>
                </a:cubicBezTo>
                <a:cubicBezTo>
                  <a:pt x="61" y="281"/>
                  <a:pt x="61" y="281"/>
                  <a:pt x="61" y="281"/>
                </a:cubicBezTo>
                <a:cubicBezTo>
                  <a:pt x="61" y="281"/>
                  <a:pt x="61" y="281"/>
                  <a:pt x="61" y="281"/>
                </a:cubicBezTo>
                <a:cubicBezTo>
                  <a:pt x="62" y="281"/>
                  <a:pt x="62" y="281"/>
                  <a:pt x="63" y="282"/>
                </a:cubicBezTo>
                <a:cubicBezTo>
                  <a:pt x="66" y="282"/>
                  <a:pt x="68" y="282"/>
                  <a:pt x="71" y="283"/>
                </a:cubicBezTo>
                <a:cubicBezTo>
                  <a:pt x="71" y="283"/>
                  <a:pt x="72" y="283"/>
                  <a:pt x="72" y="283"/>
                </a:cubicBezTo>
                <a:cubicBezTo>
                  <a:pt x="73" y="284"/>
                  <a:pt x="73" y="284"/>
                  <a:pt x="74" y="284"/>
                </a:cubicBezTo>
                <a:cubicBezTo>
                  <a:pt x="75" y="284"/>
                  <a:pt x="75" y="284"/>
                  <a:pt x="76" y="284"/>
                </a:cubicBezTo>
                <a:cubicBezTo>
                  <a:pt x="78" y="284"/>
                  <a:pt x="79" y="284"/>
                  <a:pt x="81" y="284"/>
                </a:cubicBezTo>
                <a:close/>
                <a:moveTo>
                  <a:pt x="17" y="132"/>
                </a:moveTo>
                <a:cubicBezTo>
                  <a:pt x="17" y="133"/>
                  <a:pt x="17" y="133"/>
                  <a:pt x="16" y="134"/>
                </a:cubicBezTo>
                <a:cubicBezTo>
                  <a:pt x="18" y="135"/>
                  <a:pt x="19" y="135"/>
                  <a:pt x="21" y="136"/>
                </a:cubicBezTo>
                <a:cubicBezTo>
                  <a:pt x="21" y="135"/>
                  <a:pt x="21" y="134"/>
                  <a:pt x="21" y="134"/>
                </a:cubicBezTo>
                <a:cubicBezTo>
                  <a:pt x="21" y="133"/>
                  <a:pt x="20" y="133"/>
                  <a:pt x="20" y="133"/>
                </a:cubicBezTo>
                <a:cubicBezTo>
                  <a:pt x="19" y="132"/>
                  <a:pt x="18" y="132"/>
                  <a:pt x="17" y="132"/>
                </a:cubicBezTo>
                <a:close/>
                <a:moveTo>
                  <a:pt x="98" y="4"/>
                </a:moveTo>
                <a:cubicBezTo>
                  <a:pt x="94" y="5"/>
                  <a:pt x="90" y="6"/>
                  <a:pt x="86" y="6"/>
                </a:cubicBezTo>
                <a:cubicBezTo>
                  <a:pt x="87" y="7"/>
                  <a:pt x="87" y="7"/>
                  <a:pt x="88" y="7"/>
                </a:cubicBezTo>
                <a:cubicBezTo>
                  <a:pt x="90" y="7"/>
                  <a:pt x="91" y="6"/>
                  <a:pt x="93" y="6"/>
                </a:cubicBezTo>
                <a:cubicBezTo>
                  <a:pt x="95" y="6"/>
                  <a:pt x="96" y="5"/>
                  <a:pt x="98" y="4"/>
                </a:cubicBezTo>
                <a:close/>
                <a:moveTo>
                  <a:pt x="191" y="133"/>
                </a:moveTo>
                <a:cubicBezTo>
                  <a:pt x="190" y="134"/>
                  <a:pt x="190" y="134"/>
                  <a:pt x="191" y="135"/>
                </a:cubicBezTo>
                <a:cubicBezTo>
                  <a:pt x="191" y="135"/>
                  <a:pt x="191" y="136"/>
                  <a:pt x="191" y="136"/>
                </a:cubicBezTo>
                <a:cubicBezTo>
                  <a:pt x="192" y="137"/>
                  <a:pt x="193" y="139"/>
                  <a:pt x="193" y="140"/>
                </a:cubicBezTo>
                <a:cubicBezTo>
                  <a:pt x="193" y="140"/>
                  <a:pt x="193" y="140"/>
                  <a:pt x="193" y="141"/>
                </a:cubicBezTo>
                <a:cubicBezTo>
                  <a:pt x="194" y="139"/>
                  <a:pt x="194" y="137"/>
                  <a:pt x="194" y="135"/>
                </a:cubicBezTo>
                <a:cubicBezTo>
                  <a:pt x="194" y="135"/>
                  <a:pt x="193" y="134"/>
                  <a:pt x="193" y="134"/>
                </a:cubicBezTo>
                <a:cubicBezTo>
                  <a:pt x="192" y="134"/>
                  <a:pt x="192" y="134"/>
                  <a:pt x="191" y="133"/>
                </a:cubicBezTo>
                <a:close/>
                <a:moveTo>
                  <a:pt x="72" y="131"/>
                </a:moveTo>
                <a:cubicBezTo>
                  <a:pt x="73" y="130"/>
                  <a:pt x="74" y="130"/>
                  <a:pt x="75" y="129"/>
                </a:cubicBezTo>
                <a:cubicBezTo>
                  <a:pt x="76" y="128"/>
                  <a:pt x="77" y="127"/>
                  <a:pt x="78" y="127"/>
                </a:cubicBezTo>
                <a:cubicBezTo>
                  <a:pt x="79" y="126"/>
                  <a:pt x="80" y="125"/>
                  <a:pt x="81" y="125"/>
                </a:cubicBezTo>
                <a:cubicBezTo>
                  <a:pt x="77" y="126"/>
                  <a:pt x="74" y="127"/>
                  <a:pt x="72" y="130"/>
                </a:cubicBezTo>
                <a:cubicBezTo>
                  <a:pt x="72" y="130"/>
                  <a:pt x="72" y="131"/>
                  <a:pt x="72" y="131"/>
                </a:cubicBezTo>
                <a:close/>
                <a:moveTo>
                  <a:pt x="81" y="73"/>
                </a:moveTo>
                <a:cubicBezTo>
                  <a:pt x="80" y="74"/>
                  <a:pt x="79" y="76"/>
                  <a:pt x="78" y="77"/>
                </a:cubicBezTo>
                <a:cubicBezTo>
                  <a:pt x="79" y="79"/>
                  <a:pt x="80" y="79"/>
                  <a:pt x="81" y="80"/>
                </a:cubicBezTo>
                <a:cubicBezTo>
                  <a:pt x="81" y="79"/>
                  <a:pt x="81" y="78"/>
                  <a:pt x="81" y="77"/>
                </a:cubicBezTo>
                <a:cubicBezTo>
                  <a:pt x="81" y="77"/>
                  <a:pt x="81" y="76"/>
                  <a:pt x="81" y="75"/>
                </a:cubicBezTo>
                <a:cubicBezTo>
                  <a:pt x="80" y="74"/>
                  <a:pt x="80" y="74"/>
                  <a:pt x="81" y="74"/>
                </a:cubicBezTo>
                <a:cubicBezTo>
                  <a:pt x="82" y="73"/>
                  <a:pt x="82" y="73"/>
                  <a:pt x="81" y="73"/>
                </a:cubicBezTo>
                <a:close/>
                <a:moveTo>
                  <a:pt x="143" y="239"/>
                </a:moveTo>
                <a:cubicBezTo>
                  <a:pt x="143" y="239"/>
                  <a:pt x="143" y="239"/>
                  <a:pt x="143" y="239"/>
                </a:cubicBezTo>
                <a:cubicBezTo>
                  <a:pt x="143" y="239"/>
                  <a:pt x="143" y="238"/>
                  <a:pt x="143" y="238"/>
                </a:cubicBezTo>
                <a:cubicBezTo>
                  <a:pt x="139" y="237"/>
                  <a:pt x="136" y="236"/>
                  <a:pt x="133" y="236"/>
                </a:cubicBezTo>
                <a:cubicBezTo>
                  <a:pt x="132" y="235"/>
                  <a:pt x="131" y="236"/>
                  <a:pt x="131" y="236"/>
                </a:cubicBezTo>
                <a:cubicBezTo>
                  <a:pt x="131" y="236"/>
                  <a:pt x="132" y="237"/>
                  <a:pt x="133" y="237"/>
                </a:cubicBezTo>
                <a:cubicBezTo>
                  <a:pt x="133" y="237"/>
                  <a:pt x="134" y="237"/>
                  <a:pt x="135" y="237"/>
                </a:cubicBezTo>
                <a:cubicBezTo>
                  <a:pt x="137" y="238"/>
                  <a:pt x="140" y="238"/>
                  <a:pt x="143" y="239"/>
                </a:cubicBezTo>
                <a:cubicBezTo>
                  <a:pt x="143" y="239"/>
                  <a:pt x="143" y="239"/>
                  <a:pt x="143" y="239"/>
                </a:cubicBezTo>
                <a:close/>
                <a:moveTo>
                  <a:pt x="170" y="159"/>
                </a:moveTo>
                <a:cubicBezTo>
                  <a:pt x="169" y="160"/>
                  <a:pt x="168" y="160"/>
                  <a:pt x="166" y="160"/>
                </a:cubicBezTo>
                <a:cubicBezTo>
                  <a:pt x="165" y="160"/>
                  <a:pt x="164" y="160"/>
                  <a:pt x="163" y="160"/>
                </a:cubicBezTo>
                <a:cubicBezTo>
                  <a:pt x="163" y="161"/>
                  <a:pt x="164" y="161"/>
                  <a:pt x="165" y="162"/>
                </a:cubicBezTo>
                <a:cubicBezTo>
                  <a:pt x="165" y="162"/>
                  <a:pt x="165" y="162"/>
                  <a:pt x="165" y="162"/>
                </a:cubicBezTo>
                <a:cubicBezTo>
                  <a:pt x="167" y="162"/>
                  <a:pt x="168" y="161"/>
                  <a:pt x="169" y="161"/>
                </a:cubicBezTo>
                <a:cubicBezTo>
                  <a:pt x="170" y="161"/>
                  <a:pt x="170" y="161"/>
                  <a:pt x="170" y="160"/>
                </a:cubicBezTo>
                <a:cubicBezTo>
                  <a:pt x="170" y="160"/>
                  <a:pt x="171" y="160"/>
                  <a:pt x="170" y="159"/>
                </a:cubicBezTo>
                <a:close/>
                <a:moveTo>
                  <a:pt x="91" y="283"/>
                </a:moveTo>
                <a:cubicBezTo>
                  <a:pt x="84" y="283"/>
                  <a:pt x="78" y="281"/>
                  <a:pt x="71" y="280"/>
                </a:cubicBezTo>
                <a:cubicBezTo>
                  <a:pt x="71" y="281"/>
                  <a:pt x="72" y="281"/>
                  <a:pt x="72" y="281"/>
                </a:cubicBezTo>
                <a:cubicBezTo>
                  <a:pt x="76" y="282"/>
                  <a:pt x="80" y="282"/>
                  <a:pt x="84" y="283"/>
                </a:cubicBezTo>
                <a:cubicBezTo>
                  <a:pt x="87" y="283"/>
                  <a:pt x="89" y="284"/>
                  <a:pt x="91" y="283"/>
                </a:cubicBezTo>
                <a:close/>
                <a:moveTo>
                  <a:pt x="75" y="120"/>
                </a:moveTo>
                <a:cubicBezTo>
                  <a:pt x="76" y="120"/>
                  <a:pt x="76" y="120"/>
                  <a:pt x="76" y="120"/>
                </a:cubicBezTo>
                <a:cubicBezTo>
                  <a:pt x="79" y="118"/>
                  <a:pt x="81" y="117"/>
                  <a:pt x="84" y="116"/>
                </a:cubicBezTo>
                <a:cubicBezTo>
                  <a:pt x="85" y="115"/>
                  <a:pt x="87" y="114"/>
                  <a:pt x="88" y="113"/>
                </a:cubicBezTo>
                <a:cubicBezTo>
                  <a:pt x="88" y="113"/>
                  <a:pt x="88" y="113"/>
                  <a:pt x="89" y="113"/>
                </a:cubicBezTo>
                <a:cubicBezTo>
                  <a:pt x="89" y="113"/>
                  <a:pt x="88" y="113"/>
                  <a:pt x="88" y="113"/>
                </a:cubicBezTo>
                <a:cubicBezTo>
                  <a:pt x="84" y="114"/>
                  <a:pt x="79" y="117"/>
                  <a:pt x="75" y="120"/>
                </a:cubicBezTo>
                <a:close/>
                <a:moveTo>
                  <a:pt x="204" y="156"/>
                </a:moveTo>
                <a:cubicBezTo>
                  <a:pt x="207" y="150"/>
                  <a:pt x="209" y="145"/>
                  <a:pt x="210" y="139"/>
                </a:cubicBezTo>
                <a:cubicBezTo>
                  <a:pt x="209" y="140"/>
                  <a:pt x="209" y="140"/>
                  <a:pt x="208" y="141"/>
                </a:cubicBezTo>
                <a:cubicBezTo>
                  <a:pt x="208" y="146"/>
                  <a:pt x="206" y="150"/>
                  <a:pt x="204" y="155"/>
                </a:cubicBezTo>
                <a:cubicBezTo>
                  <a:pt x="204" y="155"/>
                  <a:pt x="204" y="155"/>
                  <a:pt x="204" y="156"/>
                </a:cubicBezTo>
                <a:close/>
                <a:moveTo>
                  <a:pt x="82" y="159"/>
                </a:moveTo>
                <a:cubicBezTo>
                  <a:pt x="82" y="158"/>
                  <a:pt x="82" y="158"/>
                  <a:pt x="82" y="158"/>
                </a:cubicBezTo>
                <a:cubicBezTo>
                  <a:pt x="84" y="154"/>
                  <a:pt x="85" y="151"/>
                  <a:pt x="86" y="147"/>
                </a:cubicBezTo>
                <a:cubicBezTo>
                  <a:pt x="87" y="147"/>
                  <a:pt x="87" y="146"/>
                  <a:pt x="87" y="146"/>
                </a:cubicBezTo>
                <a:cubicBezTo>
                  <a:pt x="87" y="146"/>
                  <a:pt x="87" y="146"/>
                  <a:pt x="86" y="146"/>
                </a:cubicBezTo>
                <a:cubicBezTo>
                  <a:pt x="86" y="146"/>
                  <a:pt x="86" y="146"/>
                  <a:pt x="86" y="147"/>
                </a:cubicBezTo>
                <a:cubicBezTo>
                  <a:pt x="85" y="149"/>
                  <a:pt x="84" y="152"/>
                  <a:pt x="82" y="155"/>
                </a:cubicBezTo>
                <a:cubicBezTo>
                  <a:pt x="82" y="156"/>
                  <a:pt x="82" y="157"/>
                  <a:pt x="82" y="159"/>
                </a:cubicBezTo>
                <a:close/>
                <a:moveTo>
                  <a:pt x="85" y="17"/>
                </a:moveTo>
                <a:cubicBezTo>
                  <a:pt x="80" y="18"/>
                  <a:pt x="75" y="19"/>
                  <a:pt x="69" y="21"/>
                </a:cubicBezTo>
                <a:cubicBezTo>
                  <a:pt x="70" y="21"/>
                  <a:pt x="70" y="21"/>
                  <a:pt x="71" y="21"/>
                </a:cubicBezTo>
                <a:cubicBezTo>
                  <a:pt x="71" y="21"/>
                  <a:pt x="72" y="21"/>
                  <a:pt x="72" y="21"/>
                </a:cubicBezTo>
                <a:cubicBezTo>
                  <a:pt x="77" y="19"/>
                  <a:pt x="81" y="18"/>
                  <a:pt x="85" y="17"/>
                </a:cubicBezTo>
                <a:close/>
                <a:moveTo>
                  <a:pt x="193" y="46"/>
                </a:moveTo>
                <a:cubicBezTo>
                  <a:pt x="194" y="48"/>
                  <a:pt x="195" y="50"/>
                  <a:pt x="197" y="51"/>
                </a:cubicBezTo>
                <a:cubicBezTo>
                  <a:pt x="197" y="50"/>
                  <a:pt x="197" y="50"/>
                  <a:pt x="197" y="49"/>
                </a:cubicBezTo>
                <a:cubicBezTo>
                  <a:pt x="198" y="48"/>
                  <a:pt x="198" y="48"/>
                  <a:pt x="197" y="47"/>
                </a:cubicBezTo>
                <a:cubicBezTo>
                  <a:pt x="196" y="47"/>
                  <a:pt x="194" y="46"/>
                  <a:pt x="193" y="46"/>
                </a:cubicBezTo>
                <a:close/>
                <a:moveTo>
                  <a:pt x="102" y="188"/>
                </a:moveTo>
                <a:cubicBezTo>
                  <a:pt x="99" y="188"/>
                  <a:pt x="95" y="188"/>
                  <a:pt x="92" y="188"/>
                </a:cubicBezTo>
                <a:cubicBezTo>
                  <a:pt x="92" y="189"/>
                  <a:pt x="92" y="189"/>
                  <a:pt x="92" y="189"/>
                </a:cubicBezTo>
                <a:cubicBezTo>
                  <a:pt x="95" y="189"/>
                  <a:pt x="98" y="189"/>
                  <a:pt x="101" y="189"/>
                </a:cubicBezTo>
                <a:cubicBezTo>
                  <a:pt x="102" y="189"/>
                  <a:pt x="102" y="189"/>
                  <a:pt x="102" y="189"/>
                </a:cubicBezTo>
                <a:cubicBezTo>
                  <a:pt x="102" y="189"/>
                  <a:pt x="102" y="189"/>
                  <a:pt x="102" y="188"/>
                </a:cubicBezTo>
                <a:close/>
                <a:moveTo>
                  <a:pt x="69" y="12"/>
                </a:moveTo>
                <a:cubicBezTo>
                  <a:pt x="73" y="11"/>
                  <a:pt x="76" y="10"/>
                  <a:pt x="79" y="9"/>
                </a:cubicBezTo>
                <a:cubicBezTo>
                  <a:pt x="79" y="9"/>
                  <a:pt x="79" y="9"/>
                  <a:pt x="79" y="8"/>
                </a:cubicBezTo>
                <a:cubicBezTo>
                  <a:pt x="76" y="9"/>
                  <a:pt x="73" y="10"/>
                  <a:pt x="70" y="11"/>
                </a:cubicBezTo>
                <a:cubicBezTo>
                  <a:pt x="70" y="11"/>
                  <a:pt x="70" y="12"/>
                  <a:pt x="69" y="12"/>
                </a:cubicBezTo>
                <a:close/>
                <a:moveTo>
                  <a:pt x="111" y="39"/>
                </a:moveTo>
                <a:cubicBezTo>
                  <a:pt x="111" y="39"/>
                  <a:pt x="111" y="38"/>
                  <a:pt x="111" y="38"/>
                </a:cubicBezTo>
                <a:cubicBezTo>
                  <a:pt x="110" y="37"/>
                  <a:pt x="110" y="36"/>
                  <a:pt x="109" y="35"/>
                </a:cubicBezTo>
                <a:cubicBezTo>
                  <a:pt x="109" y="34"/>
                  <a:pt x="109" y="34"/>
                  <a:pt x="109" y="34"/>
                </a:cubicBezTo>
                <a:cubicBezTo>
                  <a:pt x="108" y="34"/>
                  <a:pt x="107" y="34"/>
                  <a:pt x="107" y="34"/>
                </a:cubicBezTo>
                <a:cubicBezTo>
                  <a:pt x="107" y="35"/>
                  <a:pt x="108" y="37"/>
                  <a:pt x="108" y="38"/>
                </a:cubicBezTo>
                <a:cubicBezTo>
                  <a:pt x="108" y="38"/>
                  <a:pt x="109" y="38"/>
                  <a:pt x="109" y="38"/>
                </a:cubicBezTo>
                <a:cubicBezTo>
                  <a:pt x="109" y="38"/>
                  <a:pt x="110" y="38"/>
                  <a:pt x="111" y="39"/>
                </a:cubicBezTo>
                <a:close/>
                <a:moveTo>
                  <a:pt x="121" y="148"/>
                </a:moveTo>
                <a:cubicBezTo>
                  <a:pt x="121" y="147"/>
                  <a:pt x="121" y="146"/>
                  <a:pt x="120" y="145"/>
                </a:cubicBezTo>
                <a:cubicBezTo>
                  <a:pt x="119" y="145"/>
                  <a:pt x="119" y="145"/>
                  <a:pt x="118" y="146"/>
                </a:cubicBezTo>
                <a:cubicBezTo>
                  <a:pt x="118" y="147"/>
                  <a:pt x="118" y="148"/>
                  <a:pt x="118" y="149"/>
                </a:cubicBezTo>
                <a:cubicBezTo>
                  <a:pt x="119" y="148"/>
                  <a:pt x="120" y="148"/>
                  <a:pt x="121" y="148"/>
                </a:cubicBezTo>
                <a:close/>
                <a:moveTo>
                  <a:pt x="204" y="70"/>
                </a:moveTo>
                <a:cubicBezTo>
                  <a:pt x="204" y="70"/>
                  <a:pt x="204" y="70"/>
                  <a:pt x="204" y="70"/>
                </a:cubicBezTo>
                <a:cubicBezTo>
                  <a:pt x="206" y="74"/>
                  <a:pt x="207" y="79"/>
                  <a:pt x="208" y="83"/>
                </a:cubicBezTo>
                <a:cubicBezTo>
                  <a:pt x="208" y="84"/>
                  <a:pt x="209" y="84"/>
                  <a:pt x="209" y="84"/>
                </a:cubicBezTo>
                <a:cubicBezTo>
                  <a:pt x="209" y="83"/>
                  <a:pt x="206" y="72"/>
                  <a:pt x="204" y="70"/>
                </a:cubicBezTo>
                <a:close/>
                <a:moveTo>
                  <a:pt x="190" y="147"/>
                </a:moveTo>
                <a:cubicBezTo>
                  <a:pt x="189" y="147"/>
                  <a:pt x="189" y="147"/>
                  <a:pt x="188" y="148"/>
                </a:cubicBezTo>
                <a:cubicBezTo>
                  <a:pt x="187" y="150"/>
                  <a:pt x="186" y="151"/>
                  <a:pt x="185" y="153"/>
                </a:cubicBezTo>
                <a:cubicBezTo>
                  <a:pt x="185" y="154"/>
                  <a:pt x="185" y="154"/>
                  <a:pt x="185" y="154"/>
                </a:cubicBezTo>
                <a:cubicBezTo>
                  <a:pt x="185" y="154"/>
                  <a:pt x="185" y="154"/>
                  <a:pt x="185" y="154"/>
                </a:cubicBezTo>
                <a:cubicBezTo>
                  <a:pt x="187" y="153"/>
                  <a:pt x="189" y="149"/>
                  <a:pt x="190" y="147"/>
                </a:cubicBezTo>
                <a:close/>
                <a:moveTo>
                  <a:pt x="146" y="75"/>
                </a:moveTo>
                <a:cubicBezTo>
                  <a:pt x="146" y="75"/>
                  <a:pt x="146" y="75"/>
                  <a:pt x="146" y="75"/>
                </a:cubicBezTo>
                <a:cubicBezTo>
                  <a:pt x="149" y="73"/>
                  <a:pt x="150" y="70"/>
                  <a:pt x="151" y="67"/>
                </a:cubicBezTo>
                <a:cubicBezTo>
                  <a:pt x="151" y="67"/>
                  <a:pt x="151" y="66"/>
                  <a:pt x="151" y="66"/>
                </a:cubicBezTo>
                <a:cubicBezTo>
                  <a:pt x="151" y="66"/>
                  <a:pt x="151" y="65"/>
                  <a:pt x="151" y="65"/>
                </a:cubicBezTo>
                <a:cubicBezTo>
                  <a:pt x="149" y="69"/>
                  <a:pt x="148" y="72"/>
                  <a:pt x="146" y="75"/>
                </a:cubicBezTo>
                <a:close/>
                <a:moveTo>
                  <a:pt x="54" y="178"/>
                </a:moveTo>
                <a:cubicBezTo>
                  <a:pt x="55" y="177"/>
                  <a:pt x="54" y="177"/>
                  <a:pt x="54" y="177"/>
                </a:cubicBezTo>
                <a:cubicBezTo>
                  <a:pt x="50" y="175"/>
                  <a:pt x="47" y="172"/>
                  <a:pt x="43" y="16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46" y="172"/>
                  <a:pt x="50" y="175"/>
                  <a:pt x="54" y="178"/>
                </a:cubicBezTo>
                <a:close/>
                <a:moveTo>
                  <a:pt x="144" y="41"/>
                </a:moveTo>
                <a:cubicBezTo>
                  <a:pt x="143" y="41"/>
                  <a:pt x="143" y="42"/>
                  <a:pt x="143" y="43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3" y="44"/>
                  <a:pt x="143" y="44"/>
                  <a:pt x="144" y="44"/>
                </a:cubicBezTo>
                <a:cubicBezTo>
                  <a:pt x="144" y="45"/>
                  <a:pt x="145" y="45"/>
                  <a:pt x="146" y="46"/>
                </a:cubicBezTo>
                <a:cubicBezTo>
                  <a:pt x="146" y="46"/>
                  <a:pt x="146" y="46"/>
                  <a:pt x="146" y="46"/>
                </a:cubicBezTo>
                <a:cubicBezTo>
                  <a:pt x="146" y="46"/>
                  <a:pt x="147" y="45"/>
                  <a:pt x="146" y="45"/>
                </a:cubicBezTo>
                <a:cubicBezTo>
                  <a:pt x="146" y="44"/>
                  <a:pt x="145" y="42"/>
                  <a:pt x="144" y="41"/>
                </a:cubicBezTo>
                <a:close/>
                <a:moveTo>
                  <a:pt x="118" y="258"/>
                </a:moveTo>
                <a:cubicBezTo>
                  <a:pt x="118" y="258"/>
                  <a:pt x="118" y="258"/>
                  <a:pt x="118" y="258"/>
                </a:cubicBezTo>
                <a:cubicBezTo>
                  <a:pt x="118" y="258"/>
                  <a:pt x="117" y="257"/>
                  <a:pt x="116" y="257"/>
                </a:cubicBezTo>
                <a:cubicBezTo>
                  <a:pt x="116" y="257"/>
                  <a:pt x="115" y="257"/>
                  <a:pt x="115" y="257"/>
                </a:cubicBezTo>
                <a:cubicBezTo>
                  <a:pt x="113" y="257"/>
                  <a:pt x="111" y="258"/>
                  <a:pt x="110" y="258"/>
                </a:cubicBezTo>
                <a:cubicBezTo>
                  <a:pt x="110" y="258"/>
                  <a:pt x="109" y="258"/>
                  <a:pt x="109" y="258"/>
                </a:cubicBezTo>
                <a:cubicBezTo>
                  <a:pt x="109" y="259"/>
                  <a:pt x="109" y="259"/>
                  <a:pt x="109" y="259"/>
                </a:cubicBezTo>
                <a:cubicBezTo>
                  <a:pt x="112" y="259"/>
                  <a:pt x="115" y="258"/>
                  <a:pt x="118" y="258"/>
                </a:cubicBezTo>
                <a:close/>
                <a:moveTo>
                  <a:pt x="86" y="233"/>
                </a:moveTo>
                <a:cubicBezTo>
                  <a:pt x="86" y="233"/>
                  <a:pt x="86" y="233"/>
                  <a:pt x="86" y="233"/>
                </a:cubicBezTo>
                <a:cubicBezTo>
                  <a:pt x="92" y="233"/>
                  <a:pt x="97" y="232"/>
                  <a:pt x="102" y="232"/>
                </a:cubicBezTo>
                <a:cubicBezTo>
                  <a:pt x="102" y="232"/>
                  <a:pt x="102" y="232"/>
                  <a:pt x="102" y="232"/>
                </a:cubicBezTo>
                <a:cubicBezTo>
                  <a:pt x="97" y="231"/>
                  <a:pt x="92" y="232"/>
                  <a:pt x="86" y="233"/>
                </a:cubicBezTo>
                <a:close/>
                <a:moveTo>
                  <a:pt x="102" y="25"/>
                </a:moveTo>
                <a:cubicBezTo>
                  <a:pt x="102" y="25"/>
                  <a:pt x="102" y="25"/>
                  <a:pt x="102" y="26"/>
                </a:cubicBezTo>
                <a:cubicBezTo>
                  <a:pt x="103" y="27"/>
                  <a:pt x="104" y="29"/>
                  <a:pt x="105" y="31"/>
                </a:cubicBezTo>
                <a:cubicBezTo>
                  <a:pt x="106" y="32"/>
                  <a:pt x="106" y="32"/>
                  <a:pt x="107" y="32"/>
                </a:cubicBezTo>
                <a:cubicBezTo>
                  <a:pt x="107" y="32"/>
                  <a:pt x="107" y="32"/>
                  <a:pt x="108" y="32"/>
                </a:cubicBezTo>
                <a:cubicBezTo>
                  <a:pt x="107" y="31"/>
                  <a:pt x="104" y="26"/>
                  <a:pt x="102" y="25"/>
                </a:cubicBezTo>
                <a:close/>
                <a:moveTo>
                  <a:pt x="51" y="132"/>
                </a:moveTo>
                <a:cubicBezTo>
                  <a:pt x="56" y="130"/>
                  <a:pt x="60" y="129"/>
                  <a:pt x="65" y="127"/>
                </a:cubicBezTo>
                <a:cubicBezTo>
                  <a:pt x="64" y="127"/>
                  <a:pt x="64" y="127"/>
                  <a:pt x="64" y="127"/>
                </a:cubicBezTo>
                <a:cubicBezTo>
                  <a:pt x="60" y="128"/>
                  <a:pt x="57" y="129"/>
                  <a:pt x="53" y="130"/>
                </a:cubicBezTo>
                <a:cubicBezTo>
                  <a:pt x="52" y="131"/>
                  <a:pt x="52" y="131"/>
                  <a:pt x="51" y="132"/>
                </a:cubicBezTo>
                <a:close/>
                <a:moveTo>
                  <a:pt x="140" y="44"/>
                </a:moveTo>
                <a:cubicBezTo>
                  <a:pt x="139" y="46"/>
                  <a:pt x="138" y="48"/>
                  <a:pt x="137" y="49"/>
                </a:cubicBezTo>
                <a:cubicBezTo>
                  <a:pt x="138" y="49"/>
                  <a:pt x="139" y="49"/>
                  <a:pt x="140" y="49"/>
                </a:cubicBezTo>
                <a:cubicBezTo>
                  <a:pt x="140" y="49"/>
                  <a:pt x="141" y="48"/>
                  <a:pt x="141" y="48"/>
                </a:cubicBezTo>
                <a:cubicBezTo>
                  <a:pt x="141" y="47"/>
                  <a:pt x="141" y="46"/>
                  <a:pt x="141" y="46"/>
                </a:cubicBezTo>
                <a:cubicBezTo>
                  <a:pt x="141" y="45"/>
                  <a:pt x="141" y="45"/>
                  <a:pt x="140" y="44"/>
                </a:cubicBezTo>
                <a:close/>
                <a:moveTo>
                  <a:pt x="157" y="15"/>
                </a:moveTo>
                <a:cubicBezTo>
                  <a:pt x="160" y="17"/>
                  <a:pt x="163" y="19"/>
                  <a:pt x="166" y="21"/>
                </a:cubicBezTo>
                <a:cubicBezTo>
                  <a:pt x="169" y="23"/>
                  <a:pt x="172" y="25"/>
                  <a:pt x="174" y="27"/>
                </a:cubicBezTo>
                <a:cubicBezTo>
                  <a:pt x="169" y="22"/>
                  <a:pt x="163" y="19"/>
                  <a:pt x="157" y="15"/>
                </a:cubicBezTo>
                <a:close/>
                <a:moveTo>
                  <a:pt x="108" y="212"/>
                </a:moveTo>
                <a:cubicBezTo>
                  <a:pt x="108" y="212"/>
                  <a:pt x="107" y="212"/>
                  <a:pt x="107" y="213"/>
                </a:cubicBezTo>
                <a:cubicBezTo>
                  <a:pt x="107" y="213"/>
                  <a:pt x="107" y="214"/>
                  <a:pt x="107" y="215"/>
                </a:cubicBezTo>
                <a:cubicBezTo>
                  <a:pt x="107" y="216"/>
                  <a:pt x="107" y="217"/>
                  <a:pt x="107" y="217"/>
                </a:cubicBezTo>
                <a:cubicBezTo>
                  <a:pt x="108" y="217"/>
                  <a:pt x="108" y="216"/>
                  <a:pt x="109" y="215"/>
                </a:cubicBezTo>
                <a:cubicBezTo>
                  <a:pt x="109" y="215"/>
                  <a:pt x="109" y="215"/>
                  <a:pt x="109" y="214"/>
                </a:cubicBezTo>
                <a:cubicBezTo>
                  <a:pt x="109" y="214"/>
                  <a:pt x="109" y="213"/>
                  <a:pt x="108" y="212"/>
                </a:cubicBezTo>
                <a:close/>
                <a:moveTo>
                  <a:pt x="123" y="140"/>
                </a:moveTo>
                <a:cubicBezTo>
                  <a:pt x="121" y="137"/>
                  <a:pt x="120" y="135"/>
                  <a:pt x="118" y="133"/>
                </a:cubicBezTo>
                <a:cubicBezTo>
                  <a:pt x="119" y="135"/>
                  <a:pt x="120" y="138"/>
                  <a:pt x="121" y="140"/>
                </a:cubicBezTo>
                <a:cubicBezTo>
                  <a:pt x="121" y="140"/>
                  <a:pt x="122" y="140"/>
                  <a:pt x="123" y="140"/>
                </a:cubicBezTo>
                <a:close/>
                <a:moveTo>
                  <a:pt x="25" y="79"/>
                </a:move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80"/>
                </a:cubicBezTo>
                <a:cubicBezTo>
                  <a:pt x="26" y="81"/>
                  <a:pt x="28" y="83"/>
                  <a:pt x="29" y="84"/>
                </a:cubicBezTo>
                <a:cubicBezTo>
                  <a:pt x="30" y="85"/>
                  <a:pt x="30" y="85"/>
                  <a:pt x="31" y="84"/>
                </a:cubicBezTo>
                <a:cubicBezTo>
                  <a:pt x="29" y="82"/>
                  <a:pt x="27" y="80"/>
                  <a:pt x="25" y="79"/>
                </a:cubicBezTo>
                <a:close/>
                <a:moveTo>
                  <a:pt x="49" y="132"/>
                </a:moveTo>
                <a:cubicBezTo>
                  <a:pt x="46" y="132"/>
                  <a:pt x="43" y="133"/>
                  <a:pt x="40" y="133"/>
                </a:cubicBezTo>
                <a:cubicBezTo>
                  <a:pt x="40" y="134"/>
                  <a:pt x="40" y="134"/>
                  <a:pt x="41" y="134"/>
                </a:cubicBezTo>
                <a:cubicBezTo>
                  <a:pt x="43" y="134"/>
                  <a:pt x="45" y="133"/>
                  <a:pt x="47" y="133"/>
                </a:cubicBezTo>
                <a:cubicBezTo>
                  <a:pt x="48" y="133"/>
                  <a:pt x="48" y="132"/>
                  <a:pt x="49" y="132"/>
                </a:cubicBezTo>
                <a:close/>
                <a:moveTo>
                  <a:pt x="146" y="159"/>
                </a:moveTo>
                <a:cubicBezTo>
                  <a:pt x="146" y="160"/>
                  <a:pt x="146" y="161"/>
                  <a:pt x="146" y="162"/>
                </a:cubicBezTo>
                <a:cubicBezTo>
                  <a:pt x="148" y="162"/>
                  <a:pt x="150" y="163"/>
                  <a:pt x="152" y="164"/>
                </a:cubicBezTo>
                <a:cubicBezTo>
                  <a:pt x="152" y="163"/>
                  <a:pt x="152" y="163"/>
                  <a:pt x="152" y="163"/>
                </a:cubicBezTo>
                <a:cubicBezTo>
                  <a:pt x="150" y="162"/>
                  <a:pt x="148" y="161"/>
                  <a:pt x="147" y="160"/>
                </a:cubicBezTo>
                <a:cubicBezTo>
                  <a:pt x="146" y="160"/>
                  <a:pt x="146" y="160"/>
                  <a:pt x="146" y="159"/>
                </a:cubicBezTo>
                <a:close/>
                <a:moveTo>
                  <a:pt x="142" y="241"/>
                </a:moveTo>
                <a:cubicBezTo>
                  <a:pt x="141" y="240"/>
                  <a:pt x="138" y="239"/>
                  <a:pt x="137" y="240"/>
                </a:cubicBezTo>
                <a:cubicBezTo>
                  <a:pt x="137" y="241"/>
                  <a:pt x="138" y="242"/>
                  <a:pt x="139" y="242"/>
                </a:cubicBezTo>
                <a:cubicBezTo>
                  <a:pt x="140" y="242"/>
                  <a:pt x="140" y="242"/>
                  <a:pt x="140" y="241"/>
                </a:cubicBezTo>
                <a:cubicBezTo>
                  <a:pt x="141" y="241"/>
                  <a:pt x="141" y="241"/>
                  <a:pt x="142" y="241"/>
                </a:cubicBezTo>
                <a:close/>
                <a:moveTo>
                  <a:pt x="101" y="256"/>
                </a:moveTo>
                <a:cubicBezTo>
                  <a:pt x="102" y="258"/>
                  <a:pt x="106" y="258"/>
                  <a:pt x="108" y="256"/>
                </a:cubicBezTo>
                <a:cubicBezTo>
                  <a:pt x="106" y="256"/>
                  <a:pt x="104" y="256"/>
                  <a:pt x="101" y="256"/>
                </a:cubicBezTo>
                <a:close/>
                <a:moveTo>
                  <a:pt x="99" y="147"/>
                </a:moveTo>
                <a:cubicBezTo>
                  <a:pt x="99" y="147"/>
                  <a:pt x="99" y="147"/>
                  <a:pt x="99" y="148"/>
                </a:cubicBezTo>
                <a:cubicBezTo>
                  <a:pt x="101" y="148"/>
                  <a:pt x="103" y="149"/>
                  <a:pt x="105" y="149"/>
                </a:cubicBezTo>
                <a:cubicBezTo>
                  <a:pt x="105" y="148"/>
                  <a:pt x="105" y="148"/>
                  <a:pt x="105" y="147"/>
                </a:cubicBezTo>
                <a:cubicBezTo>
                  <a:pt x="103" y="147"/>
                  <a:pt x="101" y="147"/>
                  <a:pt x="99" y="147"/>
                </a:cubicBezTo>
                <a:close/>
                <a:moveTo>
                  <a:pt x="144" y="30"/>
                </a:moveTo>
                <a:cubicBezTo>
                  <a:pt x="144" y="30"/>
                  <a:pt x="144" y="30"/>
                  <a:pt x="144" y="30"/>
                </a:cubicBezTo>
                <a:cubicBezTo>
                  <a:pt x="144" y="30"/>
                  <a:pt x="144" y="30"/>
                  <a:pt x="144" y="30"/>
                </a:cubicBezTo>
                <a:cubicBezTo>
                  <a:pt x="145" y="30"/>
                  <a:pt x="145" y="31"/>
                  <a:pt x="145" y="31"/>
                </a:cubicBezTo>
                <a:cubicBezTo>
                  <a:pt x="145" y="32"/>
                  <a:pt x="145" y="32"/>
                  <a:pt x="145" y="32"/>
                </a:cubicBezTo>
                <a:cubicBezTo>
                  <a:pt x="146" y="34"/>
                  <a:pt x="147" y="35"/>
                  <a:pt x="147" y="37"/>
                </a:cubicBezTo>
                <a:cubicBezTo>
                  <a:pt x="147" y="37"/>
                  <a:pt x="147" y="37"/>
                  <a:pt x="148" y="38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7" y="36"/>
                  <a:pt x="147" y="34"/>
                  <a:pt x="147" y="33"/>
                </a:cubicBezTo>
                <a:cubicBezTo>
                  <a:pt x="146" y="32"/>
                  <a:pt x="146" y="31"/>
                  <a:pt x="145" y="30"/>
                </a:cubicBezTo>
                <a:cubicBezTo>
                  <a:pt x="145" y="30"/>
                  <a:pt x="145" y="30"/>
                  <a:pt x="144" y="30"/>
                </a:cubicBezTo>
                <a:close/>
                <a:moveTo>
                  <a:pt x="72" y="170"/>
                </a:moveTo>
                <a:cubicBezTo>
                  <a:pt x="72" y="170"/>
                  <a:pt x="72" y="170"/>
                  <a:pt x="72" y="170"/>
                </a:cubicBezTo>
                <a:cubicBezTo>
                  <a:pt x="70" y="172"/>
                  <a:pt x="69" y="175"/>
                  <a:pt x="68" y="178"/>
                </a:cubicBezTo>
                <a:cubicBezTo>
                  <a:pt x="69" y="177"/>
                  <a:pt x="70" y="177"/>
                  <a:pt x="70" y="176"/>
                </a:cubicBezTo>
                <a:cubicBezTo>
                  <a:pt x="70" y="175"/>
                  <a:pt x="71" y="174"/>
                  <a:pt x="71" y="173"/>
                </a:cubicBezTo>
                <a:cubicBezTo>
                  <a:pt x="71" y="172"/>
                  <a:pt x="72" y="171"/>
                  <a:pt x="72" y="170"/>
                </a:cubicBezTo>
                <a:close/>
                <a:moveTo>
                  <a:pt x="84" y="135"/>
                </a:moveTo>
                <a:cubicBezTo>
                  <a:pt x="83" y="136"/>
                  <a:pt x="83" y="136"/>
                  <a:pt x="82" y="137"/>
                </a:cubicBezTo>
                <a:cubicBezTo>
                  <a:pt x="82" y="137"/>
                  <a:pt x="82" y="137"/>
                  <a:pt x="82" y="138"/>
                </a:cubicBezTo>
                <a:cubicBezTo>
                  <a:pt x="83" y="138"/>
                  <a:pt x="83" y="139"/>
                  <a:pt x="84" y="139"/>
                </a:cubicBezTo>
                <a:cubicBezTo>
                  <a:pt x="84" y="138"/>
                  <a:pt x="85" y="137"/>
                  <a:pt x="85" y="136"/>
                </a:cubicBezTo>
                <a:cubicBezTo>
                  <a:pt x="85" y="136"/>
                  <a:pt x="84" y="135"/>
                  <a:pt x="84" y="135"/>
                </a:cubicBezTo>
                <a:close/>
                <a:moveTo>
                  <a:pt x="116" y="89"/>
                </a:moveTo>
                <a:cubicBezTo>
                  <a:pt x="115" y="90"/>
                  <a:pt x="115" y="91"/>
                  <a:pt x="115" y="93"/>
                </a:cubicBezTo>
                <a:cubicBezTo>
                  <a:pt x="116" y="93"/>
                  <a:pt x="117" y="93"/>
                  <a:pt x="117" y="93"/>
                </a:cubicBezTo>
                <a:cubicBezTo>
                  <a:pt x="118" y="92"/>
                  <a:pt x="118" y="91"/>
                  <a:pt x="118" y="90"/>
                </a:cubicBezTo>
                <a:cubicBezTo>
                  <a:pt x="117" y="90"/>
                  <a:pt x="117" y="90"/>
                  <a:pt x="116" y="89"/>
                </a:cubicBezTo>
                <a:close/>
                <a:moveTo>
                  <a:pt x="106" y="183"/>
                </a:moveTo>
                <a:cubicBezTo>
                  <a:pt x="107" y="183"/>
                  <a:pt x="107" y="182"/>
                  <a:pt x="107" y="182"/>
                </a:cubicBezTo>
                <a:cubicBezTo>
                  <a:pt x="107" y="180"/>
                  <a:pt x="107" y="178"/>
                  <a:pt x="107" y="176"/>
                </a:cubicBezTo>
                <a:cubicBezTo>
                  <a:pt x="107" y="176"/>
                  <a:pt x="107" y="175"/>
                  <a:pt x="107" y="175"/>
                </a:cubicBezTo>
                <a:cubicBezTo>
                  <a:pt x="106" y="174"/>
                  <a:pt x="106" y="175"/>
                  <a:pt x="106" y="175"/>
                </a:cubicBezTo>
                <a:cubicBezTo>
                  <a:pt x="106" y="178"/>
                  <a:pt x="106" y="180"/>
                  <a:pt x="106" y="183"/>
                </a:cubicBezTo>
                <a:cubicBezTo>
                  <a:pt x="106" y="183"/>
                  <a:pt x="106" y="183"/>
                  <a:pt x="106" y="183"/>
                </a:cubicBezTo>
                <a:close/>
                <a:moveTo>
                  <a:pt x="167" y="165"/>
                </a:moveTo>
                <a:cubicBezTo>
                  <a:pt x="167" y="165"/>
                  <a:pt x="167" y="165"/>
                  <a:pt x="167" y="165"/>
                </a:cubicBezTo>
                <a:cubicBezTo>
                  <a:pt x="164" y="166"/>
                  <a:pt x="162" y="166"/>
                  <a:pt x="160" y="166"/>
                </a:cubicBezTo>
                <a:cubicBezTo>
                  <a:pt x="161" y="167"/>
                  <a:pt x="161" y="167"/>
                  <a:pt x="162" y="167"/>
                </a:cubicBezTo>
                <a:cubicBezTo>
                  <a:pt x="163" y="167"/>
                  <a:pt x="164" y="167"/>
                  <a:pt x="165" y="167"/>
                </a:cubicBezTo>
                <a:cubicBezTo>
                  <a:pt x="165" y="167"/>
                  <a:pt x="165" y="167"/>
                  <a:pt x="165" y="167"/>
                </a:cubicBezTo>
                <a:cubicBezTo>
                  <a:pt x="166" y="166"/>
                  <a:pt x="166" y="166"/>
                  <a:pt x="167" y="165"/>
                </a:cubicBezTo>
                <a:close/>
                <a:moveTo>
                  <a:pt x="94" y="135"/>
                </a:moveTo>
                <a:cubicBezTo>
                  <a:pt x="94" y="135"/>
                  <a:pt x="94" y="135"/>
                  <a:pt x="94" y="135"/>
                </a:cubicBezTo>
                <a:cubicBezTo>
                  <a:pt x="96" y="132"/>
                  <a:pt x="97" y="130"/>
                  <a:pt x="98" y="128"/>
                </a:cubicBezTo>
                <a:cubicBezTo>
                  <a:pt x="98" y="128"/>
                  <a:pt x="99" y="127"/>
                  <a:pt x="98" y="127"/>
                </a:cubicBezTo>
                <a:cubicBezTo>
                  <a:pt x="98" y="127"/>
                  <a:pt x="98" y="127"/>
                  <a:pt x="97" y="127"/>
                </a:cubicBezTo>
                <a:cubicBezTo>
                  <a:pt x="97" y="128"/>
                  <a:pt x="96" y="129"/>
                  <a:pt x="96" y="129"/>
                </a:cubicBezTo>
                <a:cubicBezTo>
                  <a:pt x="96" y="129"/>
                  <a:pt x="96" y="130"/>
                  <a:pt x="96" y="130"/>
                </a:cubicBezTo>
                <a:cubicBezTo>
                  <a:pt x="95" y="131"/>
                  <a:pt x="95" y="132"/>
                  <a:pt x="94" y="134"/>
                </a:cubicBezTo>
                <a:cubicBezTo>
                  <a:pt x="94" y="134"/>
                  <a:pt x="94" y="134"/>
                  <a:pt x="94" y="135"/>
                </a:cubicBezTo>
                <a:close/>
                <a:moveTo>
                  <a:pt x="143" y="119"/>
                </a:moveTo>
                <a:cubicBezTo>
                  <a:pt x="142" y="119"/>
                  <a:pt x="140" y="119"/>
                  <a:pt x="139" y="118"/>
                </a:cubicBezTo>
                <a:cubicBezTo>
                  <a:pt x="136" y="117"/>
                  <a:pt x="134" y="115"/>
                  <a:pt x="131" y="114"/>
                </a:cubicBezTo>
                <a:cubicBezTo>
                  <a:pt x="130" y="114"/>
                  <a:pt x="130" y="114"/>
                  <a:pt x="129" y="113"/>
                </a:cubicBezTo>
                <a:cubicBezTo>
                  <a:pt x="129" y="114"/>
                  <a:pt x="129" y="114"/>
                  <a:pt x="129" y="114"/>
                </a:cubicBezTo>
                <a:cubicBezTo>
                  <a:pt x="133" y="116"/>
                  <a:pt x="138" y="118"/>
                  <a:pt x="142" y="120"/>
                </a:cubicBezTo>
                <a:cubicBezTo>
                  <a:pt x="142" y="120"/>
                  <a:pt x="142" y="120"/>
                  <a:pt x="143" y="119"/>
                </a:cubicBezTo>
                <a:close/>
                <a:moveTo>
                  <a:pt x="59" y="158"/>
                </a:moveTo>
                <a:cubicBezTo>
                  <a:pt x="59" y="157"/>
                  <a:pt x="60" y="157"/>
                  <a:pt x="60" y="156"/>
                </a:cubicBezTo>
                <a:cubicBezTo>
                  <a:pt x="60" y="154"/>
                  <a:pt x="61" y="152"/>
                  <a:pt x="61" y="150"/>
                </a:cubicBezTo>
                <a:cubicBezTo>
                  <a:pt x="62" y="150"/>
                  <a:pt x="62" y="149"/>
                  <a:pt x="61" y="149"/>
                </a:cubicBezTo>
                <a:cubicBezTo>
                  <a:pt x="61" y="149"/>
                  <a:pt x="61" y="149"/>
                  <a:pt x="61" y="149"/>
                </a:cubicBezTo>
                <a:cubicBezTo>
                  <a:pt x="60" y="152"/>
                  <a:pt x="59" y="154"/>
                  <a:pt x="59" y="157"/>
                </a:cubicBezTo>
                <a:cubicBezTo>
                  <a:pt x="59" y="157"/>
                  <a:pt x="59" y="158"/>
                  <a:pt x="59" y="158"/>
                </a:cubicBezTo>
                <a:close/>
                <a:moveTo>
                  <a:pt x="166" y="171"/>
                </a:moveTo>
                <a:cubicBezTo>
                  <a:pt x="167" y="170"/>
                  <a:pt x="168" y="169"/>
                  <a:pt x="169" y="168"/>
                </a:cubicBezTo>
                <a:cubicBezTo>
                  <a:pt x="167" y="168"/>
                  <a:pt x="165" y="169"/>
                  <a:pt x="164" y="170"/>
                </a:cubicBezTo>
                <a:cubicBezTo>
                  <a:pt x="165" y="171"/>
                  <a:pt x="165" y="171"/>
                  <a:pt x="166" y="171"/>
                </a:cubicBezTo>
                <a:close/>
                <a:moveTo>
                  <a:pt x="143" y="183"/>
                </a:moveTo>
                <a:cubicBezTo>
                  <a:pt x="143" y="183"/>
                  <a:pt x="144" y="183"/>
                  <a:pt x="144" y="183"/>
                </a:cubicBezTo>
                <a:cubicBezTo>
                  <a:pt x="145" y="182"/>
                  <a:pt x="147" y="182"/>
                  <a:pt x="148" y="181"/>
                </a:cubicBezTo>
                <a:cubicBezTo>
                  <a:pt x="149" y="181"/>
                  <a:pt x="151" y="180"/>
                  <a:pt x="152" y="180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0" y="180"/>
                  <a:pt x="146" y="181"/>
                  <a:pt x="143" y="183"/>
                </a:cubicBezTo>
                <a:close/>
                <a:moveTo>
                  <a:pt x="68" y="249"/>
                </a:moveTo>
                <a:cubicBezTo>
                  <a:pt x="66" y="249"/>
                  <a:pt x="65" y="250"/>
                  <a:pt x="64" y="250"/>
                </a:cubicBezTo>
                <a:cubicBezTo>
                  <a:pt x="64" y="250"/>
                  <a:pt x="64" y="251"/>
                  <a:pt x="64" y="251"/>
                </a:cubicBezTo>
                <a:cubicBezTo>
                  <a:pt x="65" y="251"/>
                  <a:pt x="67" y="251"/>
                  <a:pt x="68" y="251"/>
                </a:cubicBezTo>
                <a:cubicBezTo>
                  <a:pt x="68" y="250"/>
                  <a:pt x="68" y="250"/>
                  <a:pt x="68" y="249"/>
                </a:cubicBezTo>
                <a:close/>
                <a:moveTo>
                  <a:pt x="77" y="94"/>
                </a:moveTo>
                <a:cubicBezTo>
                  <a:pt x="77" y="94"/>
                  <a:pt x="77" y="95"/>
                  <a:pt x="77" y="95"/>
                </a:cubicBezTo>
                <a:cubicBezTo>
                  <a:pt x="82" y="96"/>
                  <a:pt x="86" y="98"/>
                  <a:pt x="91" y="99"/>
                </a:cubicBezTo>
                <a:cubicBezTo>
                  <a:pt x="91" y="99"/>
                  <a:pt x="91" y="99"/>
                  <a:pt x="91" y="99"/>
                </a:cubicBezTo>
                <a:cubicBezTo>
                  <a:pt x="90" y="98"/>
                  <a:pt x="78" y="94"/>
                  <a:pt x="77" y="94"/>
                </a:cubicBezTo>
                <a:close/>
                <a:moveTo>
                  <a:pt x="107" y="226"/>
                </a:moveTo>
                <a:cubicBezTo>
                  <a:pt x="107" y="227"/>
                  <a:pt x="107" y="227"/>
                  <a:pt x="107" y="227"/>
                </a:cubicBezTo>
                <a:cubicBezTo>
                  <a:pt x="107" y="226"/>
                  <a:pt x="108" y="226"/>
                  <a:pt x="108" y="226"/>
                </a:cubicBezTo>
                <a:cubicBezTo>
                  <a:pt x="109" y="225"/>
                  <a:pt x="110" y="224"/>
                  <a:pt x="111" y="222"/>
                </a:cubicBezTo>
                <a:cubicBezTo>
                  <a:pt x="111" y="222"/>
                  <a:pt x="111" y="221"/>
                  <a:pt x="111" y="221"/>
                </a:cubicBezTo>
                <a:cubicBezTo>
                  <a:pt x="111" y="220"/>
                  <a:pt x="111" y="220"/>
                  <a:pt x="111" y="220"/>
                </a:cubicBezTo>
                <a:cubicBezTo>
                  <a:pt x="111" y="220"/>
                  <a:pt x="110" y="220"/>
                  <a:pt x="110" y="220"/>
                </a:cubicBezTo>
                <a:cubicBezTo>
                  <a:pt x="110" y="221"/>
                  <a:pt x="109" y="222"/>
                  <a:pt x="109" y="223"/>
                </a:cubicBezTo>
                <a:cubicBezTo>
                  <a:pt x="108" y="224"/>
                  <a:pt x="108" y="225"/>
                  <a:pt x="107" y="226"/>
                </a:cubicBezTo>
                <a:close/>
                <a:moveTo>
                  <a:pt x="159" y="58"/>
                </a:moveTo>
                <a:cubicBezTo>
                  <a:pt x="159" y="58"/>
                  <a:pt x="159" y="58"/>
                  <a:pt x="160" y="59"/>
                </a:cubicBezTo>
                <a:cubicBezTo>
                  <a:pt x="160" y="59"/>
                  <a:pt x="160" y="59"/>
                  <a:pt x="160" y="60"/>
                </a:cubicBezTo>
                <a:cubicBezTo>
                  <a:pt x="161" y="58"/>
                  <a:pt x="163" y="57"/>
                  <a:pt x="164" y="55"/>
                </a:cubicBezTo>
                <a:cubicBezTo>
                  <a:pt x="164" y="55"/>
                  <a:pt x="163" y="55"/>
                  <a:pt x="163" y="55"/>
                </a:cubicBezTo>
                <a:cubicBezTo>
                  <a:pt x="162" y="56"/>
                  <a:pt x="161" y="57"/>
                  <a:pt x="159" y="58"/>
                </a:cubicBezTo>
                <a:close/>
                <a:moveTo>
                  <a:pt x="180" y="262"/>
                </a:moveTo>
                <a:cubicBezTo>
                  <a:pt x="180" y="262"/>
                  <a:pt x="180" y="263"/>
                  <a:pt x="179" y="263"/>
                </a:cubicBezTo>
                <a:cubicBezTo>
                  <a:pt x="179" y="264"/>
                  <a:pt x="178" y="264"/>
                  <a:pt x="178" y="264"/>
                </a:cubicBezTo>
                <a:cubicBezTo>
                  <a:pt x="178" y="265"/>
                  <a:pt x="178" y="266"/>
                  <a:pt x="178" y="267"/>
                </a:cubicBezTo>
                <a:cubicBezTo>
                  <a:pt x="179" y="266"/>
                  <a:pt x="180" y="266"/>
                  <a:pt x="180" y="265"/>
                </a:cubicBezTo>
                <a:cubicBezTo>
                  <a:pt x="180" y="265"/>
                  <a:pt x="180" y="265"/>
                  <a:pt x="180" y="265"/>
                </a:cubicBezTo>
                <a:cubicBezTo>
                  <a:pt x="180" y="264"/>
                  <a:pt x="180" y="263"/>
                  <a:pt x="180" y="262"/>
                </a:cubicBezTo>
                <a:close/>
                <a:moveTo>
                  <a:pt x="103" y="241"/>
                </a:moveTo>
                <a:cubicBezTo>
                  <a:pt x="103" y="242"/>
                  <a:pt x="104" y="242"/>
                  <a:pt x="105" y="242"/>
                </a:cubicBezTo>
                <a:cubicBezTo>
                  <a:pt x="106" y="241"/>
                  <a:pt x="106" y="241"/>
                  <a:pt x="107" y="241"/>
                </a:cubicBezTo>
                <a:cubicBezTo>
                  <a:pt x="107" y="241"/>
                  <a:pt x="108" y="241"/>
                  <a:pt x="108" y="241"/>
                </a:cubicBezTo>
                <a:cubicBezTo>
                  <a:pt x="108" y="241"/>
                  <a:pt x="108" y="241"/>
                  <a:pt x="108" y="240"/>
                </a:cubicBezTo>
                <a:cubicBezTo>
                  <a:pt x="108" y="240"/>
                  <a:pt x="107" y="240"/>
                  <a:pt x="107" y="240"/>
                </a:cubicBezTo>
                <a:cubicBezTo>
                  <a:pt x="105" y="240"/>
                  <a:pt x="104" y="241"/>
                  <a:pt x="103" y="241"/>
                </a:cubicBezTo>
                <a:close/>
                <a:moveTo>
                  <a:pt x="66" y="63"/>
                </a:moveTo>
                <a:cubicBezTo>
                  <a:pt x="66" y="63"/>
                  <a:pt x="66" y="63"/>
                  <a:pt x="66" y="63"/>
                </a:cubicBezTo>
                <a:cubicBezTo>
                  <a:pt x="62" y="62"/>
                  <a:pt x="58" y="62"/>
                  <a:pt x="55" y="62"/>
                </a:cubicBezTo>
                <a:cubicBezTo>
                  <a:pt x="55" y="63"/>
                  <a:pt x="56" y="64"/>
                  <a:pt x="57" y="64"/>
                </a:cubicBezTo>
                <a:cubicBezTo>
                  <a:pt x="57" y="63"/>
                  <a:pt x="57" y="63"/>
                  <a:pt x="58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3"/>
                  <a:pt x="63" y="63"/>
                  <a:pt x="64" y="63"/>
                </a:cubicBezTo>
                <a:cubicBezTo>
                  <a:pt x="65" y="64"/>
                  <a:pt x="65" y="63"/>
                  <a:pt x="66" y="63"/>
                </a:cubicBezTo>
                <a:close/>
                <a:moveTo>
                  <a:pt x="67" y="22"/>
                </a:moveTo>
                <a:cubicBezTo>
                  <a:pt x="65" y="22"/>
                  <a:pt x="56" y="27"/>
                  <a:pt x="55" y="28"/>
                </a:cubicBezTo>
                <a:cubicBezTo>
                  <a:pt x="55" y="28"/>
                  <a:pt x="56" y="28"/>
                  <a:pt x="56" y="28"/>
                </a:cubicBezTo>
                <a:cubicBezTo>
                  <a:pt x="58" y="26"/>
                  <a:pt x="61" y="25"/>
                  <a:pt x="64" y="24"/>
                </a:cubicBezTo>
                <a:cubicBezTo>
                  <a:pt x="65" y="23"/>
                  <a:pt x="65" y="23"/>
                  <a:pt x="66" y="23"/>
                </a:cubicBezTo>
                <a:cubicBezTo>
                  <a:pt x="67" y="22"/>
                  <a:pt x="67" y="22"/>
                  <a:pt x="67" y="22"/>
                </a:cubicBezTo>
                <a:close/>
                <a:moveTo>
                  <a:pt x="90" y="189"/>
                </a:moveTo>
                <a:cubicBezTo>
                  <a:pt x="90" y="188"/>
                  <a:pt x="90" y="188"/>
                  <a:pt x="89" y="188"/>
                </a:cubicBezTo>
                <a:cubicBezTo>
                  <a:pt x="88" y="188"/>
                  <a:pt x="87" y="187"/>
                  <a:pt x="85" y="187"/>
                </a:cubicBezTo>
                <a:cubicBezTo>
                  <a:pt x="84" y="187"/>
                  <a:pt x="83" y="187"/>
                  <a:pt x="82" y="187"/>
                </a:cubicBezTo>
                <a:cubicBezTo>
                  <a:pt x="81" y="187"/>
                  <a:pt x="81" y="187"/>
                  <a:pt x="81" y="187"/>
                </a:cubicBezTo>
                <a:cubicBezTo>
                  <a:pt x="84" y="188"/>
                  <a:pt x="87" y="188"/>
                  <a:pt x="90" y="189"/>
                </a:cubicBezTo>
                <a:close/>
                <a:moveTo>
                  <a:pt x="99" y="87"/>
                </a:moveTo>
                <a:cubicBezTo>
                  <a:pt x="100" y="89"/>
                  <a:pt x="102" y="93"/>
                  <a:pt x="103" y="94"/>
                </a:cubicBezTo>
                <a:cubicBezTo>
                  <a:pt x="102" y="91"/>
                  <a:pt x="101" y="89"/>
                  <a:pt x="100" y="86"/>
                </a:cubicBezTo>
                <a:cubicBezTo>
                  <a:pt x="99" y="87"/>
                  <a:pt x="99" y="87"/>
                  <a:pt x="99" y="87"/>
                </a:cubicBezTo>
                <a:close/>
                <a:moveTo>
                  <a:pt x="168" y="166"/>
                </a:moveTo>
                <a:cubicBezTo>
                  <a:pt x="171" y="166"/>
                  <a:pt x="173" y="165"/>
                  <a:pt x="174" y="163"/>
                </a:cubicBezTo>
                <a:cubicBezTo>
                  <a:pt x="173" y="163"/>
                  <a:pt x="172" y="164"/>
                  <a:pt x="171" y="164"/>
                </a:cubicBezTo>
                <a:cubicBezTo>
                  <a:pt x="170" y="164"/>
                  <a:pt x="169" y="165"/>
                  <a:pt x="168" y="166"/>
                </a:cubicBezTo>
                <a:close/>
                <a:moveTo>
                  <a:pt x="105" y="144"/>
                </a:moveTo>
                <a:cubicBezTo>
                  <a:pt x="104" y="144"/>
                  <a:pt x="102" y="144"/>
                  <a:pt x="101" y="144"/>
                </a:cubicBezTo>
                <a:cubicBezTo>
                  <a:pt x="100" y="144"/>
                  <a:pt x="100" y="145"/>
                  <a:pt x="100" y="145"/>
                </a:cubicBezTo>
                <a:cubicBezTo>
                  <a:pt x="102" y="145"/>
                  <a:pt x="104" y="145"/>
                  <a:pt x="105" y="145"/>
                </a:cubicBezTo>
                <a:cubicBezTo>
                  <a:pt x="105" y="145"/>
                  <a:pt x="105" y="145"/>
                  <a:pt x="105" y="144"/>
                </a:cubicBezTo>
                <a:close/>
                <a:moveTo>
                  <a:pt x="152" y="51"/>
                </a:moveTo>
                <a:cubicBezTo>
                  <a:pt x="152" y="51"/>
                  <a:pt x="152" y="51"/>
                  <a:pt x="152" y="51"/>
                </a:cubicBezTo>
                <a:cubicBezTo>
                  <a:pt x="152" y="49"/>
                  <a:pt x="152" y="46"/>
                  <a:pt x="151" y="44"/>
                </a:cubicBezTo>
                <a:cubicBezTo>
                  <a:pt x="151" y="44"/>
                  <a:pt x="151" y="45"/>
                  <a:pt x="151" y="45"/>
                </a:cubicBezTo>
                <a:cubicBezTo>
                  <a:pt x="151" y="46"/>
                  <a:pt x="151" y="46"/>
                  <a:pt x="151" y="47"/>
                </a:cubicBezTo>
                <a:cubicBezTo>
                  <a:pt x="151" y="48"/>
                  <a:pt x="151" y="49"/>
                  <a:pt x="151" y="49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1" y="50"/>
                  <a:pt x="152" y="51"/>
                  <a:pt x="152" y="51"/>
                </a:cubicBezTo>
                <a:close/>
                <a:moveTo>
                  <a:pt x="151" y="123"/>
                </a:moveTo>
                <a:cubicBezTo>
                  <a:pt x="151" y="123"/>
                  <a:pt x="151" y="123"/>
                  <a:pt x="151" y="123"/>
                </a:cubicBezTo>
                <a:cubicBezTo>
                  <a:pt x="155" y="124"/>
                  <a:pt x="159" y="126"/>
                  <a:pt x="164" y="127"/>
                </a:cubicBezTo>
                <a:cubicBezTo>
                  <a:pt x="163" y="127"/>
                  <a:pt x="163" y="127"/>
                  <a:pt x="163" y="126"/>
                </a:cubicBezTo>
                <a:cubicBezTo>
                  <a:pt x="161" y="125"/>
                  <a:pt x="158" y="124"/>
                  <a:pt x="155" y="124"/>
                </a:cubicBezTo>
                <a:cubicBezTo>
                  <a:pt x="154" y="123"/>
                  <a:pt x="152" y="123"/>
                  <a:pt x="151" y="123"/>
                </a:cubicBezTo>
                <a:close/>
                <a:moveTo>
                  <a:pt x="56" y="83"/>
                </a:moveTo>
                <a:cubicBezTo>
                  <a:pt x="57" y="84"/>
                  <a:pt x="58" y="84"/>
                  <a:pt x="59" y="84"/>
                </a:cubicBezTo>
                <a:cubicBezTo>
                  <a:pt x="59" y="84"/>
                  <a:pt x="59" y="83"/>
                  <a:pt x="59" y="82"/>
                </a:cubicBezTo>
                <a:cubicBezTo>
                  <a:pt x="58" y="82"/>
                  <a:pt x="57" y="82"/>
                  <a:pt x="5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56" y="83"/>
                  <a:pt x="56" y="83"/>
                  <a:pt x="56" y="83"/>
                </a:cubicBezTo>
                <a:close/>
                <a:moveTo>
                  <a:pt x="156" y="157"/>
                </a:moveTo>
                <a:cubicBezTo>
                  <a:pt x="158" y="158"/>
                  <a:pt x="162" y="157"/>
                  <a:pt x="163" y="156"/>
                </a:cubicBezTo>
                <a:cubicBezTo>
                  <a:pt x="161" y="156"/>
                  <a:pt x="158" y="156"/>
                  <a:pt x="156" y="157"/>
                </a:cubicBezTo>
                <a:close/>
                <a:moveTo>
                  <a:pt x="35" y="259"/>
                </a:moveTo>
                <a:cubicBezTo>
                  <a:pt x="35" y="260"/>
                  <a:pt x="35" y="261"/>
                  <a:pt x="35" y="262"/>
                </a:cubicBezTo>
                <a:cubicBezTo>
                  <a:pt x="35" y="262"/>
                  <a:pt x="35" y="262"/>
                  <a:pt x="36" y="262"/>
                </a:cubicBezTo>
                <a:cubicBezTo>
                  <a:pt x="36" y="263"/>
                  <a:pt x="37" y="264"/>
                  <a:pt x="38" y="265"/>
                </a:cubicBezTo>
                <a:cubicBezTo>
                  <a:pt x="37" y="263"/>
                  <a:pt x="36" y="261"/>
                  <a:pt x="35" y="259"/>
                </a:cubicBezTo>
                <a:close/>
                <a:moveTo>
                  <a:pt x="63" y="70"/>
                </a:moveTo>
                <a:cubicBezTo>
                  <a:pt x="63" y="71"/>
                  <a:pt x="63" y="71"/>
                  <a:pt x="62" y="72"/>
                </a:cubicBezTo>
                <a:cubicBezTo>
                  <a:pt x="64" y="73"/>
                  <a:pt x="65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5" y="71"/>
                  <a:pt x="64" y="71"/>
                  <a:pt x="63" y="70"/>
                </a:cubicBezTo>
                <a:close/>
                <a:moveTo>
                  <a:pt x="66" y="166"/>
                </a:moveTo>
                <a:cubicBezTo>
                  <a:pt x="66" y="167"/>
                  <a:pt x="66" y="167"/>
                  <a:pt x="66" y="167"/>
                </a:cubicBezTo>
                <a:cubicBezTo>
                  <a:pt x="65" y="169"/>
                  <a:pt x="65" y="172"/>
                  <a:pt x="64" y="174"/>
                </a:cubicBezTo>
                <a:cubicBezTo>
                  <a:pt x="64" y="174"/>
                  <a:pt x="64" y="175"/>
                  <a:pt x="64" y="175"/>
                </a:cubicBezTo>
                <a:cubicBezTo>
                  <a:pt x="65" y="175"/>
                  <a:pt x="65" y="175"/>
                  <a:pt x="65" y="174"/>
                </a:cubicBezTo>
                <a:cubicBezTo>
                  <a:pt x="65" y="172"/>
                  <a:pt x="66" y="169"/>
                  <a:pt x="66" y="167"/>
                </a:cubicBezTo>
                <a:cubicBezTo>
                  <a:pt x="66" y="167"/>
                  <a:pt x="66" y="167"/>
                  <a:pt x="66" y="166"/>
                </a:cubicBezTo>
                <a:close/>
                <a:moveTo>
                  <a:pt x="160" y="174"/>
                </a:moveTo>
                <a:cubicBezTo>
                  <a:pt x="158" y="175"/>
                  <a:pt x="156" y="176"/>
                  <a:pt x="155" y="177"/>
                </a:cubicBezTo>
                <a:cubicBezTo>
                  <a:pt x="155" y="178"/>
                  <a:pt x="155" y="178"/>
                  <a:pt x="155" y="178"/>
                </a:cubicBezTo>
                <a:cubicBezTo>
                  <a:pt x="156" y="177"/>
                  <a:pt x="158" y="176"/>
                  <a:pt x="160" y="175"/>
                </a:cubicBezTo>
                <a:cubicBezTo>
                  <a:pt x="160" y="175"/>
                  <a:pt x="160" y="175"/>
                  <a:pt x="160" y="174"/>
                </a:cubicBezTo>
                <a:close/>
                <a:moveTo>
                  <a:pt x="169" y="150"/>
                </a:moveTo>
                <a:cubicBezTo>
                  <a:pt x="168" y="150"/>
                  <a:pt x="167" y="150"/>
                  <a:pt x="166" y="149"/>
                </a:cubicBezTo>
                <a:cubicBezTo>
                  <a:pt x="166" y="149"/>
                  <a:pt x="165" y="149"/>
                  <a:pt x="164" y="149"/>
                </a:cubicBezTo>
                <a:cubicBezTo>
                  <a:pt x="164" y="150"/>
                  <a:pt x="165" y="150"/>
                  <a:pt x="165" y="151"/>
                </a:cubicBezTo>
                <a:cubicBezTo>
                  <a:pt x="165" y="151"/>
                  <a:pt x="165" y="151"/>
                  <a:pt x="166" y="151"/>
                </a:cubicBezTo>
                <a:cubicBezTo>
                  <a:pt x="167" y="151"/>
                  <a:pt x="168" y="151"/>
                  <a:pt x="169" y="150"/>
                </a:cubicBezTo>
                <a:close/>
                <a:moveTo>
                  <a:pt x="156" y="65"/>
                </a:moveTo>
                <a:cubicBezTo>
                  <a:pt x="156" y="65"/>
                  <a:pt x="156" y="65"/>
                  <a:pt x="156" y="65"/>
                </a:cubicBezTo>
                <a:cubicBezTo>
                  <a:pt x="157" y="64"/>
                  <a:pt x="158" y="62"/>
                  <a:pt x="159" y="61"/>
                </a:cubicBezTo>
                <a:cubicBezTo>
                  <a:pt x="159" y="60"/>
                  <a:pt x="158" y="60"/>
                  <a:pt x="158" y="59"/>
                </a:cubicBezTo>
                <a:cubicBezTo>
                  <a:pt x="157" y="61"/>
                  <a:pt x="157" y="63"/>
                  <a:pt x="156" y="65"/>
                </a:cubicBezTo>
                <a:close/>
                <a:moveTo>
                  <a:pt x="43" y="139"/>
                </a:moveTo>
                <a:cubicBezTo>
                  <a:pt x="44" y="137"/>
                  <a:pt x="45" y="136"/>
                  <a:pt x="46" y="135"/>
                </a:cubicBezTo>
                <a:cubicBezTo>
                  <a:pt x="44" y="136"/>
                  <a:pt x="43" y="136"/>
                  <a:pt x="41" y="136"/>
                </a:cubicBezTo>
                <a:cubicBezTo>
                  <a:pt x="42" y="137"/>
                  <a:pt x="42" y="138"/>
                  <a:pt x="43" y="139"/>
                </a:cubicBezTo>
                <a:close/>
                <a:moveTo>
                  <a:pt x="64" y="69"/>
                </a:moveTo>
                <a:cubicBezTo>
                  <a:pt x="65" y="69"/>
                  <a:pt x="66" y="70"/>
                  <a:pt x="68" y="71"/>
                </a:cubicBezTo>
                <a:cubicBezTo>
                  <a:pt x="68" y="71"/>
                  <a:pt x="68" y="70"/>
                  <a:pt x="69" y="69"/>
                </a:cubicBezTo>
                <a:cubicBezTo>
                  <a:pt x="67" y="69"/>
                  <a:pt x="66" y="68"/>
                  <a:pt x="64" y="69"/>
                </a:cubicBezTo>
                <a:close/>
                <a:moveTo>
                  <a:pt x="61" y="102"/>
                </a:moveTo>
                <a:cubicBezTo>
                  <a:pt x="63" y="102"/>
                  <a:pt x="64" y="101"/>
                  <a:pt x="66" y="101"/>
                </a:cubicBezTo>
                <a:cubicBezTo>
                  <a:pt x="66" y="101"/>
                  <a:pt x="66" y="101"/>
                  <a:pt x="66" y="101"/>
                </a:cubicBezTo>
                <a:cubicBezTo>
                  <a:pt x="64" y="100"/>
                  <a:pt x="63" y="100"/>
                  <a:pt x="61" y="100"/>
                </a:cubicBezTo>
                <a:cubicBezTo>
                  <a:pt x="61" y="100"/>
                  <a:pt x="61" y="101"/>
                  <a:pt x="61" y="102"/>
                </a:cubicBezTo>
                <a:close/>
                <a:moveTo>
                  <a:pt x="92" y="249"/>
                </a:moveTo>
                <a:cubicBezTo>
                  <a:pt x="92" y="249"/>
                  <a:pt x="92" y="249"/>
                  <a:pt x="92" y="249"/>
                </a:cubicBezTo>
                <a:cubicBezTo>
                  <a:pt x="93" y="250"/>
                  <a:pt x="94" y="251"/>
                  <a:pt x="96" y="251"/>
                </a:cubicBezTo>
                <a:cubicBezTo>
                  <a:pt x="96" y="250"/>
                  <a:pt x="95" y="249"/>
                  <a:pt x="95" y="248"/>
                </a:cubicBezTo>
                <a:cubicBezTo>
                  <a:pt x="94" y="249"/>
                  <a:pt x="93" y="249"/>
                  <a:pt x="92" y="249"/>
                </a:cubicBezTo>
                <a:close/>
                <a:moveTo>
                  <a:pt x="127" y="187"/>
                </a:moveTo>
                <a:cubicBezTo>
                  <a:pt x="127" y="188"/>
                  <a:pt x="128" y="187"/>
                  <a:pt x="128" y="187"/>
                </a:cubicBezTo>
                <a:cubicBezTo>
                  <a:pt x="133" y="186"/>
                  <a:pt x="141" y="184"/>
                  <a:pt x="141" y="184"/>
                </a:cubicBezTo>
                <a:cubicBezTo>
                  <a:pt x="141" y="184"/>
                  <a:pt x="141" y="184"/>
                  <a:pt x="141" y="184"/>
                </a:cubicBezTo>
                <a:cubicBezTo>
                  <a:pt x="136" y="185"/>
                  <a:pt x="132" y="186"/>
                  <a:pt x="127" y="187"/>
                </a:cubicBezTo>
                <a:close/>
                <a:moveTo>
                  <a:pt x="143" y="140"/>
                </a:moveTo>
                <a:cubicBezTo>
                  <a:pt x="145" y="140"/>
                  <a:pt x="146" y="141"/>
                  <a:pt x="147" y="140"/>
                </a:cubicBezTo>
                <a:cubicBezTo>
                  <a:pt x="146" y="139"/>
                  <a:pt x="144" y="138"/>
                  <a:pt x="143" y="138"/>
                </a:cubicBezTo>
                <a:cubicBezTo>
                  <a:pt x="143" y="138"/>
                  <a:pt x="143" y="139"/>
                  <a:pt x="143" y="140"/>
                </a:cubicBezTo>
                <a:close/>
                <a:moveTo>
                  <a:pt x="133" y="72"/>
                </a:moveTo>
                <a:cubicBezTo>
                  <a:pt x="132" y="73"/>
                  <a:pt x="131" y="72"/>
                  <a:pt x="131" y="73"/>
                </a:cubicBezTo>
                <a:cubicBezTo>
                  <a:pt x="130" y="74"/>
                  <a:pt x="129" y="74"/>
                  <a:pt x="129" y="76"/>
                </a:cubicBezTo>
                <a:cubicBezTo>
                  <a:pt x="130" y="76"/>
                  <a:pt x="130" y="76"/>
                  <a:pt x="130" y="75"/>
                </a:cubicBezTo>
                <a:cubicBezTo>
                  <a:pt x="131" y="74"/>
                  <a:pt x="132" y="74"/>
                  <a:pt x="133" y="72"/>
                </a:cubicBezTo>
                <a:close/>
                <a:moveTo>
                  <a:pt x="67" y="130"/>
                </a:moveTo>
                <a:cubicBezTo>
                  <a:pt x="66" y="132"/>
                  <a:pt x="64" y="134"/>
                  <a:pt x="64" y="136"/>
                </a:cubicBezTo>
                <a:cubicBezTo>
                  <a:pt x="65" y="135"/>
                  <a:pt x="67" y="133"/>
                  <a:pt x="68" y="131"/>
                </a:cubicBezTo>
                <a:cubicBezTo>
                  <a:pt x="68" y="131"/>
                  <a:pt x="68" y="131"/>
                  <a:pt x="67" y="130"/>
                </a:cubicBezTo>
                <a:close/>
                <a:moveTo>
                  <a:pt x="113" y="166"/>
                </a:moveTo>
                <a:cubicBezTo>
                  <a:pt x="112" y="168"/>
                  <a:pt x="112" y="170"/>
                  <a:pt x="112" y="171"/>
                </a:cubicBezTo>
                <a:cubicBezTo>
                  <a:pt x="112" y="171"/>
                  <a:pt x="113" y="171"/>
                  <a:pt x="113" y="170"/>
                </a:cubicBezTo>
                <a:cubicBezTo>
                  <a:pt x="113" y="170"/>
                  <a:pt x="113" y="170"/>
                  <a:pt x="113" y="170"/>
                </a:cubicBezTo>
                <a:cubicBezTo>
                  <a:pt x="113" y="169"/>
                  <a:pt x="113" y="167"/>
                  <a:pt x="113" y="166"/>
                </a:cubicBezTo>
                <a:close/>
                <a:moveTo>
                  <a:pt x="173" y="260"/>
                </a:moveTo>
                <a:cubicBezTo>
                  <a:pt x="172" y="261"/>
                  <a:pt x="172" y="261"/>
                  <a:pt x="171" y="262"/>
                </a:cubicBezTo>
                <a:cubicBezTo>
                  <a:pt x="172" y="263"/>
                  <a:pt x="173" y="263"/>
                  <a:pt x="175" y="264"/>
                </a:cubicBezTo>
                <a:cubicBezTo>
                  <a:pt x="174" y="262"/>
                  <a:pt x="174" y="261"/>
                  <a:pt x="173" y="260"/>
                </a:cubicBezTo>
                <a:close/>
                <a:moveTo>
                  <a:pt x="130" y="120"/>
                </a:moveTo>
                <a:cubicBezTo>
                  <a:pt x="132" y="121"/>
                  <a:pt x="133" y="122"/>
                  <a:pt x="134" y="122"/>
                </a:cubicBezTo>
                <a:cubicBezTo>
                  <a:pt x="134" y="121"/>
                  <a:pt x="134" y="121"/>
                  <a:pt x="134" y="121"/>
                </a:cubicBezTo>
                <a:cubicBezTo>
                  <a:pt x="133" y="120"/>
                  <a:pt x="132" y="120"/>
                  <a:pt x="131" y="119"/>
                </a:cubicBezTo>
                <a:cubicBezTo>
                  <a:pt x="131" y="120"/>
                  <a:pt x="131" y="120"/>
                  <a:pt x="130" y="120"/>
                </a:cubicBezTo>
                <a:close/>
                <a:moveTo>
                  <a:pt x="52" y="65"/>
                </a:moveTo>
                <a:cubicBezTo>
                  <a:pt x="52" y="65"/>
                  <a:pt x="52" y="65"/>
                  <a:pt x="52" y="65"/>
                </a:cubicBezTo>
                <a:cubicBezTo>
                  <a:pt x="50" y="64"/>
                  <a:pt x="49" y="64"/>
                  <a:pt x="47" y="64"/>
                </a:cubicBezTo>
                <a:cubicBezTo>
                  <a:pt x="47" y="65"/>
                  <a:pt x="47" y="65"/>
                  <a:pt x="47" y="65"/>
                </a:cubicBezTo>
                <a:cubicBezTo>
                  <a:pt x="49" y="65"/>
                  <a:pt x="50" y="65"/>
                  <a:pt x="52" y="65"/>
                </a:cubicBezTo>
                <a:cubicBezTo>
                  <a:pt x="52" y="65"/>
                  <a:pt x="52" y="65"/>
                  <a:pt x="52" y="65"/>
                </a:cubicBezTo>
                <a:close/>
                <a:moveTo>
                  <a:pt x="125" y="188"/>
                </a:moveTo>
                <a:cubicBezTo>
                  <a:pt x="125" y="188"/>
                  <a:pt x="125" y="188"/>
                  <a:pt x="125" y="188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22" y="188"/>
                  <a:pt x="120" y="188"/>
                  <a:pt x="118" y="188"/>
                </a:cubicBezTo>
                <a:cubicBezTo>
                  <a:pt x="118" y="189"/>
                  <a:pt x="118" y="189"/>
                  <a:pt x="118" y="189"/>
                </a:cubicBezTo>
                <a:cubicBezTo>
                  <a:pt x="120" y="189"/>
                  <a:pt x="123" y="189"/>
                  <a:pt x="125" y="188"/>
                </a:cubicBezTo>
                <a:close/>
                <a:moveTo>
                  <a:pt x="99" y="257"/>
                </a:moveTo>
                <a:cubicBezTo>
                  <a:pt x="99" y="258"/>
                  <a:pt x="99" y="258"/>
                  <a:pt x="98" y="258"/>
                </a:cubicBezTo>
                <a:cubicBezTo>
                  <a:pt x="97" y="258"/>
                  <a:pt x="95" y="258"/>
                  <a:pt x="94" y="258"/>
                </a:cubicBezTo>
                <a:cubicBezTo>
                  <a:pt x="94" y="258"/>
                  <a:pt x="94" y="258"/>
                  <a:pt x="94" y="259"/>
                </a:cubicBezTo>
                <a:cubicBezTo>
                  <a:pt x="94" y="259"/>
                  <a:pt x="94" y="259"/>
                  <a:pt x="94" y="259"/>
                </a:cubicBezTo>
                <a:cubicBezTo>
                  <a:pt x="96" y="259"/>
                  <a:pt x="99" y="259"/>
                  <a:pt x="101" y="259"/>
                </a:cubicBezTo>
                <a:cubicBezTo>
                  <a:pt x="101" y="258"/>
                  <a:pt x="100" y="258"/>
                  <a:pt x="99" y="257"/>
                </a:cubicBezTo>
                <a:close/>
                <a:moveTo>
                  <a:pt x="60" y="172"/>
                </a:moveTo>
                <a:cubicBezTo>
                  <a:pt x="60" y="169"/>
                  <a:pt x="61" y="167"/>
                  <a:pt x="61" y="164"/>
                </a:cubicBezTo>
                <a:cubicBezTo>
                  <a:pt x="61" y="164"/>
                  <a:pt x="61" y="163"/>
                  <a:pt x="61" y="163"/>
                </a:cubicBezTo>
                <a:cubicBezTo>
                  <a:pt x="60" y="166"/>
                  <a:pt x="59" y="169"/>
                  <a:pt x="60" y="172"/>
                </a:cubicBezTo>
                <a:close/>
                <a:moveTo>
                  <a:pt x="74" y="153"/>
                </a:moveTo>
                <a:cubicBezTo>
                  <a:pt x="74" y="153"/>
                  <a:pt x="74" y="153"/>
                  <a:pt x="75" y="153"/>
                </a:cubicBezTo>
                <a:cubicBezTo>
                  <a:pt x="75" y="151"/>
                  <a:pt x="76" y="149"/>
                  <a:pt x="76" y="147"/>
                </a:cubicBezTo>
                <a:cubicBezTo>
                  <a:pt x="77" y="145"/>
                  <a:pt x="78" y="143"/>
                  <a:pt x="78" y="141"/>
                </a:cubicBezTo>
                <a:cubicBezTo>
                  <a:pt x="78" y="141"/>
                  <a:pt x="78" y="141"/>
                  <a:pt x="78" y="141"/>
                </a:cubicBezTo>
                <a:cubicBezTo>
                  <a:pt x="78" y="141"/>
                  <a:pt x="78" y="140"/>
                  <a:pt x="78" y="140"/>
                </a:cubicBezTo>
                <a:cubicBezTo>
                  <a:pt x="78" y="140"/>
                  <a:pt x="78" y="140"/>
                  <a:pt x="78" y="140"/>
                </a:cubicBezTo>
                <a:cubicBezTo>
                  <a:pt x="77" y="144"/>
                  <a:pt x="76" y="148"/>
                  <a:pt x="74" y="153"/>
                </a:cubicBezTo>
                <a:close/>
                <a:moveTo>
                  <a:pt x="110" y="196"/>
                </a:moveTo>
                <a:cubicBezTo>
                  <a:pt x="110" y="195"/>
                  <a:pt x="110" y="195"/>
                  <a:pt x="110" y="195"/>
                </a:cubicBezTo>
                <a:cubicBezTo>
                  <a:pt x="110" y="196"/>
                  <a:pt x="110" y="196"/>
                  <a:pt x="110" y="197"/>
                </a:cubicBezTo>
                <a:cubicBezTo>
                  <a:pt x="109" y="198"/>
                  <a:pt x="109" y="200"/>
                  <a:pt x="109" y="201"/>
                </a:cubicBezTo>
                <a:cubicBezTo>
                  <a:pt x="110" y="200"/>
                  <a:pt x="111" y="200"/>
                  <a:pt x="110" y="199"/>
                </a:cubicBezTo>
                <a:cubicBezTo>
                  <a:pt x="110" y="198"/>
                  <a:pt x="110" y="198"/>
                  <a:pt x="110" y="197"/>
                </a:cubicBezTo>
                <a:cubicBezTo>
                  <a:pt x="110" y="197"/>
                  <a:pt x="110" y="196"/>
                  <a:pt x="110" y="196"/>
                </a:cubicBezTo>
                <a:close/>
                <a:moveTo>
                  <a:pt x="86" y="60"/>
                </a:moveTo>
                <a:cubicBezTo>
                  <a:pt x="89" y="59"/>
                  <a:pt x="91" y="58"/>
                  <a:pt x="94" y="57"/>
                </a:cubicBezTo>
                <a:cubicBezTo>
                  <a:pt x="91" y="57"/>
                  <a:pt x="88" y="58"/>
                  <a:pt x="86" y="59"/>
                </a:cubicBezTo>
                <a:cubicBezTo>
                  <a:pt x="86" y="59"/>
                  <a:pt x="86" y="60"/>
                  <a:pt x="86" y="60"/>
                </a:cubicBezTo>
                <a:close/>
                <a:moveTo>
                  <a:pt x="70" y="241"/>
                </a:moveTo>
                <a:cubicBezTo>
                  <a:pt x="71" y="239"/>
                  <a:pt x="72" y="238"/>
                  <a:pt x="74" y="236"/>
                </a:cubicBezTo>
                <a:cubicBezTo>
                  <a:pt x="71" y="237"/>
                  <a:pt x="70" y="238"/>
                  <a:pt x="70" y="241"/>
                </a:cubicBezTo>
                <a:close/>
                <a:moveTo>
                  <a:pt x="76" y="170"/>
                </a:moveTo>
                <a:cubicBezTo>
                  <a:pt x="75" y="170"/>
                  <a:pt x="75" y="170"/>
                  <a:pt x="75" y="171"/>
                </a:cubicBezTo>
                <a:cubicBezTo>
                  <a:pt x="74" y="172"/>
                  <a:pt x="74" y="173"/>
                  <a:pt x="73" y="174"/>
                </a:cubicBezTo>
                <a:cubicBezTo>
                  <a:pt x="73" y="174"/>
                  <a:pt x="73" y="175"/>
                  <a:pt x="73" y="175"/>
                </a:cubicBezTo>
                <a:cubicBezTo>
                  <a:pt x="74" y="175"/>
                  <a:pt x="74" y="174"/>
                  <a:pt x="75" y="174"/>
                </a:cubicBezTo>
                <a:cubicBezTo>
                  <a:pt x="75" y="174"/>
                  <a:pt x="75" y="173"/>
                  <a:pt x="75" y="173"/>
                </a:cubicBezTo>
                <a:cubicBezTo>
                  <a:pt x="75" y="172"/>
                  <a:pt x="75" y="171"/>
                  <a:pt x="76" y="170"/>
                </a:cubicBezTo>
                <a:close/>
                <a:moveTo>
                  <a:pt x="86" y="153"/>
                </a:moveTo>
                <a:cubicBezTo>
                  <a:pt x="85" y="155"/>
                  <a:pt x="84" y="158"/>
                  <a:pt x="83" y="161"/>
                </a:cubicBezTo>
                <a:cubicBezTo>
                  <a:pt x="84" y="160"/>
                  <a:pt x="85" y="158"/>
                  <a:pt x="86" y="156"/>
                </a:cubicBezTo>
                <a:cubicBezTo>
                  <a:pt x="86" y="156"/>
                  <a:pt x="86" y="156"/>
                  <a:pt x="86" y="155"/>
                </a:cubicBezTo>
                <a:cubicBezTo>
                  <a:pt x="86" y="154"/>
                  <a:pt x="86" y="154"/>
                  <a:pt x="86" y="153"/>
                </a:cubicBezTo>
                <a:close/>
                <a:moveTo>
                  <a:pt x="121" y="242"/>
                </a:moveTo>
                <a:cubicBezTo>
                  <a:pt x="121" y="242"/>
                  <a:pt x="121" y="242"/>
                  <a:pt x="121" y="242"/>
                </a:cubicBezTo>
                <a:cubicBezTo>
                  <a:pt x="123" y="242"/>
                  <a:pt x="124" y="242"/>
                  <a:pt x="125" y="242"/>
                </a:cubicBezTo>
                <a:cubicBezTo>
                  <a:pt x="126" y="242"/>
                  <a:pt x="126" y="242"/>
                  <a:pt x="127" y="241"/>
                </a:cubicBezTo>
                <a:cubicBezTo>
                  <a:pt x="126" y="241"/>
                  <a:pt x="122" y="241"/>
                  <a:pt x="121" y="242"/>
                </a:cubicBezTo>
                <a:close/>
                <a:moveTo>
                  <a:pt x="43" y="279"/>
                </a:moveTo>
                <a:cubicBezTo>
                  <a:pt x="46" y="281"/>
                  <a:pt x="50" y="281"/>
                  <a:pt x="54" y="282"/>
                </a:cubicBezTo>
                <a:cubicBezTo>
                  <a:pt x="50" y="281"/>
                  <a:pt x="46" y="280"/>
                  <a:pt x="43" y="279"/>
                </a:cubicBezTo>
                <a:close/>
                <a:moveTo>
                  <a:pt x="45" y="77"/>
                </a:moveTo>
                <a:cubicBezTo>
                  <a:pt x="46" y="77"/>
                  <a:pt x="47" y="77"/>
                  <a:pt x="47" y="78"/>
                </a:cubicBezTo>
                <a:cubicBezTo>
                  <a:pt x="48" y="77"/>
                  <a:pt x="48" y="77"/>
                  <a:pt x="48" y="76"/>
                </a:cubicBezTo>
                <a:cubicBezTo>
                  <a:pt x="47" y="76"/>
                  <a:pt x="46" y="75"/>
                  <a:pt x="45" y="75"/>
                </a:cubicBezTo>
                <a:cubicBezTo>
                  <a:pt x="45" y="75"/>
                  <a:pt x="45" y="76"/>
                  <a:pt x="45" y="77"/>
                </a:cubicBezTo>
                <a:close/>
                <a:moveTo>
                  <a:pt x="181" y="272"/>
                </a:moveTo>
                <a:cubicBezTo>
                  <a:pt x="181" y="272"/>
                  <a:pt x="181" y="272"/>
                  <a:pt x="181" y="272"/>
                </a:cubicBezTo>
                <a:cubicBezTo>
                  <a:pt x="179" y="272"/>
                  <a:pt x="178" y="273"/>
                  <a:pt x="177" y="274"/>
                </a:cubicBezTo>
                <a:cubicBezTo>
                  <a:pt x="177" y="275"/>
                  <a:pt x="177" y="275"/>
                  <a:pt x="177" y="276"/>
                </a:cubicBezTo>
                <a:cubicBezTo>
                  <a:pt x="179" y="275"/>
                  <a:pt x="180" y="274"/>
                  <a:pt x="181" y="273"/>
                </a:cubicBezTo>
                <a:cubicBezTo>
                  <a:pt x="181" y="273"/>
                  <a:pt x="181" y="272"/>
                  <a:pt x="181" y="272"/>
                </a:cubicBezTo>
                <a:close/>
                <a:moveTo>
                  <a:pt x="51" y="78"/>
                </a:moveTo>
                <a:cubicBezTo>
                  <a:pt x="51" y="77"/>
                  <a:pt x="50" y="77"/>
                  <a:pt x="50" y="77"/>
                </a:cubicBezTo>
                <a:cubicBezTo>
                  <a:pt x="49" y="78"/>
                  <a:pt x="49" y="78"/>
                  <a:pt x="49" y="79"/>
                </a:cubicBezTo>
                <a:cubicBezTo>
                  <a:pt x="50" y="80"/>
                  <a:pt x="50" y="80"/>
                  <a:pt x="51" y="79"/>
                </a:cubicBezTo>
                <a:cubicBezTo>
                  <a:pt x="51" y="79"/>
                  <a:pt x="51" y="78"/>
                  <a:pt x="51" y="78"/>
                </a:cubicBezTo>
                <a:close/>
                <a:moveTo>
                  <a:pt x="145" y="127"/>
                </a:moveTo>
                <a:cubicBezTo>
                  <a:pt x="147" y="127"/>
                  <a:pt x="148" y="128"/>
                  <a:pt x="149" y="128"/>
                </a:cubicBezTo>
                <a:cubicBezTo>
                  <a:pt x="150" y="128"/>
                  <a:pt x="150" y="127"/>
                  <a:pt x="149" y="127"/>
                </a:cubicBezTo>
                <a:cubicBezTo>
                  <a:pt x="148" y="127"/>
                  <a:pt x="147" y="126"/>
                  <a:pt x="146" y="126"/>
                </a:cubicBezTo>
                <a:cubicBezTo>
                  <a:pt x="145" y="126"/>
                  <a:pt x="145" y="126"/>
                  <a:pt x="145" y="127"/>
                </a:cubicBezTo>
                <a:close/>
                <a:moveTo>
                  <a:pt x="138" y="154"/>
                </a:moveTo>
                <a:cubicBezTo>
                  <a:pt x="138" y="154"/>
                  <a:pt x="138" y="154"/>
                  <a:pt x="138" y="154"/>
                </a:cubicBezTo>
                <a:cubicBezTo>
                  <a:pt x="135" y="152"/>
                  <a:pt x="133" y="149"/>
                  <a:pt x="131" y="147"/>
                </a:cubicBezTo>
                <a:cubicBezTo>
                  <a:pt x="131" y="146"/>
                  <a:pt x="131" y="146"/>
                  <a:pt x="130" y="146"/>
                </a:cubicBezTo>
                <a:cubicBezTo>
                  <a:pt x="130" y="146"/>
                  <a:pt x="130" y="146"/>
                  <a:pt x="130" y="146"/>
                </a:cubicBezTo>
                <a:cubicBezTo>
                  <a:pt x="132" y="149"/>
                  <a:pt x="135" y="152"/>
                  <a:pt x="138" y="154"/>
                </a:cubicBezTo>
                <a:close/>
                <a:moveTo>
                  <a:pt x="71" y="67"/>
                </a:moveTo>
                <a:cubicBezTo>
                  <a:pt x="69" y="66"/>
                  <a:pt x="65" y="65"/>
                  <a:pt x="65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67" y="67"/>
                  <a:pt x="68" y="67"/>
                  <a:pt x="70" y="68"/>
                </a:cubicBezTo>
                <a:cubicBezTo>
                  <a:pt x="70" y="68"/>
                  <a:pt x="70" y="68"/>
                  <a:pt x="71" y="67"/>
                </a:cubicBezTo>
                <a:close/>
                <a:moveTo>
                  <a:pt x="153" y="129"/>
                </a:moveTo>
                <a:cubicBezTo>
                  <a:pt x="153" y="129"/>
                  <a:pt x="153" y="129"/>
                  <a:pt x="153" y="129"/>
                </a:cubicBezTo>
                <a:cubicBezTo>
                  <a:pt x="153" y="129"/>
                  <a:pt x="153" y="129"/>
                  <a:pt x="153" y="129"/>
                </a:cubicBezTo>
                <a:cubicBezTo>
                  <a:pt x="153" y="129"/>
                  <a:pt x="153" y="129"/>
                  <a:pt x="153" y="129"/>
                </a:cubicBezTo>
                <a:cubicBezTo>
                  <a:pt x="156" y="130"/>
                  <a:pt x="158" y="132"/>
                  <a:pt x="161" y="133"/>
                </a:cubicBezTo>
                <a:cubicBezTo>
                  <a:pt x="161" y="133"/>
                  <a:pt x="161" y="133"/>
                  <a:pt x="161" y="132"/>
                </a:cubicBezTo>
                <a:cubicBezTo>
                  <a:pt x="159" y="131"/>
                  <a:pt x="156" y="130"/>
                  <a:pt x="153" y="129"/>
                </a:cubicBezTo>
                <a:close/>
                <a:moveTo>
                  <a:pt x="150" y="29"/>
                </a:moveTo>
                <a:cubicBezTo>
                  <a:pt x="151" y="28"/>
                  <a:pt x="151" y="28"/>
                  <a:pt x="150" y="27"/>
                </a:cubicBezTo>
                <a:cubicBezTo>
                  <a:pt x="150" y="26"/>
                  <a:pt x="149" y="25"/>
                  <a:pt x="148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26"/>
                  <a:pt x="149" y="28"/>
                  <a:pt x="150" y="29"/>
                </a:cubicBezTo>
                <a:close/>
                <a:moveTo>
                  <a:pt x="157" y="160"/>
                </a:moveTo>
                <a:cubicBezTo>
                  <a:pt x="157" y="161"/>
                  <a:pt x="157" y="161"/>
                  <a:pt x="157" y="161"/>
                </a:cubicBezTo>
                <a:cubicBezTo>
                  <a:pt x="158" y="161"/>
                  <a:pt x="160" y="162"/>
                  <a:pt x="161" y="162"/>
                </a:cubicBezTo>
                <a:cubicBezTo>
                  <a:pt x="161" y="162"/>
                  <a:pt x="161" y="162"/>
                  <a:pt x="162" y="162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60" y="161"/>
                  <a:pt x="159" y="160"/>
                  <a:pt x="157" y="160"/>
                </a:cubicBezTo>
                <a:close/>
                <a:moveTo>
                  <a:pt x="63" y="180"/>
                </a:moveTo>
                <a:cubicBezTo>
                  <a:pt x="64" y="179"/>
                  <a:pt x="64" y="179"/>
                  <a:pt x="64" y="178"/>
                </a:cubicBezTo>
                <a:cubicBezTo>
                  <a:pt x="62" y="178"/>
                  <a:pt x="62" y="176"/>
                  <a:pt x="62" y="175"/>
                </a:cubicBezTo>
                <a:cubicBezTo>
                  <a:pt x="62" y="176"/>
                  <a:pt x="62" y="176"/>
                  <a:pt x="62" y="177"/>
                </a:cubicBezTo>
                <a:cubicBezTo>
                  <a:pt x="62" y="178"/>
                  <a:pt x="62" y="178"/>
                  <a:pt x="62" y="179"/>
                </a:cubicBezTo>
                <a:cubicBezTo>
                  <a:pt x="62" y="179"/>
                  <a:pt x="63" y="179"/>
                  <a:pt x="63" y="180"/>
                </a:cubicBezTo>
                <a:close/>
                <a:moveTo>
                  <a:pt x="108" y="235"/>
                </a:moveTo>
                <a:cubicBezTo>
                  <a:pt x="108" y="235"/>
                  <a:pt x="108" y="235"/>
                  <a:pt x="108" y="235"/>
                </a:cubicBezTo>
                <a:cubicBezTo>
                  <a:pt x="112" y="235"/>
                  <a:pt x="116" y="235"/>
                  <a:pt x="120" y="234"/>
                </a:cubicBezTo>
                <a:cubicBezTo>
                  <a:pt x="116" y="234"/>
                  <a:pt x="113" y="234"/>
                  <a:pt x="109" y="234"/>
                </a:cubicBezTo>
                <a:cubicBezTo>
                  <a:pt x="108" y="235"/>
                  <a:pt x="108" y="235"/>
                  <a:pt x="108" y="235"/>
                </a:cubicBezTo>
                <a:close/>
                <a:moveTo>
                  <a:pt x="120" y="48"/>
                </a:moveTo>
                <a:cubicBezTo>
                  <a:pt x="120" y="48"/>
                  <a:pt x="120" y="48"/>
                  <a:pt x="120" y="48"/>
                </a:cubicBezTo>
                <a:cubicBezTo>
                  <a:pt x="121" y="47"/>
                  <a:pt x="121" y="46"/>
                  <a:pt x="122" y="44"/>
                </a:cubicBezTo>
                <a:cubicBezTo>
                  <a:pt x="121" y="44"/>
                  <a:pt x="121" y="44"/>
                  <a:pt x="120" y="44"/>
                </a:cubicBezTo>
                <a:cubicBezTo>
                  <a:pt x="120" y="45"/>
                  <a:pt x="120" y="47"/>
                  <a:pt x="120" y="48"/>
                </a:cubicBezTo>
                <a:close/>
                <a:moveTo>
                  <a:pt x="169" y="153"/>
                </a:moveTo>
                <a:cubicBezTo>
                  <a:pt x="169" y="153"/>
                  <a:pt x="169" y="153"/>
                  <a:pt x="169" y="153"/>
                </a:cubicBezTo>
                <a:cubicBezTo>
                  <a:pt x="168" y="153"/>
                  <a:pt x="167" y="154"/>
                  <a:pt x="166" y="154"/>
                </a:cubicBezTo>
                <a:cubicBezTo>
                  <a:pt x="166" y="154"/>
                  <a:pt x="166" y="154"/>
                  <a:pt x="166" y="155"/>
                </a:cubicBezTo>
                <a:cubicBezTo>
                  <a:pt x="166" y="155"/>
                  <a:pt x="167" y="155"/>
                  <a:pt x="167" y="155"/>
                </a:cubicBezTo>
                <a:cubicBezTo>
                  <a:pt x="168" y="155"/>
                  <a:pt x="168" y="155"/>
                  <a:pt x="168" y="155"/>
                </a:cubicBezTo>
                <a:cubicBezTo>
                  <a:pt x="168" y="154"/>
                  <a:pt x="169" y="154"/>
                  <a:pt x="169" y="153"/>
                </a:cubicBezTo>
                <a:close/>
                <a:moveTo>
                  <a:pt x="163" y="172"/>
                </a:moveTo>
                <a:cubicBezTo>
                  <a:pt x="162" y="172"/>
                  <a:pt x="162" y="173"/>
                  <a:pt x="161" y="173"/>
                </a:cubicBezTo>
                <a:cubicBezTo>
                  <a:pt x="161" y="173"/>
                  <a:pt x="161" y="174"/>
                  <a:pt x="161" y="174"/>
                </a:cubicBezTo>
                <a:cubicBezTo>
                  <a:pt x="162" y="174"/>
                  <a:pt x="163" y="173"/>
                  <a:pt x="164" y="173"/>
                </a:cubicBezTo>
                <a:cubicBezTo>
                  <a:pt x="164" y="172"/>
                  <a:pt x="163" y="172"/>
                  <a:pt x="163" y="172"/>
                </a:cubicBezTo>
                <a:close/>
                <a:moveTo>
                  <a:pt x="79" y="83"/>
                </a:moveTo>
                <a:cubicBezTo>
                  <a:pt x="79" y="83"/>
                  <a:pt x="79" y="83"/>
                  <a:pt x="79" y="83"/>
                </a:cubicBezTo>
                <a:cubicBezTo>
                  <a:pt x="78" y="82"/>
                  <a:pt x="78" y="80"/>
                  <a:pt x="77" y="80"/>
                </a:cubicBezTo>
                <a:cubicBezTo>
                  <a:pt x="77" y="81"/>
                  <a:pt x="76" y="81"/>
                  <a:pt x="76" y="82"/>
                </a:cubicBezTo>
                <a:cubicBezTo>
                  <a:pt x="77" y="82"/>
                  <a:pt x="78" y="83"/>
                  <a:pt x="79" y="83"/>
                </a:cubicBezTo>
                <a:close/>
                <a:moveTo>
                  <a:pt x="71" y="9"/>
                </a:moveTo>
                <a:cubicBezTo>
                  <a:pt x="74" y="8"/>
                  <a:pt x="76" y="7"/>
                  <a:pt x="78" y="7"/>
                </a:cubicBezTo>
                <a:cubicBezTo>
                  <a:pt x="78" y="7"/>
                  <a:pt x="78" y="6"/>
                  <a:pt x="78" y="6"/>
                </a:cubicBezTo>
                <a:cubicBezTo>
                  <a:pt x="76" y="7"/>
                  <a:pt x="74" y="7"/>
                  <a:pt x="72" y="7"/>
                </a:cubicBezTo>
                <a:cubicBezTo>
                  <a:pt x="72" y="8"/>
                  <a:pt x="72" y="8"/>
                  <a:pt x="71" y="9"/>
                </a:cubicBezTo>
                <a:close/>
                <a:moveTo>
                  <a:pt x="179" y="148"/>
                </a:moveTo>
                <a:cubicBezTo>
                  <a:pt x="178" y="148"/>
                  <a:pt x="177" y="149"/>
                  <a:pt x="176" y="149"/>
                </a:cubicBezTo>
                <a:cubicBezTo>
                  <a:pt x="177" y="150"/>
                  <a:pt x="177" y="151"/>
                  <a:pt x="177" y="151"/>
                </a:cubicBezTo>
                <a:cubicBezTo>
                  <a:pt x="177" y="151"/>
                  <a:pt x="177" y="151"/>
                  <a:pt x="177" y="152"/>
                </a:cubicBezTo>
                <a:cubicBezTo>
                  <a:pt x="177" y="151"/>
                  <a:pt x="179" y="149"/>
                  <a:pt x="179" y="148"/>
                </a:cubicBezTo>
                <a:close/>
                <a:moveTo>
                  <a:pt x="151" y="52"/>
                </a:moveTo>
                <a:cubicBezTo>
                  <a:pt x="151" y="53"/>
                  <a:pt x="151" y="53"/>
                  <a:pt x="151" y="53"/>
                </a:cubicBezTo>
                <a:cubicBezTo>
                  <a:pt x="151" y="54"/>
                  <a:pt x="151" y="55"/>
                  <a:pt x="151" y="56"/>
                </a:cubicBezTo>
                <a:cubicBezTo>
                  <a:pt x="152" y="55"/>
                  <a:pt x="152" y="55"/>
                  <a:pt x="153" y="55"/>
                </a:cubicBezTo>
                <a:cubicBezTo>
                  <a:pt x="153" y="54"/>
                  <a:pt x="152" y="53"/>
                  <a:pt x="151" y="52"/>
                </a:cubicBezTo>
                <a:close/>
                <a:moveTo>
                  <a:pt x="160" y="148"/>
                </a:moveTo>
                <a:cubicBezTo>
                  <a:pt x="160" y="148"/>
                  <a:pt x="160" y="148"/>
                  <a:pt x="159" y="147"/>
                </a:cubicBezTo>
                <a:cubicBezTo>
                  <a:pt x="159" y="147"/>
                  <a:pt x="158" y="147"/>
                  <a:pt x="158" y="146"/>
                </a:cubicBezTo>
                <a:cubicBezTo>
                  <a:pt x="158" y="146"/>
                  <a:pt x="158" y="146"/>
                  <a:pt x="158" y="146"/>
                </a:cubicBezTo>
                <a:cubicBezTo>
                  <a:pt x="157" y="146"/>
                  <a:pt x="157" y="146"/>
                  <a:pt x="157" y="147"/>
                </a:cubicBezTo>
                <a:cubicBezTo>
                  <a:pt x="157" y="147"/>
                  <a:pt x="157" y="147"/>
                  <a:pt x="157" y="147"/>
                </a:cubicBezTo>
                <a:cubicBezTo>
                  <a:pt x="158" y="148"/>
                  <a:pt x="158" y="148"/>
                  <a:pt x="158" y="148"/>
                </a:cubicBezTo>
                <a:cubicBezTo>
                  <a:pt x="159" y="149"/>
                  <a:pt x="159" y="149"/>
                  <a:pt x="160" y="148"/>
                </a:cubicBezTo>
                <a:close/>
                <a:moveTo>
                  <a:pt x="134" y="242"/>
                </a:moveTo>
                <a:cubicBezTo>
                  <a:pt x="134" y="242"/>
                  <a:pt x="134" y="242"/>
                  <a:pt x="134" y="242"/>
                </a:cubicBezTo>
                <a:cubicBezTo>
                  <a:pt x="133" y="242"/>
                  <a:pt x="131" y="241"/>
                  <a:pt x="129" y="241"/>
                </a:cubicBezTo>
                <a:cubicBezTo>
                  <a:pt x="129" y="241"/>
                  <a:pt x="129" y="242"/>
                  <a:pt x="129" y="242"/>
                </a:cubicBezTo>
                <a:cubicBezTo>
                  <a:pt x="131" y="242"/>
                  <a:pt x="132" y="242"/>
                  <a:pt x="134" y="242"/>
                </a:cubicBezTo>
                <a:close/>
                <a:moveTo>
                  <a:pt x="92" y="8"/>
                </a:moveTo>
                <a:cubicBezTo>
                  <a:pt x="92" y="8"/>
                  <a:pt x="92" y="8"/>
                  <a:pt x="92" y="8"/>
                </a:cubicBezTo>
                <a:cubicBezTo>
                  <a:pt x="91" y="8"/>
                  <a:pt x="90" y="9"/>
                  <a:pt x="89" y="9"/>
                </a:cubicBezTo>
                <a:cubicBezTo>
                  <a:pt x="90" y="9"/>
                  <a:pt x="90" y="10"/>
                  <a:pt x="91" y="10"/>
                </a:cubicBezTo>
                <a:cubicBezTo>
                  <a:pt x="91" y="10"/>
                  <a:pt x="92" y="9"/>
                  <a:pt x="92" y="8"/>
                </a:cubicBezTo>
                <a:close/>
                <a:moveTo>
                  <a:pt x="136" y="64"/>
                </a:moveTo>
                <a:cubicBezTo>
                  <a:pt x="135" y="65"/>
                  <a:pt x="134" y="66"/>
                  <a:pt x="133" y="66"/>
                </a:cubicBezTo>
                <a:cubicBezTo>
                  <a:pt x="134" y="67"/>
                  <a:pt x="134" y="67"/>
                  <a:pt x="135" y="68"/>
                </a:cubicBezTo>
                <a:cubicBezTo>
                  <a:pt x="135" y="67"/>
                  <a:pt x="136" y="66"/>
                  <a:pt x="136" y="64"/>
                </a:cubicBezTo>
                <a:close/>
                <a:moveTo>
                  <a:pt x="61" y="141"/>
                </a:moveTo>
                <a:cubicBezTo>
                  <a:pt x="60" y="142"/>
                  <a:pt x="57" y="148"/>
                  <a:pt x="57" y="149"/>
                </a:cubicBezTo>
                <a:cubicBezTo>
                  <a:pt x="58" y="147"/>
                  <a:pt x="59" y="144"/>
                  <a:pt x="60" y="142"/>
                </a:cubicBezTo>
                <a:cubicBezTo>
                  <a:pt x="61" y="142"/>
                  <a:pt x="61" y="141"/>
                  <a:pt x="61" y="141"/>
                </a:cubicBezTo>
                <a:close/>
                <a:moveTo>
                  <a:pt x="175" y="158"/>
                </a:moveTo>
                <a:cubicBezTo>
                  <a:pt x="175" y="158"/>
                  <a:pt x="175" y="158"/>
                  <a:pt x="175" y="158"/>
                </a:cubicBezTo>
                <a:cubicBezTo>
                  <a:pt x="176" y="158"/>
                  <a:pt x="177" y="157"/>
                  <a:pt x="177" y="156"/>
                </a:cubicBezTo>
                <a:cubicBezTo>
                  <a:pt x="178" y="156"/>
                  <a:pt x="178" y="155"/>
                  <a:pt x="179" y="154"/>
                </a:cubicBezTo>
                <a:cubicBezTo>
                  <a:pt x="179" y="154"/>
                  <a:pt x="179" y="154"/>
                  <a:pt x="178" y="154"/>
                </a:cubicBezTo>
                <a:cubicBezTo>
                  <a:pt x="177" y="155"/>
                  <a:pt x="176" y="157"/>
                  <a:pt x="175" y="158"/>
                </a:cubicBezTo>
                <a:close/>
                <a:moveTo>
                  <a:pt x="75" y="176"/>
                </a:moveTo>
                <a:cubicBezTo>
                  <a:pt x="74" y="176"/>
                  <a:pt x="73" y="177"/>
                  <a:pt x="72" y="178"/>
                </a:cubicBezTo>
                <a:cubicBezTo>
                  <a:pt x="72" y="178"/>
                  <a:pt x="71" y="178"/>
                  <a:pt x="71" y="178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3" y="178"/>
                  <a:pt x="74" y="177"/>
                  <a:pt x="76" y="177"/>
                </a:cubicBezTo>
                <a:cubicBezTo>
                  <a:pt x="77" y="177"/>
                  <a:pt x="77" y="176"/>
                  <a:pt x="77" y="176"/>
                </a:cubicBezTo>
                <a:cubicBezTo>
                  <a:pt x="76" y="176"/>
                  <a:pt x="76" y="176"/>
                  <a:pt x="75" y="176"/>
                </a:cubicBezTo>
                <a:close/>
                <a:moveTo>
                  <a:pt x="137" y="75"/>
                </a:moveTo>
                <a:cubicBezTo>
                  <a:pt x="137" y="74"/>
                  <a:pt x="137" y="74"/>
                  <a:pt x="137" y="74"/>
                </a:cubicBezTo>
                <a:cubicBezTo>
                  <a:pt x="136" y="75"/>
                  <a:pt x="136" y="76"/>
                  <a:pt x="135" y="77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35" y="78"/>
                  <a:pt x="135" y="78"/>
                  <a:pt x="135" y="79"/>
                </a:cubicBezTo>
                <a:cubicBezTo>
                  <a:pt x="135" y="79"/>
                  <a:pt x="136" y="78"/>
                  <a:pt x="136" y="78"/>
                </a:cubicBezTo>
                <a:cubicBezTo>
                  <a:pt x="136" y="77"/>
                  <a:pt x="137" y="76"/>
                  <a:pt x="137" y="75"/>
                </a:cubicBezTo>
                <a:close/>
                <a:moveTo>
                  <a:pt x="180" y="138"/>
                </a:moveTo>
                <a:cubicBezTo>
                  <a:pt x="179" y="138"/>
                  <a:pt x="178" y="139"/>
                  <a:pt x="177" y="139"/>
                </a:cubicBezTo>
                <a:cubicBezTo>
                  <a:pt x="177" y="139"/>
                  <a:pt x="177" y="140"/>
                  <a:pt x="177" y="140"/>
                </a:cubicBezTo>
                <a:cubicBezTo>
                  <a:pt x="178" y="140"/>
                  <a:pt x="179" y="139"/>
                  <a:pt x="180" y="138"/>
                </a:cubicBezTo>
                <a:cubicBezTo>
                  <a:pt x="180" y="138"/>
                  <a:pt x="180" y="138"/>
                  <a:pt x="180" y="138"/>
                </a:cubicBezTo>
                <a:close/>
                <a:moveTo>
                  <a:pt x="73" y="46"/>
                </a:moveTo>
                <a:cubicBezTo>
                  <a:pt x="73" y="46"/>
                  <a:pt x="72" y="46"/>
                  <a:pt x="72" y="47"/>
                </a:cubicBezTo>
                <a:cubicBezTo>
                  <a:pt x="73" y="47"/>
                  <a:pt x="74" y="48"/>
                  <a:pt x="74" y="49"/>
                </a:cubicBezTo>
                <a:cubicBezTo>
                  <a:pt x="74" y="49"/>
                  <a:pt x="74" y="49"/>
                  <a:pt x="75" y="49"/>
                </a:cubicBezTo>
                <a:cubicBezTo>
                  <a:pt x="74" y="48"/>
                  <a:pt x="74" y="47"/>
                  <a:pt x="73" y="46"/>
                </a:cubicBezTo>
                <a:close/>
                <a:moveTo>
                  <a:pt x="62" y="155"/>
                </a:moveTo>
                <a:cubicBezTo>
                  <a:pt x="62" y="155"/>
                  <a:pt x="62" y="155"/>
                  <a:pt x="62" y="155"/>
                </a:cubicBezTo>
                <a:cubicBezTo>
                  <a:pt x="63" y="154"/>
                  <a:pt x="64" y="153"/>
                  <a:pt x="64" y="152"/>
                </a:cubicBezTo>
                <a:cubicBezTo>
                  <a:pt x="64" y="152"/>
                  <a:pt x="64" y="152"/>
                  <a:pt x="63" y="151"/>
                </a:cubicBezTo>
                <a:cubicBezTo>
                  <a:pt x="63" y="153"/>
                  <a:pt x="62" y="154"/>
                  <a:pt x="62" y="155"/>
                </a:cubicBezTo>
                <a:close/>
                <a:moveTo>
                  <a:pt x="50" y="70"/>
                </a:moveTo>
                <a:cubicBezTo>
                  <a:pt x="51" y="69"/>
                  <a:pt x="51" y="68"/>
                  <a:pt x="51" y="68"/>
                </a:cubicBezTo>
                <a:cubicBezTo>
                  <a:pt x="50" y="68"/>
                  <a:pt x="49" y="68"/>
                  <a:pt x="49" y="68"/>
                </a:cubicBezTo>
                <a:cubicBezTo>
                  <a:pt x="49" y="68"/>
                  <a:pt x="48" y="69"/>
                  <a:pt x="48" y="69"/>
                </a:cubicBezTo>
                <a:cubicBezTo>
                  <a:pt x="49" y="69"/>
                  <a:pt x="50" y="69"/>
                  <a:pt x="50" y="70"/>
                </a:cubicBezTo>
                <a:close/>
                <a:moveTo>
                  <a:pt x="63" y="187"/>
                </a:moveTo>
                <a:cubicBezTo>
                  <a:pt x="63" y="186"/>
                  <a:pt x="64" y="186"/>
                  <a:pt x="64" y="185"/>
                </a:cubicBezTo>
                <a:cubicBezTo>
                  <a:pt x="64" y="185"/>
                  <a:pt x="64" y="185"/>
                  <a:pt x="64" y="184"/>
                </a:cubicBezTo>
                <a:cubicBezTo>
                  <a:pt x="64" y="184"/>
                  <a:pt x="64" y="184"/>
                  <a:pt x="63" y="185"/>
                </a:cubicBezTo>
                <a:cubicBezTo>
                  <a:pt x="63" y="185"/>
                  <a:pt x="62" y="185"/>
                  <a:pt x="62" y="185"/>
                </a:cubicBezTo>
                <a:cubicBezTo>
                  <a:pt x="62" y="186"/>
                  <a:pt x="63" y="187"/>
                  <a:pt x="63" y="187"/>
                </a:cubicBezTo>
                <a:close/>
                <a:moveTo>
                  <a:pt x="81" y="172"/>
                </a:moveTo>
                <a:cubicBezTo>
                  <a:pt x="81" y="171"/>
                  <a:pt x="81" y="171"/>
                  <a:pt x="81" y="171"/>
                </a:cubicBezTo>
                <a:cubicBezTo>
                  <a:pt x="81" y="171"/>
                  <a:pt x="81" y="172"/>
                  <a:pt x="80" y="172"/>
                </a:cubicBezTo>
                <a:cubicBezTo>
                  <a:pt x="80" y="173"/>
                  <a:pt x="79" y="174"/>
                  <a:pt x="79" y="176"/>
                </a:cubicBezTo>
                <a:cubicBezTo>
                  <a:pt x="80" y="175"/>
                  <a:pt x="81" y="173"/>
                  <a:pt x="81" y="172"/>
                </a:cubicBezTo>
                <a:close/>
                <a:moveTo>
                  <a:pt x="27" y="75"/>
                </a:moveTo>
                <a:cubicBezTo>
                  <a:pt x="26" y="75"/>
                  <a:pt x="26" y="76"/>
                  <a:pt x="26" y="76"/>
                </a:cubicBezTo>
                <a:cubicBezTo>
                  <a:pt x="26" y="77"/>
                  <a:pt x="26" y="77"/>
                  <a:pt x="26" y="77"/>
                </a:cubicBezTo>
                <a:cubicBezTo>
                  <a:pt x="27" y="77"/>
                  <a:pt x="28" y="77"/>
                  <a:pt x="28" y="77"/>
                </a:cubicBezTo>
                <a:cubicBezTo>
                  <a:pt x="28" y="75"/>
                  <a:pt x="28" y="75"/>
                  <a:pt x="27" y="75"/>
                </a:cubicBezTo>
                <a:close/>
                <a:moveTo>
                  <a:pt x="146" y="164"/>
                </a:moveTo>
                <a:cubicBezTo>
                  <a:pt x="148" y="165"/>
                  <a:pt x="152" y="166"/>
                  <a:pt x="152" y="166"/>
                </a:cubicBezTo>
                <a:cubicBezTo>
                  <a:pt x="153" y="166"/>
                  <a:pt x="152" y="166"/>
                  <a:pt x="152" y="165"/>
                </a:cubicBezTo>
                <a:cubicBezTo>
                  <a:pt x="151" y="165"/>
                  <a:pt x="150" y="165"/>
                  <a:pt x="149" y="165"/>
                </a:cubicBezTo>
                <a:cubicBezTo>
                  <a:pt x="148" y="165"/>
                  <a:pt x="147" y="164"/>
                  <a:pt x="146" y="164"/>
                </a:cubicBezTo>
                <a:close/>
                <a:moveTo>
                  <a:pt x="81" y="254"/>
                </a:moveTo>
                <a:cubicBezTo>
                  <a:pt x="81" y="253"/>
                  <a:pt x="82" y="253"/>
                  <a:pt x="82" y="253"/>
                </a:cubicBezTo>
                <a:cubicBezTo>
                  <a:pt x="81" y="253"/>
                  <a:pt x="81" y="253"/>
                  <a:pt x="81" y="253"/>
                </a:cubicBezTo>
                <a:cubicBezTo>
                  <a:pt x="80" y="252"/>
                  <a:pt x="80" y="252"/>
                  <a:pt x="79" y="251"/>
                </a:cubicBezTo>
                <a:cubicBezTo>
                  <a:pt x="79" y="251"/>
                  <a:pt x="78" y="251"/>
                  <a:pt x="78" y="251"/>
                </a:cubicBezTo>
                <a:cubicBezTo>
                  <a:pt x="79" y="252"/>
                  <a:pt x="80" y="253"/>
                  <a:pt x="81" y="254"/>
                </a:cubicBezTo>
                <a:close/>
                <a:moveTo>
                  <a:pt x="74" y="126"/>
                </a:moveTo>
                <a:cubicBezTo>
                  <a:pt x="74" y="126"/>
                  <a:pt x="74" y="125"/>
                  <a:pt x="74" y="125"/>
                </a:cubicBezTo>
                <a:cubicBezTo>
                  <a:pt x="74" y="125"/>
                  <a:pt x="73" y="126"/>
                  <a:pt x="73" y="126"/>
                </a:cubicBezTo>
                <a:cubicBezTo>
                  <a:pt x="72" y="126"/>
                  <a:pt x="71" y="127"/>
                  <a:pt x="70" y="128"/>
                </a:cubicBezTo>
                <a:cubicBezTo>
                  <a:pt x="70" y="128"/>
                  <a:pt x="70" y="128"/>
                  <a:pt x="70" y="128"/>
                </a:cubicBezTo>
                <a:cubicBezTo>
                  <a:pt x="72" y="128"/>
                  <a:pt x="73" y="127"/>
                  <a:pt x="74" y="126"/>
                </a:cubicBezTo>
                <a:close/>
                <a:moveTo>
                  <a:pt x="54" y="76"/>
                </a:moveTo>
                <a:cubicBezTo>
                  <a:pt x="55" y="76"/>
                  <a:pt x="56" y="76"/>
                  <a:pt x="56" y="77"/>
                </a:cubicBezTo>
                <a:cubicBezTo>
                  <a:pt x="57" y="77"/>
                  <a:pt x="57" y="76"/>
                  <a:pt x="57" y="76"/>
                </a:cubicBezTo>
                <a:cubicBezTo>
                  <a:pt x="56" y="76"/>
                  <a:pt x="55" y="75"/>
                  <a:pt x="54" y="75"/>
                </a:cubicBezTo>
                <a:cubicBezTo>
                  <a:pt x="54" y="75"/>
                  <a:pt x="54" y="75"/>
                  <a:pt x="54" y="75"/>
                </a:cubicBezTo>
                <a:cubicBezTo>
                  <a:pt x="54" y="75"/>
                  <a:pt x="54" y="75"/>
                  <a:pt x="54" y="76"/>
                </a:cubicBezTo>
                <a:close/>
                <a:moveTo>
                  <a:pt x="143" y="56"/>
                </a:moveTo>
                <a:cubicBezTo>
                  <a:pt x="144" y="55"/>
                  <a:pt x="145" y="50"/>
                  <a:pt x="145" y="50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44" y="51"/>
                  <a:pt x="144" y="52"/>
                  <a:pt x="144" y="52"/>
                </a:cubicBezTo>
                <a:cubicBezTo>
                  <a:pt x="144" y="53"/>
                  <a:pt x="143" y="54"/>
                  <a:pt x="143" y="55"/>
                </a:cubicBezTo>
                <a:cubicBezTo>
                  <a:pt x="143" y="55"/>
                  <a:pt x="143" y="55"/>
                  <a:pt x="143" y="56"/>
                </a:cubicBezTo>
                <a:close/>
                <a:moveTo>
                  <a:pt x="119" y="241"/>
                </a:moveTo>
                <a:cubicBezTo>
                  <a:pt x="120" y="240"/>
                  <a:pt x="120" y="240"/>
                  <a:pt x="121" y="239"/>
                </a:cubicBezTo>
                <a:cubicBezTo>
                  <a:pt x="120" y="239"/>
                  <a:pt x="119" y="239"/>
                  <a:pt x="118" y="239"/>
                </a:cubicBezTo>
                <a:cubicBezTo>
                  <a:pt x="118" y="240"/>
                  <a:pt x="118" y="240"/>
                  <a:pt x="119" y="241"/>
                </a:cubicBezTo>
                <a:close/>
                <a:moveTo>
                  <a:pt x="69" y="192"/>
                </a:moveTo>
                <a:cubicBezTo>
                  <a:pt x="69" y="191"/>
                  <a:pt x="69" y="191"/>
                  <a:pt x="68" y="190"/>
                </a:cubicBezTo>
                <a:cubicBezTo>
                  <a:pt x="68" y="189"/>
                  <a:pt x="68" y="189"/>
                  <a:pt x="67" y="188"/>
                </a:cubicBezTo>
                <a:cubicBezTo>
                  <a:pt x="67" y="190"/>
                  <a:pt x="68" y="192"/>
                  <a:pt x="69" y="192"/>
                </a:cubicBezTo>
                <a:close/>
                <a:moveTo>
                  <a:pt x="170" y="146"/>
                </a:moveTo>
                <a:cubicBezTo>
                  <a:pt x="169" y="145"/>
                  <a:pt x="168" y="145"/>
                  <a:pt x="167" y="145"/>
                </a:cubicBezTo>
                <a:cubicBezTo>
                  <a:pt x="168" y="146"/>
                  <a:pt x="168" y="146"/>
                  <a:pt x="170" y="146"/>
                </a:cubicBezTo>
                <a:close/>
                <a:moveTo>
                  <a:pt x="74" y="147"/>
                </a:moveTo>
                <a:cubicBezTo>
                  <a:pt x="74" y="146"/>
                  <a:pt x="75" y="144"/>
                  <a:pt x="75" y="143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74" y="144"/>
                  <a:pt x="74" y="145"/>
                  <a:pt x="73" y="146"/>
                </a:cubicBezTo>
                <a:cubicBezTo>
                  <a:pt x="73" y="147"/>
                  <a:pt x="74" y="147"/>
                  <a:pt x="74" y="147"/>
                </a:cubicBezTo>
                <a:close/>
                <a:moveTo>
                  <a:pt x="40" y="188"/>
                </a:moveTo>
                <a:cubicBezTo>
                  <a:pt x="41" y="189"/>
                  <a:pt x="44" y="191"/>
                  <a:pt x="46" y="193"/>
                </a:cubicBezTo>
                <a:cubicBezTo>
                  <a:pt x="44" y="191"/>
                  <a:pt x="42" y="189"/>
                  <a:pt x="40" y="188"/>
                </a:cubicBezTo>
                <a:close/>
                <a:moveTo>
                  <a:pt x="199" y="55"/>
                </a:moveTo>
                <a:cubicBezTo>
                  <a:pt x="200" y="54"/>
                  <a:pt x="200" y="53"/>
                  <a:pt x="200" y="52"/>
                </a:cubicBezTo>
                <a:cubicBezTo>
                  <a:pt x="200" y="52"/>
                  <a:pt x="199" y="53"/>
                  <a:pt x="199" y="53"/>
                </a:cubicBezTo>
                <a:cubicBezTo>
                  <a:pt x="199" y="54"/>
                  <a:pt x="198" y="54"/>
                  <a:pt x="199" y="55"/>
                </a:cubicBezTo>
                <a:close/>
                <a:moveTo>
                  <a:pt x="81" y="69"/>
                </a:moveTo>
                <a:cubicBezTo>
                  <a:pt x="80" y="69"/>
                  <a:pt x="79" y="68"/>
                  <a:pt x="79" y="68"/>
                </a:cubicBezTo>
                <a:cubicBezTo>
                  <a:pt x="78" y="68"/>
                  <a:pt x="78" y="68"/>
                  <a:pt x="78" y="69"/>
                </a:cubicBezTo>
                <a:cubicBezTo>
                  <a:pt x="79" y="69"/>
                  <a:pt x="80" y="70"/>
                  <a:pt x="80" y="70"/>
                </a:cubicBezTo>
                <a:cubicBezTo>
                  <a:pt x="81" y="70"/>
                  <a:pt x="81" y="70"/>
                  <a:pt x="81" y="69"/>
                </a:cubicBezTo>
                <a:close/>
                <a:moveTo>
                  <a:pt x="114" y="16"/>
                </a:moveTo>
                <a:cubicBezTo>
                  <a:pt x="114" y="17"/>
                  <a:pt x="114" y="17"/>
                  <a:pt x="115" y="17"/>
                </a:cubicBezTo>
                <a:cubicBezTo>
                  <a:pt x="116" y="17"/>
                  <a:pt x="117" y="17"/>
                  <a:pt x="118" y="17"/>
                </a:cubicBezTo>
                <a:cubicBezTo>
                  <a:pt x="118" y="17"/>
                  <a:pt x="118" y="17"/>
                  <a:pt x="118" y="17"/>
                </a:cubicBezTo>
                <a:cubicBezTo>
                  <a:pt x="117" y="16"/>
                  <a:pt x="115" y="16"/>
                  <a:pt x="114" y="16"/>
                </a:cubicBezTo>
                <a:close/>
                <a:moveTo>
                  <a:pt x="73" y="78"/>
                </a:moveTo>
                <a:cubicBezTo>
                  <a:pt x="73" y="80"/>
                  <a:pt x="74" y="80"/>
                  <a:pt x="75" y="80"/>
                </a:cubicBezTo>
                <a:cubicBezTo>
                  <a:pt x="75" y="80"/>
                  <a:pt x="75" y="80"/>
                  <a:pt x="75" y="79"/>
                </a:cubicBezTo>
                <a:cubicBezTo>
                  <a:pt x="74" y="79"/>
                  <a:pt x="74" y="79"/>
                  <a:pt x="73" y="78"/>
                </a:cubicBezTo>
                <a:close/>
                <a:moveTo>
                  <a:pt x="157" y="167"/>
                </a:moveTo>
                <a:cubicBezTo>
                  <a:pt x="157" y="166"/>
                  <a:pt x="157" y="166"/>
                  <a:pt x="156" y="166"/>
                </a:cubicBezTo>
                <a:cubicBezTo>
                  <a:pt x="156" y="166"/>
                  <a:pt x="155" y="166"/>
                  <a:pt x="154" y="166"/>
                </a:cubicBezTo>
                <a:cubicBezTo>
                  <a:pt x="154" y="166"/>
                  <a:pt x="154" y="167"/>
                  <a:pt x="155" y="167"/>
                </a:cubicBezTo>
                <a:cubicBezTo>
                  <a:pt x="155" y="167"/>
                  <a:pt x="156" y="167"/>
                  <a:pt x="157" y="167"/>
                </a:cubicBezTo>
                <a:close/>
                <a:moveTo>
                  <a:pt x="128" y="239"/>
                </a:moveTo>
                <a:cubicBezTo>
                  <a:pt x="130" y="239"/>
                  <a:pt x="132" y="240"/>
                  <a:pt x="134" y="240"/>
                </a:cubicBezTo>
                <a:cubicBezTo>
                  <a:pt x="134" y="239"/>
                  <a:pt x="133" y="239"/>
                  <a:pt x="132" y="239"/>
                </a:cubicBezTo>
                <a:cubicBezTo>
                  <a:pt x="132" y="239"/>
                  <a:pt x="131" y="239"/>
                  <a:pt x="131" y="239"/>
                </a:cubicBezTo>
                <a:cubicBezTo>
                  <a:pt x="130" y="239"/>
                  <a:pt x="129" y="239"/>
                  <a:pt x="128" y="239"/>
                </a:cubicBezTo>
                <a:close/>
                <a:moveTo>
                  <a:pt x="141" y="139"/>
                </a:moveTo>
                <a:cubicBezTo>
                  <a:pt x="141" y="138"/>
                  <a:pt x="141" y="138"/>
                  <a:pt x="141" y="137"/>
                </a:cubicBezTo>
                <a:cubicBezTo>
                  <a:pt x="141" y="137"/>
                  <a:pt x="141" y="137"/>
                  <a:pt x="141" y="136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40" y="137"/>
                  <a:pt x="140" y="138"/>
                  <a:pt x="141" y="139"/>
                </a:cubicBezTo>
                <a:close/>
                <a:moveTo>
                  <a:pt x="164" y="135"/>
                </a:moveTo>
                <a:cubicBezTo>
                  <a:pt x="165" y="135"/>
                  <a:pt x="166" y="136"/>
                  <a:pt x="167" y="136"/>
                </a:cubicBezTo>
                <a:cubicBezTo>
                  <a:pt x="167" y="135"/>
                  <a:pt x="166" y="134"/>
                  <a:pt x="165" y="134"/>
                </a:cubicBezTo>
                <a:cubicBezTo>
                  <a:pt x="164" y="134"/>
                  <a:pt x="164" y="134"/>
                  <a:pt x="164" y="135"/>
                </a:cubicBezTo>
                <a:close/>
                <a:moveTo>
                  <a:pt x="142" y="70"/>
                </a:moveTo>
                <a:cubicBezTo>
                  <a:pt x="141" y="70"/>
                  <a:pt x="141" y="70"/>
                  <a:pt x="140" y="72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2" y="71"/>
                  <a:pt x="142" y="70"/>
                  <a:pt x="142" y="70"/>
                </a:cubicBezTo>
                <a:close/>
                <a:moveTo>
                  <a:pt x="91" y="239"/>
                </a:moveTo>
                <a:cubicBezTo>
                  <a:pt x="92" y="240"/>
                  <a:pt x="95" y="241"/>
                  <a:pt x="96" y="241"/>
                </a:cubicBezTo>
                <a:cubicBezTo>
                  <a:pt x="94" y="240"/>
                  <a:pt x="93" y="239"/>
                  <a:pt x="91" y="239"/>
                </a:cubicBezTo>
                <a:close/>
                <a:moveTo>
                  <a:pt x="40" y="65"/>
                </a:moveTo>
                <a:cubicBezTo>
                  <a:pt x="40" y="65"/>
                  <a:pt x="40" y="65"/>
                  <a:pt x="40" y="65"/>
                </a:cubicBezTo>
                <a:cubicBezTo>
                  <a:pt x="41" y="65"/>
                  <a:pt x="42" y="65"/>
                  <a:pt x="42" y="66"/>
                </a:cubicBezTo>
                <a:cubicBezTo>
                  <a:pt x="43" y="65"/>
                  <a:pt x="43" y="65"/>
                  <a:pt x="43" y="64"/>
                </a:cubicBezTo>
                <a:cubicBezTo>
                  <a:pt x="43" y="64"/>
                  <a:pt x="43" y="64"/>
                  <a:pt x="43" y="64"/>
                </a:cubicBezTo>
                <a:cubicBezTo>
                  <a:pt x="42" y="65"/>
                  <a:pt x="41" y="65"/>
                  <a:pt x="40" y="65"/>
                </a:cubicBezTo>
                <a:close/>
                <a:moveTo>
                  <a:pt x="69" y="167"/>
                </a:moveTo>
                <a:cubicBezTo>
                  <a:pt x="68" y="169"/>
                  <a:pt x="68" y="170"/>
                  <a:pt x="68" y="171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9" y="170"/>
                  <a:pt x="69" y="169"/>
                  <a:pt x="69" y="168"/>
                </a:cubicBezTo>
                <a:cubicBezTo>
                  <a:pt x="69" y="168"/>
                  <a:pt x="69" y="168"/>
                  <a:pt x="69" y="167"/>
                </a:cubicBezTo>
                <a:close/>
                <a:moveTo>
                  <a:pt x="87" y="254"/>
                </a:moveTo>
                <a:cubicBezTo>
                  <a:pt x="89" y="254"/>
                  <a:pt x="91" y="254"/>
                  <a:pt x="93" y="254"/>
                </a:cubicBezTo>
                <a:cubicBezTo>
                  <a:pt x="93" y="254"/>
                  <a:pt x="92" y="254"/>
                  <a:pt x="92" y="254"/>
                </a:cubicBezTo>
                <a:cubicBezTo>
                  <a:pt x="90" y="254"/>
                  <a:pt x="88" y="254"/>
                  <a:pt x="87" y="254"/>
                </a:cubicBezTo>
                <a:close/>
                <a:moveTo>
                  <a:pt x="46" y="72"/>
                </a:moveTo>
                <a:cubicBezTo>
                  <a:pt x="46" y="72"/>
                  <a:pt x="47" y="72"/>
                  <a:pt x="47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49" y="72"/>
                  <a:pt x="49" y="72"/>
                  <a:pt x="50" y="71"/>
                </a:cubicBezTo>
                <a:cubicBezTo>
                  <a:pt x="48" y="71"/>
                  <a:pt x="46" y="71"/>
                  <a:pt x="46" y="72"/>
                </a:cubicBezTo>
                <a:close/>
                <a:moveTo>
                  <a:pt x="110" y="110"/>
                </a:moveTo>
                <a:cubicBezTo>
                  <a:pt x="110" y="109"/>
                  <a:pt x="110" y="109"/>
                  <a:pt x="111" y="108"/>
                </a:cubicBezTo>
                <a:cubicBezTo>
                  <a:pt x="110" y="108"/>
                  <a:pt x="110" y="108"/>
                  <a:pt x="109" y="108"/>
                </a:cubicBezTo>
                <a:cubicBezTo>
                  <a:pt x="109" y="109"/>
                  <a:pt x="109" y="109"/>
                  <a:pt x="110" y="110"/>
                </a:cubicBezTo>
                <a:close/>
                <a:moveTo>
                  <a:pt x="73" y="40"/>
                </a:moveTo>
                <a:cubicBezTo>
                  <a:pt x="75" y="40"/>
                  <a:pt x="77" y="39"/>
                  <a:pt x="78" y="38"/>
                </a:cubicBezTo>
                <a:cubicBezTo>
                  <a:pt x="76" y="38"/>
                  <a:pt x="75" y="39"/>
                  <a:pt x="73" y="40"/>
                </a:cubicBezTo>
                <a:close/>
                <a:moveTo>
                  <a:pt x="42" y="268"/>
                </a:moveTo>
                <a:cubicBezTo>
                  <a:pt x="43" y="269"/>
                  <a:pt x="43" y="269"/>
                  <a:pt x="46" y="271"/>
                </a:cubicBezTo>
                <a:cubicBezTo>
                  <a:pt x="47" y="271"/>
                  <a:pt x="47" y="271"/>
                  <a:pt x="47" y="271"/>
                </a:cubicBezTo>
                <a:cubicBezTo>
                  <a:pt x="47" y="271"/>
                  <a:pt x="46" y="271"/>
                  <a:pt x="46" y="270"/>
                </a:cubicBezTo>
                <a:cubicBezTo>
                  <a:pt x="45" y="270"/>
                  <a:pt x="45" y="270"/>
                  <a:pt x="44" y="269"/>
                </a:cubicBezTo>
                <a:cubicBezTo>
                  <a:pt x="43" y="269"/>
                  <a:pt x="43" y="268"/>
                  <a:pt x="42" y="268"/>
                </a:cubicBezTo>
                <a:close/>
                <a:moveTo>
                  <a:pt x="107" y="222"/>
                </a:moveTo>
                <a:cubicBezTo>
                  <a:pt x="108" y="220"/>
                  <a:pt x="108" y="219"/>
                  <a:pt x="109" y="218"/>
                </a:cubicBezTo>
                <a:cubicBezTo>
                  <a:pt x="108" y="219"/>
                  <a:pt x="108" y="219"/>
                  <a:pt x="107" y="220"/>
                </a:cubicBezTo>
                <a:cubicBezTo>
                  <a:pt x="107" y="221"/>
                  <a:pt x="107" y="221"/>
                  <a:pt x="107" y="222"/>
                </a:cubicBezTo>
                <a:close/>
                <a:moveTo>
                  <a:pt x="49" y="62"/>
                </a:moveTo>
                <a:cubicBezTo>
                  <a:pt x="50" y="63"/>
                  <a:pt x="52" y="63"/>
                  <a:pt x="53" y="63"/>
                </a:cubicBezTo>
                <a:cubicBezTo>
                  <a:pt x="53" y="63"/>
                  <a:pt x="53" y="62"/>
                  <a:pt x="53" y="62"/>
                </a:cubicBezTo>
                <a:cubicBezTo>
                  <a:pt x="52" y="62"/>
                  <a:pt x="50" y="62"/>
                  <a:pt x="49" y="62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51" y="60"/>
                  <a:pt x="54" y="60"/>
                  <a:pt x="56" y="60"/>
                </a:cubicBezTo>
                <a:cubicBezTo>
                  <a:pt x="54" y="60"/>
                  <a:pt x="52" y="60"/>
                  <a:pt x="50" y="60"/>
                </a:cubicBezTo>
                <a:cubicBezTo>
                  <a:pt x="50" y="60"/>
                  <a:pt x="49" y="60"/>
                  <a:pt x="49" y="60"/>
                </a:cubicBezTo>
                <a:close/>
                <a:moveTo>
                  <a:pt x="141" y="40"/>
                </a:moveTo>
                <a:cubicBezTo>
                  <a:pt x="140" y="40"/>
                  <a:pt x="140" y="40"/>
                  <a:pt x="139" y="41"/>
                </a:cubicBezTo>
                <a:cubicBezTo>
                  <a:pt x="139" y="42"/>
                  <a:pt x="140" y="42"/>
                  <a:pt x="140" y="42"/>
                </a:cubicBezTo>
                <a:cubicBezTo>
                  <a:pt x="140" y="41"/>
                  <a:pt x="141" y="41"/>
                  <a:pt x="141" y="40"/>
                </a:cubicBezTo>
                <a:close/>
                <a:moveTo>
                  <a:pt x="137" y="83"/>
                </a:moveTo>
                <a:cubicBezTo>
                  <a:pt x="135" y="85"/>
                  <a:pt x="135" y="85"/>
                  <a:pt x="135" y="86"/>
                </a:cubicBezTo>
                <a:cubicBezTo>
                  <a:pt x="136" y="85"/>
                  <a:pt x="137" y="85"/>
                  <a:pt x="137" y="84"/>
                </a:cubicBezTo>
                <a:cubicBezTo>
                  <a:pt x="137" y="84"/>
                  <a:pt x="137" y="83"/>
                  <a:pt x="137" y="83"/>
                </a:cubicBezTo>
                <a:close/>
                <a:moveTo>
                  <a:pt x="74" y="67"/>
                </a:moveTo>
                <a:cubicBezTo>
                  <a:pt x="75" y="67"/>
                  <a:pt x="75" y="67"/>
                  <a:pt x="76" y="68"/>
                </a:cubicBezTo>
                <a:cubicBezTo>
                  <a:pt x="76" y="67"/>
                  <a:pt x="76" y="67"/>
                  <a:pt x="77" y="67"/>
                </a:cubicBezTo>
                <a:cubicBezTo>
                  <a:pt x="77" y="67"/>
                  <a:pt x="77" y="67"/>
                  <a:pt x="77" y="67"/>
                </a:cubicBezTo>
                <a:cubicBezTo>
                  <a:pt x="76" y="67"/>
                  <a:pt x="75" y="65"/>
                  <a:pt x="74" y="67"/>
                </a:cubicBezTo>
                <a:close/>
                <a:moveTo>
                  <a:pt x="164" y="147"/>
                </a:moveTo>
                <a:cubicBezTo>
                  <a:pt x="164" y="147"/>
                  <a:pt x="164" y="147"/>
                  <a:pt x="163" y="146"/>
                </a:cubicBezTo>
                <a:cubicBezTo>
                  <a:pt x="163" y="146"/>
                  <a:pt x="162" y="147"/>
                  <a:pt x="162" y="147"/>
                </a:cubicBezTo>
                <a:cubicBezTo>
                  <a:pt x="162" y="148"/>
                  <a:pt x="163" y="148"/>
                  <a:pt x="164" y="147"/>
                </a:cubicBezTo>
                <a:close/>
                <a:moveTo>
                  <a:pt x="70" y="207"/>
                </a:moveTo>
                <a:cubicBezTo>
                  <a:pt x="70" y="207"/>
                  <a:pt x="70" y="207"/>
                  <a:pt x="70" y="207"/>
                </a:cubicBezTo>
                <a:cubicBezTo>
                  <a:pt x="68" y="206"/>
                  <a:pt x="67" y="205"/>
                  <a:pt x="66" y="205"/>
                </a:cubicBezTo>
                <a:cubicBezTo>
                  <a:pt x="65" y="205"/>
                  <a:pt x="65" y="205"/>
                  <a:pt x="65" y="205"/>
                </a:cubicBezTo>
                <a:cubicBezTo>
                  <a:pt x="67" y="206"/>
                  <a:pt x="68" y="206"/>
                  <a:pt x="70" y="207"/>
                </a:cubicBezTo>
                <a:close/>
                <a:moveTo>
                  <a:pt x="36" y="266"/>
                </a:moveTo>
                <a:cubicBezTo>
                  <a:pt x="36" y="267"/>
                  <a:pt x="37" y="268"/>
                  <a:pt x="39" y="268"/>
                </a:cubicBezTo>
                <a:cubicBezTo>
                  <a:pt x="38" y="267"/>
                  <a:pt x="37" y="266"/>
                  <a:pt x="36" y="266"/>
                </a:cubicBezTo>
                <a:close/>
                <a:moveTo>
                  <a:pt x="47" y="23"/>
                </a:moveTo>
                <a:cubicBezTo>
                  <a:pt x="48" y="22"/>
                  <a:pt x="50" y="21"/>
                  <a:pt x="51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49" y="20"/>
                  <a:pt x="48" y="21"/>
                  <a:pt x="47" y="23"/>
                </a:cubicBezTo>
                <a:close/>
                <a:moveTo>
                  <a:pt x="139" y="38"/>
                </a:moveTo>
                <a:cubicBezTo>
                  <a:pt x="140" y="38"/>
                  <a:pt x="140" y="38"/>
                  <a:pt x="140" y="38"/>
                </a:cubicBezTo>
                <a:cubicBezTo>
                  <a:pt x="140" y="38"/>
                  <a:pt x="141" y="38"/>
                  <a:pt x="141" y="38"/>
                </a:cubicBezTo>
                <a:cubicBezTo>
                  <a:pt x="141" y="37"/>
                  <a:pt x="141" y="37"/>
                  <a:pt x="141" y="36"/>
                </a:cubicBezTo>
                <a:cubicBezTo>
                  <a:pt x="140" y="37"/>
                  <a:pt x="140" y="38"/>
                  <a:pt x="139" y="38"/>
                </a:cubicBezTo>
                <a:close/>
                <a:moveTo>
                  <a:pt x="171" y="139"/>
                </a:moveTo>
                <a:cubicBezTo>
                  <a:pt x="171" y="139"/>
                  <a:pt x="171" y="139"/>
                  <a:pt x="171" y="139"/>
                </a:cubicBezTo>
                <a:cubicBezTo>
                  <a:pt x="171" y="139"/>
                  <a:pt x="170" y="138"/>
                  <a:pt x="170" y="138"/>
                </a:cubicBezTo>
                <a:cubicBezTo>
                  <a:pt x="170" y="137"/>
                  <a:pt x="169" y="137"/>
                  <a:pt x="169" y="138"/>
                </a:cubicBezTo>
                <a:cubicBezTo>
                  <a:pt x="169" y="138"/>
                  <a:pt x="170" y="139"/>
                  <a:pt x="171" y="139"/>
                </a:cubicBezTo>
                <a:close/>
                <a:moveTo>
                  <a:pt x="34" y="86"/>
                </a:moveTo>
                <a:cubicBezTo>
                  <a:pt x="33" y="85"/>
                  <a:pt x="33" y="85"/>
                  <a:pt x="32" y="86"/>
                </a:cubicBezTo>
                <a:cubicBezTo>
                  <a:pt x="33" y="86"/>
                  <a:pt x="33" y="87"/>
                  <a:pt x="34" y="87"/>
                </a:cubicBezTo>
                <a:cubicBezTo>
                  <a:pt x="34" y="87"/>
                  <a:pt x="34" y="86"/>
                  <a:pt x="34" y="86"/>
                </a:cubicBezTo>
                <a:close/>
                <a:moveTo>
                  <a:pt x="117" y="260"/>
                </a:moveTo>
                <a:cubicBezTo>
                  <a:pt x="117" y="260"/>
                  <a:pt x="117" y="260"/>
                  <a:pt x="117" y="260"/>
                </a:cubicBezTo>
                <a:cubicBezTo>
                  <a:pt x="119" y="260"/>
                  <a:pt x="121" y="260"/>
                  <a:pt x="123" y="260"/>
                </a:cubicBezTo>
                <a:cubicBezTo>
                  <a:pt x="123" y="260"/>
                  <a:pt x="124" y="260"/>
                  <a:pt x="124" y="260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21" y="260"/>
                  <a:pt x="119" y="260"/>
                  <a:pt x="117" y="260"/>
                </a:cubicBezTo>
                <a:close/>
                <a:moveTo>
                  <a:pt x="134" y="63"/>
                </a:moveTo>
                <a:cubicBezTo>
                  <a:pt x="136" y="62"/>
                  <a:pt x="136" y="62"/>
                  <a:pt x="136" y="61"/>
                </a:cubicBezTo>
                <a:cubicBezTo>
                  <a:pt x="135" y="61"/>
                  <a:pt x="135" y="62"/>
                  <a:pt x="134" y="63"/>
                </a:cubicBezTo>
                <a:close/>
                <a:moveTo>
                  <a:pt x="72" y="185"/>
                </a:moveTo>
                <a:cubicBezTo>
                  <a:pt x="72" y="185"/>
                  <a:pt x="72" y="185"/>
                  <a:pt x="72" y="185"/>
                </a:cubicBezTo>
                <a:cubicBezTo>
                  <a:pt x="72" y="185"/>
                  <a:pt x="72" y="185"/>
                  <a:pt x="72" y="185"/>
                </a:cubicBezTo>
                <a:cubicBezTo>
                  <a:pt x="73" y="185"/>
                  <a:pt x="74" y="186"/>
                  <a:pt x="75" y="186"/>
                </a:cubicBezTo>
                <a:cubicBezTo>
                  <a:pt x="75" y="186"/>
                  <a:pt x="75" y="186"/>
                  <a:pt x="75" y="186"/>
                </a:cubicBezTo>
                <a:cubicBezTo>
                  <a:pt x="74" y="185"/>
                  <a:pt x="73" y="185"/>
                  <a:pt x="72" y="185"/>
                </a:cubicBezTo>
                <a:close/>
                <a:moveTo>
                  <a:pt x="53" y="80"/>
                </a:moveTo>
                <a:cubicBezTo>
                  <a:pt x="54" y="79"/>
                  <a:pt x="55" y="80"/>
                  <a:pt x="56" y="79"/>
                </a:cubicBezTo>
                <a:cubicBezTo>
                  <a:pt x="55" y="79"/>
                  <a:pt x="54" y="79"/>
                  <a:pt x="53" y="78"/>
                </a:cubicBezTo>
                <a:cubicBezTo>
                  <a:pt x="53" y="79"/>
                  <a:pt x="53" y="79"/>
                  <a:pt x="53" y="80"/>
                </a:cubicBezTo>
                <a:close/>
                <a:moveTo>
                  <a:pt x="147" y="255"/>
                </a:moveTo>
                <a:cubicBezTo>
                  <a:pt x="146" y="256"/>
                  <a:pt x="146" y="256"/>
                  <a:pt x="145" y="257"/>
                </a:cubicBezTo>
                <a:cubicBezTo>
                  <a:pt x="146" y="257"/>
                  <a:pt x="147" y="256"/>
                  <a:pt x="148" y="256"/>
                </a:cubicBezTo>
                <a:cubicBezTo>
                  <a:pt x="148" y="256"/>
                  <a:pt x="148" y="256"/>
                  <a:pt x="147" y="255"/>
                </a:cubicBezTo>
                <a:close/>
                <a:moveTo>
                  <a:pt x="174" y="138"/>
                </a:moveTo>
                <a:cubicBezTo>
                  <a:pt x="174" y="137"/>
                  <a:pt x="174" y="137"/>
                  <a:pt x="172" y="137"/>
                </a:cubicBezTo>
                <a:cubicBezTo>
                  <a:pt x="172" y="138"/>
                  <a:pt x="173" y="138"/>
                  <a:pt x="173" y="138"/>
                </a:cubicBezTo>
                <a:cubicBezTo>
                  <a:pt x="173" y="138"/>
                  <a:pt x="174" y="138"/>
                  <a:pt x="174" y="138"/>
                </a:cubicBezTo>
                <a:close/>
                <a:moveTo>
                  <a:pt x="38" y="85"/>
                </a:moveTo>
                <a:cubicBezTo>
                  <a:pt x="38" y="86"/>
                  <a:pt x="38" y="86"/>
                  <a:pt x="38" y="86"/>
                </a:cubicBezTo>
                <a:cubicBezTo>
                  <a:pt x="38" y="86"/>
                  <a:pt x="43" y="88"/>
                  <a:pt x="43" y="89"/>
                </a:cubicBezTo>
                <a:cubicBezTo>
                  <a:pt x="41" y="87"/>
                  <a:pt x="40" y="86"/>
                  <a:pt x="38" y="85"/>
                </a:cubicBezTo>
                <a:close/>
                <a:moveTo>
                  <a:pt x="165" y="124"/>
                </a:moveTo>
                <a:cubicBezTo>
                  <a:pt x="164" y="124"/>
                  <a:pt x="160" y="123"/>
                  <a:pt x="159" y="123"/>
                </a:cubicBezTo>
                <a:cubicBezTo>
                  <a:pt x="161" y="123"/>
                  <a:pt x="163" y="124"/>
                  <a:pt x="165" y="124"/>
                </a:cubicBezTo>
                <a:close/>
                <a:moveTo>
                  <a:pt x="85" y="252"/>
                </a:moveTo>
                <a:cubicBezTo>
                  <a:pt x="85" y="251"/>
                  <a:pt x="85" y="251"/>
                  <a:pt x="85" y="250"/>
                </a:cubicBezTo>
                <a:cubicBezTo>
                  <a:pt x="84" y="250"/>
                  <a:pt x="84" y="250"/>
                  <a:pt x="84" y="250"/>
                </a:cubicBezTo>
                <a:cubicBezTo>
                  <a:pt x="84" y="251"/>
                  <a:pt x="84" y="251"/>
                  <a:pt x="84" y="252"/>
                </a:cubicBezTo>
                <a:cubicBezTo>
                  <a:pt x="84" y="252"/>
                  <a:pt x="85" y="252"/>
                  <a:pt x="85" y="252"/>
                </a:cubicBezTo>
                <a:close/>
                <a:moveTo>
                  <a:pt x="82" y="63"/>
                </a:moveTo>
                <a:cubicBezTo>
                  <a:pt x="82" y="62"/>
                  <a:pt x="82" y="61"/>
                  <a:pt x="81" y="61"/>
                </a:cubicBezTo>
                <a:cubicBezTo>
                  <a:pt x="81" y="61"/>
                  <a:pt x="81" y="61"/>
                  <a:pt x="80" y="62"/>
                </a:cubicBezTo>
                <a:cubicBezTo>
                  <a:pt x="81" y="62"/>
                  <a:pt x="82" y="62"/>
                  <a:pt x="82" y="63"/>
                </a:cubicBezTo>
                <a:close/>
                <a:moveTo>
                  <a:pt x="139" y="135"/>
                </a:moveTo>
                <a:cubicBezTo>
                  <a:pt x="139" y="134"/>
                  <a:pt x="139" y="134"/>
                  <a:pt x="138" y="134"/>
                </a:cubicBezTo>
                <a:cubicBezTo>
                  <a:pt x="137" y="135"/>
                  <a:pt x="137" y="135"/>
                  <a:pt x="138" y="135"/>
                </a:cubicBezTo>
                <a:cubicBezTo>
                  <a:pt x="138" y="135"/>
                  <a:pt x="138" y="135"/>
                  <a:pt x="139" y="135"/>
                </a:cubicBezTo>
                <a:close/>
                <a:moveTo>
                  <a:pt x="65" y="190"/>
                </a:moveTo>
                <a:cubicBezTo>
                  <a:pt x="65" y="189"/>
                  <a:pt x="65" y="189"/>
                  <a:pt x="65" y="188"/>
                </a:cubicBezTo>
                <a:cubicBezTo>
                  <a:pt x="65" y="188"/>
                  <a:pt x="66" y="187"/>
                  <a:pt x="65" y="187"/>
                </a:cubicBezTo>
                <a:cubicBezTo>
                  <a:pt x="65" y="187"/>
                  <a:pt x="65" y="188"/>
                  <a:pt x="65" y="188"/>
                </a:cubicBezTo>
                <a:cubicBezTo>
                  <a:pt x="64" y="189"/>
                  <a:pt x="65" y="189"/>
                  <a:pt x="65" y="190"/>
                </a:cubicBezTo>
                <a:close/>
                <a:moveTo>
                  <a:pt x="102" y="210"/>
                </a:moveTo>
                <a:cubicBezTo>
                  <a:pt x="102" y="210"/>
                  <a:pt x="102" y="210"/>
                  <a:pt x="102" y="210"/>
                </a:cubicBezTo>
                <a:cubicBezTo>
                  <a:pt x="99" y="210"/>
                  <a:pt x="97" y="210"/>
                  <a:pt x="95" y="210"/>
                </a:cubicBezTo>
                <a:cubicBezTo>
                  <a:pt x="97" y="210"/>
                  <a:pt x="99" y="210"/>
                  <a:pt x="102" y="210"/>
                </a:cubicBezTo>
                <a:close/>
                <a:moveTo>
                  <a:pt x="145" y="153"/>
                </a:moveTo>
                <a:cubicBezTo>
                  <a:pt x="147" y="154"/>
                  <a:pt x="147" y="154"/>
                  <a:pt x="148" y="153"/>
                </a:cubicBezTo>
                <a:cubicBezTo>
                  <a:pt x="147" y="153"/>
                  <a:pt x="146" y="153"/>
                  <a:pt x="146" y="152"/>
                </a:cubicBezTo>
                <a:cubicBezTo>
                  <a:pt x="146" y="152"/>
                  <a:pt x="146" y="152"/>
                  <a:pt x="146" y="153"/>
                </a:cubicBezTo>
                <a:cubicBezTo>
                  <a:pt x="146" y="153"/>
                  <a:pt x="146" y="153"/>
                  <a:pt x="145" y="153"/>
                </a:cubicBezTo>
                <a:close/>
                <a:moveTo>
                  <a:pt x="100" y="240"/>
                </a:moveTo>
                <a:cubicBezTo>
                  <a:pt x="101" y="240"/>
                  <a:pt x="101" y="240"/>
                  <a:pt x="101" y="239"/>
                </a:cubicBezTo>
                <a:cubicBezTo>
                  <a:pt x="100" y="239"/>
                  <a:pt x="99" y="239"/>
                  <a:pt x="98" y="239"/>
                </a:cubicBezTo>
                <a:cubicBezTo>
                  <a:pt x="99" y="239"/>
                  <a:pt x="99" y="240"/>
                  <a:pt x="100" y="240"/>
                </a:cubicBezTo>
                <a:close/>
                <a:moveTo>
                  <a:pt x="91" y="245"/>
                </a:moveTo>
                <a:cubicBezTo>
                  <a:pt x="91" y="245"/>
                  <a:pt x="91" y="245"/>
                  <a:pt x="91" y="245"/>
                </a:cubicBezTo>
                <a:cubicBezTo>
                  <a:pt x="90" y="245"/>
                  <a:pt x="89" y="245"/>
                  <a:pt x="89" y="245"/>
                </a:cubicBezTo>
                <a:cubicBezTo>
                  <a:pt x="88" y="245"/>
                  <a:pt x="88" y="245"/>
                  <a:pt x="88" y="246"/>
                </a:cubicBezTo>
                <a:cubicBezTo>
                  <a:pt x="89" y="246"/>
                  <a:pt x="90" y="246"/>
                  <a:pt x="91" y="245"/>
                </a:cubicBezTo>
                <a:close/>
                <a:moveTo>
                  <a:pt x="146" y="133"/>
                </a:moveTo>
                <a:cubicBezTo>
                  <a:pt x="147" y="133"/>
                  <a:pt x="147" y="134"/>
                  <a:pt x="148" y="135"/>
                </a:cubicBezTo>
                <a:cubicBezTo>
                  <a:pt x="148" y="134"/>
                  <a:pt x="148" y="133"/>
                  <a:pt x="147" y="133"/>
                </a:cubicBezTo>
                <a:cubicBezTo>
                  <a:pt x="147" y="133"/>
                  <a:pt x="146" y="133"/>
                  <a:pt x="146" y="133"/>
                </a:cubicBezTo>
                <a:close/>
                <a:moveTo>
                  <a:pt x="119" y="256"/>
                </a:moveTo>
                <a:cubicBezTo>
                  <a:pt x="119" y="256"/>
                  <a:pt x="119" y="256"/>
                  <a:pt x="119" y="256"/>
                </a:cubicBezTo>
                <a:cubicBezTo>
                  <a:pt x="120" y="256"/>
                  <a:pt x="120" y="257"/>
                  <a:pt x="121" y="257"/>
                </a:cubicBezTo>
                <a:cubicBezTo>
                  <a:pt x="121" y="256"/>
                  <a:pt x="121" y="256"/>
                  <a:pt x="121" y="256"/>
                </a:cubicBezTo>
                <a:cubicBezTo>
                  <a:pt x="120" y="256"/>
                  <a:pt x="120" y="256"/>
                  <a:pt x="119" y="256"/>
                </a:cubicBezTo>
                <a:close/>
                <a:moveTo>
                  <a:pt x="142" y="158"/>
                </a:moveTo>
                <a:cubicBezTo>
                  <a:pt x="142" y="158"/>
                  <a:pt x="142" y="158"/>
                  <a:pt x="142" y="158"/>
                </a:cubicBezTo>
                <a:cubicBezTo>
                  <a:pt x="141" y="157"/>
                  <a:pt x="140" y="156"/>
                  <a:pt x="139" y="155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40" y="156"/>
                  <a:pt x="141" y="157"/>
                  <a:pt x="142" y="158"/>
                </a:cubicBezTo>
                <a:close/>
                <a:moveTo>
                  <a:pt x="106" y="172"/>
                </a:moveTo>
                <a:cubicBezTo>
                  <a:pt x="107" y="172"/>
                  <a:pt x="107" y="172"/>
                  <a:pt x="107" y="172"/>
                </a:cubicBezTo>
                <a:cubicBezTo>
                  <a:pt x="107" y="171"/>
                  <a:pt x="107" y="170"/>
                  <a:pt x="107" y="169"/>
                </a:cubicBezTo>
                <a:cubicBezTo>
                  <a:pt x="106" y="170"/>
                  <a:pt x="106" y="171"/>
                  <a:pt x="106" y="172"/>
                </a:cubicBezTo>
                <a:close/>
                <a:moveTo>
                  <a:pt x="58" y="162"/>
                </a:moveTo>
                <a:cubicBezTo>
                  <a:pt x="58" y="162"/>
                  <a:pt x="58" y="162"/>
                  <a:pt x="58" y="162"/>
                </a:cubicBezTo>
                <a:cubicBezTo>
                  <a:pt x="58" y="163"/>
                  <a:pt x="58" y="164"/>
                  <a:pt x="58" y="165"/>
                </a:cubicBezTo>
                <a:cubicBezTo>
                  <a:pt x="58" y="165"/>
                  <a:pt x="58" y="165"/>
                  <a:pt x="58" y="165"/>
                </a:cubicBezTo>
                <a:cubicBezTo>
                  <a:pt x="58" y="164"/>
                  <a:pt x="58" y="163"/>
                  <a:pt x="58" y="162"/>
                </a:cubicBezTo>
                <a:cubicBezTo>
                  <a:pt x="58" y="162"/>
                  <a:pt x="58" y="162"/>
                  <a:pt x="58" y="162"/>
                </a:cubicBezTo>
                <a:close/>
                <a:moveTo>
                  <a:pt x="119" y="98"/>
                </a:moveTo>
                <a:cubicBezTo>
                  <a:pt x="119" y="98"/>
                  <a:pt x="119" y="98"/>
                  <a:pt x="119" y="98"/>
                </a:cubicBezTo>
                <a:cubicBezTo>
                  <a:pt x="119" y="98"/>
                  <a:pt x="119" y="99"/>
                  <a:pt x="119" y="99"/>
                </a:cubicBezTo>
                <a:cubicBezTo>
                  <a:pt x="119" y="99"/>
                  <a:pt x="119" y="100"/>
                  <a:pt x="120" y="100"/>
                </a:cubicBezTo>
                <a:cubicBezTo>
                  <a:pt x="120" y="100"/>
                  <a:pt x="120" y="100"/>
                  <a:pt x="120" y="100"/>
                </a:cubicBezTo>
                <a:cubicBezTo>
                  <a:pt x="120" y="99"/>
                  <a:pt x="119" y="99"/>
                  <a:pt x="119" y="98"/>
                </a:cubicBezTo>
                <a:close/>
                <a:moveTo>
                  <a:pt x="160" y="169"/>
                </a:moveTo>
                <a:cubicBezTo>
                  <a:pt x="160" y="170"/>
                  <a:pt x="160" y="170"/>
                  <a:pt x="161" y="171"/>
                </a:cubicBezTo>
                <a:cubicBezTo>
                  <a:pt x="161" y="171"/>
                  <a:pt x="161" y="170"/>
                  <a:pt x="162" y="170"/>
                </a:cubicBezTo>
                <a:cubicBezTo>
                  <a:pt x="161" y="169"/>
                  <a:pt x="161" y="169"/>
                  <a:pt x="160" y="169"/>
                </a:cubicBezTo>
                <a:close/>
                <a:moveTo>
                  <a:pt x="93" y="92"/>
                </a:moveTo>
                <a:cubicBezTo>
                  <a:pt x="93" y="91"/>
                  <a:pt x="93" y="90"/>
                  <a:pt x="93" y="90"/>
                </a:cubicBezTo>
                <a:cubicBezTo>
                  <a:pt x="92" y="90"/>
                  <a:pt x="92" y="90"/>
                  <a:pt x="92" y="91"/>
                </a:cubicBezTo>
                <a:cubicBezTo>
                  <a:pt x="92" y="91"/>
                  <a:pt x="93" y="91"/>
                  <a:pt x="93" y="92"/>
                </a:cubicBezTo>
                <a:close/>
                <a:moveTo>
                  <a:pt x="148" y="55"/>
                </a:moveTo>
                <a:cubicBezTo>
                  <a:pt x="147" y="56"/>
                  <a:pt x="147" y="58"/>
                  <a:pt x="147" y="59"/>
                </a:cubicBezTo>
                <a:cubicBezTo>
                  <a:pt x="148" y="58"/>
                  <a:pt x="148" y="56"/>
                  <a:pt x="148" y="55"/>
                </a:cubicBezTo>
                <a:close/>
                <a:moveTo>
                  <a:pt x="95" y="120"/>
                </a:moveTo>
                <a:cubicBezTo>
                  <a:pt x="93" y="121"/>
                  <a:pt x="93" y="121"/>
                  <a:pt x="93" y="122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1"/>
                  <a:pt x="95" y="121"/>
                  <a:pt x="95" y="120"/>
                </a:cubicBezTo>
                <a:close/>
                <a:moveTo>
                  <a:pt x="30" y="80"/>
                </a:moveTo>
                <a:cubicBezTo>
                  <a:pt x="30" y="80"/>
                  <a:pt x="30" y="79"/>
                  <a:pt x="29" y="79"/>
                </a:cubicBezTo>
                <a:cubicBezTo>
                  <a:pt x="29" y="79"/>
                  <a:pt x="29" y="79"/>
                  <a:pt x="28" y="79"/>
                </a:cubicBezTo>
                <a:cubicBezTo>
                  <a:pt x="29" y="80"/>
                  <a:pt x="30" y="80"/>
                  <a:pt x="30" y="80"/>
                </a:cubicBezTo>
                <a:close/>
                <a:moveTo>
                  <a:pt x="110" y="227"/>
                </a:moveTo>
                <a:cubicBezTo>
                  <a:pt x="110" y="227"/>
                  <a:pt x="110" y="227"/>
                  <a:pt x="110" y="227"/>
                </a:cubicBezTo>
                <a:cubicBezTo>
                  <a:pt x="109" y="227"/>
                  <a:pt x="109" y="228"/>
                  <a:pt x="108" y="228"/>
                </a:cubicBezTo>
                <a:cubicBezTo>
                  <a:pt x="109" y="228"/>
                  <a:pt x="109" y="228"/>
                  <a:pt x="109" y="228"/>
                </a:cubicBezTo>
                <a:cubicBezTo>
                  <a:pt x="110" y="228"/>
                  <a:pt x="110" y="227"/>
                  <a:pt x="110" y="227"/>
                </a:cubicBezTo>
                <a:close/>
                <a:moveTo>
                  <a:pt x="87" y="64"/>
                </a:moveTo>
                <a:cubicBezTo>
                  <a:pt x="86" y="64"/>
                  <a:pt x="86" y="64"/>
                  <a:pt x="86" y="64"/>
                </a:cubicBezTo>
                <a:cubicBezTo>
                  <a:pt x="86" y="65"/>
                  <a:pt x="87" y="66"/>
                  <a:pt x="88" y="66"/>
                </a:cubicBezTo>
                <a:cubicBezTo>
                  <a:pt x="87" y="65"/>
                  <a:pt x="87" y="65"/>
                  <a:pt x="87" y="64"/>
                </a:cubicBezTo>
                <a:close/>
                <a:moveTo>
                  <a:pt x="143" y="120"/>
                </a:moveTo>
                <a:cubicBezTo>
                  <a:pt x="143" y="120"/>
                  <a:pt x="143" y="120"/>
                  <a:pt x="143" y="120"/>
                </a:cubicBezTo>
                <a:cubicBezTo>
                  <a:pt x="143" y="120"/>
                  <a:pt x="143" y="120"/>
                  <a:pt x="144" y="121"/>
                </a:cubicBezTo>
                <a:cubicBezTo>
                  <a:pt x="144" y="121"/>
                  <a:pt x="144" y="121"/>
                  <a:pt x="145" y="121"/>
                </a:cubicBezTo>
                <a:cubicBezTo>
                  <a:pt x="145" y="121"/>
                  <a:pt x="145" y="120"/>
                  <a:pt x="145" y="120"/>
                </a:cubicBezTo>
                <a:cubicBezTo>
                  <a:pt x="144" y="120"/>
                  <a:pt x="144" y="120"/>
                  <a:pt x="143" y="120"/>
                </a:cubicBezTo>
                <a:close/>
                <a:moveTo>
                  <a:pt x="125" y="88"/>
                </a:moveTo>
                <a:cubicBezTo>
                  <a:pt x="125" y="88"/>
                  <a:pt x="125" y="88"/>
                  <a:pt x="125" y="88"/>
                </a:cubicBezTo>
                <a:cubicBezTo>
                  <a:pt x="124" y="89"/>
                  <a:pt x="124" y="89"/>
                  <a:pt x="123" y="90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4" y="90"/>
                  <a:pt x="124" y="90"/>
                  <a:pt x="124" y="90"/>
                </a:cubicBezTo>
                <a:cubicBezTo>
                  <a:pt x="125" y="89"/>
                  <a:pt x="125" y="88"/>
                  <a:pt x="125" y="88"/>
                </a:cubicBezTo>
                <a:close/>
                <a:moveTo>
                  <a:pt x="70" y="188"/>
                </a:moveTo>
                <a:cubicBezTo>
                  <a:pt x="71" y="187"/>
                  <a:pt x="70" y="186"/>
                  <a:pt x="69" y="186"/>
                </a:cubicBezTo>
                <a:cubicBezTo>
                  <a:pt x="69" y="187"/>
                  <a:pt x="70" y="187"/>
                  <a:pt x="70" y="188"/>
                </a:cubicBezTo>
                <a:close/>
                <a:moveTo>
                  <a:pt x="43" y="273"/>
                </a:moveTo>
                <a:cubicBezTo>
                  <a:pt x="44" y="274"/>
                  <a:pt x="45" y="274"/>
                  <a:pt x="46" y="274"/>
                </a:cubicBezTo>
                <a:cubicBezTo>
                  <a:pt x="45" y="274"/>
                  <a:pt x="44" y="273"/>
                  <a:pt x="43" y="273"/>
                </a:cubicBezTo>
                <a:close/>
                <a:moveTo>
                  <a:pt x="83" y="79"/>
                </a:moveTo>
                <a:cubicBezTo>
                  <a:pt x="83" y="79"/>
                  <a:pt x="83" y="79"/>
                  <a:pt x="83" y="79"/>
                </a:cubicBezTo>
                <a:cubicBezTo>
                  <a:pt x="83" y="80"/>
                  <a:pt x="83" y="80"/>
                  <a:pt x="83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4" y="81"/>
                  <a:pt x="84" y="80"/>
                  <a:pt x="84" y="80"/>
                </a:cubicBezTo>
                <a:cubicBezTo>
                  <a:pt x="84" y="80"/>
                  <a:pt x="83" y="79"/>
                  <a:pt x="83" y="79"/>
                </a:cubicBezTo>
                <a:close/>
                <a:moveTo>
                  <a:pt x="116" y="211"/>
                </a:moveTo>
                <a:cubicBezTo>
                  <a:pt x="116" y="213"/>
                  <a:pt x="116" y="216"/>
                  <a:pt x="116" y="217"/>
                </a:cubicBezTo>
                <a:cubicBezTo>
                  <a:pt x="116" y="215"/>
                  <a:pt x="116" y="213"/>
                  <a:pt x="116" y="211"/>
                </a:cubicBezTo>
                <a:close/>
                <a:moveTo>
                  <a:pt x="140" y="22"/>
                </a:moveTo>
                <a:cubicBezTo>
                  <a:pt x="139" y="22"/>
                  <a:pt x="139" y="22"/>
                  <a:pt x="139" y="22"/>
                </a:cubicBezTo>
                <a:cubicBezTo>
                  <a:pt x="138" y="22"/>
                  <a:pt x="138" y="22"/>
                  <a:pt x="138" y="23"/>
                </a:cubicBezTo>
                <a:cubicBezTo>
                  <a:pt x="138" y="22"/>
                  <a:pt x="139" y="22"/>
                  <a:pt x="140" y="22"/>
                </a:cubicBezTo>
                <a:close/>
                <a:moveTo>
                  <a:pt x="85" y="243"/>
                </a:moveTo>
                <a:cubicBezTo>
                  <a:pt x="85" y="243"/>
                  <a:pt x="85" y="243"/>
                  <a:pt x="85" y="244"/>
                </a:cubicBezTo>
                <a:cubicBezTo>
                  <a:pt x="85" y="243"/>
                  <a:pt x="86" y="243"/>
                  <a:pt x="86" y="243"/>
                </a:cubicBezTo>
                <a:cubicBezTo>
                  <a:pt x="86" y="243"/>
                  <a:pt x="86" y="242"/>
                  <a:pt x="86" y="242"/>
                </a:cubicBezTo>
                <a:cubicBezTo>
                  <a:pt x="85" y="242"/>
                  <a:pt x="85" y="243"/>
                  <a:pt x="85" y="243"/>
                </a:cubicBezTo>
                <a:close/>
                <a:moveTo>
                  <a:pt x="119" y="141"/>
                </a:moveTo>
                <a:cubicBezTo>
                  <a:pt x="119" y="140"/>
                  <a:pt x="118" y="139"/>
                  <a:pt x="118" y="139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8" y="139"/>
                  <a:pt x="118" y="140"/>
                  <a:pt x="118" y="141"/>
                </a:cubicBezTo>
                <a:cubicBezTo>
                  <a:pt x="118" y="141"/>
                  <a:pt x="118" y="141"/>
                  <a:pt x="119" y="141"/>
                </a:cubicBezTo>
                <a:close/>
                <a:moveTo>
                  <a:pt x="157" y="141"/>
                </a:moveTo>
                <a:cubicBezTo>
                  <a:pt x="157" y="140"/>
                  <a:pt x="157" y="140"/>
                  <a:pt x="157" y="139"/>
                </a:cubicBezTo>
                <a:cubicBezTo>
                  <a:pt x="157" y="140"/>
                  <a:pt x="156" y="140"/>
                  <a:pt x="155" y="140"/>
                </a:cubicBezTo>
                <a:cubicBezTo>
                  <a:pt x="156" y="141"/>
                  <a:pt x="156" y="141"/>
                  <a:pt x="157" y="141"/>
                </a:cubicBezTo>
                <a:close/>
                <a:moveTo>
                  <a:pt x="113" y="158"/>
                </a:moveTo>
                <a:cubicBezTo>
                  <a:pt x="113" y="159"/>
                  <a:pt x="113" y="160"/>
                  <a:pt x="113" y="161"/>
                </a:cubicBezTo>
                <a:cubicBezTo>
                  <a:pt x="114" y="160"/>
                  <a:pt x="113" y="159"/>
                  <a:pt x="113" y="158"/>
                </a:cubicBezTo>
                <a:close/>
                <a:moveTo>
                  <a:pt x="70" y="74"/>
                </a:moveTo>
                <a:cubicBezTo>
                  <a:pt x="71" y="73"/>
                  <a:pt x="71" y="73"/>
                  <a:pt x="71" y="72"/>
                </a:cubicBezTo>
                <a:cubicBezTo>
                  <a:pt x="70" y="72"/>
                  <a:pt x="70" y="73"/>
                  <a:pt x="70" y="74"/>
                </a:cubicBezTo>
                <a:cubicBezTo>
                  <a:pt x="70" y="74"/>
                  <a:pt x="70" y="74"/>
                  <a:pt x="70" y="74"/>
                </a:cubicBezTo>
                <a:close/>
                <a:moveTo>
                  <a:pt x="86" y="74"/>
                </a:moveTo>
                <a:cubicBezTo>
                  <a:pt x="86" y="74"/>
                  <a:pt x="86" y="74"/>
                  <a:pt x="86" y="74"/>
                </a:cubicBezTo>
                <a:cubicBezTo>
                  <a:pt x="86" y="74"/>
                  <a:pt x="86" y="73"/>
                  <a:pt x="85" y="73"/>
                </a:cubicBezTo>
                <a:cubicBezTo>
                  <a:pt x="85" y="73"/>
                  <a:pt x="84" y="72"/>
                  <a:pt x="83" y="71"/>
                </a:cubicBezTo>
                <a:cubicBezTo>
                  <a:pt x="83" y="71"/>
                  <a:pt x="83" y="72"/>
                  <a:pt x="83" y="72"/>
                </a:cubicBezTo>
                <a:cubicBezTo>
                  <a:pt x="83" y="72"/>
                  <a:pt x="83" y="72"/>
                  <a:pt x="84" y="72"/>
                </a:cubicBezTo>
                <a:cubicBezTo>
                  <a:pt x="84" y="73"/>
                  <a:pt x="85" y="73"/>
                  <a:pt x="86" y="74"/>
                </a:cubicBezTo>
                <a:close/>
                <a:moveTo>
                  <a:pt x="174" y="141"/>
                </a:moveTo>
                <a:cubicBezTo>
                  <a:pt x="175" y="141"/>
                  <a:pt x="175" y="141"/>
                  <a:pt x="176" y="141"/>
                </a:cubicBezTo>
                <a:cubicBezTo>
                  <a:pt x="175" y="140"/>
                  <a:pt x="175" y="140"/>
                  <a:pt x="175" y="140"/>
                </a:cubicBezTo>
                <a:cubicBezTo>
                  <a:pt x="175" y="140"/>
                  <a:pt x="174" y="140"/>
                  <a:pt x="174" y="140"/>
                </a:cubicBezTo>
                <a:cubicBezTo>
                  <a:pt x="174" y="140"/>
                  <a:pt x="174" y="141"/>
                  <a:pt x="174" y="141"/>
                </a:cubicBezTo>
                <a:close/>
                <a:moveTo>
                  <a:pt x="117" y="105"/>
                </a:moveTo>
                <a:cubicBezTo>
                  <a:pt x="117" y="105"/>
                  <a:pt x="117" y="106"/>
                  <a:pt x="118" y="106"/>
                </a:cubicBezTo>
                <a:cubicBezTo>
                  <a:pt x="118" y="106"/>
                  <a:pt x="118" y="107"/>
                  <a:pt x="118" y="107"/>
                </a:cubicBezTo>
                <a:cubicBezTo>
                  <a:pt x="118" y="106"/>
                  <a:pt x="118" y="106"/>
                  <a:pt x="118" y="105"/>
                </a:cubicBezTo>
                <a:cubicBezTo>
                  <a:pt x="118" y="105"/>
                  <a:pt x="117" y="105"/>
                  <a:pt x="117" y="105"/>
                </a:cubicBezTo>
                <a:close/>
                <a:moveTo>
                  <a:pt x="118" y="144"/>
                </a:moveTo>
                <a:cubicBezTo>
                  <a:pt x="119" y="143"/>
                  <a:pt x="119" y="143"/>
                  <a:pt x="120" y="143"/>
                </a:cubicBezTo>
                <a:cubicBezTo>
                  <a:pt x="119" y="142"/>
                  <a:pt x="119" y="142"/>
                  <a:pt x="118" y="143"/>
                </a:cubicBezTo>
                <a:cubicBezTo>
                  <a:pt x="118" y="143"/>
                  <a:pt x="118" y="143"/>
                  <a:pt x="118" y="144"/>
                </a:cubicBezTo>
                <a:close/>
                <a:moveTo>
                  <a:pt x="80" y="144"/>
                </a:moveTo>
                <a:cubicBezTo>
                  <a:pt x="79" y="145"/>
                  <a:pt x="78" y="148"/>
                  <a:pt x="78" y="149"/>
                </a:cubicBezTo>
                <a:cubicBezTo>
                  <a:pt x="79" y="147"/>
                  <a:pt x="79" y="146"/>
                  <a:pt x="80" y="144"/>
                </a:cubicBezTo>
                <a:close/>
                <a:moveTo>
                  <a:pt x="55" y="91"/>
                </a:moveTo>
                <a:cubicBezTo>
                  <a:pt x="57" y="92"/>
                  <a:pt x="58" y="93"/>
                  <a:pt x="59" y="92"/>
                </a:cubicBezTo>
                <a:cubicBezTo>
                  <a:pt x="58" y="92"/>
                  <a:pt x="57" y="91"/>
                  <a:pt x="55" y="91"/>
                </a:cubicBezTo>
                <a:close/>
                <a:moveTo>
                  <a:pt x="111" y="92"/>
                </a:moveTo>
                <a:cubicBezTo>
                  <a:pt x="112" y="91"/>
                  <a:pt x="112" y="90"/>
                  <a:pt x="112" y="90"/>
                </a:cubicBezTo>
                <a:cubicBezTo>
                  <a:pt x="111" y="91"/>
                  <a:pt x="111" y="91"/>
                  <a:pt x="111" y="92"/>
                </a:cubicBezTo>
                <a:close/>
                <a:moveTo>
                  <a:pt x="86" y="245"/>
                </a:moveTo>
                <a:cubicBezTo>
                  <a:pt x="86" y="245"/>
                  <a:pt x="85" y="245"/>
                  <a:pt x="85" y="245"/>
                </a:cubicBezTo>
                <a:cubicBezTo>
                  <a:pt x="85" y="245"/>
                  <a:pt x="85" y="245"/>
                  <a:pt x="84" y="245"/>
                </a:cubicBezTo>
                <a:cubicBezTo>
                  <a:pt x="84" y="246"/>
                  <a:pt x="84" y="246"/>
                  <a:pt x="84" y="246"/>
                </a:cubicBezTo>
                <a:cubicBezTo>
                  <a:pt x="86" y="246"/>
                  <a:pt x="86" y="246"/>
                  <a:pt x="86" y="245"/>
                </a:cubicBezTo>
                <a:close/>
                <a:moveTo>
                  <a:pt x="12" y="136"/>
                </a:moveTo>
                <a:cubicBezTo>
                  <a:pt x="12" y="136"/>
                  <a:pt x="12" y="136"/>
                  <a:pt x="12" y="136"/>
                </a:cubicBezTo>
                <a:cubicBezTo>
                  <a:pt x="12" y="136"/>
                  <a:pt x="12" y="135"/>
                  <a:pt x="12" y="135"/>
                </a:cubicBezTo>
                <a:cubicBezTo>
                  <a:pt x="12" y="135"/>
                  <a:pt x="12" y="135"/>
                  <a:pt x="11" y="134"/>
                </a:cubicBezTo>
                <a:cubicBezTo>
                  <a:pt x="11" y="134"/>
                  <a:pt x="11" y="134"/>
                  <a:pt x="11" y="134"/>
                </a:cubicBezTo>
                <a:cubicBezTo>
                  <a:pt x="11" y="135"/>
                  <a:pt x="12" y="136"/>
                  <a:pt x="12" y="136"/>
                </a:cubicBezTo>
                <a:close/>
                <a:moveTo>
                  <a:pt x="117" y="228"/>
                </a:moveTo>
                <a:cubicBezTo>
                  <a:pt x="117" y="228"/>
                  <a:pt x="117" y="228"/>
                  <a:pt x="117" y="228"/>
                </a:cubicBezTo>
                <a:cubicBezTo>
                  <a:pt x="117" y="227"/>
                  <a:pt x="117" y="227"/>
                  <a:pt x="117" y="226"/>
                </a:cubicBezTo>
                <a:cubicBezTo>
                  <a:pt x="116" y="226"/>
                  <a:pt x="116" y="226"/>
                  <a:pt x="116" y="227"/>
                </a:cubicBezTo>
                <a:cubicBezTo>
                  <a:pt x="116" y="227"/>
                  <a:pt x="116" y="227"/>
                  <a:pt x="117" y="228"/>
                </a:cubicBezTo>
                <a:close/>
                <a:moveTo>
                  <a:pt x="127" y="235"/>
                </a:moveTo>
                <a:cubicBezTo>
                  <a:pt x="127" y="235"/>
                  <a:pt x="127" y="235"/>
                  <a:pt x="127" y="235"/>
                </a:cubicBezTo>
                <a:cubicBezTo>
                  <a:pt x="125" y="235"/>
                  <a:pt x="124" y="235"/>
                  <a:pt x="123" y="234"/>
                </a:cubicBezTo>
                <a:cubicBezTo>
                  <a:pt x="123" y="235"/>
                  <a:pt x="123" y="235"/>
                  <a:pt x="123" y="235"/>
                </a:cubicBezTo>
                <a:cubicBezTo>
                  <a:pt x="124" y="235"/>
                  <a:pt x="125" y="235"/>
                  <a:pt x="127" y="235"/>
                </a:cubicBezTo>
                <a:close/>
                <a:moveTo>
                  <a:pt x="109" y="170"/>
                </a:moveTo>
                <a:cubicBezTo>
                  <a:pt x="109" y="169"/>
                  <a:pt x="110" y="168"/>
                  <a:pt x="110" y="167"/>
                </a:cubicBezTo>
                <a:cubicBezTo>
                  <a:pt x="110" y="167"/>
                  <a:pt x="110" y="168"/>
                  <a:pt x="110" y="168"/>
                </a:cubicBezTo>
                <a:cubicBezTo>
                  <a:pt x="110" y="168"/>
                  <a:pt x="109" y="169"/>
                  <a:pt x="109" y="169"/>
                </a:cubicBezTo>
                <a:cubicBezTo>
                  <a:pt x="109" y="169"/>
                  <a:pt x="109" y="170"/>
                  <a:pt x="109" y="170"/>
                </a:cubicBezTo>
                <a:close/>
                <a:moveTo>
                  <a:pt x="111" y="252"/>
                </a:moveTo>
                <a:cubicBezTo>
                  <a:pt x="111" y="252"/>
                  <a:pt x="110" y="251"/>
                  <a:pt x="110" y="252"/>
                </a:cubicBezTo>
                <a:cubicBezTo>
                  <a:pt x="110" y="252"/>
                  <a:pt x="109" y="252"/>
                  <a:pt x="108" y="252"/>
                </a:cubicBezTo>
                <a:cubicBezTo>
                  <a:pt x="108" y="252"/>
                  <a:pt x="108" y="252"/>
                  <a:pt x="108" y="252"/>
                </a:cubicBezTo>
                <a:cubicBezTo>
                  <a:pt x="109" y="252"/>
                  <a:pt x="110" y="252"/>
                  <a:pt x="111" y="252"/>
                </a:cubicBezTo>
                <a:close/>
                <a:moveTo>
                  <a:pt x="117" y="111"/>
                </a:moveTo>
                <a:cubicBezTo>
                  <a:pt x="117" y="111"/>
                  <a:pt x="117" y="111"/>
                  <a:pt x="117" y="111"/>
                </a:cubicBezTo>
                <a:cubicBezTo>
                  <a:pt x="117" y="111"/>
                  <a:pt x="117" y="110"/>
                  <a:pt x="118" y="109"/>
                </a:cubicBezTo>
                <a:cubicBezTo>
                  <a:pt x="118" y="109"/>
                  <a:pt x="118" y="109"/>
                  <a:pt x="117" y="109"/>
                </a:cubicBezTo>
                <a:cubicBezTo>
                  <a:pt x="117" y="110"/>
                  <a:pt x="117" y="110"/>
                  <a:pt x="117" y="111"/>
                </a:cubicBezTo>
                <a:close/>
                <a:moveTo>
                  <a:pt x="33" y="72"/>
                </a:moveTo>
                <a:cubicBezTo>
                  <a:pt x="33" y="72"/>
                  <a:pt x="33" y="72"/>
                  <a:pt x="33" y="72"/>
                </a:cubicBezTo>
                <a:cubicBezTo>
                  <a:pt x="33" y="72"/>
                  <a:pt x="34" y="72"/>
                  <a:pt x="34" y="72"/>
                </a:cubicBezTo>
                <a:cubicBezTo>
                  <a:pt x="34" y="72"/>
                  <a:pt x="34" y="72"/>
                  <a:pt x="34" y="72"/>
                </a:cubicBezTo>
                <a:cubicBezTo>
                  <a:pt x="34" y="72"/>
                  <a:pt x="34" y="71"/>
                  <a:pt x="33" y="71"/>
                </a:cubicBezTo>
                <a:cubicBezTo>
                  <a:pt x="33" y="72"/>
                  <a:pt x="33" y="72"/>
                  <a:pt x="33" y="72"/>
                </a:cubicBezTo>
                <a:close/>
                <a:moveTo>
                  <a:pt x="70" y="65"/>
                </a:moveTo>
                <a:cubicBezTo>
                  <a:pt x="72" y="66"/>
                  <a:pt x="72" y="66"/>
                  <a:pt x="73" y="65"/>
                </a:cubicBezTo>
                <a:cubicBezTo>
                  <a:pt x="72" y="65"/>
                  <a:pt x="71" y="65"/>
                  <a:pt x="70" y="65"/>
                </a:cubicBezTo>
                <a:close/>
                <a:moveTo>
                  <a:pt x="76" y="253"/>
                </a:moveTo>
                <a:cubicBezTo>
                  <a:pt x="76" y="254"/>
                  <a:pt x="76" y="254"/>
                  <a:pt x="77" y="254"/>
                </a:cubicBezTo>
                <a:cubicBezTo>
                  <a:pt x="77" y="254"/>
                  <a:pt x="77" y="253"/>
                  <a:pt x="76" y="253"/>
                </a:cubicBezTo>
                <a:close/>
                <a:moveTo>
                  <a:pt x="137" y="53"/>
                </a:moveTo>
                <a:cubicBezTo>
                  <a:pt x="137" y="53"/>
                  <a:pt x="137" y="53"/>
                  <a:pt x="137" y="53"/>
                </a:cubicBezTo>
                <a:cubicBezTo>
                  <a:pt x="136" y="53"/>
                  <a:pt x="136" y="54"/>
                  <a:pt x="135" y="54"/>
                </a:cubicBezTo>
                <a:cubicBezTo>
                  <a:pt x="135" y="54"/>
                  <a:pt x="135" y="54"/>
                  <a:pt x="135" y="55"/>
                </a:cubicBezTo>
                <a:cubicBezTo>
                  <a:pt x="136" y="54"/>
                  <a:pt x="136" y="54"/>
                  <a:pt x="137" y="53"/>
                </a:cubicBezTo>
                <a:close/>
                <a:moveTo>
                  <a:pt x="152" y="138"/>
                </a:moveTo>
                <a:cubicBezTo>
                  <a:pt x="153" y="139"/>
                  <a:pt x="153" y="139"/>
                  <a:pt x="154" y="139"/>
                </a:cubicBezTo>
                <a:cubicBezTo>
                  <a:pt x="154" y="138"/>
                  <a:pt x="153" y="138"/>
                  <a:pt x="152" y="138"/>
                </a:cubicBezTo>
                <a:close/>
                <a:moveTo>
                  <a:pt x="143" y="46"/>
                </a:moveTo>
                <a:cubicBezTo>
                  <a:pt x="143" y="47"/>
                  <a:pt x="143" y="47"/>
                  <a:pt x="143" y="48"/>
                </a:cubicBezTo>
                <a:cubicBezTo>
                  <a:pt x="144" y="48"/>
                  <a:pt x="144" y="47"/>
                  <a:pt x="144" y="47"/>
                </a:cubicBezTo>
                <a:cubicBezTo>
                  <a:pt x="144" y="47"/>
                  <a:pt x="143" y="46"/>
                  <a:pt x="143" y="46"/>
                </a:cubicBezTo>
                <a:close/>
                <a:moveTo>
                  <a:pt x="37" y="271"/>
                </a:moveTo>
                <a:cubicBezTo>
                  <a:pt x="37" y="272"/>
                  <a:pt x="37" y="272"/>
                  <a:pt x="38" y="272"/>
                </a:cubicBezTo>
                <a:cubicBezTo>
                  <a:pt x="38" y="271"/>
                  <a:pt x="38" y="271"/>
                  <a:pt x="37" y="271"/>
                </a:cubicBezTo>
                <a:close/>
                <a:moveTo>
                  <a:pt x="62" y="82"/>
                </a:moveTo>
                <a:cubicBezTo>
                  <a:pt x="61" y="82"/>
                  <a:pt x="61" y="82"/>
                  <a:pt x="61" y="83"/>
                </a:cubicBezTo>
                <a:cubicBezTo>
                  <a:pt x="61" y="83"/>
                  <a:pt x="61" y="84"/>
                  <a:pt x="61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84"/>
                  <a:pt x="62" y="83"/>
                  <a:pt x="62" y="82"/>
                </a:cubicBezTo>
                <a:close/>
                <a:moveTo>
                  <a:pt x="98" y="94"/>
                </a:moveTo>
                <a:cubicBezTo>
                  <a:pt x="97" y="92"/>
                  <a:pt x="97" y="92"/>
                  <a:pt x="97" y="92"/>
                </a:cubicBezTo>
                <a:cubicBezTo>
                  <a:pt x="97" y="93"/>
                  <a:pt x="97" y="93"/>
                  <a:pt x="98" y="94"/>
                </a:cubicBezTo>
                <a:close/>
                <a:moveTo>
                  <a:pt x="98" y="107"/>
                </a:moveTo>
                <a:cubicBezTo>
                  <a:pt x="97" y="107"/>
                  <a:pt x="97" y="108"/>
                  <a:pt x="97" y="108"/>
                </a:cubicBezTo>
                <a:cubicBezTo>
                  <a:pt x="98" y="108"/>
                  <a:pt x="98" y="108"/>
                  <a:pt x="98" y="107"/>
                </a:cubicBezTo>
                <a:close/>
                <a:moveTo>
                  <a:pt x="35" y="70"/>
                </a:moveTo>
                <a:cubicBezTo>
                  <a:pt x="36" y="71"/>
                  <a:pt x="36" y="71"/>
                  <a:pt x="36" y="71"/>
                </a:cubicBezTo>
                <a:cubicBezTo>
                  <a:pt x="37" y="71"/>
                  <a:pt x="37" y="70"/>
                  <a:pt x="37" y="70"/>
                </a:cubicBezTo>
                <a:cubicBezTo>
                  <a:pt x="36" y="70"/>
                  <a:pt x="36" y="70"/>
                  <a:pt x="35" y="70"/>
                </a:cubicBezTo>
                <a:close/>
                <a:moveTo>
                  <a:pt x="210" y="133"/>
                </a:moveTo>
                <a:cubicBezTo>
                  <a:pt x="210" y="134"/>
                  <a:pt x="210" y="134"/>
                  <a:pt x="210" y="135"/>
                </a:cubicBezTo>
                <a:cubicBezTo>
                  <a:pt x="210" y="135"/>
                  <a:pt x="210" y="135"/>
                  <a:pt x="210" y="135"/>
                </a:cubicBezTo>
                <a:cubicBezTo>
                  <a:pt x="210" y="135"/>
                  <a:pt x="211" y="134"/>
                  <a:pt x="210" y="133"/>
                </a:cubicBezTo>
                <a:close/>
                <a:moveTo>
                  <a:pt x="36" y="68"/>
                </a:moveTo>
                <a:cubicBezTo>
                  <a:pt x="35" y="67"/>
                  <a:pt x="34" y="67"/>
                  <a:pt x="33" y="68"/>
                </a:cubicBezTo>
                <a:cubicBezTo>
                  <a:pt x="34" y="68"/>
                  <a:pt x="35" y="68"/>
                  <a:pt x="36" y="68"/>
                </a:cubicBezTo>
                <a:close/>
                <a:moveTo>
                  <a:pt x="104" y="230"/>
                </a:moveTo>
                <a:cubicBezTo>
                  <a:pt x="105" y="229"/>
                  <a:pt x="104" y="229"/>
                  <a:pt x="104" y="228"/>
                </a:cubicBezTo>
                <a:cubicBezTo>
                  <a:pt x="104" y="228"/>
                  <a:pt x="104" y="228"/>
                  <a:pt x="104" y="228"/>
                </a:cubicBezTo>
                <a:cubicBezTo>
                  <a:pt x="104" y="229"/>
                  <a:pt x="104" y="229"/>
                  <a:pt x="104" y="230"/>
                </a:cubicBezTo>
                <a:close/>
                <a:moveTo>
                  <a:pt x="157" y="122"/>
                </a:moveTo>
                <a:cubicBezTo>
                  <a:pt x="157" y="122"/>
                  <a:pt x="157" y="122"/>
                  <a:pt x="157" y="122"/>
                </a:cubicBezTo>
                <a:cubicBezTo>
                  <a:pt x="156" y="122"/>
                  <a:pt x="155" y="121"/>
                  <a:pt x="154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6" y="122"/>
                  <a:pt x="157" y="122"/>
                </a:cubicBezTo>
                <a:close/>
                <a:moveTo>
                  <a:pt x="141" y="236"/>
                </a:moveTo>
                <a:cubicBezTo>
                  <a:pt x="140" y="235"/>
                  <a:pt x="139" y="235"/>
                  <a:pt x="139" y="235"/>
                </a:cubicBezTo>
                <a:cubicBezTo>
                  <a:pt x="139" y="235"/>
                  <a:pt x="140" y="236"/>
                  <a:pt x="141" y="236"/>
                </a:cubicBezTo>
                <a:close/>
                <a:moveTo>
                  <a:pt x="116" y="249"/>
                </a:moveTo>
                <a:cubicBezTo>
                  <a:pt x="116" y="249"/>
                  <a:pt x="116" y="249"/>
                  <a:pt x="116" y="249"/>
                </a:cubicBezTo>
                <a:cubicBezTo>
                  <a:pt x="115" y="249"/>
                  <a:pt x="115" y="249"/>
                  <a:pt x="114" y="248"/>
                </a:cubicBezTo>
                <a:cubicBezTo>
                  <a:pt x="114" y="249"/>
                  <a:pt x="114" y="249"/>
                  <a:pt x="114" y="249"/>
                </a:cubicBezTo>
                <a:cubicBezTo>
                  <a:pt x="115" y="249"/>
                  <a:pt x="115" y="249"/>
                  <a:pt x="116" y="249"/>
                </a:cubicBezTo>
                <a:close/>
                <a:moveTo>
                  <a:pt x="117" y="60"/>
                </a:moveTo>
                <a:cubicBezTo>
                  <a:pt x="116" y="60"/>
                  <a:pt x="116" y="60"/>
                  <a:pt x="116" y="60"/>
                </a:cubicBezTo>
                <a:cubicBezTo>
                  <a:pt x="116" y="61"/>
                  <a:pt x="116" y="61"/>
                  <a:pt x="116" y="62"/>
                </a:cubicBezTo>
                <a:cubicBezTo>
                  <a:pt x="116" y="62"/>
                  <a:pt x="116" y="61"/>
                  <a:pt x="116" y="61"/>
                </a:cubicBezTo>
                <a:cubicBezTo>
                  <a:pt x="116" y="61"/>
                  <a:pt x="116" y="61"/>
                  <a:pt x="117" y="60"/>
                </a:cubicBezTo>
                <a:close/>
                <a:moveTo>
                  <a:pt x="112" y="177"/>
                </a:moveTo>
                <a:cubicBezTo>
                  <a:pt x="113" y="176"/>
                  <a:pt x="113" y="175"/>
                  <a:pt x="113" y="175"/>
                </a:cubicBezTo>
                <a:cubicBezTo>
                  <a:pt x="113" y="176"/>
                  <a:pt x="112" y="176"/>
                  <a:pt x="112" y="177"/>
                </a:cubicBezTo>
                <a:close/>
                <a:moveTo>
                  <a:pt x="142" y="83"/>
                </a:moveTo>
                <a:cubicBezTo>
                  <a:pt x="142" y="83"/>
                  <a:pt x="142" y="83"/>
                  <a:pt x="142" y="83"/>
                </a:cubicBezTo>
                <a:cubicBezTo>
                  <a:pt x="142" y="84"/>
                  <a:pt x="141" y="84"/>
                  <a:pt x="140" y="85"/>
                </a:cubicBezTo>
                <a:cubicBezTo>
                  <a:pt x="141" y="85"/>
                  <a:pt x="142" y="84"/>
                  <a:pt x="142" y="83"/>
                </a:cubicBezTo>
                <a:close/>
                <a:moveTo>
                  <a:pt x="111" y="101"/>
                </a:moveTo>
                <a:cubicBezTo>
                  <a:pt x="111" y="102"/>
                  <a:pt x="112" y="102"/>
                  <a:pt x="112" y="102"/>
                </a:cubicBezTo>
                <a:cubicBezTo>
                  <a:pt x="112" y="101"/>
                  <a:pt x="112" y="101"/>
                  <a:pt x="111" y="101"/>
                </a:cubicBezTo>
                <a:close/>
                <a:moveTo>
                  <a:pt x="140" y="30"/>
                </a:moveTo>
                <a:cubicBezTo>
                  <a:pt x="140" y="30"/>
                  <a:pt x="140" y="30"/>
                  <a:pt x="140" y="30"/>
                </a:cubicBezTo>
                <a:cubicBezTo>
                  <a:pt x="139" y="30"/>
                  <a:pt x="139" y="29"/>
                  <a:pt x="139" y="29"/>
                </a:cubicBezTo>
                <a:cubicBezTo>
                  <a:pt x="139" y="29"/>
                  <a:pt x="139" y="29"/>
                  <a:pt x="138" y="29"/>
                </a:cubicBezTo>
                <a:cubicBezTo>
                  <a:pt x="139" y="30"/>
                  <a:pt x="139" y="30"/>
                  <a:pt x="140" y="30"/>
                </a:cubicBezTo>
                <a:close/>
                <a:moveTo>
                  <a:pt x="29" y="268"/>
                </a:moveTo>
                <a:cubicBezTo>
                  <a:pt x="29" y="268"/>
                  <a:pt x="29" y="269"/>
                  <a:pt x="30" y="270"/>
                </a:cubicBezTo>
                <a:cubicBezTo>
                  <a:pt x="30" y="269"/>
                  <a:pt x="30" y="268"/>
                  <a:pt x="29" y="268"/>
                </a:cubicBezTo>
                <a:close/>
                <a:moveTo>
                  <a:pt x="62" y="96"/>
                </a:moveTo>
                <a:cubicBezTo>
                  <a:pt x="62" y="96"/>
                  <a:pt x="62" y="96"/>
                  <a:pt x="62" y="97"/>
                </a:cubicBezTo>
                <a:cubicBezTo>
                  <a:pt x="63" y="97"/>
                  <a:pt x="64" y="97"/>
                  <a:pt x="65" y="97"/>
                </a:cubicBezTo>
                <a:cubicBezTo>
                  <a:pt x="64" y="97"/>
                  <a:pt x="63" y="97"/>
                  <a:pt x="62" y="96"/>
                </a:cubicBezTo>
                <a:close/>
                <a:moveTo>
                  <a:pt x="93" y="111"/>
                </a:moveTo>
                <a:cubicBezTo>
                  <a:pt x="93" y="111"/>
                  <a:pt x="93" y="111"/>
                  <a:pt x="93" y="111"/>
                </a:cubicBezTo>
                <a:cubicBezTo>
                  <a:pt x="93" y="111"/>
                  <a:pt x="93" y="112"/>
                  <a:pt x="94" y="112"/>
                </a:cubicBezTo>
                <a:cubicBezTo>
                  <a:pt x="94" y="112"/>
                  <a:pt x="94" y="111"/>
                  <a:pt x="94" y="111"/>
                </a:cubicBezTo>
                <a:cubicBezTo>
                  <a:pt x="93" y="111"/>
                  <a:pt x="93" y="111"/>
                  <a:pt x="93" y="111"/>
                </a:cubicBezTo>
                <a:close/>
                <a:moveTo>
                  <a:pt x="142" y="58"/>
                </a:moveTo>
                <a:cubicBezTo>
                  <a:pt x="142" y="58"/>
                  <a:pt x="143" y="59"/>
                  <a:pt x="143" y="58"/>
                </a:cubicBezTo>
                <a:cubicBezTo>
                  <a:pt x="143" y="58"/>
                  <a:pt x="143" y="57"/>
                  <a:pt x="142" y="57"/>
                </a:cubicBezTo>
                <a:cubicBezTo>
                  <a:pt x="142" y="58"/>
                  <a:pt x="142" y="58"/>
                  <a:pt x="142" y="58"/>
                </a:cubicBezTo>
                <a:close/>
                <a:moveTo>
                  <a:pt x="48" y="74"/>
                </a:moveTo>
                <a:cubicBezTo>
                  <a:pt x="48" y="74"/>
                  <a:pt x="48" y="74"/>
                  <a:pt x="48" y="74"/>
                </a:cubicBezTo>
                <a:cubicBezTo>
                  <a:pt x="48" y="74"/>
                  <a:pt x="48" y="74"/>
                  <a:pt x="49" y="74"/>
                </a:cubicBezTo>
                <a:cubicBezTo>
                  <a:pt x="49" y="74"/>
                  <a:pt x="49" y="74"/>
                  <a:pt x="49" y="74"/>
                </a:cubicBezTo>
                <a:cubicBezTo>
                  <a:pt x="48" y="74"/>
                  <a:pt x="48" y="74"/>
                  <a:pt x="48" y="74"/>
                </a:cubicBezTo>
                <a:close/>
                <a:moveTo>
                  <a:pt x="161" y="142"/>
                </a:moveTo>
                <a:cubicBezTo>
                  <a:pt x="162" y="142"/>
                  <a:pt x="162" y="142"/>
                  <a:pt x="163" y="142"/>
                </a:cubicBezTo>
                <a:cubicBezTo>
                  <a:pt x="162" y="141"/>
                  <a:pt x="162" y="141"/>
                  <a:pt x="161" y="141"/>
                </a:cubicBezTo>
                <a:cubicBezTo>
                  <a:pt x="161" y="141"/>
                  <a:pt x="161" y="142"/>
                  <a:pt x="161" y="142"/>
                </a:cubicBezTo>
                <a:close/>
                <a:moveTo>
                  <a:pt x="84" y="61"/>
                </a:moveTo>
                <a:cubicBezTo>
                  <a:pt x="84" y="60"/>
                  <a:pt x="84" y="60"/>
                  <a:pt x="83" y="60"/>
                </a:cubicBezTo>
                <a:cubicBezTo>
                  <a:pt x="84" y="61"/>
                  <a:pt x="84" y="61"/>
                  <a:pt x="84" y="61"/>
                </a:cubicBezTo>
                <a:close/>
                <a:moveTo>
                  <a:pt x="95" y="245"/>
                </a:moveTo>
                <a:cubicBezTo>
                  <a:pt x="94" y="245"/>
                  <a:pt x="94" y="245"/>
                  <a:pt x="94" y="245"/>
                </a:cubicBezTo>
                <a:cubicBezTo>
                  <a:pt x="94" y="245"/>
                  <a:pt x="95" y="245"/>
                  <a:pt x="95" y="245"/>
                </a:cubicBezTo>
                <a:close/>
                <a:moveTo>
                  <a:pt x="58" y="78"/>
                </a:moveTo>
                <a:cubicBezTo>
                  <a:pt x="59" y="78"/>
                  <a:pt x="59" y="78"/>
                  <a:pt x="60" y="78"/>
                </a:cubicBezTo>
                <a:cubicBezTo>
                  <a:pt x="59" y="77"/>
                  <a:pt x="59" y="77"/>
                  <a:pt x="58" y="78"/>
                </a:cubicBezTo>
                <a:close/>
                <a:moveTo>
                  <a:pt x="124" y="71"/>
                </a:moveTo>
                <a:cubicBezTo>
                  <a:pt x="123" y="71"/>
                  <a:pt x="123" y="72"/>
                  <a:pt x="123" y="73"/>
                </a:cubicBezTo>
                <a:cubicBezTo>
                  <a:pt x="123" y="72"/>
                  <a:pt x="123" y="71"/>
                  <a:pt x="124" y="71"/>
                </a:cubicBezTo>
                <a:close/>
                <a:moveTo>
                  <a:pt x="138" y="55"/>
                </a:moveTo>
                <a:cubicBezTo>
                  <a:pt x="138" y="55"/>
                  <a:pt x="138" y="55"/>
                  <a:pt x="138" y="55"/>
                </a:cubicBezTo>
                <a:cubicBezTo>
                  <a:pt x="137" y="55"/>
                  <a:pt x="137" y="56"/>
                  <a:pt x="137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37" y="56"/>
                  <a:pt x="138" y="56"/>
                  <a:pt x="138" y="55"/>
                </a:cubicBezTo>
                <a:close/>
                <a:moveTo>
                  <a:pt x="78" y="63"/>
                </a:moveTo>
                <a:cubicBezTo>
                  <a:pt x="79" y="64"/>
                  <a:pt x="79" y="64"/>
                  <a:pt x="80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79" y="63"/>
                  <a:pt x="79" y="63"/>
                  <a:pt x="78" y="63"/>
                </a:cubicBezTo>
                <a:close/>
                <a:moveTo>
                  <a:pt x="88" y="92"/>
                </a:moveTo>
                <a:cubicBezTo>
                  <a:pt x="88" y="91"/>
                  <a:pt x="88" y="91"/>
                  <a:pt x="87" y="91"/>
                </a:cubicBezTo>
                <a:cubicBezTo>
                  <a:pt x="88" y="92"/>
                  <a:pt x="88" y="92"/>
                  <a:pt x="88" y="92"/>
                </a:cubicBezTo>
                <a:close/>
                <a:moveTo>
                  <a:pt x="123" y="113"/>
                </a:moveTo>
                <a:cubicBezTo>
                  <a:pt x="124" y="113"/>
                  <a:pt x="124" y="113"/>
                  <a:pt x="125" y="113"/>
                </a:cubicBezTo>
                <a:cubicBezTo>
                  <a:pt x="124" y="113"/>
                  <a:pt x="124" y="112"/>
                  <a:pt x="124" y="112"/>
                </a:cubicBezTo>
                <a:cubicBezTo>
                  <a:pt x="124" y="112"/>
                  <a:pt x="123" y="112"/>
                  <a:pt x="123" y="113"/>
                </a:cubicBezTo>
                <a:close/>
                <a:moveTo>
                  <a:pt x="30" y="69"/>
                </a:moveTo>
                <a:cubicBezTo>
                  <a:pt x="29" y="69"/>
                  <a:pt x="29" y="69"/>
                  <a:pt x="29" y="69"/>
                </a:cubicBezTo>
                <a:cubicBezTo>
                  <a:pt x="29" y="69"/>
                  <a:pt x="29" y="70"/>
                  <a:pt x="28" y="70"/>
                </a:cubicBezTo>
                <a:cubicBezTo>
                  <a:pt x="29" y="70"/>
                  <a:pt x="29" y="70"/>
                  <a:pt x="30" y="69"/>
                </a:cubicBezTo>
                <a:close/>
                <a:moveTo>
                  <a:pt x="153" y="35"/>
                </a:moveTo>
                <a:cubicBezTo>
                  <a:pt x="153" y="35"/>
                  <a:pt x="153" y="35"/>
                  <a:pt x="153" y="35"/>
                </a:cubicBezTo>
                <a:cubicBezTo>
                  <a:pt x="153" y="36"/>
                  <a:pt x="154" y="36"/>
                  <a:pt x="154" y="37"/>
                </a:cubicBezTo>
                <a:cubicBezTo>
                  <a:pt x="154" y="36"/>
                  <a:pt x="154" y="35"/>
                  <a:pt x="153" y="35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7"/>
                </a:cubicBezTo>
                <a:cubicBezTo>
                  <a:pt x="108" y="107"/>
                  <a:pt x="108" y="107"/>
                  <a:pt x="108" y="106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7" y="106"/>
                  <a:pt x="107" y="107"/>
                  <a:pt x="107" y="108"/>
                </a:cubicBezTo>
                <a:close/>
                <a:moveTo>
                  <a:pt x="180" y="160"/>
                </a:moveTo>
                <a:cubicBezTo>
                  <a:pt x="179" y="161"/>
                  <a:pt x="178" y="161"/>
                  <a:pt x="178" y="162"/>
                </a:cubicBezTo>
                <a:cubicBezTo>
                  <a:pt x="179" y="161"/>
                  <a:pt x="179" y="161"/>
                  <a:pt x="180" y="160"/>
                </a:cubicBezTo>
                <a:close/>
                <a:moveTo>
                  <a:pt x="132" y="247"/>
                </a:moveTo>
                <a:cubicBezTo>
                  <a:pt x="132" y="247"/>
                  <a:pt x="132" y="247"/>
                  <a:pt x="133" y="247"/>
                </a:cubicBezTo>
                <a:cubicBezTo>
                  <a:pt x="132" y="247"/>
                  <a:pt x="131" y="247"/>
                  <a:pt x="130" y="247"/>
                </a:cubicBezTo>
                <a:cubicBezTo>
                  <a:pt x="130" y="247"/>
                  <a:pt x="130" y="247"/>
                  <a:pt x="130" y="247"/>
                </a:cubicBezTo>
                <a:cubicBezTo>
                  <a:pt x="131" y="247"/>
                  <a:pt x="132" y="247"/>
                  <a:pt x="132" y="247"/>
                </a:cubicBezTo>
                <a:close/>
                <a:moveTo>
                  <a:pt x="98" y="239"/>
                </a:moveTo>
                <a:cubicBezTo>
                  <a:pt x="97" y="239"/>
                  <a:pt x="97" y="239"/>
                  <a:pt x="96" y="239"/>
                </a:cubicBezTo>
                <a:cubicBezTo>
                  <a:pt x="96" y="239"/>
                  <a:pt x="96" y="239"/>
                  <a:pt x="97" y="240"/>
                </a:cubicBezTo>
                <a:cubicBezTo>
                  <a:pt x="97" y="239"/>
                  <a:pt x="97" y="239"/>
                  <a:pt x="98" y="239"/>
                </a:cubicBezTo>
                <a:close/>
                <a:moveTo>
                  <a:pt x="136" y="121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7" y="122"/>
                  <a:pt x="137" y="122"/>
                  <a:pt x="138" y="122"/>
                </a:cubicBezTo>
                <a:cubicBezTo>
                  <a:pt x="137" y="122"/>
                  <a:pt x="137" y="122"/>
                  <a:pt x="136" y="121"/>
                </a:cubicBezTo>
                <a:close/>
                <a:moveTo>
                  <a:pt x="50" y="81"/>
                </a:moveTo>
                <a:cubicBezTo>
                  <a:pt x="49" y="82"/>
                  <a:pt x="49" y="82"/>
                  <a:pt x="49" y="82"/>
                </a:cubicBezTo>
                <a:cubicBezTo>
                  <a:pt x="50" y="82"/>
                  <a:pt x="50" y="82"/>
                  <a:pt x="51" y="83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0" y="82"/>
                  <a:pt x="50" y="81"/>
                </a:cubicBezTo>
                <a:close/>
                <a:moveTo>
                  <a:pt x="53" y="93"/>
                </a:moveTo>
                <a:cubicBezTo>
                  <a:pt x="53" y="93"/>
                  <a:pt x="54" y="94"/>
                  <a:pt x="55" y="94"/>
                </a:cubicBezTo>
                <a:cubicBezTo>
                  <a:pt x="55" y="94"/>
                  <a:pt x="55" y="94"/>
                  <a:pt x="55" y="93"/>
                </a:cubicBezTo>
                <a:cubicBezTo>
                  <a:pt x="54" y="93"/>
                  <a:pt x="53" y="93"/>
                  <a:pt x="53" y="93"/>
                </a:cubicBezTo>
                <a:close/>
                <a:moveTo>
                  <a:pt x="69" y="44"/>
                </a:moveTo>
                <a:cubicBezTo>
                  <a:pt x="69" y="44"/>
                  <a:pt x="68" y="44"/>
                  <a:pt x="68" y="44"/>
                </a:cubicBezTo>
                <a:cubicBezTo>
                  <a:pt x="68" y="45"/>
                  <a:pt x="69" y="45"/>
                  <a:pt x="69" y="45"/>
                </a:cubicBezTo>
                <a:cubicBezTo>
                  <a:pt x="69" y="45"/>
                  <a:pt x="69" y="44"/>
                  <a:pt x="69" y="44"/>
                </a:cubicBezTo>
                <a:close/>
                <a:moveTo>
                  <a:pt x="116" y="203"/>
                </a:moveTo>
                <a:cubicBezTo>
                  <a:pt x="116" y="203"/>
                  <a:pt x="116" y="203"/>
                  <a:pt x="116" y="203"/>
                </a:cubicBezTo>
                <a:cubicBezTo>
                  <a:pt x="116" y="204"/>
                  <a:pt x="116" y="205"/>
                  <a:pt x="116" y="206"/>
                </a:cubicBezTo>
                <a:cubicBezTo>
                  <a:pt x="116" y="206"/>
                  <a:pt x="116" y="206"/>
                  <a:pt x="116" y="206"/>
                </a:cubicBezTo>
                <a:cubicBezTo>
                  <a:pt x="116" y="205"/>
                  <a:pt x="116" y="204"/>
                  <a:pt x="116" y="203"/>
                </a:cubicBezTo>
                <a:close/>
                <a:moveTo>
                  <a:pt x="107" y="196"/>
                </a:moveTo>
                <a:cubicBezTo>
                  <a:pt x="107" y="195"/>
                  <a:pt x="107" y="195"/>
                  <a:pt x="107" y="195"/>
                </a:cubicBezTo>
                <a:cubicBezTo>
                  <a:pt x="106" y="195"/>
                  <a:pt x="106" y="195"/>
                  <a:pt x="106" y="196"/>
                </a:cubicBezTo>
                <a:cubicBezTo>
                  <a:pt x="106" y="196"/>
                  <a:pt x="106" y="196"/>
                  <a:pt x="107" y="196"/>
                </a:cubicBezTo>
                <a:close/>
                <a:moveTo>
                  <a:pt x="105" y="131"/>
                </a:moveTo>
                <a:cubicBezTo>
                  <a:pt x="106" y="130"/>
                  <a:pt x="106" y="130"/>
                  <a:pt x="106" y="129"/>
                </a:cubicBezTo>
                <a:cubicBezTo>
                  <a:pt x="106" y="129"/>
                  <a:pt x="106" y="130"/>
                  <a:pt x="105" y="131"/>
                </a:cubicBezTo>
                <a:close/>
                <a:moveTo>
                  <a:pt x="165" y="158"/>
                </a:moveTo>
                <a:cubicBezTo>
                  <a:pt x="164" y="158"/>
                  <a:pt x="164" y="158"/>
                  <a:pt x="163" y="158"/>
                </a:cubicBezTo>
                <a:cubicBezTo>
                  <a:pt x="164" y="158"/>
                  <a:pt x="164" y="158"/>
                  <a:pt x="165" y="158"/>
                </a:cubicBezTo>
                <a:close/>
                <a:moveTo>
                  <a:pt x="112" y="99"/>
                </a:moveTo>
                <a:cubicBezTo>
                  <a:pt x="112" y="99"/>
                  <a:pt x="112" y="99"/>
                  <a:pt x="112" y="99"/>
                </a:cubicBezTo>
                <a:cubicBezTo>
                  <a:pt x="113" y="99"/>
                  <a:pt x="113" y="99"/>
                  <a:pt x="114" y="99"/>
                </a:cubicBezTo>
                <a:cubicBezTo>
                  <a:pt x="114" y="99"/>
                  <a:pt x="114" y="99"/>
                  <a:pt x="114" y="99"/>
                </a:cubicBezTo>
                <a:cubicBezTo>
                  <a:pt x="114" y="99"/>
                  <a:pt x="113" y="98"/>
                  <a:pt x="112" y="99"/>
                </a:cubicBezTo>
                <a:close/>
                <a:moveTo>
                  <a:pt x="147" y="149"/>
                </a:moveTo>
                <a:cubicBezTo>
                  <a:pt x="148" y="150"/>
                  <a:pt x="148" y="150"/>
                  <a:pt x="149" y="150"/>
                </a:cubicBezTo>
                <a:cubicBezTo>
                  <a:pt x="148" y="149"/>
                  <a:pt x="148" y="149"/>
                  <a:pt x="147" y="149"/>
                </a:cubicBezTo>
                <a:close/>
                <a:moveTo>
                  <a:pt x="90" y="250"/>
                </a:moveTo>
                <a:cubicBezTo>
                  <a:pt x="90" y="249"/>
                  <a:pt x="90" y="249"/>
                  <a:pt x="89" y="250"/>
                </a:cubicBezTo>
                <a:cubicBezTo>
                  <a:pt x="89" y="250"/>
                  <a:pt x="90" y="250"/>
                  <a:pt x="90" y="250"/>
                </a:cubicBezTo>
                <a:close/>
                <a:moveTo>
                  <a:pt x="106" y="187"/>
                </a:moveTo>
                <a:cubicBezTo>
                  <a:pt x="106" y="187"/>
                  <a:pt x="107" y="187"/>
                  <a:pt x="107" y="186"/>
                </a:cubicBezTo>
                <a:cubicBezTo>
                  <a:pt x="107" y="186"/>
                  <a:pt x="106" y="186"/>
                  <a:pt x="106" y="186"/>
                </a:cubicBezTo>
                <a:cubicBezTo>
                  <a:pt x="106" y="186"/>
                  <a:pt x="106" y="186"/>
                  <a:pt x="106" y="187"/>
                </a:cubicBezTo>
                <a:close/>
                <a:moveTo>
                  <a:pt x="78" y="244"/>
                </a:moveTo>
                <a:cubicBezTo>
                  <a:pt x="78" y="244"/>
                  <a:pt x="78" y="244"/>
                  <a:pt x="78" y="243"/>
                </a:cubicBezTo>
                <a:cubicBezTo>
                  <a:pt x="78" y="243"/>
                  <a:pt x="78" y="244"/>
                  <a:pt x="78" y="244"/>
                </a:cubicBezTo>
                <a:close/>
                <a:moveTo>
                  <a:pt x="72" y="188"/>
                </a:moveTo>
                <a:cubicBezTo>
                  <a:pt x="73" y="188"/>
                  <a:pt x="73" y="188"/>
                  <a:pt x="74" y="188"/>
                </a:cubicBezTo>
                <a:cubicBezTo>
                  <a:pt x="74" y="188"/>
                  <a:pt x="74" y="188"/>
                  <a:pt x="74" y="188"/>
                </a:cubicBezTo>
                <a:cubicBezTo>
                  <a:pt x="73" y="188"/>
                  <a:pt x="73" y="187"/>
                  <a:pt x="73" y="187"/>
                </a:cubicBezTo>
                <a:cubicBezTo>
                  <a:pt x="72" y="188"/>
                  <a:pt x="72" y="188"/>
                  <a:pt x="72" y="188"/>
                </a:cubicBezTo>
                <a:close/>
                <a:moveTo>
                  <a:pt x="32" y="79"/>
                </a:moveTo>
                <a:cubicBezTo>
                  <a:pt x="33" y="80"/>
                  <a:pt x="33" y="80"/>
                  <a:pt x="34" y="80"/>
                </a:cubicBezTo>
                <a:cubicBezTo>
                  <a:pt x="33" y="80"/>
                  <a:pt x="33" y="79"/>
                  <a:pt x="32" y="79"/>
                </a:cubicBezTo>
                <a:close/>
                <a:moveTo>
                  <a:pt x="76" y="132"/>
                </a:moveTo>
                <a:cubicBezTo>
                  <a:pt x="76" y="132"/>
                  <a:pt x="76" y="132"/>
                  <a:pt x="76" y="132"/>
                </a:cubicBezTo>
                <a:cubicBezTo>
                  <a:pt x="76" y="132"/>
                  <a:pt x="77" y="132"/>
                  <a:pt x="77" y="131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77" y="131"/>
                  <a:pt x="76" y="132"/>
                  <a:pt x="76" y="132"/>
                </a:cubicBezTo>
                <a:close/>
                <a:moveTo>
                  <a:pt x="101" y="124"/>
                </a:moveTo>
                <a:cubicBezTo>
                  <a:pt x="100" y="124"/>
                  <a:pt x="100" y="124"/>
                  <a:pt x="100" y="125"/>
                </a:cubicBezTo>
                <a:cubicBezTo>
                  <a:pt x="100" y="125"/>
                  <a:pt x="100" y="125"/>
                  <a:pt x="100" y="125"/>
                </a:cubicBezTo>
                <a:cubicBezTo>
                  <a:pt x="100" y="125"/>
                  <a:pt x="100" y="124"/>
                  <a:pt x="101" y="124"/>
                </a:cubicBezTo>
                <a:close/>
                <a:moveTo>
                  <a:pt x="136" y="34"/>
                </a:moveTo>
                <a:cubicBezTo>
                  <a:pt x="136" y="34"/>
                  <a:pt x="136" y="34"/>
                  <a:pt x="136" y="34"/>
                </a:cubicBezTo>
                <a:cubicBezTo>
                  <a:pt x="136" y="34"/>
                  <a:pt x="136" y="34"/>
                  <a:pt x="137" y="34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6" y="34"/>
                  <a:pt x="136" y="34"/>
                  <a:pt x="136" y="34"/>
                </a:cubicBezTo>
                <a:close/>
                <a:moveTo>
                  <a:pt x="113" y="194"/>
                </a:moveTo>
                <a:cubicBezTo>
                  <a:pt x="113" y="194"/>
                  <a:pt x="113" y="194"/>
                  <a:pt x="113" y="194"/>
                </a:cubicBezTo>
                <a:cubicBezTo>
                  <a:pt x="113" y="193"/>
                  <a:pt x="113" y="192"/>
                  <a:pt x="113" y="192"/>
                </a:cubicBezTo>
                <a:cubicBezTo>
                  <a:pt x="113" y="192"/>
                  <a:pt x="113" y="192"/>
                  <a:pt x="113" y="192"/>
                </a:cubicBezTo>
                <a:cubicBezTo>
                  <a:pt x="113" y="192"/>
                  <a:pt x="113" y="193"/>
                  <a:pt x="113" y="194"/>
                </a:cubicBezTo>
                <a:close/>
                <a:moveTo>
                  <a:pt x="184" y="144"/>
                </a:moveTo>
                <a:cubicBezTo>
                  <a:pt x="184" y="144"/>
                  <a:pt x="185" y="144"/>
                  <a:pt x="185" y="144"/>
                </a:cubicBezTo>
                <a:cubicBezTo>
                  <a:pt x="185" y="144"/>
                  <a:pt x="185" y="143"/>
                  <a:pt x="186" y="143"/>
                </a:cubicBezTo>
                <a:cubicBezTo>
                  <a:pt x="186" y="143"/>
                  <a:pt x="185" y="143"/>
                  <a:pt x="185" y="143"/>
                </a:cubicBezTo>
                <a:cubicBezTo>
                  <a:pt x="185" y="143"/>
                  <a:pt x="185" y="144"/>
                  <a:pt x="184" y="144"/>
                </a:cubicBezTo>
                <a:close/>
                <a:moveTo>
                  <a:pt x="40" y="84"/>
                </a:moveTo>
                <a:cubicBezTo>
                  <a:pt x="40" y="84"/>
                  <a:pt x="40" y="84"/>
                  <a:pt x="40" y="84"/>
                </a:cubicBezTo>
                <a:cubicBezTo>
                  <a:pt x="39" y="84"/>
                  <a:pt x="39" y="83"/>
                  <a:pt x="38" y="84"/>
                </a:cubicBezTo>
                <a:cubicBezTo>
                  <a:pt x="39" y="84"/>
                  <a:pt x="39" y="84"/>
                  <a:pt x="40" y="84"/>
                </a:cubicBezTo>
                <a:close/>
                <a:moveTo>
                  <a:pt x="111" y="213"/>
                </a:moveTo>
                <a:cubicBezTo>
                  <a:pt x="111" y="212"/>
                  <a:pt x="111" y="212"/>
                  <a:pt x="111" y="212"/>
                </a:cubicBezTo>
                <a:cubicBezTo>
                  <a:pt x="111" y="212"/>
                  <a:pt x="111" y="212"/>
                  <a:pt x="110" y="212"/>
                </a:cubicBezTo>
                <a:cubicBezTo>
                  <a:pt x="110" y="212"/>
                  <a:pt x="110" y="213"/>
                  <a:pt x="111" y="213"/>
                </a:cubicBezTo>
                <a:close/>
                <a:moveTo>
                  <a:pt x="71" y="249"/>
                </a:moveTo>
                <a:cubicBezTo>
                  <a:pt x="72" y="249"/>
                  <a:pt x="72" y="250"/>
                  <a:pt x="72" y="250"/>
                </a:cubicBezTo>
                <a:cubicBezTo>
                  <a:pt x="72" y="249"/>
                  <a:pt x="72" y="249"/>
                  <a:pt x="71" y="249"/>
                </a:cubicBezTo>
                <a:close/>
                <a:moveTo>
                  <a:pt x="132" y="68"/>
                </a:moveTo>
                <a:cubicBezTo>
                  <a:pt x="132" y="68"/>
                  <a:pt x="132" y="68"/>
                  <a:pt x="131" y="68"/>
                </a:cubicBezTo>
                <a:cubicBezTo>
                  <a:pt x="131" y="68"/>
                  <a:pt x="131" y="69"/>
                  <a:pt x="131" y="69"/>
                </a:cubicBezTo>
                <a:cubicBezTo>
                  <a:pt x="131" y="69"/>
                  <a:pt x="132" y="69"/>
                  <a:pt x="132" y="68"/>
                </a:cubicBezTo>
                <a:close/>
                <a:moveTo>
                  <a:pt x="133" y="44"/>
                </a:moveTo>
                <a:cubicBezTo>
                  <a:pt x="133" y="44"/>
                  <a:pt x="132" y="45"/>
                  <a:pt x="133" y="45"/>
                </a:cubicBezTo>
                <a:cubicBezTo>
                  <a:pt x="133" y="45"/>
                  <a:pt x="133" y="44"/>
                  <a:pt x="133" y="44"/>
                </a:cubicBezTo>
                <a:close/>
                <a:moveTo>
                  <a:pt x="141" y="149"/>
                </a:moveTo>
                <a:cubicBezTo>
                  <a:pt x="141" y="150"/>
                  <a:pt x="141" y="150"/>
                  <a:pt x="142" y="150"/>
                </a:cubicBezTo>
                <a:cubicBezTo>
                  <a:pt x="142" y="150"/>
                  <a:pt x="141" y="150"/>
                  <a:pt x="141" y="149"/>
                </a:cubicBezTo>
                <a:close/>
                <a:moveTo>
                  <a:pt x="139" y="67"/>
                </a:moveTo>
                <a:cubicBezTo>
                  <a:pt x="140" y="67"/>
                  <a:pt x="140" y="66"/>
                  <a:pt x="140" y="65"/>
                </a:cubicBezTo>
                <a:cubicBezTo>
                  <a:pt x="139" y="66"/>
                  <a:pt x="139" y="66"/>
                  <a:pt x="139" y="67"/>
                </a:cubicBezTo>
                <a:close/>
                <a:moveTo>
                  <a:pt x="77" y="249"/>
                </a:moveTo>
                <a:cubicBezTo>
                  <a:pt x="77" y="249"/>
                  <a:pt x="77" y="250"/>
                  <a:pt x="78" y="249"/>
                </a:cubicBezTo>
                <a:cubicBezTo>
                  <a:pt x="77" y="249"/>
                  <a:pt x="77" y="248"/>
                  <a:pt x="77" y="249"/>
                </a:cubicBezTo>
                <a:close/>
                <a:moveTo>
                  <a:pt x="108" y="102"/>
                </a:moveTo>
                <a:cubicBezTo>
                  <a:pt x="107" y="102"/>
                  <a:pt x="107" y="103"/>
                  <a:pt x="107" y="103"/>
                </a:cubicBezTo>
                <a:cubicBezTo>
                  <a:pt x="108" y="103"/>
                  <a:pt x="108" y="103"/>
                  <a:pt x="108" y="102"/>
                </a:cubicBezTo>
                <a:close/>
                <a:moveTo>
                  <a:pt x="145" y="143"/>
                </a:moveTo>
                <a:cubicBezTo>
                  <a:pt x="144" y="142"/>
                  <a:pt x="144" y="142"/>
                  <a:pt x="144" y="142"/>
                </a:cubicBezTo>
                <a:cubicBezTo>
                  <a:pt x="144" y="142"/>
                  <a:pt x="144" y="143"/>
                  <a:pt x="145" y="143"/>
                </a:cubicBezTo>
                <a:close/>
                <a:moveTo>
                  <a:pt x="78" y="187"/>
                </a:moveTo>
                <a:cubicBezTo>
                  <a:pt x="78" y="187"/>
                  <a:pt x="78" y="187"/>
                  <a:pt x="79" y="187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79" y="186"/>
                  <a:pt x="79" y="186"/>
                  <a:pt x="79" y="186"/>
                </a:cubicBezTo>
                <a:cubicBezTo>
                  <a:pt x="78" y="186"/>
                  <a:pt x="78" y="186"/>
                  <a:pt x="78" y="187"/>
                </a:cubicBezTo>
                <a:close/>
                <a:moveTo>
                  <a:pt x="126" y="257"/>
                </a:moveTo>
                <a:cubicBezTo>
                  <a:pt x="125" y="256"/>
                  <a:pt x="125" y="256"/>
                  <a:pt x="125" y="257"/>
                </a:cubicBezTo>
                <a:cubicBezTo>
                  <a:pt x="125" y="257"/>
                  <a:pt x="125" y="257"/>
                  <a:pt x="125" y="257"/>
                </a:cubicBezTo>
                <a:cubicBezTo>
                  <a:pt x="125" y="257"/>
                  <a:pt x="125" y="257"/>
                  <a:pt x="125" y="257"/>
                </a:cubicBezTo>
                <a:cubicBezTo>
                  <a:pt x="125" y="257"/>
                  <a:pt x="125" y="257"/>
                  <a:pt x="126" y="257"/>
                </a:cubicBezTo>
                <a:close/>
                <a:moveTo>
                  <a:pt x="79" y="246"/>
                </a:moveTo>
                <a:cubicBezTo>
                  <a:pt x="79" y="246"/>
                  <a:pt x="79" y="246"/>
                  <a:pt x="78" y="246"/>
                </a:cubicBezTo>
                <a:cubicBezTo>
                  <a:pt x="79" y="247"/>
                  <a:pt x="79" y="246"/>
                  <a:pt x="79" y="246"/>
                </a:cubicBezTo>
                <a:close/>
                <a:moveTo>
                  <a:pt x="107" y="244"/>
                </a:moveTo>
                <a:cubicBezTo>
                  <a:pt x="108" y="244"/>
                  <a:pt x="108" y="244"/>
                  <a:pt x="108" y="244"/>
                </a:cubicBezTo>
                <a:cubicBezTo>
                  <a:pt x="108" y="244"/>
                  <a:pt x="107" y="244"/>
                  <a:pt x="107" y="244"/>
                </a:cubicBezTo>
                <a:close/>
                <a:moveTo>
                  <a:pt x="106" y="193"/>
                </a:moveTo>
                <a:cubicBezTo>
                  <a:pt x="107" y="192"/>
                  <a:pt x="107" y="192"/>
                  <a:pt x="106" y="191"/>
                </a:cubicBezTo>
                <a:cubicBezTo>
                  <a:pt x="106" y="192"/>
                  <a:pt x="106" y="192"/>
                  <a:pt x="106" y="193"/>
                </a:cubicBezTo>
                <a:close/>
                <a:moveTo>
                  <a:pt x="79" y="248"/>
                </a:moveTo>
                <a:cubicBezTo>
                  <a:pt x="79" y="249"/>
                  <a:pt x="79" y="249"/>
                  <a:pt x="80" y="249"/>
                </a:cubicBezTo>
                <a:cubicBezTo>
                  <a:pt x="80" y="248"/>
                  <a:pt x="80" y="248"/>
                  <a:pt x="79" y="248"/>
                </a:cubicBezTo>
                <a:close/>
                <a:moveTo>
                  <a:pt x="126" y="137"/>
                </a:moveTo>
                <a:cubicBezTo>
                  <a:pt x="126" y="138"/>
                  <a:pt x="126" y="138"/>
                  <a:pt x="127" y="138"/>
                </a:cubicBezTo>
                <a:cubicBezTo>
                  <a:pt x="127" y="138"/>
                  <a:pt x="126" y="137"/>
                  <a:pt x="126" y="137"/>
                </a:cubicBezTo>
                <a:close/>
                <a:moveTo>
                  <a:pt x="155" y="164"/>
                </a:moveTo>
                <a:cubicBezTo>
                  <a:pt x="155" y="164"/>
                  <a:pt x="155" y="163"/>
                  <a:pt x="154" y="164"/>
                </a:cubicBezTo>
                <a:cubicBezTo>
                  <a:pt x="154" y="164"/>
                  <a:pt x="155" y="164"/>
                  <a:pt x="155" y="164"/>
                </a:cubicBezTo>
                <a:close/>
                <a:moveTo>
                  <a:pt x="170" y="49"/>
                </a:moveTo>
                <a:cubicBezTo>
                  <a:pt x="170" y="49"/>
                  <a:pt x="170" y="49"/>
                  <a:pt x="169" y="50"/>
                </a:cubicBezTo>
                <a:cubicBezTo>
                  <a:pt x="169" y="50"/>
                  <a:pt x="170" y="50"/>
                  <a:pt x="170" y="50"/>
                </a:cubicBezTo>
                <a:cubicBezTo>
                  <a:pt x="170" y="50"/>
                  <a:pt x="170" y="49"/>
                  <a:pt x="170" y="49"/>
                </a:cubicBezTo>
                <a:cubicBezTo>
                  <a:pt x="170" y="49"/>
                  <a:pt x="170" y="49"/>
                  <a:pt x="170" y="49"/>
                </a:cubicBezTo>
                <a:close/>
                <a:moveTo>
                  <a:pt x="40" y="265"/>
                </a:moveTo>
                <a:cubicBezTo>
                  <a:pt x="40" y="265"/>
                  <a:pt x="40" y="264"/>
                  <a:pt x="40" y="264"/>
                </a:cubicBezTo>
                <a:cubicBezTo>
                  <a:pt x="40" y="264"/>
                  <a:pt x="40" y="265"/>
                  <a:pt x="40" y="265"/>
                </a:cubicBezTo>
                <a:close/>
                <a:moveTo>
                  <a:pt x="177" y="147"/>
                </a:moveTo>
                <a:cubicBezTo>
                  <a:pt x="177" y="147"/>
                  <a:pt x="177" y="147"/>
                  <a:pt x="178" y="146"/>
                </a:cubicBezTo>
                <a:cubicBezTo>
                  <a:pt x="177" y="146"/>
                  <a:pt x="177" y="146"/>
                  <a:pt x="177" y="147"/>
                </a:cubicBezTo>
                <a:close/>
                <a:moveTo>
                  <a:pt x="115" y="252"/>
                </a:moveTo>
                <a:cubicBezTo>
                  <a:pt x="114" y="252"/>
                  <a:pt x="114" y="251"/>
                  <a:pt x="114" y="252"/>
                </a:cubicBezTo>
                <a:cubicBezTo>
                  <a:pt x="114" y="252"/>
                  <a:pt x="114" y="252"/>
                  <a:pt x="115" y="252"/>
                </a:cubicBezTo>
                <a:close/>
                <a:moveTo>
                  <a:pt x="53" y="83"/>
                </a:moveTo>
                <a:cubicBezTo>
                  <a:pt x="53" y="84"/>
                  <a:pt x="53" y="84"/>
                  <a:pt x="53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84"/>
                  <a:pt x="53" y="84"/>
                  <a:pt x="53" y="83"/>
                </a:cubicBezTo>
                <a:cubicBezTo>
                  <a:pt x="53" y="83"/>
                  <a:pt x="53" y="83"/>
                  <a:pt x="53" y="83"/>
                </a:cubicBezTo>
                <a:close/>
                <a:moveTo>
                  <a:pt x="110" y="137"/>
                </a:moveTo>
                <a:cubicBezTo>
                  <a:pt x="110" y="137"/>
                  <a:pt x="110" y="137"/>
                  <a:pt x="110" y="137"/>
                </a:cubicBezTo>
                <a:cubicBezTo>
                  <a:pt x="110" y="137"/>
                  <a:pt x="110" y="137"/>
                  <a:pt x="111" y="136"/>
                </a:cubicBezTo>
                <a:cubicBezTo>
                  <a:pt x="110" y="137"/>
                  <a:pt x="110" y="137"/>
                  <a:pt x="110" y="137"/>
                </a:cubicBezTo>
                <a:close/>
                <a:moveTo>
                  <a:pt x="191" y="139"/>
                </a:moveTo>
                <a:cubicBezTo>
                  <a:pt x="190" y="138"/>
                  <a:pt x="190" y="138"/>
                  <a:pt x="190" y="138"/>
                </a:cubicBezTo>
                <a:cubicBezTo>
                  <a:pt x="190" y="138"/>
                  <a:pt x="190" y="138"/>
                  <a:pt x="190" y="139"/>
                </a:cubicBezTo>
                <a:cubicBezTo>
                  <a:pt x="190" y="139"/>
                  <a:pt x="190" y="139"/>
                  <a:pt x="191" y="139"/>
                </a:cubicBezTo>
                <a:close/>
                <a:moveTo>
                  <a:pt x="75" y="261"/>
                </a:moveTo>
                <a:cubicBezTo>
                  <a:pt x="75" y="261"/>
                  <a:pt x="75" y="261"/>
                  <a:pt x="75" y="261"/>
                </a:cubicBezTo>
                <a:cubicBezTo>
                  <a:pt x="75" y="260"/>
                  <a:pt x="74" y="260"/>
                  <a:pt x="74" y="260"/>
                </a:cubicBezTo>
                <a:cubicBezTo>
                  <a:pt x="74" y="260"/>
                  <a:pt x="74" y="260"/>
                  <a:pt x="74" y="261"/>
                </a:cubicBezTo>
                <a:cubicBezTo>
                  <a:pt x="74" y="261"/>
                  <a:pt x="75" y="261"/>
                  <a:pt x="75" y="261"/>
                </a:cubicBezTo>
                <a:close/>
                <a:moveTo>
                  <a:pt x="115" y="109"/>
                </a:moveTo>
                <a:cubicBezTo>
                  <a:pt x="115" y="109"/>
                  <a:pt x="115" y="109"/>
                  <a:pt x="115" y="110"/>
                </a:cubicBezTo>
                <a:cubicBezTo>
                  <a:pt x="115" y="110"/>
                  <a:pt x="115" y="109"/>
                  <a:pt x="115" y="109"/>
                </a:cubicBezTo>
                <a:close/>
                <a:moveTo>
                  <a:pt x="152" y="63"/>
                </a:move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2"/>
                </a:cubicBezTo>
                <a:cubicBezTo>
                  <a:pt x="152" y="63"/>
                  <a:pt x="152" y="63"/>
                  <a:pt x="152" y="63"/>
                </a:cubicBezTo>
                <a:close/>
                <a:moveTo>
                  <a:pt x="123" y="142"/>
                </a:moveTo>
                <a:cubicBezTo>
                  <a:pt x="123" y="142"/>
                  <a:pt x="123" y="142"/>
                  <a:pt x="123" y="142"/>
                </a:cubicBezTo>
                <a:cubicBezTo>
                  <a:pt x="122" y="142"/>
                  <a:pt x="122" y="142"/>
                  <a:pt x="121" y="142"/>
                </a:cubicBezTo>
                <a:cubicBezTo>
                  <a:pt x="121" y="142"/>
                  <a:pt x="121" y="142"/>
                  <a:pt x="121" y="142"/>
                </a:cubicBezTo>
                <a:cubicBezTo>
                  <a:pt x="122" y="142"/>
                  <a:pt x="122" y="142"/>
                  <a:pt x="123" y="142"/>
                </a:cubicBezTo>
                <a:close/>
                <a:moveTo>
                  <a:pt x="150" y="136"/>
                </a:moveTo>
                <a:cubicBezTo>
                  <a:pt x="151" y="135"/>
                  <a:pt x="151" y="135"/>
                  <a:pt x="151" y="135"/>
                </a:cubicBezTo>
                <a:cubicBezTo>
                  <a:pt x="150" y="135"/>
                  <a:pt x="150" y="135"/>
                  <a:pt x="150" y="135"/>
                </a:cubicBezTo>
                <a:cubicBezTo>
                  <a:pt x="150" y="135"/>
                  <a:pt x="150" y="135"/>
                  <a:pt x="150" y="136"/>
                </a:cubicBezTo>
                <a:close/>
                <a:moveTo>
                  <a:pt x="87" y="252"/>
                </a:moveTo>
                <a:cubicBezTo>
                  <a:pt x="88" y="252"/>
                  <a:pt x="88" y="252"/>
                  <a:pt x="88" y="252"/>
                </a:cubicBezTo>
                <a:cubicBezTo>
                  <a:pt x="88" y="252"/>
                  <a:pt x="88" y="252"/>
                  <a:pt x="87" y="252"/>
                </a:cubicBezTo>
                <a:close/>
                <a:moveTo>
                  <a:pt x="64" y="165"/>
                </a:moveTo>
                <a:cubicBezTo>
                  <a:pt x="64" y="165"/>
                  <a:pt x="64" y="165"/>
                  <a:pt x="64" y="165"/>
                </a:cubicBezTo>
                <a:cubicBezTo>
                  <a:pt x="64" y="166"/>
                  <a:pt x="64" y="166"/>
                  <a:pt x="64" y="167"/>
                </a:cubicBezTo>
                <a:cubicBezTo>
                  <a:pt x="64" y="167"/>
                  <a:pt x="64" y="167"/>
                  <a:pt x="64" y="167"/>
                </a:cubicBezTo>
                <a:cubicBezTo>
                  <a:pt x="64" y="166"/>
                  <a:pt x="64" y="166"/>
                  <a:pt x="64" y="165"/>
                </a:cubicBezTo>
                <a:close/>
                <a:moveTo>
                  <a:pt x="82" y="169"/>
                </a:moveTo>
                <a:cubicBezTo>
                  <a:pt x="82" y="169"/>
                  <a:pt x="82" y="169"/>
                  <a:pt x="82" y="169"/>
                </a:cubicBezTo>
                <a:cubicBezTo>
                  <a:pt x="82" y="169"/>
                  <a:pt x="82" y="169"/>
                  <a:pt x="82" y="168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82" y="169"/>
                  <a:pt x="82" y="169"/>
                  <a:pt x="82" y="169"/>
                </a:cubicBezTo>
                <a:close/>
                <a:moveTo>
                  <a:pt x="143" y="245"/>
                </a:moveTo>
                <a:cubicBezTo>
                  <a:pt x="143" y="245"/>
                  <a:pt x="143" y="245"/>
                  <a:pt x="143" y="245"/>
                </a:cubicBezTo>
                <a:cubicBezTo>
                  <a:pt x="142" y="245"/>
                  <a:pt x="142" y="245"/>
                  <a:pt x="141" y="245"/>
                </a:cubicBezTo>
                <a:cubicBezTo>
                  <a:pt x="141" y="245"/>
                  <a:pt x="141" y="245"/>
                  <a:pt x="141" y="245"/>
                </a:cubicBezTo>
                <a:cubicBezTo>
                  <a:pt x="142" y="245"/>
                  <a:pt x="142" y="245"/>
                  <a:pt x="143" y="245"/>
                </a:cubicBezTo>
                <a:close/>
                <a:moveTo>
                  <a:pt x="138" y="80"/>
                </a:moveTo>
                <a:cubicBezTo>
                  <a:pt x="138" y="79"/>
                  <a:pt x="139" y="79"/>
                  <a:pt x="139" y="79"/>
                </a:cubicBezTo>
                <a:cubicBezTo>
                  <a:pt x="138" y="79"/>
                  <a:pt x="138" y="79"/>
                  <a:pt x="138" y="80"/>
                </a:cubicBezTo>
                <a:close/>
                <a:moveTo>
                  <a:pt x="110" y="210"/>
                </a:moveTo>
                <a:cubicBezTo>
                  <a:pt x="110" y="210"/>
                  <a:pt x="110" y="210"/>
                  <a:pt x="110" y="210"/>
                </a:cubicBezTo>
                <a:cubicBezTo>
                  <a:pt x="110" y="210"/>
                  <a:pt x="110" y="210"/>
                  <a:pt x="111" y="210"/>
                </a:cubicBezTo>
                <a:cubicBezTo>
                  <a:pt x="110" y="210"/>
                  <a:pt x="110" y="210"/>
                  <a:pt x="110" y="210"/>
                </a:cubicBezTo>
                <a:close/>
                <a:moveTo>
                  <a:pt x="118" y="120"/>
                </a:moveTo>
                <a:cubicBezTo>
                  <a:pt x="119" y="120"/>
                  <a:pt x="119" y="120"/>
                  <a:pt x="119" y="120"/>
                </a:cubicBezTo>
                <a:cubicBezTo>
                  <a:pt x="119" y="120"/>
                  <a:pt x="119" y="120"/>
                  <a:pt x="119" y="120"/>
                </a:cubicBezTo>
                <a:cubicBezTo>
                  <a:pt x="119" y="120"/>
                  <a:pt x="118" y="120"/>
                  <a:pt x="118" y="120"/>
                </a:cubicBezTo>
                <a:close/>
                <a:moveTo>
                  <a:pt x="100" y="242"/>
                </a:moveTo>
                <a:cubicBezTo>
                  <a:pt x="100" y="242"/>
                  <a:pt x="100" y="242"/>
                  <a:pt x="100" y="242"/>
                </a:cubicBezTo>
                <a:cubicBezTo>
                  <a:pt x="101" y="242"/>
                  <a:pt x="101" y="242"/>
                  <a:pt x="101" y="242"/>
                </a:cubicBezTo>
                <a:cubicBezTo>
                  <a:pt x="101" y="242"/>
                  <a:pt x="101" y="242"/>
                  <a:pt x="100" y="242"/>
                </a:cubicBezTo>
                <a:close/>
                <a:moveTo>
                  <a:pt x="97" y="110"/>
                </a:moveTo>
                <a:cubicBezTo>
                  <a:pt x="97" y="111"/>
                  <a:pt x="97" y="111"/>
                  <a:pt x="98" y="111"/>
                </a:cubicBezTo>
                <a:cubicBezTo>
                  <a:pt x="98" y="111"/>
                  <a:pt x="98" y="111"/>
                  <a:pt x="97" y="110"/>
                </a:cubicBezTo>
                <a:close/>
                <a:moveTo>
                  <a:pt x="136" y="39"/>
                </a:moveTo>
                <a:cubicBezTo>
                  <a:pt x="136" y="39"/>
                  <a:pt x="136" y="39"/>
                  <a:pt x="136" y="38"/>
                </a:cubicBezTo>
                <a:cubicBezTo>
                  <a:pt x="136" y="39"/>
                  <a:pt x="136" y="39"/>
                  <a:pt x="136" y="39"/>
                </a:cubicBezTo>
                <a:close/>
                <a:moveTo>
                  <a:pt x="191" y="142"/>
                </a:moveTo>
                <a:cubicBezTo>
                  <a:pt x="191" y="142"/>
                  <a:pt x="191" y="142"/>
                  <a:pt x="191" y="143"/>
                </a:cubicBezTo>
                <a:cubicBezTo>
                  <a:pt x="191" y="142"/>
                  <a:pt x="191" y="142"/>
                  <a:pt x="191" y="142"/>
                </a:cubicBezTo>
                <a:close/>
                <a:moveTo>
                  <a:pt x="142" y="61"/>
                </a:moveTo>
                <a:cubicBezTo>
                  <a:pt x="141" y="61"/>
                  <a:pt x="142" y="61"/>
                  <a:pt x="142" y="62"/>
                </a:cubicBezTo>
                <a:cubicBezTo>
                  <a:pt x="142" y="61"/>
                  <a:pt x="142" y="61"/>
                  <a:pt x="142" y="61"/>
                </a:cubicBezTo>
                <a:close/>
                <a:moveTo>
                  <a:pt x="175" y="143"/>
                </a:moveTo>
                <a:cubicBezTo>
                  <a:pt x="175" y="143"/>
                  <a:pt x="176" y="143"/>
                  <a:pt x="176" y="143"/>
                </a:cubicBezTo>
                <a:cubicBezTo>
                  <a:pt x="176" y="143"/>
                  <a:pt x="176" y="143"/>
                  <a:pt x="175" y="143"/>
                </a:cubicBezTo>
                <a:close/>
                <a:moveTo>
                  <a:pt x="107" y="111"/>
                </a:moveTo>
                <a:cubicBezTo>
                  <a:pt x="107" y="111"/>
                  <a:pt x="107" y="111"/>
                  <a:pt x="107" y="111"/>
                </a:cubicBezTo>
                <a:cubicBezTo>
                  <a:pt x="108" y="111"/>
                  <a:pt x="108" y="111"/>
                  <a:pt x="108" y="111"/>
                </a:cubicBezTo>
                <a:cubicBezTo>
                  <a:pt x="108" y="111"/>
                  <a:pt x="108" y="111"/>
                  <a:pt x="108" y="111"/>
                </a:cubicBezTo>
                <a:cubicBezTo>
                  <a:pt x="108" y="111"/>
                  <a:pt x="108" y="111"/>
                  <a:pt x="107" y="111"/>
                </a:cubicBezTo>
                <a:close/>
                <a:moveTo>
                  <a:pt x="119" y="84"/>
                </a:moveTo>
                <a:cubicBezTo>
                  <a:pt x="119" y="84"/>
                  <a:pt x="120" y="83"/>
                  <a:pt x="120" y="83"/>
                </a:cubicBezTo>
                <a:cubicBezTo>
                  <a:pt x="119" y="83"/>
                  <a:pt x="119" y="83"/>
                  <a:pt x="119" y="84"/>
                </a:cubicBezTo>
                <a:close/>
                <a:moveTo>
                  <a:pt x="125" y="115"/>
                </a:moveTo>
                <a:cubicBezTo>
                  <a:pt x="125" y="115"/>
                  <a:pt x="125" y="115"/>
                  <a:pt x="125" y="116"/>
                </a:cubicBezTo>
                <a:cubicBezTo>
                  <a:pt x="125" y="116"/>
                  <a:pt x="126" y="116"/>
                  <a:pt x="126" y="116"/>
                </a:cubicBezTo>
                <a:cubicBezTo>
                  <a:pt x="126" y="116"/>
                  <a:pt x="126" y="116"/>
                  <a:pt x="126" y="116"/>
                </a:cubicBezTo>
                <a:cubicBezTo>
                  <a:pt x="126" y="116"/>
                  <a:pt x="125" y="115"/>
                  <a:pt x="125" y="115"/>
                </a:cubicBezTo>
                <a:close/>
                <a:moveTo>
                  <a:pt x="30" y="264"/>
                </a:moveTo>
                <a:cubicBezTo>
                  <a:pt x="29" y="264"/>
                  <a:pt x="29" y="264"/>
                  <a:pt x="29" y="264"/>
                </a:cubicBezTo>
                <a:cubicBezTo>
                  <a:pt x="29" y="265"/>
                  <a:pt x="29" y="265"/>
                  <a:pt x="29" y="265"/>
                </a:cubicBezTo>
                <a:cubicBezTo>
                  <a:pt x="29" y="265"/>
                  <a:pt x="30" y="265"/>
                  <a:pt x="30" y="265"/>
                </a:cubicBezTo>
                <a:cubicBezTo>
                  <a:pt x="30" y="265"/>
                  <a:pt x="30" y="265"/>
                  <a:pt x="30" y="264"/>
                </a:cubicBezTo>
                <a:close/>
                <a:moveTo>
                  <a:pt x="105" y="116"/>
                </a:moveTo>
                <a:cubicBezTo>
                  <a:pt x="105" y="116"/>
                  <a:pt x="105" y="117"/>
                  <a:pt x="105" y="117"/>
                </a:cubicBezTo>
                <a:cubicBezTo>
                  <a:pt x="106" y="116"/>
                  <a:pt x="106" y="116"/>
                  <a:pt x="105" y="116"/>
                </a:cubicBezTo>
                <a:close/>
                <a:moveTo>
                  <a:pt x="74" y="69"/>
                </a:moveTo>
                <a:cubicBezTo>
                  <a:pt x="74" y="68"/>
                  <a:pt x="73" y="68"/>
                  <a:pt x="73" y="68"/>
                </a:cubicBezTo>
                <a:cubicBezTo>
                  <a:pt x="73" y="69"/>
                  <a:pt x="74" y="69"/>
                  <a:pt x="74" y="69"/>
                </a:cubicBezTo>
                <a:close/>
                <a:moveTo>
                  <a:pt x="116" y="232"/>
                </a:moveTo>
                <a:cubicBezTo>
                  <a:pt x="117" y="232"/>
                  <a:pt x="117" y="232"/>
                  <a:pt x="117" y="231"/>
                </a:cubicBezTo>
                <a:cubicBezTo>
                  <a:pt x="117" y="231"/>
                  <a:pt x="117" y="231"/>
                  <a:pt x="116" y="232"/>
                </a:cubicBezTo>
                <a:close/>
                <a:moveTo>
                  <a:pt x="116" y="219"/>
                </a:moveTo>
                <a:cubicBezTo>
                  <a:pt x="116" y="219"/>
                  <a:pt x="116" y="219"/>
                  <a:pt x="116" y="219"/>
                </a:cubicBezTo>
                <a:cubicBezTo>
                  <a:pt x="116" y="219"/>
                  <a:pt x="116" y="219"/>
                  <a:pt x="116" y="218"/>
                </a:cubicBezTo>
                <a:cubicBezTo>
                  <a:pt x="116" y="218"/>
                  <a:pt x="116" y="218"/>
                  <a:pt x="116" y="218"/>
                </a:cubicBezTo>
                <a:cubicBezTo>
                  <a:pt x="116" y="219"/>
                  <a:pt x="116" y="219"/>
                  <a:pt x="116" y="219"/>
                </a:cubicBezTo>
                <a:close/>
                <a:moveTo>
                  <a:pt x="32" y="180"/>
                </a:moveTo>
                <a:cubicBezTo>
                  <a:pt x="32" y="180"/>
                  <a:pt x="32" y="180"/>
                  <a:pt x="32" y="180"/>
                </a:cubicBezTo>
                <a:cubicBezTo>
                  <a:pt x="32" y="180"/>
                  <a:pt x="31" y="180"/>
                  <a:pt x="31" y="179"/>
                </a:cubicBezTo>
                <a:cubicBezTo>
                  <a:pt x="31" y="180"/>
                  <a:pt x="31" y="180"/>
                  <a:pt x="31" y="180"/>
                </a:cubicBezTo>
                <a:cubicBezTo>
                  <a:pt x="31" y="180"/>
                  <a:pt x="31" y="180"/>
                  <a:pt x="32" y="180"/>
                </a:cubicBezTo>
                <a:close/>
                <a:moveTo>
                  <a:pt x="145" y="81"/>
                </a:moveTo>
                <a:cubicBezTo>
                  <a:pt x="145" y="81"/>
                  <a:pt x="145" y="81"/>
                  <a:pt x="145" y="81"/>
                </a:cubicBezTo>
                <a:cubicBezTo>
                  <a:pt x="145" y="81"/>
                  <a:pt x="145" y="80"/>
                  <a:pt x="145" y="80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45" y="80"/>
                  <a:pt x="145" y="81"/>
                  <a:pt x="145" y="81"/>
                </a:cubicBezTo>
                <a:close/>
                <a:moveTo>
                  <a:pt x="51" y="153"/>
                </a:moveTo>
                <a:cubicBezTo>
                  <a:pt x="51" y="153"/>
                  <a:pt x="51" y="152"/>
                  <a:pt x="51" y="152"/>
                </a:cubicBezTo>
                <a:cubicBezTo>
                  <a:pt x="51" y="152"/>
                  <a:pt x="51" y="152"/>
                  <a:pt x="50" y="152"/>
                </a:cubicBezTo>
                <a:cubicBezTo>
                  <a:pt x="50" y="152"/>
                  <a:pt x="50" y="152"/>
                  <a:pt x="50" y="152"/>
                </a:cubicBezTo>
                <a:cubicBezTo>
                  <a:pt x="50" y="152"/>
                  <a:pt x="51" y="152"/>
                  <a:pt x="51" y="153"/>
                </a:cubicBezTo>
                <a:close/>
                <a:moveTo>
                  <a:pt x="111" y="129"/>
                </a:moveTo>
                <a:cubicBezTo>
                  <a:pt x="111" y="129"/>
                  <a:pt x="110" y="129"/>
                  <a:pt x="110" y="129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10" y="130"/>
                  <a:pt x="111" y="130"/>
                  <a:pt x="111" y="130"/>
                </a:cubicBezTo>
                <a:cubicBezTo>
                  <a:pt x="111" y="130"/>
                  <a:pt x="111" y="130"/>
                  <a:pt x="111" y="129"/>
                </a:cubicBezTo>
                <a:close/>
                <a:moveTo>
                  <a:pt x="88" y="83"/>
                </a:moveTo>
                <a:cubicBezTo>
                  <a:pt x="88" y="83"/>
                  <a:pt x="88" y="83"/>
                  <a:pt x="88" y="83"/>
                </a:cubicBezTo>
                <a:cubicBezTo>
                  <a:pt x="88" y="83"/>
                  <a:pt x="88" y="83"/>
                  <a:pt x="88" y="84"/>
                </a:cubicBezTo>
                <a:cubicBezTo>
                  <a:pt x="88" y="84"/>
                  <a:pt x="88" y="84"/>
                  <a:pt x="88" y="83"/>
                </a:cubicBezTo>
                <a:cubicBezTo>
                  <a:pt x="88" y="83"/>
                  <a:pt x="88" y="83"/>
                  <a:pt x="88" y="83"/>
                </a:cubicBezTo>
                <a:close/>
                <a:moveTo>
                  <a:pt x="163" y="282"/>
                </a:moveTo>
                <a:cubicBezTo>
                  <a:pt x="163" y="282"/>
                  <a:pt x="163" y="282"/>
                  <a:pt x="163" y="282"/>
                </a:cubicBezTo>
                <a:cubicBezTo>
                  <a:pt x="163" y="282"/>
                  <a:pt x="164" y="282"/>
                  <a:pt x="164" y="282"/>
                </a:cubicBezTo>
                <a:cubicBezTo>
                  <a:pt x="164" y="282"/>
                  <a:pt x="164" y="282"/>
                  <a:pt x="164" y="282"/>
                </a:cubicBezTo>
                <a:cubicBezTo>
                  <a:pt x="164" y="282"/>
                  <a:pt x="163" y="282"/>
                  <a:pt x="163" y="282"/>
                </a:cubicBezTo>
                <a:close/>
                <a:moveTo>
                  <a:pt x="156" y="149"/>
                </a:moveTo>
                <a:cubicBezTo>
                  <a:pt x="156" y="149"/>
                  <a:pt x="156" y="149"/>
                  <a:pt x="157" y="149"/>
                </a:cubicBezTo>
                <a:cubicBezTo>
                  <a:pt x="157" y="149"/>
                  <a:pt x="157" y="149"/>
                  <a:pt x="156" y="149"/>
                </a:cubicBezTo>
                <a:close/>
                <a:moveTo>
                  <a:pt x="121" y="103"/>
                </a:moveTo>
                <a:cubicBezTo>
                  <a:pt x="121" y="103"/>
                  <a:pt x="121" y="103"/>
                  <a:pt x="121" y="103"/>
                </a:cubicBezTo>
                <a:cubicBezTo>
                  <a:pt x="121" y="103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3"/>
                  <a:pt x="121" y="103"/>
                </a:cubicBezTo>
                <a:close/>
                <a:moveTo>
                  <a:pt x="112" y="144"/>
                </a:moveTo>
                <a:cubicBezTo>
                  <a:pt x="113" y="144"/>
                  <a:pt x="113" y="144"/>
                  <a:pt x="113" y="144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3" y="144"/>
                  <a:pt x="113" y="143"/>
                  <a:pt x="113" y="143"/>
                </a:cubicBezTo>
                <a:cubicBezTo>
                  <a:pt x="113" y="144"/>
                  <a:pt x="113" y="144"/>
                  <a:pt x="112" y="144"/>
                </a:cubicBezTo>
                <a:close/>
                <a:moveTo>
                  <a:pt x="127" y="91"/>
                </a:moveTo>
                <a:cubicBezTo>
                  <a:pt x="127" y="91"/>
                  <a:pt x="127" y="91"/>
                  <a:pt x="128" y="90"/>
                </a:cubicBezTo>
                <a:cubicBezTo>
                  <a:pt x="127" y="91"/>
                  <a:pt x="127" y="91"/>
                  <a:pt x="127" y="91"/>
                </a:cubicBezTo>
                <a:close/>
                <a:moveTo>
                  <a:pt x="101" y="4"/>
                </a:moveTo>
                <a:cubicBezTo>
                  <a:pt x="101" y="4"/>
                  <a:pt x="101" y="4"/>
                  <a:pt x="101" y="5"/>
                </a:cubicBezTo>
                <a:cubicBezTo>
                  <a:pt x="102" y="5"/>
                  <a:pt x="102" y="4"/>
                  <a:pt x="102" y="4"/>
                </a:cubicBezTo>
                <a:cubicBezTo>
                  <a:pt x="102" y="4"/>
                  <a:pt x="102" y="4"/>
                  <a:pt x="102" y="4"/>
                </a:cubicBezTo>
                <a:cubicBezTo>
                  <a:pt x="102" y="4"/>
                  <a:pt x="102" y="4"/>
                  <a:pt x="101" y="4"/>
                </a:cubicBezTo>
                <a:close/>
                <a:moveTo>
                  <a:pt x="179" y="270"/>
                </a:moveTo>
                <a:cubicBezTo>
                  <a:pt x="179" y="270"/>
                  <a:pt x="179" y="270"/>
                  <a:pt x="179" y="269"/>
                </a:cubicBezTo>
                <a:cubicBezTo>
                  <a:pt x="178" y="270"/>
                  <a:pt x="178" y="270"/>
                  <a:pt x="178" y="270"/>
                </a:cubicBezTo>
                <a:cubicBezTo>
                  <a:pt x="178" y="270"/>
                  <a:pt x="178" y="270"/>
                  <a:pt x="178" y="270"/>
                </a:cubicBezTo>
                <a:cubicBezTo>
                  <a:pt x="178" y="270"/>
                  <a:pt x="179" y="270"/>
                  <a:pt x="179" y="270"/>
                </a:cubicBezTo>
                <a:close/>
                <a:moveTo>
                  <a:pt x="56" y="179"/>
                </a:moveTo>
                <a:cubicBezTo>
                  <a:pt x="56" y="179"/>
                  <a:pt x="56" y="179"/>
                  <a:pt x="57" y="179"/>
                </a:cubicBezTo>
                <a:cubicBezTo>
                  <a:pt x="57" y="179"/>
                  <a:pt x="56" y="179"/>
                  <a:pt x="56" y="178"/>
                </a:cubicBezTo>
                <a:cubicBezTo>
                  <a:pt x="56" y="178"/>
                  <a:pt x="56" y="178"/>
                  <a:pt x="56" y="178"/>
                </a:cubicBezTo>
                <a:cubicBezTo>
                  <a:pt x="56" y="179"/>
                  <a:pt x="56" y="179"/>
                  <a:pt x="56" y="179"/>
                </a:cubicBezTo>
                <a:close/>
                <a:moveTo>
                  <a:pt x="60" y="147"/>
                </a:moveTo>
                <a:cubicBezTo>
                  <a:pt x="60" y="147"/>
                  <a:pt x="60" y="147"/>
                  <a:pt x="60" y="147"/>
                </a:cubicBezTo>
                <a:cubicBezTo>
                  <a:pt x="60" y="147"/>
                  <a:pt x="61" y="146"/>
                  <a:pt x="61" y="146"/>
                </a:cubicBezTo>
                <a:cubicBezTo>
                  <a:pt x="61" y="146"/>
                  <a:pt x="60" y="146"/>
                  <a:pt x="60" y="146"/>
                </a:cubicBezTo>
                <a:cubicBezTo>
                  <a:pt x="60" y="146"/>
                  <a:pt x="60" y="147"/>
                  <a:pt x="60" y="147"/>
                </a:cubicBezTo>
                <a:close/>
                <a:moveTo>
                  <a:pt x="62" y="160"/>
                </a:moveTo>
                <a:cubicBezTo>
                  <a:pt x="62" y="160"/>
                  <a:pt x="62" y="160"/>
                  <a:pt x="62" y="160"/>
                </a:cubicBezTo>
                <a:cubicBezTo>
                  <a:pt x="62" y="160"/>
                  <a:pt x="62" y="160"/>
                  <a:pt x="62" y="159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62" y="160"/>
                  <a:pt x="62" y="160"/>
                  <a:pt x="62" y="160"/>
                </a:cubicBezTo>
                <a:close/>
                <a:moveTo>
                  <a:pt x="89" y="258"/>
                </a:moveTo>
                <a:cubicBezTo>
                  <a:pt x="89" y="258"/>
                  <a:pt x="89" y="259"/>
                  <a:pt x="89" y="259"/>
                </a:cubicBezTo>
                <a:cubicBezTo>
                  <a:pt x="90" y="259"/>
                  <a:pt x="90" y="259"/>
                  <a:pt x="90" y="259"/>
                </a:cubicBezTo>
                <a:cubicBezTo>
                  <a:pt x="90" y="259"/>
                  <a:pt x="90" y="258"/>
                  <a:pt x="90" y="258"/>
                </a:cubicBezTo>
                <a:cubicBezTo>
                  <a:pt x="90" y="258"/>
                  <a:pt x="90" y="258"/>
                  <a:pt x="89" y="258"/>
                </a:cubicBezTo>
                <a:close/>
                <a:moveTo>
                  <a:pt x="139" y="147"/>
                </a:moveTo>
                <a:cubicBezTo>
                  <a:pt x="139" y="147"/>
                  <a:pt x="139" y="147"/>
                  <a:pt x="139" y="147"/>
                </a:cubicBezTo>
                <a:cubicBezTo>
                  <a:pt x="139" y="147"/>
                  <a:pt x="138" y="147"/>
                  <a:pt x="138" y="147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38" y="147"/>
                  <a:pt x="138" y="147"/>
                  <a:pt x="139" y="147"/>
                </a:cubicBezTo>
                <a:close/>
                <a:moveTo>
                  <a:pt x="136" y="32"/>
                </a:moveTo>
                <a:cubicBezTo>
                  <a:pt x="136" y="32"/>
                  <a:pt x="136" y="32"/>
                  <a:pt x="136" y="31"/>
                </a:cubicBezTo>
                <a:cubicBezTo>
                  <a:pt x="136" y="31"/>
                  <a:pt x="136" y="32"/>
                  <a:pt x="136" y="32"/>
                </a:cubicBezTo>
                <a:close/>
                <a:moveTo>
                  <a:pt x="155" y="156"/>
                </a:moveTo>
                <a:cubicBezTo>
                  <a:pt x="155" y="156"/>
                  <a:pt x="155" y="155"/>
                  <a:pt x="155" y="155"/>
                </a:cubicBezTo>
                <a:cubicBezTo>
                  <a:pt x="155" y="155"/>
                  <a:pt x="155" y="155"/>
                  <a:pt x="155" y="155"/>
                </a:cubicBezTo>
                <a:cubicBezTo>
                  <a:pt x="155" y="156"/>
                  <a:pt x="155" y="156"/>
                  <a:pt x="155" y="156"/>
                </a:cubicBezTo>
                <a:cubicBezTo>
                  <a:pt x="155" y="156"/>
                  <a:pt x="155" y="156"/>
                  <a:pt x="155" y="156"/>
                </a:cubicBezTo>
                <a:close/>
                <a:moveTo>
                  <a:pt x="80" y="143"/>
                </a:moveTo>
                <a:cubicBezTo>
                  <a:pt x="80" y="143"/>
                  <a:pt x="80" y="143"/>
                  <a:pt x="80" y="143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0" y="143"/>
                  <a:pt x="80" y="143"/>
                  <a:pt x="80" y="143"/>
                </a:cubicBezTo>
                <a:close/>
                <a:moveTo>
                  <a:pt x="39" y="81"/>
                </a:moveTo>
                <a:cubicBezTo>
                  <a:pt x="39" y="81"/>
                  <a:pt x="40" y="81"/>
                  <a:pt x="40" y="81"/>
                </a:cubicBezTo>
                <a:cubicBezTo>
                  <a:pt x="39" y="81"/>
                  <a:pt x="39" y="81"/>
                  <a:pt x="39" y="81"/>
                </a:cubicBezTo>
                <a:cubicBezTo>
                  <a:pt x="39" y="81"/>
                  <a:pt x="39" y="81"/>
                  <a:pt x="39" y="81"/>
                </a:cubicBezTo>
                <a:cubicBezTo>
                  <a:pt x="39" y="81"/>
                  <a:pt x="39" y="81"/>
                  <a:pt x="39" y="81"/>
                </a:cubicBezTo>
                <a:close/>
                <a:moveTo>
                  <a:pt x="135" y="233"/>
                </a:moveTo>
                <a:cubicBezTo>
                  <a:pt x="135" y="233"/>
                  <a:pt x="135" y="233"/>
                  <a:pt x="135" y="233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35" y="233"/>
                  <a:pt x="135" y="233"/>
                  <a:pt x="135" y="233"/>
                </a:cubicBezTo>
                <a:close/>
                <a:moveTo>
                  <a:pt x="54" y="81"/>
                </a:moveTo>
                <a:cubicBezTo>
                  <a:pt x="54" y="82"/>
                  <a:pt x="54" y="82"/>
                  <a:pt x="5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54" y="82"/>
                  <a:pt x="54" y="82"/>
                  <a:pt x="54" y="81"/>
                </a:cubicBezTo>
                <a:close/>
                <a:moveTo>
                  <a:pt x="119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9" y="209"/>
                  <a:pt x="119" y="209"/>
                  <a:pt x="120" y="209"/>
                </a:cubicBezTo>
                <a:cubicBezTo>
                  <a:pt x="120" y="209"/>
                  <a:pt x="120" y="209"/>
                  <a:pt x="120" y="209"/>
                </a:cubicBezTo>
                <a:cubicBezTo>
                  <a:pt x="119" y="209"/>
                  <a:pt x="119" y="209"/>
                  <a:pt x="119" y="20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4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pic>
        <p:nvPicPr>
          <p:cNvPr id="7" name="图片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3" b="18090"/>
          <a:stretch>
            <a:fillRect/>
          </a:stretch>
        </p:blipFill>
        <p:spPr bwMode="auto">
          <a:xfrm>
            <a:off x="5670941" y="2598426"/>
            <a:ext cx="4645953" cy="277367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875106" y="4061641"/>
            <a:ext cx="4354513" cy="11239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TextBox 35"/>
          <p:cNvSpPr txBox="1"/>
          <p:nvPr/>
        </p:nvSpPr>
        <p:spPr>
          <a:xfrm>
            <a:off x="2365169" y="4414825"/>
            <a:ext cx="248967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56753" y="4196860"/>
            <a:ext cx="1540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2" name="TextBox 35"/>
          <p:cNvSpPr txBox="1"/>
          <p:nvPr/>
        </p:nvSpPr>
        <p:spPr>
          <a:xfrm>
            <a:off x="2365169" y="2937394"/>
            <a:ext cx="2868682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0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在此处填入你需要的内容。梭拓，不止创新。请在此处填入你需要的内容。</a:t>
            </a: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56753" y="2629617"/>
            <a:ext cx="1540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1775520" y="2924944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75520" y="3261661"/>
            <a:ext cx="55286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在此处填入你需要的内容。请在此处填入你需要的内容。梭拓，不止创新。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75520" y="4317620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75520" y="4654337"/>
            <a:ext cx="55286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在此处填入你需要的内容。请在此处填入你需要的内容。梭拓，不止创新。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3" name="Freeform 23"/>
          <p:cNvSpPr>
            <a:spLocks noEditPoints="1"/>
          </p:cNvSpPr>
          <p:nvPr/>
        </p:nvSpPr>
        <p:spPr bwMode="auto">
          <a:xfrm>
            <a:off x="7793964" y="2506933"/>
            <a:ext cx="2680226" cy="3048819"/>
          </a:xfrm>
          <a:custGeom>
            <a:gdLst>
              <a:gd name="T0" fmla="*/ 332 w 437"/>
              <a:gd name="T1" fmla="*/ 146 h 499"/>
              <a:gd name="T2" fmla="*/ 333 w 437"/>
              <a:gd name="T3" fmla="*/ 41 h 499"/>
              <a:gd name="T4" fmla="*/ 135 w 437"/>
              <a:gd name="T5" fmla="*/ 46 h 499"/>
              <a:gd name="T6" fmla="*/ 108 w 437"/>
              <a:gd name="T7" fmla="*/ 158 h 499"/>
              <a:gd name="T8" fmla="*/ 25 w 437"/>
              <a:gd name="T9" fmla="*/ 330 h 499"/>
              <a:gd name="T10" fmla="*/ 206 w 437"/>
              <a:gd name="T11" fmla="*/ 490 h 499"/>
              <a:gd name="T12" fmla="*/ 336 w 437"/>
              <a:gd name="T13" fmla="*/ 458 h 499"/>
              <a:gd name="T14" fmla="*/ 409 w 437"/>
              <a:gd name="T15" fmla="*/ 365 h 499"/>
              <a:gd name="T16" fmla="*/ 253 w 437"/>
              <a:gd name="T17" fmla="*/ 28 h 499"/>
              <a:gd name="T18" fmla="*/ 222 w 437"/>
              <a:gd name="T19" fmla="*/ 145 h 499"/>
              <a:gd name="T20" fmla="*/ 246 w 437"/>
              <a:gd name="T21" fmla="*/ 64 h 499"/>
              <a:gd name="T22" fmla="*/ 305 w 437"/>
              <a:gd name="T23" fmla="*/ 278 h 499"/>
              <a:gd name="T24" fmla="*/ 348 w 437"/>
              <a:gd name="T25" fmla="*/ 249 h 499"/>
              <a:gd name="T26" fmla="*/ 296 w 437"/>
              <a:gd name="T27" fmla="*/ 355 h 499"/>
              <a:gd name="T28" fmla="*/ 290 w 437"/>
              <a:gd name="T29" fmla="*/ 187 h 499"/>
              <a:gd name="T30" fmla="*/ 359 w 437"/>
              <a:gd name="T31" fmla="*/ 226 h 499"/>
              <a:gd name="T32" fmla="*/ 281 w 437"/>
              <a:gd name="T33" fmla="*/ 34 h 499"/>
              <a:gd name="T34" fmla="*/ 169 w 437"/>
              <a:gd name="T35" fmla="*/ 80 h 499"/>
              <a:gd name="T36" fmla="*/ 125 w 437"/>
              <a:gd name="T37" fmla="*/ 76 h 499"/>
              <a:gd name="T38" fmla="*/ 161 w 437"/>
              <a:gd name="T39" fmla="*/ 71 h 499"/>
              <a:gd name="T40" fmla="*/ 151 w 437"/>
              <a:gd name="T41" fmla="*/ 146 h 499"/>
              <a:gd name="T42" fmla="*/ 180 w 437"/>
              <a:gd name="T43" fmla="*/ 179 h 499"/>
              <a:gd name="T44" fmla="*/ 173 w 437"/>
              <a:gd name="T45" fmla="*/ 179 h 499"/>
              <a:gd name="T46" fmla="*/ 104 w 437"/>
              <a:gd name="T47" fmla="*/ 180 h 499"/>
              <a:gd name="T48" fmla="*/ 128 w 437"/>
              <a:gd name="T49" fmla="*/ 239 h 499"/>
              <a:gd name="T50" fmla="*/ 18 w 437"/>
              <a:gd name="T51" fmla="*/ 236 h 499"/>
              <a:gd name="T52" fmla="*/ 110 w 437"/>
              <a:gd name="T53" fmla="*/ 464 h 499"/>
              <a:gd name="T54" fmla="*/ 48 w 437"/>
              <a:gd name="T55" fmla="*/ 338 h 499"/>
              <a:gd name="T56" fmla="*/ 143 w 437"/>
              <a:gd name="T57" fmla="*/ 416 h 499"/>
              <a:gd name="T58" fmla="*/ 165 w 437"/>
              <a:gd name="T59" fmla="*/ 463 h 499"/>
              <a:gd name="T60" fmla="*/ 151 w 437"/>
              <a:gd name="T61" fmla="*/ 357 h 499"/>
              <a:gd name="T62" fmla="*/ 151 w 437"/>
              <a:gd name="T63" fmla="*/ 341 h 499"/>
              <a:gd name="T64" fmla="*/ 136 w 437"/>
              <a:gd name="T65" fmla="*/ 252 h 499"/>
              <a:gd name="T66" fmla="*/ 169 w 437"/>
              <a:gd name="T67" fmla="*/ 247 h 499"/>
              <a:gd name="T68" fmla="*/ 192 w 437"/>
              <a:gd name="T69" fmla="*/ 197 h 499"/>
              <a:gd name="T70" fmla="*/ 275 w 437"/>
              <a:gd name="T71" fmla="*/ 479 h 499"/>
              <a:gd name="T72" fmla="*/ 182 w 437"/>
              <a:gd name="T73" fmla="*/ 359 h 499"/>
              <a:gd name="T74" fmla="*/ 281 w 437"/>
              <a:gd name="T75" fmla="*/ 339 h 499"/>
              <a:gd name="T76" fmla="*/ 185 w 437"/>
              <a:gd name="T77" fmla="*/ 340 h 499"/>
              <a:gd name="T78" fmla="*/ 280 w 437"/>
              <a:gd name="T79" fmla="*/ 285 h 499"/>
              <a:gd name="T80" fmla="*/ 210 w 437"/>
              <a:gd name="T81" fmla="*/ 207 h 499"/>
              <a:gd name="T82" fmla="*/ 289 w 437"/>
              <a:gd name="T83" fmla="*/ 272 h 499"/>
              <a:gd name="T84" fmla="*/ 289 w 437"/>
              <a:gd name="T85" fmla="*/ 477 h 499"/>
              <a:gd name="T86" fmla="*/ 357 w 437"/>
              <a:gd name="T87" fmla="*/ 390 h 499"/>
              <a:gd name="T88" fmla="*/ 370 w 437"/>
              <a:gd name="T89" fmla="*/ 343 h 499"/>
              <a:gd name="T90" fmla="*/ 363 w 437"/>
              <a:gd name="T91" fmla="*/ 275 h 499"/>
              <a:gd name="T92" fmla="*/ 349 w 437"/>
              <a:gd name="T93" fmla="*/ 194 h 499"/>
              <a:gd name="T94" fmla="*/ 314 w 437"/>
              <a:gd name="T95" fmla="*/ 158 h 499"/>
              <a:gd name="T96" fmla="*/ 398 w 437"/>
              <a:gd name="T97" fmla="*/ 198 h 499"/>
              <a:gd name="T98" fmla="*/ 398 w 437"/>
              <a:gd name="T99" fmla="*/ 356 h 499"/>
              <a:gd name="T100" fmla="*/ 380 w 437"/>
              <a:gd name="T101" fmla="*/ 313 h 499"/>
              <a:gd name="T102" fmla="*/ 412 w 437"/>
              <a:gd name="T103" fmla="*/ 274 h 499"/>
              <a:gd name="T104" fmla="*/ 385 w 437"/>
              <a:gd name="T105" fmla="*/ 220 h 499"/>
              <a:gd name="T106" fmla="*/ 397 w 437"/>
              <a:gd name="T107" fmla="*/ 211 h 499"/>
              <a:gd name="T108" fmla="*/ 418 w 437"/>
              <a:gd name="T109" fmla="*/ 238 h 499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7" h="499">
                <a:moveTo>
                  <a:pt x="436" y="193"/>
                </a:moveTo>
                <a:cubicBezTo>
                  <a:pt x="434" y="189"/>
                  <a:pt x="433" y="185"/>
                  <a:pt x="431" y="181"/>
                </a:cubicBezTo>
                <a:cubicBezTo>
                  <a:pt x="430" y="179"/>
                  <a:pt x="429" y="176"/>
                  <a:pt x="428" y="173"/>
                </a:cubicBezTo>
                <a:cubicBezTo>
                  <a:pt x="428" y="173"/>
                  <a:pt x="428" y="173"/>
                  <a:pt x="428" y="173"/>
                </a:cubicBezTo>
                <a:cubicBezTo>
                  <a:pt x="419" y="167"/>
                  <a:pt x="407" y="164"/>
                  <a:pt x="398" y="162"/>
                </a:cubicBezTo>
                <a:cubicBezTo>
                  <a:pt x="387" y="159"/>
                  <a:pt x="375" y="156"/>
                  <a:pt x="364" y="154"/>
                </a:cubicBezTo>
                <a:cubicBezTo>
                  <a:pt x="355" y="148"/>
                  <a:pt x="341" y="147"/>
                  <a:pt x="332" y="146"/>
                </a:cubicBezTo>
                <a:cubicBezTo>
                  <a:pt x="320" y="144"/>
                  <a:pt x="308" y="142"/>
                  <a:pt x="295" y="141"/>
                </a:cubicBezTo>
                <a:cubicBezTo>
                  <a:pt x="290" y="139"/>
                  <a:pt x="284" y="138"/>
                  <a:pt x="279" y="137"/>
                </a:cubicBezTo>
                <a:cubicBezTo>
                  <a:pt x="275" y="137"/>
                  <a:pt x="271" y="137"/>
                  <a:pt x="266" y="138"/>
                </a:cubicBezTo>
                <a:cubicBezTo>
                  <a:pt x="273" y="131"/>
                  <a:pt x="280" y="123"/>
                  <a:pt x="287" y="116"/>
                </a:cubicBezTo>
                <a:cubicBezTo>
                  <a:pt x="302" y="102"/>
                  <a:pt x="317" y="86"/>
                  <a:pt x="328" y="68"/>
                </a:cubicBezTo>
                <a:cubicBezTo>
                  <a:pt x="331" y="64"/>
                  <a:pt x="333" y="56"/>
                  <a:pt x="333" y="49"/>
                </a:cubicBezTo>
                <a:cubicBezTo>
                  <a:pt x="333" y="46"/>
                  <a:pt x="333" y="43"/>
                  <a:pt x="333" y="41"/>
                </a:cubicBezTo>
                <a:cubicBezTo>
                  <a:pt x="330" y="24"/>
                  <a:pt x="319" y="15"/>
                  <a:pt x="303" y="8"/>
                </a:cubicBezTo>
                <a:cubicBezTo>
                  <a:pt x="285" y="0"/>
                  <a:pt x="271" y="3"/>
                  <a:pt x="259" y="11"/>
                </a:cubicBezTo>
                <a:cubicBezTo>
                  <a:pt x="242" y="15"/>
                  <a:pt x="229" y="31"/>
                  <a:pt x="223" y="46"/>
                </a:cubicBezTo>
                <a:cubicBezTo>
                  <a:pt x="216" y="61"/>
                  <a:pt x="213" y="79"/>
                  <a:pt x="208" y="95"/>
                </a:cubicBezTo>
                <a:cubicBezTo>
                  <a:pt x="205" y="103"/>
                  <a:pt x="203" y="111"/>
                  <a:pt x="202" y="119"/>
                </a:cubicBezTo>
                <a:cubicBezTo>
                  <a:pt x="197" y="107"/>
                  <a:pt x="191" y="95"/>
                  <a:pt x="184" y="84"/>
                </a:cubicBezTo>
                <a:cubicBezTo>
                  <a:pt x="175" y="69"/>
                  <a:pt x="157" y="42"/>
                  <a:pt x="135" y="46"/>
                </a:cubicBezTo>
                <a:cubicBezTo>
                  <a:pt x="128" y="48"/>
                  <a:pt x="123" y="52"/>
                  <a:pt x="119" y="57"/>
                </a:cubicBezTo>
                <a:cubicBezTo>
                  <a:pt x="119" y="57"/>
                  <a:pt x="118" y="58"/>
                  <a:pt x="118" y="58"/>
                </a:cubicBezTo>
                <a:cubicBezTo>
                  <a:pt x="116" y="62"/>
                  <a:pt x="114" y="66"/>
                  <a:pt x="113" y="70"/>
                </a:cubicBezTo>
                <a:cubicBezTo>
                  <a:pt x="113" y="71"/>
                  <a:pt x="112" y="72"/>
                  <a:pt x="112" y="73"/>
                </a:cubicBezTo>
                <a:cubicBezTo>
                  <a:pt x="107" y="91"/>
                  <a:pt x="108" y="114"/>
                  <a:pt x="113" y="130"/>
                </a:cubicBezTo>
                <a:cubicBezTo>
                  <a:pt x="115" y="138"/>
                  <a:pt x="120" y="144"/>
                  <a:pt x="125" y="150"/>
                </a:cubicBezTo>
                <a:cubicBezTo>
                  <a:pt x="119" y="151"/>
                  <a:pt x="113" y="155"/>
                  <a:pt x="108" y="158"/>
                </a:cubicBezTo>
                <a:cubicBezTo>
                  <a:pt x="104" y="160"/>
                  <a:pt x="98" y="163"/>
                  <a:pt x="95" y="167"/>
                </a:cubicBezTo>
                <a:cubicBezTo>
                  <a:pt x="88" y="172"/>
                  <a:pt x="81" y="176"/>
                  <a:pt x="74" y="180"/>
                </a:cubicBezTo>
                <a:cubicBezTo>
                  <a:pt x="66" y="183"/>
                  <a:pt x="57" y="187"/>
                  <a:pt x="49" y="193"/>
                </a:cubicBezTo>
                <a:cubicBezTo>
                  <a:pt x="32" y="201"/>
                  <a:pt x="15" y="210"/>
                  <a:pt x="7" y="224"/>
                </a:cubicBezTo>
                <a:cubicBezTo>
                  <a:pt x="6" y="226"/>
                  <a:pt x="6" y="227"/>
                  <a:pt x="7" y="228"/>
                </a:cubicBezTo>
                <a:cubicBezTo>
                  <a:pt x="0" y="243"/>
                  <a:pt x="3" y="264"/>
                  <a:pt x="9" y="283"/>
                </a:cubicBezTo>
                <a:cubicBezTo>
                  <a:pt x="9" y="300"/>
                  <a:pt x="13" y="321"/>
                  <a:pt x="25" y="330"/>
                </a:cubicBezTo>
                <a:cubicBezTo>
                  <a:pt x="27" y="332"/>
                  <a:pt x="29" y="333"/>
                  <a:pt x="32" y="334"/>
                </a:cubicBezTo>
                <a:cubicBezTo>
                  <a:pt x="32" y="357"/>
                  <a:pt x="39" y="381"/>
                  <a:pt x="42" y="404"/>
                </a:cubicBezTo>
                <a:cubicBezTo>
                  <a:pt x="44" y="416"/>
                  <a:pt x="46" y="431"/>
                  <a:pt x="51" y="445"/>
                </a:cubicBezTo>
                <a:cubicBezTo>
                  <a:pt x="52" y="445"/>
                  <a:pt x="52" y="445"/>
                  <a:pt x="52" y="445"/>
                </a:cubicBezTo>
                <a:cubicBezTo>
                  <a:pt x="49" y="469"/>
                  <a:pt x="87" y="475"/>
                  <a:pt x="113" y="477"/>
                </a:cubicBezTo>
                <a:cubicBezTo>
                  <a:pt x="129" y="479"/>
                  <a:pt x="144" y="481"/>
                  <a:pt x="160" y="483"/>
                </a:cubicBezTo>
                <a:cubicBezTo>
                  <a:pt x="176" y="485"/>
                  <a:pt x="191" y="488"/>
                  <a:pt x="206" y="490"/>
                </a:cubicBezTo>
                <a:cubicBezTo>
                  <a:pt x="214" y="492"/>
                  <a:pt x="221" y="492"/>
                  <a:pt x="228" y="495"/>
                </a:cubicBezTo>
                <a:cubicBezTo>
                  <a:pt x="229" y="495"/>
                  <a:pt x="229" y="495"/>
                  <a:pt x="230" y="495"/>
                </a:cubicBezTo>
                <a:cubicBezTo>
                  <a:pt x="241" y="496"/>
                  <a:pt x="252" y="499"/>
                  <a:pt x="263" y="496"/>
                </a:cubicBezTo>
                <a:cubicBezTo>
                  <a:pt x="265" y="496"/>
                  <a:pt x="268" y="496"/>
                  <a:pt x="270" y="496"/>
                </a:cubicBezTo>
                <a:cubicBezTo>
                  <a:pt x="271" y="497"/>
                  <a:pt x="272" y="498"/>
                  <a:pt x="274" y="498"/>
                </a:cubicBezTo>
                <a:cubicBezTo>
                  <a:pt x="284" y="498"/>
                  <a:pt x="292" y="489"/>
                  <a:pt x="300" y="483"/>
                </a:cubicBezTo>
                <a:cubicBezTo>
                  <a:pt x="312" y="475"/>
                  <a:pt x="324" y="467"/>
                  <a:pt x="336" y="458"/>
                </a:cubicBezTo>
                <a:cubicBezTo>
                  <a:pt x="352" y="446"/>
                  <a:pt x="368" y="436"/>
                  <a:pt x="382" y="423"/>
                </a:cubicBezTo>
                <a:cubicBezTo>
                  <a:pt x="383" y="422"/>
                  <a:pt x="385" y="421"/>
                  <a:pt x="386" y="420"/>
                </a:cubicBezTo>
                <a:cubicBezTo>
                  <a:pt x="386" y="420"/>
                  <a:pt x="386" y="420"/>
                  <a:pt x="386" y="420"/>
                </a:cubicBezTo>
                <a:cubicBezTo>
                  <a:pt x="390" y="418"/>
                  <a:pt x="393" y="417"/>
                  <a:pt x="395" y="414"/>
                </a:cubicBezTo>
                <a:cubicBezTo>
                  <a:pt x="395" y="413"/>
                  <a:pt x="396" y="413"/>
                  <a:pt x="396" y="413"/>
                </a:cubicBezTo>
                <a:cubicBezTo>
                  <a:pt x="398" y="414"/>
                  <a:pt x="401" y="413"/>
                  <a:pt x="402" y="410"/>
                </a:cubicBezTo>
                <a:cubicBezTo>
                  <a:pt x="406" y="395"/>
                  <a:pt x="407" y="380"/>
                  <a:pt x="409" y="365"/>
                </a:cubicBezTo>
                <a:cubicBezTo>
                  <a:pt x="412" y="348"/>
                  <a:pt x="413" y="331"/>
                  <a:pt x="416" y="314"/>
                </a:cubicBezTo>
                <a:cubicBezTo>
                  <a:pt x="417" y="308"/>
                  <a:pt x="418" y="301"/>
                  <a:pt x="418" y="294"/>
                </a:cubicBezTo>
                <a:cubicBezTo>
                  <a:pt x="428" y="284"/>
                  <a:pt x="431" y="269"/>
                  <a:pt x="432" y="256"/>
                </a:cubicBezTo>
                <a:cubicBezTo>
                  <a:pt x="433" y="242"/>
                  <a:pt x="435" y="228"/>
                  <a:pt x="437" y="214"/>
                </a:cubicBezTo>
                <a:cubicBezTo>
                  <a:pt x="437" y="207"/>
                  <a:pt x="436" y="200"/>
                  <a:pt x="436" y="193"/>
                </a:cubicBezTo>
                <a:close/>
                <a:moveTo>
                  <a:pt x="230" y="73"/>
                </a:moveTo>
                <a:cubicBezTo>
                  <a:pt x="235" y="57"/>
                  <a:pt x="242" y="41"/>
                  <a:pt x="253" y="28"/>
                </a:cubicBezTo>
                <a:cubicBezTo>
                  <a:pt x="267" y="11"/>
                  <a:pt x="287" y="12"/>
                  <a:pt x="306" y="21"/>
                </a:cubicBezTo>
                <a:cubicBezTo>
                  <a:pt x="328" y="32"/>
                  <a:pt x="323" y="52"/>
                  <a:pt x="309" y="68"/>
                </a:cubicBezTo>
                <a:cubicBezTo>
                  <a:pt x="298" y="80"/>
                  <a:pt x="287" y="92"/>
                  <a:pt x="276" y="105"/>
                </a:cubicBezTo>
                <a:cubicBezTo>
                  <a:pt x="264" y="118"/>
                  <a:pt x="252" y="133"/>
                  <a:pt x="238" y="144"/>
                </a:cubicBezTo>
                <a:cubicBezTo>
                  <a:pt x="230" y="150"/>
                  <a:pt x="221" y="155"/>
                  <a:pt x="214" y="163"/>
                </a:cubicBezTo>
                <a:cubicBezTo>
                  <a:pt x="214" y="161"/>
                  <a:pt x="214" y="160"/>
                  <a:pt x="213" y="158"/>
                </a:cubicBezTo>
                <a:cubicBezTo>
                  <a:pt x="216" y="154"/>
                  <a:pt x="219" y="149"/>
                  <a:pt x="222" y="145"/>
                </a:cubicBezTo>
                <a:cubicBezTo>
                  <a:pt x="223" y="144"/>
                  <a:pt x="224" y="143"/>
                  <a:pt x="224" y="141"/>
                </a:cubicBezTo>
                <a:cubicBezTo>
                  <a:pt x="245" y="125"/>
                  <a:pt x="263" y="104"/>
                  <a:pt x="277" y="82"/>
                </a:cubicBezTo>
                <a:cubicBezTo>
                  <a:pt x="284" y="71"/>
                  <a:pt x="299" y="44"/>
                  <a:pt x="288" y="31"/>
                </a:cubicBezTo>
                <a:cubicBezTo>
                  <a:pt x="289" y="31"/>
                  <a:pt x="290" y="31"/>
                  <a:pt x="291" y="32"/>
                </a:cubicBezTo>
                <a:cubicBezTo>
                  <a:pt x="296" y="32"/>
                  <a:pt x="299" y="25"/>
                  <a:pt x="293" y="24"/>
                </a:cubicBezTo>
                <a:cubicBezTo>
                  <a:pt x="287" y="22"/>
                  <a:pt x="280" y="21"/>
                  <a:pt x="275" y="26"/>
                </a:cubicBezTo>
                <a:cubicBezTo>
                  <a:pt x="264" y="37"/>
                  <a:pt x="255" y="51"/>
                  <a:pt x="246" y="64"/>
                </a:cubicBezTo>
                <a:cubicBezTo>
                  <a:pt x="236" y="79"/>
                  <a:pt x="228" y="96"/>
                  <a:pt x="220" y="113"/>
                </a:cubicBezTo>
                <a:cubicBezTo>
                  <a:pt x="220" y="114"/>
                  <a:pt x="220" y="114"/>
                  <a:pt x="219" y="115"/>
                </a:cubicBezTo>
                <a:cubicBezTo>
                  <a:pt x="222" y="101"/>
                  <a:pt x="225" y="87"/>
                  <a:pt x="230" y="73"/>
                </a:cubicBezTo>
                <a:close/>
                <a:moveTo>
                  <a:pt x="296" y="328"/>
                </a:moveTo>
                <a:cubicBezTo>
                  <a:pt x="296" y="327"/>
                  <a:pt x="296" y="326"/>
                  <a:pt x="296" y="326"/>
                </a:cubicBezTo>
                <a:cubicBezTo>
                  <a:pt x="296" y="316"/>
                  <a:pt x="301" y="305"/>
                  <a:pt x="297" y="296"/>
                </a:cubicBezTo>
                <a:cubicBezTo>
                  <a:pt x="299" y="290"/>
                  <a:pt x="301" y="281"/>
                  <a:pt x="305" y="278"/>
                </a:cubicBezTo>
                <a:cubicBezTo>
                  <a:pt x="305" y="278"/>
                  <a:pt x="305" y="277"/>
                  <a:pt x="305" y="276"/>
                </a:cubicBezTo>
                <a:cubicBezTo>
                  <a:pt x="306" y="276"/>
                  <a:pt x="307" y="275"/>
                  <a:pt x="308" y="275"/>
                </a:cubicBezTo>
                <a:cubicBezTo>
                  <a:pt x="310" y="273"/>
                  <a:pt x="312" y="271"/>
                  <a:pt x="314" y="269"/>
                </a:cubicBezTo>
                <a:cubicBezTo>
                  <a:pt x="325" y="262"/>
                  <a:pt x="337" y="254"/>
                  <a:pt x="348" y="247"/>
                </a:cubicBezTo>
                <a:cubicBezTo>
                  <a:pt x="348" y="247"/>
                  <a:pt x="348" y="247"/>
                  <a:pt x="348" y="248"/>
                </a:cubicBezTo>
                <a:cubicBezTo>
                  <a:pt x="348" y="248"/>
                  <a:pt x="348" y="248"/>
                  <a:pt x="348" y="249"/>
                </a:cubicBezTo>
                <a:cubicBezTo>
                  <a:pt x="348" y="249"/>
                  <a:pt x="348" y="249"/>
                  <a:pt x="348" y="249"/>
                </a:cubicBezTo>
                <a:cubicBezTo>
                  <a:pt x="347" y="250"/>
                  <a:pt x="347" y="251"/>
                  <a:pt x="347" y="252"/>
                </a:cubicBezTo>
                <a:cubicBezTo>
                  <a:pt x="347" y="267"/>
                  <a:pt x="349" y="282"/>
                  <a:pt x="350" y="298"/>
                </a:cubicBezTo>
                <a:cubicBezTo>
                  <a:pt x="350" y="300"/>
                  <a:pt x="351" y="302"/>
                  <a:pt x="351" y="305"/>
                </a:cubicBezTo>
                <a:cubicBezTo>
                  <a:pt x="351" y="308"/>
                  <a:pt x="352" y="311"/>
                  <a:pt x="352" y="314"/>
                </a:cubicBezTo>
                <a:cubicBezTo>
                  <a:pt x="349" y="317"/>
                  <a:pt x="346" y="319"/>
                  <a:pt x="343" y="321"/>
                </a:cubicBezTo>
                <a:cubicBezTo>
                  <a:pt x="329" y="330"/>
                  <a:pt x="318" y="341"/>
                  <a:pt x="304" y="349"/>
                </a:cubicBezTo>
                <a:cubicBezTo>
                  <a:pt x="302" y="351"/>
                  <a:pt x="299" y="353"/>
                  <a:pt x="296" y="355"/>
                </a:cubicBezTo>
                <a:cubicBezTo>
                  <a:pt x="297" y="346"/>
                  <a:pt x="296" y="336"/>
                  <a:pt x="296" y="328"/>
                </a:cubicBezTo>
                <a:close/>
                <a:moveTo>
                  <a:pt x="351" y="232"/>
                </a:moveTo>
                <a:cubicBezTo>
                  <a:pt x="332" y="220"/>
                  <a:pt x="315" y="207"/>
                  <a:pt x="295" y="199"/>
                </a:cubicBezTo>
                <a:cubicBezTo>
                  <a:pt x="272" y="190"/>
                  <a:pt x="247" y="185"/>
                  <a:pt x="224" y="176"/>
                </a:cubicBezTo>
                <a:cubicBezTo>
                  <a:pt x="224" y="175"/>
                  <a:pt x="225" y="175"/>
                  <a:pt x="225" y="174"/>
                </a:cubicBezTo>
                <a:cubicBezTo>
                  <a:pt x="247" y="176"/>
                  <a:pt x="269" y="181"/>
                  <a:pt x="289" y="188"/>
                </a:cubicBezTo>
                <a:cubicBezTo>
                  <a:pt x="290" y="187"/>
                  <a:pt x="290" y="187"/>
                  <a:pt x="290" y="187"/>
                </a:cubicBezTo>
                <a:cubicBezTo>
                  <a:pt x="294" y="188"/>
                  <a:pt x="298" y="191"/>
                  <a:pt x="302" y="192"/>
                </a:cubicBezTo>
                <a:cubicBezTo>
                  <a:pt x="312" y="194"/>
                  <a:pt x="323" y="198"/>
                  <a:pt x="332" y="202"/>
                </a:cubicBezTo>
                <a:cubicBezTo>
                  <a:pt x="341" y="207"/>
                  <a:pt x="358" y="212"/>
                  <a:pt x="368" y="220"/>
                </a:cubicBezTo>
                <a:cubicBezTo>
                  <a:pt x="368" y="221"/>
                  <a:pt x="368" y="221"/>
                  <a:pt x="369" y="222"/>
                </a:cubicBezTo>
                <a:cubicBezTo>
                  <a:pt x="368" y="222"/>
                  <a:pt x="368" y="222"/>
                  <a:pt x="368" y="223"/>
                </a:cubicBezTo>
                <a:cubicBezTo>
                  <a:pt x="366" y="224"/>
                  <a:pt x="363" y="226"/>
                  <a:pt x="361" y="228"/>
                </a:cubicBezTo>
                <a:cubicBezTo>
                  <a:pt x="360" y="227"/>
                  <a:pt x="359" y="227"/>
                  <a:pt x="359" y="226"/>
                </a:cubicBezTo>
                <a:cubicBezTo>
                  <a:pt x="356" y="228"/>
                  <a:pt x="353" y="230"/>
                  <a:pt x="351" y="232"/>
                </a:cubicBezTo>
                <a:close/>
                <a:moveTo>
                  <a:pt x="235" y="116"/>
                </a:moveTo>
                <a:cubicBezTo>
                  <a:pt x="241" y="107"/>
                  <a:pt x="247" y="98"/>
                  <a:pt x="252" y="89"/>
                </a:cubicBezTo>
                <a:cubicBezTo>
                  <a:pt x="257" y="80"/>
                  <a:pt x="262" y="71"/>
                  <a:pt x="267" y="62"/>
                </a:cubicBezTo>
                <a:cubicBezTo>
                  <a:pt x="271" y="54"/>
                  <a:pt x="274" y="42"/>
                  <a:pt x="279" y="34"/>
                </a:cubicBezTo>
                <a:cubicBezTo>
                  <a:pt x="279" y="34"/>
                  <a:pt x="280" y="34"/>
                  <a:pt x="280" y="34"/>
                </a:cubicBezTo>
                <a:cubicBezTo>
                  <a:pt x="280" y="34"/>
                  <a:pt x="281" y="34"/>
                  <a:pt x="281" y="34"/>
                </a:cubicBezTo>
                <a:cubicBezTo>
                  <a:pt x="283" y="32"/>
                  <a:pt x="282" y="47"/>
                  <a:pt x="282" y="48"/>
                </a:cubicBezTo>
                <a:cubicBezTo>
                  <a:pt x="280" y="54"/>
                  <a:pt x="278" y="59"/>
                  <a:pt x="275" y="64"/>
                </a:cubicBezTo>
                <a:cubicBezTo>
                  <a:pt x="269" y="75"/>
                  <a:pt x="262" y="86"/>
                  <a:pt x="254" y="96"/>
                </a:cubicBezTo>
                <a:cubicBezTo>
                  <a:pt x="248" y="103"/>
                  <a:pt x="241" y="110"/>
                  <a:pt x="235" y="117"/>
                </a:cubicBezTo>
                <a:cubicBezTo>
                  <a:pt x="235" y="117"/>
                  <a:pt x="235" y="116"/>
                  <a:pt x="235" y="116"/>
                </a:cubicBezTo>
                <a:cubicBezTo>
                  <a:pt x="235" y="116"/>
                  <a:pt x="235" y="116"/>
                  <a:pt x="235" y="116"/>
                </a:cubicBezTo>
                <a:close/>
                <a:moveTo>
                  <a:pt x="169" y="80"/>
                </a:moveTo>
                <a:cubicBezTo>
                  <a:pt x="174" y="88"/>
                  <a:pt x="178" y="95"/>
                  <a:pt x="182" y="102"/>
                </a:cubicBezTo>
                <a:cubicBezTo>
                  <a:pt x="189" y="117"/>
                  <a:pt x="194" y="132"/>
                  <a:pt x="197" y="147"/>
                </a:cubicBezTo>
                <a:cubicBezTo>
                  <a:pt x="193" y="141"/>
                  <a:pt x="188" y="135"/>
                  <a:pt x="183" y="129"/>
                </a:cubicBezTo>
                <a:cubicBezTo>
                  <a:pt x="181" y="127"/>
                  <a:pt x="179" y="124"/>
                  <a:pt x="177" y="121"/>
                </a:cubicBezTo>
                <a:cubicBezTo>
                  <a:pt x="170" y="109"/>
                  <a:pt x="163" y="91"/>
                  <a:pt x="169" y="80"/>
                </a:cubicBezTo>
                <a:close/>
                <a:moveTo>
                  <a:pt x="125" y="83"/>
                </a:moveTo>
                <a:cubicBezTo>
                  <a:pt x="125" y="80"/>
                  <a:pt x="125" y="78"/>
                  <a:pt x="125" y="76"/>
                </a:cubicBezTo>
                <a:cubicBezTo>
                  <a:pt x="125" y="75"/>
                  <a:pt x="125" y="75"/>
                  <a:pt x="125" y="74"/>
                </a:cubicBezTo>
                <a:cubicBezTo>
                  <a:pt x="125" y="73"/>
                  <a:pt x="125" y="71"/>
                  <a:pt x="126" y="70"/>
                </a:cubicBezTo>
                <a:cubicBezTo>
                  <a:pt x="126" y="69"/>
                  <a:pt x="127" y="68"/>
                  <a:pt x="127" y="67"/>
                </a:cubicBezTo>
                <a:cubicBezTo>
                  <a:pt x="128" y="66"/>
                  <a:pt x="128" y="65"/>
                  <a:pt x="129" y="65"/>
                </a:cubicBezTo>
                <a:cubicBezTo>
                  <a:pt x="131" y="64"/>
                  <a:pt x="132" y="62"/>
                  <a:pt x="131" y="61"/>
                </a:cubicBezTo>
                <a:cubicBezTo>
                  <a:pt x="136" y="57"/>
                  <a:pt x="144" y="58"/>
                  <a:pt x="151" y="62"/>
                </a:cubicBezTo>
                <a:cubicBezTo>
                  <a:pt x="155" y="65"/>
                  <a:pt x="158" y="68"/>
                  <a:pt x="161" y="71"/>
                </a:cubicBezTo>
                <a:cubicBezTo>
                  <a:pt x="161" y="72"/>
                  <a:pt x="161" y="72"/>
                  <a:pt x="160" y="73"/>
                </a:cubicBezTo>
                <a:cubicBezTo>
                  <a:pt x="150" y="79"/>
                  <a:pt x="153" y="102"/>
                  <a:pt x="156" y="111"/>
                </a:cubicBezTo>
                <a:cubicBezTo>
                  <a:pt x="162" y="127"/>
                  <a:pt x="174" y="153"/>
                  <a:pt x="189" y="168"/>
                </a:cubicBezTo>
                <a:cubicBezTo>
                  <a:pt x="188" y="168"/>
                  <a:pt x="188" y="168"/>
                  <a:pt x="187" y="168"/>
                </a:cubicBezTo>
                <a:cubicBezTo>
                  <a:pt x="181" y="164"/>
                  <a:pt x="175" y="161"/>
                  <a:pt x="170" y="159"/>
                </a:cubicBezTo>
                <a:cubicBezTo>
                  <a:pt x="167" y="157"/>
                  <a:pt x="162" y="155"/>
                  <a:pt x="158" y="152"/>
                </a:cubicBezTo>
                <a:cubicBezTo>
                  <a:pt x="155" y="150"/>
                  <a:pt x="153" y="148"/>
                  <a:pt x="151" y="146"/>
                </a:cubicBezTo>
                <a:cubicBezTo>
                  <a:pt x="147" y="143"/>
                  <a:pt x="144" y="139"/>
                  <a:pt x="141" y="135"/>
                </a:cubicBezTo>
                <a:cubicBezTo>
                  <a:pt x="136" y="135"/>
                  <a:pt x="133" y="130"/>
                  <a:pt x="130" y="125"/>
                </a:cubicBezTo>
                <a:cubicBezTo>
                  <a:pt x="129" y="124"/>
                  <a:pt x="127" y="122"/>
                  <a:pt x="127" y="119"/>
                </a:cubicBezTo>
                <a:cubicBezTo>
                  <a:pt x="124" y="107"/>
                  <a:pt x="125" y="95"/>
                  <a:pt x="125" y="83"/>
                </a:cubicBezTo>
                <a:close/>
                <a:moveTo>
                  <a:pt x="186" y="183"/>
                </a:moveTo>
                <a:cubicBezTo>
                  <a:pt x="183" y="182"/>
                  <a:pt x="181" y="181"/>
                  <a:pt x="179" y="180"/>
                </a:cubicBezTo>
                <a:cubicBezTo>
                  <a:pt x="179" y="180"/>
                  <a:pt x="179" y="180"/>
                  <a:pt x="180" y="179"/>
                </a:cubicBezTo>
                <a:cubicBezTo>
                  <a:pt x="181" y="180"/>
                  <a:pt x="183" y="181"/>
                  <a:pt x="184" y="182"/>
                </a:cubicBezTo>
                <a:cubicBezTo>
                  <a:pt x="185" y="182"/>
                  <a:pt x="185" y="183"/>
                  <a:pt x="186" y="183"/>
                </a:cubicBezTo>
                <a:close/>
                <a:moveTo>
                  <a:pt x="142" y="162"/>
                </a:moveTo>
                <a:cubicBezTo>
                  <a:pt x="142" y="162"/>
                  <a:pt x="142" y="161"/>
                  <a:pt x="143" y="161"/>
                </a:cubicBezTo>
                <a:cubicBezTo>
                  <a:pt x="152" y="166"/>
                  <a:pt x="162" y="170"/>
                  <a:pt x="172" y="174"/>
                </a:cubicBezTo>
                <a:cubicBezTo>
                  <a:pt x="172" y="174"/>
                  <a:pt x="172" y="175"/>
                  <a:pt x="173" y="175"/>
                </a:cubicBezTo>
                <a:cubicBezTo>
                  <a:pt x="172" y="176"/>
                  <a:pt x="172" y="178"/>
                  <a:pt x="173" y="179"/>
                </a:cubicBezTo>
                <a:cubicBezTo>
                  <a:pt x="159" y="175"/>
                  <a:pt x="144" y="175"/>
                  <a:pt x="129" y="173"/>
                </a:cubicBezTo>
                <a:cubicBezTo>
                  <a:pt x="124" y="171"/>
                  <a:pt x="119" y="170"/>
                  <a:pt x="114" y="170"/>
                </a:cubicBezTo>
                <a:cubicBezTo>
                  <a:pt x="123" y="166"/>
                  <a:pt x="133" y="162"/>
                  <a:pt x="142" y="162"/>
                </a:cubicBezTo>
                <a:close/>
                <a:moveTo>
                  <a:pt x="42" y="211"/>
                </a:moveTo>
                <a:cubicBezTo>
                  <a:pt x="50" y="206"/>
                  <a:pt x="59" y="201"/>
                  <a:pt x="68" y="197"/>
                </a:cubicBezTo>
                <a:cubicBezTo>
                  <a:pt x="75" y="193"/>
                  <a:pt x="82" y="189"/>
                  <a:pt x="89" y="184"/>
                </a:cubicBezTo>
                <a:cubicBezTo>
                  <a:pt x="94" y="184"/>
                  <a:pt x="99" y="182"/>
                  <a:pt x="104" y="180"/>
                </a:cubicBezTo>
                <a:cubicBezTo>
                  <a:pt x="106" y="181"/>
                  <a:pt x="109" y="181"/>
                  <a:pt x="113" y="181"/>
                </a:cubicBezTo>
                <a:cubicBezTo>
                  <a:pt x="122" y="180"/>
                  <a:pt x="134" y="186"/>
                  <a:pt x="143" y="188"/>
                </a:cubicBezTo>
                <a:cubicBezTo>
                  <a:pt x="152" y="190"/>
                  <a:pt x="161" y="193"/>
                  <a:pt x="171" y="195"/>
                </a:cubicBezTo>
                <a:cubicBezTo>
                  <a:pt x="164" y="200"/>
                  <a:pt x="158" y="205"/>
                  <a:pt x="152" y="211"/>
                </a:cubicBezTo>
                <a:cubicBezTo>
                  <a:pt x="152" y="212"/>
                  <a:pt x="151" y="212"/>
                  <a:pt x="151" y="212"/>
                </a:cubicBezTo>
                <a:cubicBezTo>
                  <a:pt x="145" y="219"/>
                  <a:pt x="139" y="225"/>
                  <a:pt x="134" y="232"/>
                </a:cubicBezTo>
                <a:cubicBezTo>
                  <a:pt x="132" y="235"/>
                  <a:pt x="130" y="237"/>
                  <a:pt x="128" y="239"/>
                </a:cubicBezTo>
                <a:cubicBezTo>
                  <a:pt x="94" y="232"/>
                  <a:pt x="60" y="226"/>
                  <a:pt x="26" y="225"/>
                </a:cubicBezTo>
                <a:cubicBezTo>
                  <a:pt x="31" y="220"/>
                  <a:pt x="36" y="216"/>
                  <a:pt x="42" y="211"/>
                </a:cubicBezTo>
                <a:close/>
                <a:moveTo>
                  <a:pt x="38" y="314"/>
                </a:moveTo>
                <a:cubicBezTo>
                  <a:pt x="36" y="307"/>
                  <a:pt x="31" y="302"/>
                  <a:pt x="29" y="294"/>
                </a:cubicBezTo>
                <a:cubicBezTo>
                  <a:pt x="26" y="286"/>
                  <a:pt x="21" y="273"/>
                  <a:pt x="18" y="261"/>
                </a:cubicBezTo>
                <a:cubicBezTo>
                  <a:pt x="17" y="255"/>
                  <a:pt x="17" y="249"/>
                  <a:pt x="16" y="243"/>
                </a:cubicBezTo>
                <a:cubicBezTo>
                  <a:pt x="17" y="240"/>
                  <a:pt x="17" y="238"/>
                  <a:pt x="18" y="236"/>
                </a:cubicBezTo>
                <a:cubicBezTo>
                  <a:pt x="19" y="235"/>
                  <a:pt x="20" y="234"/>
                  <a:pt x="20" y="233"/>
                </a:cubicBezTo>
                <a:cubicBezTo>
                  <a:pt x="54" y="235"/>
                  <a:pt x="88" y="242"/>
                  <a:pt x="122" y="249"/>
                </a:cubicBezTo>
                <a:cubicBezTo>
                  <a:pt x="116" y="267"/>
                  <a:pt x="127" y="294"/>
                  <a:pt x="128" y="311"/>
                </a:cubicBezTo>
                <a:cubicBezTo>
                  <a:pt x="128" y="316"/>
                  <a:pt x="129" y="327"/>
                  <a:pt x="131" y="337"/>
                </a:cubicBezTo>
                <a:cubicBezTo>
                  <a:pt x="117" y="335"/>
                  <a:pt x="104" y="332"/>
                  <a:pt x="90" y="329"/>
                </a:cubicBezTo>
                <a:cubicBezTo>
                  <a:pt x="74" y="326"/>
                  <a:pt x="53" y="323"/>
                  <a:pt x="38" y="314"/>
                </a:cubicBezTo>
                <a:close/>
                <a:moveTo>
                  <a:pt x="110" y="464"/>
                </a:moveTo>
                <a:cubicBezTo>
                  <a:pt x="108" y="464"/>
                  <a:pt x="99" y="462"/>
                  <a:pt x="88" y="460"/>
                </a:cubicBezTo>
                <a:cubicBezTo>
                  <a:pt x="86" y="459"/>
                  <a:pt x="83" y="458"/>
                  <a:pt x="81" y="458"/>
                </a:cubicBezTo>
                <a:cubicBezTo>
                  <a:pt x="77" y="457"/>
                  <a:pt x="73" y="455"/>
                  <a:pt x="69" y="454"/>
                </a:cubicBezTo>
                <a:cubicBezTo>
                  <a:pt x="67" y="450"/>
                  <a:pt x="65" y="445"/>
                  <a:pt x="64" y="441"/>
                </a:cubicBezTo>
                <a:cubicBezTo>
                  <a:pt x="62" y="436"/>
                  <a:pt x="61" y="431"/>
                  <a:pt x="61" y="428"/>
                </a:cubicBezTo>
                <a:cubicBezTo>
                  <a:pt x="58" y="417"/>
                  <a:pt x="57" y="405"/>
                  <a:pt x="55" y="393"/>
                </a:cubicBezTo>
                <a:cubicBezTo>
                  <a:pt x="52" y="375"/>
                  <a:pt x="51" y="356"/>
                  <a:pt x="48" y="338"/>
                </a:cubicBezTo>
                <a:cubicBezTo>
                  <a:pt x="52" y="338"/>
                  <a:pt x="55" y="339"/>
                  <a:pt x="59" y="340"/>
                </a:cubicBezTo>
                <a:cubicBezTo>
                  <a:pt x="72" y="343"/>
                  <a:pt x="85" y="344"/>
                  <a:pt x="99" y="346"/>
                </a:cubicBezTo>
                <a:cubicBezTo>
                  <a:pt x="100" y="346"/>
                  <a:pt x="101" y="345"/>
                  <a:pt x="101" y="345"/>
                </a:cubicBezTo>
                <a:cubicBezTo>
                  <a:pt x="113" y="347"/>
                  <a:pt x="124" y="350"/>
                  <a:pt x="136" y="352"/>
                </a:cubicBezTo>
                <a:cubicBezTo>
                  <a:pt x="136" y="352"/>
                  <a:pt x="136" y="352"/>
                  <a:pt x="136" y="352"/>
                </a:cubicBezTo>
                <a:cubicBezTo>
                  <a:pt x="136" y="359"/>
                  <a:pt x="138" y="366"/>
                  <a:pt x="138" y="373"/>
                </a:cubicBezTo>
                <a:cubicBezTo>
                  <a:pt x="140" y="387"/>
                  <a:pt x="141" y="401"/>
                  <a:pt x="143" y="416"/>
                </a:cubicBezTo>
                <a:cubicBezTo>
                  <a:pt x="144" y="428"/>
                  <a:pt x="146" y="441"/>
                  <a:pt x="148" y="453"/>
                </a:cubicBezTo>
                <a:cubicBezTo>
                  <a:pt x="148" y="458"/>
                  <a:pt x="147" y="462"/>
                  <a:pt x="148" y="466"/>
                </a:cubicBezTo>
                <a:cubicBezTo>
                  <a:pt x="135" y="465"/>
                  <a:pt x="123" y="465"/>
                  <a:pt x="110" y="464"/>
                </a:cubicBezTo>
                <a:close/>
                <a:moveTo>
                  <a:pt x="171" y="408"/>
                </a:moveTo>
                <a:cubicBezTo>
                  <a:pt x="170" y="419"/>
                  <a:pt x="169" y="430"/>
                  <a:pt x="168" y="441"/>
                </a:cubicBezTo>
                <a:cubicBezTo>
                  <a:pt x="167" y="448"/>
                  <a:pt x="168" y="457"/>
                  <a:pt x="166" y="464"/>
                </a:cubicBezTo>
                <a:cubicBezTo>
                  <a:pt x="166" y="464"/>
                  <a:pt x="166" y="463"/>
                  <a:pt x="165" y="463"/>
                </a:cubicBezTo>
                <a:cubicBezTo>
                  <a:pt x="163" y="460"/>
                  <a:pt x="162" y="455"/>
                  <a:pt x="160" y="452"/>
                </a:cubicBezTo>
                <a:cubicBezTo>
                  <a:pt x="160" y="452"/>
                  <a:pt x="160" y="452"/>
                  <a:pt x="160" y="452"/>
                </a:cubicBezTo>
                <a:cubicBezTo>
                  <a:pt x="160" y="451"/>
                  <a:pt x="159" y="449"/>
                  <a:pt x="159" y="448"/>
                </a:cubicBezTo>
                <a:cubicBezTo>
                  <a:pt x="159" y="447"/>
                  <a:pt x="159" y="446"/>
                  <a:pt x="159" y="445"/>
                </a:cubicBezTo>
                <a:cubicBezTo>
                  <a:pt x="158" y="432"/>
                  <a:pt x="156" y="419"/>
                  <a:pt x="156" y="406"/>
                </a:cubicBezTo>
                <a:cubicBezTo>
                  <a:pt x="155" y="390"/>
                  <a:pt x="151" y="375"/>
                  <a:pt x="150" y="359"/>
                </a:cubicBezTo>
                <a:cubicBezTo>
                  <a:pt x="151" y="359"/>
                  <a:pt x="151" y="358"/>
                  <a:pt x="151" y="357"/>
                </a:cubicBezTo>
                <a:cubicBezTo>
                  <a:pt x="156" y="358"/>
                  <a:pt x="160" y="358"/>
                  <a:pt x="164" y="359"/>
                </a:cubicBezTo>
                <a:cubicBezTo>
                  <a:pt x="167" y="360"/>
                  <a:pt x="170" y="360"/>
                  <a:pt x="173" y="361"/>
                </a:cubicBezTo>
                <a:cubicBezTo>
                  <a:pt x="172" y="376"/>
                  <a:pt x="172" y="392"/>
                  <a:pt x="171" y="408"/>
                </a:cubicBezTo>
                <a:close/>
                <a:moveTo>
                  <a:pt x="174" y="339"/>
                </a:moveTo>
                <a:cubicBezTo>
                  <a:pt x="173" y="341"/>
                  <a:pt x="173" y="342"/>
                  <a:pt x="173" y="344"/>
                </a:cubicBezTo>
                <a:cubicBezTo>
                  <a:pt x="167" y="343"/>
                  <a:pt x="160" y="342"/>
                  <a:pt x="153" y="341"/>
                </a:cubicBezTo>
                <a:cubicBezTo>
                  <a:pt x="153" y="341"/>
                  <a:pt x="152" y="341"/>
                  <a:pt x="151" y="341"/>
                </a:cubicBezTo>
                <a:cubicBezTo>
                  <a:pt x="150" y="339"/>
                  <a:pt x="148" y="339"/>
                  <a:pt x="147" y="340"/>
                </a:cubicBezTo>
                <a:cubicBezTo>
                  <a:pt x="147" y="340"/>
                  <a:pt x="147" y="340"/>
                  <a:pt x="147" y="340"/>
                </a:cubicBezTo>
                <a:cubicBezTo>
                  <a:pt x="146" y="338"/>
                  <a:pt x="146" y="337"/>
                  <a:pt x="145" y="336"/>
                </a:cubicBezTo>
                <a:cubicBezTo>
                  <a:pt x="142" y="327"/>
                  <a:pt x="143" y="315"/>
                  <a:pt x="142" y="305"/>
                </a:cubicBezTo>
                <a:cubicBezTo>
                  <a:pt x="139" y="288"/>
                  <a:pt x="136" y="271"/>
                  <a:pt x="133" y="254"/>
                </a:cubicBezTo>
                <a:cubicBezTo>
                  <a:pt x="134" y="254"/>
                  <a:pt x="134" y="254"/>
                  <a:pt x="134" y="254"/>
                </a:cubicBezTo>
                <a:cubicBezTo>
                  <a:pt x="135" y="254"/>
                  <a:pt x="136" y="253"/>
                  <a:pt x="136" y="252"/>
                </a:cubicBezTo>
                <a:cubicBezTo>
                  <a:pt x="146" y="254"/>
                  <a:pt x="156" y="256"/>
                  <a:pt x="166" y="258"/>
                </a:cubicBezTo>
                <a:cubicBezTo>
                  <a:pt x="168" y="259"/>
                  <a:pt x="170" y="259"/>
                  <a:pt x="172" y="260"/>
                </a:cubicBezTo>
                <a:cubicBezTo>
                  <a:pt x="172" y="260"/>
                  <a:pt x="172" y="260"/>
                  <a:pt x="173" y="261"/>
                </a:cubicBezTo>
                <a:cubicBezTo>
                  <a:pt x="172" y="287"/>
                  <a:pt x="172" y="313"/>
                  <a:pt x="174" y="339"/>
                </a:cubicBezTo>
                <a:cubicBezTo>
                  <a:pt x="174" y="339"/>
                  <a:pt x="174" y="339"/>
                  <a:pt x="174" y="339"/>
                </a:cubicBezTo>
                <a:close/>
                <a:moveTo>
                  <a:pt x="173" y="248"/>
                </a:moveTo>
                <a:cubicBezTo>
                  <a:pt x="172" y="248"/>
                  <a:pt x="171" y="247"/>
                  <a:pt x="169" y="247"/>
                </a:cubicBezTo>
                <a:cubicBezTo>
                  <a:pt x="160" y="245"/>
                  <a:pt x="150" y="243"/>
                  <a:pt x="140" y="241"/>
                </a:cubicBezTo>
                <a:cubicBezTo>
                  <a:pt x="142" y="240"/>
                  <a:pt x="142" y="238"/>
                  <a:pt x="143" y="237"/>
                </a:cubicBezTo>
                <a:cubicBezTo>
                  <a:pt x="149" y="230"/>
                  <a:pt x="154" y="222"/>
                  <a:pt x="161" y="216"/>
                </a:cubicBezTo>
                <a:cubicBezTo>
                  <a:pt x="166" y="212"/>
                  <a:pt x="171" y="207"/>
                  <a:pt x="176" y="202"/>
                </a:cubicBezTo>
                <a:cubicBezTo>
                  <a:pt x="178" y="201"/>
                  <a:pt x="179" y="200"/>
                  <a:pt x="181" y="199"/>
                </a:cubicBezTo>
                <a:cubicBezTo>
                  <a:pt x="181" y="198"/>
                  <a:pt x="182" y="198"/>
                  <a:pt x="183" y="197"/>
                </a:cubicBezTo>
                <a:cubicBezTo>
                  <a:pt x="186" y="197"/>
                  <a:pt x="189" y="197"/>
                  <a:pt x="192" y="197"/>
                </a:cubicBezTo>
                <a:cubicBezTo>
                  <a:pt x="194" y="198"/>
                  <a:pt x="195" y="198"/>
                  <a:pt x="196" y="197"/>
                </a:cubicBezTo>
                <a:cubicBezTo>
                  <a:pt x="194" y="202"/>
                  <a:pt x="192" y="206"/>
                  <a:pt x="190" y="210"/>
                </a:cubicBezTo>
                <a:cubicBezTo>
                  <a:pt x="187" y="217"/>
                  <a:pt x="183" y="223"/>
                  <a:pt x="180" y="230"/>
                </a:cubicBezTo>
                <a:cubicBezTo>
                  <a:pt x="179" y="233"/>
                  <a:pt x="175" y="240"/>
                  <a:pt x="174" y="245"/>
                </a:cubicBezTo>
                <a:cubicBezTo>
                  <a:pt x="174" y="246"/>
                  <a:pt x="173" y="247"/>
                  <a:pt x="173" y="248"/>
                </a:cubicBezTo>
                <a:close/>
                <a:moveTo>
                  <a:pt x="278" y="426"/>
                </a:moveTo>
                <a:cubicBezTo>
                  <a:pt x="277" y="443"/>
                  <a:pt x="275" y="461"/>
                  <a:pt x="275" y="479"/>
                </a:cubicBezTo>
                <a:cubicBezTo>
                  <a:pt x="266" y="479"/>
                  <a:pt x="256" y="479"/>
                  <a:pt x="247" y="478"/>
                </a:cubicBezTo>
                <a:cubicBezTo>
                  <a:pt x="246" y="478"/>
                  <a:pt x="245" y="478"/>
                  <a:pt x="244" y="478"/>
                </a:cubicBezTo>
                <a:cubicBezTo>
                  <a:pt x="243" y="477"/>
                  <a:pt x="243" y="477"/>
                  <a:pt x="242" y="477"/>
                </a:cubicBezTo>
                <a:cubicBezTo>
                  <a:pt x="234" y="476"/>
                  <a:pt x="226" y="477"/>
                  <a:pt x="218" y="476"/>
                </a:cubicBezTo>
                <a:cubicBezTo>
                  <a:pt x="205" y="475"/>
                  <a:pt x="192" y="472"/>
                  <a:pt x="179" y="470"/>
                </a:cubicBezTo>
                <a:cubicBezTo>
                  <a:pt x="183" y="452"/>
                  <a:pt x="181" y="431"/>
                  <a:pt x="182" y="413"/>
                </a:cubicBezTo>
                <a:cubicBezTo>
                  <a:pt x="183" y="395"/>
                  <a:pt x="182" y="377"/>
                  <a:pt x="182" y="359"/>
                </a:cubicBezTo>
                <a:cubicBezTo>
                  <a:pt x="193" y="361"/>
                  <a:pt x="204" y="363"/>
                  <a:pt x="215" y="365"/>
                </a:cubicBezTo>
                <a:cubicBezTo>
                  <a:pt x="235" y="368"/>
                  <a:pt x="255" y="374"/>
                  <a:pt x="276" y="375"/>
                </a:cubicBezTo>
                <a:cubicBezTo>
                  <a:pt x="276" y="377"/>
                  <a:pt x="278" y="379"/>
                  <a:pt x="280" y="379"/>
                </a:cubicBezTo>
                <a:cubicBezTo>
                  <a:pt x="279" y="394"/>
                  <a:pt x="279" y="410"/>
                  <a:pt x="278" y="426"/>
                </a:cubicBezTo>
                <a:close/>
                <a:moveTo>
                  <a:pt x="286" y="295"/>
                </a:moveTo>
                <a:cubicBezTo>
                  <a:pt x="284" y="302"/>
                  <a:pt x="282" y="311"/>
                  <a:pt x="283" y="318"/>
                </a:cubicBezTo>
                <a:cubicBezTo>
                  <a:pt x="282" y="325"/>
                  <a:pt x="282" y="332"/>
                  <a:pt x="281" y="339"/>
                </a:cubicBezTo>
                <a:cubicBezTo>
                  <a:pt x="280" y="347"/>
                  <a:pt x="282" y="359"/>
                  <a:pt x="272" y="360"/>
                </a:cubicBezTo>
                <a:cubicBezTo>
                  <a:pt x="271" y="360"/>
                  <a:pt x="270" y="360"/>
                  <a:pt x="269" y="360"/>
                </a:cubicBezTo>
                <a:cubicBezTo>
                  <a:pt x="254" y="358"/>
                  <a:pt x="239" y="355"/>
                  <a:pt x="224" y="352"/>
                </a:cubicBezTo>
                <a:cubicBezTo>
                  <a:pt x="210" y="350"/>
                  <a:pt x="196" y="348"/>
                  <a:pt x="181" y="345"/>
                </a:cubicBezTo>
                <a:cubicBezTo>
                  <a:pt x="181" y="345"/>
                  <a:pt x="181" y="345"/>
                  <a:pt x="181" y="345"/>
                </a:cubicBezTo>
                <a:cubicBezTo>
                  <a:pt x="181" y="345"/>
                  <a:pt x="181" y="345"/>
                  <a:pt x="182" y="345"/>
                </a:cubicBezTo>
                <a:cubicBezTo>
                  <a:pt x="184" y="345"/>
                  <a:pt x="185" y="342"/>
                  <a:pt x="185" y="340"/>
                </a:cubicBezTo>
                <a:cubicBezTo>
                  <a:pt x="185" y="339"/>
                  <a:pt x="184" y="337"/>
                  <a:pt x="184" y="335"/>
                </a:cubicBezTo>
                <a:cubicBezTo>
                  <a:pt x="184" y="335"/>
                  <a:pt x="184" y="335"/>
                  <a:pt x="184" y="335"/>
                </a:cubicBezTo>
                <a:cubicBezTo>
                  <a:pt x="186" y="324"/>
                  <a:pt x="188" y="314"/>
                  <a:pt x="189" y="304"/>
                </a:cubicBezTo>
                <a:cubicBezTo>
                  <a:pt x="191" y="292"/>
                  <a:pt x="189" y="281"/>
                  <a:pt x="191" y="269"/>
                </a:cubicBezTo>
                <a:cubicBezTo>
                  <a:pt x="192" y="268"/>
                  <a:pt x="192" y="266"/>
                  <a:pt x="192" y="264"/>
                </a:cubicBezTo>
                <a:cubicBezTo>
                  <a:pt x="209" y="268"/>
                  <a:pt x="225" y="272"/>
                  <a:pt x="242" y="276"/>
                </a:cubicBezTo>
                <a:cubicBezTo>
                  <a:pt x="254" y="278"/>
                  <a:pt x="267" y="282"/>
                  <a:pt x="280" y="285"/>
                </a:cubicBezTo>
                <a:cubicBezTo>
                  <a:pt x="281" y="287"/>
                  <a:pt x="284" y="287"/>
                  <a:pt x="286" y="287"/>
                </a:cubicBezTo>
                <a:cubicBezTo>
                  <a:pt x="287" y="287"/>
                  <a:pt x="287" y="287"/>
                  <a:pt x="287" y="287"/>
                </a:cubicBezTo>
                <a:cubicBezTo>
                  <a:pt x="286" y="289"/>
                  <a:pt x="286" y="292"/>
                  <a:pt x="286" y="295"/>
                </a:cubicBezTo>
                <a:close/>
                <a:moveTo>
                  <a:pt x="251" y="265"/>
                </a:moveTo>
                <a:cubicBezTo>
                  <a:pt x="233" y="261"/>
                  <a:pt x="214" y="257"/>
                  <a:pt x="195" y="253"/>
                </a:cubicBezTo>
                <a:cubicBezTo>
                  <a:pt x="197" y="247"/>
                  <a:pt x="199" y="241"/>
                  <a:pt x="202" y="235"/>
                </a:cubicBezTo>
                <a:cubicBezTo>
                  <a:pt x="205" y="226"/>
                  <a:pt x="207" y="216"/>
                  <a:pt x="210" y="207"/>
                </a:cubicBezTo>
                <a:cubicBezTo>
                  <a:pt x="213" y="200"/>
                  <a:pt x="215" y="192"/>
                  <a:pt x="218" y="186"/>
                </a:cubicBezTo>
                <a:cubicBezTo>
                  <a:pt x="230" y="187"/>
                  <a:pt x="244" y="194"/>
                  <a:pt x="252" y="197"/>
                </a:cubicBezTo>
                <a:cubicBezTo>
                  <a:pt x="266" y="201"/>
                  <a:pt x="279" y="206"/>
                  <a:pt x="292" y="211"/>
                </a:cubicBezTo>
                <a:cubicBezTo>
                  <a:pt x="309" y="217"/>
                  <a:pt x="323" y="231"/>
                  <a:pt x="339" y="240"/>
                </a:cubicBezTo>
                <a:cubicBezTo>
                  <a:pt x="332" y="245"/>
                  <a:pt x="325" y="251"/>
                  <a:pt x="318" y="256"/>
                </a:cubicBezTo>
                <a:cubicBezTo>
                  <a:pt x="311" y="259"/>
                  <a:pt x="303" y="265"/>
                  <a:pt x="297" y="268"/>
                </a:cubicBezTo>
                <a:cubicBezTo>
                  <a:pt x="294" y="269"/>
                  <a:pt x="292" y="271"/>
                  <a:pt x="289" y="272"/>
                </a:cubicBezTo>
                <a:cubicBezTo>
                  <a:pt x="289" y="272"/>
                  <a:pt x="289" y="272"/>
                  <a:pt x="289" y="272"/>
                </a:cubicBezTo>
                <a:cubicBezTo>
                  <a:pt x="276" y="270"/>
                  <a:pt x="263" y="268"/>
                  <a:pt x="251" y="265"/>
                </a:cubicBezTo>
                <a:close/>
                <a:moveTo>
                  <a:pt x="354" y="427"/>
                </a:moveTo>
                <a:cubicBezTo>
                  <a:pt x="354" y="427"/>
                  <a:pt x="354" y="428"/>
                  <a:pt x="354" y="428"/>
                </a:cubicBezTo>
                <a:cubicBezTo>
                  <a:pt x="345" y="434"/>
                  <a:pt x="337" y="440"/>
                  <a:pt x="329" y="446"/>
                </a:cubicBezTo>
                <a:cubicBezTo>
                  <a:pt x="319" y="454"/>
                  <a:pt x="309" y="461"/>
                  <a:pt x="298" y="469"/>
                </a:cubicBezTo>
                <a:cubicBezTo>
                  <a:pt x="295" y="471"/>
                  <a:pt x="292" y="474"/>
                  <a:pt x="289" y="477"/>
                </a:cubicBezTo>
                <a:cubicBezTo>
                  <a:pt x="289" y="460"/>
                  <a:pt x="290" y="443"/>
                  <a:pt x="290" y="426"/>
                </a:cubicBezTo>
                <a:cubicBezTo>
                  <a:pt x="291" y="408"/>
                  <a:pt x="293" y="390"/>
                  <a:pt x="291" y="372"/>
                </a:cubicBezTo>
                <a:cubicBezTo>
                  <a:pt x="299" y="368"/>
                  <a:pt x="307" y="363"/>
                  <a:pt x="315" y="359"/>
                </a:cubicBezTo>
                <a:cubicBezTo>
                  <a:pt x="327" y="352"/>
                  <a:pt x="338" y="342"/>
                  <a:pt x="350" y="334"/>
                </a:cubicBezTo>
                <a:cubicBezTo>
                  <a:pt x="351" y="333"/>
                  <a:pt x="352" y="333"/>
                  <a:pt x="353" y="332"/>
                </a:cubicBezTo>
                <a:cubicBezTo>
                  <a:pt x="353" y="344"/>
                  <a:pt x="354" y="355"/>
                  <a:pt x="356" y="366"/>
                </a:cubicBezTo>
                <a:cubicBezTo>
                  <a:pt x="356" y="374"/>
                  <a:pt x="357" y="382"/>
                  <a:pt x="357" y="390"/>
                </a:cubicBezTo>
                <a:cubicBezTo>
                  <a:pt x="357" y="403"/>
                  <a:pt x="353" y="414"/>
                  <a:pt x="354" y="427"/>
                </a:cubicBezTo>
                <a:close/>
                <a:moveTo>
                  <a:pt x="367" y="384"/>
                </a:moveTo>
                <a:cubicBezTo>
                  <a:pt x="367" y="378"/>
                  <a:pt x="367" y="372"/>
                  <a:pt x="367" y="365"/>
                </a:cubicBezTo>
                <a:cubicBezTo>
                  <a:pt x="366" y="354"/>
                  <a:pt x="366" y="342"/>
                  <a:pt x="366" y="331"/>
                </a:cubicBezTo>
                <a:cubicBezTo>
                  <a:pt x="366" y="329"/>
                  <a:pt x="365" y="326"/>
                  <a:pt x="365" y="324"/>
                </a:cubicBezTo>
                <a:cubicBezTo>
                  <a:pt x="367" y="323"/>
                  <a:pt x="368" y="322"/>
                  <a:pt x="369" y="321"/>
                </a:cubicBezTo>
                <a:cubicBezTo>
                  <a:pt x="370" y="329"/>
                  <a:pt x="371" y="338"/>
                  <a:pt x="370" y="343"/>
                </a:cubicBezTo>
                <a:cubicBezTo>
                  <a:pt x="370" y="357"/>
                  <a:pt x="369" y="371"/>
                  <a:pt x="367" y="384"/>
                </a:cubicBezTo>
                <a:close/>
                <a:moveTo>
                  <a:pt x="372" y="267"/>
                </a:moveTo>
                <a:cubicBezTo>
                  <a:pt x="372" y="278"/>
                  <a:pt x="369" y="289"/>
                  <a:pt x="371" y="300"/>
                </a:cubicBezTo>
                <a:cubicBezTo>
                  <a:pt x="368" y="301"/>
                  <a:pt x="366" y="303"/>
                  <a:pt x="364" y="305"/>
                </a:cubicBezTo>
                <a:cubicBezTo>
                  <a:pt x="364" y="302"/>
                  <a:pt x="365" y="299"/>
                  <a:pt x="366" y="297"/>
                </a:cubicBezTo>
                <a:cubicBezTo>
                  <a:pt x="367" y="295"/>
                  <a:pt x="366" y="294"/>
                  <a:pt x="365" y="293"/>
                </a:cubicBezTo>
                <a:cubicBezTo>
                  <a:pt x="365" y="287"/>
                  <a:pt x="364" y="280"/>
                  <a:pt x="363" y="275"/>
                </a:cubicBezTo>
                <a:cubicBezTo>
                  <a:pt x="361" y="265"/>
                  <a:pt x="360" y="256"/>
                  <a:pt x="357" y="246"/>
                </a:cubicBezTo>
                <a:cubicBezTo>
                  <a:pt x="359" y="245"/>
                  <a:pt x="361" y="244"/>
                  <a:pt x="362" y="243"/>
                </a:cubicBezTo>
                <a:cubicBezTo>
                  <a:pt x="365" y="241"/>
                  <a:pt x="370" y="238"/>
                  <a:pt x="372" y="234"/>
                </a:cubicBezTo>
                <a:cubicBezTo>
                  <a:pt x="372" y="234"/>
                  <a:pt x="372" y="234"/>
                  <a:pt x="372" y="234"/>
                </a:cubicBezTo>
                <a:cubicBezTo>
                  <a:pt x="373" y="245"/>
                  <a:pt x="373" y="256"/>
                  <a:pt x="372" y="267"/>
                </a:cubicBezTo>
                <a:close/>
                <a:moveTo>
                  <a:pt x="369" y="205"/>
                </a:moveTo>
                <a:cubicBezTo>
                  <a:pt x="363" y="200"/>
                  <a:pt x="356" y="197"/>
                  <a:pt x="349" y="194"/>
                </a:cubicBezTo>
                <a:cubicBezTo>
                  <a:pt x="343" y="192"/>
                  <a:pt x="335" y="189"/>
                  <a:pt x="328" y="189"/>
                </a:cubicBezTo>
                <a:cubicBezTo>
                  <a:pt x="319" y="185"/>
                  <a:pt x="309" y="182"/>
                  <a:pt x="300" y="179"/>
                </a:cubicBezTo>
                <a:cubicBezTo>
                  <a:pt x="283" y="173"/>
                  <a:pt x="263" y="169"/>
                  <a:pt x="244" y="167"/>
                </a:cubicBezTo>
                <a:cubicBezTo>
                  <a:pt x="248" y="166"/>
                  <a:pt x="251" y="164"/>
                  <a:pt x="255" y="163"/>
                </a:cubicBezTo>
                <a:cubicBezTo>
                  <a:pt x="268" y="160"/>
                  <a:pt x="282" y="162"/>
                  <a:pt x="294" y="156"/>
                </a:cubicBezTo>
                <a:cubicBezTo>
                  <a:pt x="294" y="156"/>
                  <a:pt x="294" y="156"/>
                  <a:pt x="294" y="156"/>
                </a:cubicBezTo>
                <a:cubicBezTo>
                  <a:pt x="301" y="157"/>
                  <a:pt x="307" y="158"/>
                  <a:pt x="314" y="158"/>
                </a:cubicBezTo>
                <a:cubicBezTo>
                  <a:pt x="344" y="162"/>
                  <a:pt x="375" y="168"/>
                  <a:pt x="405" y="176"/>
                </a:cubicBezTo>
                <a:cubicBezTo>
                  <a:pt x="406" y="176"/>
                  <a:pt x="408" y="176"/>
                  <a:pt x="409" y="177"/>
                </a:cubicBezTo>
                <a:cubicBezTo>
                  <a:pt x="413" y="178"/>
                  <a:pt x="416" y="180"/>
                  <a:pt x="418" y="184"/>
                </a:cubicBezTo>
                <a:cubicBezTo>
                  <a:pt x="417" y="185"/>
                  <a:pt x="416" y="187"/>
                  <a:pt x="413" y="188"/>
                </a:cubicBezTo>
                <a:cubicBezTo>
                  <a:pt x="411" y="190"/>
                  <a:pt x="410" y="191"/>
                  <a:pt x="408" y="192"/>
                </a:cubicBezTo>
                <a:cubicBezTo>
                  <a:pt x="408" y="192"/>
                  <a:pt x="408" y="192"/>
                  <a:pt x="408" y="192"/>
                </a:cubicBezTo>
                <a:cubicBezTo>
                  <a:pt x="404" y="193"/>
                  <a:pt x="401" y="196"/>
                  <a:pt x="398" y="198"/>
                </a:cubicBezTo>
                <a:cubicBezTo>
                  <a:pt x="396" y="200"/>
                  <a:pt x="394" y="201"/>
                  <a:pt x="392" y="202"/>
                </a:cubicBezTo>
                <a:cubicBezTo>
                  <a:pt x="392" y="203"/>
                  <a:pt x="391" y="203"/>
                  <a:pt x="390" y="203"/>
                </a:cubicBezTo>
                <a:cubicBezTo>
                  <a:pt x="388" y="204"/>
                  <a:pt x="388" y="204"/>
                  <a:pt x="388" y="206"/>
                </a:cubicBezTo>
                <a:cubicBezTo>
                  <a:pt x="384" y="208"/>
                  <a:pt x="381" y="210"/>
                  <a:pt x="377" y="213"/>
                </a:cubicBezTo>
                <a:cubicBezTo>
                  <a:pt x="375" y="210"/>
                  <a:pt x="372" y="207"/>
                  <a:pt x="369" y="205"/>
                </a:cubicBezTo>
                <a:close/>
                <a:moveTo>
                  <a:pt x="406" y="306"/>
                </a:moveTo>
                <a:cubicBezTo>
                  <a:pt x="403" y="323"/>
                  <a:pt x="401" y="339"/>
                  <a:pt x="398" y="356"/>
                </a:cubicBezTo>
                <a:cubicBezTo>
                  <a:pt x="396" y="370"/>
                  <a:pt x="391" y="386"/>
                  <a:pt x="391" y="401"/>
                </a:cubicBezTo>
                <a:cubicBezTo>
                  <a:pt x="391" y="402"/>
                  <a:pt x="390" y="403"/>
                  <a:pt x="390" y="403"/>
                </a:cubicBezTo>
                <a:cubicBezTo>
                  <a:pt x="385" y="407"/>
                  <a:pt x="380" y="410"/>
                  <a:pt x="375" y="414"/>
                </a:cubicBezTo>
                <a:cubicBezTo>
                  <a:pt x="375" y="413"/>
                  <a:pt x="375" y="413"/>
                  <a:pt x="375" y="413"/>
                </a:cubicBezTo>
                <a:cubicBezTo>
                  <a:pt x="378" y="401"/>
                  <a:pt x="379" y="389"/>
                  <a:pt x="380" y="377"/>
                </a:cubicBezTo>
                <a:cubicBezTo>
                  <a:pt x="381" y="362"/>
                  <a:pt x="381" y="347"/>
                  <a:pt x="381" y="332"/>
                </a:cubicBezTo>
                <a:cubicBezTo>
                  <a:pt x="381" y="329"/>
                  <a:pt x="380" y="321"/>
                  <a:pt x="380" y="313"/>
                </a:cubicBezTo>
                <a:cubicBezTo>
                  <a:pt x="385" y="310"/>
                  <a:pt x="389" y="306"/>
                  <a:pt x="394" y="303"/>
                </a:cubicBezTo>
                <a:cubicBezTo>
                  <a:pt x="398" y="300"/>
                  <a:pt x="402" y="297"/>
                  <a:pt x="406" y="295"/>
                </a:cubicBezTo>
                <a:cubicBezTo>
                  <a:pt x="407" y="295"/>
                  <a:pt x="407" y="295"/>
                  <a:pt x="407" y="295"/>
                </a:cubicBezTo>
                <a:cubicBezTo>
                  <a:pt x="407" y="299"/>
                  <a:pt x="406" y="302"/>
                  <a:pt x="406" y="306"/>
                </a:cubicBezTo>
                <a:close/>
                <a:moveTo>
                  <a:pt x="418" y="238"/>
                </a:moveTo>
                <a:cubicBezTo>
                  <a:pt x="417" y="248"/>
                  <a:pt x="417" y="258"/>
                  <a:pt x="416" y="268"/>
                </a:cubicBezTo>
                <a:cubicBezTo>
                  <a:pt x="416" y="271"/>
                  <a:pt x="414" y="273"/>
                  <a:pt x="412" y="274"/>
                </a:cubicBezTo>
                <a:cubicBezTo>
                  <a:pt x="410" y="278"/>
                  <a:pt x="405" y="281"/>
                  <a:pt x="400" y="281"/>
                </a:cubicBezTo>
                <a:cubicBezTo>
                  <a:pt x="397" y="283"/>
                  <a:pt x="394" y="285"/>
                  <a:pt x="391" y="287"/>
                </a:cubicBezTo>
                <a:cubicBezTo>
                  <a:pt x="388" y="288"/>
                  <a:pt x="386" y="289"/>
                  <a:pt x="383" y="291"/>
                </a:cubicBezTo>
                <a:cubicBezTo>
                  <a:pt x="384" y="283"/>
                  <a:pt x="384" y="275"/>
                  <a:pt x="384" y="267"/>
                </a:cubicBezTo>
                <a:cubicBezTo>
                  <a:pt x="384" y="255"/>
                  <a:pt x="384" y="244"/>
                  <a:pt x="382" y="233"/>
                </a:cubicBezTo>
                <a:cubicBezTo>
                  <a:pt x="384" y="229"/>
                  <a:pt x="384" y="226"/>
                  <a:pt x="382" y="222"/>
                </a:cubicBezTo>
                <a:cubicBezTo>
                  <a:pt x="383" y="221"/>
                  <a:pt x="384" y="221"/>
                  <a:pt x="385" y="220"/>
                </a:cubicBezTo>
                <a:cubicBezTo>
                  <a:pt x="386" y="219"/>
                  <a:pt x="387" y="219"/>
                  <a:pt x="388" y="218"/>
                </a:cubicBezTo>
                <a:cubicBezTo>
                  <a:pt x="390" y="216"/>
                  <a:pt x="393" y="214"/>
                  <a:pt x="395" y="213"/>
                </a:cubicBezTo>
                <a:cubicBezTo>
                  <a:pt x="396" y="212"/>
                  <a:pt x="396" y="212"/>
                  <a:pt x="396" y="212"/>
                </a:cubicBezTo>
                <a:cubicBezTo>
                  <a:pt x="396" y="212"/>
                  <a:pt x="396" y="212"/>
                  <a:pt x="396" y="212"/>
                </a:cubicBezTo>
                <a:cubicBezTo>
                  <a:pt x="396" y="212"/>
                  <a:pt x="397" y="212"/>
                  <a:pt x="397" y="212"/>
                </a:cubicBezTo>
                <a:cubicBezTo>
                  <a:pt x="397" y="212"/>
                  <a:pt x="397" y="212"/>
                  <a:pt x="397" y="212"/>
                </a:cubicBezTo>
                <a:cubicBezTo>
                  <a:pt x="397" y="211"/>
                  <a:pt x="397" y="211"/>
                  <a:pt x="397" y="211"/>
                </a:cubicBezTo>
                <a:cubicBezTo>
                  <a:pt x="398" y="210"/>
                  <a:pt x="399" y="210"/>
                  <a:pt x="400" y="209"/>
                </a:cubicBezTo>
                <a:cubicBezTo>
                  <a:pt x="403" y="207"/>
                  <a:pt x="406" y="207"/>
                  <a:pt x="410" y="206"/>
                </a:cubicBezTo>
                <a:cubicBezTo>
                  <a:pt x="412" y="205"/>
                  <a:pt x="415" y="204"/>
                  <a:pt x="417" y="203"/>
                </a:cubicBezTo>
                <a:cubicBezTo>
                  <a:pt x="417" y="203"/>
                  <a:pt x="418" y="204"/>
                  <a:pt x="418" y="204"/>
                </a:cubicBezTo>
                <a:cubicBezTo>
                  <a:pt x="418" y="205"/>
                  <a:pt x="418" y="207"/>
                  <a:pt x="419" y="208"/>
                </a:cubicBezTo>
                <a:cubicBezTo>
                  <a:pt x="419" y="208"/>
                  <a:pt x="419" y="209"/>
                  <a:pt x="419" y="209"/>
                </a:cubicBezTo>
                <a:cubicBezTo>
                  <a:pt x="421" y="218"/>
                  <a:pt x="418" y="228"/>
                  <a:pt x="418" y="2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35"/>
          <p:cNvSpPr txBox="1"/>
          <p:nvPr/>
        </p:nvSpPr>
        <p:spPr>
          <a:xfrm>
            <a:off x="2515249" y="2450576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11687" y="2429863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01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338987" y="2495868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chemeClr val="bg1"/>
            </a:solidFill>
            <a:round/>
          </a:ln>
        </p:spPr>
      </p:cxnSp>
      <p:sp>
        <p:nvSpPr>
          <p:cNvPr id="12" name="TextBox 35"/>
          <p:cNvSpPr txBox="1"/>
          <p:nvPr/>
        </p:nvSpPr>
        <p:spPr>
          <a:xfrm>
            <a:off x="2515249" y="4415505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11687" y="4394792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03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38987" y="4460797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chemeClr val="bg1"/>
            </a:solidFill>
            <a:round/>
          </a:ln>
        </p:spPr>
      </p:cxnSp>
      <p:sp>
        <p:nvSpPr>
          <p:cNvPr id="15" name="TextBox 35"/>
          <p:cNvSpPr txBox="1"/>
          <p:nvPr/>
        </p:nvSpPr>
        <p:spPr>
          <a:xfrm>
            <a:off x="8337430" y="2448434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333868" y="2427721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02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161168" y="2493726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chemeClr val="bg1"/>
            </a:solidFill>
            <a:round/>
          </a:ln>
        </p:spPr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5135287" y="3585570"/>
            <a:ext cx="3929342" cy="2053412"/>
            <a:chOff x="4957764" y="1879601"/>
            <a:chExt cx="3022600" cy="1579563"/>
          </a:xfrm>
          <a:solidFill>
            <a:schemeClr val="bg1"/>
          </a:solidFill>
        </p:grpSpPr>
        <p:sp>
          <p:nvSpPr>
            <p:cNvPr id="21" name="Freeform 85"/>
            <p:cNvSpPr/>
            <p:nvPr/>
          </p:nvSpPr>
          <p:spPr bwMode="auto">
            <a:xfrm>
              <a:off x="4957764" y="1879601"/>
              <a:ext cx="3022600" cy="1579563"/>
            </a:xfrm>
            <a:custGeom>
              <a:gdLst>
                <a:gd name="T0" fmla="*/ 465 w 643"/>
                <a:gd name="T1" fmla="*/ 289 h 336"/>
                <a:gd name="T2" fmla="*/ 463 w 643"/>
                <a:gd name="T3" fmla="*/ 286 h 336"/>
                <a:gd name="T4" fmla="*/ 465 w 643"/>
                <a:gd name="T5" fmla="*/ 273 h 336"/>
                <a:gd name="T6" fmla="*/ 429 w 643"/>
                <a:gd name="T7" fmla="*/ 213 h 336"/>
                <a:gd name="T8" fmla="*/ 412 w 643"/>
                <a:gd name="T9" fmla="*/ 207 h 336"/>
                <a:gd name="T10" fmla="*/ 361 w 643"/>
                <a:gd name="T11" fmla="*/ 255 h 336"/>
                <a:gd name="T12" fmla="*/ 359 w 643"/>
                <a:gd name="T13" fmla="*/ 256 h 336"/>
                <a:gd name="T14" fmla="*/ 238 w 643"/>
                <a:gd name="T15" fmla="*/ 219 h 336"/>
                <a:gd name="T16" fmla="*/ 236 w 643"/>
                <a:gd name="T17" fmla="*/ 218 h 336"/>
                <a:gd name="T18" fmla="*/ 236 w 643"/>
                <a:gd name="T19" fmla="*/ 217 h 336"/>
                <a:gd name="T20" fmla="*/ 241 w 643"/>
                <a:gd name="T21" fmla="*/ 186 h 336"/>
                <a:gd name="T22" fmla="*/ 211 w 643"/>
                <a:gd name="T23" fmla="*/ 123 h 336"/>
                <a:gd name="T24" fmla="*/ 198 w 643"/>
                <a:gd name="T25" fmla="*/ 119 h 336"/>
                <a:gd name="T26" fmla="*/ 147 w 643"/>
                <a:gd name="T27" fmla="*/ 184 h 336"/>
                <a:gd name="T28" fmla="*/ 146 w 643"/>
                <a:gd name="T29" fmla="*/ 185 h 336"/>
                <a:gd name="T30" fmla="*/ 145 w 643"/>
                <a:gd name="T31" fmla="*/ 185 h 336"/>
                <a:gd name="T32" fmla="*/ 1 w 643"/>
                <a:gd name="T33" fmla="*/ 140 h 336"/>
                <a:gd name="T34" fmla="*/ 0 w 643"/>
                <a:gd name="T35" fmla="*/ 139 h 336"/>
                <a:gd name="T36" fmla="*/ 0 w 643"/>
                <a:gd name="T37" fmla="*/ 138 h 336"/>
                <a:gd name="T38" fmla="*/ 20 w 643"/>
                <a:gd name="T39" fmla="*/ 67 h 336"/>
                <a:gd name="T40" fmla="*/ 50 w 643"/>
                <a:gd name="T41" fmla="*/ 36 h 336"/>
                <a:gd name="T42" fmla="*/ 76 w 643"/>
                <a:gd name="T43" fmla="*/ 40 h 336"/>
                <a:gd name="T44" fmla="*/ 149 w 643"/>
                <a:gd name="T45" fmla="*/ 63 h 336"/>
                <a:gd name="T46" fmla="*/ 182 w 643"/>
                <a:gd name="T47" fmla="*/ 52 h 336"/>
                <a:gd name="T48" fmla="*/ 248 w 643"/>
                <a:gd name="T49" fmla="*/ 0 h 336"/>
                <a:gd name="T50" fmla="*/ 249 w 643"/>
                <a:gd name="T51" fmla="*/ 0 h 336"/>
                <a:gd name="T52" fmla="*/ 353 w 643"/>
                <a:gd name="T53" fmla="*/ 24 h 336"/>
                <a:gd name="T54" fmla="*/ 471 w 643"/>
                <a:gd name="T55" fmla="*/ 96 h 336"/>
                <a:gd name="T56" fmla="*/ 468 w 643"/>
                <a:gd name="T57" fmla="*/ 97 h 336"/>
                <a:gd name="T58" fmla="*/ 352 w 643"/>
                <a:gd name="T59" fmla="*/ 28 h 336"/>
                <a:gd name="T60" fmla="*/ 248 w 643"/>
                <a:gd name="T61" fmla="*/ 4 h 336"/>
                <a:gd name="T62" fmla="*/ 184 w 643"/>
                <a:gd name="T63" fmla="*/ 55 h 336"/>
                <a:gd name="T64" fmla="*/ 149 w 643"/>
                <a:gd name="T65" fmla="*/ 67 h 336"/>
                <a:gd name="T66" fmla="*/ 75 w 643"/>
                <a:gd name="T67" fmla="*/ 44 h 336"/>
                <a:gd name="T68" fmla="*/ 50 w 643"/>
                <a:gd name="T69" fmla="*/ 40 h 336"/>
                <a:gd name="T70" fmla="*/ 24 w 643"/>
                <a:gd name="T71" fmla="*/ 68 h 336"/>
                <a:gd name="T72" fmla="*/ 4 w 643"/>
                <a:gd name="T73" fmla="*/ 137 h 336"/>
                <a:gd name="T74" fmla="*/ 144 w 643"/>
                <a:gd name="T75" fmla="*/ 181 h 336"/>
                <a:gd name="T76" fmla="*/ 198 w 643"/>
                <a:gd name="T77" fmla="*/ 115 h 336"/>
                <a:gd name="T78" fmla="*/ 213 w 643"/>
                <a:gd name="T79" fmla="*/ 119 h 336"/>
                <a:gd name="T80" fmla="*/ 245 w 643"/>
                <a:gd name="T81" fmla="*/ 186 h 336"/>
                <a:gd name="T82" fmla="*/ 241 w 643"/>
                <a:gd name="T83" fmla="*/ 216 h 336"/>
                <a:gd name="T84" fmla="*/ 358 w 643"/>
                <a:gd name="T85" fmla="*/ 252 h 336"/>
                <a:gd name="T86" fmla="*/ 412 w 643"/>
                <a:gd name="T87" fmla="*/ 203 h 336"/>
                <a:gd name="T88" fmla="*/ 432 w 643"/>
                <a:gd name="T89" fmla="*/ 210 h 336"/>
                <a:gd name="T90" fmla="*/ 469 w 643"/>
                <a:gd name="T91" fmla="*/ 273 h 336"/>
                <a:gd name="T92" fmla="*/ 468 w 643"/>
                <a:gd name="T93" fmla="*/ 286 h 336"/>
                <a:gd name="T94" fmla="*/ 612 w 643"/>
                <a:gd name="T95" fmla="*/ 332 h 336"/>
                <a:gd name="T96" fmla="*/ 639 w 643"/>
                <a:gd name="T97" fmla="*/ 252 h 336"/>
                <a:gd name="T98" fmla="*/ 548 w 643"/>
                <a:gd name="T99" fmla="*/ 210 h 336"/>
                <a:gd name="T100" fmla="*/ 468 w 643"/>
                <a:gd name="T101" fmla="*/ 97 h 336"/>
                <a:gd name="T102" fmla="*/ 471 w 643"/>
                <a:gd name="T103" fmla="*/ 96 h 336"/>
                <a:gd name="T104" fmla="*/ 550 w 643"/>
                <a:gd name="T105" fmla="*/ 207 h 336"/>
                <a:gd name="T106" fmla="*/ 642 w 643"/>
                <a:gd name="T107" fmla="*/ 249 h 336"/>
                <a:gd name="T108" fmla="*/ 643 w 643"/>
                <a:gd name="T109" fmla="*/ 251 h 336"/>
                <a:gd name="T110" fmla="*/ 615 w 643"/>
                <a:gd name="T111" fmla="*/ 336 h 336"/>
                <a:gd name="T112" fmla="*/ 613 w 643"/>
                <a:gd name="T113" fmla="*/ 336 h 3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3" h="336">
                  <a:moveTo>
                    <a:pt x="613" y="336"/>
                  </a:moveTo>
                  <a:cubicBezTo>
                    <a:pt x="591" y="336"/>
                    <a:pt x="488" y="297"/>
                    <a:pt x="465" y="289"/>
                  </a:cubicBezTo>
                  <a:cubicBezTo>
                    <a:pt x="465" y="289"/>
                    <a:pt x="465" y="289"/>
                    <a:pt x="465" y="289"/>
                  </a:cubicBezTo>
                  <a:cubicBezTo>
                    <a:pt x="464" y="288"/>
                    <a:pt x="463" y="287"/>
                    <a:pt x="463" y="286"/>
                  </a:cubicBezTo>
                  <a:cubicBezTo>
                    <a:pt x="463" y="286"/>
                    <a:pt x="463" y="286"/>
                    <a:pt x="463" y="286"/>
                  </a:cubicBezTo>
                  <a:cubicBezTo>
                    <a:pt x="464" y="282"/>
                    <a:pt x="465" y="278"/>
                    <a:pt x="465" y="273"/>
                  </a:cubicBezTo>
                  <a:cubicBezTo>
                    <a:pt x="465" y="273"/>
                    <a:pt x="465" y="273"/>
                    <a:pt x="465" y="273"/>
                  </a:cubicBezTo>
                  <a:cubicBezTo>
                    <a:pt x="465" y="250"/>
                    <a:pt x="452" y="230"/>
                    <a:pt x="429" y="213"/>
                  </a:cubicBezTo>
                  <a:cubicBezTo>
                    <a:pt x="429" y="213"/>
                    <a:pt x="429" y="213"/>
                    <a:pt x="429" y="213"/>
                  </a:cubicBezTo>
                  <a:cubicBezTo>
                    <a:pt x="423" y="209"/>
                    <a:pt x="417" y="207"/>
                    <a:pt x="412" y="207"/>
                  </a:cubicBezTo>
                  <a:cubicBezTo>
                    <a:pt x="412" y="207"/>
                    <a:pt x="412" y="207"/>
                    <a:pt x="412" y="207"/>
                  </a:cubicBezTo>
                  <a:cubicBezTo>
                    <a:pt x="391" y="206"/>
                    <a:pt x="373" y="236"/>
                    <a:pt x="361" y="255"/>
                  </a:cubicBezTo>
                  <a:cubicBezTo>
                    <a:pt x="361" y="255"/>
                    <a:pt x="361" y="255"/>
                    <a:pt x="361" y="255"/>
                  </a:cubicBezTo>
                  <a:cubicBezTo>
                    <a:pt x="360" y="256"/>
                    <a:pt x="359" y="257"/>
                    <a:pt x="359" y="256"/>
                  </a:cubicBezTo>
                  <a:cubicBezTo>
                    <a:pt x="359" y="256"/>
                    <a:pt x="359" y="256"/>
                    <a:pt x="359" y="256"/>
                  </a:cubicBezTo>
                  <a:cubicBezTo>
                    <a:pt x="347" y="252"/>
                    <a:pt x="261" y="227"/>
                    <a:pt x="238" y="21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7" y="219"/>
                    <a:pt x="237" y="219"/>
                    <a:pt x="236" y="218"/>
                  </a:cubicBezTo>
                  <a:cubicBezTo>
                    <a:pt x="236" y="218"/>
                    <a:pt x="236" y="218"/>
                    <a:pt x="236" y="218"/>
                  </a:cubicBezTo>
                  <a:cubicBezTo>
                    <a:pt x="236" y="218"/>
                    <a:pt x="236" y="217"/>
                    <a:pt x="236" y="217"/>
                  </a:cubicBezTo>
                  <a:cubicBezTo>
                    <a:pt x="236" y="217"/>
                    <a:pt x="236" y="217"/>
                    <a:pt x="236" y="217"/>
                  </a:cubicBezTo>
                  <a:cubicBezTo>
                    <a:pt x="239" y="209"/>
                    <a:pt x="241" y="198"/>
                    <a:pt x="241" y="186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61"/>
                    <a:pt x="233" y="132"/>
                    <a:pt x="211" y="123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07" y="120"/>
                    <a:pt x="202" y="119"/>
                    <a:pt x="198" y="119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71" y="119"/>
                    <a:pt x="151" y="160"/>
                    <a:pt x="147" y="184"/>
                  </a:cubicBezTo>
                  <a:cubicBezTo>
                    <a:pt x="147" y="184"/>
                    <a:pt x="147" y="184"/>
                    <a:pt x="147" y="184"/>
                  </a:cubicBezTo>
                  <a:cubicBezTo>
                    <a:pt x="147" y="184"/>
                    <a:pt x="147" y="185"/>
                    <a:pt x="146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6" y="185"/>
                    <a:pt x="145" y="185"/>
                    <a:pt x="145" y="185"/>
                  </a:cubicBezTo>
                  <a:cubicBezTo>
                    <a:pt x="145" y="185"/>
                    <a:pt x="145" y="185"/>
                    <a:pt x="145" y="185"/>
                  </a:cubicBezTo>
                  <a:cubicBezTo>
                    <a:pt x="119" y="178"/>
                    <a:pt x="25" y="144"/>
                    <a:pt x="1" y="140"/>
                  </a:cubicBezTo>
                  <a:cubicBezTo>
                    <a:pt x="1" y="140"/>
                    <a:pt x="1" y="140"/>
                    <a:pt x="1" y="140"/>
                  </a:cubicBezTo>
                  <a:cubicBezTo>
                    <a:pt x="1" y="140"/>
                    <a:pt x="0" y="140"/>
                    <a:pt x="0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39"/>
                    <a:pt x="0" y="138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7" y="114"/>
                    <a:pt x="15" y="91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5" y="44"/>
                    <a:pt x="35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7" y="36"/>
                    <a:pt x="66" y="38"/>
                    <a:pt x="76" y="40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111" y="46"/>
                    <a:pt x="127" y="63"/>
                    <a:pt x="149" y="63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58" y="63"/>
                    <a:pt x="168" y="60"/>
                    <a:pt x="182" y="52"/>
                  </a:cubicBezTo>
                  <a:cubicBezTo>
                    <a:pt x="182" y="52"/>
                    <a:pt x="182" y="52"/>
                    <a:pt x="182" y="52"/>
                  </a:cubicBezTo>
                  <a:cubicBezTo>
                    <a:pt x="206" y="39"/>
                    <a:pt x="216" y="3"/>
                    <a:pt x="248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49" y="0"/>
                    <a:pt x="299" y="8"/>
                    <a:pt x="353" y="24"/>
                  </a:cubicBezTo>
                  <a:cubicBezTo>
                    <a:pt x="353" y="24"/>
                    <a:pt x="353" y="24"/>
                    <a:pt x="353" y="24"/>
                  </a:cubicBezTo>
                  <a:cubicBezTo>
                    <a:pt x="406" y="40"/>
                    <a:pt x="461" y="63"/>
                    <a:pt x="471" y="96"/>
                  </a:cubicBezTo>
                  <a:cubicBezTo>
                    <a:pt x="471" y="96"/>
                    <a:pt x="471" y="96"/>
                    <a:pt x="471" y="96"/>
                  </a:cubicBezTo>
                  <a:cubicBezTo>
                    <a:pt x="469" y="97"/>
                    <a:pt x="469" y="97"/>
                    <a:pt x="469" y="97"/>
                  </a:cubicBezTo>
                  <a:cubicBezTo>
                    <a:pt x="468" y="97"/>
                    <a:pt x="468" y="97"/>
                    <a:pt x="468" y="97"/>
                  </a:cubicBezTo>
                  <a:cubicBezTo>
                    <a:pt x="459" y="67"/>
                    <a:pt x="404" y="43"/>
                    <a:pt x="352" y="28"/>
                  </a:cubicBezTo>
                  <a:cubicBezTo>
                    <a:pt x="352" y="28"/>
                    <a:pt x="352" y="28"/>
                    <a:pt x="352" y="28"/>
                  </a:cubicBezTo>
                  <a:cubicBezTo>
                    <a:pt x="301" y="12"/>
                    <a:pt x="252" y="5"/>
                    <a:pt x="248" y="4"/>
                  </a:cubicBezTo>
                  <a:cubicBezTo>
                    <a:pt x="248" y="4"/>
                    <a:pt x="248" y="4"/>
                    <a:pt x="248" y="4"/>
                  </a:cubicBezTo>
                  <a:cubicBezTo>
                    <a:pt x="220" y="6"/>
                    <a:pt x="210" y="40"/>
                    <a:pt x="184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70" y="63"/>
                    <a:pt x="159" y="67"/>
                    <a:pt x="149" y="67"/>
                  </a:cubicBezTo>
                  <a:cubicBezTo>
                    <a:pt x="149" y="67"/>
                    <a:pt x="149" y="67"/>
                    <a:pt x="149" y="67"/>
                  </a:cubicBezTo>
                  <a:cubicBezTo>
                    <a:pt x="125" y="66"/>
                    <a:pt x="109" y="50"/>
                    <a:pt x="75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65" y="42"/>
                    <a:pt x="57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36" y="40"/>
                    <a:pt x="30" y="46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19" y="91"/>
                    <a:pt x="12" y="114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31" y="142"/>
                    <a:pt x="116" y="172"/>
                    <a:pt x="144" y="181"/>
                  </a:cubicBezTo>
                  <a:cubicBezTo>
                    <a:pt x="144" y="181"/>
                    <a:pt x="144" y="181"/>
                    <a:pt x="144" y="181"/>
                  </a:cubicBezTo>
                  <a:cubicBezTo>
                    <a:pt x="149" y="156"/>
                    <a:pt x="168" y="116"/>
                    <a:pt x="198" y="115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203" y="115"/>
                    <a:pt x="208" y="117"/>
                    <a:pt x="213" y="119"/>
                  </a:cubicBezTo>
                  <a:cubicBezTo>
                    <a:pt x="213" y="119"/>
                    <a:pt x="213" y="119"/>
                    <a:pt x="213" y="119"/>
                  </a:cubicBezTo>
                  <a:cubicBezTo>
                    <a:pt x="237" y="130"/>
                    <a:pt x="245" y="160"/>
                    <a:pt x="245" y="186"/>
                  </a:cubicBezTo>
                  <a:cubicBezTo>
                    <a:pt x="245" y="186"/>
                    <a:pt x="245" y="186"/>
                    <a:pt x="245" y="186"/>
                  </a:cubicBezTo>
                  <a:cubicBezTo>
                    <a:pt x="245" y="198"/>
                    <a:pt x="244" y="208"/>
                    <a:pt x="241" y="216"/>
                  </a:cubicBezTo>
                  <a:cubicBezTo>
                    <a:pt x="241" y="216"/>
                    <a:pt x="241" y="216"/>
                    <a:pt x="241" y="216"/>
                  </a:cubicBezTo>
                  <a:cubicBezTo>
                    <a:pt x="265" y="224"/>
                    <a:pt x="343" y="246"/>
                    <a:pt x="358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71" y="233"/>
                    <a:pt x="388" y="203"/>
                    <a:pt x="412" y="203"/>
                  </a:cubicBezTo>
                  <a:cubicBezTo>
                    <a:pt x="412" y="203"/>
                    <a:pt x="412" y="203"/>
                    <a:pt x="412" y="203"/>
                  </a:cubicBezTo>
                  <a:cubicBezTo>
                    <a:pt x="418" y="203"/>
                    <a:pt x="425" y="205"/>
                    <a:pt x="432" y="210"/>
                  </a:cubicBezTo>
                  <a:cubicBezTo>
                    <a:pt x="432" y="210"/>
                    <a:pt x="432" y="210"/>
                    <a:pt x="432" y="210"/>
                  </a:cubicBezTo>
                  <a:cubicBezTo>
                    <a:pt x="455" y="227"/>
                    <a:pt x="469" y="248"/>
                    <a:pt x="469" y="273"/>
                  </a:cubicBezTo>
                  <a:cubicBezTo>
                    <a:pt x="469" y="273"/>
                    <a:pt x="469" y="273"/>
                    <a:pt x="469" y="273"/>
                  </a:cubicBezTo>
                  <a:cubicBezTo>
                    <a:pt x="469" y="277"/>
                    <a:pt x="468" y="281"/>
                    <a:pt x="468" y="286"/>
                  </a:cubicBezTo>
                  <a:cubicBezTo>
                    <a:pt x="468" y="286"/>
                    <a:pt x="468" y="286"/>
                    <a:pt x="468" y="286"/>
                  </a:cubicBezTo>
                  <a:cubicBezTo>
                    <a:pt x="493" y="295"/>
                    <a:pt x="590" y="331"/>
                    <a:pt x="612" y="332"/>
                  </a:cubicBezTo>
                  <a:cubicBezTo>
                    <a:pt x="612" y="332"/>
                    <a:pt x="612" y="332"/>
                    <a:pt x="612" y="332"/>
                  </a:cubicBezTo>
                  <a:cubicBezTo>
                    <a:pt x="626" y="314"/>
                    <a:pt x="634" y="287"/>
                    <a:pt x="639" y="252"/>
                  </a:cubicBezTo>
                  <a:cubicBezTo>
                    <a:pt x="639" y="252"/>
                    <a:pt x="639" y="252"/>
                    <a:pt x="639" y="252"/>
                  </a:cubicBezTo>
                  <a:cubicBezTo>
                    <a:pt x="607" y="236"/>
                    <a:pt x="575" y="226"/>
                    <a:pt x="548" y="210"/>
                  </a:cubicBezTo>
                  <a:cubicBezTo>
                    <a:pt x="548" y="210"/>
                    <a:pt x="548" y="210"/>
                    <a:pt x="548" y="210"/>
                  </a:cubicBezTo>
                  <a:cubicBezTo>
                    <a:pt x="495" y="181"/>
                    <a:pt x="488" y="169"/>
                    <a:pt x="468" y="97"/>
                  </a:cubicBezTo>
                  <a:cubicBezTo>
                    <a:pt x="468" y="97"/>
                    <a:pt x="468" y="97"/>
                    <a:pt x="468" y="97"/>
                  </a:cubicBezTo>
                  <a:cubicBezTo>
                    <a:pt x="469" y="97"/>
                    <a:pt x="469" y="97"/>
                    <a:pt x="469" y="97"/>
                  </a:cubicBezTo>
                  <a:cubicBezTo>
                    <a:pt x="471" y="96"/>
                    <a:pt x="471" y="96"/>
                    <a:pt x="471" y="96"/>
                  </a:cubicBezTo>
                  <a:cubicBezTo>
                    <a:pt x="492" y="168"/>
                    <a:pt x="497" y="177"/>
                    <a:pt x="550" y="207"/>
                  </a:cubicBezTo>
                  <a:cubicBezTo>
                    <a:pt x="550" y="207"/>
                    <a:pt x="550" y="207"/>
                    <a:pt x="550" y="207"/>
                  </a:cubicBezTo>
                  <a:cubicBezTo>
                    <a:pt x="577" y="222"/>
                    <a:pt x="609" y="233"/>
                    <a:pt x="642" y="249"/>
                  </a:cubicBezTo>
                  <a:cubicBezTo>
                    <a:pt x="642" y="249"/>
                    <a:pt x="642" y="249"/>
                    <a:pt x="642" y="249"/>
                  </a:cubicBezTo>
                  <a:cubicBezTo>
                    <a:pt x="643" y="250"/>
                    <a:pt x="643" y="251"/>
                    <a:pt x="643" y="251"/>
                  </a:cubicBezTo>
                  <a:cubicBezTo>
                    <a:pt x="643" y="251"/>
                    <a:pt x="643" y="251"/>
                    <a:pt x="643" y="251"/>
                  </a:cubicBezTo>
                  <a:cubicBezTo>
                    <a:pt x="638" y="288"/>
                    <a:pt x="630" y="316"/>
                    <a:pt x="615" y="336"/>
                  </a:cubicBezTo>
                  <a:cubicBezTo>
                    <a:pt x="615" y="336"/>
                    <a:pt x="615" y="336"/>
                    <a:pt x="615" y="336"/>
                  </a:cubicBezTo>
                  <a:cubicBezTo>
                    <a:pt x="614" y="336"/>
                    <a:pt x="614" y="336"/>
                    <a:pt x="613" y="336"/>
                  </a:cubicBezTo>
                  <a:cubicBezTo>
                    <a:pt x="613" y="336"/>
                    <a:pt x="613" y="336"/>
                    <a:pt x="613" y="336"/>
                  </a:cubicBezTo>
                  <a:cubicBezTo>
                    <a:pt x="613" y="336"/>
                    <a:pt x="613" y="336"/>
                    <a:pt x="613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22" name="Freeform 86"/>
            <p:cNvSpPr>
              <a:spLocks noEditPoints="1"/>
            </p:cNvSpPr>
            <p:nvPr/>
          </p:nvSpPr>
          <p:spPr bwMode="auto">
            <a:xfrm>
              <a:off x="5699126" y="2486026"/>
              <a:ext cx="325438" cy="517525"/>
            </a:xfrm>
            <a:custGeom>
              <a:gdLst>
                <a:gd name="T0" fmla="*/ 13 w 69"/>
                <a:gd name="T1" fmla="*/ 92 h 110"/>
                <a:gd name="T2" fmla="*/ 0 w 69"/>
                <a:gd name="T3" fmla="*/ 49 h 110"/>
                <a:gd name="T4" fmla="*/ 0 w 69"/>
                <a:gd name="T5" fmla="*/ 49 h 110"/>
                <a:gd name="T6" fmla="*/ 8 w 69"/>
                <a:gd name="T7" fmla="*/ 16 h 110"/>
                <a:gd name="T8" fmla="*/ 8 w 69"/>
                <a:gd name="T9" fmla="*/ 16 h 110"/>
                <a:gd name="T10" fmla="*/ 30 w 69"/>
                <a:gd name="T11" fmla="*/ 1 h 110"/>
                <a:gd name="T12" fmla="*/ 30 w 69"/>
                <a:gd name="T13" fmla="*/ 1 h 110"/>
                <a:gd name="T14" fmla="*/ 32 w 69"/>
                <a:gd name="T15" fmla="*/ 0 h 110"/>
                <a:gd name="T16" fmla="*/ 32 w 69"/>
                <a:gd name="T17" fmla="*/ 0 h 110"/>
                <a:gd name="T18" fmla="*/ 33 w 69"/>
                <a:gd name="T19" fmla="*/ 1 h 110"/>
                <a:gd name="T20" fmla="*/ 33 w 69"/>
                <a:gd name="T21" fmla="*/ 1 h 110"/>
                <a:gd name="T22" fmla="*/ 36 w 69"/>
                <a:gd name="T23" fmla="*/ 0 h 110"/>
                <a:gd name="T24" fmla="*/ 36 w 69"/>
                <a:gd name="T25" fmla="*/ 0 h 110"/>
                <a:gd name="T26" fmla="*/ 37 w 69"/>
                <a:gd name="T27" fmla="*/ 0 h 110"/>
                <a:gd name="T28" fmla="*/ 37 w 69"/>
                <a:gd name="T29" fmla="*/ 0 h 110"/>
                <a:gd name="T30" fmla="*/ 39 w 69"/>
                <a:gd name="T31" fmla="*/ 2 h 110"/>
                <a:gd name="T32" fmla="*/ 39 w 69"/>
                <a:gd name="T33" fmla="*/ 2 h 110"/>
                <a:gd name="T34" fmla="*/ 68 w 69"/>
                <a:gd name="T35" fmla="*/ 43 h 110"/>
                <a:gd name="T36" fmla="*/ 68 w 69"/>
                <a:gd name="T37" fmla="*/ 43 h 110"/>
                <a:gd name="T38" fmla="*/ 69 w 69"/>
                <a:gd name="T39" fmla="*/ 58 h 110"/>
                <a:gd name="T40" fmla="*/ 69 w 69"/>
                <a:gd name="T41" fmla="*/ 58 h 110"/>
                <a:gd name="T42" fmla="*/ 41 w 69"/>
                <a:gd name="T43" fmla="*/ 110 h 110"/>
                <a:gd name="T44" fmla="*/ 41 w 69"/>
                <a:gd name="T45" fmla="*/ 110 h 110"/>
                <a:gd name="T46" fmla="*/ 13 w 69"/>
                <a:gd name="T47" fmla="*/ 92 h 110"/>
                <a:gd name="T48" fmla="*/ 12 w 69"/>
                <a:gd name="T49" fmla="*/ 18 h 110"/>
                <a:gd name="T50" fmla="*/ 4 w 69"/>
                <a:gd name="T51" fmla="*/ 49 h 110"/>
                <a:gd name="T52" fmla="*/ 4 w 69"/>
                <a:gd name="T53" fmla="*/ 49 h 110"/>
                <a:gd name="T54" fmla="*/ 16 w 69"/>
                <a:gd name="T55" fmla="*/ 90 h 110"/>
                <a:gd name="T56" fmla="*/ 16 w 69"/>
                <a:gd name="T57" fmla="*/ 90 h 110"/>
                <a:gd name="T58" fmla="*/ 41 w 69"/>
                <a:gd name="T59" fmla="*/ 106 h 110"/>
                <a:gd name="T60" fmla="*/ 41 w 69"/>
                <a:gd name="T61" fmla="*/ 106 h 110"/>
                <a:gd name="T62" fmla="*/ 59 w 69"/>
                <a:gd name="T63" fmla="*/ 92 h 110"/>
                <a:gd name="T64" fmla="*/ 59 w 69"/>
                <a:gd name="T65" fmla="*/ 92 h 110"/>
                <a:gd name="T66" fmla="*/ 65 w 69"/>
                <a:gd name="T67" fmla="*/ 58 h 110"/>
                <a:gd name="T68" fmla="*/ 65 w 69"/>
                <a:gd name="T69" fmla="*/ 58 h 110"/>
                <a:gd name="T70" fmla="*/ 64 w 69"/>
                <a:gd name="T71" fmla="*/ 44 h 110"/>
                <a:gd name="T72" fmla="*/ 64 w 69"/>
                <a:gd name="T73" fmla="*/ 44 h 110"/>
                <a:gd name="T74" fmla="*/ 33 w 69"/>
                <a:gd name="T75" fmla="*/ 5 h 110"/>
                <a:gd name="T76" fmla="*/ 33 w 69"/>
                <a:gd name="T77" fmla="*/ 5 h 110"/>
                <a:gd name="T78" fmla="*/ 12 w 69"/>
                <a:gd name="T79" fmla="*/ 18 h 1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110">
                  <a:moveTo>
                    <a:pt x="13" y="92"/>
                  </a:moveTo>
                  <a:cubicBezTo>
                    <a:pt x="5" y="82"/>
                    <a:pt x="0" y="65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37"/>
                    <a:pt x="3" y="2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3" y="8"/>
                    <a:pt x="20" y="2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1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5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58" y="8"/>
                    <a:pt x="65" y="24"/>
                    <a:pt x="68" y="4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69" y="48"/>
                    <a:pt x="69" y="53"/>
                    <a:pt x="69" y="58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69" y="83"/>
                    <a:pt x="60" y="110"/>
                    <a:pt x="41" y="110"/>
                  </a:cubicBezTo>
                  <a:cubicBezTo>
                    <a:pt x="41" y="110"/>
                    <a:pt x="41" y="110"/>
                    <a:pt x="41" y="110"/>
                  </a:cubicBezTo>
                  <a:cubicBezTo>
                    <a:pt x="33" y="110"/>
                    <a:pt x="23" y="105"/>
                    <a:pt x="13" y="92"/>
                  </a:cubicBezTo>
                  <a:close/>
                  <a:moveTo>
                    <a:pt x="12" y="18"/>
                  </a:moveTo>
                  <a:cubicBezTo>
                    <a:pt x="7" y="26"/>
                    <a:pt x="4" y="37"/>
                    <a:pt x="4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65"/>
                    <a:pt x="9" y="81"/>
                    <a:pt x="16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26" y="102"/>
                    <a:pt x="34" y="107"/>
                    <a:pt x="41" y="106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48" y="107"/>
                    <a:pt x="54" y="101"/>
                    <a:pt x="59" y="92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3" y="82"/>
                    <a:pt x="65" y="70"/>
                    <a:pt x="65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3"/>
                    <a:pt x="65" y="49"/>
                    <a:pt x="64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0" y="23"/>
                    <a:pt x="54" y="8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23" y="5"/>
                    <a:pt x="16" y="10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23" name="Freeform 87"/>
            <p:cNvSpPr>
              <a:spLocks noEditPoints="1"/>
            </p:cNvSpPr>
            <p:nvPr/>
          </p:nvSpPr>
          <p:spPr bwMode="auto">
            <a:xfrm>
              <a:off x="6753226" y="2886076"/>
              <a:ext cx="357188" cy="498475"/>
            </a:xfrm>
            <a:custGeom>
              <a:gdLst>
                <a:gd name="T0" fmla="*/ 11 w 76"/>
                <a:gd name="T1" fmla="*/ 81 h 106"/>
                <a:gd name="T2" fmla="*/ 0 w 76"/>
                <a:gd name="T3" fmla="*/ 43 h 106"/>
                <a:gd name="T4" fmla="*/ 0 w 76"/>
                <a:gd name="T5" fmla="*/ 43 h 106"/>
                <a:gd name="T6" fmla="*/ 7 w 76"/>
                <a:gd name="T7" fmla="*/ 14 h 106"/>
                <a:gd name="T8" fmla="*/ 7 w 76"/>
                <a:gd name="T9" fmla="*/ 14 h 106"/>
                <a:gd name="T10" fmla="*/ 32 w 76"/>
                <a:gd name="T11" fmla="*/ 0 h 106"/>
                <a:gd name="T12" fmla="*/ 32 w 76"/>
                <a:gd name="T13" fmla="*/ 0 h 106"/>
                <a:gd name="T14" fmla="*/ 37 w 76"/>
                <a:gd name="T15" fmla="*/ 1 h 106"/>
                <a:gd name="T16" fmla="*/ 37 w 76"/>
                <a:gd name="T17" fmla="*/ 1 h 106"/>
                <a:gd name="T18" fmla="*/ 39 w 76"/>
                <a:gd name="T19" fmla="*/ 1 h 106"/>
                <a:gd name="T20" fmla="*/ 39 w 76"/>
                <a:gd name="T21" fmla="*/ 1 h 106"/>
                <a:gd name="T22" fmla="*/ 41 w 76"/>
                <a:gd name="T23" fmla="*/ 1 h 106"/>
                <a:gd name="T24" fmla="*/ 41 w 76"/>
                <a:gd name="T25" fmla="*/ 1 h 106"/>
                <a:gd name="T26" fmla="*/ 45 w 76"/>
                <a:gd name="T27" fmla="*/ 3 h 106"/>
                <a:gd name="T28" fmla="*/ 45 w 76"/>
                <a:gd name="T29" fmla="*/ 3 h 106"/>
                <a:gd name="T30" fmla="*/ 47 w 76"/>
                <a:gd name="T31" fmla="*/ 4 h 106"/>
                <a:gd name="T32" fmla="*/ 47 w 76"/>
                <a:gd name="T33" fmla="*/ 4 h 106"/>
                <a:gd name="T34" fmla="*/ 75 w 76"/>
                <a:gd name="T35" fmla="*/ 51 h 106"/>
                <a:gd name="T36" fmla="*/ 75 w 76"/>
                <a:gd name="T37" fmla="*/ 51 h 106"/>
                <a:gd name="T38" fmla="*/ 76 w 76"/>
                <a:gd name="T39" fmla="*/ 59 h 106"/>
                <a:gd name="T40" fmla="*/ 76 w 76"/>
                <a:gd name="T41" fmla="*/ 59 h 106"/>
                <a:gd name="T42" fmla="*/ 45 w 76"/>
                <a:gd name="T43" fmla="*/ 106 h 106"/>
                <a:gd name="T44" fmla="*/ 45 w 76"/>
                <a:gd name="T45" fmla="*/ 106 h 106"/>
                <a:gd name="T46" fmla="*/ 11 w 76"/>
                <a:gd name="T47" fmla="*/ 81 h 106"/>
                <a:gd name="T48" fmla="*/ 4 w 76"/>
                <a:gd name="T49" fmla="*/ 43 h 106"/>
                <a:gd name="T50" fmla="*/ 14 w 76"/>
                <a:gd name="T51" fmla="*/ 78 h 106"/>
                <a:gd name="T52" fmla="*/ 14 w 76"/>
                <a:gd name="T53" fmla="*/ 78 h 106"/>
                <a:gd name="T54" fmla="*/ 45 w 76"/>
                <a:gd name="T55" fmla="*/ 102 h 106"/>
                <a:gd name="T56" fmla="*/ 45 w 76"/>
                <a:gd name="T57" fmla="*/ 102 h 106"/>
                <a:gd name="T58" fmla="*/ 64 w 76"/>
                <a:gd name="T59" fmla="*/ 89 h 106"/>
                <a:gd name="T60" fmla="*/ 64 w 76"/>
                <a:gd name="T61" fmla="*/ 89 h 106"/>
                <a:gd name="T62" fmla="*/ 72 w 76"/>
                <a:gd name="T63" fmla="*/ 59 h 106"/>
                <a:gd name="T64" fmla="*/ 72 w 76"/>
                <a:gd name="T65" fmla="*/ 59 h 106"/>
                <a:gd name="T66" fmla="*/ 71 w 76"/>
                <a:gd name="T67" fmla="*/ 52 h 106"/>
                <a:gd name="T68" fmla="*/ 71 w 76"/>
                <a:gd name="T69" fmla="*/ 52 h 106"/>
                <a:gd name="T70" fmla="*/ 39 w 76"/>
                <a:gd name="T71" fmla="*/ 5 h 106"/>
                <a:gd name="T72" fmla="*/ 39 w 76"/>
                <a:gd name="T73" fmla="*/ 5 h 106"/>
                <a:gd name="T74" fmla="*/ 32 w 76"/>
                <a:gd name="T75" fmla="*/ 4 h 106"/>
                <a:gd name="T76" fmla="*/ 32 w 76"/>
                <a:gd name="T77" fmla="*/ 4 h 106"/>
                <a:gd name="T78" fmla="*/ 4 w 76"/>
                <a:gd name="T79" fmla="*/ 43 h 10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" h="105">
                  <a:moveTo>
                    <a:pt x="11" y="81"/>
                  </a:moveTo>
                  <a:cubicBezTo>
                    <a:pt x="4" y="71"/>
                    <a:pt x="0" y="57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2"/>
                    <a:pt x="2" y="22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13" y="6"/>
                    <a:pt x="21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6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8" y="1"/>
                    <a:pt x="39" y="0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1"/>
                    <a:pt x="40" y="1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2"/>
                    <a:pt x="44" y="2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3"/>
                    <a:pt x="47" y="3"/>
                    <a:pt x="47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67" y="15"/>
                    <a:pt x="73" y="32"/>
                    <a:pt x="75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4"/>
                    <a:pt x="76" y="56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81"/>
                    <a:pt x="65" y="106"/>
                    <a:pt x="45" y="106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35" y="106"/>
                    <a:pt x="23" y="99"/>
                    <a:pt x="11" y="81"/>
                  </a:cubicBezTo>
                  <a:close/>
                  <a:moveTo>
                    <a:pt x="4" y="43"/>
                  </a:moveTo>
                  <a:cubicBezTo>
                    <a:pt x="4" y="56"/>
                    <a:pt x="8" y="69"/>
                    <a:pt x="14" y="78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26" y="96"/>
                    <a:pt x="37" y="102"/>
                    <a:pt x="45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53" y="102"/>
                    <a:pt x="60" y="97"/>
                    <a:pt x="64" y="89"/>
                  </a:cubicBezTo>
                  <a:cubicBezTo>
                    <a:pt x="64" y="89"/>
                    <a:pt x="64" y="89"/>
                    <a:pt x="64" y="89"/>
                  </a:cubicBezTo>
                  <a:cubicBezTo>
                    <a:pt x="69" y="81"/>
                    <a:pt x="72" y="70"/>
                    <a:pt x="72" y="59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2" y="57"/>
                    <a:pt x="72" y="54"/>
                    <a:pt x="71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69" y="31"/>
                    <a:pt x="63" y="1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5"/>
                    <a:pt x="34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13" y="4"/>
                    <a:pt x="4" y="22"/>
                    <a:pt x="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24" name="Freeform 88"/>
            <p:cNvSpPr>
              <a:spLocks noEditPoints="1"/>
            </p:cNvSpPr>
            <p:nvPr/>
          </p:nvSpPr>
          <p:spPr bwMode="auto">
            <a:xfrm>
              <a:off x="6532564" y="2128838"/>
              <a:ext cx="647700" cy="568325"/>
            </a:xfrm>
            <a:custGeom>
              <a:gdLst>
                <a:gd name="T0" fmla="*/ 1 w 138"/>
                <a:gd name="T1" fmla="*/ 80 h 121"/>
                <a:gd name="T2" fmla="*/ 0 w 138"/>
                <a:gd name="T3" fmla="*/ 78 h 121"/>
                <a:gd name="T4" fmla="*/ 0 w 138"/>
                <a:gd name="T5" fmla="*/ 78 h 121"/>
                <a:gd name="T6" fmla="*/ 18 w 138"/>
                <a:gd name="T7" fmla="*/ 5 h 121"/>
                <a:gd name="T8" fmla="*/ 18 w 138"/>
                <a:gd name="T9" fmla="*/ 5 h 121"/>
                <a:gd name="T10" fmla="*/ 18 w 138"/>
                <a:gd name="T11" fmla="*/ 5 h 121"/>
                <a:gd name="T12" fmla="*/ 18 w 138"/>
                <a:gd name="T13" fmla="*/ 5 h 121"/>
                <a:gd name="T14" fmla="*/ 16 w 138"/>
                <a:gd name="T15" fmla="*/ 3 h 121"/>
                <a:gd name="T16" fmla="*/ 16 w 138"/>
                <a:gd name="T17" fmla="*/ 3 h 121"/>
                <a:gd name="T18" fmla="*/ 19 w 138"/>
                <a:gd name="T19" fmla="*/ 1 h 121"/>
                <a:gd name="T20" fmla="*/ 19 w 138"/>
                <a:gd name="T21" fmla="*/ 1 h 121"/>
                <a:gd name="T22" fmla="*/ 19 w 138"/>
                <a:gd name="T23" fmla="*/ 1 h 121"/>
                <a:gd name="T24" fmla="*/ 19 w 138"/>
                <a:gd name="T25" fmla="*/ 1 h 121"/>
                <a:gd name="T26" fmla="*/ 21 w 138"/>
                <a:gd name="T27" fmla="*/ 0 h 121"/>
                <a:gd name="T28" fmla="*/ 21 w 138"/>
                <a:gd name="T29" fmla="*/ 0 h 121"/>
                <a:gd name="T30" fmla="*/ 23 w 138"/>
                <a:gd name="T31" fmla="*/ 2 h 121"/>
                <a:gd name="T32" fmla="*/ 23 w 138"/>
                <a:gd name="T33" fmla="*/ 2 h 121"/>
                <a:gd name="T34" fmla="*/ 99 w 138"/>
                <a:gd name="T35" fmla="*/ 28 h 121"/>
                <a:gd name="T36" fmla="*/ 99 w 138"/>
                <a:gd name="T37" fmla="*/ 28 h 121"/>
                <a:gd name="T38" fmla="*/ 100 w 138"/>
                <a:gd name="T39" fmla="*/ 29 h 121"/>
                <a:gd name="T40" fmla="*/ 138 w 138"/>
                <a:gd name="T41" fmla="*/ 115 h 121"/>
                <a:gd name="T42" fmla="*/ 138 w 138"/>
                <a:gd name="T43" fmla="*/ 115 h 121"/>
                <a:gd name="T44" fmla="*/ 137 w 138"/>
                <a:gd name="T45" fmla="*/ 116 h 121"/>
                <a:gd name="T46" fmla="*/ 137 w 138"/>
                <a:gd name="T47" fmla="*/ 116 h 121"/>
                <a:gd name="T48" fmla="*/ 123 w 138"/>
                <a:gd name="T49" fmla="*/ 121 h 121"/>
                <a:gd name="T50" fmla="*/ 123 w 138"/>
                <a:gd name="T51" fmla="*/ 121 h 121"/>
                <a:gd name="T52" fmla="*/ 1 w 138"/>
                <a:gd name="T53" fmla="*/ 80 h 121"/>
                <a:gd name="T54" fmla="*/ 134 w 138"/>
                <a:gd name="T55" fmla="*/ 114 h 121"/>
                <a:gd name="T56" fmla="*/ 97 w 138"/>
                <a:gd name="T57" fmla="*/ 32 h 121"/>
                <a:gd name="T58" fmla="*/ 97 w 138"/>
                <a:gd name="T59" fmla="*/ 32 h 121"/>
                <a:gd name="T60" fmla="*/ 22 w 138"/>
                <a:gd name="T61" fmla="*/ 6 h 121"/>
                <a:gd name="T62" fmla="*/ 22 w 138"/>
                <a:gd name="T63" fmla="*/ 6 h 121"/>
                <a:gd name="T64" fmla="*/ 4 w 138"/>
                <a:gd name="T65" fmla="*/ 77 h 121"/>
                <a:gd name="T66" fmla="*/ 4 w 138"/>
                <a:gd name="T67" fmla="*/ 77 h 121"/>
                <a:gd name="T68" fmla="*/ 123 w 138"/>
                <a:gd name="T69" fmla="*/ 117 h 121"/>
                <a:gd name="T70" fmla="*/ 123 w 138"/>
                <a:gd name="T71" fmla="*/ 117 h 121"/>
                <a:gd name="T72" fmla="*/ 134 w 138"/>
                <a:gd name="T73" fmla="*/ 114 h 1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8" h="120">
                  <a:moveTo>
                    <a:pt x="1" y="80"/>
                  </a:moveTo>
                  <a:cubicBezTo>
                    <a:pt x="1" y="80"/>
                    <a:pt x="0" y="7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63"/>
                    <a:pt x="15" y="20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6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2"/>
                    <a:pt x="18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48" y="7"/>
                    <a:pt x="65" y="16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24" y="61"/>
                    <a:pt x="137" y="88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7" y="116"/>
                    <a:pt x="137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4" y="120"/>
                    <a:pt x="129" y="121"/>
                    <a:pt x="123" y="121"/>
                  </a:cubicBezTo>
                  <a:cubicBezTo>
                    <a:pt x="123" y="121"/>
                    <a:pt x="123" y="121"/>
                    <a:pt x="123" y="121"/>
                  </a:cubicBezTo>
                  <a:cubicBezTo>
                    <a:pt x="92" y="121"/>
                    <a:pt x="21" y="90"/>
                    <a:pt x="1" y="80"/>
                  </a:cubicBezTo>
                  <a:close/>
                  <a:moveTo>
                    <a:pt x="134" y="114"/>
                  </a:moveTo>
                  <a:cubicBezTo>
                    <a:pt x="133" y="89"/>
                    <a:pt x="121" y="63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63" y="19"/>
                    <a:pt x="4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9" y="21"/>
                    <a:pt x="7" y="62"/>
                    <a:pt x="4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26" y="87"/>
                    <a:pt x="94" y="117"/>
                    <a:pt x="123" y="117"/>
                  </a:cubicBezTo>
                  <a:cubicBezTo>
                    <a:pt x="123" y="117"/>
                    <a:pt x="123" y="117"/>
                    <a:pt x="123" y="117"/>
                  </a:cubicBezTo>
                  <a:cubicBezTo>
                    <a:pt x="128" y="117"/>
                    <a:pt x="132" y="116"/>
                    <a:pt x="134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25" name="Freeform 89"/>
            <p:cNvSpPr>
              <a:spLocks noEditPoints="1"/>
            </p:cNvSpPr>
            <p:nvPr/>
          </p:nvSpPr>
          <p:spPr bwMode="auto">
            <a:xfrm>
              <a:off x="5845176" y="1954213"/>
              <a:ext cx="701675" cy="508000"/>
            </a:xfrm>
            <a:custGeom>
              <a:gdLst>
                <a:gd name="T0" fmla="*/ 1 w 149"/>
                <a:gd name="T1" fmla="*/ 64 h 108"/>
                <a:gd name="T2" fmla="*/ 0 w 149"/>
                <a:gd name="T3" fmla="*/ 62 h 108"/>
                <a:gd name="T4" fmla="*/ 0 w 149"/>
                <a:gd name="T5" fmla="*/ 62 h 108"/>
                <a:gd name="T6" fmla="*/ 0 w 149"/>
                <a:gd name="T7" fmla="*/ 60 h 108"/>
                <a:gd name="T8" fmla="*/ 0 w 149"/>
                <a:gd name="T9" fmla="*/ 60 h 108"/>
                <a:gd name="T10" fmla="*/ 49 w 149"/>
                <a:gd name="T11" fmla="*/ 3 h 108"/>
                <a:gd name="T12" fmla="*/ 49 w 149"/>
                <a:gd name="T13" fmla="*/ 3 h 108"/>
                <a:gd name="T14" fmla="*/ 49 w 149"/>
                <a:gd name="T15" fmla="*/ 3 h 108"/>
                <a:gd name="T16" fmla="*/ 49 w 149"/>
                <a:gd name="T17" fmla="*/ 3 h 108"/>
                <a:gd name="T18" fmla="*/ 49 w 149"/>
                <a:gd name="T19" fmla="*/ 2 h 108"/>
                <a:gd name="T20" fmla="*/ 49 w 149"/>
                <a:gd name="T21" fmla="*/ 2 h 108"/>
                <a:gd name="T22" fmla="*/ 51 w 149"/>
                <a:gd name="T23" fmla="*/ 0 h 108"/>
                <a:gd name="T24" fmla="*/ 51 w 149"/>
                <a:gd name="T25" fmla="*/ 0 h 108"/>
                <a:gd name="T26" fmla="*/ 148 w 149"/>
                <a:gd name="T27" fmla="*/ 33 h 108"/>
                <a:gd name="T28" fmla="*/ 148 w 149"/>
                <a:gd name="T29" fmla="*/ 33 h 108"/>
                <a:gd name="T30" fmla="*/ 149 w 149"/>
                <a:gd name="T31" fmla="*/ 34 h 108"/>
                <a:gd name="T32" fmla="*/ 149 w 149"/>
                <a:gd name="T33" fmla="*/ 34 h 108"/>
                <a:gd name="T34" fmla="*/ 149 w 149"/>
                <a:gd name="T35" fmla="*/ 40 h 108"/>
                <a:gd name="T36" fmla="*/ 149 w 149"/>
                <a:gd name="T37" fmla="*/ 40 h 108"/>
                <a:gd name="T38" fmla="*/ 137 w 149"/>
                <a:gd name="T39" fmla="*/ 106 h 108"/>
                <a:gd name="T40" fmla="*/ 137 w 149"/>
                <a:gd name="T41" fmla="*/ 106 h 108"/>
                <a:gd name="T42" fmla="*/ 135 w 149"/>
                <a:gd name="T43" fmla="*/ 108 h 108"/>
                <a:gd name="T44" fmla="*/ 135 w 149"/>
                <a:gd name="T45" fmla="*/ 108 h 108"/>
                <a:gd name="T46" fmla="*/ 132 w 149"/>
                <a:gd name="T47" fmla="*/ 108 h 108"/>
                <a:gd name="T48" fmla="*/ 132 w 149"/>
                <a:gd name="T49" fmla="*/ 108 h 108"/>
                <a:gd name="T50" fmla="*/ 1 w 149"/>
                <a:gd name="T51" fmla="*/ 64 h 108"/>
                <a:gd name="T52" fmla="*/ 132 w 149"/>
                <a:gd name="T53" fmla="*/ 104 h 108"/>
                <a:gd name="T54" fmla="*/ 133 w 149"/>
                <a:gd name="T55" fmla="*/ 104 h 108"/>
                <a:gd name="T56" fmla="*/ 133 w 149"/>
                <a:gd name="T57" fmla="*/ 104 h 108"/>
                <a:gd name="T58" fmla="*/ 145 w 149"/>
                <a:gd name="T59" fmla="*/ 40 h 108"/>
                <a:gd name="T60" fmla="*/ 145 w 149"/>
                <a:gd name="T61" fmla="*/ 40 h 108"/>
                <a:gd name="T62" fmla="*/ 145 w 149"/>
                <a:gd name="T63" fmla="*/ 36 h 108"/>
                <a:gd name="T64" fmla="*/ 145 w 149"/>
                <a:gd name="T65" fmla="*/ 36 h 108"/>
                <a:gd name="T66" fmla="*/ 52 w 149"/>
                <a:gd name="T67" fmla="*/ 5 h 108"/>
                <a:gd name="T68" fmla="*/ 52 w 149"/>
                <a:gd name="T69" fmla="*/ 5 h 108"/>
                <a:gd name="T70" fmla="*/ 52 w 149"/>
                <a:gd name="T71" fmla="*/ 6 h 108"/>
                <a:gd name="T72" fmla="*/ 52 w 149"/>
                <a:gd name="T73" fmla="*/ 6 h 108"/>
                <a:gd name="T74" fmla="*/ 4 w 149"/>
                <a:gd name="T75" fmla="*/ 60 h 108"/>
                <a:gd name="T76" fmla="*/ 4 w 149"/>
                <a:gd name="T77" fmla="*/ 60 h 108"/>
                <a:gd name="T78" fmla="*/ 4 w 149"/>
                <a:gd name="T79" fmla="*/ 61 h 108"/>
                <a:gd name="T80" fmla="*/ 4 w 149"/>
                <a:gd name="T81" fmla="*/ 61 h 108"/>
                <a:gd name="T82" fmla="*/ 132 w 149"/>
                <a:gd name="T83" fmla="*/ 104 h 1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108">
                  <a:moveTo>
                    <a:pt x="1" y="64"/>
                  </a:moveTo>
                  <a:cubicBezTo>
                    <a:pt x="1" y="63"/>
                    <a:pt x="0" y="63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1"/>
                    <a:pt x="0" y="61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38"/>
                    <a:pt x="37" y="15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50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7" y="7"/>
                    <a:pt x="125" y="21"/>
                    <a:pt x="148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8" y="33"/>
                    <a:pt x="149" y="33"/>
                    <a:pt x="149" y="34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6"/>
                    <a:pt x="149" y="38"/>
                    <a:pt x="149" y="40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62"/>
                    <a:pt x="141" y="83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6" y="107"/>
                    <a:pt x="136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4" y="108"/>
                    <a:pt x="133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04" y="108"/>
                    <a:pt x="20" y="75"/>
                    <a:pt x="1" y="64"/>
                  </a:cubicBezTo>
                  <a:close/>
                  <a:moveTo>
                    <a:pt x="132" y="104"/>
                  </a:moveTo>
                  <a:cubicBezTo>
                    <a:pt x="132" y="104"/>
                    <a:pt x="133" y="104"/>
                    <a:pt x="133" y="104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7" y="81"/>
                    <a:pt x="145" y="61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39"/>
                    <a:pt x="145" y="37"/>
                    <a:pt x="145" y="36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23" y="25"/>
                    <a:pt x="77" y="11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6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39" y="18"/>
                    <a:pt x="4" y="42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23" y="72"/>
                    <a:pt x="107" y="104"/>
                    <a:pt x="132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26" name="Freeform 90"/>
            <p:cNvSpPr/>
            <p:nvPr/>
          </p:nvSpPr>
          <p:spPr bwMode="auto">
            <a:xfrm>
              <a:off x="6681789" y="2320926"/>
              <a:ext cx="296863" cy="292100"/>
            </a:xfrm>
            <a:custGeom>
              <a:gdLst>
                <a:gd name="T0" fmla="*/ 22 w 63"/>
                <a:gd name="T1" fmla="*/ 61 h 62"/>
                <a:gd name="T2" fmla="*/ 0 w 63"/>
                <a:gd name="T3" fmla="*/ 32 h 62"/>
                <a:gd name="T4" fmla="*/ 0 w 63"/>
                <a:gd name="T5" fmla="*/ 32 h 62"/>
                <a:gd name="T6" fmla="*/ 30 w 63"/>
                <a:gd name="T7" fmla="*/ 1 h 62"/>
                <a:gd name="T8" fmla="*/ 30 w 63"/>
                <a:gd name="T9" fmla="*/ 1 h 62"/>
                <a:gd name="T10" fmla="*/ 36 w 63"/>
                <a:gd name="T11" fmla="*/ 1 h 62"/>
                <a:gd name="T12" fmla="*/ 36 w 63"/>
                <a:gd name="T13" fmla="*/ 1 h 62"/>
                <a:gd name="T14" fmla="*/ 37 w 63"/>
                <a:gd name="T15" fmla="*/ 3 h 62"/>
                <a:gd name="T16" fmla="*/ 37 w 63"/>
                <a:gd name="T17" fmla="*/ 3 h 62"/>
                <a:gd name="T18" fmla="*/ 35 w 63"/>
                <a:gd name="T19" fmla="*/ 5 h 62"/>
                <a:gd name="T20" fmla="*/ 35 w 63"/>
                <a:gd name="T21" fmla="*/ 5 h 62"/>
                <a:gd name="T22" fmla="*/ 30 w 63"/>
                <a:gd name="T23" fmla="*/ 5 h 62"/>
                <a:gd name="T24" fmla="*/ 30 w 63"/>
                <a:gd name="T25" fmla="*/ 5 h 62"/>
                <a:gd name="T26" fmla="*/ 4 w 63"/>
                <a:gd name="T27" fmla="*/ 32 h 62"/>
                <a:gd name="T28" fmla="*/ 4 w 63"/>
                <a:gd name="T29" fmla="*/ 32 h 62"/>
                <a:gd name="T30" fmla="*/ 23 w 63"/>
                <a:gd name="T31" fmla="*/ 57 h 62"/>
                <a:gd name="T32" fmla="*/ 23 w 63"/>
                <a:gd name="T33" fmla="*/ 57 h 62"/>
                <a:gd name="T34" fmla="*/ 30 w 63"/>
                <a:gd name="T35" fmla="*/ 58 h 62"/>
                <a:gd name="T36" fmla="*/ 30 w 63"/>
                <a:gd name="T37" fmla="*/ 58 h 62"/>
                <a:gd name="T38" fmla="*/ 58 w 63"/>
                <a:gd name="T39" fmla="*/ 29 h 62"/>
                <a:gd name="T40" fmla="*/ 58 w 63"/>
                <a:gd name="T41" fmla="*/ 29 h 62"/>
                <a:gd name="T42" fmla="*/ 39 w 63"/>
                <a:gd name="T43" fmla="*/ 8 h 62"/>
                <a:gd name="T44" fmla="*/ 39 w 63"/>
                <a:gd name="T45" fmla="*/ 8 h 62"/>
                <a:gd name="T46" fmla="*/ 37 w 63"/>
                <a:gd name="T47" fmla="*/ 6 h 62"/>
                <a:gd name="T48" fmla="*/ 37 w 63"/>
                <a:gd name="T49" fmla="*/ 6 h 62"/>
                <a:gd name="T50" fmla="*/ 40 w 63"/>
                <a:gd name="T51" fmla="*/ 4 h 62"/>
                <a:gd name="T52" fmla="*/ 40 w 63"/>
                <a:gd name="T53" fmla="*/ 4 h 62"/>
                <a:gd name="T54" fmla="*/ 62 w 63"/>
                <a:gd name="T55" fmla="*/ 29 h 62"/>
                <a:gd name="T56" fmla="*/ 62 w 63"/>
                <a:gd name="T57" fmla="*/ 29 h 62"/>
                <a:gd name="T58" fmla="*/ 30 w 63"/>
                <a:gd name="T59" fmla="*/ 62 h 62"/>
                <a:gd name="T60" fmla="*/ 30 w 63"/>
                <a:gd name="T61" fmla="*/ 62 h 62"/>
                <a:gd name="T62" fmla="*/ 30 w 63"/>
                <a:gd name="T63" fmla="*/ 62 h 62"/>
                <a:gd name="T64" fmla="*/ 30 w 63"/>
                <a:gd name="T65" fmla="*/ 62 h 62"/>
                <a:gd name="T66" fmla="*/ 22 w 63"/>
                <a:gd name="T67" fmla="*/ 61 h 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" h="62">
                  <a:moveTo>
                    <a:pt x="22" y="61"/>
                  </a:moveTo>
                  <a:cubicBezTo>
                    <a:pt x="7" y="57"/>
                    <a:pt x="0" y="44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6"/>
                    <a:pt x="1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2" y="0"/>
                    <a:pt x="34" y="1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1"/>
                    <a:pt x="38" y="2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4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5"/>
                    <a:pt x="32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13" y="5"/>
                    <a:pt x="4" y="18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43"/>
                    <a:pt x="10" y="53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6" y="57"/>
                    <a:pt x="28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47" y="58"/>
                    <a:pt x="58" y="43"/>
                    <a:pt x="58" y="29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0"/>
                    <a:pt x="53" y="11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7" y="7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9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55" y="7"/>
                    <a:pt x="63" y="18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45"/>
                    <a:pt x="49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28" y="62"/>
                    <a:pt x="25" y="61"/>
                    <a:pt x="2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27" name="Freeform 91"/>
            <p:cNvSpPr/>
            <p:nvPr/>
          </p:nvSpPr>
          <p:spPr bwMode="auto">
            <a:xfrm>
              <a:off x="6753226" y="2486026"/>
              <a:ext cx="163513" cy="50800"/>
            </a:xfrm>
            <a:custGeom>
              <a:gdLst>
                <a:gd name="T0" fmla="*/ 1 w 35"/>
                <a:gd name="T1" fmla="*/ 3 h 11"/>
                <a:gd name="T2" fmla="*/ 1 w 35"/>
                <a:gd name="T3" fmla="*/ 0 h 11"/>
                <a:gd name="T4" fmla="*/ 1 w 35"/>
                <a:gd name="T5" fmla="*/ 0 h 11"/>
                <a:gd name="T6" fmla="*/ 4 w 35"/>
                <a:gd name="T7" fmla="*/ 1 h 11"/>
                <a:gd name="T8" fmla="*/ 4 w 35"/>
                <a:gd name="T9" fmla="*/ 1 h 11"/>
                <a:gd name="T10" fmla="*/ 20 w 35"/>
                <a:gd name="T11" fmla="*/ 7 h 11"/>
                <a:gd name="T12" fmla="*/ 20 w 35"/>
                <a:gd name="T13" fmla="*/ 7 h 11"/>
                <a:gd name="T14" fmla="*/ 32 w 35"/>
                <a:gd name="T15" fmla="*/ 4 h 11"/>
                <a:gd name="T16" fmla="*/ 32 w 35"/>
                <a:gd name="T17" fmla="*/ 4 h 11"/>
                <a:gd name="T18" fmla="*/ 35 w 35"/>
                <a:gd name="T19" fmla="*/ 5 h 11"/>
                <a:gd name="T20" fmla="*/ 35 w 35"/>
                <a:gd name="T21" fmla="*/ 5 h 11"/>
                <a:gd name="T22" fmla="*/ 34 w 35"/>
                <a:gd name="T23" fmla="*/ 8 h 11"/>
                <a:gd name="T24" fmla="*/ 34 w 35"/>
                <a:gd name="T25" fmla="*/ 8 h 11"/>
                <a:gd name="T26" fmla="*/ 20 w 35"/>
                <a:gd name="T27" fmla="*/ 11 h 11"/>
                <a:gd name="T28" fmla="*/ 20 w 35"/>
                <a:gd name="T29" fmla="*/ 11 h 11"/>
                <a:gd name="T30" fmla="*/ 1 w 35"/>
                <a:gd name="T31" fmla="*/ 3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1">
                  <a:moveTo>
                    <a:pt x="1" y="3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7" y="5"/>
                    <a:pt x="14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4" y="7"/>
                    <a:pt x="29" y="6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3" y="4"/>
                    <a:pt x="34" y="4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6"/>
                    <a:pt x="35" y="7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0" y="10"/>
                    <a:pt x="25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3" y="11"/>
                    <a:pt x="5" y="9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28" name="Freeform 92"/>
            <p:cNvSpPr/>
            <p:nvPr/>
          </p:nvSpPr>
          <p:spPr bwMode="auto">
            <a:xfrm>
              <a:off x="6786564" y="2405063"/>
              <a:ext cx="22225" cy="28575"/>
            </a:xfrm>
            <a:custGeom>
              <a:gdLst>
                <a:gd name="T0" fmla="*/ 2 w 5"/>
                <a:gd name="T1" fmla="*/ 6 h 6"/>
                <a:gd name="T2" fmla="*/ 1 w 5"/>
                <a:gd name="T3" fmla="*/ 3 h 6"/>
                <a:gd name="T4" fmla="*/ 1 w 5"/>
                <a:gd name="T5" fmla="*/ 3 h 6"/>
                <a:gd name="T6" fmla="*/ 1 w 5"/>
                <a:gd name="T7" fmla="*/ 3 h 6"/>
                <a:gd name="T8" fmla="*/ 1 w 5"/>
                <a:gd name="T9" fmla="*/ 3 h 6"/>
                <a:gd name="T10" fmla="*/ 1 w 5"/>
                <a:gd name="T11" fmla="*/ 0 h 6"/>
                <a:gd name="T12" fmla="*/ 1 w 5"/>
                <a:gd name="T13" fmla="*/ 0 h 6"/>
                <a:gd name="T14" fmla="*/ 4 w 5"/>
                <a:gd name="T15" fmla="*/ 1 h 6"/>
                <a:gd name="T16" fmla="*/ 4 w 5"/>
                <a:gd name="T17" fmla="*/ 1 h 6"/>
                <a:gd name="T18" fmla="*/ 5 w 5"/>
                <a:gd name="T19" fmla="*/ 4 h 6"/>
                <a:gd name="T20" fmla="*/ 5 w 5"/>
                <a:gd name="T21" fmla="*/ 4 h 6"/>
                <a:gd name="T22" fmla="*/ 4 w 5"/>
                <a:gd name="T23" fmla="*/ 5 h 6"/>
                <a:gd name="T24" fmla="*/ 4 w 5"/>
                <a:gd name="T25" fmla="*/ 5 h 6"/>
                <a:gd name="T26" fmla="*/ 3 w 5"/>
                <a:gd name="T27" fmla="*/ 6 h 6"/>
                <a:gd name="T28" fmla="*/ 3 w 5"/>
                <a:gd name="T29" fmla="*/ 6 h 6"/>
                <a:gd name="T30" fmla="*/ 2 w 5"/>
                <a:gd name="T31" fmla="*/ 6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cubicBezTo>
                    <a:pt x="1" y="5"/>
                    <a:pt x="0" y="4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29" name="Freeform 93"/>
            <p:cNvSpPr/>
            <p:nvPr/>
          </p:nvSpPr>
          <p:spPr bwMode="auto">
            <a:xfrm>
              <a:off x="6884989" y="2424113"/>
              <a:ext cx="28575" cy="33338"/>
            </a:xfrm>
            <a:custGeom>
              <a:gdLst>
                <a:gd name="T0" fmla="*/ 1 w 6"/>
                <a:gd name="T1" fmla="*/ 7 h 7"/>
                <a:gd name="T2" fmla="*/ 0 w 6"/>
                <a:gd name="T3" fmla="*/ 4 h 7"/>
                <a:gd name="T4" fmla="*/ 0 w 6"/>
                <a:gd name="T5" fmla="*/ 4 h 7"/>
                <a:gd name="T6" fmla="*/ 2 w 6"/>
                <a:gd name="T7" fmla="*/ 1 h 7"/>
                <a:gd name="T8" fmla="*/ 2 w 6"/>
                <a:gd name="T9" fmla="*/ 1 h 7"/>
                <a:gd name="T10" fmla="*/ 4 w 6"/>
                <a:gd name="T11" fmla="*/ 0 h 7"/>
                <a:gd name="T12" fmla="*/ 4 w 6"/>
                <a:gd name="T13" fmla="*/ 0 h 7"/>
                <a:gd name="T14" fmla="*/ 6 w 6"/>
                <a:gd name="T15" fmla="*/ 1 h 7"/>
                <a:gd name="T16" fmla="*/ 6 w 6"/>
                <a:gd name="T17" fmla="*/ 1 h 7"/>
                <a:gd name="T18" fmla="*/ 6 w 6"/>
                <a:gd name="T19" fmla="*/ 2 h 7"/>
                <a:gd name="T20" fmla="*/ 6 w 6"/>
                <a:gd name="T21" fmla="*/ 2 h 7"/>
                <a:gd name="T22" fmla="*/ 5 w 6"/>
                <a:gd name="T23" fmla="*/ 6 h 7"/>
                <a:gd name="T24" fmla="*/ 5 w 6"/>
                <a:gd name="T25" fmla="*/ 6 h 7"/>
                <a:gd name="T26" fmla="*/ 3 w 6"/>
                <a:gd name="T27" fmla="*/ 7 h 7"/>
                <a:gd name="T28" fmla="*/ 3 w 6"/>
                <a:gd name="T29" fmla="*/ 7 h 7"/>
                <a:gd name="T30" fmla="*/ 3 w 6"/>
                <a:gd name="T31" fmla="*/ 7 h 7"/>
                <a:gd name="T32" fmla="*/ 3 w 6"/>
                <a:gd name="T33" fmla="*/ 7 h 7"/>
                <a:gd name="T34" fmla="*/ 2 w 6"/>
                <a:gd name="T35" fmla="*/ 7 h 7"/>
                <a:gd name="T36" fmla="*/ 2 w 6"/>
                <a:gd name="T37" fmla="*/ 7 h 7"/>
                <a:gd name="T38" fmla="*/ 1 w 6"/>
                <a:gd name="T39" fmla="*/ 7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7">
                  <a:moveTo>
                    <a:pt x="1" y="7"/>
                  </a:move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4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0" name="Freeform 94"/>
            <p:cNvSpPr>
              <a:spLocks noEditPoints="1"/>
            </p:cNvSpPr>
            <p:nvPr/>
          </p:nvSpPr>
          <p:spPr bwMode="auto">
            <a:xfrm>
              <a:off x="6602414" y="2255838"/>
              <a:ext cx="441325" cy="304800"/>
            </a:xfrm>
            <a:custGeom>
              <a:gdLst>
                <a:gd name="T0" fmla="*/ 79 w 94"/>
                <a:gd name="T1" fmla="*/ 64 h 65"/>
                <a:gd name="T2" fmla="*/ 77 w 94"/>
                <a:gd name="T3" fmla="*/ 57 h 65"/>
                <a:gd name="T4" fmla="*/ 83 w 94"/>
                <a:gd name="T5" fmla="*/ 42 h 65"/>
                <a:gd name="T6" fmla="*/ 79 w 94"/>
                <a:gd name="T7" fmla="*/ 27 h 65"/>
                <a:gd name="T8" fmla="*/ 72 w 94"/>
                <a:gd name="T9" fmla="*/ 29 h 65"/>
                <a:gd name="T10" fmla="*/ 58 w 94"/>
                <a:gd name="T11" fmla="*/ 22 h 65"/>
                <a:gd name="T12" fmla="*/ 46 w 94"/>
                <a:gd name="T13" fmla="*/ 17 h 65"/>
                <a:gd name="T14" fmla="*/ 32 w 94"/>
                <a:gd name="T15" fmla="*/ 17 h 65"/>
                <a:gd name="T16" fmla="*/ 26 w 94"/>
                <a:gd name="T17" fmla="*/ 17 h 65"/>
                <a:gd name="T18" fmla="*/ 14 w 94"/>
                <a:gd name="T19" fmla="*/ 27 h 65"/>
                <a:gd name="T20" fmla="*/ 6 w 94"/>
                <a:gd name="T21" fmla="*/ 38 h 65"/>
                <a:gd name="T22" fmla="*/ 3 w 94"/>
                <a:gd name="T23" fmla="*/ 35 h 65"/>
                <a:gd name="T24" fmla="*/ 6 w 94"/>
                <a:gd name="T25" fmla="*/ 32 h 65"/>
                <a:gd name="T26" fmla="*/ 7 w 94"/>
                <a:gd name="T27" fmla="*/ 32 h 65"/>
                <a:gd name="T28" fmla="*/ 9 w 94"/>
                <a:gd name="T29" fmla="*/ 29 h 65"/>
                <a:gd name="T30" fmla="*/ 2 w 94"/>
                <a:gd name="T31" fmla="*/ 27 h 65"/>
                <a:gd name="T32" fmla="*/ 0 w 94"/>
                <a:gd name="T33" fmla="*/ 21 h 65"/>
                <a:gd name="T34" fmla="*/ 2 w 94"/>
                <a:gd name="T35" fmla="*/ 15 h 65"/>
                <a:gd name="T36" fmla="*/ 7 w 94"/>
                <a:gd name="T37" fmla="*/ 14 h 65"/>
                <a:gd name="T38" fmla="*/ 15 w 94"/>
                <a:gd name="T39" fmla="*/ 22 h 65"/>
                <a:gd name="T40" fmla="*/ 18 w 94"/>
                <a:gd name="T41" fmla="*/ 19 h 65"/>
                <a:gd name="T42" fmla="*/ 21 w 94"/>
                <a:gd name="T43" fmla="*/ 14 h 65"/>
                <a:gd name="T44" fmla="*/ 15 w 94"/>
                <a:gd name="T45" fmla="*/ 4 h 65"/>
                <a:gd name="T46" fmla="*/ 17 w 94"/>
                <a:gd name="T47" fmla="*/ 1 h 65"/>
                <a:gd name="T48" fmla="*/ 18 w 94"/>
                <a:gd name="T49" fmla="*/ 0 h 65"/>
                <a:gd name="T50" fmla="*/ 29 w 94"/>
                <a:gd name="T51" fmla="*/ 8 h 65"/>
                <a:gd name="T52" fmla="*/ 28 w 94"/>
                <a:gd name="T53" fmla="*/ 13 h 65"/>
                <a:gd name="T54" fmla="*/ 41 w 94"/>
                <a:gd name="T55" fmla="*/ 11 h 65"/>
                <a:gd name="T56" fmla="*/ 40 w 94"/>
                <a:gd name="T57" fmla="*/ 7 h 65"/>
                <a:gd name="T58" fmla="*/ 47 w 94"/>
                <a:gd name="T59" fmla="*/ 2 h 65"/>
                <a:gd name="T60" fmla="*/ 51 w 94"/>
                <a:gd name="T61" fmla="*/ 3 h 65"/>
                <a:gd name="T62" fmla="*/ 53 w 94"/>
                <a:gd name="T63" fmla="*/ 5 h 65"/>
                <a:gd name="T64" fmla="*/ 48 w 94"/>
                <a:gd name="T65" fmla="*/ 13 h 65"/>
                <a:gd name="T66" fmla="*/ 57 w 94"/>
                <a:gd name="T67" fmla="*/ 18 h 65"/>
                <a:gd name="T68" fmla="*/ 57 w 94"/>
                <a:gd name="T69" fmla="*/ 16 h 65"/>
                <a:gd name="T70" fmla="*/ 67 w 94"/>
                <a:gd name="T71" fmla="*/ 7 h 65"/>
                <a:gd name="T72" fmla="*/ 68 w 94"/>
                <a:gd name="T73" fmla="*/ 9 h 65"/>
                <a:gd name="T74" fmla="*/ 64 w 94"/>
                <a:gd name="T75" fmla="*/ 22 h 65"/>
                <a:gd name="T76" fmla="*/ 72 w 94"/>
                <a:gd name="T77" fmla="*/ 25 h 65"/>
                <a:gd name="T78" fmla="*/ 84 w 94"/>
                <a:gd name="T79" fmla="*/ 17 h 65"/>
                <a:gd name="T80" fmla="*/ 86 w 94"/>
                <a:gd name="T81" fmla="*/ 17 h 65"/>
                <a:gd name="T82" fmla="*/ 83 w 94"/>
                <a:gd name="T83" fmla="*/ 24 h 65"/>
                <a:gd name="T84" fmla="*/ 82 w 94"/>
                <a:gd name="T85" fmla="*/ 30 h 65"/>
                <a:gd name="T86" fmla="*/ 86 w 94"/>
                <a:gd name="T87" fmla="*/ 40 h 65"/>
                <a:gd name="T88" fmla="*/ 91 w 94"/>
                <a:gd name="T89" fmla="*/ 38 h 65"/>
                <a:gd name="T90" fmla="*/ 93 w 94"/>
                <a:gd name="T91" fmla="*/ 42 h 65"/>
                <a:gd name="T92" fmla="*/ 87 w 94"/>
                <a:gd name="T93" fmla="*/ 44 h 65"/>
                <a:gd name="T94" fmla="*/ 82 w 94"/>
                <a:gd name="T95" fmla="*/ 61 h 65"/>
                <a:gd name="T96" fmla="*/ 85 w 94"/>
                <a:gd name="T97" fmla="*/ 61 h 65"/>
                <a:gd name="T98" fmla="*/ 92 w 94"/>
                <a:gd name="T99" fmla="*/ 61 h 65"/>
                <a:gd name="T100" fmla="*/ 91 w 94"/>
                <a:gd name="T101" fmla="*/ 63 h 65"/>
                <a:gd name="T102" fmla="*/ 85 w 94"/>
                <a:gd name="T103" fmla="*/ 65 h 65"/>
                <a:gd name="T104" fmla="*/ 7 w 94"/>
                <a:gd name="T105" fmla="*/ 26 h 65"/>
                <a:gd name="T106" fmla="*/ 11 w 94"/>
                <a:gd name="T107" fmla="*/ 23 h 65"/>
                <a:gd name="T108" fmla="*/ 7 w 94"/>
                <a:gd name="T109" fmla="*/ 18 h 65"/>
                <a:gd name="T110" fmla="*/ 4 w 94"/>
                <a:gd name="T111" fmla="*/ 21 h 65"/>
                <a:gd name="T112" fmla="*/ 61 w 94"/>
                <a:gd name="T113" fmla="*/ 16 h 65"/>
                <a:gd name="T114" fmla="*/ 61 w 94"/>
                <a:gd name="T115" fmla="*/ 16 h 65"/>
                <a:gd name="T116" fmla="*/ 25 w 94"/>
                <a:gd name="T117" fmla="*/ 8 h 65"/>
                <a:gd name="T118" fmla="*/ 24 w 94"/>
                <a:gd name="T119" fmla="*/ 12 h 65"/>
                <a:gd name="T120" fmla="*/ 45 w 94"/>
                <a:gd name="T121" fmla="*/ 9 h 65"/>
                <a:gd name="T122" fmla="*/ 47 w 94"/>
                <a:gd name="T123" fmla="*/ 6 h 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" h="65">
                  <a:moveTo>
                    <a:pt x="85" y="65"/>
                  </a:moveTo>
                  <a:cubicBezTo>
                    <a:pt x="83" y="65"/>
                    <a:pt x="81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9" y="64"/>
                    <a:pt x="78" y="64"/>
                    <a:pt x="78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8" y="61"/>
                    <a:pt x="77" y="59"/>
                    <a:pt x="77" y="57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2"/>
                    <a:pt x="79" y="46"/>
                    <a:pt x="83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0" y="40"/>
                    <a:pt x="78" y="35"/>
                    <a:pt x="78" y="30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78" y="29"/>
                    <a:pt x="78" y="28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76" y="28"/>
                    <a:pt x="74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67" y="29"/>
                    <a:pt x="62" y="26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4" y="22"/>
                    <a:pt x="50" y="19"/>
                    <a:pt x="46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6"/>
                    <a:pt x="45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0" y="16"/>
                    <a:pt x="36" y="17"/>
                    <a:pt x="3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0" y="17"/>
                    <a:pt x="28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19"/>
                    <a:pt x="23" y="20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19" y="24"/>
                    <a:pt x="17" y="26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31"/>
                    <a:pt x="10" y="36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8"/>
                    <a:pt x="4" y="38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3"/>
                    <a:pt x="6" y="33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30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9"/>
                    <a:pt x="8" y="29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30"/>
                    <a:pt x="3" y="29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18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4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12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8"/>
                    <a:pt x="15" y="20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1"/>
                    <a:pt x="17" y="20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0" y="18"/>
                    <a:pt x="21" y="17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1" y="15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7" y="12"/>
                    <a:pt x="15" y="9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1"/>
                    <a:pt x="24" y="1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8" y="4"/>
                    <a:pt x="29" y="6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10"/>
                    <a:pt x="29" y="11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30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5" y="13"/>
                    <a:pt x="38" y="13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0"/>
                    <a:pt x="40" y="9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6"/>
                    <a:pt x="41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3"/>
                    <a:pt x="45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2"/>
                    <a:pt x="50" y="3"/>
                    <a:pt x="5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2" y="3"/>
                    <a:pt x="52" y="3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8"/>
                    <a:pt x="50" y="11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1" y="16"/>
                    <a:pt x="55" y="18"/>
                    <a:pt x="57" y="18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7" y="17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2"/>
                    <a:pt x="60" y="8"/>
                    <a:pt x="65" y="7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6" y="7"/>
                    <a:pt x="66" y="7"/>
                    <a:pt x="67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8"/>
                    <a:pt x="68" y="8"/>
                    <a:pt x="68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14"/>
                    <a:pt x="66" y="18"/>
                    <a:pt x="63" y="20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1"/>
                    <a:pt x="64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7" y="24"/>
                    <a:pt x="69" y="25"/>
                    <a:pt x="72" y="25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5" y="25"/>
                    <a:pt x="77" y="24"/>
                    <a:pt x="80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0"/>
                    <a:pt x="82" y="18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5" y="16"/>
                    <a:pt x="86" y="16"/>
                    <a:pt x="86" y="17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87" y="17"/>
                    <a:pt x="87" y="18"/>
                    <a:pt x="87" y="1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6" y="21"/>
                    <a:pt x="85" y="22"/>
                    <a:pt x="83" y="24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5"/>
                    <a:pt x="82" y="28"/>
                    <a:pt x="82" y="30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2" y="33"/>
                    <a:pt x="83" y="35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5" y="39"/>
                    <a:pt x="85" y="39"/>
                    <a:pt x="86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8" y="39"/>
                    <a:pt x="89" y="38"/>
                    <a:pt x="91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3" y="38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40"/>
                    <a:pt x="93" y="41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1" y="43"/>
                    <a:pt x="89" y="44"/>
                    <a:pt x="87" y="44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4" y="47"/>
                    <a:pt x="81" y="52"/>
                    <a:pt x="81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8"/>
                    <a:pt x="81" y="60"/>
                    <a:pt x="82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6" y="61"/>
                    <a:pt x="88" y="61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59"/>
                    <a:pt x="92" y="60"/>
                    <a:pt x="92" y="61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3" y="62"/>
                    <a:pt x="92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89" y="65"/>
                    <a:pt x="87" y="65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lose/>
                  <a:moveTo>
                    <a:pt x="4" y="21"/>
                  </a:moveTo>
                  <a:cubicBezTo>
                    <a:pt x="4" y="25"/>
                    <a:pt x="5" y="25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9" y="25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19"/>
                    <a:pt x="10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5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20"/>
                    <a:pt x="4" y="21"/>
                  </a:cubicBezTo>
                  <a:close/>
                  <a:moveTo>
                    <a:pt x="61" y="16"/>
                  </a:move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2" y="16"/>
                    <a:pt x="63" y="14"/>
                    <a:pt x="63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2" y="13"/>
                    <a:pt x="61" y="14"/>
                    <a:pt x="61" y="16"/>
                  </a:cubicBezTo>
                  <a:close/>
                  <a:moveTo>
                    <a:pt x="24" y="12"/>
                  </a:moveTo>
                  <a:cubicBezTo>
                    <a:pt x="25" y="10"/>
                    <a:pt x="25" y="9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4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8"/>
                    <a:pt x="21" y="10"/>
                    <a:pt x="24" y="12"/>
                  </a:cubicBezTo>
                  <a:close/>
                  <a:moveTo>
                    <a:pt x="44" y="7"/>
                  </a:moveTo>
                  <a:cubicBezTo>
                    <a:pt x="44" y="8"/>
                    <a:pt x="44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6" y="9"/>
                    <a:pt x="48" y="8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7" y="6"/>
                    <a:pt x="47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4" y="7"/>
                    <a:pt x="44" y="7"/>
                    <a:pt x="4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1" name="Freeform 95"/>
            <p:cNvSpPr>
              <a:spLocks noEditPoints="1"/>
            </p:cNvSpPr>
            <p:nvPr/>
          </p:nvSpPr>
          <p:spPr bwMode="auto">
            <a:xfrm>
              <a:off x="6226176" y="2198688"/>
              <a:ext cx="193675" cy="188913"/>
            </a:xfrm>
            <a:custGeom>
              <a:gdLst>
                <a:gd name="T0" fmla="*/ 22 w 41"/>
                <a:gd name="T1" fmla="*/ 40 h 40"/>
                <a:gd name="T2" fmla="*/ 20 w 41"/>
                <a:gd name="T3" fmla="*/ 40 h 40"/>
                <a:gd name="T4" fmla="*/ 20 w 41"/>
                <a:gd name="T5" fmla="*/ 40 h 40"/>
                <a:gd name="T6" fmla="*/ 0 w 41"/>
                <a:gd name="T7" fmla="*/ 16 h 40"/>
                <a:gd name="T8" fmla="*/ 0 w 41"/>
                <a:gd name="T9" fmla="*/ 16 h 40"/>
                <a:gd name="T10" fmla="*/ 3 w 41"/>
                <a:gd name="T11" fmla="*/ 6 h 40"/>
                <a:gd name="T12" fmla="*/ 3 w 41"/>
                <a:gd name="T13" fmla="*/ 6 h 40"/>
                <a:gd name="T14" fmla="*/ 11 w 41"/>
                <a:gd name="T15" fmla="*/ 2 h 40"/>
                <a:gd name="T16" fmla="*/ 11 w 41"/>
                <a:gd name="T17" fmla="*/ 2 h 40"/>
                <a:gd name="T18" fmla="*/ 16 w 41"/>
                <a:gd name="T19" fmla="*/ 3 h 40"/>
                <a:gd name="T20" fmla="*/ 16 w 41"/>
                <a:gd name="T21" fmla="*/ 3 h 40"/>
                <a:gd name="T22" fmla="*/ 25 w 41"/>
                <a:gd name="T23" fmla="*/ 0 h 40"/>
                <a:gd name="T24" fmla="*/ 25 w 41"/>
                <a:gd name="T25" fmla="*/ 0 h 40"/>
                <a:gd name="T26" fmla="*/ 41 w 41"/>
                <a:gd name="T27" fmla="*/ 20 h 40"/>
                <a:gd name="T28" fmla="*/ 41 w 41"/>
                <a:gd name="T29" fmla="*/ 20 h 40"/>
                <a:gd name="T30" fmla="*/ 36 w 41"/>
                <a:gd name="T31" fmla="*/ 33 h 40"/>
                <a:gd name="T32" fmla="*/ 36 w 41"/>
                <a:gd name="T33" fmla="*/ 33 h 40"/>
                <a:gd name="T34" fmla="*/ 22 w 41"/>
                <a:gd name="T35" fmla="*/ 40 h 40"/>
                <a:gd name="T36" fmla="*/ 22 w 41"/>
                <a:gd name="T37" fmla="*/ 40 h 40"/>
                <a:gd name="T38" fmla="*/ 22 w 41"/>
                <a:gd name="T39" fmla="*/ 40 h 40"/>
                <a:gd name="T40" fmla="*/ 4 w 41"/>
                <a:gd name="T41" fmla="*/ 16 h 40"/>
                <a:gd name="T42" fmla="*/ 20 w 41"/>
                <a:gd name="T43" fmla="*/ 36 h 40"/>
                <a:gd name="T44" fmla="*/ 20 w 41"/>
                <a:gd name="T45" fmla="*/ 36 h 40"/>
                <a:gd name="T46" fmla="*/ 22 w 41"/>
                <a:gd name="T47" fmla="*/ 36 h 40"/>
                <a:gd name="T48" fmla="*/ 22 w 41"/>
                <a:gd name="T49" fmla="*/ 36 h 40"/>
                <a:gd name="T50" fmla="*/ 37 w 41"/>
                <a:gd name="T51" fmla="*/ 20 h 40"/>
                <a:gd name="T52" fmla="*/ 37 w 41"/>
                <a:gd name="T53" fmla="*/ 20 h 40"/>
                <a:gd name="T54" fmla="*/ 33 w 41"/>
                <a:gd name="T55" fmla="*/ 9 h 40"/>
                <a:gd name="T56" fmla="*/ 33 w 41"/>
                <a:gd name="T57" fmla="*/ 9 h 40"/>
                <a:gd name="T58" fmla="*/ 25 w 41"/>
                <a:gd name="T59" fmla="*/ 4 h 40"/>
                <a:gd name="T60" fmla="*/ 25 w 41"/>
                <a:gd name="T61" fmla="*/ 4 h 40"/>
                <a:gd name="T62" fmla="*/ 20 w 41"/>
                <a:gd name="T63" fmla="*/ 5 h 40"/>
                <a:gd name="T64" fmla="*/ 20 w 41"/>
                <a:gd name="T65" fmla="*/ 5 h 40"/>
                <a:gd name="T66" fmla="*/ 20 w 41"/>
                <a:gd name="T67" fmla="*/ 6 h 40"/>
                <a:gd name="T68" fmla="*/ 20 w 41"/>
                <a:gd name="T69" fmla="*/ 6 h 40"/>
                <a:gd name="T70" fmla="*/ 17 w 41"/>
                <a:gd name="T71" fmla="*/ 7 h 40"/>
                <a:gd name="T72" fmla="*/ 17 w 41"/>
                <a:gd name="T73" fmla="*/ 7 h 40"/>
                <a:gd name="T74" fmla="*/ 16 w 41"/>
                <a:gd name="T75" fmla="*/ 7 h 40"/>
                <a:gd name="T76" fmla="*/ 16 w 41"/>
                <a:gd name="T77" fmla="*/ 7 h 40"/>
                <a:gd name="T78" fmla="*/ 15 w 41"/>
                <a:gd name="T79" fmla="*/ 7 h 40"/>
                <a:gd name="T80" fmla="*/ 15 w 41"/>
                <a:gd name="T81" fmla="*/ 7 h 40"/>
                <a:gd name="T82" fmla="*/ 13 w 41"/>
                <a:gd name="T83" fmla="*/ 7 h 40"/>
                <a:gd name="T84" fmla="*/ 13 w 41"/>
                <a:gd name="T85" fmla="*/ 7 h 40"/>
                <a:gd name="T86" fmla="*/ 12 w 41"/>
                <a:gd name="T87" fmla="*/ 6 h 40"/>
                <a:gd name="T88" fmla="*/ 12 w 41"/>
                <a:gd name="T89" fmla="*/ 6 h 40"/>
                <a:gd name="T90" fmla="*/ 11 w 41"/>
                <a:gd name="T91" fmla="*/ 6 h 40"/>
                <a:gd name="T92" fmla="*/ 11 w 41"/>
                <a:gd name="T93" fmla="*/ 6 h 40"/>
                <a:gd name="T94" fmla="*/ 4 w 41"/>
                <a:gd name="T95" fmla="*/ 16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" h="40">
                  <a:moveTo>
                    <a:pt x="22" y="40"/>
                  </a:moveTo>
                  <a:cubicBezTo>
                    <a:pt x="21" y="40"/>
                    <a:pt x="21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7" y="38"/>
                    <a:pt x="0" y="2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2"/>
                    <a:pt x="1" y="9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4"/>
                    <a:pt x="8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2"/>
                    <a:pt x="14" y="2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9" y="1"/>
                    <a:pt x="22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5" y="0"/>
                    <a:pt x="41" y="1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5"/>
                    <a:pt x="39" y="30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3" y="37"/>
                    <a:pt x="28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lose/>
                  <a:moveTo>
                    <a:pt x="4" y="16"/>
                  </a:moveTo>
                  <a:cubicBezTo>
                    <a:pt x="4" y="24"/>
                    <a:pt x="10" y="35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2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32" y="36"/>
                    <a:pt x="36" y="28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16"/>
                    <a:pt x="35" y="12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6"/>
                    <a:pt x="28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3" y="4"/>
                    <a:pt x="22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8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7" y="6"/>
                    <a:pt x="5" y="10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2" name="Freeform 96"/>
            <p:cNvSpPr/>
            <p:nvPr/>
          </p:nvSpPr>
          <p:spPr bwMode="auto">
            <a:xfrm>
              <a:off x="6288089" y="2292351"/>
              <a:ext cx="84138" cy="42863"/>
            </a:xfrm>
            <a:custGeom>
              <a:gdLst>
                <a:gd name="T0" fmla="*/ 12 w 18"/>
                <a:gd name="T1" fmla="*/ 9 h 9"/>
                <a:gd name="T2" fmla="*/ 1 w 18"/>
                <a:gd name="T3" fmla="*/ 3 h 9"/>
                <a:gd name="T4" fmla="*/ 1 w 18"/>
                <a:gd name="T5" fmla="*/ 3 h 9"/>
                <a:gd name="T6" fmla="*/ 1 w 18"/>
                <a:gd name="T7" fmla="*/ 0 h 9"/>
                <a:gd name="T8" fmla="*/ 1 w 18"/>
                <a:gd name="T9" fmla="*/ 0 h 9"/>
                <a:gd name="T10" fmla="*/ 4 w 18"/>
                <a:gd name="T11" fmla="*/ 0 h 9"/>
                <a:gd name="T12" fmla="*/ 4 w 18"/>
                <a:gd name="T13" fmla="*/ 0 h 9"/>
                <a:gd name="T14" fmla="*/ 12 w 18"/>
                <a:gd name="T15" fmla="*/ 5 h 9"/>
                <a:gd name="T16" fmla="*/ 12 w 18"/>
                <a:gd name="T17" fmla="*/ 5 h 9"/>
                <a:gd name="T18" fmla="*/ 14 w 18"/>
                <a:gd name="T19" fmla="*/ 4 h 9"/>
                <a:gd name="T20" fmla="*/ 14 w 18"/>
                <a:gd name="T21" fmla="*/ 4 h 9"/>
                <a:gd name="T22" fmla="*/ 17 w 18"/>
                <a:gd name="T23" fmla="*/ 5 h 9"/>
                <a:gd name="T24" fmla="*/ 17 w 18"/>
                <a:gd name="T25" fmla="*/ 5 h 9"/>
                <a:gd name="T26" fmla="*/ 17 w 18"/>
                <a:gd name="T27" fmla="*/ 8 h 9"/>
                <a:gd name="T28" fmla="*/ 17 w 18"/>
                <a:gd name="T29" fmla="*/ 8 h 9"/>
                <a:gd name="T30" fmla="*/ 12 w 18"/>
                <a:gd name="T31" fmla="*/ 9 h 9"/>
                <a:gd name="T32" fmla="*/ 12 w 18"/>
                <a:gd name="T33" fmla="*/ 9 h 9"/>
                <a:gd name="T34" fmla="*/ 12 w 18"/>
                <a:gd name="T35" fmla="*/ 9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9">
                  <a:moveTo>
                    <a:pt x="12" y="9"/>
                  </a:moveTo>
                  <a:cubicBezTo>
                    <a:pt x="8" y="9"/>
                    <a:pt x="4" y="7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3"/>
                    <a:pt x="10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4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7" y="4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6"/>
                    <a:pt x="18" y="7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9"/>
                    <a:pt x="14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3" name="Freeform 97"/>
            <p:cNvSpPr/>
            <p:nvPr/>
          </p:nvSpPr>
          <p:spPr bwMode="auto">
            <a:xfrm>
              <a:off x="6302376" y="2251076"/>
              <a:ext cx="22225" cy="31750"/>
            </a:xfrm>
            <a:custGeom>
              <a:gdLst>
                <a:gd name="T0" fmla="*/ 1 w 5"/>
                <a:gd name="T1" fmla="*/ 5 h 7"/>
                <a:gd name="T2" fmla="*/ 0 w 5"/>
                <a:gd name="T3" fmla="*/ 2 h 7"/>
                <a:gd name="T4" fmla="*/ 0 w 5"/>
                <a:gd name="T5" fmla="*/ 2 h 7"/>
                <a:gd name="T6" fmla="*/ 2 w 5"/>
                <a:gd name="T7" fmla="*/ 0 h 7"/>
                <a:gd name="T8" fmla="*/ 2 w 5"/>
                <a:gd name="T9" fmla="*/ 0 h 7"/>
                <a:gd name="T10" fmla="*/ 4 w 5"/>
                <a:gd name="T11" fmla="*/ 1 h 7"/>
                <a:gd name="T12" fmla="*/ 4 w 5"/>
                <a:gd name="T13" fmla="*/ 1 h 7"/>
                <a:gd name="T14" fmla="*/ 5 w 5"/>
                <a:gd name="T15" fmla="*/ 5 h 7"/>
                <a:gd name="T16" fmla="*/ 5 w 5"/>
                <a:gd name="T17" fmla="*/ 5 h 7"/>
                <a:gd name="T18" fmla="*/ 5 w 5"/>
                <a:gd name="T19" fmla="*/ 5 h 7"/>
                <a:gd name="T20" fmla="*/ 3 w 5"/>
                <a:gd name="T21" fmla="*/ 7 h 7"/>
                <a:gd name="T22" fmla="*/ 3 w 5"/>
                <a:gd name="T23" fmla="*/ 7 h 7"/>
                <a:gd name="T24" fmla="*/ 3 w 5"/>
                <a:gd name="T25" fmla="*/ 7 h 7"/>
                <a:gd name="T26" fmla="*/ 3 w 5"/>
                <a:gd name="T27" fmla="*/ 7 h 7"/>
                <a:gd name="T28" fmla="*/ 1 w 5"/>
                <a:gd name="T29" fmla="*/ 5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1" y="5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1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4" name="Freeform 98"/>
            <p:cNvSpPr/>
            <p:nvPr/>
          </p:nvSpPr>
          <p:spPr bwMode="auto">
            <a:xfrm>
              <a:off x="6353176" y="2251076"/>
              <a:ext cx="28575" cy="19050"/>
            </a:xfrm>
            <a:custGeom>
              <a:gdLst>
                <a:gd name="T0" fmla="*/ 0 w 6"/>
                <a:gd name="T1" fmla="*/ 3 h 4"/>
                <a:gd name="T2" fmla="*/ 2 w 6"/>
                <a:gd name="T3" fmla="*/ 0 h 4"/>
                <a:gd name="T4" fmla="*/ 2 w 6"/>
                <a:gd name="T5" fmla="*/ 0 h 4"/>
                <a:gd name="T6" fmla="*/ 4 w 6"/>
                <a:gd name="T7" fmla="*/ 0 h 4"/>
                <a:gd name="T8" fmla="*/ 4 w 6"/>
                <a:gd name="T9" fmla="*/ 0 h 4"/>
                <a:gd name="T10" fmla="*/ 6 w 6"/>
                <a:gd name="T11" fmla="*/ 2 h 4"/>
                <a:gd name="T12" fmla="*/ 6 w 6"/>
                <a:gd name="T13" fmla="*/ 2 h 4"/>
                <a:gd name="T14" fmla="*/ 4 w 6"/>
                <a:gd name="T15" fmla="*/ 4 h 4"/>
                <a:gd name="T16" fmla="*/ 4 w 6"/>
                <a:gd name="T17" fmla="*/ 4 h 4"/>
                <a:gd name="T18" fmla="*/ 2 w 6"/>
                <a:gd name="T19" fmla="*/ 4 h 4"/>
                <a:gd name="T20" fmla="*/ 2 w 6"/>
                <a:gd name="T21" fmla="*/ 4 h 4"/>
                <a:gd name="T22" fmla="*/ 2 w 6"/>
                <a:gd name="T23" fmla="*/ 4 h 4"/>
                <a:gd name="T24" fmla="*/ 2 w 6"/>
                <a:gd name="T25" fmla="*/ 4 h 4"/>
                <a:gd name="T26" fmla="*/ 2 w 6"/>
                <a:gd name="T27" fmla="*/ 4 h 4"/>
                <a:gd name="T28" fmla="*/ 0 w 6"/>
                <a:gd name="T29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5" name="Freeform 99"/>
            <p:cNvSpPr/>
            <p:nvPr/>
          </p:nvSpPr>
          <p:spPr bwMode="auto">
            <a:xfrm>
              <a:off x="6207126" y="2133601"/>
              <a:ext cx="150813" cy="107950"/>
            </a:xfrm>
            <a:custGeom>
              <a:gdLst>
                <a:gd name="T0" fmla="*/ 0 w 32"/>
                <a:gd name="T1" fmla="*/ 13 h 23"/>
                <a:gd name="T2" fmla="*/ 1 w 32"/>
                <a:gd name="T3" fmla="*/ 11 h 23"/>
                <a:gd name="T4" fmla="*/ 3 w 32"/>
                <a:gd name="T5" fmla="*/ 11 h 23"/>
                <a:gd name="T6" fmla="*/ 7 w 32"/>
                <a:gd name="T7" fmla="*/ 13 h 23"/>
                <a:gd name="T8" fmla="*/ 7 w 32"/>
                <a:gd name="T9" fmla="*/ 11 h 23"/>
                <a:gd name="T10" fmla="*/ 7 w 32"/>
                <a:gd name="T11" fmla="*/ 9 h 23"/>
                <a:gd name="T12" fmla="*/ 10 w 32"/>
                <a:gd name="T13" fmla="*/ 8 h 23"/>
                <a:gd name="T14" fmla="*/ 16 w 32"/>
                <a:gd name="T15" fmla="*/ 11 h 23"/>
                <a:gd name="T16" fmla="*/ 15 w 32"/>
                <a:gd name="T17" fmla="*/ 3 h 23"/>
                <a:gd name="T18" fmla="*/ 16 w 32"/>
                <a:gd name="T19" fmla="*/ 1 h 23"/>
                <a:gd name="T20" fmla="*/ 18 w 32"/>
                <a:gd name="T21" fmla="*/ 0 h 23"/>
                <a:gd name="T22" fmla="*/ 26 w 32"/>
                <a:gd name="T23" fmla="*/ 8 h 23"/>
                <a:gd name="T24" fmla="*/ 28 w 32"/>
                <a:gd name="T25" fmla="*/ 7 h 23"/>
                <a:gd name="T26" fmla="*/ 29 w 32"/>
                <a:gd name="T27" fmla="*/ 8 h 23"/>
                <a:gd name="T28" fmla="*/ 30 w 32"/>
                <a:gd name="T29" fmla="*/ 9 h 23"/>
                <a:gd name="T30" fmla="*/ 30 w 32"/>
                <a:gd name="T31" fmla="*/ 9 h 23"/>
                <a:gd name="T32" fmla="*/ 30 w 32"/>
                <a:gd name="T33" fmla="*/ 9 h 23"/>
                <a:gd name="T34" fmla="*/ 30 w 32"/>
                <a:gd name="T35" fmla="*/ 9 h 23"/>
                <a:gd name="T36" fmla="*/ 30 w 32"/>
                <a:gd name="T37" fmla="*/ 10 h 23"/>
                <a:gd name="T38" fmla="*/ 30 w 32"/>
                <a:gd name="T39" fmla="*/ 12 h 23"/>
                <a:gd name="T40" fmla="*/ 31 w 32"/>
                <a:gd name="T41" fmla="*/ 16 h 23"/>
                <a:gd name="T42" fmla="*/ 31 w 32"/>
                <a:gd name="T43" fmla="*/ 18 h 23"/>
                <a:gd name="T44" fmla="*/ 28 w 32"/>
                <a:gd name="T45" fmla="*/ 18 h 23"/>
                <a:gd name="T46" fmla="*/ 19 w 32"/>
                <a:gd name="T47" fmla="*/ 6 h 23"/>
                <a:gd name="T48" fmla="*/ 21 w 32"/>
                <a:gd name="T49" fmla="*/ 13 h 23"/>
                <a:gd name="T50" fmla="*/ 21 w 32"/>
                <a:gd name="T51" fmla="*/ 16 h 23"/>
                <a:gd name="T52" fmla="*/ 18 w 32"/>
                <a:gd name="T53" fmla="*/ 16 h 23"/>
                <a:gd name="T54" fmla="*/ 12 w 32"/>
                <a:gd name="T55" fmla="*/ 13 h 23"/>
                <a:gd name="T56" fmla="*/ 13 w 32"/>
                <a:gd name="T57" fmla="*/ 17 h 23"/>
                <a:gd name="T58" fmla="*/ 12 w 32"/>
                <a:gd name="T59" fmla="*/ 20 h 23"/>
                <a:gd name="T60" fmla="*/ 10 w 32"/>
                <a:gd name="T61" fmla="*/ 20 h 23"/>
                <a:gd name="T62" fmla="*/ 5 w 32"/>
                <a:gd name="T63" fmla="*/ 16 h 23"/>
                <a:gd name="T64" fmla="*/ 6 w 32"/>
                <a:gd name="T65" fmla="*/ 20 h 23"/>
                <a:gd name="T66" fmla="*/ 5 w 32"/>
                <a:gd name="T67" fmla="*/ 23 h 23"/>
                <a:gd name="T68" fmla="*/ 4 w 32"/>
                <a:gd name="T69" fmla="*/ 23 h 23"/>
                <a:gd name="T70" fmla="*/ 2 w 32"/>
                <a:gd name="T71" fmla="*/ 22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" h="23">
                  <a:moveTo>
                    <a:pt x="2" y="22"/>
                  </a:moveTo>
                  <a:cubicBezTo>
                    <a:pt x="1" y="19"/>
                    <a:pt x="0" y="15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6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9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9"/>
                    <a:pt x="13" y="10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8"/>
                    <a:pt x="15" y="5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2"/>
                    <a:pt x="15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2"/>
                    <a:pt x="24" y="5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8"/>
                    <a:pt x="27" y="8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1"/>
                    <a:pt x="30" y="11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3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0" y="19"/>
                    <a:pt x="29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5" y="14"/>
                    <a:pt x="23" y="9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9"/>
                    <a:pt x="20" y="11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5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0" y="16"/>
                    <a:pt x="19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5"/>
                    <a:pt x="14" y="14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5"/>
                    <a:pt x="12" y="16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8"/>
                    <a:pt x="13" y="19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8" y="18"/>
                    <a:pt x="6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8"/>
                    <a:pt x="5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1"/>
                    <a:pt x="6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3"/>
                    <a:pt x="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6" name="Freeform 100"/>
            <p:cNvSpPr>
              <a:spLocks noEditPoints="1"/>
            </p:cNvSpPr>
            <p:nvPr/>
          </p:nvSpPr>
          <p:spPr bwMode="auto">
            <a:xfrm>
              <a:off x="5953126" y="2114551"/>
              <a:ext cx="198438" cy="201613"/>
            </a:xfrm>
            <a:custGeom>
              <a:gdLst>
                <a:gd name="T0" fmla="*/ 22 w 42"/>
                <a:gd name="T1" fmla="*/ 43 h 43"/>
                <a:gd name="T2" fmla="*/ 0 w 42"/>
                <a:gd name="T3" fmla="*/ 20 h 43"/>
                <a:gd name="T4" fmla="*/ 0 w 42"/>
                <a:gd name="T5" fmla="*/ 20 h 43"/>
                <a:gd name="T6" fmla="*/ 13 w 42"/>
                <a:gd name="T7" fmla="*/ 0 h 43"/>
                <a:gd name="T8" fmla="*/ 13 w 42"/>
                <a:gd name="T9" fmla="*/ 0 h 43"/>
                <a:gd name="T10" fmla="*/ 19 w 42"/>
                <a:gd name="T11" fmla="*/ 1 h 43"/>
                <a:gd name="T12" fmla="*/ 19 w 42"/>
                <a:gd name="T13" fmla="*/ 1 h 43"/>
                <a:gd name="T14" fmla="*/ 42 w 42"/>
                <a:gd name="T15" fmla="*/ 28 h 43"/>
                <a:gd name="T16" fmla="*/ 42 w 42"/>
                <a:gd name="T17" fmla="*/ 28 h 43"/>
                <a:gd name="T18" fmla="*/ 37 w 42"/>
                <a:gd name="T19" fmla="*/ 38 h 43"/>
                <a:gd name="T20" fmla="*/ 37 w 42"/>
                <a:gd name="T21" fmla="*/ 38 h 43"/>
                <a:gd name="T22" fmla="*/ 24 w 42"/>
                <a:gd name="T23" fmla="*/ 43 h 43"/>
                <a:gd name="T24" fmla="*/ 24 w 42"/>
                <a:gd name="T25" fmla="*/ 43 h 43"/>
                <a:gd name="T26" fmla="*/ 22 w 42"/>
                <a:gd name="T27" fmla="*/ 43 h 43"/>
                <a:gd name="T28" fmla="*/ 7 w 42"/>
                <a:gd name="T29" fmla="*/ 8 h 43"/>
                <a:gd name="T30" fmla="*/ 4 w 42"/>
                <a:gd name="T31" fmla="*/ 20 h 43"/>
                <a:gd name="T32" fmla="*/ 4 w 42"/>
                <a:gd name="T33" fmla="*/ 20 h 43"/>
                <a:gd name="T34" fmla="*/ 22 w 42"/>
                <a:gd name="T35" fmla="*/ 39 h 43"/>
                <a:gd name="T36" fmla="*/ 22 w 42"/>
                <a:gd name="T37" fmla="*/ 39 h 43"/>
                <a:gd name="T38" fmla="*/ 24 w 42"/>
                <a:gd name="T39" fmla="*/ 39 h 43"/>
                <a:gd name="T40" fmla="*/ 24 w 42"/>
                <a:gd name="T41" fmla="*/ 39 h 43"/>
                <a:gd name="T42" fmla="*/ 38 w 42"/>
                <a:gd name="T43" fmla="*/ 28 h 43"/>
                <a:gd name="T44" fmla="*/ 38 w 42"/>
                <a:gd name="T45" fmla="*/ 28 h 43"/>
                <a:gd name="T46" fmla="*/ 30 w 42"/>
                <a:gd name="T47" fmla="*/ 12 h 43"/>
                <a:gd name="T48" fmla="*/ 30 w 42"/>
                <a:gd name="T49" fmla="*/ 12 h 43"/>
                <a:gd name="T50" fmla="*/ 19 w 42"/>
                <a:gd name="T51" fmla="*/ 6 h 43"/>
                <a:gd name="T52" fmla="*/ 19 w 42"/>
                <a:gd name="T53" fmla="*/ 6 h 43"/>
                <a:gd name="T54" fmla="*/ 17 w 42"/>
                <a:gd name="T55" fmla="*/ 5 h 43"/>
                <a:gd name="T56" fmla="*/ 17 w 42"/>
                <a:gd name="T57" fmla="*/ 5 h 43"/>
                <a:gd name="T58" fmla="*/ 17 w 42"/>
                <a:gd name="T59" fmla="*/ 5 h 43"/>
                <a:gd name="T60" fmla="*/ 17 w 42"/>
                <a:gd name="T61" fmla="*/ 5 h 43"/>
                <a:gd name="T62" fmla="*/ 12 w 42"/>
                <a:gd name="T63" fmla="*/ 5 h 43"/>
                <a:gd name="T64" fmla="*/ 12 w 42"/>
                <a:gd name="T65" fmla="*/ 5 h 43"/>
                <a:gd name="T66" fmla="*/ 11 w 42"/>
                <a:gd name="T67" fmla="*/ 5 h 43"/>
                <a:gd name="T68" fmla="*/ 11 w 42"/>
                <a:gd name="T69" fmla="*/ 5 h 43"/>
                <a:gd name="T70" fmla="*/ 11 w 42"/>
                <a:gd name="T71" fmla="*/ 4 h 43"/>
                <a:gd name="T72" fmla="*/ 11 w 42"/>
                <a:gd name="T73" fmla="*/ 4 h 43"/>
                <a:gd name="T74" fmla="*/ 7 w 42"/>
                <a:gd name="T75" fmla="*/ 8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43">
                  <a:moveTo>
                    <a:pt x="22" y="43"/>
                  </a:moveTo>
                  <a:cubicBezTo>
                    <a:pt x="6" y="42"/>
                    <a:pt x="0" y="3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0"/>
                    <a:pt x="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32" y="5"/>
                    <a:pt x="41" y="17"/>
                    <a:pt x="42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32"/>
                    <a:pt x="40" y="36"/>
                    <a:pt x="3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4" y="41"/>
                    <a:pt x="30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2" y="43"/>
                  </a:cubicBezTo>
                  <a:close/>
                  <a:moveTo>
                    <a:pt x="7" y="8"/>
                  </a:moveTo>
                  <a:cubicBezTo>
                    <a:pt x="5" y="11"/>
                    <a:pt x="4" y="16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9"/>
                    <a:pt x="9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4" y="39"/>
                    <a:pt x="37" y="34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3"/>
                    <a:pt x="35" y="17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7" y="9"/>
                    <a:pt x="24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5" y="5"/>
                    <a:pt x="14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9" y="5"/>
                    <a:pt x="8" y="7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7" name="Freeform 101"/>
            <p:cNvSpPr/>
            <p:nvPr/>
          </p:nvSpPr>
          <p:spPr bwMode="auto">
            <a:xfrm>
              <a:off x="5995989" y="2227263"/>
              <a:ext cx="98425" cy="46038"/>
            </a:xfrm>
            <a:custGeom>
              <a:gdLst>
                <a:gd name="T0" fmla="*/ 13 w 21"/>
                <a:gd name="T1" fmla="*/ 10 h 10"/>
                <a:gd name="T2" fmla="*/ 1 w 21"/>
                <a:gd name="T3" fmla="*/ 3 h 10"/>
                <a:gd name="T4" fmla="*/ 1 w 21"/>
                <a:gd name="T5" fmla="*/ 3 h 10"/>
                <a:gd name="T6" fmla="*/ 1 w 21"/>
                <a:gd name="T7" fmla="*/ 0 h 10"/>
                <a:gd name="T8" fmla="*/ 1 w 21"/>
                <a:gd name="T9" fmla="*/ 0 h 10"/>
                <a:gd name="T10" fmla="*/ 4 w 21"/>
                <a:gd name="T11" fmla="*/ 0 h 10"/>
                <a:gd name="T12" fmla="*/ 4 w 21"/>
                <a:gd name="T13" fmla="*/ 0 h 10"/>
                <a:gd name="T14" fmla="*/ 13 w 21"/>
                <a:gd name="T15" fmla="*/ 6 h 10"/>
                <a:gd name="T16" fmla="*/ 13 w 21"/>
                <a:gd name="T17" fmla="*/ 6 h 10"/>
                <a:gd name="T18" fmla="*/ 17 w 21"/>
                <a:gd name="T19" fmla="*/ 3 h 10"/>
                <a:gd name="T20" fmla="*/ 17 w 21"/>
                <a:gd name="T21" fmla="*/ 3 h 10"/>
                <a:gd name="T22" fmla="*/ 20 w 21"/>
                <a:gd name="T23" fmla="*/ 2 h 10"/>
                <a:gd name="T24" fmla="*/ 20 w 21"/>
                <a:gd name="T25" fmla="*/ 2 h 10"/>
                <a:gd name="T26" fmla="*/ 21 w 21"/>
                <a:gd name="T27" fmla="*/ 5 h 10"/>
                <a:gd name="T28" fmla="*/ 21 w 21"/>
                <a:gd name="T29" fmla="*/ 5 h 10"/>
                <a:gd name="T30" fmla="*/ 13 w 21"/>
                <a:gd name="T31" fmla="*/ 10 h 10"/>
                <a:gd name="T32" fmla="*/ 13 w 21"/>
                <a:gd name="T33" fmla="*/ 10 h 10"/>
                <a:gd name="T34" fmla="*/ 13 w 21"/>
                <a:gd name="T35" fmla="*/ 10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10">
                  <a:moveTo>
                    <a:pt x="13" y="10"/>
                  </a:moveTo>
                  <a:cubicBezTo>
                    <a:pt x="8" y="10"/>
                    <a:pt x="4" y="6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3"/>
                    <a:pt x="11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6" y="5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1" y="3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8"/>
                    <a:pt x="16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8" name="Freeform 102"/>
            <p:cNvSpPr/>
            <p:nvPr/>
          </p:nvSpPr>
          <p:spPr bwMode="auto">
            <a:xfrm>
              <a:off x="6000751" y="2184401"/>
              <a:ext cx="28575" cy="23813"/>
            </a:xfrm>
            <a:custGeom>
              <a:gdLst>
                <a:gd name="T0" fmla="*/ 3 w 6"/>
                <a:gd name="T1" fmla="*/ 4 h 5"/>
                <a:gd name="T2" fmla="*/ 1 w 6"/>
                <a:gd name="T3" fmla="*/ 2 h 5"/>
                <a:gd name="T4" fmla="*/ 1 w 6"/>
                <a:gd name="T5" fmla="*/ 2 h 5"/>
                <a:gd name="T6" fmla="*/ 2 w 6"/>
                <a:gd name="T7" fmla="*/ 0 h 5"/>
                <a:gd name="T8" fmla="*/ 2 w 6"/>
                <a:gd name="T9" fmla="*/ 0 h 5"/>
                <a:gd name="T10" fmla="*/ 3 w 6"/>
                <a:gd name="T11" fmla="*/ 0 h 5"/>
                <a:gd name="T12" fmla="*/ 3 w 6"/>
                <a:gd name="T13" fmla="*/ 0 h 5"/>
                <a:gd name="T14" fmla="*/ 6 w 6"/>
                <a:gd name="T15" fmla="*/ 1 h 5"/>
                <a:gd name="T16" fmla="*/ 6 w 6"/>
                <a:gd name="T17" fmla="*/ 1 h 5"/>
                <a:gd name="T18" fmla="*/ 6 w 6"/>
                <a:gd name="T19" fmla="*/ 3 h 5"/>
                <a:gd name="T20" fmla="*/ 6 w 6"/>
                <a:gd name="T21" fmla="*/ 3 h 5"/>
                <a:gd name="T22" fmla="*/ 6 w 6"/>
                <a:gd name="T23" fmla="*/ 3 h 5"/>
                <a:gd name="T24" fmla="*/ 6 w 6"/>
                <a:gd name="T25" fmla="*/ 3 h 5"/>
                <a:gd name="T26" fmla="*/ 4 w 6"/>
                <a:gd name="T27" fmla="*/ 5 h 5"/>
                <a:gd name="T28" fmla="*/ 4 w 6"/>
                <a:gd name="T29" fmla="*/ 5 h 5"/>
                <a:gd name="T30" fmla="*/ 3 w 6"/>
                <a:gd name="T31" fmla="*/ 4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2" y="4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5"/>
                    <a:pt x="6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39" name="Freeform 103"/>
            <p:cNvSpPr/>
            <p:nvPr/>
          </p:nvSpPr>
          <p:spPr bwMode="auto">
            <a:xfrm>
              <a:off x="6053139" y="2184401"/>
              <a:ext cx="26988" cy="23813"/>
            </a:xfrm>
            <a:custGeom>
              <a:gdLst>
                <a:gd name="T0" fmla="*/ 0 w 6"/>
                <a:gd name="T1" fmla="*/ 3 h 5"/>
                <a:gd name="T2" fmla="*/ 2 w 6"/>
                <a:gd name="T3" fmla="*/ 1 h 5"/>
                <a:gd name="T4" fmla="*/ 2 w 6"/>
                <a:gd name="T5" fmla="*/ 1 h 5"/>
                <a:gd name="T6" fmla="*/ 4 w 6"/>
                <a:gd name="T7" fmla="*/ 0 h 5"/>
                <a:gd name="T8" fmla="*/ 4 w 6"/>
                <a:gd name="T9" fmla="*/ 0 h 5"/>
                <a:gd name="T10" fmla="*/ 4 w 6"/>
                <a:gd name="T11" fmla="*/ 0 h 5"/>
                <a:gd name="T12" fmla="*/ 6 w 6"/>
                <a:gd name="T13" fmla="*/ 2 h 5"/>
                <a:gd name="T14" fmla="*/ 6 w 6"/>
                <a:gd name="T15" fmla="*/ 2 h 5"/>
                <a:gd name="T16" fmla="*/ 4 w 6"/>
                <a:gd name="T17" fmla="*/ 4 h 5"/>
                <a:gd name="T18" fmla="*/ 4 w 6"/>
                <a:gd name="T19" fmla="*/ 4 h 5"/>
                <a:gd name="T20" fmla="*/ 3 w 6"/>
                <a:gd name="T21" fmla="*/ 5 h 5"/>
                <a:gd name="T22" fmla="*/ 3 w 6"/>
                <a:gd name="T23" fmla="*/ 5 h 5"/>
                <a:gd name="T24" fmla="*/ 2 w 6"/>
                <a:gd name="T25" fmla="*/ 5 h 5"/>
                <a:gd name="T26" fmla="*/ 2 w 6"/>
                <a:gd name="T27" fmla="*/ 5 h 5"/>
                <a:gd name="T28" fmla="*/ 0 w 6"/>
                <a:gd name="T29" fmla="*/ 3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cubicBezTo>
                    <a:pt x="0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40" name="Freeform 104"/>
            <p:cNvSpPr/>
            <p:nvPr/>
          </p:nvSpPr>
          <p:spPr bwMode="auto">
            <a:xfrm>
              <a:off x="5995989" y="2024063"/>
              <a:ext cx="117475" cy="119063"/>
            </a:xfrm>
            <a:custGeom>
              <a:gdLst>
                <a:gd name="T0" fmla="*/ 5 w 25"/>
                <a:gd name="T1" fmla="*/ 25 h 25"/>
                <a:gd name="T2" fmla="*/ 0 w 25"/>
                <a:gd name="T3" fmla="*/ 17 h 25"/>
                <a:gd name="T4" fmla="*/ 0 w 25"/>
                <a:gd name="T5" fmla="*/ 17 h 25"/>
                <a:gd name="T6" fmla="*/ 5 w 25"/>
                <a:gd name="T7" fmla="*/ 9 h 25"/>
                <a:gd name="T8" fmla="*/ 5 w 25"/>
                <a:gd name="T9" fmla="*/ 9 h 25"/>
                <a:gd name="T10" fmla="*/ 8 w 25"/>
                <a:gd name="T11" fmla="*/ 9 h 25"/>
                <a:gd name="T12" fmla="*/ 8 w 25"/>
                <a:gd name="T13" fmla="*/ 9 h 25"/>
                <a:gd name="T14" fmla="*/ 10 w 25"/>
                <a:gd name="T15" fmla="*/ 11 h 25"/>
                <a:gd name="T16" fmla="*/ 10 w 25"/>
                <a:gd name="T17" fmla="*/ 11 h 25"/>
                <a:gd name="T18" fmla="*/ 18 w 25"/>
                <a:gd name="T19" fmla="*/ 1 h 25"/>
                <a:gd name="T20" fmla="*/ 18 w 25"/>
                <a:gd name="T21" fmla="*/ 1 h 25"/>
                <a:gd name="T22" fmla="*/ 20 w 25"/>
                <a:gd name="T23" fmla="*/ 1 h 25"/>
                <a:gd name="T24" fmla="*/ 20 w 25"/>
                <a:gd name="T25" fmla="*/ 1 h 25"/>
                <a:gd name="T26" fmla="*/ 25 w 25"/>
                <a:gd name="T27" fmla="*/ 11 h 25"/>
                <a:gd name="T28" fmla="*/ 25 w 25"/>
                <a:gd name="T29" fmla="*/ 11 h 25"/>
                <a:gd name="T30" fmla="*/ 23 w 25"/>
                <a:gd name="T31" fmla="*/ 13 h 25"/>
                <a:gd name="T32" fmla="*/ 23 w 25"/>
                <a:gd name="T33" fmla="*/ 13 h 25"/>
                <a:gd name="T34" fmla="*/ 21 w 25"/>
                <a:gd name="T35" fmla="*/ 11 h 25"/>
                <a:gd name="T36" fmla="*/ 21 w 25"/>
                <a:gd name="T37" fmla="*/ 11 h 25"/>
                <a:gd name="T38" fmla="*/ 18 w 25"/>
                <a:gd name="T39" fmla="*/ 5 h 25"/>
                <a:gd name="T40" fmla="*/ 18 w 25"/>
                <a:gd name="T41" fmla="*/ 5 h 25"/>
                <a:gd name="T42" fmla="*/ 14 w 25"/>
                <a:gd name="T43" fmla="*/ 12 h 25"/>
                <a:gd name="T44" fmla="*/ 14 w 25"/>
                <a:gd name="T45" fmla="*/ 12 h 25"/>
                <a:gd name="T46" fmla="*/ 14 w 25"/>
                <a:gd name="T47" fmla="*/ 15 h 25"/>
                <a:gd name="T48" fmla="*/ 14 w 25"/>
                <a:gd name="T49" fmla="*/ 15 h 25"/>
                <a:gd name="T50" fmla="*/ 13 w 25"/>
                <a:gd name="T51" fmla="*/ 17 h 25"/>
                <a:gd name="T52" fmla="*/ 13 w 25"/>
                <a:gd name="T53" fmla="*/ 17 h 25"/>
                <a:gd name="T54" fmla="*/ 10 w 25"/>
                <a:gd name="T55" fmla="*/ 16 h 25"/>
                <a:gd name="T56" fmla="*/ 10 w 25"/>
                <a:gd name="T57" fmla="*/ 16 h 25"/>
                <a:gd name="T58" fmla="*/ 6 w 25"/>
                <a:gd name="T59" fmla="*/ 13 h 25"/>
                <a:gd name="T60" fmla="*/ 6 w 25"/>
                <a:gd name="T61" fmla="*/ 13 h 25"/>
                <a:gd name="T62" fmla="*/ 4 w 25"/>
                <a:gd name="T63" fmla="*/ 17 h 25"/>
                <a:gd name="T64" fmla="*/ 4 w 25"/>
                <a:gd name="T65" fmla="*/ 17 h 25"/>
                <a:gd name="T66" fmla="*/ 7 w 25"/>
                <a:gd name="T67" fmla="*/ 21 h 25"/>
                <a:gd name="T68" fmla="*/ 7 w 25"/>
                <a:gd name="T69" fmla="*/ 21 h 25"/>
                <a:gd name="T70" fmla="*/ 8 w 25"/>
                <a:gd name="T71" fmla="*/ 24 h 25"/>
                <a:gd name="T72" fmla="*/ 8 w 25"/>
                <a:gd name="T73" fmla="*/ 24 h 25"/>
                <a:gd name="T74" fmla="*/ 6 w 25"/>
                <a:gd name="T75" fmla="*/ 25 h 25"/>
                <a:gd name="T76" fmla="*/ 6 w 25"/>
                <a:gd name="T77" fmla="*/ 25 h 25"/>
                <a:gd name="T78" fmla="*/ 5 w 25"/>
                <a:gd name="T79" fmla="*/ 25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" h="25">
                  <a:moveTo>
                    <a:pt x="5" y="25"/>
                  </a:moveTo>
                  <a:cubicBezTo>
                    <a:pt x="2" y="23"/>
                    <a:pt x="0" y="20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4"/>
                    <a:pt x="2" y="11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9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6"/>
                    <a:pt x="13" y="2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19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3" y="4"/>
                    <a:pt x="24" y="7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1" y="12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8"/>
                    <a:pt x="20" y="6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6"/>
                    <a:pt x="14" y="9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3"/>
                    <a:pt x="14" y="14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6"/>
                    <a:pt x="14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1" y="17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8" y="15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9"/>
                    <a:pt x="5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5" y="25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41" name="Freeform 105"/>
            <p:cNvSpPr/>
            <p:nvPr/>
          </p:nvSpPr>
          <p:spPr bwMode="auto">
            <a:xfrm>
              <a:off x="6057901" y="2062163"/>
              <a:ext cx="107950" cy="93663"/>
            </a:xfrm>
            <a:custGeom>
              <a:gdLst>
                <a:gd name="T0" fmla="*/ 2 w 23"/>
                <a:gd name="T1" fmla="*/ 20 h 20"/>
                <a:gd name="T2" fmla="*/ 0 w 23"/>
                <a:gd name="T3" fmla="*/ 18 h 20"/>
                <a:gd name="T4" fmla="*/ 0 w 23"/>
                <a:gd name="T5" fmla="*/ 18 h 20"/>
                <a:gd name="T6" fmla="*/ 13 w 23"/>
                <a:gd name="T7" fmla="*/ 6 h 20"/>
                <a:gd name="T8" fmla="*/ 13 w 23"/>
                <a:gd name="T9" fmla="*/ 6 h 20"/>
                <a:gd name="T10" fmla="*/ 14 w 23"/>
                <a:gd name="T11" fmla="*/ 6 h 20"/>
                <a:gd name="T12" fmla="*/ 14 w 23"/>
                <a:gd name="T13" fmla="*/ 6 h 20"/>
                <a:gd name="T14" fmla="*/ 15 w 23"/>
                <a:gd name="T15" fmla="*/ 2 h 20"/>
                <a:gd name="T16" fmla="*/ 15 w 23"/>
                <a:gd name="T17" fmla="*/ 2 h 20"/>
                <a:gd name="T18" fmla="*/ 16 w 23"/>
                <a:gd name="T19" fmla="*/ 0 h 20"/>
                <a:gd name="T20" fmla="*/ 16 w 23"/>
                <a:gd name="T21" fmla="*/ 0 h 20"/>
                <a:gd name="T22" fmla="*/ 18 w 23"/>
                <a:gd name="T23" fmla="*/ 0 h 20"/>
                <a:gd name="T24" fmla="*/ 18 w 23"/>
                <a:gd name="T25" fmla="*/ 0 h 20"/>
                <a:gd name="T26" fmla="*/ 23 w 23"/>
                <a:gd name="T27" fmla="*/ 10 h 20"/>
                <a:gd name="T28" fmla="*/ 23 w 23"/>
                <a:gd name="T29" fmla="*/ 10 h 20"/>
                <a:gd name="T30" fmla="*/ 21 w 23"/>
                <a:gd name="T31" fmla="*/ 13 h 20"/>
                <a:gd name="T32" fmla="*/ 21 w 23"/>
                <a:gd name="T33" fmla="*/ 13 h 20"/>
                <a:gd name="T34" fmla="*/ 19 w 23"/>
                <a:gd name="T35" fmla="*/ 11 h 20"/>
                <a:gd name="T36" fmla="*/ 19 w 23"/>
                <a:gd name="T37" fmla="*/ 11 h 20"/>
                <a:gd name="T38" fmla="*/ 18 w 23"/>
                <a:gd name="T39" fmla="*/ 7 h 20"/>
                <a:gd name="T40" fmla="*/ 18 w 23"/>
                <a:gd name="T41" fmla="*/ 7 h 20"/>
                <a:gd name="T42" fmla="*/ 17 w 23"/>
                <a:gd name="T43" fmla="*/ 11 h 20"/>
                <a:gd name="T44" fmla="*/ 17 w 23"/>
                <a:gd name="T45" fmla="*/ 11 h 20"/>
                <a:gd name="T46" fmla="*/ 17 w 23"/>
                <a:gd name="T47" fmla="*/ 11 h 20"/>
                <a:gd name="T48" fmla="*/ 17 w 23"/>
                <a:gd name="T49" fmla="*/ 11 h 20"/>
                <a:gd name="T50" fmla="*/ 16 w 23"/>
                <a:gd name="T51" fmla="*/ 13 h 20"/>
                <a:gd name="T52" fmla="*/ 16 w 23"/>
                <a:gd name="T53" fmla="*/ 13 h 20"/>
                <a:gd name="T54" fmla="*/ 14 w 23"/>
                <a:gd name="T55" fmla="*/ 12 h 20"/>
                <a:gd name="T56" fmla="*/ 14 w 23"/>
                <a:gd name="T57" fmla="*/ 12 h 20"/>
                <a:gd name="T58" fmla="*/ 12 w 23"/>
                <a:gd name="T59" fmla="*/ 10 h 20"/>
                <a:gd name="T60" fmla="*/ 12 w 23"/>
                <a:gd name="T61" fmla="*/ 10 h 20"/>
                <a:gd name="T62" fmla="*/ 4 w 23"/>
                <a:gd name="T63" fmla="*/ 18 h 20"/>
                <a:gd name="T64" fmla="*/ 4 w 23"/>
                <a:gd name="T65" fmla="*/ 18 h 20"/>
                <a:gd name="T66" fmla="*/ 4 w 23"/>
                <a:gd name="T67" fmla="*/ 18 h 20"/>
                <a:gd name="T68" fmla="*/ 2 w 23"/>
                <a:gd name="T69" fmla="*/ 20 h 20"/>
                <a:gd name="T70" fmla="*/ 2 w 23"/>
                <a:gd name="T71" fmla="*/ 20 h 20"/>
                <a:gd name="T72" fmla="*/ 2 w 23"/>
                <a:gd name="T73" fmla="*/ 2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20">
                  <a:moveTo>
                    <a:pt x="2" y="20"/>
                  </a:moveTo>
                  <a:cubicBezTo>
                    <a:pt x="1" y="20"/>
                    <a:pt x="0" y="19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2"/>
                    <a:pt x="6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5" y="3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3"/>
                    <a:pt x="22" y="7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2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3"/>
                    <a:pt x="19" y="12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9" y="8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3"/>
                    <a:pt x="14" y="13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8" y="11"/>
                    <a:pt x="4" y="15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3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42" name="Freeform 106"/>
            <p:cNvSpPr/>
            <p:nvPr/>
          </p:nvSpPr>
          <p:spPr bwMode="auto">
            <a:xfrm>
              <a:off x="6099176" y="2128838"/>
              <a:ext cx="131763" cy="74613"/>
            </a:xfrm>
            <a:custGeom>
              <a:gdLst>
                <a:gd name="T0" fmla="*/ 1 w 28"/>
                <a:gd name="T1" fmla="*/ 14 h 16"/>
                <a:gd name="T2" fmla="*/ 1 w 28"/>
                <a:gd name="T3" fmla="*/ 11 h 16"/>
                <a:gd name="T4" fmla="*/ 1 w 28"/>
                <a:gd name="T5" fmla="*/ 11 h 16"/>
                <a:gd name="T6" fmla="*/ 7 w 28"/>
                <a:gd name="T7" fmla="*/ 4 h 16"/>
                <a:gd name="T8" fmla="*/ 7 w 28"/>
                <a:gd name="T9" fmla="*/ 4 h 16"/>
                <a:gd name="T10" fmla="*/ 9 w 28"/>
                <a:gd name="T11" fmla="*/ 5 h 16"/>
                <a:gd name="T12" fmla="*/ 9 w 28"/>
                <a:gd name="T13" fmla="*/ 5 h 16"/>
                <a:gd name="T14" fmla="*/ 10 w 28"/>
                <a:gd name="T15" fmla="*/ 6 h 16"/>
                <a:gd name="T16" fmla="*/ 10 w 28"/>
                <a:gd name="T17" fmla="*/ 6 h 16"/>
                <a:gd name="T18" fmla="*/ 17 w 28"/>
                <a:gd name="T19" fmla="*/ 0 h 16"/>
                <a:gd name="T20" fmla="*/ 17 w 28"/>
                <a:gd name="T21" fmla="*/ 0 h 16"/>
                <a:gd name="T22" fmla="*/ 28 w 28"/>
                <a:gd name="T23" fmla="*/ 9 h 16"/>
                <a:gd name="T24" fmla="*/ 28 w 28"/>
                <a:gd name="T25" fmla="*/ 9 h 16"/>
                <a:gd name="T26" fmla="*/ 27 w 28"/>
                <a:gd name="T27" fmla="*/ 12 h 16"/>
                <a:gd name="T28" fmla="*/ 27 w 28"/>
                <a:gd name="T29" fmla="*/ 12 h 16"/>
                <a:gd name="T30" fmla="*/ 24 w 28"/>
                <a:gd name="T31" fmla="*/ 10 h 16"/>
                <a:gd name="T32" fmla="*/ 24 w 28"/>
                <a:gd name="T33" fmla="*/ 10 h 16"/>
                <a:gd name="T34" fmla="*/ 17 w 28"/>
                <a:gd name="T35" fmla="*/ 4 h 16"/>
                <a:gd name="T36" fmla="*/ 17 w 28"/>
                <a:gd name="T37" fmla="*/ 4 h 16"/>
                <a:gd name="T38" fmla="*/ 13 w 28"/>
                <a:gd name="T39" fmla="*/ 10 h 16"/>
                <a:gd name="T40" fmla="*/ 13 w 28"/>
                <a:gd name="T41" fmla="*/ 10 h 16"/>
                <a:gd name="T42" fmla="*/ 12 w 28"/>
                <a:gd name="T43" fmla="*/ 11 h 16"/>
                <a:gd name="T44" fmla="*/ 12 w 28"/>
                <a:gd name="T45" fmla="*/ 11 h 16"/>
                <a:gd name="T46" fmla="*/ 10 w 28"/>
                <a:gd name="T47" fmla="*/ 11 h 16"/>
                <a:gd name="T48" fmla="*/ 10 w 28"/>
                <a:gd name="T49" fmla="*/ 11 h 16"/>
                <a:gd name="T50" fmla="*/ 7 w 28"/>
                <a:gd name="T51" fmla="*/ 9 h 16"/>
                <a:gd name="T52" fmla="*/ 7 w 28"/>
                <a:gd name="T53" fmla="*/ 9 h 16"/>
                <a:gd name="T54" fmla="*/ 5 w 28"/>
                <a:gd name="T55" fmla="*/ 11 h 16"/>
                <a:gd name="T56" fmla="*/ 5 w 28"/>
                <a:gd name="T57" fmla="*/ 11 h 16"/>
                <a:gd name="T58" fmla="*/ 5 w 28"/>
                <a:gd name="T59" fmla="*/ 13 h 16"/>
                <a:gd name="T60" fmla="*/ 5 w 28"/>
                <a:gd name="T61" fmla="*/ 13 h 16"/>
                <a:gd name="T62" fmla="*/ 3 w 28"/>
                <a:gd name="T63" fmla="*/ 16 h 16"/>
                <a:gd name="T64" fmla="*/ 3 w 28"/>
                <a:gd name="T65" fmla="*/ 16 h 16"/>
                <a:gd name="T66" fmla="*/ 3 w 28"/>
                <a:gd name="T67" fmla="*/ 16 h 16"/>
                <a:gd name="T68" fmla="*/ 3 w 28"/>
                <a:gd name="T69" fmla="*/ 16 h 16"/>
                <a:gd name="T70" fmla="*/ 1 w 28"/>
                <a:gd name="T71" fmla="*/ 14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" h="16">
                  <a:moveTo>
                    <a:pt x="1" y="14"/>
                  </a:moveTo>
                  <a:cubicBezTo>
                    <a:pt x="1" y="13"/>
                    <a:pt x="1" y="12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8"/>
                    <a:pt x="3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2"/>
                    <a:pt x="14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2" y="0"/>
                    <a:pt x="26" y="4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2" y="6"/>
                    <a:pt x="19" y="3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4" y="5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5" y="9"/>
                    <a:pt x="5" y="9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5"/>
                    <a:pt x="4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1" y="15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文本框 12"/>
          <p:cNvSpPr txBox="1"/>
          <p:nvPr/>
        </p:nvSpPr>
        <p:spPr>
          <a:xfrm>
            <a:off x="5065213" y="2979756"/>
            <a:ext cx="4882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03</a:t>
            </a:r>
            <a:r>
              <a:rPr kumimoji="0" lang="en-US" altLang="zh-CN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 </a:t>
            </a:r>
            <a:r>
              <a: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请在此处添加标题文字</a:t>
            </a: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65213" y="3687642"/>
            <a:ext cx="4739302" cy="74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Add up anything what your need or what your like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总结汇报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/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商务计划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/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月度总结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/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课程汇报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90" t="46228" r="7591" b="13333"/>
          <a:stretch>
            <a:fillRect/>
          </a:stretch>
        </p:blipFill>
        <p:spPr>
          <a:xfrm>
            <a:off x="1902912" y="2459158"/>
            <a:ext cx="3162301" cy="277324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7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sp>
        <p:nvSpPr>
          <p:cNvPr id="21" name="TextBox 35"/>
          <p:cNvSpPr txBox="1"/>
          <p:nvPr/>
        </p:nvSpPr>
        <p:spPr>
          <a:xfrm>
            <a:off x="1434180" y="2603456"/>
            <a:ext cx="188513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34678" y="2215104"/>
            <a:ext cx="1166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23" name="TextBox 35"/>
          <p:cNvSpPr txBox="1"/>
          <p:nvPr/>
        </p:nvSpPr>
        <p:spPr>
          <a:xfrm>
            <a:off x="1434180" y="4548090"/>
            <a:ext cx="188513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934678" y="4159738"/>
            <a:ext cx="1166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26" name="TextBox 35"/>
          <p:cNvSpPr txBox="1"/>
          <p:nvPr/>
        </p:nvSpPr>
        <p:spPr>
          <a:xfrm>
            <a:off x="8718858" y="2603456"/>
            <a:ext cx="188513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219356" y="2215104"/>
            <a:ext cx="1166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28" name="TextBox 35"/>
          <p:cNvSpPr txBox="1"/>
          <p:nvPr/>
        </p:nvSpPr>
        <p:spPr>
          <a:xfrm>
            <a:off x="8718858" y="4548090"/>
            <a:ext cx="188513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219356" y="4159738"/>
            <a:ext cx="1166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95188" y="2023565"/>
            <a:ext cx="5199684" cy="3491473"/>
            <a:chOff x="3295188" y="2023565"/>
            <a:chExt cx="5199684" cy="3491473"/>
          </a:xfrm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3295188" y="2379536"/>
              <a:ext cx="739955" cy="743955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3295188" y="4437410"/>
              <a:ext cx="739955" cy="739955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Oval 12"/>
            <p:cNvSpPr>
              <a:spLocks noChangeArrowheads="1"/>
            </p:cNvSpPr>
            <p:nvPr/>
          </p:nvSpPr>
          <p:spPr bwMode="auto">
            <a:xfrm>
              <a:off x="7754917" y="2379536"/>
              <a:ext cx="739955" cy="743955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Oval 13"/>
            <p:cNvSpPr>
              <a:spLocks noChangeArrowheads="1"/>
            </p:cNvSpPr>
            <p:nvPr/>
          </p:nvSpPr>
          <p:spPr bwMode="auto">
            <a:xfrm>
              <a:off x="7754917" y="4437410"/>
              <a:ext cx="739955" cy="739955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7978903" y="4687396"/>
              <a:ext cx="291982" cy="239985"/>
            </a:xfrm>
            <a:custGeom>
              <a:gdLst>
                <a:gd name="T0" fmla="*/ 0 w 111"/>
                <a:gd name="T1" fmla="*/ 72 h 91"/>
                <a:gd name="T2" fmla="*/ 11 w 111"/>
                <a:gd name="T3" fmla="*/ 67 h 91"/>
                <a:gd name="T4" fmla="*/ 38 w 111"/>
                <a:gd name="T5" fmla="*/ 49 h 91"/>
                <a:gd name="T6" fmla="*/ 44 w 111"/>
                <a:gd name="T7" fmla="*/ 57 h 91"/>
                <a:gd name="T8" fmla="*/ 11 w 111"/>
                <a:gd name="T9" fmla="*/ 77 h 91"/>
                <a:gd name="T10" fmla="*/ 110 w 111"/>
                <a:gd name="T11" fmla="*/ 21 h 91"/>
                <a:gd name="T12" fmla="*/ 102 w 111"/>
                <a:gd name="T13" fmla="*/ 28 h 91"/>
                <a:gd name="T14" fmla="*/ 90 w 111"/>
                <a:gd name="T15" fmla="*/ 36 h 91"/>
                <a:gd name="T16" fmla="*/ 89 w 111"/>
                <a:gd name="T17" fmla="*/ 23 h 91"/>
                <a:gd name="T18" fmla="*/ 78 w 111"/>
                <a:gd name="T19" fmla="*/ 23 h 91"/>
                <a:gd name="T20" fmla="*/ 55 w 111"/>
                <a:gd name="T21" fmla="*/ 40 h 91"/>
                <a:gd name="T22" fmla="*/ 78 w 111"/>
                <a:gd name="T23" fmla="*/ 14 h 91"/>
                <a:gd name="T24" fmla="*/ 89 w 111"/>
                <a:gd name="T25" fmla="*/ 14 h 91"/>
                <a:gd name="T26" fmla="*/ 92 w 111"/>
                <a:gd name="T27" fmla="*/ 0 h 91"/>
                <a:gd name="T28" fmla="*/ 102 w 111"/>
                <a:gd name="T29" fmla="*/ 9 h 91"/>
                <a:gd name="T30" fmla="*/ 110 w 111"/>
                <a:gd name="T31" fmla="*/ 21 h 91"/>
                <a:gd name="T32" fmla="*/ 104 w 111"/>
                <a:gd name="T33" fmla="*/ 19 h 91"/>
                <a:gd name="T34" fmla="*/ 95 w 111"/>
                <a:gd name="T35" fmla="*/ 10 h 91"/>
                <a:gd name="T36" fmla="*/ 104 w 111"/>
                <a:gd name="T37" fmla="*/ 19 h 91"/>
                <a:gd name="T38" fmla="*/ 110 w 111"/>
                <a:gd name="T39" fmla="*/ 74 h 91"/>
                <a:gd name="T40" fmla="*/ 94 w 111"/>
                <a:gd name="T41" fmla="*/ 89 h 91"/>
                <a:gd name="T42" fmla="*/ 89 w 111"/>
                <a:gd name="T43" fmla="*/ 87 h 91"/>
                <a:gd name="T44" fmla="*/ 84 w 111"/>
                <a:gd name="T45" fmla="*/ 77 h 91"/>
                <a:gd name="T46" fmla="*/ 44 w 111"/>
                <a:gd name="T47" fmla="*/ 48 h 91"/>
                <a:gd name="T48" fmla="*/ 11 w 111"/>
                <a:gd name="T49" fmla="*/ 23 h 91"/>
                <a:gd name="T50" fmla="*/ 0 w 111"/>
                <a:gd name="T51" fmla="*/ 19 h 91"/>
                <a:gd name="T52" fmla="*/ 11 w 111"/>
                <a:gd name="T53" fmla="*/ 14 h 91"/>
                <a:gd name="T54" fmla="*/ 51 w 111"/>
                <a:gd name="T55" fmla="*/ 42 h 91"/>
                <a:gd name="T56" fmla="*/ 84 w 111"/>
                <a:gd name="T57" fmla="*/ 67 h 91"/>
                <a:gd name="T58" fmla="*/ 89 w 111"/>
                <a:gd name="T59" fmla="*/ 57 h 91"/>
                <a:gd name="T60" fmla="*/ 94 w 111"/>
                <a:gd name="T61" fmla="*/ 54 h 91"/>
                <a:gd name="T62" fmla="*/ 110 w 111"/>
                <a:gd name="T63" fmla="*/ 70 h 91"/>
                <a:gd name="T64" fmla="*/ 110 w 111"/>
                <a:gd name="T65" fmla="*/ 74 h 91"/>
                <a:gd name="T66" fmla="*/ 104 w 111"/>
                <a:gd name="T67" fmla="*/ 72 h 91"/>
                <a:gd name="T68" fmla="*/ 95 w 111"/>
                <a:gd name="T69" fmla="*/ 63 h 91"/>
                <a:gd name="T70" fmla="*/ 104 w 111"/>
                <a:gd name="T71" fmla="*/ 72 h 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" h="91">
                  <a:moveTo>
                    <a:pt x="5" y="77"/>
                  </a:moveTo>
                  <a:cubicBezTo>
                    <a:pt x="2" y="77"/>
                    <a:pt x="0" y="75"/>
                    <a:pt x="0" y="72"/>
                  </a:cubicBezTo>
                  <a:cubicBezTo>
                    <a:pt x="0" y="69"/>
                    <a:pt x="2" y="67"/>
                    <a:pt x="5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23" y="67"/>
                    <a:pt x="31" y="59"/>
                    <a:pt x="38" y="4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3"/>
                    <a:pt x="43" y="55"/>
                    <a:pt x="44" y="57"/>
                  </a:cubicBezTo>
                  <a:cubicBezTo>
                    <a:pt x="36" y="68"/>
                    <a:pt x="27" y="77"/>
                    <a:pt x="17" y="77"/>
                  </a:cubicBezTo>
                  <a:cubicBezTo>
                    <a:pt x="11" y="77"/>
                    <a:pt x="11" y="77"/>
                    <a:pt x="11" y="77"/>
                  </a:cubicBezTo>
                  <a:cubicBezTo>
                    <a:pt x="5" y="77"/>
                    <a:pt x="5" y="77"/>
                    <a:pt x="5" y="77"/>
                  </a:cubicBezTo>
                  <a:close/>
                  <a:moveTo>
                    <a:pt x="110" y="21"/>
                  </a:moveTo>
                  <a:cubicBezTo>
                    <a:pt x="110" y="21"/>
                    <a:pt x="110" y="21"/>
                    <a:pt x="110" y="21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1" y="37"/>
                    <a:pt x="90" y="36"/>
                  </a:cubicBezTo>
                  <a:cubicBezTo>
                    <a:pt x="90" y="35"/>
                    <a:pt x="89" y="35"/>
                    <a:pt x="89" y="34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1" y="23"/>
                    <a:pt x="64" y="32"/>
                    <a:pt x="56" y="41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3" y="38"/>
                    <a:pt x="52" y="36"/>
                    <a:pt x="50" y="34"/>
                  </a:cubicBezTo>
                  <a:cubicBezTo>
                    <a:pt x="59" y="23"/>
                    <a:pt x="68" y="14"/>
                    <a:pt x="78" y="14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9" y="1"/>
                    <a:pt x="91" y="0"/>
                    <a:pt x="92" y="0"/>
                  </a:cubicBezTo>
                  <a:cubicBezTo>
                    <a:pt x="93" y="0"/>
                    <a:pt x="94" y="1"/>
                    <a:pt x="94" y="1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1" y="18"/>
                    <a:pt x="111" y="19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lose/>
                  <a:moveTo>
                    <a:pt x="104" y="19"/>
                  </a:moveTo>
                  <a:cubicBezTo>
                    <a:pt x="104" y="19"/>
                    <a:pt x="104" y="19"/>
                    <a:pt x="104" y="19"/>
                  </a:cubicBezTo>
                  <a:cubicBezTo>
                    <a:pt x="101" y="16"/>
                    <a:pt x="98" y="13"/>
                    <a:pt x="95" y="1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8" y="24"/>
                    <a:pt x="101" y="21"/>
                    <a:pt x="104" y="19"/>
                  </a:cubicBezTo>
                  <a:close/>
                  <a:moveTo>
                    <a:pt x="110" y="74"/>
                  </a:moveTo>
                  <a:cubicBezTo>
                    <a:pt x="110" y="74"/>
                    <a:pt x="110" y="74"/>
                    <a:pt x="110" y="74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94" y="89"/>
                    <a:pt x="94" y="89"/>
                    <a:pt x="94" y="89"/>
                  </a:cubicBezTo>
                  <a:cubicBezTo>
                    <a:pt x="93" y="91"/>
                    <a:pt x="91" y="91"/>
                    <a:pt x="90" y="89"/>
                  </a:cubicBezTo>
                  <a:cubicBezTo>
                    <a:pt x="90" y="89"/>
                    <a:pt x="89" y="88"/>
                    <a:pt x="89" y="87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65" y="77"/>
                    <a:pt x="54" y="62"/>
                    <a:pt x="44" y="48"/>
                  </a:cubicBezTo>
                  <a:cubicBezTo>
                    <a:pt x="34" y="36"/>
                    <a:pt x="25" y="23"/>
                    <a:pt x="17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6"/>
                    <a:pt x="2" y="14"/>
                    <a:pt x="5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9" y="14"/>
                    <a:pt x="40" y="28"/>
                    <a:pt x="51" y="42"/>
                  </a:cubicBezTo>
                  <a:cubicBezTo>
                    <a:pt x="60" y="55"/>
                    <a:pt x="70" y="67"/>
                    <a:pt x="78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5"/>
                    <a:pt x="91" y="54"/>
                    <a:pt x="92" y="54"/>
                  </a:cubicBezTo>
                  <a:cubicBezTo>
                    <a:pt x="93" y="54"/>
                    <a:pt x="94" y="54"/>
                    <a:pt x="94" y="54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11" y="71"/>
                    <a:pt x="111" y="73"/>
                    <a:pt x="110" y="74"/>
                  </a:cubicBezTo>
                  <a:cubicBezTo>
                    <a:pt x="110" y="74"/>
                    <a:pt x="110" y="74"/>
                    <a:pt x="110" y="74"/>
                  </a:cubicBezTo>
                  <a:close/>
                  <a:moveTo>
                    <a:pt x="104" y="72"/>
                  </a:moveTo>
                  <a:cubicBezTo>
                    <a:pt x="104" y="72"/>
                    <a:pt x="104" y="72"/>
                    <a:pt x="104" y="72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8" y="78"/>
                    <a:pt x="101" y="75"/>
                    <a:pt x="104" y="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3487176" y="2583523"/>
              <a:ext cx="327980" cy="339979"/>
            </a:xfrm>
            <a:custGeom>
              <a:gdLst>
                <a:gd name="T0" fmla="*/ 105 w 123"/>
                <a:gd name="T1" fmla="*/ 18 h 128"/>
                <a:gd name="T2" fmla="*/ 108 w 123"/>
                <a:gd name="T3" fmla="*/ 101 h 128"/>
                <a:gd name="T4" fmla="*/ 113 w 123"/>
                <a:gd name="T5" fmla="*/ 64 h 128"/>
                <a:gd name="T6" fmla="*/ 92 w 123"/>
                <a:gd name="T7" fmla="*/ 86 h 128"/>
                <a:gd name="T8" fmla="*/ 90 w 123"/>
                <a:gd name="T9" fmla="*/ 64 h 128"/>
                <a:gd name="T10" fmla="*/ 36 w 123"/>
                <a:gd name="T11" fmla="*/ 85 h 128"/>
                <a:gd name="T12" fmla="*/ 28 w 123"/>
                <a:gd name="T13" fmla="*/ 64 h 128"/>
                <a:gd name="T14" fmla="*/ 22 w 123"/>
                <a:gd name="T15" fmla="*/ 94 h 128"/>
                <a:gd name="T16" fmla="*/ 0 w 123"/>
                <a:gd name="T17" fmla="*/ 61 h 128"/>
                <a:gd name="T18" fmla="*/ 62 w 123"/>
                <a:gd name="T19" fmla="*/ 0 h 128"/>
                <a:gd name="T20" fmla="*/ 80 w 123"/>
                <a:gd name="T21" fmla="*/ 111 h 128"/>
                <a:gd name="T22" fmla="*/ 76 w 123"/>
                <a:gd name="T23" fmla="*/ 128 h 128"/>
                <a:gd name="T24" fmla="*/ 48 w 123"/>
                <a:gd name="T25" fmla="*/ 128 h 128"/>
                <a:gd name="T26" fmla="*/ 43 w 123"/>
                <a:gd name="T27" fmla="*/ 123 h 128"/>
                <a:gd name="T28" fmla="*/ 29 w 123"/>
                <a:gd name="T29" fmla="*/ 111 h 128"/>
                <a:gd name="T30" fmla="*/ 25 w 123"/>
                <a:gd name="T31" fmla="*/ 103 h 128"/>
                <a:gd name="T32" fmla="*/ 65 w 123"/>
                <a:gd name="T33" fmla="*/ 70 h 128"/>
                <a:gd name="T34" fmla="*/ 98 w 123"/>
                <a:gd name="T35" fmla="*/ 103 h 128"/>
                <a:gd name="T36" fmla="*/ 94 w 123"/>
                <a:gd name="T37" fmla="*/ 111 h 128"/>
                <a:gd name="T38" fmla="*/ 80 w 123"/>
                <a:gd name="T39" fmla="*/ 111 h 128"/>
                <a:gd name="T40" fmla="*/ 71 w 123"/>
                <a:gd name="T41" fmla="*/ 119 h 128"/>
                <a:gd name="T42" fmla="*/ 71 w 123"/>
                <a:gd name="T43" fmla="*/ 106 h 128"/>
                <a:gd name="T44" fmla="*/ 83 w 123"/>
                <a:gd name="T45" fmla="*/ 101 h 128"/>
                <a:gd name="T46" fmla="*/ 40 w 123"/>
                <a:gd name="T47" fmla="*/ 101 h 128"/>
                <a:gd name="T48" fmla="*/ 48 w 123"/>
                <a:gd name="T49" fmla="*/ 101 h 128"/>
                <a:gd name="T50" fmla="*/ 52 w 123"/>
                <a:gd name="T51" fmla="*/ 119 h 128"/>
                <a:gd name="T52" fmla="*/ 98 w 123"/>
                <a:gd name="T53" fmla="*/ 25 h 128"/>
                <a:gd name="T54" fmla="*/ 97 w 123"/>
                <a:gd name="T55" fmla="*/ 23 h 128"/>
                <a:gd name="T56" fmla="*/ 95 w 123"/>
                <a:gd name="T57" fmla="*/ 58 h 128"/>
                <a:gd name="T58" fmla="*/ 98 w 123"/>
                <a:gd name="T59" fmla="*/ 25 h 128"/>
                <a:gd name="T60" fmla="*/ 92 w 123"/>
                <a:gd name="T61" fmla="*/ 20 h 128"/>
                <a:gd name="T62" fmla="*/ 86 w 123"/>
                <a:gd name="T63" fmla="*/ 20 h 128"/>
                <a:gd name="T64" fmla="*/ 92 w 123"/>
                <a:gd name="T65" fmla="*/ 20 h 128"/>
                <a:gd name="T66" fmla="*/ 70 w 123"/>
                <a:gd name="T67" fmla="*/ 10 h 128"/>
                <a:gd name="T68" fmla="*/ 64 w 123"/>
                <a:gd name="T69" fmla="*/ 29 h 128"/>
                <a:gd name="T70" fmla="*/ 82 w 123"/>
                <a:gd name="T71" fmla="*/ 25 h 128"/>
                <a:gd name="T72" fmla="*/ 70 w 123"/>
                <a:gd name="T73" fmla="*/ 10 h 128"/>
                <a:gd name="T74" fmla="*/ 59 w 123"/>
                <a:gd name="T75" fmla="*/ 10 h 128"/>
                <a:gd name="T76" fmla="*/ 42 w 123"/>
                <a:gd name="T77" fmla="*/ 23 h 128"/>
                <a:gd name="T78" fmla="*/ 43 w 123"/>
                <a:gd name="T79" fmla="*/ 26 h 128"/>
                <a:gd name="T80" fmla="*/ 59 w 123"/>
                <a:gd name="T81" fmla="*/ 10 h 128"/>
                <a:gd name="T82" fmla="*/ 41 w 123"/>
                <a:gd name="T83" fmla="*/ 14 h 128"/>
                <a:gd name="T84" fmla="*/ 36 w 123"/>
                <a:gd name="T85" fmla="*/ 23 h 128"/>
                <a:gd name="T86" fmla="*/ 41 w 123"/>
                <a:gd name="T87" fmla="*/ 14 h 128"/>
                <a:gd name="T88" fmla="*/ 26 w 123"/>
                <a:gd name="T89" fmla="*/ 23 h 128"/>
                <a:gd name="T90" fmla="*/ 10 w 123"/>
                <a:gd name="T91" fmla="*/ 58 h 128"/>
                <a:gd name="T92" fmla="*/ 33 w 123"/>
                <a:gd name="T93" fmla="*/ 28 h 128"/>
                <a:gd name="T94" fmla="*/ 85 w 123"/>
                <a:gd name="T95" fmla="*/ 30 h 128"/>
                <a:gd name="T96" fmla="*/ 82 w 123"/>
                <a:gd name="T97" fmla="*/ 31 h 128"/>
                <a:gd name="T98" fmla="*/ 64 w 123"/>
                <a:gd name="T99" fmla="*/ 58 h 128"/>
                <a:gd name="T100" fmla="*/ 85 w 123"/>
                <a:gd name="T101" fmla="*/ 30 h 128"/>
                <a:gd name="T102" fmla="*/ 59 w 123"/>
                <a:gd name="T103" fmla="*/ 35 h 128"/>
                <a:gd name="T104" fmla="*/ 39 w 123"/>
                <a:gd name="T105" fmla="*/ 30 h 128"/>
                <a:gd name="T106" fmla="*/ 59 w 123"/>
                <a:gd name="T107" fmla="*/ 58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" h="128">
                  <a:moveTo>
                    <a:pt x="62" y="0"/>
                  </a:moveTo>
                  <a:cubicBezTo>
                    <a:pt x="78" y="0"/>
                    <a:pt x="94" y="7"/>
                    <a:pt x="105" y="18"/>
                  </a:cubicBezTo>
                  <a:cubicBezTo>
                    <a:pt x="116" y="29"/>
                    <a:pt x="123" y="44"/>
                    <a:pt x="123" y="61"/>
                  </a:cubicBezTo>
                  <a:cubicBezTo>
                    <a:pt x="123" y="76"/>
                    <a:pt x="117" y="90"/>
                    <a:pt x="108" y="101"/>
                  </a:cubicBezTo>
                  <a:cubicBezTo>
                    <a:pt x="104" y="105"/>
                    <a:pt x="97" y="99"/>
                    <a:pt x="101" y="95"/>
                  </a:cubicBezTo>
                  <a:cubicBezTo>
                    <a:pt x="108" y="86"/>
                    <a:pt x="113" y="75"/>
                    <a:pt x="113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72"/>
                    <a:pt x="94" y="79"/>
                    <a:pt x="92" y="86"/>
                  </a:cubicBezTo>
                  <a:cubicBezTo>
                    <a:pt x="91" y="90"/>
                    <a:pt x="86" y="88"/>
                    <a:pt x="87" y="85"/>
                  </a:cubicBezTo>
                  <a:cubicBezTo>
                    <a:pt x="88" y="78"/>
                    <a:pt x="90" y="71"/>
                    <a:pt x="90" y="64"/>
                  </a:cubicBezTo>
                  <a:cubicBezTo>
                    <a:pt x="67" y="64"/>
                    <a:pt x="57" y="64"/>
                    <a:pt x="33" y="64"/>
                  </a:cubicBezTo>
                  <a:cubicBezTo>
                    <a:pt x="34" y="71"/>
                    <a:pt x="35" y="78"/>
                    <a:pt x="36" y="85"/>
                  </a:cubicBezTo>
                  <a:cubicBezTo>
                    <a:pt x="37" y="89"/>
                    <a:pt x="32" y="90"/>
                    <a:pt x="31" y="85"/>
                  </a:cubicBezTo>
                  <a:cubicBezTo>
                    <a:pt x="29" y="79"/>
                    <a:pt x="28" y="72"/>
                    <a:pt x="28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1" y="76"/>
                    <a:pt x="15" y="86"/>
                    <a:pt x="22" y="94"/>
                  </a:cubicBezTo>
                  <a:cubicBezTo>
                    <a:pt x="26" y="99"/>
                    <a:pt x="19" y="105"/>
                    <a:pt x="15" y="101"/>
                  </a:cubicBezTo>
                  <a:cubicBezTo>
                    <a:pt x="6" y="90"/>
                    <a:pt x="0" y="76"/>
                    <a:pt x="0" y="61"/>
                  </a:cubicBezTo>
                  <a:cubicBezTo>
                    <a:pt x="0" y="44"/>
                    <a:pt x="7" y="29"/>
                    <a:pt x="18" y="18"/>
                  </a:cubicBezTo>
                  <a:cubicBezTo>
                    <a:pt x="29" y="7"/>
                    <a:pt x="45" y="0"/>
                    <a:pt x="62" y="0"/>
                  </a:cubicBezTo>
                  <a:close/>
                  <a:moveTo>
                    <a:pt x="80" y="111"/>
                  </a:moveTo>
                  <a:cubicBezTo>
                    <a:pt x="80" y="111"/>
                    <a:pt x="80" y="111"/>
                    <a:pt x="80" y="111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80" y="126"/>
                    <a:pt x="78" y="128"/>
                    <a:pt x="76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5" y="128"/>
                    <a:pt x="43" y="126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6" y="111"/>
                    <a:pt x="24" y="109"/>
                    <a:pt x="24" y="106"/>
                  </a:cubicBezTo>
                  <a:cubicBezTo>
                    <a:pt x="24" y="105"/>
                    <a:pt x="25" y="103"/>
                    <a:pt x="25" y="103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60" y="68"/>
                    <a:pt x="63" y="68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00" y="104"/>
                    <a:pt x="100" y="107"/>
                    <a:pt x="98" y="109"/>
                  </a:cubicBezTo>
                  <a:cubicBezTo>
                    <a:pt x="97" y="110"/>
                    <a:pt x="96" y="111"/>
                    <a:pt x="94" y="111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80" y="111"/>
                    <a:pt x="80" y="111"/>
                    <a:pt x="80" y="111"/>
                  </a:cubicBezTo>
                  <a:close/>
                  <a:moveTo>
                    <a:pt x="71" y="119"/>
                  </a:moveTo>
                  <a:cubicBezTo>
                    <a:pt x="71" y="119"/>
                    <a:pt x="71" y="119"/>
                    <a:pt x="71" y="119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3"/>
                    <a:pt x="73" y="101"/>
                    <a:pt x="76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62" y="80"/>
                    <a:pt x="62" y="80"/>
                    <a:pt x="62" y="80"/>
                  </a:cubicBezTo>
                  <a:cubicBezTo>
                    <a:pt x="40" y="101"/>
                    <a:pt x="40" y="101"/>
                    <a:pt x="40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0" y="101"/>
                    <a:pt x="52" y="103"/>
                    <a:pt x="52" y="106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71" y="119"/>
                    <a:pt x="71" y="119"/>
                    <a:pt x="71" y="119"/>
                  </a:cubicBezTo>
                  <a:close/>
                  <a:moveTo>
                    <a:pt x="98" y="25"/>
                  </a:moveTo>
                  <a:cubicBezTo>
                    <a:pt x="98" y="25"/>
                    <a:pt x="98" y="25"/>
                    <a:pt x="98" y="25"/>
                  </a:cubicBezTo>
                  <a:cubicBezTo>
                    <a:pt x="98" y="24"/>
                    <a:pt x="97" y="24"/>
                    <a:pt x="97" y="23"/>
                  </a:cubicBezTo>
                  <a:cubicBezTo>
                    <a:pt x="95" y="25"/>
                    <a:pt x="92" y="26"/>
                    <a:pt x="90" y="28"/>
                  </a:cubicBezTo>
                  <a:cubicBezTo>
                    <a:pt x="93" y="37"/>
                    <a:pt x="95" y="47"/>
                    <a:pt x="95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2" y="45"/>
                    <a:pt x="107" y="33"/>
                    <a:pt x="98" y="25"/>
                  </a:cubicBezTo>
                  <a:close/>
                  <a:moveTo>
                    <a:pt x="92" y="20"/>
                  </a:moveTo>
                  <a:cubicBezTo>
                    <a:pt x="92" y="20"/>
                    <a:pt x="92" y="20"/>
                    <a:pt x="92" y="20"/>
                  </a:cubicBezTo>
                  <a:cubicBezTo>
                    <a:pt x="89" y="17"/>
                    <a:pt x="86" y="15"/>
                    <a:pt x="82" y="14"/>
                  </a:cubicBezTo>
                  <a:cubicBezTo>
                    <a:pt x="83" y="15"/>
                    <a:pt x="85" y="18"/>
                    <a:pt x="86" y="20"/>
                  </a:cubicBezTo>
                  <a:cubicBezTo>
                    <a:pt x="86" y="21"/>
                    <a:pt x="87" y="22"/>
                    <a:pt x="87" y="23"/>
                  </a:cubicBezTo>
                  <a:cubicBezTo>
                    <a:pt x="89" y="22"/>
                    <a:pt x="91" y="21"/>
                    <a:pt x="92" y="20"/>
                  </a:cubicBezTo>
                  <a:close/>
                  <a:moveTo>
                    <a:pt x="70" y="10"/>
                  </a:moveTo>
                  <a:cubicBezTo>
                    <a:pt x="70" y="10"/>
                    <a:pt x="70" y="10"/>
                    <a:pt x="70" y="10"/>
                  </a:cubicBezTo>
                  <a:cubicBezTo>
                    <a:pt x="68" y="10"/>
                    <a:pt x="66" y="10"/>
                    <a:pt x="64" y="10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70" y="29"/>
                    <a:pt x="75" y="28"/>
                    <a:pt x="80" y="26"/>
                  </a:cubicBezTo>
                  <a:cubicBezTo>
                    <a:pt x="81" y="26"/>
                    <a:pt x="82" y="25"/>
                    <a:pt x="82" y="25"/>
                  </a:cubicBezTo>
                  <a:cubicBezTo>
                    <a:pt x="82" y="24"/>
                    <a:pt x="81" y="23"/>
                    <a:pt x="81" y="23"/>
                  </a:cubicBezTo>
                  <a:cubicBezTo>
                    <a:pt x="78" y="17"/>
                    <a:pt x="74" y="13"/>
                    <a:pt x="70" y="10"/>
                  </a:cubicBezTo>
                  <a:close/>
                  <a:moveTo>
                    <a:pt x="59" y="10"/>
                  </a:moveTo>
                  <a:cubicBezTo>
                    <a:pt x="59" y="10"/>
                    <a:pt x="59" y="10"/>
                    <a:pt x="59" y="10"/>
                  </a:cubicBezTo>
                  <a:cubicBezTo>
                    <a:pt x="57" y="10"/>
                    <a:pt x="55" y="10"/>
                    <a:pt x="53" y="10"/>
                  </a:cubicBezTo>
                  <a:cubicBezTo>
                    <a:pt x="49" y="13"/>
                    <a:pt x="45" y="17"/>
                    <a:pt x="42" y="23"/>
                  </a:cubicBezTo>
                  <a:cubicBezTo>
                    <a:pt x="42" y="23"/>
                    <a:pt x="41" y="24"/>
                    <a:pt x="41" y="25"/>
                  </a:cubicBezTo>
                  <a:cubicBezTo>
                    <a:pt x="41" y="25"/>
                    <a:pt x="42" y="26"/>
                    <a:pt x="43" y="26"/>
                  </a:cubicBezTo>
                  <a:cubicBezTo>
                    <a:pt x="48" y="28"/>
                    <a:pt x="53" y="29"/>
                    <a:pt x="59" y="29"/>
                  </a:cubicBezTo>
                  <a:cubicBezTo>
                    <a:pt x="59" y="10"/>
                    <a:pt x="59" y="10"/>
                    <a:pt x="59" y="10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37" y="15"/>
                    <a:pt x="34" y="17"/>
                    <a:pt x="31" y="20"/>
                  </a:cubicBezTo>
                  <a:cubicBezTo>
                    <a:pt x="32" y="21"/>
                    <a:pt x="34" y="22"/>
                    <a:pt x="36" y="23"/>
                  </a:cubicBezTo>
                  <a:cubicBezTo>
                    <a:pt x="36" y="22"/>
                    <a:pt x="37" y="21"/>
                    <a:pt x="37" y="20"/>
                  </a:cubicBezTo>
                  <a:cubicBezTo>
                    <a:pt x="38" y="18"/>
                    <a:pt x="40" y="15"/>
                    <a:pt x="41" y="14"/>
                  </a:cubicBezTo>
                  <a:close/>
                  <a:moveTo>
                    <a:pt x="26" y="23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4"/>
                    <a:pt x="25" y="25"/>
                  </a:cubicBezTo>
                  <a:cubicBezTo>
                    <a:pt x="16" y="33"/>
                    <a:pt x="11" y="45"/>
                    <a:pt x="10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47"/>
                    <a:pt x="30" y="37"/>
                    <a:pt x="33" y="28"/>
                  </a:cubicBezTo>
                  <a:cubicBezTo>
                    <a:pt x="31" y="26"/>
                    <a:pt x="29" y="25"/>
                    <a:pt x="26" y="23"/>
                  </a:cubicBezTo>
                  <a:close/>
                  <a:moveTo>
                    <a:pt x="85" y="30"/>
                  </a:moveTo>
                  <a:cubicBezTo>
                    <a:pt x="85" y="30"/>
                    <a:pt x="85" y="30"/>
                    <a:pt x="85" y="30"/>
                  </a:cubicBezTo>
                  <a:cubicBezTo>
                    <a:pt x="84" y="31"/>
                    <a:pt x="83" y="31"/>
                    <a:pt x="82" y="31"/>
                  </a:cubicBezTo>
                  <a:cubicBezTo>
                    <a:pt x="77" y="33"/>
                    <a:pt x="71" y="35"/>
                    <a:pt x="64" y="35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89" y="48"/>
                    <a:pt x="88" y="38"/>
                    <a:pt x="85" y="30"/>
                  </a:cubicBezTo>
                  <a:close/>
                  <a:moveTo>
                    <a:pt x="59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2" y="35"/>
                    <a:pt x="46" y="33"/>
                    <a:pt x="41" y="31"/>
                  </a:cubicBezTo>
                  <a:cubicBezTo>
                    <a:pt x="40" y="31"/>
                    <a:pt x="39" y="31"/>
                    <a:pt x="39" y="30"/>
                  </a:cubicBezTo>
                  <a:cubicBezTo>
                    <a:pt x="35" y="38"/>
                    <a:pt x="34" y="48"/>
                    <a:pt x="33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59" y="35"/>
                    <a:pt x="59" y="35"/>
                    <a:pt x="59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auto">
            <a:xfrm>
              <a:off x="3489177" y="4663397"/>
              <a:ext cx="323980" cy="287983"/>
            </a:xfrm>
            <a:custGeom>
              <a:gdLst>
                <a:gd name="T0" fmla="*/ 5 w 123"/>
                <a:gd name="T1" fmla="*/ 0 h 108"/>
                <a:gd name="T2" fmla="*/ 123 w 123"/>
                <a:gd name="T3" fmla="*/ 5 h 108"/>
                <a:gd name="T4" fmla="*/ 123 w 123"/>
                <a:gd name="T5" fmla="*/ 104 h 108"/>
                <a:gd name="T6" fmla="*/ 118 w 123"/>
                <a:gd name="T7" fmla="*/ 108 h 108"/>
                <a:gd name="T8" fmla="*/ 0 w 123"/>
                <a:gd name="T9" fmla="*/ 104 h 108"/>
                <a:gd name="T10" fmla="*/ 0 w 123"/>
                <a:gd name="T11" fmla="*/ 77 h 108"/>
                <a:gd name="T12" fmla="*/ 3 w 123"/>
                <a:gd name="T13" fmla="*/ 75 h 108"/>
                <a:gd name="T14" fmla="*/ 26 w 123"/>
                <a:gd name="T15" fmla="*/ 75 h 108"/>
                <a:gd name="T16" fmla="*/ 28 w 123"/>
                <a:gd name="T17" fmla="*/ 84 h 108"/>
                <a:gd name="T18" fmla="*/ 28 w 123"/>
                <a:gd name="T19" fmla="*/ 50 h 108"/>
                <a:gd name="T20" fmla="*/ 28 w 123"/>
                <a:gd name="T21" fmla="*/ 56 h 108"/>
                <a:gd name="T22" fmla="*/ 3 w 123"/>
                <a:gd name="T23" fmla="*/ 59 h 108"/>
                <a:gd name="T24" fmla="*/ 0 w 123"/>
                <a:gd name="T25" fmla="*/ 56 h 108"/>
                <a:gd name="T26" fmla="*/ 5 w 123"/>
                <a:gd name="T27" fmla="*/ 0 h 108"/>
                <a:gd name="T28" fmla="*/ 10 w 123"/>
                <a:gd name="T29" fmla="*/ 80 h 108"/>
                <a:gd name="T30" fmla="*/ 113 w 123"/>
                <a:gd name="T31" fmla="*/ 99 h 108"/>
                <a:gd name="T32" fmla="*/ 10 w 123"/>
                <a:gd name="T33" fmla="*/ 35 h 108"/>
                <a:gd name="T34" fmla="*/ 23 w 123"/>
                <a:gd name="T35" fmla="*/ 53 h 108"/>
                <a:gd name="T36" fmla="*/ 26 w 123"/>
                <a:gd name="T37" fmla="*/ 40 h 108"/>
                <a:gd name="T38" fmla="*/ 28 w 123"/>
                <a:gd name="T39" fmla="*/ 41 h 108"/>
                <a:gd name="T40" fmla="*/ 52 w 123"/>
                <a:gd name="T41" fmla="*/ 69 h 108"/>
                <a:gd name="T42" fmla="*/ 24 w 123"/>
                <a:gd name="T43" fmla="*/ 93 h 108"/>
                <a:gd name="T44" fmla="*/ 23 w 123"/>
                <a:gd name="T45" fmla="*/ 80 h 108"/>
                <a:gd name="T46" fmla="*/ 103 w 123"/>
                <a:gd name="T47" fmla="*/ 45 h 108"/>
                <a:gd name="T48" fmla="*/ 106 w 123"/>
                <a:gd name="T49" fmla="*/ 48 h 108"/>
                <a:gd name="T50" fmla="*/ 63 w 123"/>
                <a:gd name="T51" fmla="*/ 51 h 108"/>
                <a:gd name="T52" fmla="*/ 63 w 123"/>
                <a:gd name="T53" fmla="*/ 45 h 108"/>
                <a:gd name="T54" fmla="*/ 92 w 123"/>
                <a:gd name="T55" fmla="*/ 83 h 108"/>
                <a:gd name="T56" fmla="*/ 94 w 123"/>
                <a:gd name="T57" fmla="*/ 85 h 108"/>
                <a:gd name="T58" fmla="*/ 63 w 123"/>
                <a:gd name="T59" fmla="*/ 88 h 108"/>
                <a:gd name="T60" fmla="*/ 63 w 123"/>
                <a:gd name="T61" fmla="*/ 83 h 108"/>
                <a:gd name="T62" fmla="*/ 103 w 123"/>
                <a:gd name="T63" fmla="*/ 58 h 108"/>
                <a:gd name="T64" fmla="*/ 106 w 123"/>
                <a:gd name="T65" fmla="*/ 61 h 108"/>
                <a:gd name="T66" fmla="*/ 63 w 123"/>
                <a:gd name="T67" fmla="*/ 63 h 108"/>
                <a:gd name="T68" fmla="*/ 63 w 123"/>
                <a:gd name="T69" fmla="*/ 58 h 108"/>
                <a:gd name="T70" fmla="*/ 103 w 123"/>
                <a:gd name="T71" fmla="*/ 70 h 108"/>
                <a:gd name="T72" fmla="*/ 106 w 123"/>
                <a:gd name="T73" fmla="*/ 73 h 108"/>
                <a:gd name="T74" fmla="*/ 63 w 123"/>
                <a:gd name="T75" fmla="*/ 76 h 108"/>
                <a:gd name="T76" fmla="*/ 63 w 123"/>
                <a:gd name="T77" fmla="*/ 70 h 108"/>
                <a:gd name="T78" fmla="*/ 106 w 123"/>
                <a:gd name="T79" fmla="*/ 15 h 108"/>
                <a:gd name="T80" fmla="*/ 111 w 123"/>
                <a:gd name="T81" fmla="*/ 19 h 108"/>
                <a:gd name="T82" fmla="*/ 101 w 123"/>
                <a:gd name="T83" fmla="*/ 19 h 108"/>
                <a:gd name="T84" fmla="*/ 94 w 123"/>
                <a:gd name="T85" fmla="*/ 15 h 108"/>
                <a:gd name="T86" fmla="*/ 99 w 123"/>
                <a:gd name="T87" fmla="*/ 19 h 108"/>
                <a:gd name="T88" fmla="*/ 90 w 123"/>
                <a:gd name="T89" fmla="*/ 19 h 108"/>
                <a:gd name="T90" fmla="*/ 83 w 123"/>
                <a:gd name="T91" fmla="*/ 15 h 108"/>
                <a:gd name="T92" fmla="*/ 88 w 123"/>
                <a:gd name="T93" fmla="*/ 19 h 108"/>
                <a:gd name="T94" fmla="*/ 78 w 123"/>
                <a:gd name="T95" fmla="*/ 19 h 108"/>
                <a:gd name="T96" fmla="*/ 10 w 123"/>
                <a:gd name="T97" fmla="*/ 29 h 108"/>
                <a:gd name="T98" fmla="*/ 113 w 123"/>
                <a:gd name="T99" fmla="*/ 29 h 108"/>
                <a:gd name="T100" fmla="*/ 10 w 123"/>
                <a:gd name="T101" fmla="*/ 10 h 1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3" h="108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3" y="2"/>
                    <a:pt x="123" y="5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6"/>
                    <a:pt x="121" y="108"/>
                    <a:pt x="118" y="108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3" y="108"/>
                    <a:pt x="0" y="106"/>
                    <a:pt x="0" y="104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6"/>
                    <a:pt x="2" y="75"/>
                    <a:pt x="3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7" y="75"/>
                    <a:pt x="28" y="76"/>
                    <a:pt x="28" y="77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8"/>
                    <a:pt x="27" y="59"/>
                    <a:pt x="26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0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lose/>
                  <a:moveTo>
                    <a:pt x="10" y="80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1"/>
                    <a:pt x="24" y="40"/>
                    <a:pt x="26" y="40"/>
                  </a:cubicBezTo>
                  <a:cubicBezTo>
                    <a:pt x="26" y="40"/>
                    <a:pt x="27" y="40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3" y="66"/>
                    <a:pt x="53" y="68"/>
                    <a:pt x="52" y="69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7" y="94"/>
                    <a:pt x="25" y="94"/>
                    <a:pt x="24" y="93"/>
                  </a:cubicBezTo>
                  <a:cubicBezTo>
                    <a:pt x="23" y="92"/>
                    <a:pt x="23" y="92"/>
                    <a:pt x="23" y="9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10" y="80"/>
                    <a:pt x="10" y="80"/>
                    <a:pt x="10" y="80"/>
                  </a:cubicBezTo>
                  <a:close/>
                  <a:moveTo>
                    <a:pt x="103" y="45"/>
                  </a:moveTo>
                  <a:cubicBezTo>
                    <a:pt x="103" y="45"/>
                    <a:pt x="103" y="45"/>
                    <a:pt x="103" y="45"/>
                  </a:cubicBezTo>
                  <a:cubicBezTo>
                    <a:pt x="104" y="45"/>
                    <a:pt x="106" y="47"/>
                    <a:pt x="106" y="48"/>
                  </a:cubicBezTo>
                  <a:cubicBezTo>
                    <a:pt x="106" y="50"/>
                    <a:pt x="104" y="51"/>
                    <a:pt x="103" y="51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1" y="51"/>
                    <a:pt x="60" y="50"/>
                    <a:pt x="60" y="48"/>
                  </a:cubicBezTo>
                  <a:cubicBezTo>
                    <a:pt x="60" y="47"/>
                    <a:pt x="61" y="45"/>
                    <a:pt x="63" y="45"/>
                  </a:cubicBezTo>
                  <a:cubicBezTo>
                    <a:pt x="103" y="45"/>
                    <a:pt x="103" y="45"/>
                    <a:pt x="103" y="45"/>
                  </a:cubicBezTo>
                  <a:close/>
                  <a:moveTo>
                    <a:pt x="92" y="83"/>
                  </a:moveTo>
                  <a:cubicBezTo>
                    <a:pt x="92" y="83"/>
                    <a:pt x="92" y="83"/>
                    <a:pt x="92" y="83"/>
                  </a:cubicBezTo>
                  <a:cubicBezTo>
                    <a:pt x="93" y="83"/>
                    <a:pt x="94" y="84"/>
                    <a:pt x="94" y="85"/>
                  </a:cubicBezTo>
                  <a:cubicBezTo>
                    <a:pt x="94" y="87"/>
                    <a:pt x="93" y="88"/>
                    <a:pt x="9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1" y="88"/>
                    <a:pt x="60" y="87"/>
                    <a:pt x="60" y="85"/>
                  </a:cubicBezTo>
                  <a:cubicBezTo>
                    <a:pt x="60" y="84"/>
                    <a:pt x="61" y="83"/>
                    <a:pt x="63" y="83"/>
                  </a:cubicBezTo>
                  <a:cubicBezTo>
                    <a:pt x="92" y="83"/>
                    <a:pt x="92" y="83"/>
                    <a:pt x="92" y="83"/>
                  </a:cubicBezTo>
                  <a:close/>
                  <a:moveTo>
                    <a:pt x="103" y="58"/>
                  </a:moveTo>
                  <a:cubicBezTo>
                    <a:pt x="103" y="58"/>
                    <a:pt x="103" y="58"/>
                    <a:pt x="103" y="58"/>
                  </a:cubicBezTo>
                  <a:cubicBezTo>
                    <a:pt x="104" y="58"/>
                    <a:pt x="106" y="59"/>
                    <a:pt x="106" y="61"/>
                  </a:cubicBezTo>
                  <a:cubicBezTo>
                    <a:pt x="106" y="62"/>
                    <a:pt x="104" y="63"/>
                    <a:pt x="10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1" y="63"/>
                    <a:pt x="60" y="62"/>
                    <a:pt x="60" y="61"/>
                  </a:cubicBezTo>
                  <a:cubicBezTo>
                    <a:pt x="60" y="59"/>
                    <a:pt x="61" y="58"/>
                    <a:pt x="63" y="58"/>
                  </a:cubicBezTo>
                  <a:cubicBezTo>
                    <a:pt x="103" y="58"/>
                    <a:pt x="103" y="58"/>
                    <a:pt x="103" y="58"/>
                  </a:cubicBezTo>
                  <a:close/>
                  <a:moveTo>
                    <a:pt x="103" y="70"/>
                  </a:moveTo>
                  <a:cubicBezTo>
                    <a:pt x="103" y="70"/>
                    <a:pt x="103" y="70"/>
                    <a:pt x="103" y="70"/>
                  </a:cubicBezTo>
                  <a:cubicBezTo>
                    <a:pt x="104" y="70"/>
                    <a:pt x="106" y="71"/>
                    <a:pt x="106" y="73"/>
                  </a:cubicBezTo>
                  <a:cubicBezTo>
                    <a:pt x="106" y="75"/>
                    <a:pt x="104" y="76"/>
                    <a:pt x="10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1" y="76"/>
                    <a:pt x="60" y="75"/>
                    <a:pt x="60" y="73"/>
                  </a:cubicBezTo>
                  <a:cubicBezTo>
                    <a:pt x="60" y="71"/>
                    <a:pt x="61" y="70"/>
                    <a:pt x="63" y="70"/>
                  </a:cubicBezTo>
                  <a:cubicBezTo>
                    <a:pt x="103" y="70"/>
                    <a:pt x="103" y="70"/>
                    <a:pt x="103" y="70"/>
                  </a:cubicBezTo>
                  <a:close/>
                  <a:moveTo>
                    <a:pt x="106" y="15"/>
                  </a:moveTo>
                  <a:cubicBezTo>
                    <a:pt x="106" y="15"/>
                    <a:pt x="106" y="15"/>
                    <a:pt x="106" y="15"/>
                  </a:cubicBezTo>
                  <a:cubicBezTo>
                    <a:pt x="108" y="15"/>
                    <a:pt x="111" y="17"/>
                    <a:pt x="111" y="19"/>
                  </a:cubicBezTo>
                  <a:cubicBezTo>
                    <a:pt x="111" y="22"/>
                    <a:pt x="108" y="24"/>
                    <a:pt x="106" y="24"/>
                  </a:cubicBezTo>
                  <a:cubicBezTo>
                    <a:pt x="103" y="24"/>
                    <a:pt x="101" y="22"/>
                    <a:pt x="101" y="19"/>
                  </a:cubicBezTo>
                  <a:cubicBezTo>
                    <a:pt x="101" y="17"/>
                    <a:pt x="103" y="15"/>
                    <a:pt x="106" y="15"/>
                  </a:cubicBezTo>
                  <a:close/>
                  <a:moveTo>
                    <a:pt x="94" y="15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7" y="15"/>
                    <a:pt x="99" y="17"/>
                    <a:pt x="99" y="19"/>
                  </a:cubicBezTo>
                  <a:cubicBezTo>
                    <a:pt x="99" y="22"/>
                    <a:pt x="97" y="24"/>
                    <a:pt x="94" y="24"/>
                  </a:cubicBezTo>
                  <a:cubicBezTo>
                    <a:pt x="92" y="24"/>
                    <a:pt x="90" y="22"/>
                    <a:pt x="90" y="19"/>
                  </a:cubicBezTo>
                  <a:cubicBezTo>
                    <a:pt x="90" y="17"/>
                    <a:pt x="92" y="15"/>
                    <a:pt x="94" y="15"/>
                  </a:cubicBezTo>
                  <a:close/>
                  <a:moveTo>
                    <a:pt x="83" y="15"/>
                  </a:moveTo>
                  <a:cubicBezTo>
                    <a:pt x="83" y="15"/>
                    <a:pt x="83" y="15"/>
                    <a:pt x="83" y="15"/>
                  </a:cubicBezTo>
                  <a:cubicBezTo>
                    <a:pt x="85" y="15"/>
                    <a:pt x="88" y="17"/>
                    <a:pt x="88" y="19"/>
                  </a:cubicBezTo>
                  <a:cubicBezTo>
                    <a:pt x="88" y="22"/>
                    <a:pt x="85" y="24"/>
                    <a:pt x="83" y="24"/>
                  </a:cubicBezTo>
                  <a:cubicBezTo>
                    <a:pt x="80" y="24"/>
                    <a:pt x="78" y="22"/>
                    <a:pt x="78" y="19"/>
                  </a:cubicBezTo>
                  <a:cubicBezTo>
                    <a:pt x="78" y="17"/>
                    <a:pt x="80" y="15"/>
                    <a:pt x="83" y="15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9"/>
                    <a:pt x="10" y="29"/>
                    <a:pt x="1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7962904" y="2613521"/>
              <a:ext cx="319981" cy="275983"/>
            </a:xfrm>
            <a:custGeom>
              <a:gdLst>
                <a:gd name="T0" fmla="*/ 101 w 122"/>
                <a:gd name="T1" fmla="*/ 17 h 106"/>
                <a:gd name="T2" fmla="*/ 15 w 122"/>
                <a:gd name="T3" fmla="*/ 48 h 106"/>
                <a:gd name="T4" fmla="*/ 9 w 122"/>
                <a:gd name="T5" fmla="*/ 58 h 106"/>
                <a:gd name="T6" fmla="*/ 17 w 122"/>
                <a:gd name="T7" fmla="*/ 59 h 106"/>
                <a:gd name="T8" fmla="*/ 107 w 122"/>
                <a:gd name="T9" fmla="*/ 96 h 106"/>
                <a:gd name="T10" fmla="*/ 107 w 122"/>
                <a:gd name="T11" fmla="*/ 97 h 106"/>
                <a:gd name="T12" fmla="*/ 112 w 122"/>
                <a:gd name="T13" fmla="*/ 97 h 106"/>
                <a:gd name="T14" fmla="*/ 112 w 122"/>
                <a:gd name="T15" fmla="*/ 97 h 106"/>
                <a:gd name="T16" fmla="*/ 113 w 122"/>
                <a:gd name="T17" fmla="*/ 96 h 106"/>
                <a:gd name="T18" fmla="*/ 113 w 122"/>
                <a:gd name="T19" fmla="*/ 9 h 106"/>
                <a:gd name="T20" fmla="*/ 112 w 122"/>
                <a:gd name="T21" fmla="*/ 9 h 106"/>
                <a:gd name="T22" fmla="*/ 107 w 122"/>
                <a:gd name="T23" fmla="*/ 9 h 106"/>
                <a:gd name="T24" fmla="*/ 107 w 122"/>
                <a:gd name="T25" fmla="*/ 10 h 106"/>
                <a:gd name="T26" fmla="*/ 107 w 122"/>
                <a:gd name="T27" fmla="*/ 11 h 106"/>
                <a:gd name="T28" fmla="*/ 107 w 122"/>
                <a:gd name="T29" fmla="*/ 96 h 106"/>
                <a:gd name="T30" fmla="*/ 92 w 122"/>
                <a:gd name="T31" fmla="*/ 24 h 106"/>
                <a:gd name="T32" fmla="*/ 94 w 122"/>
                <a:gd name="T33" fmla="*/ 30 h 106"/>
                <a:gd name="T34" fmla="*/ 25 w 122"/>
                <a:gd name="T35" fmla="*/ 51 h 106"/>
                <a:gd name="T36" fmla="*/ 92 w 122"/>
                <a:gd name="T37" fmla="*/ 24 h 106"/>
                <a:gd name="T38" fmla="*/ 34 w 122"/>
                <a:gd name="T39" fmla="*/ 75 h 106"/>
                <a:gd name="T40" fmla="*/ 32 w 122"/>
                <a:gd name="T41" fmla="*/ 83 h 106"/>
                <a:gd name="T42" fmla="*/ 58 w 122"/>
                <a:gd name="T43" fmla="*/ 93 h 106"/>
                <a:gd name="T44" fmla="*/ 62 w 122"/>
                <a:gd name="T45" fmla="*/ 93 h 106"/>
                <a:gd name="T46" fmla="*/ 64 w 122"/>
                <a:gd name="T47" fmla="*/ 91 h 106"/>
                <a:gd name="T48" fmla="*/ 66 w 122"/>
                <a:gd name="T49" fmla="*/ 86 h 106"/>
                <a:gd name="T50" fmla="*/ 74 w 122"/>
                <a:gd name="T51" fmla="*/ 90 h 106"/>
                <a:gd name="T52" fmla="*/ 73 w 122"/>
                <a:gd name="T53" fmla="*/ 94 h 106"/>
                <a:gd name="T54" fmla="*/ 66 w 122"/>
                <a:gd name="T55" fmla="*/ 102 h 106"/>
                <a:gd name="T56" fmla="*/ 55 w 122"/>
                <a:gd name="T57" fmla="*/ 102 h 106"/>
                <a:gd name="T58" fmla="*/ 32 w 122"/>
                <a:gd name="T59" fmla="*/ 94 h 106"/>
                <a:gd name="T60" fmla="*/ 23 w 122"/>
                <a:gd name="T61" fmla="*/ 76 h 106"/>
                <a:gd name="T62" fmla="*/ 14 w 122"/>
                <a:gd name="T63" fmla="*/ 68 h 106"/>
                <a:gd name="T64" fmla="*/ 2 w 122"/>
                <a:gd name="T65" fmla="*/ 65 h 106"/>
                <a:gd name="T66" fmla="*/ 0 w 122"/>
                <a:gd name="T67" fmla="*/ 60 h 106"/>
                <a:gd name="T68" fmla="*/ 2 w 122"/>
                <a:gd name="T69" fmla="*/ 41 h 106"/>
                <a:gd name="T70" fmla="*/ 8 w 122"/>
                <a:gd name="T71" fmla="*/ 38 h 106"/>
                <a:gd name="T72" fmla="*/ 98 w 122"/>
                <a:gd name="T73" fmla="*/ 8 h 106"/>
                <a:gd name="T74" fmla="*/ 101 w 122"/>
                <a:gd name="T75" fmla="*/ 2 h 106"/>
                <a:gd name="T76" fmla="*/ 112 w 122"/>
                <a:gd name="T77" fmla="*/ 0 h 106"/>
                <a:gd name="T78" fmla="*/ 120 w 122"/>
                <a:gd name="T79" fmla="*/ 3 h 106"/>
                <a:gd name="T80" fmla="*/ 122 w 122"/>
                <a:gd name="T81" fmla="*/ 96 h 106"/>
                <a:gd name="T82" fmla="*/ 119 w 122"/>
                <a:gd name="T83" fmla="*/ 104 h 106"/>
                <a:gd name="T84" fmla="*/ 112 w 122"/>
                <a:gd name="T85" fmla="*/ 106 h 106"/>
                <a:gd name="T86" fmla="*/ 101 w 122"/>
                <a:gd name="T87" fmla="*/ 103 h 106"/>
                <a:gd name="T88" fmla="*/ 74 w 122"/>
                <a:gd name="T89" fmla="*/ 90 h 106"/>
                <a:gd name="T90" fmla="*/ 101 w 122"/>
                <a:gd name="T91" fmla="*/ 2 h 106"/>
                <a:gd name="T92" fmla="*/ 101 w 122"/>
                <a:gd name="T93" fmla="*/ 2 h 10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05">
                  <a:moveTo>
                    <a:pt x="101" y="89"/>
                  </a:moveTo>
                  <a:cubicBezTo>
                    <a:pt x="101" y="17"/>
                    <a:pt x="101" y="17"/>
                    <a:pt x="101" y="1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8"/>
                    <a:pt x="16" y="48"/>
                    <a:pt x="15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8"/>
                    <a:pt x="17" y="59"/>
                  </a:cubicBezTo>
                  <a:cubicBezTo>
                    <a:pt x="45" y="69"/>
                    <a:pt x="73" y="79"/>
                    <a:pt x="101" y="89"/>
                  </a:cubicBezTo>
                  <a:close/>
                  <a:moveTo>
                    <a:pt x="107" y="96"/>
                  </a:moveTo>
                  <a:cubicBezTo>
                    <a:pt x="107" y="96"/>
                    <a:pt x="107" y="96"/>
                    <a:pt x="107" y="96"/>
                  </a:cubicBezTo>
                  <a:cubicBezTo>
                    <a:pt x="107" y="96"/>
                    <a:pt x="107" y="96"/>
                    <a:pt x="107" y="97"/>
                  </a:cubicBezTo>
                  <a:cubicBezTo>
                    <a:pt x="107" y="97"/>
                    <a:pt x="108" y="97"/>
                    <a:pt x="108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10"/>
                    <a:pt x="113" y="10"/>
                    <a:pt x="113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108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39"/>
                    <a:pt x="107" y="68"/>
                    <a:pt x="107" y="96"/>
                  </a:cubicBezTo>
                  <a:close/>
                  <a:moveTo>
                    <a:pt x="92" y="24"/>
                  </a:moveTo>
                  <a:cubicBezTo>
                    <a:pt x="92" y="24"/>
                    <a:pt x="92" y="24"/>
                    <a:pt x="92" y="24"/>
                  </a:cubicBezTo>
                  <a:cubicBezTo>
                    <a:pt x="94" y="24"/>
                    <a:pt x="95" y="24"/>
                    <a:pt x="96" y="26"/>
                  </a:cubicBezTo>
                  <a:cubicBezTo>
                    <a:pt x="96" y="27"/>
                    <a:pt x="96" y="29"/>
                    <a:pt x="94" y="30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8" y="54"/>
                    <a:pt x="26" y="53"/>
                    <a:pt x="25" y="51"/>
                  </a:cubicBezTo>
                  <a:cubicBezTo>
                    <a:pt x="25" y="50"/>
                    <a:pt x="26" y="48"/>
                    <a:pt x="27" y="48"/>
                  </a:cubicBezTo>
                  <a:cubicBezTo>
                    <a:pt x="92" y="24"/>
                    <a:pt x="92" y="24"/>
                    <a:pt x="92" y="24"/>
                  </a:cubicBezTo>
                  <a:close/>
                  <a:moveTo>
                    <a:pt x="34" y="75"/>
                  </a:moveTo>
                  <a:cubicBezTo>
                    <a:pt x="34" y="75"/>
                    <a:pt x="34" y="75"/>
                    <a:pt x="34" y="75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2" y="80"/>
                    <a:pt x="32" y="81"/>
                    <a:pt x="32" y="83"/>
                  </a:cubicBezTo>
                  <a:cubicBezTo>
                    <a:pt x="33" y="84"/>
                    <a:pt x="34" y="84"/>
                    <a:pt x="35" y="8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4"/>
                    <a:pt x="61" y="94"/>
                    <a:pt x="62" y="93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3" y="93"/>
                    <a:pt x="64" y="92"/>
                    <a:pt x="64" y="91"/>
                  </a:cubicBezTo>
                  <a:cubicBezTo>
                    <a:pt x="64" y="91"/>
                    <a:pt x="64" y="91"/>
                    <a:pt x="64" y="90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34" y="75"/>
                    <a:pt x="34" y="75"/>
                    <a:pt x="34" y="75"/>
                  </a:cubicBezTo>
                  <a:close/>
                  <a:moveTo>
                    <a:pt x="74" y="90"/>
                  </a:moveTo>
                  <a:cubicBezTo>
                    <a:pt x="74" y="90"/>
                    <a:pt x="74" y="90"/>
                    <a:pt x="74" y="90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8"/>
                    <a:pt x="69" y="100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3" y="103"/>
                    <a:pt x="59" y="103"/>
                    <a:pt x="55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28" y="92"/>
                    <a:pt x="25" y="90"/>
                    <a:pt x="24" y="86"/>
                  </a:cubicBezTo>
                  <a:cubicBezTo>
                    <a:pt x="22" y="83"/>
                    <a:pt x="22" y="80"/>
                    <a:pt x="23" y="7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8"/>
                    <a:pt x="4" y="67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4"/>
                    <a:pt x="0" y="62"/>
                    <a:pt x="0" y="6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2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39"/>
                    <a:pt x="6" y="38"/>
                    <a:pt x="8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6"/>
                    <a:pt x="99" y="4"/>
                    <a:pt x="101" y="3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5" y="0"/>
                    <a:pt x="10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1"/>
                    <a:pt x="119" y="3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5"/>
                    <a:pt x="122" y="7"/>
                    <a:pt x="122" y="10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2" y="99"/>
                    <a:pt x="121" y="101"/>
                    <a:pt x="119" y="103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7" y="105"/>
                    <a:pt x="114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5" y="106"/>
                    <a:pt x="103" y="105"/>
                    <a:pt x="101" y="103"/>
                  </a:cubicBezTo>
                  <a:cubicBezTo>
                    <a:pt x="99" y="102"/>
                    <a:pt x="98" y="100"/>
                    <a:pt x="98" y="98"/>
                  </a:cubicBezTo>
                  <a:cubicBezTo>
                    <a:pt x="74" y="90"/>
                    <a:pt x="74" y="90"/>
                    <a:pt x="74" y="90"/>
                  </a:cubicBezTo>
                  <a:close/>
                  <a:moveTo>
                    <a:pt x="101" y="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6" y="1"/>
                    <a:pt x="107" y="3"/>
                  </a:cubicBezTo>
                  <a:cubicBezTo>
                    <a:pt x="101" y="2"/>
                    <a:pt x="101" y="2"/>
                    <a:pt x="10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Rectangle 6" descr="cA4aKEIPQrerBnp1yGHv_IMG_9534-3-2-op"/>
            <p:cNvSpPr>
              <a:spLocks noChangeArrowheads="1"/>
            </p:cNvSpPr>
            <p:nvPr/>
          </p:nvSpPr>
          <p:spPr bwMode="auto">
            <a:xfrm>
              <a:off x="3983018" y="2023565"/>
              <a:ext cx="1542164" cy="1411898"/>
            </a:xfrm>
            <a:prstGeom prst="rect">
              <a:avLst/>
            </a:prstGeom>
            <a:blipFill dpi="0" rotWithShape="1">
              <a:blip r:embed="rId3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Rectangle 7" descr="photo-1416339276121-ba1dfa199912"/>
            <p:cNvSpPr>
              <a:spLocks noChangeArrowheads="1"/>
            </p:cNvSpPr>
            <p:nvPr/>
          </p:nvSpPr>
          <p:spPr bwMode="auto">
            <a:xfrm>
              <a:off x="6250880" y="2023565"/>
              <a:ext cx="1542164" cy="1411898"/>
            </a:xfrm>
            <a:prstGeom prst="rect">
              <a:avLst/>
            </a:prstGeom>
            <a:blipFill dpi="0" rotWithShape="1">
              <a:blip r:embed="rId4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Rectangle 8" descr="psb"/>
            <p:cNvSpPr>
              <a:spLocks noChangeArrowheads="1"/>
            </p:cNvSpPr>
            <p:nvPr/>
          </p:nvSpPr>
          <p:spPr bwMode="auto">
            <a:xfrm>
              <a:off x="3983018" y="4101738"/>
              <a:ext cx="1542164" cy="1413300"/>
            </a:xfrm>
            <a:prstGeom prst="rect">
              <a:avLst/>
            </a:prstGeom>
            <a:blipFill dpi="0" rotWithShape="1">
              <a:blip r:embed="rId5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Rectangle 9" descr="Money"/>
            <p:cNvSpPr>
              <a:spLocks noChangeArrowheads="1"/>
            </p:cNvSpPr>
            <p:nvPr/>
          </p:nvSpPr>
          <p:spPr bwMode="auto">
            <a:xfrm>
              <a:off x="6250880" y="4101738"/>
              <a:ext cx="1542164" cy="1413300"/>
            </a:xfrm>
            <a:prstGeom prst="rect">
              <a:avLst/>
            </a:prstGeom>
            <a:blipFill dpi="0" rotWithShape="1">
              <a:blip r:embed="rId6"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6025261" y="3366856"/>
            <a:ext cx="420568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在此处填入你需要的内容。请在此处填入你需要的内容。请在此处填入你需要的内容。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00481" y="2677649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061258" y="3262230"/>
            <a:ext cx="3164582" cy="0"/>
          </a:xfrm>
          <a:prstGeom prst="line">
            <a:avLst/>
          </a:prstGeom>
          <a:solidFill>
            <a:srgbClr val="070606"/>
          </a:solidFill>
          <a:ln w="15875">
            <a:solidFill>
              <a:schemeClr val="bg1"/>
            </a:solidFill>
            <a:round/>
          </a:ln>
        </p:spPr>
      </p:cxnSp>
      <p:sp>
        <p:nvSpPr>
          <p:cNvPr id="12" name="矩形 11"/>
          <p:cNvSpPr/>
          <p:nvPr/>
        </p:nvSpPr>
        <p:spPr>
          <a:xfrm>
            <a:off x="5994762" y="4527765"/>
            <a:ext cx="4236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  <a:sym typeface="Calibri" panose="020f0502020204030204" pitchFamily="34" charset="0"/>
              </a:rPr>
              <a:t>You can click here to enter your text. You can click here to enter your text. You can click here to enter your text. 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847528" y="2569493"/>
            <a:ext cx="3199217" cy="2941993"/>
            <a:chOff x="4708526" y="4352925"/>
            <a:chExt cx="1263650" cy="1162050"/>
          </a:xfrm>
          <a:solidFill>
            <a:sysClr val="window" lastClr="FFFFFF"/>
          </a:solidFill>
        </p:grpSpPr>
        <p:sp>
          <p:nvSpPr>
            <p:cNvPr id="15" name="Freeform 20"/>
            <p:cNvSpPr>
              <a:spLocks noEditPoints="1"/>
            </p:cNvSpPr>
            <p:nvPr/>
          </p:nvSpPr>
          <p:spPr bwMode="auto">
            <a:xfrm>
              <a:off x="4708526" y="4352925"/>
              <a:ext cx="1263650" cy="1162050"/>
            </a:xfrm>
            <a:custGeom>
              <a:gdLst>
                <a:gd name="T0" fmla="*/ 291 w 334"/>
                <a:gd name="T1" fmla="*/ 307 h 307"/>
                <a:gd name="T2" fmla="*/ 302 w 334"/>
                <a:gd name="T3" fmla="*/ 301 h 307"/>
                <a:gd name="T4" fmla="*/ 331 w 334"/>
                <a:gd name="T5" fmla="*/ 253 h 307"/>
                <a:gd name="T6" fmla="*/ 332 w 334"/>
                <a:gd name="T7" fmla="*/ 191 h 307"/>
                <a:gd name="T8" fmla="*/ 330 w 334"/>
                <a:gd name="T9" fmla="*/ 189 h 307"/>
                <a:gd name="T10" fmla="*/ 282 w 334"/>
                <a:gd name="T11" fmla="*/ 190 h 307"/>
                <a:gd name="T12" fmla="*/ 277 w 334"/>
                <a:gd name="T13" fmla="*/ 175 h 307"/>
                <a:gd name="T14" fmla="*/ 277 w 334"/>
                <a:gd name="T15" fmla="*/ 142 h 307"/>
                <a:gd name="T16" fmla="*/ 275 w 334"/>
                <a:gd name="T17" fmla="*/ 140 h 307"/>
                <a:gd name="T18" fmla="*/ 221 w 334"/>
                <a:gd name="T19" fmla="*/ 139 h 307"/>
                <a:gd name="T20" fmla="*/ 220 w 334"/>
                <a:gd name="T21" fmla="*/ 91 h 307"/>
                <a:gd name="T22" fmla="*/ 217 w 334"/>
                <a:gd name="T23" fmla="*/ 90 h 307"/>
                <a:gd name="T24" fmla="*/ 167 w 334"/>
                <a:gd name="T25" fmla="*/ 71 h 307"/>
                <a:gd name="T26" fmla="*/ 167 w 334"/>
                <a:gd name="T27" fmla="*/ 47 h 307"/>
                <a:gd name="T28" fmla="*/ 118 w 334"/>
                <a:gd name="T29" fmla="*/ 49 h 307"/>
                <a:gd name="T30" fmla="*/ 115 w 334"/>
                <a:gd name="T31" fmla="*/ 4 h 307"/>
                <a:gd name="T32" fmla="*/ 114 w 334"/>
                <a:gd name="T33" fmla="*/ 1 h 307"/>
                <a:gd name="T34" fmla="*/ 82 w 334"/>
                <a:gd name="T35" fmla="*/ 2 h 307"/>
                <a:gd name="T36" fmla="*/ 6 w 334"/>
                <a:gd name="T37" fmla="*/ 35 h 307"/>
                <a:gd name="T38" fmla="*/ 3 w 334"/>
                <a:gd name="T39" fmla="*/ 40 h 307"/>
                <a:gd name="T40" fmla="*/ 3 w 334"/>
                <a:gd name="T41" fmla="*/ 299 h 307"/>
                <a:gd name="T42" fmla="*/ 11 w 334"/>
                <a:gd name="T43" fmla="*/ 239 h 307"/>
                <a:gd name="T44" fmla="*/ 62 w 334"/>
                <a:gd name="T45" fmla="*/ 44 h 307"/>
                <a:gd name="T46" fmla="*/ 70 w 334"/>
                <a:gd name="T47" fmla="*/ 88 h 307"/>
                <a:gd name="T48" fmla="*/ 119 w 334"/>
                <a:gd name="T49" fmla="*/ 132 h 307"/>
                <a:gd name="T50" fmla="*/ 120 w 334"/>
                <a:gd name="T51" fmla="*/ 134 h 307"/>
                <a:gd name="T52" fmla="*/ 123 w 334"/>
                <a:gd name="T53" fmla="*/ 135 h 307"/>
                <a:gd name="T54" fmla="*/ 176 w 334"/>
                <a:gd name="T55" fmla="*/ 183 h 307"/>
                <a:gd name="T56" fmla="*/ 232 w 334"/>
                <a:gd name="T57" fmla="*/ 227 h 307"/>
                <a:gd name="T58" fmla="*/ 252 w 334"/>
                <a:gd name="T59" fmla="*/ 234 h 307"/>
                <a:gd name="T60" fmla="*/ 10 w 334"/>
                <a:gd name="T61" fmla="*/ 298 h 307"/>
                <a:gd name="T62" fmla="*/ 68 w 334"/>
                <a:gd name="T63" fmla="*/ 40 h 307"/>
                <a:gd name="T64" fmla="*/ 169 w 334"/>
                <a:gd name="T65" fmla="*/ 100 h 307"/>
                <a:gd name="T66" fmla="*/ 136 w 334"/>
                <a:gd name="T67" fmla="*/ 126 h 307"/>
                <a:gd name="T68" fmla="*/ 214 w 334"/>
                <a:gd name="T69" fmla="*/ 146 h 307"/>
                <a:gd name="T70" fmla="*/ 213 w 334"/>
                <a:gd name="T71" fmla="*/ 100 h 307"/>
                <a:gd name="T72" fmla="*/ 160 w 334"/>
                <a:gd name="T73" fmla="*/ 97 h 307"/>
                <a:gd name="T74" fmla="*/ 124 w 334"/>
                <a:gd name="T75" fmla="*/ 89 h 307"/>
                <a:gd name="T76" fmla="*/ 160 w 334"/>
                <a:gd name="T77" fmla="*/ 81 h 307"/>
                <a:gd name="T78" fmla="*/ 269 w 334"/>
                <a:gd name="T79" fmla="*/ 193 h 307"/>
                <a:gd name="T80" fmla="*/ 271 w 334"/>
                <a:gd name="T81" fmla="*/ 150 h 307"/>
                <a:gd name="T82" fmla="*/ 324 w 334"/>
                <a:gd name="T83" fmla="*/ 252 h 307"/>
                <a:gd name="T84" fmla="*/ 325 w 334"/>
                <a:gd name="T85" fmla="*/ 199 h 307"/>
                <a:gd name="T86" fmla="*/ 295 w 334"/>
                <a:gd name="T87" fmla="*/ 197 h 307"/>
                <a:gd name="T88" fmla="*/ 244 w 334"/>
                <a:gd name="T89" fmla="*/ 227 h 307"/>
                <a:gd name="T90" fmla="*/ 276 w 334"/>
                <a:gd name="T91" fmla="*/ 197 h 307"/>
                <a:gd name="T92" fmla="*/ 263 w 334"/>
                <a:gd name="T93" fmla="*/ 148 h 307"/>
                <a:gd name="T94" fmla="*/ 205 w 334"/>
                <a:gd name="T95" fmla="*/ 163 h 307"/>
                <a:gd name="T96" fmla="*/ 245 w 334"/>
                <a:gd name="T97" fmla="*/ 148 h 307"/>
                <a:gd name="T98" fmla="*/ 79 w 334"/>
                <a:gd name="T99" fmla="*/ 80 h 307"/>
                <a:gd name="T100" fmla="*/ 46 w 334"/>
                <a:gd name="T101" fmla="*/ 17 h 307"/>
                <a:gd name="T102" fmla="*/ 62 w 334"/>
                <a:gd name="T103" fmla="*/ 37 h 3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4" h="307">
                  <a:moveTo>
                    <a:pt x="4" y="306"/>
                  </a:moveTo>
                  <a:cubicBezTo>
                    <a:pt x="64" y="303"/>
                    <a:pt x="112" y="301"/>
                    <a:pt x="162" y="301"/>
                  </a:cubicBezTo>
                  <a:cubicBezTo>
                    <a:pt x="201" y="301"/>
                    <a:pt x="241" y="302"/>
                    <a:pt x="288" y="304"/>
                  </a:cubicBezTo>
                  <a:cubicBezTo>
                    <a:pt x="288" y="306"/>
                    <a:pt x="290" y="307"/>
                    <a:pt x="291" y="307"/>
                  </a:cubicBezTo>
                  <a:cubicBezTo>
                    <a:pt x="293" y="307"/>
                    <a:pt x="294" y="306"/>
                    <a:pt x="294" y="305"/>
                  </a:cubicBezTo>
                  <a:cubicBezTo>
                    <a:pt x="294" y="305"/>
                    <a:pt x="295" y="305"/>
                    <a:pt x="295" y="304"/>
                  </a:cubicBezTo>
                  <a:cubicBezTo>
                    <a:pt x="296" y="304"/>
                    <a:pt x="297" y="305"/>
                    <a:pt x="298" y="305"/>
                  </a:cubicBezTo>
                  <a:cubicBezTo>
                    <a:pt x="300" y="305"/>
                    <a:pt x="302" y="303"/>
                    <a:pt x="302" y="301"/>
                  </a:cubicBezTo>
                  <a:cubicBezTo>
                    <a:pt x="302" y="300"/>
                    <a:pt x="301" y="298"/>
                    <a:pt x="300" y="298"/>
                  </a:cubicBezTo>
                  <a:cubicBezTo>
                    <a:pt x="312" y="286"/>
                    <a:pt x="323" y="272"/>
                    <a:pt x="333" y="258"/>
                  </a:cubicBezTo>
                  <a:cubicBezTo>
                    <a:pt x="334" y="256"/>
                    <a:pt x="333" y="254"/>
                    <a:pt x="332" y="253"/>
                  </a:cubicBezTo>
                  <a:cubicBezTo>
                    <a:pt x="331" y="253"/>
                    <a:pt x="331" y="253"/>
                    <a:pt x="331" y="253"/>
                  </a:cubicBezTo>
                  <a:cubicBezTo>
                    <a:pt x="331" y="247"/>
                    <a:pt x="331" y="240"/>
                    <a:pt x="331" y="232"/>
                  </a:cubicBezTo>
                  <a:cubicBezTo>
                    <a:pt x="331" y="228"/>
                    <a:pt x="331" y="223"/>
                    <a:pt x="331" y="219"/>
                  </a:cubicBezTo>
                  <a:cubicBezTo>
                    <a:pt x="331" y="209"/>
                    <a:pt x="331" y="199"/>
                    <a:pt x="332" y="192"/>
                  </a:cubicBezTo>
                  <a:cubicBezTo>
                    <a:pt x="332" y="192"/>
                    <a:pt x="332" y="191"/>
                    <a:pt x="332" y="191"/>
                  </a:cubicBezTo>
                  <a:cubicBezTo>
                    <a:pt x="332" y="190"/>
                    <a:pt x="331" y="190"/>
                    <a:pt x="331" y="190"/>
                  </a:cubicBezTo>
                  <a:cubicBezTo>
                    <a:pt x="331" y="190"/>
                    <a:pt x="331" y="190"/>
                    <a:pt x="331" y="190"/>
                  </a:cubicBezTo>
                  <a:cubicBezTo>
                    <a:pt x="331" y="189"/>
                    <a:pt x="330" y="189"/>
                    <a:pt x="330" y="189"/>
                  </a:cubicBezTo>
                  <a:cubicBezTo>
                    <a:pt x="330" y="189"/>
                    <a:pt x="330" y="189"/>
                    <a:pt x="330" y="189"/>
                  </a:cubicBezTo>
                  <a:cubicBezTo>
                    <a:pt x="330" y="189"/>
                    <a:pt x="329" y="189"/>
                    <a:pt x="329" y="189"/>
                  </a:cubicBezTo>
                  <a:cubicBezTo>
                    <a:pt x="328" y="189"/>
                    <a:pt x="328" y="188"/>
                    <a:pt x="328" y="188"/>
                  </a:cubicBezTo>
                  <a:cubicBezTo>
                    <a:pt x="316" y="190"/>
                    <a:pt x="304" y="190"/>
                    <a:pt x="295" y="190"/>
                  </a:cubicBezTo>
                  <a:cubicBezTo>
                    <a:pt x="290" y="190"/>
                    <a:pt x="286" y="190"/>
                    <a:pt x="282" y="190"/>
                  </a:cubicBezTo>
                  <a:cubicBezTo>
                    <a:pt x="281" y="190"/>
                    <a:pt x="281" y="190"/>
                    <a:pt x="281" y="190"/>
                  </a:cubicBezTo>
                  <a:cubicBezTo>
                    <a:pt x="280" y="190"/>
                    <a:pt x="279" y="190"/>
                    <a:pt x="278" y="190"/>
                  </a:cubicBezTo>
                  <a:cubicBezTo>
                    <a:pt x="277" y="190"/>
                    <a:pt x="277" y="190"/>
                    <a:pt x="277" y="190"/>
                  </a:cubicBezTo>
                  <a:cubicBezTo>
                    <a:pt x="277" y="185"/>
                    <a:pt x="277" y="180"/>
                    <a:pt x="277" y="175"/>
                  </a:cubicBezTo>
                  <a:cubicBezTo>
                    <a:pt x="277" y="172"/>
                    <a:pt x="277" y="168"/>
                    <a:pt x="277" y="165"/>
                  </a:cubicBezTo>
                  <a:cubicBezTo>
                    <a:pt x="277" y="158"/>
                    <a:pt x="278" y="151"/>
                    <a:pt x="278" y="144"/>
                  </a:cubicBezTo>
                  <a:cubicBezTo>
                    <a:pt x="278" y="144"/>
                    <a:pt x="278" y="143"/>
                    <a:pt x="278" y="143"/>
                  </a:cubicBezTo>
                  <a:cubicBezTo>
                    <a:pt x="278" y="142"/>
                    <a:pt x="278" y="142"/>
                    <a:pt x="277" y="142"/>
                  </a:cubicBezTo>
                  <a:cubicBezTo>
                    <a:pt x="277" y="142"/>
                    <a:pt x="277" y="141"/>
                    <a:pt x="277" y="141"/>
                  </a:cubicBezTo>
                  <a:cubicBezTo>
                    <a:pt x="277" y="141"/>
                    <a:pt x="277" y="141"/>
                    <a:pt x="276" y="141"/>
                  </a:cubicBezTo>
                  <a:cubicBezTo>
                    <a:pt x="276" y="141"/>
                    <a:pt x="276" y="141"/>
                    <a:pt x="276" y="141"/>
                  </a:cubicBezTo>
                  <a:cubicBezTo>
                    <a:pt x="276" y="140"/>
                    <a:pt x="276" y="140"/>
                    <a:pt x="275" y="140"/>
                  </a:cubicBezTo>
                  <a:cubicBezTo>
                    <a:pt x="275" y="140"/>
                    <a:pt x="275" y="140"/>
                    <a:pt x="274" y="140"/>
                  </a:cubicBezTo>
                  <a:cubicBezTo>
                    <a:pt x="266" y="141"/>
                    <a:pt x="255" y="141"/>
                    <a:pt x="245" y="141"/>
                  </a:cubicBezTo>
                  <a:cubicBezTo>
                    <a:pt x="235" y="141"/>
                    <a:pt x="227" y="141"/>
                    <a:pt x="221" y="142"/>
                  </a:cubicBezTo>
                  <a:cubicBezTo>
                    <a:pt x="221" y="141"/>
                    <a:pt x="221" y="140"/>
                    <a:pt x="221" y="139"/>
                  </a:cubicBezTo>
                  <a:cubicBezTo>
                    <a:pt x="221" y="127"/>
                    <a:pt x="220" y="114"/>
                    <a:pt x="220" y="104"/>
                  </a:cubicBezTo>
                  <a:cubicBezTo>
                    <a:pt x="220" y="100"/>
                    <a:pt x="220" y="96"/>
                    <a:pt x="220" y="93"/>
                  </a:cubicBezTo>
                  <a:cubicBezTo>
                    <a:pt x="220" y="93"/>
                    <a:pt x="220" y="92"/>
                    <a:pt x="220" y="92"/>
                  </a:cubicBezTo>
                  <a:cubicBezTo>
                    <a:pt x="220" y="92"/>
                    <a:pt x="220" y="91"/>
                    <a:pt x="220" y="91"/>
                  </a:cubicBezTo>
                  <a:cubicBezTo>
                    <a:pt x="219" y="91"/>
                    <a:pt x="219" y="91"/>
                    <a:pt x="219" y="91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18" y="90"/>
                    <a:pt x="218" y="90"/>
                    <a:pt x="218" y="90"/>
                  </a:cubicBezTo>
                  <a:cubicBezTo>
                    <a:pt x="218" y="90"/>
                    <a:pt x="218" y="90"/>
                    <a:pt x="217" y="90"/>
                  </a:cubicBezTo>
                  <a:cubicBezTo>
                    <a:pt x="217" y="90"/>
                    <a:pt x="217" y="90"/>
                    <a:pt x="217" y="90"/>
                  </a:cubicBezTo>
                  <a:cubicBezTo>
                    <a:pt x="199" y="91"/>
                    <a:pt x="179" y="91"/>
                    <a:pt x="167" y="94"/>
                  </a:cubicBezTo>
                  <a:cubicBezTo>
                    <a:pt x="167" y="89"/>
                    <a:pt x="167" y="85"/>
                    <a:pt x="167" y="81"/>
                  </a:cubicBezTo>
                  <a:cubicBezTo>
                    <a:pt x="167" y="78"/>
                    <a:pt x="167" y="74"/>
                    <a:pt x="167" y="71"/>
                  </a:cubicBezTo>
                  <a:cubicBezTo>
                    <a:pt x="167" y="64"/>
                    <a:pt x="167" y="57"/>
                    <a:pt x="168" y="50"/>
                  </a:cubicBezTo>
                  <a:cubicBezTo>
                    <a:pt x="168" y="50"/>
                    <a:pt x="168" y="49"/>
                    <a:pt x="168" y="49"/>
                  </a:cubicBezTo>
                  <a:cubicBezTo>
                    <a:pt x="168" y="48"/>
                    <a:pt x="168" y="48"/>
                    <a:pt x="167" y="48"/>
                  </a:cubicBezTo>
                  <a:cubicBezTo>
                    <a:pt x="167" y="48"/>
                    <a:pt x="167" y="48"/>
                    <a:pt x="167" y="47"/>
                  </a:cubicBezTo>
                  <a:cubicBezTo>
                    <a:pt x="167" y="47"/>
                    <a:pt x="167" y="47"/>
                    <a:pt x="166" y="47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6" y="47"/>
                    <a:pt x="165" y="47"/>
                    <a:pt x="165" y="47"/>
                  </a:cubicBezTo>
                  <a:cubicBezTo>
                    <a:pt x="149" y="47"/>
                    <a:pt x="130" y="49"/>
                    <a:pt x="118" y="49"/>
                  </a:cubicBezTo>
                  <a:cubicBezTo>
                    <a:pt x="117" y="49"/>
                    <a:pt x="116" y="49"/>
                    <a:pt x="115" y="48"/>
                  </a:cubicBezTo>
                  <a:cubicBezTo>
                    <a:pt x="115" y="44"/>
                    <a:pt x="115" y="39"/>
                    <a:pt x="115" y="35"/>
                  </a:cubicBezTo>
                  <a:cubicBezTo>
                    <a:pt x="115" y="32"/>
                    <a:pt x="115" y="28"/>
                    <a:pt x="115" y="25"/>
                  </a:cubicBezTo>
                  <a:cubicBezTo>
                    <a:pt x="115" y="17"/>
                    <a:pt x="115" y="10"/>
                    <a:pt x="115" y="4"/>
                  </a:cubicBezTo>
                  <a:cubicBezTo>
                    <a:pt x="115" y="4"/>
                    <a:pt x="115" y="3"/>
                    <a:pt x="115" y="3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1"/>
                    <a:pt x="115" y="1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3" y="1"/>
                    <a:pt x="92" y="1"/>
                    <a:pt x="82" y="2"/>
                  </a:cubicBezTo>
                  <a:cubicBezTo>
                    <a:pt x="71" y="2"/>
                    <a:pt x="62" y="3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1" y="6"/>
                    <a:pt x="46" y="9"/>
                    <a:pt x="42" y="11"/>
                  </a:cubicBezTo>
                  <a:cubicBezTo>
                    <a:pt x="30" y="19"/>
                    <a:pt x="18" y="27"/>
                    <a:pt x="6" y="35"/>
                  </a:cubicBezTo>
                  <a:cubicBezTo>
                    <a:pt x="5" y="35"/>
                    <a:pt x="4" y="37"/>
                    <a:pt x="4" y="38"/>
                  </a:cubicBezTo>
                  <a:cubicBezTo>
                    <a:pt x="4" y="38"/>
                    <a:pt x="4" y="38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3" y="39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63"/>
                    <a:pt x="2" y="82"/>
                    <a:pt x="2" y="100"/>
                  </a:cubicBezTo>
                  <a:cubicBezTo>
                    <a:pt x="2" y="151"/>
                    <a:pt x="4" y="189"/>
                    <a:pt x="4" y="239"/>
                  </a:cubicBezTo>
                  <a:cubicBezTo>
                    <a:pt x="4" y="257"/>
                    <a:pt x="4" y="277"/>
                    <a:pt x="3" y="299"/>
                  </a:cubicBezTo>
                  <a:cubicBezTo>
                    <a:pt x="2" y="299"/>
                    <a:pt x="0" y="301"/>
                    <a:pt x="1" y="302"/>
                  </a:cubicBezTo>
                  <a:cubicBezTo>
                    <a:pt x="1" y="304"/>
                    <a:pt x="2" y="306"/>
                    <a:pt x="4" y="306"/>
                  </a:cubicBezTo>
                  <a:close/>
                  <a:moveTo>
                    <a:pt x="10" y="298"/>
                  </a:moveTo>
                  <a:cubicBezTo>
                    <a:pt x="11" y="277"/>
                    <a:pt x="11" y="257"/>
                    <a:pt x="11" y="239"/>
                  </a:cubicBezTo>
                  <a:cubicBezTo>
                    <a:pt x="11" y="189"/>
                    <a:pt x="9" y="151"/>
                    <a:pt x="9" y="100"/>
                  </a:cubicBezTo>
                  <a:cubicBezTo>
                    <a:pt x="9" y="83"/>
                    <a:pt x="10" y="65"/>
                    <a:pt x="10" y="44"/>
                  </a:cubicBezTo>
                  <a:cubicBezTo>
                    <a:pt x="24" y="44"/>
                    <a:pt x="36" y="44"/>
                    <a:pt x="47" y="44"/>
                  </a:cubicBezTo>
                  <a:cubicBezTo>
                    <a:pt x="52" y="44"/>
                    <a:pt x="57" y="44"/>
                    <a:pt x="62" y="44"/>
                  </a:cubicBezTo>
                  <a:cubicBezTo>
                    <a:pt x="64" y="60"/>
                    <a:pt x="65" y="67"/>
                    <a:pt x="66" y="83"/>
                  </a:cubicBezTo>
                  <a:cubicBezTo>
                    <a:pt x="65" y="84"/>
                    <a:pt x="66" y="86"/>
                    <a:pt x="67" y="87"/>
                  </a:cubicBezTo>
                  <a:cubicBezTo>
                    <a:pt x="67" y="88"/>
                    <a:pt x="68" y="88"/>
                    <a:pt x="69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6" y="87"/>
                    <a:pt x="82" y="86"/>
                    <a:pt x="88" y="86"/>
                  </a:cubicBezTo>
                  <a:cubicBezTo>
                    <a:pt x="98" y="86"/>
                    <a:pt x="107" y="88"/>
                    <a:pt x="116" y="90"/>
                  </a:cubicBezTo>
                  <a:cubicBezTo>
                    <a:pt x="116" y="94"/>
                    <a:pt x="116" y="98"/>
                    <a:pt x="116" y="101"/>
                  </a:cubicBezTo>
                  <a:cubicBezTo>
                    <a:pt x="116" y="111"/>
                    <a:pt x="117" y="117"/>
                    <a:pt x="119" y="132"/>
                  </a:cubicBezTo>
                  <a:cubicBezTo>
                    <a:pt x="119" y="132"/>
                    <a:pt x="119" y="132"/>
                    <a:pt x="119" y="133"/>
                  </a:cubicBezTo>
                  <a:cubicBezTo>
                    <a:pt x="119" y="133"/>
                    <a:pt x="119" y="133"/>
                    <a:pt x="120" y="133"/>
                  </a:cubicBezTo>
                  <a:cubicBezTo>
                    <a:pt x="120" y="133"/>
                    <a:pt x="120" y="134"/>
                    <a:pt x="120" y="134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21" y="134"/>
                    <a:pt x="121" y="134"/>
                    <a:pt x="121" y="135"/>
                  </a:cubicBezTo>
                  <a:cubicBezTo>
                    <a:pt x="121" y="135"/>
                    <a:pt x="122" y="135"/>
                    <a:pt x="122" y="135"/>
                  </a:cubicBezTo>
                  <a:cubicBezTo>
                    <a:pt x="122" y="135"/>
                    <a:pt x="122" y="135"/>
                    <a:pt x="123" y="135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135" y="133"/>
                    <a:pt x="144" y="132"/>
                    <a:pt x="154" y="132"/>
                  </a:cubicBezTo>
                  <a:cubicBezTo>
                    <a:pt x="159" y="132"/>
                    <a:pt x="164" y="132"/>
                    <a:pt x="171" y="133"/>
                  </a:cubicBezTo>
                  <a:cubicBezTo>
                    <a:pt x="172" y="152"/>
                    <a:pt x="173" y="160"/>
                    <a:pt x="174" y="181"/>
                  </a:cubicBezTo>
                  <a:cubicBezTo>
                    <a:pt x="175" y="182"/>
                    <a:pt x="175" y="183"/>
                    <a:pt x="176" y="183"/>
                  </a:cubicBezTo>
                  <a:cubicBezTo>
                    <a:pt x="176" y="184"/>
                    <a:pt x="177" y="184"/>
                    <a:pt x="178" y="184"/>
                  </a:cubicBezTo>
                  <a:cubicBezTo>
                    <a:pt x="190" y="183"/>
                    <a:pt x="198" y="182"/>
                    <a:pt x="205" y="182"/>
                  </a:cubicBezTo>
                  <a:cubicBezTo>
                    <a:pt x="212" y="182"/>
                    <a:pt x="219" y="183"/>
                    <a:pt x="229" y="184"/>
                  </a:cubicBezTo>
                  <a:cubicBezTo>
                    <a:pt x="231" y="203"/>
                    <a:pt x="232" y="208"/>
                    <a:pt x="232" y="227"/>
                  </a:cubicBezTo>
                  <a:cubicBezTo>
                    <a:pt x="232" y="228"/>
                    <a:pt x="232" y="229"/>
                    <a:pt x="232" y="231"/>
                  </a:cubicBezTo>
                  <a:cubicBezTo>
                    <a:pt x="232" y="231"/>
                    <a:pt x="233" y="231"/>
                    <a:pt x="233" y="231"/>
                  </a:cubicBezTo>
                  <a:cubicBezTo>
                    <a:pt x="233" y="232"/>
                    <a:pt x="234" y="234"/>
                    <a:pt x="236" y="234"/>
                  </a:cubicBezTo>
                  <a:cubicBezTo>
                    <a:pt x="242" y="234"/>
                    <a:pt x="248" y="234"/>
                    <a:pt x="252" y="234"/>
                  </a:cubicBezTo>
                  <a:cubicBezTo>
                    <a:pt x="262" y="234"/>
                    <a:pt x="270" y="233"/>
                    <a:pt x="283" y="233"/>
                  </a:cubicBezTo>
                  <a:cubicBezTo>
                    <a:pt x="284" y="254"/>
                    <a:pt x="286" y="276"/>
                    <a:pt x="287" y="297"/>
                  </a:cubicBezTo>
                  <a:cubicBezTo>
                    <a:pt x="241" y="295"/>
                    <a:pt x="201" y="294"/>
                    <a:pt x="162" y="294"/>
                  </a:cubicBezTo>
                  <a:cubicBezTo>
                    <a:pt x="114" y="294"/>
                    <a:pt x="67" y="296"/>
                    <a:pt x="10" y="298"/>
                  </a:cubicBezTo>
                  <a:close/>
                  <a:moveTo>
                    <a:pt x="108" y="35"/>
                  </a:moveTo>
                  <a:cubicBezTo>
                    <a:pt x="108" y="40"/>
                    <a:pt x="108" y="45"/>
                    <a:pt x="108" y="50"/>
                  </a:cubicBezTo>
                  <a:cubicBezTo>
                    <a:pt x="96" y="58"/>
                    <a:pt x="84" y="67"/>
                    <a:pt x="72" y="77"/>
                  </a:cubicBezTo>
                  <a:cubicBezTo>
                    <a:pt x="72" y="63"/>
                    <a:pt x="70" y="56"/>
                    <a:pt x="68" y="40"/>
                  </a:cubicBezTo>
                  <a:cubicBezTo>
                    <a:pt x="81" y="30"/>
                    <a:pt x="94" y="19"/>
                    <a:pt x="108" y="10"/>
                  </a:cubicBezTo>
                  <a:cubicBezTo>
                    <a:pt x="108" y="15"/>
                    <a:pt x="108" y="20"/>
                    <a:pt x="108" y="25"/>
                  </a:cubicBezTo>
                  <a:cubicBezTo>
                    <a:pt x="108" y="28"/>
                    <a:pt x="108" y="32"/>
                    <a:pt x="108" y="35"/>
                  </a:cubicBezTo>
                  <a:close/>
                  <a:moveTo>
                    <a:pt x="169" y="100"/>
                  </a:moveTo>
                  <a:cubicBezTo>
                    <a:pt x="177" y="99"/>
                    <a:pt x="190" y="98"/>
                    <a:pt x="204" y="97"/>
                  </a:cubicBezTo>
                  <a:cubicBezTo>
                    <a:pt x="193" y="106"/>
                    <a:pt x="184" y="116"/>
                    <a:pt x="173" y="126"/>
                  </a:cubicBezTo>
                  <a:cubicBezTo>
                    <a:pt x="166" y="126"/>
                    <a:pt x="160" y="125"/>
                    <a:pt x="154" y="125"/>
                  </a:cubicBezTo>
                  <a:cubicBezTo>
                    <a:pt x="148" y="125"/>
                    <a:pt x="142" y="126"/>
                    <a:pt x="136" y="126"/>
                  </a:cubicBezTo>
                  <a:cubicBezTo>
                    <a:pt x="145" y="119"/>
                    <a:pt x="155" y="111"/>
                    <a:pt x="161" y="105"/>
                  </a:cubicBezTo>
                  <a:cubicBezTo>
                    <a:pt x="164" y="102"/>
                    <a:pt x="165" y="102"/>
                    <a:pt x="169" y="100"/>
                  </a:cubicBezTo>
                  <a:close/>
                  <a:moveTo>
                    <a:pt x="214" y="139"/>
                  </a:moveTo>
                  <a:cubicBezTo>
                    <a:pt x="214" y="141"/>
                    <a:pt x="214" y="144"/>
                    <a:pt x="214" y="146"/>
                  </a:cubicBezTo>
                  <a:cubicBezTo>
                    <a:pt x="209" y="149"/>
                    <a:pt x="203" y="155"/>
                    <a:pt x="197" y="160"/>
                  </a:cubicBezTo>
                  <a:cubicBezTo>
                    <a:pt x="191" y="165"/>
                    <a:pt x="186" y="170"/>
                    <a:pt x="181" y="173"/>
                  </a:cubicBezTo>
                  <a:cubicBezTo>
                    <a:pt x="180" y="157"/>
                    <a:pt x="179" y="149"/>
                    <a:pt x="178" y="131"/>
                  </a:cubicBezTo>
                  <a:cubicBezTo>
                    <a:pt x="190" y="120"/>
                    <a:pt x="200" y="109"/>
                    <a:pt x="213" y="100"/>
                  </a:cubicBezTo>
                  <a:cubicBezTo>
                    <a:pt x="213" y="101"/>
                    <a:pt x="213" y="102"/>
                    <a:pt x="213" y="104"/>
                  </a:cubicBezTo>
                  <a:cubicBezTo>
                    <a:pt x="213" y="115"/>
                    <a:pt x="214" y="127"/>
                    <a:pt x="214" y="139"/>
                  </a:cubicBezTo>
                  <a:close/>
                  <a:moveTo>
                    <a:pt x="160" y="81"/>
                  </a:moveTo>
                  <a:cubicBezTo>
                    <a:pt x="160" y="86"/>
                    <a:pt x="160" y="91"/>
                    <a:pt x="160" y="97"/>
                  </a:cubicBezTo>
                  <a:cubicBezTo>
                    <a:pt x="159" y="98"/>
                    <a:pt x="157" y="99"/>
                    <a:pt x="156" y="100"/>
                  </a:cubicBezTo>
                  <a:cubicBezTo>
                    <a:pt x="149" y="107"/>
                    <a:pt x="136" y="118"/>
                    <a:pt x="125" y="125"/>
                  </a:cubicBezTo>
                  <a:cubicBezTo>
                    <a:pt x="124" y="115"/>
                    <a:pt x="123" y="109"/>
                    <a:pt x="123" y="101"/>
                  </a:cubicBezTo>
                  <a:cubicBezTo>
                    <a:pt x="123" y="98"/>
                    <a:pt x="123" y="94"/>
                    <a:pt x="124" y="89"/>
                  </a:cubicBezTo>
                  <a:cubicBezTo>
                    <a:pt x="124" y="89"/>
                    <a:pt x="124" y="89"/>
                    <a:pt x="125" y="89"/>
                  </a:cubicBezTo>
                  <a:cubicBezTo>
                    <a:pt x="138" y="77"/>
                    <a:pt x="148" y="66"/>
                    <a:pt x="161" y="57"/>
                  </a:cubicBezTo>
                  <a:cubicBezTo>
                    <a:pt x="160" y="61"/>
                    <a:pt x="160" y="66"/>
                    <a:pt x="160" y="71"/>
                  </a:cubicBezTo>
                  <a:cubicBezTo>
                    <a:pt x="160" y="74"/>
                    <a:pt x="160" y="78"/>
                    <a:pt x="160" y="81"/>
                  </a:cubicBezTo>
                  <a:close/>
                  <a:moveTo>
                    <a:pt x="270" y="175"/>
                  </a:moveTo>
                  <a:cubicBezTo>
                    <a:pt x="270" y="180"/>
                    <a:pt x="270" y="186"/>
                    <a:pt x="270" y="192"/>
                  </a:cubicBezTo>
                  <a:cubicBezTo>
                    <a:pt x="270" y="192"/>
                    <a:pt x="270" y="192"/>
                    <a:pt x="270" y="192"/>
                  </a:cubicBezTo>
                  <a:cubicBezTo>
                    <a:pt x="270" y="192"/>
                    <a:pt x="269" y="193"/>
                    <a:pt x="269" y="193"/>
                  </a:cubicBezTo>
                  <a:cubicBezTo>
                    <a:pt x="265" y="197"/>
                    <a:pt x="259" y="204"/>
                    <a:pt x="253" y="210"/>
                  </a:cubicBezTo>
                  <a:cubicBezTo>
                    <a:pt x="248" y="214"/>
                    <a:pt x="244" y="218"/>
                    <a:pt x="239" y="222"/>
                  </a:cubicBezTo>
                  <a:cubicBezTo>
                    <a:pt x="239" y="206"/>
                    <a:pt x="238" y="200"/>
                    <a:pt x="236" y="181"/>
                  </a:cubicBezTo>
                  <a:cubicBezTo>
                    <a:pt x="248" y="170"/>
                    <a:pt x="258" y="159"/>
                    <a:pt x="271" y="150"/>
                  </a:cubicBezTo>
                  <a:cubicBezTo>
                    <a:pt x="271" y="155"/>
                    <a:pt x="270" y="160"/>
                    <a:pt x="270" y="165"/>
                  </a:cubicBezTo>
                  <a:cubicBezTo>
                    <a:pt x="270" y="168"/>
                    <a:pt x="270" y="172"/>
                    <a:pt x="270" y="175"/>
                  </a:cubicBezTo>
                  <a:close/>
                  <a:moveTo>
                    <a:pt x="324" y="232"/>
                  </a:moveTo>
                  <a:cubicBezTo>
                    <a:pt x="324" y="240"/>
                    <a:pt x="324" y="247"/>
                    <a:pt x="324" y="252"/>
                  </a:cubicBezTo>
                  <a:cubicBezTo>
                    <a:pt x="324" y="254"/>
                    <a:pt x="325" y="255"/>
                    <a:pt x="326" y="255"/>
                  </a:cubicBezTo>
                  <a:cubicBezTo>
                    <a:pt x="316" y="269"/>
                    <a:pt x="306" y="282"/>
                    <a:pt x="294" y="294"/>
                  </a:cubicBezTo>
                  <a:cubicBezTo>
                    <a:pt x="293" y="272"/>
                    <a:pt x="291" y="251"/>
                    <a:pt x="290" y="230"/>
                  </a:cubicBezTo>
                  <a:cubicBezTo>
                    <a:pt x="302" y="219"/>
                    <a:pt x="312" y="208"/>
                    <a:pt x="325" y="199"/>
                  </a:cubicBezTo>
                  <a:cubicBezTo>
                    <a:pt x="324" y="205"/>
                    <a:pt x="324" y="212"/>
                    <a:pt x="324" y="219"/>
                  </a:cubicBezTo>
                  <a:cubicBezTo>
                    <a:pt x="324" y="223"/>
                    <a:pt x="324" y="228"/>
                    <a:pt x="324" y="232"/>
                  </a:cubicBezTo>
                  <a:close/>
                  <a:moveTo>
                    <a:pt x="282" y="197"/>
                  </a:moveTo>
                  <a:cubicBezTo>
                    <a:pt x="286" y="197"/>
                    <a:pt x="290" y="197"/>
                    <a:pt x="295" y="197"/>
                  </a:cubicBezTo>
                  <a:cubicBezTo>
                    <a:pt x="301" y="197"/>
                    <a:pt x="308" y="197"/>
                    <a:pt x="316" y="196"/>
                  </a:cubicBezTo>
                  <a:cubicBezTo>
                    <a:pt x="304" y="205"/>
                    <a:pt x="295" y="216"/>
                    <a:pt x="284" y="225"/>
                  </a:cubicBezTo>
                  <a:cubicBezTo>
                    <a:pt x="270" y="226"/>
                    <a:pt x="262" y="227"/>
                    <a:pt x="252" y="227"/>
                  </a:cubicBezTo>
                  <a:cubicBezTo>
                    <a:pt x="250" y="227"/>
                    <a:pt x="247" y="227"/>
                    <a:pt x="244" y="227"/>
                  </a:cubicBezTo>
                  <a:cubicBezTo>
                    <a:pt x="248" y="223"/>
                    <a:pt x="253" y="219"/>
                    <a:pt x="257" y="215"/>
                  </a:cubicBezTo>
                  <a:cubicBezTo>
                    <a:pt x="264" y="208"/>
                    <a:pt x="270" y="202"/>
                    <a:pt x="274" y="198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275" y="197"/>
                    <a:pt x="276" y="197"/>
                    <a:pt x="276" y="197"/>
                  </a:cubicBezTo>
                  <a:cubicBezTo>
                    <a:pt x="278" y="197"/>
                    <a:pt x="278" y="197"/>
                    <a:pt x="278" y="197"/>
                  </a:cubicBezTo>
                  <a:cubicBezTo>
                    <a:pt x="279" y="197"/>
                    <a:pt x="281" y="197"/>
                    <a:pt x="282" y="197"/>
                  </a:cubicBezTo>
                  <a:close/>
                  <a:moveTo>
                    <a:pt x="245" y="148"/>
                  </a:moveTo>
                  <a:cubicBezTo>
                    <a:pt x="250" y="148"/>
                    <a:pt x="257" y="148"/>
                    <a:pt x="263" y="148"/>
                  </a:cubicBezTo>
                  <a:cubicBezTo>
                    <a:pt x="251" y="157"/>
                    <a:pt x="242" y="167"/>
                    <a:pt x="230" y="177"/>
                  </a:cubicBezTo>
                  <a:cubicBezTo>
                    <a:pt x="220" y="176"/>
                    <a:pt x="213" y="175"/>
                    <a:pt x="205" y="175"/>
                  </a:cubicBezTo>
                  <a:cubicBezTo>
                    <a:pt x="200" y="175"/>
                    <a:pt x="195" y="176"/>
                    <a:pt x="189" y="176"/>
                  </a:cubicBezTo>
                  <a:cubicBezTo>
                    <a:pt x="194" y="172"/>
                    <a:pt x="199" y="167"/>
                    <a:pt x="205" y="163"/>
                  </a:cubicBezTo>
                  <a:cubicBezTo>
                    <a:pt x="209" y="159"/>
                    <a:pt x="212" y="156"/>
                    <a:pt x="215" y="153"/>
                  </a:cubicBezTo>
                  <a:cubicBezTo>
                    <a:pt x="217" y="152"/>
                    <a:pt x="218" y="151"/>
                    <a:pt x="219" y="150"/>
                  </a:cubicBezTo>
                  <a:cubicBezTo>
                    <a:pt x="220" y="150"/>
                    <a:pt x="220" y="150"/>
                    <a:pt x="220" y="150"/>
                  </a:cubicBezTo>
                  <a:cubicBezTo>
                    <a:pt x="226" y="148"/>
                    <a:pt x="235" y="148"/>
                    <a:pt x="245" y="148"/>
                  </a:cubicBezTo>
                  <a:close/>
                  <a:moveTo>
                    <a:pt x="152" y="54"/>
                  </a:moveTo>
                  <a:cubicBezTo>
                    <a:pt x="141" y="63"/>
                    <a:pt x="131" y="74"/>
                    <a:pt x="120" y="84"/>
                  </a:cubicBezTo>
                  <a:cubicBezTo>
                    <a:pt x="109" y="81"/>
                    <a:pt x="99" y="79"/>
                    <a:pt x="88" y="79"/>
                  </a:cubicBezTo>
                  <a:cubicBezTo>
                    <a:pt x="85" y="79"/>
                    <a:pt x="82" y="79"/>
                    <a:pt x="79" y="80"/>
                  </a:cubicBezTo>
                  <a:cubicBezTo>
                    <a:pt x="90" y="71"/>
                    <a:pt x="101" y="63"/>
                    <a:pt x="112" y="55"/>
                  </a:cubicBezTo>
                  <a:cubicBezTo>
                    <a:pt x="114" y="55"/>
                    <a:pt x="116" y="56"/>
                    <a:pt x="118" y="56"/>
                  </a:cubicBezTo>
                  <a:cubicBezTo>
                    <a:pt x="127" y="56"/>
                    <a:pt x="140" y="55"/>
                    <a:pt x="152" y="54"/>
                  </a:cubicBezTo>
                  <a:close/>
                  <a:moveTo>
                    <a:pt x="46" y="17"/>
                  </a:moveTo>
                  <a:cubicBezTo>
                    <a:pt x="50" y="15"/>
                    <a:pt x="54" y="13"/>
                    <a:pt x="58" y="11"/>
                  </a:cubicBezTo>
                  <a:cubicBezTo>
                    <a:pt x="63" y="10"/>
                    <a:pt x="72" y="9"/>
                    <a:pt x="82" y="9"/>
                  </a:cubicBezTo>
                  <a:cubicBezTo>
                    <a:pt x="87" y="9"/>
                    <a:pt x="93" y="8"/>
                    <a:pt x="99" y="8"/>
                  </a:cubicBezTo>
                  <a:cubicBezTo>
                    <a:pt x="86" y="17"/>
                    <a:pt x="73" y="27"/>
                    <a:pt x="62" y="37"/>
                  </a:cubicBezTo>
                  <a:cubicBezTo>
                    <a:pt x="57" y="37"/>
                    <a:pt x="52" y="37"/>
                    <a:pt x="47" y="37"/>
                  </a:cubicBezTo>
                  <a:cubicBezTo>
                    <a:pt x="37" y="37"/>
                    <a:pt x="27" y="37"/>
                    <a:pt x="15" y="37"/>
                  </a:cubicBezTo>
                  <a:cubicBezTo>
                    <a:pt x="25" y="30"/>
                    <a:pt x="36" y="24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21"/>
            <p:cNvSpPr>
              <a:spLocks noEditPoints="1"/>
            </p:cNvSpPr>
            <p:nvPr/>
          </p:nvSpPr>
          <p:spPr bwMode="auto">
            <a:xfrm>
              <a:off x="5605463" y="5249863"/>
              <a:ext cx="161925" cy="204788"/>
            </a:xfrm>
            <a:custGeom>
              <a:gdLst>
                <a:gd name="T0" fmla="*/ 41 w 43"/>
                <a:gd name="T1" fmla="*/ 31 h 54"/>
                <a:gd name="T2" fmla="*/ 33 w 43"/>
                <a:gd name="T3" fmla="*/ 19 h 54"/>
                <a:gd name="T4" fmla="*/ 38 w 43"/>
                <a:gd name="T5" fmla="*/ 17 h 54"/>
                <a:gd name="T6" fmla="*/ 40 w 43"/>
                <a:gd name="T7" fmla="*/ 10 h 54"/>
                <a:gd name="T8" fmla="*/ 40 w 43"/>
                <a:gd name="T9" fmla="*/ 9 h 54"/>
                <a:gd name="T10" fmla="*/ 32 w 43"/>
                <a:gd name="T11" fmla="*/ 0 h 54"/>
                <a:gd name="T12" fmla="*/ 31 w 43"/>
                <a:gd name="T13" fmla="*/ 1 h 54"/>
                <a:gd name="T14" fmla="*/ 29 w 43"/>
                <a:gd name="T15" fmla="*/ 1 h 54"/>
                <a:gd name="T16" fmla="*/ 26 w 43"/>
                <a:gd name="T17" fmla="*/ 0 h 54"/>
                <a:gd name="T18" fmla="*/ 18 w 43"/>
                <a:gd name="T19" fmla="*/ 0 h 54"/>
                <a:gd name="T20" fmla="*/ 5 w 43"/>
                <a:gd name="T21" fmla="*/ 9 h 54"/>
                <a:gd name="T22" fmla="*/ 5 w 43"/>
                <a:gd name="T23" fmla="*/ 28 h 54"/>
                <a:gd name="T24" fmla="*/ 6 w 43"/>
                <a:gd name="T25" fmla="*/ 32 h 54"/>
                <a:gd name="T26" fmla="*/ 10 w 43"/>
                <a:gd name="T27" fmla="*/ 33 h 54"/>
                <a:gd name="T28" fmla="*/ 11 w 43"/>
                <a:gd name="T29" fmla="*/ 33 h 54"/>
                <a:gd name="T30" fmla="*/ 15 w 43"/>
                <a:gd name="T31" fmla="*/ 33 h 54"/>
                <a:gd name="T32" fmla="*/ 21 w 43"/>
                <a:gd name="T33" fmla="*/ 34 h 54"/>
                <a:gd name="T34" fmla="*/ 17 w 43"/>
                <a:gd name="T35" fmla="*/ 35 h 54"/>
                <a:gd name="T36" fmla="*/ 15 w 43"/>
                <a:gd name="T37" fmla="*/ 35 h 54"/>
                <a:gd name="T38" fmla="*/ 10 w 43"/>
                <a:gd name="T39" fmla="*/ 35 h 54"/>
                <a:gd name="T40" fmla="*/ 4 w 43"/>
                <a:gd name="T41" fmla="*/ 38 h 54"/>
                <a:gd name="T42" fmla="*/ 3 w 43"/>
                <a:gd name="T43" fmla="*/ 39 h 54"/>
                <a:gd name="T44" fmla="*/ 2 w 43"/>
                <a:gd name="T45" fmla="*/ 49 h 54"/>
                <a:gd name="T46" fmla="*/ 5 w 43"/>
                <a:gd name="T47" fmla="*/ 51 h 54"/>
                <a:gd name="T48" fmla="*/ 17 w 43"/>
                <a:gd name="T49" fmla="*/ 54 h 54"/>
                <a:gd name="T50" fmla="*/ 30 w 43"/>
                <a:gd name="T51" fmla="*/ 51 h 54"/>
                <a:gd name="T52" fmla="*/ 41 w 43"/>
                <a:gd name="T53" fmla="*/ 31 h 54"/>
                <a:gd name="T54" fmla="*/ 28 w 43"/>
                <a:gd name="T55" fmla="*/ 46 h 54"/>
                <a:gd name="T56" fmla="*/ 17 w 43"/>
                <a:gd name="T57" fmla="*/ 48 h 54"/>
                <a:gd name="T58" fmla="*/ 7 w 43"/>
                <a:gd name="T59" fmla="*/ 46 h 54"/>
                <a:gd name="T60" fmla="*/ 9 w 43"/>
                <a:gd name="T61" fmla="*/ 41 h 54"/>
                <a:gd name="T62" fmla="*/ 10 w 43"/>
                <a:gd name="T63" fmla="*/ 40 h 54"/>
                <a:gd name="T64" fmla="*/ 17 w 43"/>
                <a:gd name="T65" fmla="*/ 41 h 54"/>
                <a:gd name="T66" fmla="*/ 24 w 43"/>
                <a:gd name="T67" fmla="*/ 29 h 54"/>
                <a:gd name="T68" fmla="*/ 15 w 43"/>
                <a:gd name="T69" fmla="*/ 27 h 54"/>
                <a:gd name="T70" fmla="*/ 10 w 43"/>
                <a:gd name="T71" fmla="*/ 28 h 54"/>
                <a:gd name="T72" fmla="*/ 10 w 43"/>
                <a:gd name="T73" fmla="*/ 9 h 54"/>
                <a:gd name="T74" fmla="*/ 18 w 43"/>
                <a:gd name="T75" fmla="*/ 6 h 54"/>
                <a:gd name="T76" fmla="*/ 29 w 43"/>
                <a:gd name="T77" fmla="*/ 6 h 54"/>
                <a:gd name="T78" fmla="*/ 32 w 43"/>
                <a:gd name="T79" fmla="*/ 6 h 54"/>
                <a:gd name="T80" fmla="*/ 34 w 43"/>
                <a:gd name="T81" fmla="*/ 9 h 54"/>
                <a:gd name="T82" fmla="*/ 31 w 43"/>
                <a:gd name="T83" fmla="*/ 13 h 54"/>
                <a:gd name="T84" fmla="*/ 23 w 43"/>
                <a:gd name="T85" fmla="*/ 13 h 54"/>
                <a:gd name="T86" fmla="*/ 18 w 43"/>
                <a:gd name="T87" fmla="*/ 21 h 54"/>
                <a:gd name="T88" fmla="*/ 21 w 43"/>
                <a:gd name="T89" fmla="*/ 21 h 54"/>
                <a:gd name="T90" fmla="*/ 28 w 43"/>
                <a:gd name="T91" fmla="*/ 46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3" h="54">
                  <a:moveTo>
                    <a:pt x="41" y="31"/>
                  </a:moveTo>
                  <a:cubicBezTo>
                    <a:pt x="40" y="26"/>
                    <a:pt x="37" y="22"/>
                    <a:pt x="33" y="19"/>
                  </a:cubicBezTo>
                  <a:cubicBezTo>
                    <a:pt x="35" y="19"/>
                    <a:pt x="37" y="18"/>
                    <a:pt x="38" y="17"/>
                  </a:cubicBezTo>
                  <a:cubicBezTo>
                    <a:pt x="40" y="14"/>
                    <a:pt x="40" y="12"/>
                    <a:pt x="40" y="10"/>
                  </a:cubicBezTo>
                  <a:cubicBezTo>
                    <a:pt x="40" y="10"/>
                    <a:pt x="40" y="9"/>
                    <a:pt x="40" y="9"/>
                  </a:cubicBezTo>
                  <a:cubicBezTo>
                    <a:pt x="40" y="1"/>
                    <a:pt x="35" y="0"/>
                    <a:pt x="32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1"/>
                    <a:pt x="30" y="1"/>
                    <a:pt x="29" y="1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23" y="0"/>
                    <a:pt x="20" y="0"/>
                    <a:pt x="18" y="0"/>
                  </a:cubicBezTo>
                  <a:cubicBezTo>
                    <a:pt x="7" y="0"/>
                    <a:pt x="5" y="5"/>
                    <a:pt x="5" y="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9"/>
                    <a:pt x="5" y="31"/>
                    <a:pt x="6" y="32"/>
                  </a:cubicBezTo>
                  <a:cubicBezTo>
                    <a:pt x="7" y="33"/>
                    <a:pt x="9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4" y="33"/>
                    <a:pt x="15" y="33"/>
                  </a:cubicBezTo>
                  <a:cubicBezTo>
                    <a:pt x="18" y="33"/>
                    <a:pt x="20" y="33"/>
                    <a:pt x="21" y="34"/>
                  </a:cubicBezTo>
                  <a:cubicBezTo>
                    <a:pt x="20" y="35"/>
                    <a:pt x="19" y="35"/>
                    <a:pt x="17" y="35"/>
                  </a:cubicBezTo>
                  <a:cubicBezTo>
                    <a:pt x="17" y="35"/>
                    <a:pt x="16" y="35"/>
                    <a:pt x="15" y="35"/>
                  </a:cubicBezTo>
                  <a:cubicBezTo>
                    <a:pt x="13" y="35"/>
                    <a:pt x="11" y="35"/>
                    <a:pt x="10" y="35"/>
                  </a:cubicBezTo>
                  <a:cubicBezTo>
                    <a:pt x="6" y="35"/>
                    <a:pt x="4" y="37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42"/>
                    <a:pt x="0" y="46"/>
                    <a:pt x="2" y="49"/>
                  </a:cubicBezTo>
                  <a:cubicBezTo>
                    <a:pt x="2" y="50"/>
                    <a:pt x="3" y="51"/>
                    <a:pt x="5" y="51"/>
                  </a:cubicBezTo>
                  <a:cubicBezTo>
                    <a:pt x="8" y="53"/>
                    <a:pt x="12" y="54"/>
                    <a:pt x="17" y="54"/>
                  </a:cubicBezTo>
                  <a:cubicBezTo>
                    <a:pt x="22" y="54"/>
                    <a:pt x="26" y="53"/>
                    <a:pt x="30" y="51"/>
                  </a:cubicBezTo>
                  <a:cubicBezTo>
                    <a:pt x="39" y="47"/>
                    <a:pt x="43" y="39"/>
                    <a:pt x="41" y="31"/>
                  </a:cubicBezTo>
                  <a:close/>
                  <a:moveTo>
                    <a:pt x="28" y="46"/>
                  </a:moveTo>
                  <a:cubicBezTo>
                    <a:pt x="25" y="47"/>
                    <a:pt x="21" y="48"/>
                    <a:pt x="17" y="48"/>
                  </a:cubicBezTo>
                  <a:cubicBezTo>
                    <a:pt x="13" y="48"/>
                    <a:pt x="10" y="47"/>
                    <a:pt x="7" y="46"/>
                  </a:cubicBezTo>
                  <a:cubicBezTo>
                    <a:pt x="6" y="45"/>
                    <a:pt x="8" y="41"/>
                    <a:pt x="9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2" y="40"/>
                    <a:pt x="16" y="41"/>
                    <a:pt x="17" y="41"/>
                  </a:cubicBezTo>
                  <a:cubicBezTo>
                    <a:pt x="24" y="41"/>
                    <a:pt x="31" y="33"/>
                    <a:pt x="24" y="29"/>
                  </a:cubicBezTo>
                  <a:cubicBezTo>
                    <a:pt x="21" y="28"/>
                    <a:pt x="18" y="27"/>
                    <a:pt x="15" y="27"/>
                  </a:cubicBezTo>
                  <a:cubicBezTo>
                    <a:pt x="14" y="27"/>
                    <a:pt x="12" y="27"/>
                    <a:pt x="10" y="28"/>
                  </a:cubicBezTo>
                  <a:cubicBezTo>
                    <a:pt x="10" y="21"/>
                    <a:pt x="10" y="15"/>
                    <a:pt x="10" y="9"/>
                  </a:cubicBezTo>
                  <a:cubicBezTo>
                    <a:pt x="10" y="6"/>
                    <a:pt x="14" y="6"/>
                    <a:pt x="18" y="6"/>
                  </a:cubicBezTo>
                  <a:cubicBezTo>
                    <a:pt x="22" y="6"/>
                    <a:pt x="27" y="6"/>
                    <a:pt x="29" y="6"/>
                  </a:cubicBezTo>
                  <a:cubicBezTo>
                    <a:pt x="31" y="6"/>
                    <a:pt x="32" y="6"/>
                    <a:pt x="32" y="6"/>
                  </a:cubicBezTo>
                  <a:cubicBezTo>
                    <a:pt x="34" y="6"/>
                    <a:pt x="34" y="7"/>
                    <a:pt x="34" y="9"/>
                  </a:cubicBezTo>
                  <a:cubicBezTo>
                    <a:pt x="34" y="13"/>
                    <a:pt x="35" y="13"/>
                    <a:pt x="31" y="13"/>
                  </a:cubicBezTo>
                  <a:cubicBezTo>
                    <a:pt x="27" y="13"/>
                    <a:pt x="25" y="13"/>
                    <a:pt x="23" y="13"/>
                  </a:cubicBezTo>
                  <a:cubicBezTo>
                    <a:pt x="19" y="13"/>
                    <a:pt x="18" y="14"/>
                    <a:pt x="18" y="21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36" y="21"/>
                    <a:pt x="42" y="39"/>
                    <a:pt x="28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4779963" y="4603750"/>
              <a:ext cx="177800" cy="233363"/>
            </a:xfrm>
            <a:custGeom>
              <a:gdLst>
                <a:gd name="T0" fmla="*/ 42 w 47"/>
                <a:gd name="T1" fmla="*/ 41 h 62"/>
                <a:gd name="T2" fmla="*/ 36 w 47"/>
                <a:gd name="T3" fmla="*/ 41 h 62"/>
                <a:gd name="T4" fmla="*/ 36 w 47"/>
                <a:gd name="T5" fmla="*/ 10 h 62"/>
                <a:gd name="T6" fmla="*/ 35 w 47"/>
                <a:gd name="T7" fmla="*/ 6 h 62"/>
                <a:gd name="T8" fmla="*/ 32 w 47"/>
                <a:gd name="T9" fmla="*/ 3 h 62"/>
                <a:gd name="T10" fmla="*/ 28 w 47"/>
                <a:gd name="T11" fmla="*/ 0 h 62"/>
                <a:gd name="T12" fmla="*/ 27 w 47"/>
                <a:gd name="T13" fmla="*/ 0 h 62"/>
                <a:gd name="T14" fmla="*/ 20 w 47"/>
                <a:gd name="T15" fmla="*/ 3 h 62"/>
                <a:gd name="T16" fmla="*/ 4 w 47"/>
                <a:gd name="T17" fmla="*/ 13 h 62"/>
                <a:gd name="T18" fmla="*/ 1 w 47"/>
                <a:gd name="T19" fmla="*/ 16 h 62"/>
                <a:gd name="T20" fmla="*/ 1 w 47"/>
                <a:gd name="T21" fmla="*/ 21 h 62"/>
                <a:gd name="T22" fmla="*/ 5 w 47"/>
                <a:gd name="T23" fmla="*/ 29 h 62"/>
                <a:gd name="T24" fmla="*/ 8 w 47"/>
                <a:gd name="T25" fmla="*/ 32 h 62"/>
                <a:gd name="T26" fmla="*/ 11 w 47"/>
                <a:gd name="T27" fmla="*/ 33 h 62"/>
                <a:gd name="T28" fmla="*/ 14 w 47"/>
                <a:gd name="T29" fmla="*/ 32 h 62"/>
                <a:gd name="T30" fmla="*/ 16 w 47"/>
                <a:gd name="T31" fmla="*/ 31 h 62"/>
                <a:gd name="T32" fmla="*/ 15 w 47"/>
                <a:gd name="T33" fmla="*/ 34 h 62"/>
                <a:gd name="T34" fmla="*/ 15 w 47"/>
                <a:gd name="T35" fmla="*/ 42 h 62"/>
                <a:gd name="T36" fmla="*/ 11 w 47"/>
                <a:gd name="T37" fmla="*/ 42 h 62"/>
                <a:gd name="T38" fmla="*/ 9 w 47"/>
                <a:gd name="T39" fmla="*/ 42 h 62"/>
                <a:gd name="T40" fmla="*/ 4 w 47"/>
                <a:gd name="T41" fmla="*/ 47 h 62"/>
                <a:gd name="T42" fmla="*/ 4 w 47"/>
                <a:gd name="T43" fmla="*/ 55 h 62"/>
                <a:gd name="T44" fmla="*/ 9 w 47"/>
                <a:gd name="T45" fmla="*/ 60 h 62"/>
                <a:gd name="T46" fmla="*/ 25 w 47"/>
                <a:gd name="T47" fmla="*/ 61 h 62"/>
                <a:gd name="T48" fmla="*/ 41 w 47"/>
                <a:gd name="T49" fmla="*/ 62 h 62"/>
                <a:gd name="T50" fmla="*/ 45 w 47"/>
                <a:gd name="T51" fmla="*/ 60 h 62"/>
                <a:gd name="T52" fmla="*/ 47 w 47"/>
                <a:gd name="T53" fmla="*/ 55 h 62"/>
                <a:gd name="T54" fmla="*/ 47 w 47"/>
                <a:gd name="T55" fmla="*/ 47 h 62"/>
                <a:gd name="T56" fmla="*/ 42 w 47"/>
                <a:gd name="T57" fmla="*/ 41 h 62"/>
                <a:gd name="T58" fmla="*/ 41 w 47"/>
                <a:gd name="T59" fmla="*/ 56 h 62"/>
                <a:gd name="T60" fmla="*/ 41 w 47"/>
                <a:gd name="T61" fmla="*/ 56 h 62"/>
                <a:gd name="T62" fmla="*/ 9 w 47"/>
                <a:gd name="T63" fmla="*/ 55 h 62"/>
                <a:gd name="T64" fmla="*/ 9 w 47"/>
                <a:gd name="T65" fmla="*/ 47 h 62"/>
                <a:gd name="T66" fmla="*/ 11 w 47"/>
                <a:gd name="T67" fmla="*/ 47 h 62"/>
                <a:gd name="T68" fmla="*/ 20 w 47"/>
                <a:gd name="T69" fmla="*/ 48 h 62"/>
                <a:gd name="T70" fmla="*/ 22 w 47"/>
                <a:gd name="T71" fmla="*/ 20 h 62"/>
                <a:gd name="T72" fmla="*/ 11 w 47"/>
                <a:gd name="T73" fmla="*/ 27 h 62"/>
                <a:gd name="T74" fmla="*/ 11 w 47"/>
                <a:gd name="T75" fmla="*/ 27 h 62"/>
                <a:gd name="T76" fmla="*/ 10 w 47"/>
                <a:gd name="T77" fmla="*/ 27 h 62"/>
                <a:gd name="T78" fmla="*/ 6 w 47"/>
                <a:gd name="T79" fmla="*/ 18 h 62"/>
                <a:gd name="T80" fmla="*/ 27 w 47"/>
                <a:gd name="T81" fmla="*/ 6 h 62"/>
                <a:gd name="T82" fmla="*/ 27 w 47"/>
                <a:gd name="T83" fmla="*/ 6 h 62"/>
                <a:gd name="T84" fmla="*/ 31 w 47"/>
                <a:gd name="T85" fmla="*/ 10 h 62"/>
                <a:gd name="T86" fmla="*/ 30 w 47"/>
                <a:gd name="T87" fmla="*/ 47 h 62"/>
                <a:gd name="T88" fmla="*/ 36 w 47"/>
                <a:gd name="T89" fmla="*/ 47 h 62"/>
                <a:gd name="T90" fmla="*/ 41 w 47"/>
                <a:gd name="T91" fmla="*/ 47 h 62"/>
                <a:gd name="T92" fmla="*/ 41 w 47"/>
                <a:gd name="T93" fmla="*/ 55 h 62"/>
                <a:gd name="T94" fmla="*/ 41 w 47"/>
                <a:gd name="T95" fmla="*/ 56 h 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" h="62">
                  <a:moveTo>
                    <a:pt x="42" y="41"/>
                  </a:moveTo>
                  <a:cubicBezTo>
                    <a:pt x="40" y="41"/>
                    <a:pt x="39" y="41"/>
                    <a:pt x="36" y="41"/>
                  </a:cubicBezTo>
                  <a:cubicBezTo>
                    <a:pt x="36" y="31"/>
                    <a:pt x="36" y="20"/>
                    <a:pt x="36" y="10"/>
                  </a:cubicBezTo>
                  <a:cubicBezTo>
                    <a:pt x="36" y="9"/>
                    <a:pt x="36" y="7"/>
                    <a:pt x="35" y="6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2"/>
                    <a:pt x="30" y="1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4" y="1"/>
                    <a:pt x="20" y="3"/>
                  </a:cubicBezTo>
                  <a:cubicBezTo>
                    <a:pt x="16" y="6"/>
                    <a:pt x="8" y="11"/>
                    <a:pt x="4" y="13"/>
                  </a:cubicBezTo>
                  <a:cubicBezTo>
                    <a:pt x="3" y="13"/>
                    <a:pt x="1" y="14"/>
                    <a:pt x="1" y="16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2" y="23"/>
                    <a:pt x="4" y="26"/>
                    <a:pt x="5" y="29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2" y="33"/>
                    <a:pt x="13" y="32"/>
                    <a:pt x="14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5" y="33"/>
                    <a:pt x="15" y="34"/>
                  </a:cubicBezTo>
                  <a:cubicBezTo>
                    <a:pt x="15" y="36"/>
                    <a:pt x="15" y="39"/>
                    <a:pt x="15" y="42"/>
                  </a:cubicBezTo>
                  <a:cubicBezTo>
                    <a:pt x="14" y="42"/>
                    <a:pt x="12" y="42"/>
                    <a:pt x="11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6" y="42"/>
                    <a:pt x="4" y="44"/>
                    <a:pt x="4" y="47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8"/>
                    <a:pt x="6" y="60"/>
                    <a:pt x="9" y="60"/>
                  </a:cubicBezTo>
                  <a:cubicBezTo>
                    <a:pt x="15" y="60"/>
                    <a:pt x="19" y="61"/>
                    <a:pt x="25" y="61"/>
                  </a:cubicBezTo>
                  <a:cubicBezTo>
                    <a:pt x="30" y="61"/>
                    <a:pt x="35" y="62"/>
                    <a:pt x="41" y="62"/>
                  </a:cubicBezTo>
                  <a:cubicBezTo>
                    <a:pt x="42" y="62"/>
                    <a:pt x="44" y="61"/>
                    <a:pt x="45" y="60"/>
                  </a:cubicBezTo>
                  <a:cubicBezTo>
                    <a:pt x="46" y="59"/>
                    <a:pt x="47" y="57"/>
                    <a:pt x="47" y="55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7" y="44"/>
                    <a:pt x="45" y="42"/>
                    <a:pt x="42" y="41"/>
                  </a:cubicBezTo>
                  <a:close/>
                  <a:moveTo>
                    <a:pt x="41" y="56"/>
                  </a:moveTo>
                  <a:cubicBezTo>
                    <a:pt x="41" y="56"/>
                    <a:pt x="41" y="56"/>
                    <a:pt x="41" y="56"/>
                  </a:cubicBezTo>
                  <a:cubicBezTo>
                    <a:pt x="30" y="56"/>
                    <a:pt x="20" y="55"/>
                    <a:pt x="9" y="55"/>
                  </a:cubicBezTo>
                  <a:cubicBezTo>
                    <a:pt x="9" y="52"/>
                    <a:pt x="9" y="50"/>
                    <a:pt x="9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4" y="47"/>
                    <a:pt x="17" y="48"/>
                    <a:pt x="20" y="48"/>
                  </a:cubicBezTo>
                  <a:cubicBezTo>
                    <a:pt x="21" y="39"/>
                    <a:pt x="21" y="29"/>
                    <a:pt x="22" y="20"/>
                  </a:cubicBezTo>
                  <a:cubicBezTo>
                    <a:pt x="18" y="22"/>
                    <a:pt x="15" y="25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0" y="27"/>
                    <a:pt x="10" y="27"/>
                  </a:cubicBezTo>
                  <a:cubicBezTo>
                    <a:pt x="9" y="24"/>
                    <a:pt x="7" y="21"/>
                    <a:pt x="6" y="18"/>
                  </a:cubicBezTo>
                  <a:cubicBezTo>
                    <a:pt x="13" y="16"/>
                    <a:pt x="26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8"/>
                    <a:pt x="29" y="9"/>
                    <a:pt x="31" y="10"/>
                  </a:cubicBezTo>
                  <a:cubicBezTo>
                    <a:pt x="30" y="22"/>
                    <a:pt x="30" y="35"/>
                    <a:pt x="30" y="47"/>
                  </a:cubicBezTo>
                  <a:cubicBezTo>
                    <a:pt x="32" y="47"/>
                    <a:pt x="34" y="47"/>
                    <a:pt x="36" y="47"/>
                  </a:cubicBezTo>
                  <a:cubicBezTo>
                    <a:pt x="38" y="47"/>
                    <a:pt x="40" y="47"/>
                    <a:pt x="41" y="47"/>
                  </a:cubicBezTo>
                  <a:cubicBezTo>
                    <a:pt x="41" y="50"/>
                    <a:pt x="41" y="52"/>
                    <a:pt x="41" y="55"/>
                  </a:cubicBezTo>
                  <a:lnTo>
                    <a:pt x="41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4981576" y="4743450"/>
              <a:ext cx="161925" cy="230188"/>
            </a:xfrm>
            <a:custGeom>
              <a:gdLst>
                <a:gd name="T0" fmla="*/ 42 w 43"/>
                <a:gd name="T1" fmla="*/ 44 h 61"/>
                <a:gd name="T2" fmla="*/ 40 w 43"/>
                <a:gd name="T3" fmla="*/ 43 h 61"/>
                <a:gd name="T4" fmla="*/ 28 w 43"/>
                <a:gd name="T5" fmla="*/ 42 h 61"/>
                <a:gd name="T6" fmla="*/ 33 w 43"/>
                <a:gd name="T7" fmla="*/ 35 h 61"/>
                <a:gd name="T8" fmla="*/ 39 w 43"/>
                <a:gd name="T9" fmla="*/ 18 h 61"/>
                <a:gd name="T10" fmla="*/ 37 w 43"/>
                <a:gd name="T11" fmla="*/ 10 h 61"/>
                <a:gd name="T12" fmla="*/ 20 w 43"/>
                <a:gd name="T13" fmla="*/ 0 h 61"/>
                <a:gd name="T14" fmla="*/ 19 w 43"/>
                <a:gd name="T15" fmla="*/ 0 h 61"/>
                <a:gd name="T16" fmla="*/ 1 w 43"/>
                <a:gd name="T17" fmla="*/ 6 h 61"/>
                <a:gd name="T18" fmla="*/ 0 w 43"/>
                <a:gd name="T19" fmla="*/ 9 h 61"/>
                <a:gd name="T20" fmla="*/ 3 w 43"/>
                <a:gd name="T21" fmla="*/ 21 h 61"/>
                <a:gd name="T22" fmla="*/ 4 w 43"/>
                <a:gd name="T23" fmla="*/ 23 h 61"/>
                <a:gd name="T24" fmla="*/ 7 w 43"/>
                <a:gd name="T25" fmla="*/ 23 h 61"/>
                <a:gd name="T26" fmla="*/ 16 w 43"/>
                <a:gd name="T27" fmla="*/ 20 h 61"/>
                <a:gd name="T28" fmla="*/ 16 w 43"/>
                <a:gd name="T29" fmla="*/ 20 h 61"/>
                <a:gd name="T30" fmla="*/ 18 w 43"/>
                <a:gd name="T31" fmla="*/ 21 h 61"/>
                <a:gd name="T32" fmla="*/ 20 w 43"/>
                <a:gd name="T33" fmla="*/ 18 h 61"/>
                <a:gd name="T34" fmla="*/ 18 w 43"/>
                <a:gd name="T35" fmla="*/ 21 h 61"/>
                <a:gd name="T36" fmla="*/ 20 w 43"/>
                <a:gd name="T37" fmla="*/ 24 h 61"/>
                <a:gd name="T38" fmla="*/ 18 w 43"/>
                <a:gd name="T39" fmla="*/ 30 h 61"/>
                <a:gd name="T40" fmla="*/ 6 w 43"/>
                <a:gd name="T41" fmla="*/ 41 h 61"/>
                <a:gd name="T42" fmla="*/ 3 w 43"/>
                <a:gd name="T43" fmla="*/ 44 h 61"/>
                <a:gd name="T44" fmla="*/ 2 w 43"/>
                <a:gd name="T45" fmla="*/ 48 h 61"/>
                <a:gd name="T46" fmla="*/ 2 w 43"/>
                <a:gd name="T47" fmla="*/ 57 h 61"/>
                <a:gd name="T48" fmla="*/ 3 w 43"/>
                <a:gd name="T49" fmla="*/ 59 h 61"/>
                <a:gd name="T50" fmla="*/ 5 w 43"/>
                <a:gd name="T51" fmla="*/ 60 h 61"/>
                <a:gd name="T52" fmla="*/ 18 w 43"/>
                <a:gd name="T53" fmla="*/ 60 h 61"/>
                <a:gd name="T54" fmla="*/ 40 w 43"/>
                <a:gd name="T55" fmla="*/ 61 h 61"/>
                <a:gd name="T56" fmla="*/ 42 w 43"/>
                <a:gd name="T57" fmla="*/ 60 h 61"/>
                <a:gd name="T58" fmla="*/ 43 w 43"/>
                <a:gd name="T59" fmla="*/ 58 h 61"/>
                <a:gd name="T60" fmla="*/ 43 w 43"/>
                <a:gd name="T61" fmla="*/ 54 h 61"/>
                <a:gd name="T62" fmla="*/ 43 w 43"/>
                <a:gd name="T63" fmla="*/ 46 h 61"/>
                <a:gd name="T64" fmla="*/ 42 w 43"/>
                <a:gd name="T65" fmla="*/ 44 h 61"/>
                <a:gd name="T66" fmla="*/ 8 w 43"/>
                <a:gd name="T67" fmla="*/ 54 h 61"/>
                <a:gd name="T68" fmla="*/ 8 w 43"/>
                <a:gd name="T69" fmla="*/ 48 h 61"/>
                <a:gd name="T70" fmla="*/ 8 w 43"/>
                <a:gd name="T71" fmla="*/ 47 h 61"/>
                <a:gd name="T72" fmla="*/ 9 w 43"/>
                <a:gd name="T73" fmla="*/ 46 h 61"/>
                <a:gd name="T74" fmla="*/ 23 w 43"/>
                <a:gd name="T75" fmla="*/ 33 h 61"/>
                <a:gd name="T76" fmla="*/ 26 w 43"/>
                <a:gd name="T77" fmla="*/ 24 h 61"/>
                <a:gd name="T78" fmla="*/ 21 w 43"/>
                <a:gd name="T79" fmla="*/ 16 h 61"/>
                <a:gd name="T80" fmla="*/ 16 w 43"/>
                <a:gd name="T81" fmla="*/ 15 h 61"/>
                <a:gd name="T82" fmla="*/ 15 w 43"/>
                <a:gd name="T83" fmla="*/ 15 h 61"/>
                <a:gd name="T84" fmla="*/ 8 w 43"/>
                <a:gd name="T85" fmla="*/ 16 h 61"/>
                <a:gd name="T86" fmla="*/ 6 w 43"/>
                <a:gd name="T87" fmla="*/ 10 h 61"/>
                <a:gd name="T88" fmla="*/ 19 w 43"/>
                <a:gd name="T89" fmla="*/ 6 h 61"/>
                <a:gd name="T90" fmla="*/ 20 w 43"/>
                <a:gd name="T91" fmla="*/ 6 h 61"/>
                <a:gd name="T92" fmla="*/ 32 w 43"/>
                <a:gd name="T93" fmla="*/ 12 h 61"/>
                <a:gd name="T94" fmla="*/ 33 w 43"/>
                <a:gd name="T95" fmla="*/ 18 h 61"/>
                <a:gd name="T96" fmla="*/ 28 w 43"/>
                <a:gd name="T97" fmla="*/ 32 h 61"/>
                <a:gd name="T98" fmla="*/ 20 w 43"/>
                <a:gd name="T99" fmla="*/ 43 h 61"/>
                <a:gd name="T100" fmla="*/ 19 w 43"/>
                <a:gd name="T101" fmla="*/ 46 h 61"/>
                <a:gd name="T102" fmla="*/ 22 w 43"/>
                <a:gd name="T103" fmla="*/ 48 h 61"/>
                <a:gd name="T104" fmla="*/ 37 w 43"/>
                <a:gd name="T105" fmla="*/ 48 h 61"/>
                <a:gd name="T106" fmla="*/ 37 w 43"/>
                <a:gd name="T107" fmla="*/ 54 h 61"/>
                <a:gd name="T108" fmla="*/ 37 w 43"/>
                <a:gd name="T109" fmla="*/ 55 h 61"/>
                <a:gd name="T110" fmla="*/ 18 w 43"/>
                <a:gd name="T111" fmla="*/ 54 h 61"/>
                <a:gd name="T112" fmla="*/ 8 w 43"/>
                <a:gd name="T113" fmla="*/ 54 h 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3" h="61">
                  <a:moveTo>
                    <a:pt x="42" y="44"/>
                  </a:moveTo>
                  <a:cubicBezTo>
                    <a:pt x="42" y="43"/>
                    <a:pt x="41" y="43"/>
                    <a:pt x="40" y="43"/>
                  </a:cubicBezTo>
                  <a:cubicBezTo>
                    <a:pt x="36" y="43"/>
                    <a:pt x="32" y="43"/>
                    <a:pt x="28" y="42"/>
                  </a:cubicBezTo>
                  <a:cubicBezTo>
                    <a:pt x="30" y="40"/>
                    <a:pt x="31" y="38"/>
                    <a:pt x="33" y="35"/>
                  </a:cubicBezTo>
                  <a:cubicBezTo>
                    <a:pt x="36" y="30"/>
                    <a:pt x="39" y="24"/>
                    <a:pt x="39" y="18"/>
                  </a:cubicBezTo>
                  <a:cubicBezTo>
                    <a:pt x="39" y="15"/>
                    <a:pt x="38" y="12"/>
                    <a:pt x="37" y="10"/>
                  </a:cubicBezTo>
                  <a:cubicBezTo>
                    <a:pt x="33" y="4"/>
                    <a:pt x="26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7" y="3"/>
                    <a:pt x="1" y="6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1" y="13"/>
                    <a:pt x="2" y="17"/>
                    <a:pt x="3" y="21"/>
                  </a:cubicBezTo>
                  <a:cubicBezTo>
                    <a:pt x="3" y="22"/>
                    <a:pt x="4" y="22"/>
                    <a:pt x="4" y="23"/>
                  </a:cubicBezTo>
                  <a:cubicBezTo>
                    <a:pt x="5" y="23"/>
                    <a:pt x="6" y="23"/>
                    <a:pt x="7" y="23"/>
                  </a:cubicBezTo>
                  <a:cubicBezTo>
                    <a:pt x="10" y="21"/>
                    <a:pt x="13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8" y="21"/>
                    <a:pt x="18" y="2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20" y="23"/>
                    <a:pt x="20" y="24"/>
                  </a:cubicBezTo>
                  <a:cubicBezTo>
                    <a:pt x="20" y="26"/>
                    <a:pt x="19" y="28"/>
                    <a:pt x="18" y="30"/>
                  </a:cubicBezTo>
                  <a:cubicBezTo>
                    <a:pt x="15" y="35"/>
                    <a:pt x="11" y="39"/>
                    <a:pt x="6" y="41"/>
                  </a:cubicBezTo>
                  <a:cubicBezTo>
                    <a:pt x="5" y="42"/>
                    <a:pt x="4" y="42"/>
                    <a:pt x="3" y="44"/>
                  </a:cubicBezTo>
                  <a:cubicBezTo>
                    <a:pt x="2" y="45"/>
                    <a:pt x="2" y="47"/>
                    <a:pt x="2" y="48"/>
                  </a:cubicBezTo>
                  <a:cubicBezTo>
                    <a:pt x="2" y="51"/>
                    <a:pt x="2" y="54"/>
                    <a:pt x="2" y="57"/>
                  </a:cubicBezTo>
                  <a:cubicBezTo>
                    <a:pt x="2" y="58"/>
                    <a:pt x="2" y="59"/>
                    <a:pt x="3" y="59"/>
                  </a:cubicBezTo>
                  <a:cubicBezTo>
                    <a:pt x="3" y="60"/>
                    <a:pt x="4" y="60"/>
                    <a:pt x="5" y="60"/>
                  </a:cubicBezTo>
                  <a:cubicBezTo>
                    <a:pt x="9" y="60"/>
                    <a:pt x="13" y="60"/>
                    <a:pt x="18" y="60"/>
                  </a:cubicBezTo>
                  <a:cubicBezTo>
                    <a:pt x="25" y="60"/>
                    <a:pt x="32" y="60"/>
                    <a:pt x="40" y="61"/>
                  </a:cubicBezTo>
                  <a:cubicBezTo>
                    <a:pt x="41" y="61"/>
                    <a:pt x="41" y="60"/>
                    <a:pt x="42" y="60"/>
                  </a:cubicBezTo>
                  <a:cubicBezTo>
                    <a:pt x="42" y="59"/>
                    <a:pt x="43" y="58"/>
                    <a:pt x="43" y="58"/>
                  </a:cubicBezTo>
                  <a:cubicBezTo>
                    <a:pt x="43" y="57"/>
                    <a:pt x="43" y="55"/>
                    <a:pt x="43" y="54"/>
                  </a:cubicBezTo>
                  <a:cubicBezTo>
                    <a:pt x="43" y="51"/>
                    <a:pt x="43" y="48"/>
                    <a:pt x="43" y="46"/>
                  </a:cubicBezTo>
                  <a:cubicBezTo>
                    <a:pt x="43" y="45"/>
                    <a:pt x="43" y="44"/>
                    <a:pt x="42" y="44"/>
                  </a:cubicBezTo>
                  <a:close/>
                  <a:moveTo>
                    <a:pt x="8" y="54"/>
                  </a:moveTo>
                  <a:cubicBezTo>
                    <a:pt x="8" y="52"/>
                    <a:pt x="8" y="50"/>
                    <a:pt x="8" y="48"/>
                  </a:cubicBezTo>
                  <a:cubicBezTo>
                    <a:pt x="8" y="48"/>
                    <a:pt x="8" y="47"/>
                    <a:pt x="8" y="47"/>
                  </a:cubicBezTo>
                  <a:cubicBezTo>
                    <a:pt x="8" y="47"/>
                    <a:pt x="8" y="47"/>
                    <a:pt x="9" y="46"/>
                  </a:cubicBezTo>
                  <a:cubicBezTo>
                    <a:pt x="15" y="43"/>
                    <a:pt x="20" y="39"/>
                    <a:pt x="23" y="33"/>
                  </a:cubicBezTo>
                  <a:cubicBezTo>
                    <a:pt x="24" y="30"/>
                    <a:pt x="26" y="28"/>
                    <a:pt x="26" y="24"/>
                  </a:cubicBezTo>
                  <a:cubicBezTo>
                    <a:pt x="26" y="21"/>
                    <a:pt x="24" y="18"/>
                    <a:pt x="21" y="16"/>
                  </a:cubicBezTo>
                  <a:cubicBezTo>
                    <a:pt x="19" y="15"/>
                    <a:pt x="17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3" y="15"/>
                    <a:pt x="10" y="15"/>
                    <a:pt x="8" y="16"/>
                  </a:cubicBezTo>
                  <a:cubicBezTo>
                    <a:pt x="7" y="14"/>
                    <a:pt x="6" y="12"/>
                    <a:pt x="6" y="10"/>
                  </a:cubicBezTo>
                  <a:cubicBezTo>
                    <a:pt x="10" y="7"/>
                    <a:pt x="15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4" y="6"/>
                    <a:pt x="30" y="9"/>
                    <a:pt x="32" y="12"/>
                  </a:cubicBezTo>
                  <a:cubicBezTo>
                    <a:pt x="33" y="14"/>
                    <a:pt x="33" y="16"/>
                    <a:pt x="33" y="18"/>
                  </a:cubicBezTo>
                  <a:cubicBezTo>
                    <a:pt x="33" y="23"/>
                    <a:pt x="31" y="28"/>
                    <a:pt x="28" y="32"/>
                  </a:cubicBezTo>
                  <a:cubicBezTo>
                    <a:pt x="25" y="37"/>
                    <a:pt x="22" y="41"/>
                    <a:pt x="20" y="43"/>
                  </a:cubicBezTo>
                  <a:cubicBezTo>
                    <a:pt x="19" y="44"/>
                    <a:pt x="19" y="45"/>
                    <a:pt x="19" y="46"/>
                  </a:cubicBezTo>
                  <a:cubicBezTo>
                    <a:pt x="20" y="47"/>
                    <a:pt x="21" y="48"/>
                    <a:pt x="22" y="48"/>
                  </a:cubicBezTo>
                  <a:cubicBezTo>
                    <a:pt x="27" y="48"/>
                    <a:pt x="32" y="48"/>
                    <a:pt x="37" y="48"/>
                  </a:cubicBezTo>
                  <a:cubicBezTo>
                    <a:pt x="37" y="50"/>
                    <a:pt x="37" y="52"/>
                    <a:pt x="37" y="54"/>
                  </a:cubicBezTo>
                  <a:cubicBezTo>
                    <a:pt x="37" y="54"/>
                    <a:pt x="37" y="55"/>
                    <a:pt x="37" y="55"/>
                  </a:cubicBezTo>
                  <a:cubicBezTo>
                    <a:pt x="30" y="55"/>
                    <a:pt x="24" y="54"/>
                    <a:pt x="18" y="54"/>
                  </a:cubicBezTo>
                  <a:cubicBezTo>
                    <a:pt x="14" y="54"/>
                    <a:pt x="11" y="54"/>
                    <a:pt x="8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24"/>
            <p:cNvSpPr>
              <a:spLocks noEditPoints="1"/>
            </p:cNvSpPr>
            <p:nvPr/>
          </p:nvSpPr>
          <p:spPr bwMode="auto">
            <a:xfrm>
              <a:off x="5189538" y="4905375"/>
              <a:ext cx="161925" cy="239713"/>
            </a:xfrm>
            <a:custGeom>
              <a:gdLst>
                <a:gd name="T0" fmla="*/ 34 w 43"/>
                <a:gd name="T1" fmla="*/ 25 h 63"/>
                <a:gd name="T2" fmla="*/ 34 w 43"/>
                <a:gd name="T3" fmla="*/ 5 h 63"/>
                <a:gd name="T4" fmla="*/ 7 w 43"/>
                <a:gd name="T5" fmla="*/ 2 h 63"/>
                <a:gd name="T6" fmla="*/ 2 w 43"/>
                <a:gd name="T7" fmla="*/ 8 h 63"/>
                <a:gd name="T8" fmla="*/ 3 w 43"/>
                <a:gd name="T9" fmla="*/ 18 h 63"/>
                <a:gd name="T10" fmla="*/ 9 w 43"/>
                <a:gd name="T11" fmla="*/ 18 h 63"/>
                <a:gd name="T12" fmla="*/ 18 w 43"/>
                <a:gd name="T13" fmla="*/ 18 h 63"/>
                <a:gd name="T14" fmla="*/ 19 w 43"/>
                <a:gd name="T15" fmla="*/ 20 h 63"/>
                <a:gd name="T16" fmla="*/ 17 w 43"/>
                <a:gd name="T17" fmla="*/ 22 h 63"/>
                <a:gd name="T18" fmla="*/ 13 w 43"/>
                <a:gd name="T19" fmla="*/ 23 h 63"/>
                <a:gd name="T20" fmla="*/ 8 w 43"/>
                <a:gd name="T21" fmla="*/ 26 h 63"/>
                <a:gd name="T22" fmla="*/ 8 w 43"/>
                <a:gd name="T23" fmla="*/ 35 h 63"/>
                <a:gd name="T24" fmla="*/ 9 w 43"/>
                <a:gd name="T25" fmla="*/ 38 h 63"/>
                <a:gd name="T26" fmla="*/ 17 w 43"/>
                <a:gd name="T27" fmla="*/ 38 h 63"/>
                <a:gd name="T28" fmla="*/ 22 w 43"/>
                <a:gd name="T29" fmla="*/ 40 h 63"/>
                <a:gd name="T30" fmla="*/ 23 w 43"/>
                <a:gd name="T31" fmla="*/ 43 h 63"/>
                <a:gd name="T32" fmla="*/ 16 w 43"/>
                <a:gd name="T33" fmla="*/ 45 h 63"/>
                <a:gd name="T34" fmla="*/ 5 w 43"/>
                <a:gd name="T35" fmla="*/ 44 h 63"/>
                <a:gd name="T36" fmla="*/ 1 w 43"/>
                <a:gd name="T37" fmla="*/ 59 h 63"/>
                <a:gd name="T38" fmla="*/ 27 w 43"/>
                <a:gd name="T39" fmla="*/ 62 h 63"/>
                <a:gd name="T40" fmla="*/ 43 w 43"/>
                <a:gd name="T41" fmla="*/ 45 h 63"/>
                <a:gd name="T42" fmla="*/ 32 w 43"/>
                <a:gd name="T43" fmla="*/ 28 h 63"/>
                <a:gd name="T44" fmla="*/ 33 w 43"/>
                <a:gd name="T45" fmla="*/ 53 h 63"/>
                <a:gd name="T46" fmla="*/ 20 w 43"/>
                <a:gd name="T47" fmla="*/ 57 h 63"/>
                <a:gd name="T48" fmla="*/ 8 w 43"/>
                <a:gd name="T49" fmla="*/ 49 h 63"/>
                <a:gd name="T50" fmla="*/ 22 w 43"/>
                <a:gd name="T51" fmla="*/ 50 h 63"/>
                <a:gd name="T52" fmla="*/ 29 w 43"/>
                <a:gd name="T53" fmla="*/ 42 h 63"/>
                <a:gd name="T54" fmla="*/ 23 w 43"/>
                <a:gd name="T55" fmla="*/ 34 h 63"/>
                <a:gd name="T56" fmla="*/ 14 w 43"/>
                <a:gd name="T57" fmla="*/ 33 h 63"/>
                <a:gd name="T58" fmla="*/ 20 w 43"/>
                <a:gd name="T59" fmla="*/ 27 h 63"/>
                <a:gd name="T60" fmla="*/ 25 w 43"/>
                <a:gd name="T61" fmla="*/ 20 h 63"/>
                <a:gd name="T62" fmla="*/ 21 w 43"/>
                <a:gd name="T63" fmla="*/ 13 h 63"/>
                <a:gd name="T64" fmla="*/ 8 w 43"/>
                <a:gd name="T65" fmla="*/ 12 h 63"/>
                <a:gd name="T66" fmla="*/ 8 w 43"/>
                <a:gd name="T67" fmla="*/ 8 h 63"/>
                <a:gd name="T68" fmla="*/ 9 w 43"/>
                <a:gd name="T69" fmla="*/ 8 h 63"/>
                <a:gd name="T70" fmla="*/ 30 w 43"/>
                <a:gd name="T71" fmla="*/ 9 h 63"/>
                <a:gd name="T72" fmla="*/ 30 w 43"/>
                <a:gd name="T73" fmla="*/ 21 h 63"/>
                <a:gd name="T74" fmla="*/ 24 w 43"/>
                <a:gd name="T75" fmla="*/ 29 h 63"/>
                <a:gd name="T76" fmla="*/ 37 w 43"/>
                <a:gd name="T77" fmla="*/ 44 h 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" h="62">
                  <a:moveTo>
                    <a:pt x="32" y="28"/>
                  </a:moveTo>
                  <a:cubicBezTo>
                    <a:pt x="33" y="27"/>
                    <a:pt x="34" y="26"/>
                    <a:pt x="34" y="25"/>
                  </a:cubicBezTo>
                  <a:cubicBezTo>
                    <a:pt x="36" y="22"/>
                    <a:pt x="38" y="19"/>
                    <a:pt x="38" y="15"/>
                  </a:cubicBezTo>
                  <a:cubicBezTo>
                    <a:pt x="38" y="12"/>
                    <a:pt x="37" y="9"/>
                    <a:pt x="34" y="5"/>
                  </a:cubicBezTo>
                  <a:cubicBezTo>
                    <a:pt x="30" y="1"/>
                    <a:pt x="25" y="0"/>
                    <a:pt x="20" y="0"/>
                  </a:cubicBezTo>
                  <a:cubicBezTo>
                    <a:pt x="16" y="0"/>
                    <a:pt x="11" y="1"/>
                    <a:pt x="7" y="2"/>
                  </a:cubicBezTo>
                  <a:cubicBezTo>
                    <a:pt x="6" y="3"/>
                    <a:pt x="5" y="3"/>
                    <a:pt x="3" y="5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11"/>
                    <a:pt x="2" y="13"/>
                    <a:pt x="2" y="16"/>
                  </a:cubicBezTo>
                  <a:cubicBezTo>
                    <a:pt x="2" y="17"/>
                    <a:pt x="2" y="18"/>
                    <a:pt x="3" y="18"/>
                  </a:cubicBezTo>
                  <a:cubicBezTo>
                    <a:pt x="4" y="19"/>
                    <a:pt x="5" y="19"/>
                    <a:pt x="5" y="19"/>
                  </a:cubicBezTo>
                  <a:cubicBezTo>
                    <a:pt x="6" y="19"/>
                    <a:pt x="8" y="18"/>
                    <a:pt x="9" y="18"/>
                  </a:cubicBezTo>
                  <a:cubicBezTo>
                    <a:pt x="11" y="18"/>
                    <a:pt x="13" y="17"/>
                    <a:pt x="15" y="17"/>
                  </a:cubicBezTo>
                  <a:cubicBezTo>
                    <a:pt x="16" y="17"/>
                    <a:pt x="17" y="18"/>
                    <a:pt x="18" y="18"/>
                  </a:cubicBezTo>
                  <a:cubicBezTo>
                    <a:pt x="18" y="18"/>
                    <a:pt x="19" y="19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6" y="23"/>
                    <a:pt x="14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2"/>
                    <a:pt x="10" y="23"/>
                    <a:pt x="9" y="23"/>
                  </a:cubicBezTo>
                  <a:cubicBezTo>
                    <a:pt x="9" y="24"/>
                    <a:pt x="8" y="25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8"/>
                    <a:pt x="8" y="33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8"/>
                    <a:pt x="9" y="38"/>
                  </a:cubicBezTo>
                  <a:cubicBezTo>
                    <a:pt x="10" y="39"/>
                    <a:pt x="11" y="39"/>
                    <a:pt x="11" y="39"/>
                  </a:cubicBezTo>
                  <a:cubicBezTo>
                    <a:pt x="13" y="38"/>
                    <a:pt x="15" y="38"/>
                    <a:pt x="17" y="38"/>
                  </a:cubicBezTo>
                  <a:cubicBezTo>
                    <a:pt x="18" y="38"/>
                    <a:pt x="19" y="38"/>
                    <a:pt x="20" y="39"/>
                  </a:cubicBezTo>
                  <a:cubicBezTo>
                    <a:pt x="21" y="39"/>
                    <a:pt x="22" y="40"/>
                    <a:pt x="22" y="40"/>
                  </a:cubicBezTo>
                  <a:cubicBezTo>
                    <a:pt x="23" y="41"/>
                    <a:pt x="23" y="42"/>
                    <a:pt x="23" y="42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4"/>
                    <a:pt x="22" y="44"/>
                    <a:pt x="20" y="45"/>
                  </a:cubicBezTo>
                  <a:cubicBezTo>
                    <a:pt x="19" y="45"/>
                    <a:pt x="18" y="45"/>
                    <a:pt x="16" y="45"/>
                  </a:cubicBezTo>
                  <a:cubicBezTo>
                    <a:pt x="13" y="45"/>
                    <a:pt x="11" y="44"/>
                    <a:pt x="8" y="43"/>
                  </a:cubicBezTo>
                  <a:cubicBezTo>
                    <a:pt x="7" y="42"/>
                    <a:pt x="5" y="43"/>
                    <a:pt x="5" y="44"/>
                  </a:cubicBezTo>
                  <a:cubicBezTo>
                    <a:pt x="2" y="48"/>
                    <a:pt x="0" y="52"/>
                    <a:pt x="0" y="56"/>
                  </a:cubicBezTo>
                  <a:cubicBezTo>
                    <a:pt x="0" y="57"/>
                    <a:pt x="0" y="59"/>
                    <a:pt x="1" y="59"/>
                  </a:cubicBezTo>
                  <a:cubicBezTo>
                    <a:pt x="7" y="62"/>
                    <a:pt x="14" y="63"/>
                    <a:pt x="20" y="63"/>
                  </a:cubicBezTo>
                  <a:cubicBezTo>
                    <a:pt x="23" y="63"/>
                    <a:pt x="25" y="63"/>
                    <a:pt x="27" y="62"/>
                  </a:cubicBezTo>
                  <a:cubicBezTo>
                    <a:pt x="30" y="61"/>
                    <a:pt x="34" y="60"/>
                    <a:pt x="37" y="57"/>
                  </a:cubicBezTo>
                  <a:cubicBezTo>
                    <a:pt x="40" y="55"/>
                    <a:pt x="42" y="51"/>
                    <a:pt x="43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38"/>
                    <a:pt x="39" y="31"/>
                    <a:pt x="32" y="28"/>
                  </a:cubicBezTo>
                  <a:close/>
                  <a:moveTo>
                    <a:pt x="37" y="45"/>
                  </a:moveTo>
                  <a:cubicBezTo>
                    <a:pt x="37" y="49"/>
                    <a:pt x="35" y="51"/>
                    <a:pt x="33" y="53"/>
                  </a:cubicBezTo>
                  <a:cubicBezTo>
                    <a:pt x="31" y="55"/>
                    <a:pt x="28" y="56"/>
                    <a:pt x="25" y="57"/>
                  </a:cubicBezTo>
                  <a:cubicBezTo>
                    <a:pt x="25" y="57"/>
                    <a:pt x="22" y="57"/>
                    <a:pt x="20" y="57"/>
                  </a:cubicBezTo>
                  <a:cubicBezTo>
                    <a:pt x="16" y="57"/>
                    <a:pt x="10" y="57"/>
                    <a:pt x="6" y="55"/>
                  </a:cubicBezTo>
                  <a:cubicBezTo>
                    <a:pt x="6" y="53"/>
                    <a:pt x="7" y="51"/>
                    <a:pt x="8" y="49"/>
                  </a:cubicBezTo>
                  <a:cubicBezTo>
                    <a:pt x="11" y="50"/>
                    <a:pt x="13" y="51"/>
                    <a:pt x="16" y="51"/>
                  </a:cubicBezTo>
                  <a:cubicBezTo>
                    <a:pt x="18" y="51"/>
                    <a:pt x="20" y="51"/>
                    <a:pt x="22" y="50"/>
                  </a:cubicBezTo>
                  <a:cubicBezTo>
                    <a:pt x="24" y="49"/>
                    <a:pt x="26" y="49"/>
                    <a:pt x="27" y="47"/>
                  </a:cubicBezTo>
                  <a:cubicBezTo>
                    <a:pt x="28" y="45"/>
                    <a:pt x="29" y="44"/>
                    <a:pt x="29" y="42"/>
                  </a:cubicBezTo>
                  <a:cubicBezTo>
                    <a:pt x="29" y="40"/>
                    <a:pt x="28" y="39"/>
                    <a:pt x="27" y="37"/>
                  </a:cubicBezTo>
                  <a:cubicBezTo>
                    <a:pt x="26" y="36"/>
                    <a:pt x="24" y="34"/>
                    <a:pt x="23" y="34"/>
                  </a:cubicBezTo>
                  <a:cubicBezTo>
                    <a:pt x="21" y="33"/>
                    <a:pt x="19" y="32"/>
                    <a:pt x="17" y="32"/>
                  </a:cubicBezTo>
                  <a:cubicBezTo>
                    <a:pt x="16" y="32"/>
                    <a:pt x="15" y="33"/>
                    <a:pt x="14" y="33"/>
                  </a:cubicBezTo>
                  <a:cubicBezTo>
                    <a:pt x="14" y="31"/>
                    <a:pt x="14" y="30"/>
                    <a:pt x="14" y="29"/>
                  </a:cubicBezTo>
                  <a:cubicBezTo>
                    <a:pt x="16" y="29"/>
                    <a:pt x="18" y="28"/>
                    <a:pt x="20" y="27"/>
                  </a:cubicBezTo>
                  <a:cubicBezTo>
                    <a:pt x="21" y="26"/>
                    <a:pt x="22" y="26"/>
                    <a:pt x="23" y="24"/>
                  </a:cubicBezTo>
                  <a:cubicBezTo>
                    <a:pt x="24" y="23"/>
                    <a:pt x="25" y="22"/>
                    <a:pt x="25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6"/>
                    <a:pt x="23" y="14"/>
                    <a:pt x="21" y="13"/>
                  </a:cubicBezTo>
                  <a:cubicBezTo>
                    <a:pt x="19" y="12"/>
                    <a:pt x="17" y="12"/>
                    <a:pt x="15" y="12"/>
                  </a:cubicBezTo>
                  <a:cubicBezTo>
                    <a:pt x="12" y="12"/>
                    <a:pt x="10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1"/>
                    <a:pt x="8" y="10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7"/>
                    <a:pt x="16" y="6"/>
                    <a:pt x="20" y="6"/>
                  </a:cubicBezTo>
                  <a:cubicBezTo>
                    <a:pt x="24" y="6"/>
                    <a:pt x="27" y="7"/>
                    <a:pt x="30" y="9"/>
                  </a:cubicBezTo>
                  <a:cubicBezTo>
                    <a:pt x="32" y="12"/>
                    <a:pt x="32" y="14"/>
                    <a:pt x="32" y="15"/>
                  </a:cubicBezTo>
                  <a:cubicBezTo>
                    <a:pt x="32" y="17"/>
                    <a:pt x="31" y="19"/>
                    <a:pt x="30" y="21"/>
                  </a:cubicBezTo>
                  <a:cubicBezTo>
                    <a:pt x="28" y="23"/>
                    <a:pt x="26" y="25"/>
                    <a:pt x="25" y="26"/>
                  </a:cubicBezTo>
                  <a:cubicBezTo>
                    <a:pt x="24" y="27"/>
                    <a:pt x="24" y="28"/>
                    <a:pt x="24" y="29"/>
                  </a:cubicBezTo>
                  <a:cubicBezTo>
                    <a:pt x="24" y="30"/>
                    <a:pt x="25" y="31"/>
                    <a:pt x="26" y="31"/>
                  </a:cubicBezTo>
                  <a:cubicBezTo>
                    <a:pt x="34" y="33"/>
                    <a:pt x="37" y="39"/>
                    <a:pt x="37" y="44"/>
                  </a:cubicBezTo>
                  <a:lnTo>
                    <a:pt x="37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25"/>
            <p:cNvSpPr>
              <a:spLocks noEditPoints="1"/>
            </p:cNvSpPr>
            <p:nvPr/>
          </p:nvSpPr>
          <p:spPr bwMode="auto">
            <a:xfrm>
              <a:off x="5416551" y="5129213"/>
              <a:ext cx="74613" cy="76200"/>
            </a:xfrm>
            <a:custGeom>
              <a:gdLst>
                <a:gd name="T0" fmla="*/ 17 w 20"/>
                <a:gd name="T1" fmla="*/ 0 h 20"/>
                <a:gd name="T2" fmla="*/ 15 w 20"/>
                <a:gd name="T3" fmla="*/ 1 h 20"/>
                <a:gd name="T4" fmla="*/ 1 w 20"/>
                <a:gd name="T5" fmla="*/ 15 h 20"/>
                <a:gd name="T6" fmla="*/ 1 w 20"/>
                <a:gd name="T7" fmla="*/ 18 h 20"/>
                <a:gd name="T8" fmla="*/ 4 w 20"/>
                <a:gd name="T9" fmla="*/ 20 h 20"/>
                <a:gd name="T10" fmla="*/ 8 w 20"/>
                <a:gd name="T11" fmla="*/ 20 h 20"/>
                <a:gd name="T12" fmla="*/ 16 w 20"/>
                <a:gd name="T13" fmla="*/ 20 h 20"/>
                <a:gd name="T14" fmla="*/ 19 w 20"/>
                <a:gd name="T15" fmla="*/ 18 h 20"/>
                <a:gd name="T16" fmla="*/ 20 w 20"/>
                <a:gd name="T17" fmla="*/ 3 h 20"/>
                <a:gd name="T18" fmla="*/ 19 w 20"/>
                <a:gd name="T19" fmla="*/ 0 h 20"/>
                <a:gd name="T20" fmla="*/ 17 w 20"/>
                <a:gd name="T21" fmla="*/ 0 h 20"/>
                <a:gd name="T22" fmla="*/ 14 w 20"/>
                <a:gd name="T23" fmla="*/ 10 h 20"/>
                <a:gd name="T24" fmla="*/ 14 w 20"/>
                <a:gd name="T25" fmla="*/ 14 h 20"/>
                <a:gd name="T26" fmla="*/ 10 w 20"/>
                <a:gd name="T27" fmla="*/ 14 h 20"/>
                <a:gd name="T28" fmla="*/ 14 w 20"/>
                <a:gd name="T29" fmla="*/ 1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0">
                  <a:moveTo>
                    <a:pt x="17" y="0"/>
                  </a:moveTo>
                  <a:cubicBezTo>
                    <a:pt x="16" y="0"/>
                    <a:pt x="15" y="1"/>
                    <a:pt x="15" y="1"/>
                  </a:cubicBezTo>
                  <a:cubicBezTo>
                    <a:pt x="10" y="5"/>
                    <a:pt x="6" y="10"/>
                    <a:pt x="1" y="15"/>
                  </a:cubicBezTo>
                  <a:cubicBezTo>
                    <a:pt x="1" y="16"/>
                    <a:pt x="0" y="17"/>
                    <a:pt x="1" y="18"/>
                  </a:cubicBezTo>
                  <a:cubicBezTo>
                    <a:pt x="1" y="20"/>
                    <a:pt x="3" y="20"/>
                    <a:pt x="4" y="20"/>
                  </a:cubicBezTo>
                  <a:cubicBezTo>
                    <a:pt x="5" y="20"/>
                    <a:pt x="7" y="20"/>
                    <a:pt x="8" y="20"/>
                  </a:cubicBezTo>
                  <a:cubicBezTo>
                    <a:pt x="11" y="20"/>
                    <a:pt x="14" y="20"/>
                    <a:pt x="16" y="20"/>
                  </a:cubicBezTo>
                  <a:cubicBezTo>
                    <a:pt x="17" y="20"/>
                    <a:pt x="19" y="19"/>
                    <a:pt x="19" y="18"/>
                  </a:cubicBezTo>
                  <a:cubicBezTo>
                    <a:pt x="20" y="12"/>
                    <a:pt x="19" y="7"/>
                    <a:pt x="20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9" y="0"/>
                    <a:pt x="18" y="0"/>
                    <a:pt x="17" y="0"/>
                  </a:cubicBezTo>
                  <a:close/>
                  <a:moveTo>
                    <a:pt x="14" y="10"/>
                  </a:moveTo>
                  <a:cubicBezTo>
                    <a:pt x="14" y="11"/>
                    <a:pt x="14" y="13"/>
                    <a:pt x="14" y="14"/>
                  </a:cubicBezTo>
                  <a:cubicBezTo>
                    <a:pt x="13" y="14"/>
                    <a:pt x="11" y="14"/>
                    <a:pt x="10" y="14"/>
                  </a:cubicBezTo>
                  <a:cubicBezTo>
                    <a:pt x="11" y="13"/>
                    <a:pt x="13" y="11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26"/>
            <p:cNvSpPr>
              <a:spLocks noEditPoints="1"/>
            </p:cNvSpPr>
            <p:nvPr/>
          </p:nvSpPr>
          <p:spPr bwMode="auto">
            <a:xfrm>
              <a:off x="5373688" y="5076825"/>
              <a:ext cx="193675" cy="238125"/>
            </a:xfrm>
            <a:custGeom>
              <a:gdLst>
                <a:gd name="T0" fmla="*/ 45 w 51"/>
                <a:gd name="T1" fmla="*/ 29 h 63"/>
                <a:gd name="T2" fmla="*/ 40 w 51"/>
                <a:gd name="T3" fmla="*/ 26 h 63"/>
                <a:gd name="T4" fmla="*/ 41 w 51"/>
                <a:gd name="T5" fmla="*/ 1 h 63"/>
                <a:gd name="T6" fmla="*/ 33 w 51"/>
                <a:gd name="T7" fmla="*/ 1 h 63"/>
                <a:gd name="T8" fmla="*/ 27 w 51"/>
                <a:gd name="T9" fmla="*/ 1 h 63"/>
                <a:gd name="T10" fmla="*/ 26 w 51"/>
                <a:gd name="T11" fmla="*/ 1 h 63"/>
                <a:gd name="T12" fmla="*/ 25 w 51"/>
                <a:gd name="T13" fmla="*/ 2 h 63"/>
                <a:gd name="T14" fmla="*/ 4 w 51"/>
                <a:gd name="T15" fmla="*/ 28 h 63"/>
                <a:gd name="T16" fmla="*/ 1 w 51"/>
                <a:gd name="T17" fmla="*/ 34 h 63"/>
                <a:gd name="T18" fmla="*/ 1 w 51"/>
                <a:gd name="T19" fmla="*/ 43 h 63"/>
                <a:gd name="T20" fmla="*/ 10 w 51"/>
                <a:gd name="T21" fmla="*/ 45 h 63"/>
                <a:gd name="T22" fmla="*/ 23 w 51"/>
                <a:gd name="T23" fmla="*/ 57 h 63"/>
                <a:gd name="T24" fmla="*/ 24 w 51"/>
                <a:gd name="T25" fmla="*/ 62 h 63"/>
                <a:gd name="T26" fmla="*/ 37 w 51"/>
                <a:gd name="T27" fmla="*/ 62 h 63"/>
                <a:gd name="T28" fmla="*/ 40 w 51"/>
                <a:gd name="T29" fmla="*/ 53 h 63"/>
                <a:gd name="T30" fmla="*/ 45 w 51"/>
                <a:gd name="T31" fmla="*/ 45 h 63"/>
                <a:gd name="T32" fmla="*/ 51 w 51"/>
                <a:gd name="T33" fmla="*/ 42 h 63"/>
                <a:gd name="T34" fmla="*/ 51 w 51"/>
                <a:gd name="T35" fmla="*/ 30 h 63"/>
                <a:gd name="T36" fmla="*/ 38 w 51"/>
                <a:gd name="T37" fmla="*/ 39 h 63"/>
                <a:gd name="T38" fmla="*/ 35 w 51"/>
                <a:gd name="T39" fmla="*/ 42 h 63"/>
                <a:gd name="T40" fmla="*/ 34 w 51"/>
                <a:gd name="T41" fmla="*/ 56 h 63"/>
                <a:gd name="T42" fmla="*/ 30 w 51"/>
                <a:gd name="T43" fmla="*/ 42 h 63"/>
                <a:gd name="T44" fmla="*/ 26 w 51"/>
                <a:gd name="T45" fmla="*/ 39 h 63"/>
                <a:gd name="T46" fmla="*/ 25 w 51"/>
                <a:gd name="T47" fmla="*/ 39 h 63"/>
                <a:gd name="T48" fmla="*/ 6 w 51"/>
                <a:gd name="T49" fmla="*/ 39 h 63"/>
                <a:gd name="T50" fmla="*/ 6 w 51"/>
                <a:gd name="T51" fmla="*/ 35 h 63"/>
                <a:gd name="T52" fmla="*/ 10 w 51"/>
                <a:gd name="T53" fmla="*/ 29 h 63"/>
                <a:gd name="T54" fmla="*/ 29 w 51"/>
                <a:gd name="T55" fmla="*/ 6 h 63"/>
                <a:gd name="T56" fmla="*/ 36 w 51"/>
                <a:gd name="T57" fmla="*/ 6 h 63"/>
                <a:gd name="T58" fmla="*/ 35 w 51"/>
                <a:gd name="T59" fmla="*/ 30 h 63"/>
                <a:gd name="T60" fmla="*/ 37 w 51"/>
                <a:gd name="T61" fmla="*/ 34 h 63"/>
                <a:gd name="T62" fmla="*/ 39 w 51"/>
                <a:gd name="T63" fmla="*/ 34 h 63"/>
                <a:gd name="T64" fmla="*/ 45 w 51"/>
                <a:gd name="T65" fmla="*/ 35 h 63"/>
                <a:gd name="T66" fmla="*/ 45 w 51"/>
                <a:gd name="T67" fmla="*/ 39 h 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" h="62">
                  <a:moveTo>
                    <a:pt x="49" y="29"/>
                  </a:moveTo>
                  <a:cubicBezTo>
                    <a:pt x="48" y="29"/>
                    <a:pt x="46" y="29"/>
                    <a:pt x="45" y="29"/>
                  </a:cubicBezTo>
                  <a:cubicBezTo>
                    <a:pt x="44" y="29"/>
                    <a:pt x="42" y="29"/>
                    <a:pt x="41" y="29"/>
                  </a:cubicBezTo>
                  <a:cubicBezTo>
                    <a:pt x="41" y="28"/>
                    <a:pt x="40" y="27"/>
                    <a:pt x="40" y="26"/>
                  </a:cubicBezTo>
                  <a:cubicBezTo>
                    <a:pt x="40" y="18"/>
                    <a:pt x="42" y="12"/>
                    <a:pt x="42" y="3"/>
                  </a:cubicBezTo>
                  <a:cubicBezTo>
                    <a:pt x="42" y="2"/>
                    <a:pt x="42" y="2"/>
                    <a:pt x="41" y="1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8" y="1"/>
                    <a:pt x="35" y="1"/>
                    <a:pt x="33" y="1"/>
                  </a:cubicBezTo>
                  <a:cubicBezTo>
                    <a:pt x="31" y="1"/>
                    <a:pt x="30" y="1"/>
                    <a:pt x="29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5" y="1"/>
                    <a:pt x="25" y="2"/>
                  </a:cubicBezTo>
                  <a:cubicBezTo>
                    <a:pt x="20" y="6"/>
                    <a:pt x="15" y="13"/>
                    <a:pt x="10" y="19"/>
                  </a:cubicBezTo>
                  <a:cubicBezTo>
                    <a:pt x="7" y="22"/>
                    <a:pt x="5" y="25"/>
                    <a:pt x="4" y="28"/>
                  </a:cubicBezTo>
                  <a:cubicBezTo>
                    <a:pt x="3" y="29"/>
                    <a:pt x="2" y="30"/>
                    <a:pt x="2" y="31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5"/>
                    <a:pt x="0" y="37"/>
                    <a:pt x="0" y="38"/>
                  </a:cubicBezTo>
                  <a:cubicBezTo>
                    <a:pt x="0" y="39"/>
                    <a:pt x="0" y="41"/>
                    <a:pt x="1" y="43"/>
                  </a:cubicBezTo>
                  <a:cubicBezTo>
                    <a:pt x="1" y="44"/>
                    <a:pt x="2" y="45"/>
                    <a:pt x="3" y="45"/>
                  </a:cubicBezTo>
                  <a:cubicBezTo>
                    <a:pt x="6" y="45"/>
                    <a:pt x="8" y="45"/>
                    <a:pt x="10" y="45"/>
                  </a:cubicBezTo>
                  <a:cubicBezTo>
                    <a:pt x="15" y="45"/>
                    <a:pt x="19" y="45"/>
                    <a:pt x="24" y="45"/>
                  </a:cubicBezTo>
                  <a:cubicBezTo>
                    <a:pt x="24" y="49"/>
                    <a:pt x="23" y="53"/>
                    <a:pt x="23" y="57"/>
                  </a:cubicBezTo>
                  <a:cubicBezTo>
                    <a:pt x="23" y="58"/>
                    <a:pt x="23" y="59"/>
                    <a:pt x="23" y="60"/>
                  </a:cubicBezTo>
                  <a:cubicBezTo>
                    <a:pt x="23" y="61"/>
                    <a:pt x="24" y="61"/>
                    <a:pt x="24" y="62"/>
                  </a:cubicBezTo>
                  <a:cubicBezTo>
                    <a:pt x="25" y="62"/>
                    <a:pt x="26" y="63"/>
                    <a:pt x="26" y="63"/>
                  </a:cubicBezTo>
                  <a:cubicBezTo>
                    <a:pt x="30" y="62"/>
                    <a:pt x="33" y="62"/>
                    <a:pt x="37" y="62"/>
                  </a:cubicBezTo>
                  <a:cubicBezTo>
                    <a:pt x="38" y="62"/>
                    <a:pt x="39" y="61"/>
                    <a:pt x="39" y="59"/>
                  </a:cubicBezTo>
                  <a:cubicBezTo>
                    <a:pt x="39" y="58"/>
                    <a:pt x="40" y="56"/>
                    <a:pt x="40" y="53"/>
                  </a:cubicBezTo>
                  <a:cubicBezTo>
                    <a:pt x="40" y="51"/>
                    <a:pt x="40" y="48"/>
                    <a:pt x="40" y="45"/>
                  </a:cubicBezTo>
                  <a:cubicBezTo>
                    <a:pt x="42" y="45"/>
                    <a:pt x="44" y="45"/>
                    <a:pt x="45" y="45"/>
                  </a:cubicBezTo>
                  <a:cubicBezTo>
                    <a:pt x="46" y="45"/>
                    <a:pt x="48" y="45"/>
                    <a:pt x="49" y="45"/>
                  </a:cubicBezTo>
                  <a:cubicBezTo>
                    <a:pt x="50" y="45"/>
                    <a:pt x="51" y="44"/>
                    <a:pt x="51" y="42"/>
                  </a:cubicBezTo>
                  <a:cubicBezTo>
                    <a:pt x="51" y="40"/>
                    <a:pt x="51" y="34"/>
                    <a:pt x="51" y="32"/>
                  </a:cubicBezTo>
                  <a:cubicBezTo>
                    <a:pt x="51" y="31"/>
                    <a:pt x="51" y="30"/>
                    <a:pt x="51" y="30"/>
                  </a:cubicBezTo>
                  <a:cubicBezTo>
                    <a:pt x="50" y="29"/>
                    <a:pt x="49" y="29"/>
                    <a:pt x="49" y="29"/>
                  </a:cubicBezTo>
                  <a:close/>
                  <a:moveTo>
                    <a:pt x="38" y="39"/>
                  </a:moveTo>
                  <a:cubicBezTo>
                    <a:pt x="37" y="39"/>
                    <a:pt x="36" y="39"/>
                    <a:pt x="36" y="40"/>
                  </a:cubicBezTo>
                  <a:cubicBezTo>
                    <a:pt x="35" y="40"/>
                    <a:pt x="35" y="41"/>
                    <a:pt x="35" y="42"/>
                  </a:cubicBezTo>
                  <a:cubicBezTo>
                    <a:pt x="35" y="46"/>
                    <a:pt x="34" y="50"/>
                    <a:pt x="34" y="53"/>
                  </a:cubicBezTo>
                  <a:cubicBezTo>
                    <a:pt x="34" y="54"/>
                    <a:pt x="34" y="55"/>
                    <a:pt x="34" y="56"/>
                  </a:cubicBezTo>
                  <a:cubicBezTo>
                    <a:pt x="32" y="57"/>
                    <a:pt x="31" y="57"/>
                    <a:pt x="29" y="57"/>
                  </a:cubicBezTo>
                  <a:cubicBezTo>
                    <a:pt x="29" y="52"/>
                    <a:pt x="29" y="48"/>
                    <a:pt x="30" y="42"/>
                  </a:cubicBezTo>
                  <a:cubicBezTo>
                    <a:pt x="30" y="41"/>
                    <a:pt x="29" y="40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0" y="39"/>
                    <a:pt x="15" y="39"/>
                    <a:pt x="10" y="39"/>
                  </a:cubicBezTo>
                  <a:cubicBezTo>
                    <a:pt x="9" y="39"/>
                    <a:pt x="7" y="39"/>
                    <a:pt x="6" y="39"/>
                  </a:cubicBezTo>
                  <a:cubicBezTo>
                    <a:pt x="6" y="39"/>
                    <a:pt x="6" y="38"/>
                    <a:pt x="6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4"/>
                    <a:pt x="8" y="32"/>
                    <a:pt x="10" y="29"/>
                  </a:cubicBezTo>
                  <a:cubicBezTo>
                    <a:pt x="14" y="22"/>
                    <a:pt x="22" y="12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6"/>
                    <a:pt x="31" y="6"/>
                    <a:pt x="33" y="6"/>
                  </a:cubicBezTo>
                  <a:cubicBezTo>
                    <a:pt x="34" y="6"/>
                    <a:pt x="35" y="6"/>
                    <a:pt x="36" y="6"/>
                  </a:cubicBezTo>
                  <a:cubicBezTo>
                    <a:pt x="36" y="13"/>
                    <a:pt x="35" y="18"/>
                    <a:pt x="35" y="26"/>
                  </a:cubicBezTo>
                  <a:cubicBezTo>
                    <a:pt x="35" y="27"/>
                    <a:pt x="35" y="28"/>
                    <a:pt x="35" y="30"/>
                  </a:cubicBezTo>
                  <a:cubicBezTo>
                    <a:pt x="35" y="30"/>
                    <a:pt x="35" y="31"/>
                    <a:pt x="35" y="31"/>
                  </a:cubicBezTo>
                  <a:cubicBezTo>
                    <a:pt x="35" y="32"/>
                    <a:pt x="36" y="33"/>
                    <a:pt x="37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2" y="35"/>
                    <a:pt x="43" y="35"/>
                    <a:pt x="45" y="35"/>
                  </a:cubicBezTo>
                  <a:cubicBezTo>
                    <a:pt x="46" y="36"/>
                    <a:pt x="46" y="38"/>
                    <a:pt x="46" y="39"/>
                  </a:cubicBezTo>
                  <a:cubicBezTo>
                    <a:pt x="46" y="39"/>
                    <a:pt x="45" y="39"/>
                    <a:pt x="45" y="39"/>
                  </a:cubicBezTo>
                  <a:cubicBezTo>
                    <a:pt x="43" y="39"/>
                    <a:pt x="40" y="39"/>
                    <a:pt x="38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1682302" y="2852936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82302" y="3301285"/>
            <a:ext cx="25459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在此处填入你需要的内容。请在此处填入你需要的内容。梭拓，不止创新。 请在此处填入你需要的内容。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77974" y="2852936"/>
            <a:ext cx="2654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977974" y="3301285"/>
            <a:ext cx="25459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在此处填入你需要的内容。请在此处填入你需要的内容。梭拓，不止创新。 请在此处填入你需要的内容。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466553" y="2852936"/>
            <a:ext cx="3092450" cy="2387601"/>
            <a:chOff x="4451350" y="511175"/>
            <a:chExt cx="3092450" cy="2387601"/>
          </a:xfrm>
          <a:solidFill>
            <a:sysClr val="window" lastClr="FFFFFF"/>
          </a:solidFill>
        </p:grpSpPr>
        <p:sp>
          <p:nvSpPr>
            <p:cNvPr id="14" name="Freeform 51"/>
            <p:cNvSpPr/>
            <p:nvPr/>
          </p:nvSpPr>
          <p:spPr bwMode="auto">
            <a:xfrm>
              <a:off x="5808663" y="1974850"/>
              <a:ext cx="39688" cy="141288"/>
            </a:xfrm>
            <a:custGeom>
              <a:gdLst>
                <a:gd name="T0" fmla="*/ 1 w 2"/>
                <a:gd name="T1" fmla="*/ 3 h 7"/>
                <a:gd name="T2" fmla="*/ 0 w 2"/>
                <a:gd name="T3" fmla="*/ 6 h 7"/>
                <a:gd name="T4" fmla="*/ 1 w 2"/>
                <a:gd name="T5" fmla="*/ 6 h 7"/>
                <a:gd name="T6" fmla="*/ 1 w 2"/>
                <a:gd name="T7" fmla="*/ 2 h 7"/>
                <a:gd name="T8" fmla="*/ 1 w 2"/>
                <a:gd name="T9" fmla="*/ 0 h 7"/>
                <a:gd name="T10" fmla="*/ 1 w 2"/>
                <a:gd name="T11" fmla="*/ 3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3"/>
                  </a:moveTo>
                  <a:cubicBezTo>
                    <a:pt x="1" y="4"/>
                    <a:pt x="0" y="5"/>
                    <a:pt x="0" y="6"/>
                  </a:cubicBezTo>
                  <a:cubicBezTo>
                    <a:pt x="1" y="6"/>
                    <a:pt x="1" y="7"/>
                    <a:pt x="1" y="6"/>
                  </a:cubicBezTo>
                  <a:cubicBezTo>
                    <a:pt x="1" y="5"/>
                    <a:pt x="1" y="4"/>
                    <a:pt x="1" y="2"/>
                  </a:cubicBezTo>
                  <a:cubicBezTo>
                    <a:pt x="1" y="1"/>
                    <a:pt x="2" y="0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52"/>
            <p:cNvSpPr/>
            <p:nvPr/>
          </p:nvSpPr>
          <p:spPr bwMode="auto">
            <a:xfrm>
              <a:off x="5349875" y="2116138"/>
              <a:ext cx="19050" cy="200025"/>
            </a:xfrm>
            <a:custGeom>
              <a:gdLst>
                <a:gd name="T0" fmla="*/ 1 w 1"/>
                <a:gd name="T1" fmla="*/ 0 h 10"/>
                <a:gd name="T2" fmla="*/ 1 w 1"/>
                <a:gd name="T3" fmla="*/ 0 h 10"/>
                <a:gd name="T4" fmla="*/ 1 w 1"/>
                <a:gd name="T5" fmla="*/ 2 h 10"/>
                <a:gd name="T6" fmla="*/ 0 w 1"/>
                <a:gd name="T7" fmla="*/ 9 h 10"/>
                <a:gd name="T8" fmla="*/ 1 w 1"/>
                <a:gd name="T9" fmla="*/ 10 h 10"/>
                <a:gd name="T10" fmla="*/ 1 w 1"/>
                <a:gd name="T11" fmla="*/ 0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4"/>
                    <a:pt x="0" y="7"/>
                    <a:pt x="0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5"/>
                    <a:pt x="1" y="3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53"/>
            <p:cNvSpPr>
              <a:spLocks noEditPoints="1"/>
            </p:cNvSpPr>
            <p:nvPr/>
          </p:nvSpPr>
          <p:spPr bwMode="auto">
            <a:xfrm>
              <a:off x="4791075" y="911225"/>
              <a:ext cx="2254250" cy="1606550"/>
            </a:xfrm>
            <a:custGeom>
              <a:gdLst>
                <a:gd name="T0" fmla="*/ 87 w 113"/>
                <a:gd name="T1" fmla="*/ 18 h 80"/>
                <a:gd name="T2" fmla="*/ 88 w 113"/>
                <a:gd name="T3" fmla="*/ 27 h 80"/>
                <a:gd name="T4" fmla="*/ 63 w 113"/>
                <a:gd name="T5" fmla="*/ 46 h 80"/>
                <a:gd name="T6" fmla="*/ 35 w 113"/>
                <a:gd name="T7" fmla="*/ 57 h 80"/>
                <a:gd name="T8" fmla="*/ 1 w 113"/>
                <a:gd name="T9" fmla="*/ 74 h 80"/>
                <a:gd name="T10" fmla="*/ 19 w 113"/>
                <a:gd name="T11" fmla="*/ 76 h 80"/>
                <a:gd name="T12" fmla="*/ 67 w 113"/>
                <a:gd name="T13" fmla="*/ 54 h 80"/>
                <a:gd name="T14" fmla="*/ 91 w 113"/>
                <a:gd name="T15" fmla="*/ 33 h 80"/>
                <a:gd name="T16" fmla="*/ 107 w 113"/>
                <a:gd name="T17" fmla="*/ 19 h 80"/>
                <a:gd name="T18" fmla="*/ 92 w 113"/>
                <a:gd name="T19" fmla="*/ 17 h 80"/>
                <a:gd name="T20" fmla="*/ 1 w 113"/>
                <a:gd name="T21" fmla="*/ 67 h 80"/>
                <a:gd name="T22" fmla="*/ 3 w 113"/>
                <a:gd name="T23" fmla="*/ 67 h 80"/>
                <a:gd name="T24" fmla="*/ 6 w 113"/>
                <a:gd name="T25" fmla="*/ 68 h 80"/>
                <a:gd name="T26" fmla="*/ 6 w 113"/>
                <a:gd name="T27" fmla="*/ 63 h 80"/>
                <a:gd name="T28" fmla="*/ 8 w 113"/>
                <a:gd name="T29" fmla="*/ 62 h 80"/>
                <a:gd name="T30" fmla="*/ 9 w 113"/>
                <a:gd name="T31" fmla="*/ 62 h 80"/>
                <a:gd name="T32" fmla="*/ 11 w 113"/>
                <a:gd name="T33" fmla="*/ 75 h 80"/>
                <a:gd name="T34" fmla="*/ 13 w 113"/>
                <a:gd name="T35" fmla="*/ 74 h 80"/>
                <a:gd name="T36" fmla="*/ 17 w 113"/>
                <a:gd name="T37" fmla="*/ 65 h 80"/>
                <a:gd name="T38" fmla="*/ 21 w 113"/>
                <a:gd name="T39" fmla="*/ 73 h 80"/>
                <a:gd name="T40" fmla="*/ 19 w 113"/>
                <a:gd name="T41" fmla="*/ 68 h 80"/>
                <a:gd name="T42" fmla="*/ 21 w 113"/>
                <a:gd name="T43" fmla="*/ 61 h 80"/>
                <a:gd name="T44" fmla="*/ 22 w 113"/>
                <a:gd name="T45" fmla="*/ 72 h 80"/>
                <a:gd name="T46" fmla="*/ 26 w 113"/>
                <a:gd name="T47" fmla="*/ 67 h 80"/>
                <a:gd name="T48" fmla="*/ 26 w 113"/>
                <a:gd name="T49" fmla="*/ 67 h 80"/>
                <a:gd name="T50" fmla="*/ 31 w 113"/>
                <a:gd name="T51" fmla="*/ 69 h 80"/>
                <a:gd name="T52" fmla="*/ 34 w 113"/>
                <a:gd name="T53" fmla="*/ 68 h 80"/>
                <a:gd name="T54" fmla="*/ 38 w 113"/>
                <a:gd name="T55" fmla="*/ 58 h 80"/>
                <a:gd name="T56" fmla="*/ 41 w 113"/>
                <a:gd name="T57" fmla="*/ 58 h 80"/>
                <a:gd name="T58" fmla="*/ 42 w 113"/>
                <a:gd name="T59" fmla="*/ 64 h 80"/>
                <a:gd name="T60" fmla="*/ 45 w 113"/>
                <a:gd name="T61" fmla="*/ 57 h 80"/>
                <a:gd name="T62" fmla="*/ 47 w 113"/>
                <a:gd name="T63" fmla="*/ 55 h 80"/>
                <a:gd name="T64" fmla="*/ 50 w 113"/>
                <a:gd name="T65" fmla="*/ 60 h 80"/>
                <a:gd name="T66" fmla="*/ 55 w 113"/>
                <a:gd name="T67" fmla="*/ 51 h 80"/>
                <a:gd name="T68" fmla="*/ 57 w 113"/>
                <a:gd name="T69" fmla="*/ 57 h 80"/>
                <a:gd name="T70" fmla="*/ 59 w 113"/>
                <a:gd name="T71" fmla="*/ 56 h 80"/>
                <a:gd name="T72" fmla="*/ 62 w 113"/>
                <a:gd name="T73" fmla="*/ 48 h 80"/>
                <a:gd name="T74" fmla="*/ 64 w 113"/>
                <a:gd name="T75" fmla="*/ 53 h 80"/>
                <a:gd name="T76" fmla="*/ 66 w 113"/>
                <a:gd name="T77" fmla="*/ 45 h 80"/>
                <a:gd name="T78" fmla="*/ 71 w 113"/>
                <a:gd name="T79" fmla="*/ 47 h 80"/>
                <a:gd name="T80" fmla="*/ 74 w 113"/>
                <a:gd name="T81" fmla="*/ 40 h 80"/>
                <a:gd name="T82" fmla="*/ 76 w 113"/>
                <a:gd name="T83" fmla="*/ 39 h 80"/>
                <a:gd name="T84" fmla="*/ 79 w 113"/>
                <a:gd name="T85" fmla="*/ 36 h 80"/>
                <a:gd name="T86" fmla="*/ 82 w 113"/>
                <a:gd name="T87" fmla="*/ 40 h 80"/>
                <a:gd name="T88" fmla="*/ 87 w 113"/>
                <a:gd name="T89" fmla="*/ 34 h 80"/>
                <a:gd name="T90" fmla="*/ 89 w 113"/>
                <a:gd name="T91" fmla="*/ 28 h 80"/>
                <a:gd name="T92" fmla="*/ 94 w 113"/>
                <a:gd name="T93" fmla="*/ 15 h 80"/>
                <a:gd name="T94" fmla="*/ 93 w 113"/>
                <a:gd name="T95" fmla="*/ 24 h 80"/>
                <a:gd name="T96" fmla="*/ 96 w 113"/>
                <a:gd name="T97" fmla="*/ 20 h 80"/>
                <a:gd name="T98" fmla="*/ 97 w 113"/>
                <a:gd name="T99" fmla="*/ 23 h 80"/>
                <a:gd name="T100" fmla="*/ 98 w 113"/>
                <a:gd name="T101" fmla="*/ 23 h 80"/>
                <a:gd name="T102" fmla="*/ 100 w 113"/>
                <a:gd name="T103" fmla="*/ 24 h 80"/>
                <a:gd name="T104" fmla="*/ 101 w 113"/>
                <a:gd name="T105" fmla="*/ 19 h 80"/>
                <a:gd name="T106" fmla="*/ 101 w 113"/>
                <a:gd name="T107" fmla="*/ 12 h 80"/>
                <a:gd name="T108" fmla="*/ 102 w 113"/>
                <a:gd name="T109" fmla="*/ 24 h 80"/>
                <a:gd name="T110" fmla="*/ 106 w 113"/>
                <a:gd name="T111" fmla="*/ 16 h 80"/>
                <a:gd name="T112" fmla="*/ 108 w 113"/>
                <a:gd name="T113" fmla="*/ 11 h 80"/>
                <a:gd name="T114" fmla="*/ 109 w 113"/>
                <a:gd name="T115" fmla="*/ 9 h 80"/>
                <a:gd name="T116" fmla="*/ 110 w 113"/>
                <a:gd name="T117" fmla="*/ 6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" h="80">
                  <a:moveTo>
                    <a:pt x="112" y="0"/>
                  </a:moveTo>
                  <a:cubicBezTo>
                    <a:pt x="111" y="1"/>
                    <a:pt x="109" y="2"/>
                    <a:pt x="108" y="3"/>
                  </a:cubicBezTo>
                  <a:cubicBezTo>
                    <a:pt x="108" y="4"/>
                    <a:pt x="107" y="5"/>
                    <a:pt x="106" y="6"/>
                  </a:cubicBezTo>
                  <a:cubicBezTo>
                    <a:pt x="106" y="6"/>
                    <a:pt x="106" y="6"/>
                    <a:pt x="105" y="6"/>
                  </a:cubicBezTo>
                  <a:cubicBezTo>
                    <a:pt x="101" y="10"/>
                    <a:pt x="96" y="13"/>
                    <a:pt x="91" y="16"/>
                  </a:cubicBezTo>
                  <a:cubicBezTo>
                    <a:pt x="90" y="16"/>
                    <a:pt x="90" y="17"/>
                    <a:pt x="89" y="17"/>
                  </a:cubicBezTo>
                  <a:cubicBezTo>
                    <a:pt x="89" y="17"/>
                    <a:pt x="88" y="17"/>
                    <a:pt x="87" y="18"/>
                  </a:cubicBezTo>
                  <a:cubicBezTo>
                    <a:pt x="88" y="19"/>
                    <a:pt x="90" y="19"/>
                    <a:pt x="92" y="19"/>
                  </a:cubicBezTo>
                  <a:cubicBezTo>
                    <a:pt x="93" y="19"/>
                    <a:pt x="93" y="20"/>
                    <a:pt x="94" y="20"/>
                  </a:cubicBezTo>
                  <a:cubicBezTo>
                    <a:pt x="94" y="20"/>
                    <a:pt x="95" y="20"/>
                    <a:pt x="94" y="21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3" y="22"/>
                    <a:pt x="93" y="22"/>
                    <a:pt x="92" y="23"/>
                  </a:cubicBezTo>
                  <a:cubicBezTo>
                    <a:pt x="91" y="25"/>
                    <a:pt x="89" y="26"/>
                    <a:pt x="89" y="27"/>
                  </a:cubicBezTo>
                  <a:cubicBezTo>
                    <a:pt x="88" y="26"/>
                    <a:pt x="88" y="27"/>
                    <a:pt x="88" y="27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7" y="28"/>
                    <a:pt x="87" y="29"/>
                    <a:pt x="86" y="29"/>
                  </a:cubicBezTo>
                  <a:cubicBezTo>
                    <a:pt x="86" y="29"/>
                    <a:pt x="86" y="30"/>
                    <a:pt x="86" y="30"/>
                  </a:cubicBezTo>
                  <a:cubicBezTo>
                    <a:pt x="84" y="31"/>
                    <a:pt x="83" y="33"/>
                    <a:pt x="81" y="33"/>
                  </a:cubicBezTo>
                  <a:cubicBezTo>
                    <a:pt x="81" y="34"/>
                    <a:pt x="80" y="34"/>
                    <a:pt x="80" y="34"/>
                  </a:cubicBezTo>
                  <a:cubicBezTo>
                    <a:pt x="78" y="36"/>
                    <a:pt x="76" y="37"/>
                    <a:pt x="74" y="39"/>
                  </a:cubicBezTo>
                  <a:cubicBezTo>
                    <a:pt x="70" y="42"/>
                    <a:pt x="67" y="44"/>
                    <a:pt x="63" y="46"/>
                  </a:cubicBezTo>
                  <a:cubicBezTo>
                    <a:pt x="62" y="46"/>
                    <a:pt x="61" y="47"/>
                    <a:pt x="60" y="48"/>
                  </a:cubicBezTo>
                  <a:cubicBezTo>
                    <a:pt x="60" y="47"/>
                    <a:pt x="60" y="48"/>
                    <a:pt x="59" y="48"/>
                  </a:cubicBezTo>
                  <a:cubicBezTo>
                    <a:pt x="57" y="49"/>
                    <a:pt x="53" y="51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3"/>
                    <a:pt x="47" y="53"/>
                    <a:pt x="47" y="54"/>
                  </a:cubicBezTo>
                  <a:cubicBezTo>
                    <a:pt x="44" y="54"/>
                    <a:pt x="40" y="56"/>
                    <a:pt x="37" y="57"/>
                  </a:cubicBezTo>
                  <a:cubicBezTo>
                    <a:pt x="36" y="57"/>
                    <a:pt x="35" y="57"/>
                    <a:pt x="35" y="57"/>
                  </a:cubicBezTo>
                  <a:cubicBezTo>
                    <a:pt x="34" y="57"/>
                    <a:pt x="33" y="58"/>
                    <a:pt x="32" y="58"/>
                  </a:cubicBezTo>
                  <a:cubicBezTo>
                    <a:pt x="30" y="58"/>
                    <a:pt x="27" y="59"/>
                    <a:pt x="26" y="60"/>
                  </a:cubicBezTo>
                  <a:cubicBezTo>
                    <a:pt x="21" y="60"/>
                    <a:pt x="17" y="62"/>
                    <a:pt x="13" y="61"/>
                  </a:cubicBezTo>
                  <a:cubicBezTo>
                    <a:pt x="11" y="61"/>
                    <a:pt x="8" y="61"/>
                    <a:pt x="5" y="61"/>
                  </a:cubicBezTo>
                  <a:cubicBezTo>
                    <a:pt x="3" y="61"/>
                    <a:pt x="2" y="61"/>
                    <a:pt x="0" y="61"/>
                  </a:cubicBezTo>
                  <a:cubicBezTo>
                    <a:pt x="0" y="63"/>
                    <a:pt x="0" y="64"/>
                    <a:pt x="1" y="65"/>
                  </a:cubicBezTo>
                  <a:cubicBezTo>
                    <a:pt x="1" y="68"/>
                    <a:pt x="0" y="71"/>
                    <a:pt x="1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5"/>
                    <a:pt x="1" y="75"/>
                    <a:pt x="1" y="76"/>
                  </a:cubicBezTo>
                  <a:cubicBezTo>
                    <a:pt x="1" y="76"/>
                    <a:pt x="1" y="76"/>
                    <a:pt x="0" y="77"/>
                  </a:cubicBezTo>
                  <a:cubicBezTo>
                    <a:pt x="1" y="78"/>
                    <a:pt x="1" y="79"/>
                    <a:pt x="1" y="80"/>
                  </a:cubicBezTo>
                  <a:cubicBezTo>
                    <a:pt x="2" y="80"/>
                    <a:pt x="3" y="80"/>
                    <a:pt x="3" y="80"/>
                  </a:cubicBezTo>
                  <a:cubicBezTo>
                    <a:pt x="7" y="79"/>
                    <a:pt x="11" y="78"/>
                    <a:pt x="14" y="78"/>
                  </a:cubicBezTo>
                  <a:cubicBezTo>
                    <a:pt x="16" y="77"/>
                    <a:pt x="17" y="77"/>
                    <a:pt x="19" y="76"/>
                  </a:cubicBezTo>
                  <a:cubicBezTo>
                    <a:pt x="24" y="74"/>
                    <a:pt x="29" y="73"/>
                    <a:pt x="34" y="72"/>
                  </a:cubicBezTo>
                  <a:cubicBezTo>
                    <a:pt x="37" y="70"/>
                    <a:pt x="41" y="69"/>
                    <a:pt x="44" y="67"/>
                  </a:cubicBezTo>
                  <a:cubicBezTo>
                    <a:pt x="46" y="67"/>
                    <a:pt x="47" y="65"/>
                    <a:pt x="49" y="65"/>
                  </a:cubicBezTo>
                  <a:cubicBezTo>
                    <a:pt x="52" y="63"/>
                    <a:pt x="56" y="61"/>
                    <a:pt x="60" y="59"/>
                  </a:cubicBezTo>
                  <a:cubicBezTo>
                    <a:pt x="61" y="58"/>
                    <a:pt x="63" y="57"/>
                    <a:pt x="64" y="56"/>
                  </a:cubicBezTo>
                  <a:cubicBezTo>
                    <a:pt x="65" y="56"/>
                    <a:pt x="65" y="56"/>
                    <a:pt x="66" y="55"/>
                  </a:cubicBezTo>
                  <a:cubicBezTo>
                    <a:pt x="66" y="55"/>
                    <a:pt x="66" y="55"/>
                    <a:pt x="67" y="54"/>
                  </a:cubicBezTo>
                  <a:cubicBezTo>
                    <a:pt x="67" y="54"/>
                    <a:pt x="68" y="54"/>
                    <a:pt x="68" y="54"/>
                  </a:cubicBezTo>
                  <a:cubicBezTo>
                    <a:pt x="68" y="53"/>
                    <a:pt x="69" y="53"/>
                    <a:pt x="69" y="53"/>
                  </a:cubicBezTo>
                  <a:cubicBezTo>
                    <a:pt x="70" y="52"/>
                    <a:pt x="71" y="52"/>
                    <a:pt x="71" y="51"/>
                  </a:cubicBezTo>
                  <a:cubicBezTo>
                    <a:pt x="75" y="48"/>
                    <a:pt x="79" y="45"/>
                    <a:pt x="83" y="42"/>
                  </a:cubicBezTo>
                  <a:cubicBezTo>
                    <a:pt x="83" y="42"/>
                    <a:pt x="83" y="41"/>
                    <a:pt x="83" y="41"/>
                  </a:cubicBezTo>
                  <a:cubicBezTo>
                    <a:pt x="86" y="39"/>
                    <a:pt x="88" y="36"/>
                    <a:pt x="91" y="34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3" y="31"/>
                    <a:pt x="95" y="28"/>
                    <a:pt x="97" y="25"/>
                  </a:cubicBezTo>
                  <a:cubicBezTo>
                    <a:pt x="98" y="25"/>
                    <a:pt x="98" y="24"/>
                    <a:pt x="99" y="24"/>
                  </a:cubicBezTo>
                  <a:cubicBezTo>
                    <a:pt x="99" y="26"/>
                    <a:pt x="99" y="28"/>
                    <a:pt x="99" y="29"/>
                  </a:cubicBezTo>
                  <a:cubicBezTo>
                    <a:pt x="100" y="30"/>
                    <a:pt x="100" y="30"/>
                    <a:pt x="100" y="31"/>
                  </a:cubicBezTo>
                  <a:cubicBezTo>
                    <a:pt x="102" y="31"/>
                    <a:pt x="102" y="29"/>
                    <a:pt x="103" y="28"/>
                  </a:cubicBezTo>
                  <a:cubicBezTo>
                    <a:pt x="103" y="26"/>
                    <a:pt x="105" y="24"/>
                    <a:pt x="105" y="22"/>
                  </a:cubicBezTo>
                  <a:cubicBezTo>
                    <a:pt x="106" y="21"/>
                    <a:pt x="106" y="20"/>
                    <a:pt x="107" y="19"/>
                  </a:cubicBezTo>
                  <a:cubicBezTo>
                    <a:pt x="107" y="18"/>
                    <a:pt x="107" y="17"/>
                    <a:pt x="108" y="16"/>
                  </a:cubicBezTo>
                  <a:cubicBezTo>
                    <a:pt x="108" y="15"/>
                    <a:pt x="109" y="15"/>
                    <a:pt x="109" y="13"/>
                  </a:cubicBezTo>
                  <a:cubicBezTo>
                    <a:pt x="111" y="9"/>
                    <a:pt x="112" y="6"/>
                    <a:pt x="113" y="1"/>
                  </a:cubicBezTo>
                  <a:cubicBezTo>
                    <a:pt x="113" y="1"/>
                    <a:pt x="112" y="0"/>
                    <a:pt x="112" y="0"/>
                  </a:cubicBezTo>
                  <a:close/>
                  <a:moveTo>
                    <a:pt x="91" y="18"/>
                  </a:moveTo>
                  <a:cubicBezTo>
                    <a:pt x="91" y="18"/>
                    <a:pt x="90" y="18"/>
                    <a:pt x="89" y="18"/>
                  </a:cubicBezTo>
                  <a:cubicBezTo>
                    <a:pt x="90" y="18"/>
                    <a:pt x="91" y="17"/>
                    <a:pt x="92" y="17"/>
                  </a:cubicBezTo>
                  <a:cubicBezTo>
                    <a:pt x="92" y="17"/>
                    <a:pt x="92" y="18"/>
                    <a:pt x="91" y="18"/>
                  </a:cubicBezTo>
                  <a:close/>
                  <a:moveTo>
                    <a:pt x="2" y="75"/>
                  </a:moveTo>
                  <a:cubicBezTo>
                    <a:pt x="2" y="75"/>
                    <a:pt x="2" y="75"/>
                    <a:pt x="2" y="75"/>
                  </a:cubicBezTo>
                  <a:cubicBezTo>
                    <a:pt x="2" y="74"/>
                    <a:pt x="2" y="75"/>
                    <a:pt x="2" y="75"/>
                  </a:cubicBezTo>
                  <a:close/>
                  <a:moveTo>
                    <a:pt x="2" y="74"/>
                  </a:moveTo>
                  <a:cubicBezTo>
                    <a:pt x="1" y="74"/>
                    <a:pt x="2" y="72"/>
                    <a:pt x="2" y="72"/>
                  </a:cubicBezTo>
                  <a:cubicBezTo>
                    <a:pt x="2" y="70"/>
                    <a:pt x="2" y="68"/>
                    <a:pt x="1" y="67"/>
                  </a:cubicBezTo>
                  <a:cubicBezTo>
                    <a:pt x="2" y="65"/>
                    <a:pt x="1" y="64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5"/>
                    <a:pt x="2" y="69"/>
                    <a:pt x="2" y="74"/>
                  </a:cubicBezTo>
                  <a:close/>
                  <a:moveTo>
                    <a:pt x="3" y="76"/>
                  </a:moveTo>
                  <a:cubicBezTo>
                    <a:pt x="3" y="76"/>
                    <a:pt x="3" y="76"/>
                    <a:pt x="3" y="76"/>
                  </a:cubicBezTo>
                  <a:cubicBezTo>
                    <a:pt x="3" y="74"/>
                    <a:pt x="3" y="72"/>
                    <a:pt x="3" y="69"/>
                  </a:cubicBezTo>
                  <a:cubicBezTo>
                    <a:pt x="3" y="68"/>
                    <a:pt x="3" y="68"/>
                    <a:pt x="3" y="67"/>
                  </a:cubicBezTo>
                  <a:cubicBezTo>
                    <a:pt x="3" y="65"/>
                    <a:pt x="3" y="63"/>
                    <a:pt x="3" y="62"/>
                  </a:cubicBezTo>
                  <a:cubicBezTo>
                    <a:pt x="3" y="62"/>
                    <a:pt x="4" y="62"/>
                    <a:pt x="4" y="62"/>
                  </a:cubicBezTo>
                  <a:cubicBezTo>
                    <a:pt x="4" y="67"/>
                    <a:pt x="4" y="70"/>
                    <a:pt x="4" y="74"/>
                  </a:cubicBezTo>
                  <a:cubicBezTo>
                    <a:pt x="4" y="74"/>
                    <a:pt x="4" y="74"/>
                    <a:pt x="4" y="75"/>
                  </a:cubicBezTo>
                  <a:cubicBezTo>
                    <a:pt x="4" y="75"/>
                    <a:pt x="3" y="76"/>
                    <a:pt x="3" y="76"/>
                  </a:cubicBezTo>
                  <a:close/>
                  <a:moveTo>
                    <a:pt x="6" y="63"/>
                  </a:moveTo>
                  <a:cubicBezTo>
                    <a:pt x="6" y="65"/>
                    <a:pt x="6" y="66"/>
                    <a:pt x="6" y="68"/>
                  </a:cubicBezTo>
                  <a:cubicBezTo>
                    <a:pt x="6" y="68"/>
                    <a:pt x="6" y="69"/>
                    <a:pt x="6" y="70"/>
                  </a:cubicBezTo>
                  <a:cubicBezTo>
                    <a:pt x="6" y="72"/>
                    <a:pt x="6" y="74"/>
                    <a:pt x="6" y="76"/>
                  </a:cubicBezTo>
                  <a:cubicBezTo>
                    <a:pt x="5" y="76"/>
                    <a:pt x="5" y="76"/>
                    <a:pt x="4" y="76"/>
                  </a:cubicBezTo>
                  <a:cubicBezTo>
                    <a:pt x="5" y="70"/>
                    <a:pt x="4" y="67"/>
                    <a:pt x="5" y="62"/>
                  </a:cubicBezTo>
                  <a:cubicBezTo>
                    <a:pt x="5" y="62"/>
                    <a:pt x="5" y="62"/>
                    <a:pt x="6" y="62"/>
                  </a:cubicBezTo>
                  <a:cubicBezTo>
                    <a:pt x="6" y="62"/>
                    <a:pt x="6" y="63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lose/>
                  <a:moveTo>
                    <a:pt x="10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71"/>
                    <a:pt x="10" y="72"/>
                    <a:pt x="10" y="75"/>
                  </a:cubicBezTo>
                  <a:cubicBezTo>
                    <a:pt x="9" y="75"/>
                    <a:pt x="10" y="75"/>
                    <a:pt x="10" y="75"/>
                  </a:cubicBezTo>
                  <a:cubicBezTo>
                    <a:pt x="9" y="76"/>
                    <a:pt x="7" y="76"/>
                    <a:pt x="7" y="76"/>
                  </a:cubicBezTo>
                  <a:cubicBezTo>
                    <a:pt x="6" y="71"/>
                    <a:pt x="6" y="66"/>
                    <a:pt x="7" y="62"/>
                  </a:cubicBezTo>
                  <a:cubicBezTo>
                    <a:pt x="7" y="62"/>
                    <a:pt x="8" y="62"/>
                    <a:pt x="8" y="62"/>
                  </a:cubicBezTo>
                  <a:cubicBezTo>
                    <a:pt x="9" y="63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8"/>
                    <a:pt x="8" y="72"/>
                    <a:pt x="7" y="75"/>
                  </a:cubicBezTo>
                  <a:cubicBezTo>
                    <a:pt x="7" y="76"/>
                    <a:pt x="9" y="76"/>
                    <a:pt x="9" y="75"/>
                  </a:cubicBezTo>
                  <a:cubicBezTo>
                    <a:pt x="9" y="75"/>
                    <a:pt x="9" y="74"/>
                    <a:pt x="8" y="74"/>
                  </a:cubicBezTo>
                  <a:cubicBezTo>
                    <a:pt x="8" y="71"/>
                    <a:pt x="9" y="68"/>
                    <a:pt x="9" y="65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9" y="62"/>
                    <a:pt x="9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4"/>
                    <a:pt x="10" y="67"/>
                    <a:pt x="10" y="68"/>
                  </a:cubicBezTo>
                  <a:close/>
                  <a:moveTo>
                    <a:pt x="15" y="63"/>
                  </a:moveTo>
                  <a:cubicBezTo>
                    <a:pt x="15" y="66"/>
                    <a:pt x="15" y="68"/>
                    <a:pt x="15" y="71"/>
                  </a:cubicBezTo>
                  <a:cubicBezTo>
                    <a:pt x="14" y="71"/>
                    <a:pt x="14" y="73"/>
                    <a:pt x="14" y="74"/>
                  </a:cubicBezTo>
                  <a:cubicBezTo>
                    <a:pt x="13" y="75"/>
                    <a:pt x="12" y="75"/>
                    <a:pt x="11" y="75"/>
                  </a:cubicBezTo>
                  <a:cubicBezTo>
                    <a:pt x="11" y="70"/>
                    <a:pt x="11" y="66"/>
                    <a:pt x="11" y="62"/>
                  </a:cubicBezTo>
                  <a:cubicBezTo>
                    <a:pt x="11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3"/>
                    <a:pt x="12" y="67"/>
                    <a:pt x="13" y="68"/>
                  </a:cubicBezTo>
                  <a:cubicBezTo>
                    <a:pt x="13" y="69"/>
                    <a:pt x="12" y="69"/>
                    <a:pt x="12" y="69"/>
                  </a:cubicBezTo>
                  <a:cubicBezTo>
                    <a:pt x="13" y="70"/>
                    <a:pt x="12" y="72"/>
                    <a:pt x="12" y="74"/>
                  </a:cubicBezTo>
                  <a:cubicBezTo>
                    <a:pt x="12" y="75"/>
                    <a:pt x="13" y="75"/>
                    <a:pt x="13" y="74"/>
                  </a:cubicBezTo>
                  <a:cubicBezTo>
                    <a:pt x="13" y="74"/>
                    <a:pt x="13" y="73"/>
                    <a:pt x="13" y="73"/>
                  </a:cubicBezTo>
                  <a:cubicBezTo>
                    <a:pt x="13" y="69"/>
                    <a:pt x="12" y="66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lose/>
                  <a:moveTo>
                    <a:pt x="17" y="64"/>
                  </a:moveTo>
                  <a:cubicBezTo>
                    <a:pt x="17" y="64"/>
                    <a:pt x="17" y="64"/>
                    <a:pt x="17" y="65"/>
                  </a:cubicBezTo>
                  <a:cubicBezTo>
                    <a:pt x="17" y="68"/>
                    <a:pt x="17" y="70"/>
                    <a:pt x="16" y="74"/>
                  </a:cubicBezTo>
                  <a:cubicBezTo>
                    <a:pt x="16" y="74"/>
                    <a:pt x="16" y="74"/>
                    <a:pt x="15" y="74"/>
                  </a:cubicBezTo>
                  <a:cubicBezTo>
                    <a:pt x="15" y="69"/>
                    <a:pt x="15" y="66"/>
                    <a:pt x="15" y="62"/>
                  </a:cubicBezTo>
                  <a:cubicBezTo>
                    <a:pt x="16" y="62"/>
                    <a:pt x="16" y="62"/>
                    <a:pt x="17" y="62"/>
                  </a:cubicBezTo>
                  <a:cubicBezTo>
                    <a:pt x="18" y="62"/>
                    <a:pt x="17" y="62"/>
                    <a:pt x="17" y="62"/>
                  </a:cubicBezTo>
                  <a:cubicBezTo>
                    <a:pt x="17" y="63"/>
                    <a:pt x="18" y="64"/>
                    <a:pt x="17" y="64"/>
                  </a:cubicBezTo>
                  <a:close/>
                  <a:moveTo>
                    <a:pt x="21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1"/>
                    <a:pt x="20" y="70"/>
                    <a:pt x="20" y="69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19" y="67"/>
                    <a:pt x="20" y="64"/>
                    <a:pt x="20" y="62"/>
                  </a:cubicBezTo>
                  <a:cubicBezTo>
                    <a:pt x="19" y="63"/>
                    <a:pt x="20" y="65"/>
                    <a:pt x="19" y="65"/>
                  </a:cubicBezTo>
                  <a:cubicBezTo>
                    <a:pt x="20" y="66"/>
                    <a:pt x="19" y="66"/>
                    <a:pt x="19" y="67"/>
                  </a:cubicBezTo>
                  <a:cubicBezTo>
                    <a:pt x="19" y="67"/>
                    <a:pt x="19" y="68"/>
                    <a:pt x="19" y="68"/>
                  </a:cubicBezTo>
                  <a:cubicBezTo>
                    <a:pt x="19" y="69"/>
                    <a:pt x="19" y="69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9" y="71"/>
                    <a:pt x="19" y="72"/>
                    <a:pt x="19" y="73"/>
                  </a:cubicBezTo>
                  <a:cubicBezTo>
                    <a:pt x="18" y="73"/>
                    <a:pt x="18" y="73"/>
                    <a:pt x="17" y="73"/>
                  </a:cubicBezTo>
                  <a:cubicBezTo>
                    <a:pt x="17" y="70"/>
                    <a:pt x="17" y="66"/>
                    <a:pt x="18" y="62"/>
                  </a:cubicBezTo>
                  <a:cubicBezTo>
                    <a:pt x="18" y="62"/>
                    <a:pt x="17" y="62"/>
                    <a:pt x="17" y="62"/>
                  </a:cubicBezTo>
                  <a:cubicBezTo>
                    <a:pt x="19" y="61"/>
                    <a:pt x="20" y="61"/>
                    <a:pt x="21" y="61"/>
                  </a:cubicBezTo>
                  <a:cubicBezTo>
                    <a:pt x="22" y="64"/>
                    <a:pt x="21" y="66"/>
                    <a:pt x="22" y="69"/>
                  </a:cubicBezTo>
                  <a:cubicBezTo>
                    <a:pt x="21" y="70"/>
                    <a:pt x="21" y="71"/>
                    <a:pt x="21" y="73"/>
                  </a:cubicBezTo>
                  <a:close/>
                  <a:moveTo>
                    <a:pt x="24" y="66"/>
                  </a:moveTo>
                  <a:cubicBezTo>
                    <a:pt x="24" y="67"/>
                    <a:pt x="24" y="68"/>
                    <a:pt x="24" y="68"/>
                  </a:cubicBezTo>
                  <a:cubicBezTo>
                    <a:pt x="24" y="69"/>
                    <a:pt x="24" y="69"/>
                    <a:pt x="24" y="70"/>
                  </a:cubicBezTo>
                  <a:cubicBezTo>
                    <a:pt x="23" y="70"/>
                    <a:pt x="24" y="71"/>
                    <a:pt x="23" y="72"/>
                  </a:cubicBezTo>
                  <a:cubicBezTo>
                    <a:pt x="23" y="72"/>
                    <a:pt x="23" y="72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2" y="69"/>
                    <a:pt x="22" y="65"/>
                    <a:pt x="22" y="61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3"/>
                    <a:pt x="23" y="65"/>
                    <a:pt x="24" y="66"/>
                  </a:cubicBezTo>
                  <a:close/>
                  <a:moveTo>
                    <a:pt x="26" y="67"/>
                  </a:moveTo>
                  <a:cubicBezTo>
                    <a:pt x="26" y="67"/>
                    <a:pt x="26" y="68"/>
                    <a:pt x="26" y="68"/>
                  </a:cubicBezTo>
                  <a:cubicBezTo>
                    <a:pt x="26" y="68"/>
                    <a:pt x="26" y="69"/>
                    <a:pt x="26" y="69"/>
                  </a:cubicBezTo>
                  <a:cubicBezTo>
                    <a:pt x="26" y="70"/>
                    <a:pt x="26" y="70"/>
                    <a:pt x="26" y="71"/>
                  </a:cubicBezTo>
                  <a:cubicBezTo>
                    <a:pt x="25" y="71"/>
                    <a:pt x="25" y="72"/>
                    <a:pt x="24" y="72"/>
                  </a:cubicBezTo>
                  <a:cubicBezTo>
                    <a:pt x="24" y="67"/>
                    <a:pt x="24" y="65"/>
                    <a:pt x="24" y="60"/>
                  </a:cubicBezTo>
                  <a:cubicBezTo>
                    <a:pt x="27" y="59"/>
                    <a:pt x="26" y="63"/>
                    <a:pt x="26" y="65"/>
                  </a:cubicBezTo>
                  <a:cubicBezTo>
                    <a:pt x="26" y="65"/>
                    <a:pt x="27" y="66"/>
                    <a:pt x="26" y="67"/>
                  </a:cubicBezTo>
                  <a:close/>
                  <a:moveTo>
                    <a:pt x="33" y="69"/>
                  </a:moveTo>
                  <a:cubicBezTo>
                    <a:pt x="33" y="69"/>
                    <a:pt x="32" y="69"/>
                    <a:pt x="32" y="69"/>
                  </a:cubicBezTo>
                  <a:cubicBezTo>
                    <a:pt x="31" y="66"/>
                    <a:pt x="32" y="63"/>
                    <a:pt x="32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1"/>
                    <a:pt x="31" y="63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0" y="67"/>
                    <a:pt x="31" y="69"/>
                  </a:cubicBezTo>
                  <a:cubicBezTo>
                    <a:pt x="29" y="70"/>
                    <a:pt x="28" y="70"/>
                    <a:pt x="27" y="71"/>
                  </a:cubicBezTo>
                  <a:cubicBezTo>
                    <a:pt x="27" y="67"/>
                    <a:pt x="27" y="63"/>
                    <a:pt x="27" y="60"/>
                  </a:cubicBezTo>
                  <a:cubicBezTo>
                    <a:pt x="29" y="59"/>
                    <a:pt x="31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62"/>
                    <a:pt x="32" y="65"/>
                    <a:pt x="33" y="69"/>
                  </a:cubicBezTo>
                  <a:close/>
                  <a:moveTo>
                    <a:pt x="35" y="67"/>
                  </a:moveTo>
                  <a:cubicBezTo>
                    <a:pt x="35" y="68"/>
                    <a:pt x="34" y="68"/>
                    <a:pt x="34" y="68"/>
                  </a:cubicBezTo>
                  <a:cubicBezTo>
                    <a:pt x="33" y="65"/>
                    <a:pt x="34" y="61"/>
                    <a:pt x="33" y="59"/>
                  </a:cubicBezTo>
                  <a:cubicBezTo>
                    <a:pt x="34" y="58"/>
                    <a:pt x="35" y="58"/>
                    <a:pt x="35" y="58"/>
                  </a:cubicBezTo>
                  <a:cubicBezTo>
                    <a:pt x="36" y="61"/>
                    <a:pt x="36" y="64"/>
                    <a:pt x="35" y="67"/>
                  </a:cubicBezTo>
                  <a:close/>
                  <a:moveTo>
                    <a:pt x="38" y="66"/>
                  </a:moveTo>
                  <a:cubicBezTo>
                    <a:pt x="37" y="66"/>
                    <a:pt x="37" y="67"/>
                    <a:pt x="36" y="67"/>
                  </a:cubicBezTo>
                  <a:cubicBezTo>
                    <a:pt x="36" y="64"/>
                    <a:pt x="36" y="60"/>
                    <a:pt x="36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7" y="58"/>
                    <a:pt x="38" y="59"/>
                    <a:pt x="38" y="61"/>
                  </a:cubicBezTo>
                  <a:cubicBezTo>
                    <a:pt x="38" y="62"/>
                    <a:pt x="38" y="64"/>
                    <a:pt x="38" y="66"/>
                  </a:cubicBezTo>
                  <a:close/>
                  <a:moveTo>
                    <a:pt x="40" y="65"/>
                  </a:moveTo>
                  <a:cubicBezTo>
                    <a:pt x="40" y="65"/>
                    <a:pt x="40" y="66"/>
                    <a:pt x="39" y="66"/>
                  </a:cubicBezTo>
                  <a:cubicBezTo>
                    <a:pt x="38" y="63"/>
                    <a:pt x="39" y="60"/>
                    <a:pt x="38" y="57"/>
                  </a:cubicBezTo>
                  <a:cubicBezTo>
                    <a:pt x="39" y="57"/>
                    <a:pt x="40" y="57"/>
                    <a:pt x="40" y="57"/>
                  </a:cubicBezTo>
                  <a:cubicBezTo>
                    <a:pt x="40" y="57"/>
                    <a:pt x="40" y="58"/>
                    <a:pt x="41" y="58"/>
                  </a:cubicBezTo>
                  <a:cubicBezTo>
                    <a:pt x="40" y="59"/>
                    <a:pt x="41" y="62"/>
                    <a:pt x="40" y="63"/>
                  </a:cubicBezTo>
                  <a:cubicBezTo>
                    <a:pt x="40" y="64"/>
                    <a:pt x="40" y="64"/>
                    <a:pt x="40" y="65"/>
                  </a:cubicBezTo>
                  <a:close/>
                  <a:moveTo>
                    <a:pt x="41" y="65"/>
                  </a:moveTo>
                  <a:cubicBezTo>
                    <a:pt x="41" y="62"/>
                    <a:pt x="41" y="58"/>
                    <a:pt x="41" y="56"/>
                  </a:cubicBezTo>
                  <a:cubicBezTo>
                    <a:pt x="42" y="56"/>
                    <a:pt x="42" y="56"/>
                    <a:pt x="43" y="56"/>
                  </a:cubicBezTo>
                  <a:cubicBezTo>
                    <a:pt x="43" y="58"/>
                    <a:pt x="43" y="61"/>
                    <a:pt x="43" y="63"/>
                  </a:cubicBezTo>
                  <a:cubicBezTo>
                    <a:pt x="42" y="63"/>
                    <a:pt x="42" y="64"/>
                    <a:pt x="42" y="64"/>
                  </a:cubicBezTo>
                  <a:cubicBezTo>
                    <a:pt x="42" y="64"/>
                    <a:pt x="42" y="65"/>
                    <a:pt x="41" y="65"/>
                  </a:cubicBezTo>
                  <a:close/>
                  <a:moveTo>
                    <a:pt x="45" y="63"/>
                  </a:moveTo>
                  <a:cubicBezTo>
                    <a:pt x="44" y="64"/>
                    <a:pt x="43" y="64"/>
                    <a:pt x="43" y="64"/>
                  </a:cubicBezTo>
                  <a:cubicBezTo>
                    <a:pt x="43" y="64"/>
                    <a:pt x="43" y="64"/>
                    <a:pt x="43" y="63"/>
                  </a:cubicBezTo>
                  <a:cubicBezTo>
                    <a:pt x="43" y="60"/>
                    <a:pt x="43" y="58"/>
                    <a:pt x="44" y="56"/>
                  </a:cubicBezTo>
                  <a:cubicBezTo>
                    <a:pt x="44" y="55"/>
                    <a:pt x="44" y="55"/>
                    <a:pt x="45" y="55"/>
                  </a:cubicBezTo>
                  <a:cubicBezTo>
                    <a:pt x="45" y="56"/>
                    <a:pt x="45" y="56"/>
                    <a:pt x="45" y="57"/>
                  </a:cubicBezTo>
                  <a:cubicBezTo>
                    <a:pt x="45" y="58"/>
                    <a:pt x="44" y="62"/>
                    <a:pt x="45" y="63"/>
                  </a:cubicBezTo>
                  <a:close/>
                  <a:moveTo>
                    <a:pt x="47" y="55"/>
                  </a:moveTo>
                  <a:cubicBezTo>
                    <a:pt x="47" y="57"/>
                    <a:pt x="46" y="60"/>
                    <a:pt x="46" y="62"/>
                  </a:cubicBezTo>
                  <a:cubicBezTo>
                    <a:pt x="46" y="63"/>
                    <a:pt x="46" y="63"/>
                    <a:pt x="45" y="63"/>
                  </a:cubicBezTo>
                  <a:cubicBezTo>
                    <a:pt x="45" y="60"/>
                    <a:pt x="46" y="57"/>
                    <a:pt x="45" y="55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5"/>
                    <a:pt x="47" y="55"/>
                  </a:cubicBezTo>
                  <a:close/>
                  <a:moveTo>
                    <a:pt x="47" y="62"/>
                  </a:moveTo>
                  <a:cubicBezTo>
                    <a:pt x="47" y="59"/>
                    <a:pt x="48" y="56"/>
                    <a:pt x="47" y="54"/>
                  </a:cubicBezTo>
                  <a:cubicBezTo>
                    <a:pt x="48" y="54"/>
                    <a:pt x="49" y="54"/>
                    <a:pt x="49" y="53"/>
                  </a:cubicBezTo>
                  <a:cubicBezTo>
                    <a:pt x="50" y="56"/>
                    <a:pt x="49" y="58"/>
                    <a:pt x="50" y="61"/>
                  </a:cubicBezTo>
                  <a:cubicBezTo>
                    <a:pt x="49" y="61"/>
                    <a:pt x="48" y="62"/>
                    <a:pt x="47" y="62"/>
                  </a:cubicBezTo>
                  <a:close/>
                  <a:moveTo>
                    <a:pt x="53" y="59"/>
                  </a:moveTo>
                  <a:cubicBezTo>
                    <a:pt x="52" y="60"/>
                    <a:pt x="52" y="60"/>
                    <a:pt x="50" y="60"/>
                  </a:cubicBezTo>
                  <a:cubicBezTo>
                    <a:pt x="50" y="57"/>
                    <a:pt x="50" y="56"/>
                    <a:pt x="50" y="53"/>
                  </a:cubicBezTo>
                  <a:cubicBezTo>
                    <a:pt x="51" y="53"/>
                    <a:pt x="52" y="52"/>
                    <a:pt x="53" y="52"/>
                  </a:cubicBezTo>
                  <a:cubicBezTo>
                    <a:pt x="54" y="54"/>
                    <a:pt x="53" y="56"/>
                    <a:pt x="53" y="59"/>
                  </a:cubicBezTo>
                  <a:close/>
                  <a:moveTo>
                    <a:pt x="57" y="57"/>
                  </a:moveTo>
                  <a:cubicBezTo>
                    <a:pt x="56" y="58"/>
                    <a:pt x="55" y="58"/>
                    <a:pt x="54" y="59"/>
                  </a:cubicBezTo>
                  <a:cubicBezTo>
                    <a:pt x="54" y="56"/>
                    <a:pt x="54" y="54"/>
                    <a:pt x="54" y="51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5" y="53"/>
                    <a:pt x="55" y="55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6" y="57"/>
                    <a:pt x="56" y="57"/>
                  </a:cubicBezTo>
                  <a:cubicBezTo>
                    <a:pt x="56" y="55"/>
                    <a:pt x="56" y="53"/>
                    <a:pt x="56" y="51"/>
                  </a:cubicBezTo>
                  <a:cubicBezTo>
                    <a:pt x="56" y="50"/>
                    <a:pt x="57" y="50"/>
                    <a:pt x="57" y="50"/>
                  </a:cubicBezTo>
                  <a:cubicBezTo>
                    <a:pt x="57" y="50"/>
                    <a:pt x="57" y="51"/>
                    <a:pt x="57" y="51"/>
                  </a:cubicBezTo>
                  <a:cubicBezTo>
                    <a:pt x="57" y="53"/>
                    <a:pt x="57" y="55"/>
                    <a:pt x="57" y="57"/>
                  </a:cubicBezTo>
                  <a:close/>
                  <a:moveTo>
                    <a:pt x="59" y="56"/>
                  </a:moveTo>
                  <a:cubicBezTo>
                    <a:pt x="59" y="56"/>
                    <a:pt x="59" y="56"/>
                    <a:pt x="58" y="56"/>
                  </a:cubicBezTo>
                  <a:cubicBezTo>
                    <a:pt x="58" y="54"/>
                    <a:pt x="58" y="52"/>
                    <a:pt x="58" y="50"/>
                  </a:cubicBezTo>
                  <a:cubicBezTo>
                    <a:pt x="58" y="49"/>
                    <a:pt x="59" y="49"/>
                    <a:pt x="59" y="49"/>
                  </a:cubicBezTo>
                  <a:cubicBezTo>
                    <a:pt x="60" y="49"/>
                    <a:pt x="59" y="50"/>
                    <a:pt x="60" y="50"/>
                  </a:cubicBezTo>
                  <a:cubicBezTo>
                    <a:pt x="59" y="50"/>
                    <a:pt x="59" y="50"/>
                    <a:pt x="59" y="51"/>
                  </a:cubicBezTo>
                  <a:cubicBezTo>
                    <a:pt x="59" y="52"/>
                    <a:pt x="60" y="54"/>
                    <a:pt x="59" y="56"/>
                  </a:cubicBezTo>
                  <a:close/>
                  <a:moveTo>
                    <a:pt x="61" y="55"/>
                  </a:moveTo>
                  <a:cubicBezTo>
                    <a:pt x="61" y="55"/>
                    <a:pt x="61" y="56"/>
                    <a:pt x="60" y="56"/>
                  </a:cubicBezTo>
                  <a:cubicBezTo>
                    <a:pt x="61" y="53"/>
                    <a:pt x="60" y="51"/>
                    <a:pt x="60" y="49"/>
                  </a:cubicBezTo>
                  <a:cubicBezTo>
                    <a:pt x="60" y="48"/>
                    <a:pt x="61" y="48"/>
                    <a:pt x="62" y="48"/>
                  </a:cubicBezTo>
                  <a:cubicBezTo>
                    <a:pt x="62" y="50"/>
                    <a:pt x="61" y="53"/>
                    <a:pt x="61" y="55"/>
                  </a:cubicBezTo>
                  <a:close/>
                  <a:moveTo>
                    <a:pt x="62" y="54"/>
                  </a:moveTo>
                  <a:cubicBezTo>
                    <a:pt x="62" y="52"/>
                    <a:pt x="63" y="49"/>
                    <a:pt x="62" y="48"/>
                  </a:cubicBezTo>
                  <a:cubicBezTo>
                    <a:pt x="62" y="47"/>
                    <a:pt x="63" y="47"/>
                    <a:pt x="63" y="47"/>
                  </a:cubicBezTo>
                  <a:cubicBezTo>
                    <a:pt x="64" y="47"/>
                    <a:pt x="63" y="49"/>
                    <a:pt x="63" y="49"/>
                  </a:cubicBezTo>
                  <a:cubicBezTo>
                    <a:pt x="63" y="51"/>
                    <a:pt x="64" y="52"/>
                    <a:pt x="63" y="53"/>
                  </a:cubicBezTo>
                  <a:cubicBezTo>
                    <a:pt x="63" y="53"/>
                    <a:pt x="63" y="54"/>
                    <a:pt x="63" y="53"/>
                  </a:cubicBezTo>
                  <a:cubicBezTo>
                    <a:pt x="63" y="54"/>
                    <a:pt x="63" y="54"/>
                    <a:pt x="62" y="54"/>
                  </a:cubicBezTo>
                  <a:close/>
                  <a:moveTo>
                    <a:pt x="65" y="52"/>
                  </a:moveTo>
                  <a:cubicBezTo>
                    <a:pt x="65" y="52"/>
                    <a:pt x="65" y="53"/>
                    <a:pt x="64" y="53"/>
                  </a:cubicBezTo>
                  <a:cubicBezTo>
                    <a:pt x="64" y="51"/>
                    <a:pt x="64" y="48"/>
                    <a:pt x="64" y="46"/>
                  </a:cubicBezTo>
                  <a:cubicBezTo>
                    <a:pt x="65" y="46"/>
                    <a:pt x="65" y="46"/>
                    <a:pt x="66" y="46"/>
                  </a:cubicBezTo>
                  <a:cubicBezTo>
                    <a:pt x="66" y="48"/>
                    <a:pt x="66" y="51"/>
                    <a:pt x="65" y="52"/>
                  </a:cubicBezTo>
                  <a:close/>
                  <a:moveTo>
                    <a:pt x="73" y="47"/>
                  </a:moveTo>
                  <a:cubicBezTo>
                    <a:pt x="72" y="48"/>
                    <a:pt x="70" y="49"/>
                    <a:pt x="69" y="50"/>
                  </a:cubicBezTo>
                  <a:cubicBezTo>
                    <a:pt x="68" y="50"/>
                    <a:pt x="68" y="52"/>
                    <a:pt x="66" y="52"/>
                  </a:cubicBezTo>
                  <a:cubicBezTo>
                    <a:pt x="66" y="49"/>
                    <a:pt x="66" y="48"/>
                    <a:pt x="66" y="45"/>
                  </a:cubicBezTo>
                  <a:cubicBezTo>
                    <a:pt x="67" y="45"/>
                    <a:pt x="67" y="44"/>
                    <a:pt x="68" y="44"/>
                  </a:cubicBezTo>
                  <a:cubicBezTo>
                    <a:pt x="68" y="47"/>
                    <a:pt x="68" y="48"/>
                    <a:pt x="68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9" y="48"/>
                    <a:pt x="68" y="45"/>
                    <a:pt x="69" y="44"/>
                  </a:cubicBezTo>
                  <a:cubicBezTo>
                    <a:pt x="69" y="44"/>
                    <a:pt x="70" y="43"/>
                    <a:pt x="70" y="43"/>
                  </a:cubicBezTo>
                  <a:cubicBezTo>
                    <a:pt x="71" y="44"/>
                    <a:pt x="69" y="47"/>
                    <a:pt x="71" y="48"/>
                  </a:cubicBezTo>
                  <a:cubicBezTo>
                    <a:pt x="71" y="48"/>
                    <a:pt x="71" y="48"/>
                    <a:pt x="71" y="47"/>
                  </a:cubicBezTo>
                  <a:cubicBezTo>
                    <a:pt x="71" y="46"/>
                    <a:pt x="71" y="44"/>
                    <a:pt x="71" y="42"/>
                  </a:cubicBezTo>
                  <a:cubicBezTo>
                    <a:pt x="71" y="42"/>
                    <a:pt x="72" y="41"/>
                    <a:pt x="72" y="42"/>
                  </a:cubicBezTo>
                  <a:cubicBezTo>
                    <a:pt x="72" y="43"/>
                    <a:pt x="73" y="45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6"/>
                    <a:pt x="73" y="45"/>
                    <a:pt x="73" y="44"/>
                  </a:cubicBezTo>
                  <a:cubicBezTo>
                    <a:pt x="73" y="43"/>
                    <a:pt x="73" y="42"/>
                    <a:pt x="73" y="41"/>
                  </a:cubicBezTo>
                  <a:cubicBezTo>
                    <a:pt x="73" y="41"/>
                    <a:pt x="74" y="40"/>
                    <a:pt x="74" y="40"/>
                  </a:cubicBezTo>
                  <a:cubicBezTo>
                    <a:pt x="74" y="43"/>
                    <a:pt x="74" y="43"/>
                    <a:pt x="74" y="45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3" y="47"/>
                    <a:pt x="73" y="47"/>
                  </a:cubicBezTo>
                  <a:close/>
                  <a:moveTo>
                    <a:pt x="76" y="44"/>
                  </a:moveTo>
                  <a:cubicBezTo>
                    <a:pt x="76" y="44"/>
                    <a:pt x="76" y="45"/>
                    <a:pt x="75" y="45"/>
                  </a:cubicBezTo>
                  <a:cubicBezTo>
                    <a:pt x="75" y="43"/>
                    <a:pt x="75" y="42"/>
                    <a:pt x="75" y="39"/>
                  </a:cubicBezTo>
                  <a:cubicBezTo>
                    <a:pt x="75" y="39"/>
                    <a:pt x="76" y="38"/>
                    <a:pt x="76" y="39"/>
                  </a:cubicBezTo>
                  <a:cubicBezTo>
                    <a:pt x="76" y="41"/>
                    <a:pt x="76" y="42"/>
                    <a:pt x="76" y="44"/>
                  </a:cubicBezTo>
                  <a:close/>
                  <a:moveTo>
                    <a:pt x="77" y="43"/>
                  </a:moveTo>
                  <a:cubicBezTo>
                    <a:pt x="77" y="41"/>
                    <a:pt x="77" y="39"/>
                    <a:pt x="77" y="38"/>
                  </a:cubicBezTo>
                  <a:cubicBezTo>
                    <a:pt x="78" y="38"/>
                    <a:pt x="78" y="37"/>
                    <a:pt x="79" y="37"/>
                  </a:cubicBezTo>
                  <a:cubicBezTo>
                    <a:pt x="78" y="39"/>
                    <a:pt x="79" y="42"/>
                    <a:pt x="77" y="43"/>
                  </a:cubicBezTo>
                  <a:close/>
                  <a:moveTo>
                    <a:pt x="79" y="42"/>
                  </a:moveTo>
                  <a:cubicBezTo>
                    <a:pt x="79" y="40"/>
                    <a:pt x="79" y="38"/>
                    <a:pt x="79" y="36"/>
                  </a:cubicBezTo>
                  <a:cubicBezTo>
                    <a:pt x="80" y="36"/>
                    <a:pt x="80" y="35"/>
                    <a:pt x="81" y="35"/>
                  </a:cubicBezTo>
                  <a:cubicBezTo>
                    <a:pt x="81" y="37"/>
                    <a:pt x="81" y="40"/>
                    <a:pt x="79" y="42"/>
                  </a:cubicBezTo>
                  <a:close/>
                  <a:moveTo>
                    <a:pt x="82" y="40"/>
                  </a:moveTo>
                  <a:cubicBezTo>
                    <a:pt x="82" y="38"/>
                    <a:pt x="81" y="36"/>
                    <a:pt x="82" y="34"/>
                  </a:cubicBezTo>
                  <a:cubicBezTo>
                    <a:pt x="82" y="34"/>
                    <a:pt x="83" y="34"/>
                    <a:pt x="83" y="33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3" y="36"/>
                    <a:pt x="84" y="39"/>
                    <a:pt x="82" y="40"/>
                  </a:cubicBezTo>
                  <a:close/>
                  <a:moveTo>
                    <a:pt x="84" y="38"/>
                  </a:moveTo>
                  <a:cubicBezTo>
                    <a:pt x="84" y="35"/>
                    <a:pt x="84" y="34"/>
                    <a:pt x="84" y="32"/>
                  </a:cubicBezTo>
                  <a:cubicBezTo>
                    <a:pt x="84" y="32"/>
                    <a:pt x="85" y="31"/>
                    <a:pt x="86" y="31"/>
                  </a:cubicBezTo>
                  <a:cubicBezTo>
                    <a:pt x="86" y="32"/>
                    <a:pt x="85" y="34"/>
                    <a:pt x="85" y="35"/>
                  </a:cubicBezTo>
                  <a:cubicBezTo>
                    <a:pt x="85" y="36"/>
                    <a:pt x="85" y="36"/>
                    <a:pt x="86" y="36"/>
                  </a:cubicBezTo>
                  <a:cubicBezTo>
                    <a:pt x="85" y="36"/>
                    <a:pt x="85" y="37"/>
                    <a:pt x="84" y="38"/>
                  </a:cubicBezTo>
                  <a:close/>
                  <a:moveTo>
                    <a:pt x="87" y="34"/>
                  </a:moveTo>
                  <a:cubicBezTo>
                    <a:pt x="87" y="35"/>
                    <a:pt x="87" y="35"/>
                    <a:pt x="86" y="35"/>
                  </a:cubicBezTo>
                  <a:cubicBezTo>
                    <a:pt x="86" y="33"/>
                    <a:pt x="86" y="30"/>
                    <a:pt x="88" y="2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31"/>
                    <a:pt x="87" y="33"/>
                    <a:pt x="87" y="34"/>
                  </a:cubicBezTo>
                  <a:close/>
                  <a:moveTo>
                    <a:pt x="89" y="32"/>
                  </a:moveTo>
                  <a:cubicBezTo>
                    <a:pt x="89" y="32"/>
                    <a:pt x="89" y="33"/>
                    <a:pt x="88" y="33"/>
                  </a:cubicBezTo>
                  <a:cubicBezTo>
                    <a:pt x="89" y="31"/>
                    <a:pt x="88" y="29"/>
                    <a:pt x="89" y="28"/>
                  </a:cubicBezTo>
                  <a:cubicBezTo>
                    <a:pt x="90" y="29"/>
                    <a:pt x="89" y="31"/>
                    <a:pt x="89" y="32"/>
                  </a:cubicBezTo>
                  <a:close/>
                  <a:moveTo>
                    <a:pt x="94" y="19"/>
                  </a:moveTo>
                  <a:cubicBezTo>
                    <a:pt x="93" y="19"/>
                    <a:pt x="93" y="18"/>
                    <a:pt x="92" y="18"/>
                  </a:cubicBezTo>
                  <a:cubicBezTo>
                    <a:pt x="92" y="18"/>
                    <a:pt x="92" y="17"/>
                    <a:pt x="93" y="16"/>
                  </a:cubicBezTo>
                  <a:cubicBezTo>
                    <a:pt x="93" y="16"/>
                    <a:pt x="93" y="17"/>
                    <a:pt x="93" y="18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5" y="18"/>
                    <a:pt x="93" y="15"/>
                    <a:pt x="94" y="15"/>
                  </a:cubicBezTo>
                  <a:cubicBezTo>
                    <a:pt x="94" y="16"/>
                    <a:pt x="95" y="18"/>
                    <a:pt x="94" y="19"/>
                  </a:cubicBezTo>
                  <a:close/>
                  <a:moveTo>
                    <a:pt x="90" y="31"/>
                  </a:moveTo>
                  <a:cubicBezTo>
                    <a:pt x="90" y="29"/>
                    <a:pt x="89" y="27"/>
                    <a:pt x="91" y="25"/>
                  </a:cubicBezTo>
                  <a:cubicBezTo>
                    <a:pt x="92" y="26"/>
                    <a:pt x="91" y="27"/>
                    <a:pt x="91" y="27"/>
                  </a:cubicBezTo>
                  <a:cubicBezTo>
                    <a:pt x="91" y="28"/>
                    <a:pt x="91" y="30"/>
                    <a:pt x="90" y="31"/>
                  </a:cubicBezTo>
                  <a:close/>
                  <a:moveTo>
                    <a:pt x="92" y="29"/>
                  </a:moveTo>
                  <a:cubicBezTo>
                    <a:pt x="92" y="27"/>
                    <a:pt x="91" y="25"/>
                    <a:pt x="93" y="24"/>
                  </a:cubicBezTo>
                  <a:cubicBezTo>
                    <a:pt x="93" y="25"/>
                    <a:pt x="93" y="28"/>
                    <a:pt x="92" y="29"/>
                  </a:cubicBezTo>
                  <a:close/>
                  <a:moveTo>
                    <a:pt x="93" y="27"/>
                  </a:moveTo>
                  <a:cubicBezTo>
                    <a:pt x="93" y="25"/>
                    <a:pt x="93" y="22"/>
                    <a:pt x="95" y="22"/>
                  </a:cubicBezTo>
                  <a:cubicBezTo>
                    <a:pt x="94" y="24"/>
                    <a:pt x="95" y="26"/>
                    <a:pt x="93" y="27"/>
                  </a:cubicBezTo>
                  <a:close/>
                  <a:moveTo>
                    <a:pt x="96" y="24"/>
                  </a:moveTo>
                  <a:cubicBezTo>
                    <a:pt x="96" y="24"/>
                    <a:pt x="95" y="25"/>
                    <a:pt x="95" y="25"/>
                  </a:cubicBezTo>
                  <a:cubicBezTo>
                    <a:pt x="95" y="23"/>
                    <a:pt x="95" y="21"/>
                    <a:pt x="96" y="20"/>
                  </a:cubicBezTo>
                  <a:cubicBezTo>
                    <a:pt x="97" y="21"/>
                    <a:pt x="95" y="23"/>
                    <a:pt x="96" y="24"/>
                  </a:cubicBezTo>
                  <a:close/>
                  <a:moveTo>
                    <a:pt x="95" y="19"/>
                  </a:moveTo>
                  <a:cubicBezTo>
                    <a:pt x="95" y="17"/>
                    <a:pt x="95" y="16"/>
                    <a:pt x="95" y="14"/>
                  </a:cubicBezTo>
                  <a:cubicBezTo>
                    <a:pt x="96" y="16"/>
                    <a:pt x="96" y="17"/>
                    <a:pt x="96" y="19"/>
                  </a:cubicBezTo>
                  <a:cubicBezTo>
                    <a:pt x="96" y="19"/>
                    <a:pt x="95" y="19"/>
                    <a:pt x="95" y="19"/>
                  </a:cubicBezTo>
                  <a:close/>
                  <a:moveTo>
                    <a:pt x="98" y="21"/>
                  </a:moveTo>
                  <a:cubicBezTo>
                    <a:pt x="97" y="21"/>
                    <a:pt x="98" y="23"/>
                    <a:pt x="97" y="23"/>
                  </a:cubicBezTo>
                  <a:cubicBezTo>
                    <a:pt x="96" y="20"/>
                    <a:pt x="96" y="17"/>
                    <a:pt x="96" y="14"/>
                  </a:cubicBezTo>
                  <a:cubicBezTo>
                    <a:pt x="97" y="14"/>
                    <a:pt x="97" y="14"/>
                    <a:pt x="97" y="13"/>
                  </a:cubicBezTo>
                  <a:cubicBezTo>
                    <a:pt x="98" y="14"/>
                    <a:pt x="97" y="15"/>
                    <a:pt x="98" y="16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8" y="18"/>
                    <a:pt x="98" y="19"/>
                    <a:pt x="98" y="21"/>
                  </a:cubicBezTo>
                  <a:close/>
                  <a:moveTo>
                    <a:pt x="98" y="23"/>
                  </a:moveTo>
                  <a:cubicBezTo>
                    <a:pt x="98" y="23"/>
                    <a:pt x="98" y="23"/>
                    <a:pt x="98" y="23"/>
                  </a:cubicBezTo>
                  <a:cubicBezTo>
                    <a:pt x="99" y="23"/>
                    <a:pt x="98" y="23"/>
                    <a:pt x="98" y="23"/>
                  </a:cubicBezTo>
                  <a:close/>
                  <a:moveTo>
                    <a:pt x="98" y="22"/>
                  </a:moveTo>
                  <a:cubicBezTo>
                    <a:pt x="98" y="19"/>
                    <a:pt x="99" y="16"/>
                    <a:pt x="98" y="13"/>
                  </a:cubicBezTo>
                  <a:cubicBezTo>
                    <a:pt x="98" y="13"/>
                    <a:pt x="98" y="14"/>
                    <a:pt x="98" y="13"/>
                  </a:cubicBezTo>
                  <a:cubicBezTo>
                    <a:pt x="98" y="13"/>
                    <a:pt x="99" y="13"/>
                    <a:pt x="99" y="12"/>
                  </a:cubicBezTo>
                  <a:cubicBezTo>
                    <a:pt x="100" y="15"/>
                    <a:pt x="99" y="20"/>
                    <a:pt x="100" y="24"/>
                  </a:cubicBezTo>
                  <a:cubicBezTo>
                    <a:pt x="99" y="23"/>
                    <a:pt x="100" y="22"/>
                    <a:pt x="98" y="22"/>
                  </a:cubicBezTo>
                  <a:close/>
                  <a:moveTo>
                    <a:pt x="101" y="27"/>
                  </a:moveTo>
                  <a:cubicBezTo>
                    <a:pt x="100" y="22"/>
                    <a:pt x="100" y="18"/>
                    <a:pt x="100" y="12"/>
                  </a:cubicBezTo>
                  <a:cubicBezTo>
                    <a:pt x="100" y="12"/>
                    <a:pt x="100" y="11"/>
                    <a:pt x="100" y="11"/>
                  </a:cubicBezTo>
                  <a:cubicBezTo>
                    <a:pt x="101" y="12"/>
                    <a:pt x="100" y="14"/>
                    <a:pt x="101" y="14"/>
                  </a:cubicBezTo>
                  <a:cubicBezTo>
                    <a:pt x="101" y="16"/>
                    <a:pt x="102" y="17"/>
                    <a:pt x="101" y="18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2" y="21"/>
                    <a:pt x="101" y="23"/>
                    <a:pt x="101" y="25"/>
                  </a:cubicBezTo>
                  <a:cubicBezTo>
                    <a:pt x="101" y="25"/>
                    <a:pt x="101" y="26"/>
                    <a:pt x="102" y="26"/>
                  </a:cubicBezTo>
                  <a:cubicBezTo>
                    <a:pt x="101" y="26"/>
                    <a:pt x="101" y="27"/>
                    <a:pt x="101" y="27"/>
                  </a:cubicBezTo>
                  <a:close/>
                  <a:moveTo>
                    <a:pt x="102" y="24"/>
                  </a:moveTo>
                  <a:cubicBezTo>
                    <a:pt x="102" y="20"/>
                    <a:pt x="101" y="17"/>
                    <a:pt x="102" y="13"/>
                  </a:cubicBezTo>
                  <a:cubicBezTo>
                    <a:pt x="101" y="13"/>
                    <a:pt x="102" y="12"/>
                    <a:pt x="101" y="12"/>
                  </a:cubicBezTo>
                  <a:cubicBezTo>
                    <a:pt x="102" y="12"/>
                    <a:pt x="101" y="10"/>
                    <a:pt x="102" y="10"/>
                  </a:cubicBezTo>
                  <a:cubicBezTo>
                    <a:pt x="102" y="11"/>
                    <a:pt x="102" y="11"/>
                    <a:pt x="102" y="12"/>
                  </a:cubicBezTo>
                  <a:cubicBezTo>
                    <a:pt x="103" y="12"/>
                    <a:pt x="102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5"/>
                    <a:pt x="103" y="16"/>
                    <a:pt x="103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3" y="19"/>
                    <a:pt x="104" y="22"/>
                    <a:pt x="102" y="24"/>
                  </a:cubicBezTo>
                  <a:close/>
                  <a:moveTo>
                    <a:pt x="104" y="21"/>
                  </a:moveTo>
                  <a:cubicBezTo>
                    <a:pt x="103" y="19"/>
                    <a:pt x="103" y="17"/>
                    <a:pt x="103" y="16"/>
                  </a:cubicBezTo>
                  <a:cubicBezTo>
                    <a:pt x="103" y="14"/>
                    <a:pt x="103" y="12"/>
                    <a:pt x="103" y="9"/>
                  </a:cubicBezTo>
                  <a:cubicBezTo>
                    <a:pt x="103" y="9"/>
                    <a:pt x="104" y="9"/>
                    <a:pt x="104" y="9"/>
                  </a:cubicBezTo>
                  <a:cubicBezTo>
                    <a:pt x="104" y="9"/>
                    <a:pt x="104" y="10"/>
                    <a:pt x="104" y="10"/>
                  </a:cubicBezTo>
                  <a:cubicBezTo>
                    <a:pt x="104" y="13"/>
                    <a:pt x="106" y="18"/>
                    <a:pt x="104" y="21"/>
                  </a:cubicBezTo>
                  <a:close/>
                  <a:moveTo>
                    <a:pt x="106" y="16"/>
                  </a:moveTo>
                  <a:cubicBezTo>
                    <a:pt x="105" y="14"/>
                    <a:pt x="105" y="11"/>
                    <a:pt x="104" y="8"/>
                  </a:cubicBezTo>
                  <a:cubicBezTo>
                    <a:pt x="105" y="8"/>
                    <a:pt x="105" y="8"/>
                    <a:pt x="106" y="7"/>
                  </a:cubicBezTo>
                  <a:cubicBezTo>
                    <a:pt x="106" y="7"/>
                    <a:pt x="106" y="8"/>
                    <a:pt x="106" y="9"/>
                  </a:cubicBezTo>
                  <a:cubicBezTo>
                    <a:pt x="106" y="9"/>
                    <a:pt x="106" y="9"/>
                    <a:pt x="106" y="10"/>
                  </a:cubicBezTo>
                  <a:cubicBezTo>
                    <a:pt x="106" y="10"/>
                    <a:pt x="106" y="11"/>
                    <a:pt x="106" y="11"/>
                  </a:cubicBezTo>
                  <a:cubicBezTo>
                    <a:pt x="106" y="12"/>
                    <a:pt x="107" y="15"/>
                    <a:pt x="106" y="16"/>
                  </a:cubicBezTo>
                  <a:close/>
                  <a:moveTo>
                    <a:pt x="108" y="11"/>
                  </a:moveTo>
                  <a:cubicBezTo>
                    <a:pt x="108" y="12"/>
                    <a:pt x="107" y="12"/>
                    <a:pt x="107" y="12"/>
                  </a:cubicBezTo>
                  <a:cubicBezTo>
                    <a:pt x="106" y="11"/>
                    <a:pt x="107" y="9"/>
                    <a:pt x="107" y="7"/>
                  </a:cubicBezTo>
                  <a:cubicBezTo>
                    <a:pt x="107" y="6"/>
                    <a:pt x="107" y="6"/>
                    <a:pt x="108" y="5"/>
                  </a:cubicBezTo>
                  <a:cubicBezTo>
                    <a:pt x="108" y="7"/>
                    <a:pt x="108" y="8"/>
                    <a:pt x="108" y="9"/>
                  </a:cubicBezTo>
                  <a:cubicBezTo>
                    <a:pt x="108" y="10"/>
                    <a:pt x="107" y="9"/>
                    <a:pt x="107" y="10"/>
                  </a:cubicBezTo>
                  <a:cubicBezTo>
                    <a:pt x="107" y="10"/>
                    <a:pt x="108" y="11"/>
                    <a:pt x="108" y="11"/>
                  </a:cubicBezTo>
                  <a:close/>
                  <a:moveTo>
                    <a:pt x="109" y="9"/>
                  </a:moveTo>
                  <a:cubicBezTo>
                    <a:pt x="109" y="7"/>
                    <a:pt x="108" y="6"/>
                    <a:pt x="109" y="4"/>
                  </a:cubicBezTo>
                  <a:cubicBezTo>
                    <a:pt x="110" y="5"/>
                    <a:pt x="108" y="7"/>
                    <a:pt x="109" y="7"/>
                  </a:cubicBezTo>
                  <a:cubicBezTo>
                    <a:pt x="109" y="8"/>
                    <a:pt x="109" y="9"/>
                    <a:pt x="109" y="9"/>
                  </a:cubicBezTo>
                  <a:close/>
                  <a:moveTo>
                    <a:pt x="110" y="6"/>
                  </a:moveTo>
                  <a:cubicBezTo>
                    <a:pt x="109" y="5"/>
                    <a:pt x="110" y="4"/>
                    <a:pt x="110" y="4"/>
                  </a:cubicBezTo>
                  <a:cubicBezTo>
                    <a:pt x="110" y="3"/>
                    <a:pt x="110" y="3"/>
                    <a:pt x="111" y="3"/>
                  </a:cubicBezTo>
                  <a:cubicBezTo>
                    <a:pt x="111" y="4"/>
                    <a:pt x="110" y="5"/>
                    <a:pt x="1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54"/>
            <p:cNvSpPr>
              <a:spLocks noEditPoints="1"/>
            </p:cNvSpPr>
            <p:nvPr/>
          </p:nvSpPr>
          <p:spPr bwMode="auto">
            <a:xfrm>
              <a:off x="4451350" y="511175"/>
              <a:ext cx="3092450" cy="2387601"/>
            </a:xfrm>
            <a:custGeom>
              <a:gdLst>
                <a:gd name="T0" fmla="*/ 135 w 155"/>
                <a:gd name="T1" fmla="*/ 101 h 119"/>
                <a:gd name="T2" fmla="*/ 134 w 155"/>
                <a:gd name="T3" fmla="*/ 50 h 119"/>
                <a:gd name="T4" fmla="*/ 121 w 155"/>
                <a:gd name="T5" fmla="*/ 96 h 119"/>
                <a:gd name="T6" fmla="*/ 106 w 155"/>
                <a:gd name="T7" fmla="*/ 70 h 119"/>
                <a:gd name="T8" fmla="*/ 93 w 155"/>
                <a:gd name="T9" fmla="*/ 113 h 119"/>
                <a:gd name="T10" fmla="*/ 78 w 155"/>
                <a:gd name="T11" fmla="*/ 84 h 119"/>
                <a:gd name="T12" fmla="*/ 71 w 155"/>
                <a:gd name="T13" fmla="*/ 106 h 119"/>
                <a:gd name="T14" fmla="*/ 46 w 155"/>
                <a:gd name="T15" fmla="*/ 101 h 119"/>
                <a:gd name="T16" fmla="*/ 11 w 155"/>
                <a:gd name="T17" fmla="*/ 113 h 119"/>
                <a:gd name="T18" fmla="*/ 10 w 155"/>
                <a:gd name="T19" fmla="*/ 39 h 119"/>
                <a:gd name="T20" fmla="*/ 10 w 155"/>
                <a:gd name="T21" fmla="*/ 0 h 119"/>
                <a:gd name="T22" fmla="*/ 9 w 155"/>
                <a:gd name="T23" fmla="*/ 35 h 119"/>
                <a:gd name="T24" fmla="*/ 1 w 155"/>
                <a:gd name="T25" fmla="*/ 114 h 119"/>
                <a:gd name="T26" fmla="*/ 37 w 155"/>
                <a:gd name="T27" fmla="*/ 115 h 119"/>
                <a:gd name="T28" fmla="*/ 116 w 155"/>
                <a:gd name="T29" fmla="*/ 114 h 119"/>
                <a:gd name="T30" fmla="*/ 155 w 155"/>
                <a:gd name="T31" fmla="*/ 113 h 119"/>
                <a:gd name="T32" fmla="*/ 18 w 155"/>
                <a:gd name="T33" fmla="*/ 113 h 119"/>
                <a:gd name="T34" fmla="*/ 25 w 155"/>
                <a:gd name="T35" fmla="*/ 108 h 119"/>
                <a:gd name="T36" fmla="*/ 38 w 155"/>
                <a:gd name="T37" fmla="*/ 103 h 119"/>
                <a:gd name="T38" fmla="*/ 41 w 155"/>
                <a:gd name="T39" fmla="*/ 108 h 119"/>
                <a:gd name="T40" fmla="*/ 47 w 155"/>
                <a:gd name="T41" fmla="*/ 103 h 119"/>
                <a:gd name="T42" fmla="*/ 42 w 155"/>
                <a:gd name="T43" fmla="*/ 113 h 119"/>
                <a:gd name="T44" fmla="*/ 62 w 155"/>
                <a:gd name="T45" fmla="*/ 96 h 119"/>
                <a:gd name="T46" fmla="*/ 59 w 155"/>
                <a:gd name="T47" fmla="*/ 105 h 119"/>
                <a:gd name="T48" fmla="*/ 66 w 155"/>
                <a:gd name="T49" fmla="*/ 103 h 119"/>
                <a:gd name="T50" fmla="*/ 69 w 155"/>
                <a:gd name="T51" fmla="*/ 110 h 119"/>
                <a:gd name="T52" fmla="*/ 69 w 155"/>
                <a:gd name="T53" fmla="*/ 105 h 119"/>
                <a:gd name="T54" fmla="*/ 62 w 155"/>
                <a:gd name="T55" fmla="*/ 109 h 119"/>
                <a:gd name="T56" fmla="*/ 81 w 155"/>
                <a:gd name="T57" fmla="*/ 89 h 119"/>
                <a:gd name="T58" fmla="*/ 80 w 155"/>
                <a:gd name="T59" fmla="*/ 84 h 119"/>
                <a:gd name="T60" fmla="*/ 91 w 155"/>
                <a:gd name="T61" fmla="*/ 87 h 119"/>
                <a:gd name="T62" fmla="*/ 87 w 155"/>
                <a:gd name="T63" fmla="*/ 93 h 119"/>
                <a:gd name="T64" fmla="*/ 85 w 155"/>
                <a:gd name="T65" fmla="*/ 112 h 119"/>
                <a:gd name="T66" fmla="*/ 87 w 155"/>
                <a:gd name="T67" fmla="*/ 104 h 119"/>
                <a:gd name="T68" fmla="*/ 80 w 155"/>
                <a:gd name="T69" fmla="*/ 111 h 119"/>
                <a:gd name="T70" fmla="*/ 99 w 155"/>
                <a:gd name="T71" fmla="*/ 113 h 119"/>
                <a:gd name="T72" fmla="*/ 109 w 155"/>
                <a:gd name="T73" fmla="*/ 92 h 119"/>
                <a:gd name="T74" fmla="*/ 101 w 155"/>
                <a:gd name="T75" fmla="*/ 97 h 119"/>
                <a:gd name="T76" fmla="*/ 101 w 155"/>
                <a:gd name="T77" fmla="*/ 73 h 119"/>
                <a:gd name="T78" fmla="*/ 104 w 155"/>
                <a:gd name="T79" fmla="*/ 79 h 119"/>
                <a:gd name="T80" fmla="*/ 105 w 155"/>
                <a:gd name="T81" fmla="*/ 85 h 119"/>
                <a:gd name="T82" fmla="*/ 112 w 155"/>
                <a:gd name="T83" fmla="*/ 89 h 119"/>
                <a:gd name="T84" fmla="*/ 101 w 155"/>
                <a:gd name="T85" fmla="*/ 113 h 119"/>
                <a:gd name="T86" fmla="*/ 103 w 155"/>
                <a:gd name="T87" fmla="*/ 112 h 119"/>
                <a:gd name="T88" fmla="*/ 104 w 155"/>
                <a:gd name="T89" fmla="*/ 112 h 119"/>
                <a:gd name="T90" fmla="*/ 124 w 155"/>
                <a:gd name="T91" fmla="*/ 51 h 119"/>
                <a:gd name="T92" fmla="*/ 122 w 155"/>
                <a:gd name="T93" fmla="*/ 57 h 119"/>
                <a:gd name="T94" fmla="*/ 132 w 155"/>
                <a:gd name="T95" fmla="*/ 57 h 119"/>
                <a:gd name="T96" fmla="*/ 127 w 155"/>
                <a:gd name="T97" fmla="*/ 67 h 119"/>
                <a:gd name="T98" fmla="*/ 127 w 155"/>
                <a:gd name="T99" fmla="*/ 73 h 119"/>
                <a:gd name="T100" fmla="*/ 129 w 155"/>
                <a:gd name="T101" fmla="*/ 72 h 119"/>
                <a:gd name="T102" fmla="*/ 124 w 155"/>
                <a:gd name="T103" fmla="*/ 87 h 119"/>
                <a:gd name="T104" fmla="*/ 122 w 155"/>
                <a:gd name="T105" fmla="*/ 86 h 119"/>
                <a:gd name="T106" fmla="*/ 127 w 155"/>
                <a:gd name="T107" fmla="*/ 95 h 119"/>
                <a:gd name="T108" fmla="*/ 128 w 155"/>
                <a:gd name="T109" fmla="*/ 94 h 119"/>
                <a:gd name="T110" fmla="*/ 125 w 155"/>
                <a:gd name="T111" fmla="*/ 112 h 119"/>
                <a:gd name="T112" fmla="*/ 129 w 155"/>
                <a:gd name="T113" fmla="*/ 106 h 119"/>
                <a:gd name="T114" fmla="*/ 126 w 155"/>
                <a:gd name="T115" fmla="*/ 112 h 119"/>
                <a:gd name="T116" fmla="*/ 134 w 155"/>
                <a:gd name="T117" fmla="*/ 70 h 1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5" h="119">
                  <a:moveTo>
                    <a:pt x="153" y="112"/>
                  </a:moveTo>
                  <a:cubicBezTo>
                    <a:pt x="152" y="113"/>
                    <a:pt x="152" y="112"/>
                    <a:pt x="151" y="112"/>
                  </a:cubicBezTo>
                  <a:cubicBezTo>
                    <a:pt x="150" y="112"/>
                    <a:pt x="149" y="112"/>
                    <a:pt x="148" y="112"/>
                  </a:cubicBezTo>
                  <a:cubicBezTo>
                    <a:pt x="146" y="112"/>
                    <a:pt x="144" y="111"/>
                    <a:pt x="142" y="111"/>
                  </a:cubicBezTo>
                  <a:cubicBezTo>
                    <a:pt x="141" y="111"/>
                    <a:pt x="140" y="110"/>
                    <a:pt x="139" y="110"/>
                  </a:cubicBezTo>
                  <a:cubicBezTo>
                    <a:pt x="138" y="110"/>
                    <a:pt x="137" y="109"/>
                    <a:pt x="136" y="110"/>
                  </a:cubicBezTo>
                  <a:cubicBezTo>
                    <a:pt x="136" y="111"/>
                    <a:pt x="137" y="111"/>
                    <a:pt x="137" y="112"/>
                  </a:cubicBezTo>
                  <a:cubicBezTo>
                    <a:pt x="136" y="112"/>
                    <a:pt x="136" y="112"/>
                    <a:pt x="135" y="112"/>
                  </a:cubicBezTo>
                  <a:cubicBezTo>
                    <a:pt x="135" y="108"/>
                    <a:pt x="135" y="105"/>
                    <a:pt x="135" y="101"/>
                  </a:cubicBezTo>
                  <a:cubicBezTo>
                    <a:pt x="136" y="94"/>
                    <a:pt x="135" y="88"/>
                    <a:pt x="135" y="81"/>
                  </a:cubicBezTo>
                  <a:cubicBezTo>
                    <a:pt x="135" y="80"/>
                    <a:pt x="135" y="80"/>
                    <a:pt x="135" y="79"/>
                  </a:cubicBezTo>
                  <a:cubicBezTo>
                    <a:pt x="135" y="79"/>
                    <a:pt x="135" y="78"/>
                    <a:pt x="135" y="78"/>
                  </a:cubicBezTo>
                  <a:cubicBezTo>
                    <a:pt x="136" y="75"/>
                    <a:pt x="135" y="71"/>
                    <a:pt x="136" y="68"/>
                  </a:cubicBezTo>
                  <a:cubicBezTo>
                    <a:pt x="135" y="66"/>
                    <a:pt x="135" y="64"/>
                    <a:pt x="135" y="62"/>
                  </a:cubicBezTo>
                  <a:cubicBezTo>
                    <a:pt x="135" y="62"/>
                    <a:pt x="135" y="61"/>
                    <a:pt x="135" y="61"/>
                  </a:cubicBezTo>
                  <a:cubicBezTo>
                    <a:pt x="135" y="61"/>
                    <a:pt x="135" y="60"/>
                    <a:pt x="135" y="60"/>
                  </a:cubicBezTo>
                  <a:cubicBezTo>
                    <a:pt x="135" y="57"/>
                    <a:pt x="135" y="54"/>
                    <a:pt x="135" y="50"/>
                  </a:cubicBezTo>
                  <a:cubicBezTo>
                    <a:pt x="135" y="50"/>
                    <a:pt x="134" y="50"/>
                    <a:pt x="134" y="50"/>
                  </a:cubicBezTo>
                  <a:cubicBezTo>
                    <a:pt x="134" y="50"/>
                    <a:pt x="134" y="50"/>
                    <a:pt x="134" y="49"/>
                  </a:cubicBezTo>
                  <a:cubicBezTo>
                    <a:pt x="134" y="49"/>
                    <a:pt x="133" y="49"/>
                    <a:pt x="133" y="49"/>
                  </a:cubicBezTo>
                  <a:cubicBezTo>
                    <a:pt x="130" y="49"/>
                    <a:pt x="127" y="49"/>
                    <a:pt x="124" y="49"/>
                  </a:cubicBezTo>
                  <a:cubicBezTo>
                    <a:pt x="122" y="49"/>
                    <a:pt x="120" y="49"/>
                    <a:pt x="119" y="50"/>
                  </a:cubicBezTo>
                  <a:cubicBezTo>
                    <a:pt x="119" y="50"/>
                    <a:pt x="120" y="50"/>
                    <a:pt x="120" y="51"/>
                  </a:cubicBezTo>
                  <a:cubicBezTo>
                    <a:pt x="119" y="55"/>
                    <a:pt x="120" y="59"/>
                    <a:pt x="120" y="63"/>
                  </a:cubicBezTo>
                  <a:cubicBezTo>
                    <a:pt x="120" y="65"/>
                    <a:pt x="120" y="67"/>
                    <a:pt x="120" y="70"/>
                  </a:cubicBezTo>
                  <a:cubicBezTo>
                    <a:pt x="120" y="74"/>
                    <a:pt x="120" y="78"/>
                    <a:pt x="120" y="82"/>
                  </a:cubicBezTo>
                  <a:cubicBezTo>
                    <a:pt x="120" y="86"/>
                    <a:pt x="120" y="91"/>
                    <a:pt x="121" y="96"/>
                  </a:cubicBezTo>
                  <a:cubicBezTo>
                    <a:pt x="121" y="97"/>
                    <a:pt x="120" y="99"/>
                    <a:pt x="120" y="100"/>
                  </a:cubicBezTo>
                  <a:cubicBezTo>
                    <a:pt x="120" y="105"/>
                    <a:pt x="120" y="108"/>
                    <a:pt x="120" y="112"/>
                  </a:cubicBezTo>
                  <a:cubicBezTo>
                    <a:pt x="119" y="112"/>
                    <a:pt x="117" y="112"/>
                    <a:pt x="115" y="112"/>
                  </a:cubicBezTo>
                  <a:cubicBezTo>
                    <a:pt x="115" y="108"/>
                    <a:pt x="115" y="101"/>
                    <a:pt x="114" y="96"/>
                  </a:cubicBezTo>
                  <a:cubicBezTo>
                    <a:pt x="115" y="93"/>
                    <a:pt x="114" y="91"/>
                    <a:pt x="115" y="89"/>
                  </a:cubicBezTo>
                  <a:cubicBezTo>
                    <a:pt x="114" y="84"/>
                    <a:pt x="114" y="78"/>
                    <a:pt x="114" y="74"/>
                  </a:cubicBezTo>
                  <a:cubicBezTo>
                    <a:pt x="113" y="73"/>
                    <a:pt x="114" y="71"/>
                    <a:pt x="114" y="70"/>
                  </a:cubicBezTo>
                  <a:cubicBezTo>
                    <a:pt x="112" y="69"/>
                    <a:pt x="111" y="70"/>
                    <a:pt x="109" y="70"/>
                  </a:cubicBezTo>
                  <a:cubicBezTo>
                    <a:pt x="108" y="70"/>
                    <a:pt x="107" y="70"/>
                    <a:pt x="106" y="70"/>
                  </a:cubicBezTo>
                  <a:cubicBezTo>
                    <a:pt x="104" y="70"/>
                    <a:pt x="102" y="71"/>
                    <a:pt x="100" y="71"/>
                  </a:cubicBezTo>
                  <a:cubicBezTo>
                    <a:pt x="100" y="71"/>
                    <a:pt x="99" y="71"/>
                    <a:pt x="99" y="71"/>
                  </a:cubicBezTo>
                  <a:cubicBezTo>
                    <a:pt x="98" y="72"/>
                    <a:pt x="98" y="73"/>
                    <a:pt x="98" y="73"/>
                  </a:cubicBezTo>
                  <a:cubicBezTo>
                    <a:pt x="98" y="77"/>
                    <a:pt x="98" y="80"/>
                    <a:pt x="98" y="83"/>
                  </a:cubicBezTo>
                  <a:cubicBezTo>
                    <a:pt x="98" y="84"/>
                    <a:pt x="98" y="85"/>
                    <a:pt x="98" y="86"/>
                  </a:cubicBezTo>
                  <a:cubicBezTo>
                    <a:pt x="98" y="87"/>
                    <a:pt x="99" y="88"/>
                    <a:pt x="99" y="89"/>
                  </a:cubicBezTo>
                  <a:cubicBezTo>
                    <a:pt x="99" y="93"/>
                    <a:pt x="99" y="97"/>
                    <a:pt x="99" y="102"/>
                  </a:cubicBezTo>
                  <a:cubicBezTo>
                    <a:pt x="99" y="105"/>
                    <a:pt x="98" y="109"/>
                    <a:pt x="98" y="113"/>
                  </a:cubicBezTo>
                  <a:cubicBezTo>
                    <a:pt x="96" y="113"/>
                    <a:pt x="94" y="113"/>
                    <a:pt x="93" y="113"/>
                  </a:cubicBezTo>
                  <a:cubicBezTo>
                    <a:pt x="93" y="108"/>
                    <a:pt x="93" y="103"/>
                    <a:pt x="93" y="97"/>
                  </a:cubicBezTo>
                  <a:cubicBezTo>
                    <a:pt x="93" y="97"/>
                    <a:pt x="92" y="98"/>
                    <a:pt x="92" y="97"/>
                  </a:cubicBezTo>
                  <a:cubicBezTo>
                    <a:pt x="93" y="96"/>
                    <a:pt x="93" y="95"/>
                    <a:pt x="92" y="94"/>
                  </a:cubicBezTo>
                  <a:cubicBezTo>
                    <a:pt x="92" y="94"/>
                    <a:pt x="92" y="94"/>
                    <a:pt x="92" y="93"/>
                  </a:cubicBezTo>
                  <a:cubicBezTo>
                    <a:pt x="92" y="92"/>
                    <a:pt x="92" y="90"/>
                    <a:pt x="92" y="88"/>
                  </a:cubicBezTo>
                  <a:cubicBezTo>
                    <a:pt x="92" y="86"/>
                    <a:pt x="93" y="83"/>
                    <a:pt x="92" y="82"/>
                  </a:cubicBezTo>
                  <a:cubicBezTo>
                    <a:pt x="90" y="82"/>
                    <a:pt x="88" y="82"/>
                    <a:pt x="87" y="82"/>
                  </a:cubicBezTo>
                  <a:cubicBezTo>
                    <a:pt x="84" y="81"/>
                    <a:pt x="81" y="82"/>
                    <a:pt x="79" y="82"/>
                  </a:cubicBezTo>
                  <a:cubicBezTo>
                    <a:pt x="78" y="83"/>
                    <a:pt x="78" y="83"/>
                    <a:pt x="78" y="84"/>
                  </a:cubicBezTo>
                  <a:cubicBezTo>
                    <a:pt x="77" y="85"/>
                    <a:pt x="78" y="87"/>
                    <a:pt x="78" y="89"/>
                  </a:cubicBezTo>
                  <a:cubicBezTo>
                    <a:pt x="78" y="91"/>
                    <a:pt x="78" y="93"/>
                    <a:pt x="78" y="95"/>
                  </a:cubicBezTo>
                  <a:cubicBezTo>
                    <a:pt x="78" y="96"/>
                    <a:pt x="78" y="97"/>
                    <a:pt x="78" y="99"/>
                  </a:cubicBezTo>
                  <a:cubicBezTo>
                    <a:pt x="78" y="99"/>
                    <a:pt x="78" y="100"/>
                    <a:pt x="78" y="101"/>
                  </a:cubicBezTo>
                  <a:cubicBezTo>
                    <a:pt x="78" y="102"/>
                    <a:pt x="78" y="103"/>
                    <a:pt x="78" y="104"/>
                  </a:cubicBezTo>
                  <a:cubicBezTo>
                    <a:pt x="78" y="107"/>
                    <a:pt x="78" y="111"/>
                    <a:pt x="78" y="113"/>
                  </a:cubicBezTo>
                  <a:cubicBezTo>
                    <a:pt x="76" y="113"/>
                    <a:pt x="73" y="114"/>
                    <a:pt x="72" y="114"/>
                  </a:cubicBezTo>
                  <a:cubicBezTo>
                    <a:pt x="71" y="112"/>
                    <a:pt x="71" y="110"/>
                    <a:pt x="71" y="108"/>
                  </a:cubicBezTo>
                  <a:cubicBezTo>
                    <a:pt x="71" y="107"/>
                    <a:pt x="71" y="107"/>
                    <a:pt x="71" y="106"/>
                  </a:cubicBezTo>
                  <a:cubicBezTo>
                    <a:pt x="71" y="105"/>
                    <a:pt x="71" y="105"/>
                    <a:pt x="71" y="104"/>
                  </a:cubicBezTo>
                  <a:cubicBezTo>
                    <a:pt x="71" y="101"/>
                    <a:pt x="71" y="97"/>
                    <a:pt x="71" y="94"/>
                  </a:cubicBezTo>
                  <a:cubicBezTo>
                    <a:pt x="66" y="94"/>
                    <a:pt x="62" y="94"/>
                    <a:pt x="57" y="94"/>
                  </a:cubicBezTo>
                  <a:cubicBezTo>
                    <a:pt x="56" y="95"/>
                    <a:pt x="57" y="96"/>
                    <a:pt x="57" y="97"/>
                  </a:cubicBezTo>
                  <a:cubicBezTo>
                    <a:pt x="56" y="101"/>
                    <a:pt x="57" y="106"/>
                    <a:pt x="57" y="110"/>
                  </a:cubicBezTo>
                  <a:cubicBezTo>
                    <a:pt x="57" y="111"/>
                    <a:pt x="57" y="112"/>
                    <a:pt x="57" y="113"/>
                  </a:cubicBezTo>
                  <a:cubicBezTo>
                    <a:pt x="55" y="113"/>
                    <a:pt x="52" y="113"/>
                    <a:pt x="51" y="113"/>
                  </a:cubicBezTo>
                  <a:cubicBezTo>
                    <a:pt x="51" y="110"/>
                    <a:pt x="51" y="105"/>
                    <a:pt x="51" y="101"/>
                  </a:cubicBezTo>
                  <a:cubicBezTo>
                    <a:pt x="50" y="100"/>
                    <a:pt x="47" y="101"/>
                    <a:pt x="46" y="101"/>
                  </a:cubicBezTo>
                  <a:cubicBezTo>
                    <a:pt x="43" y="101"/>
                    <a:pt x="39" y="100"/>
                    <a:pt x="37" y="101"/>
                  </a:cubicBezTo>
                  <a:cubicBezTo>
                    <a:pt x="36" y="105"/>
                    <a:pt x="37" y="109"/>
                    <a:pt x="36" y="113"/>
                  </a:cubicBezTo>
                  <a:cubicBezTo>
                    <a:pt x="33" y="113"/>
                    <a:pt x="31" y="113"/>
                    <a:pt x="29" y="113"/>
                  </a:cubicBezTo>
                  <a:cubicBezTo>
                    <a:pt x="29" y="111"/>
                    <a:pt x="29" y="109"/>
                    <a:pt x="29" y="107"/>
                  </a:cubicBezTo>
                  <a:cubicBezTo>
                    <a:pt x="28" y="106"/>
                    <a:pt x="27" y="106"/>
                    <a:pt x="26" y="106"/>
                  </a:cubicBezTo>
                  <a:cubicBezTo>
                    <a:pt x="24" y="106"/>
                    <a:pt x="23" y="106"/>
                    <a:pt x="22" y="106"/>
                  </a:cubicBezTo>
                  <a:cubicBezTo>
                    <a:pt x="20" y="106"/>
                    <a:pt x="18" y="106"/>
                    <a:pt x="16" y="107"/>
                  </a:cubicBezTo>
                  <a:cubicBezTo>
                    <a:pt x="16" y="109"/>
                    <a:pt x="16" y="112"/>
                    <a:pt x="16" y="114"/>
                  </a:cubicBezTo>
                  <a:cubicBezTo>
                    <a:pt x="14" y="114"/>
                    <a:pt x="13" y="114"/>
                    <a:pt x="11" y="113"/>
                  </a:cubicBezTo>
                  <a:cubicBezTo>
                    <a:pt x="11" y="112"/>
                    <a:pt x="11" y="110"/>
                    <a:pt x="11" y="108"/>
                  </a:cubicBezTo>
                  <a:cubicBezTo>
                    <a:pt x="11" y="104"/>
                    <a:pt x="11" y="102"/>
                    <a:pt x="11" y="99"/>
                  </a:cubicBezTo>
                  <a:cubicBezTo>
                    <a:pt x="11" y="95"/>
                    <a:pt x="11" y="90"/>
                    <a:pt x="11" y="87"/>
                  </a:cubicBezTo>
                  <a:cubicBezTo>
                    <a:pt x="11" y="86"/>
                    <a:pt x="11" y="85"/>
                    <a:pt x="11" y="84"/>
                  </a:cubicBezTo>
                  <a:cubicBezTo>
                    <a:pt x="11" y="83"/>
                    <a:pt x="10" y="82"/>
                    <a:pt x="10" y="81"/>
                  </a:cubicBezTo>
                  <a:cubicBezTo>
                    <a:pt x="10" y="78"/>
                    <a:pt x="11" y="75"/>
                    <a:pt x="10" y="72"/>
                  </a:cubicBezTo>
                  <a:cubicBezTo>
                    <a:pt x="10" y="70"/>
                    <a:pt x="10" y="67"/>
                    <a:pt x="10" y="65"/>
                  </a:cubicBezTo>
                  <a:cubicBezTo>
                    <a:pt x="10" y="58"/>
                    <a:pt x="11" y="51"/>
                    <a:pt x="10" y="44"/>
                  </a:cubicBezTo>
                  <a:cubicBezTo>
                    <a:pt x="10" y="42"/>
                    <a:pt x="10" y="41"/>
                    <a:pt x="10" y="39"/>
                  </a:cubicBezTo>
                  <a:cubicBezTo>
                    <a:pt x="10" y="36"/>
                    <a:pt x="10" y="33"/>
                    <a:pt x="10" y="30"/>
                  </a:cubicBezTo>
                  <a:cubicBezTo>
                    <a:pt x="10" y="28"/>
                    <a:pt x="10" y="26"/>
                    <a:pt x="10" y="24"/>
                  </a:cubicBezTo>
                  <a:cubicBezTo>
                    <a:pt x="10" y="22"/>
                    <a:pt x="10" y="20"/>
                    <a:pt x="10" y="18"/>
                  </a:cubicBezTo>
                  <a:cubicBezTo>
                    <a:pt x="11" y="18"/>
                    <a:pt x="11" y="19"/>
                    <a:pt x="12" y="19"/>
                  </a:cubicBezTo>
                  <a:cubicBezTo>
                    <a:pt x="12" y="18"/>
                    <a:pt x="12" y="15"/>
                    <a:pt x="11" y="14"/>
                  </a:cubicBezTo>
                  <a:cubicBezTo>
                    <a:pt x="12" y="14"/>
                    <a:pt x="11" y="13"/>
                    <a:pt x="12" y="13"/>
                  </a:cubicBezTo>
                  <a:cubicBezTo>
                    <a:pt x="11" y="11"/>
                    <a:pt x="11" y="9"/>
                    <a:pt x="11" y="7"/>
                  </a:cubicBezTo>
                  <a:cubicBezTo>
                    <a:pt x="11" y="6"/>
                    <a:pt x="10" y="4"/>
                    <a:pt x="10" y="2"/>
                  </a:cubicBezTo>
                  <a:cubicBezTo>
                    <a:pt x="10" y="1"/>
                    <a:pt x="11" y="1"/>
                    <a:pt x="10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9" y="3"/>
                    <a:pt x="9" y="4"/>
                    <a:pt x="9" y="5"/>
                  </a:cubicBezTo>
                  <a:cubicBezTo>
                    <a:pt x="9" y="9"/>
                    <a:pt x="8" y="14"/>
                    <a:pt x="8" y="17"/>
                  </a:cubicBezTo>
                  <a:cubicBezTo>
                    <a:pt x="7" y="17"/>
                    <a:pt x="7" y="18"/>
                    <a:pt x="7" y="19"/>
                  </a:cubicBezTo>
                  <a:cubicBezTo>
                    <a:pt x="8" y="19"/>
                    <a:pt x="8" y="18"/>
                    <a:pt x="9" y="18"/>
                  </a:cubicBezTo>
                  <a:cubicBezTo>
                    <a:pt x="9" y="19"/>
                    <a:pt x="9" y="21"/>
                    <a:pt x="9" y="22"/>
                  </a:cubicBezTo>
                  <a:cubicBezTo>
                    <a:pt x="9" y="23"/>
                    <a:pt x="9" y="24"/>
                    <a:pt x="9" y="26"/>
                  </a:cubicBezTo>
                  <a:cubicBezTo>
                    <a:pt x="9" y="27"/>
                    <a:pt x="9" y="29"/>
                    <a:pt x="9" y="30"/>
                  </a:cubicBezTo>
                  <a:cubicBezTo>
                    <a:pt x="9" y="31"/>
                    <a:pt x="9" y="33"/>
                    <a:pt x="9" y="35"/>
                  </a:cubicBezTo>
                  <a:cubicBezTo>
                    <a:pt x="9" y="36"/>
                    <a:pt x="9" y="38"/>
                    <a:pt x="9" y="40"/>
                  </a:cubicBezTo>
                  <a:cubicBezTo>
                    <a:pt x="9" y="49"/>
                    <a:pt x="9" y="59"/>
                    <a:pt x="9" y="67"/>
                  </a:cubicBezTo>
                  <a:cubicBezTo>
                    <a:pt x="8" y="70"/>
                    <a:pt x="9" y="73"/>
                    <a:pt x="9" y="75"/>
                  </a:cubicBezTo>
                  <a:cubicBezTo>
                    <a:pt x="8" y="79"/>
                    <a:pt x="9" y="83"/>
                    <a:pt x="9" y="87"/>
                  </a:cubicBezTo>
                  <a:cubicBezTo>
                    <a:pt x="9" y="89"/>
                    <a:pt x="9" y="90"/>
                    <a:pt x="9" y="92"/>
                  </a:cubicBezTo>
                  <a:cubicBezTo>
                    <a:pt x="9" y="99"/>
                    <a:pt x="9" y="107"/>
                    <a:pt x="9" y="113"/>
                  </a:cubicBezTo>
                  <a:cubicBezTo>
                    <a:pt x="7" y="114"/>
                    <a:pt x="5" y="113"/>
                    <a:pt x="4" y="113"/>
                  </a:cubicBezTo>
                  <a:cubicBezTo>
                    <a:pt x="3" y="114"/>
                    <a:pt x="3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5"/>
                    <a:pt x="0" y="115"/>
                    <a:pt x="0" y="116"/>
                  </a:cubicBezTo>
                  <a:cubicBezTo>
                    <a:pt x="1" y="116"/>
                    <a:pt x="1" y="116"/>
                    <a:pt x="2" y="115"/>
                  </a:cubicBezTo>
                  <a:cubicBezTo>
                    <a:pt x="2" y="116"/>
                    <a:pt x="2" y="116"/>
                    <a:pt x="3" y="116"/>
                  </a:cubicBezTo>
                  <a:cubicBezTo>
                    <a:pt x="5" y="116"/>
                    <a:pt x="7" y="116"/>
                    <a:pt x="9" y="116"/>
                  </a:cubicBezTo>
                  <a:cubicBezTo>
                    <a:pt x="9" y="117"/>
                    <a:pt x="9" y="117"/>
                    <a:pt x="9" y="119"/>
                  </a:cubicBezTo>
                  <a:cubicBezTo>
                    <a:pt x="10" y="119"/>
                    <a:pt x="10" y="119"/>
                    <a:pt x="11" y="119"/>
                  </a:cubicBezTo>
                  <a:cubicBezTo>
                    <a:pt x="11" y="118"/>
                    <a:pt x="11" y="117"/>
                    <a:pt x="11" y="116"/>
                  </a:cubicBezTo>
                  <a:cubicBezTo>
                    <a:pt x="17" y="115"/>
                    <a:pt x="22" y="115"/>
                    <a:pt x="27" y="115"/>
                  </a:cubicBezTo>
                  <a:cubicBezTo>
                    <a:pt x="31" y="115"/>
                    <a:pt x="34" y="115"/>
                    <a:pt x="37" y="115"/>
                  </a:cubicBezTo>
                  <a:cubicBezTo>
                    <a:pt x="39" y="115"/>
                    <a:pt x="41" y="115"/>
                    <a:pt x="43" y="115"/>
                  </a:cubicBezTo>
                  <a:cubicBezTo>
                    <a:pt x="47" y="115"/>
                    <a:pt x="51" y="115"/>
                    <a:pt x="54" y="115"/>
                  </a:cubicBezTo>
                  <a:cubicBezTo>
                    <a:pt x="56" y="115"/>
                    <a:pt x="57" y="115"/>
                    <a:pt x="58" y="115"/>
                  </a:cubicBezTo>
                  <a:cubicBezTo>
                    <a:pt x="65" y="115"/>
                    <a:pt x="71" y="115"/>
                    <a:pt x="77" y="114"/>
                  </a:cubicBezTo>
                  <a:cubicBezTo>
                    <a:pt x="78" y="115"/>
                    <a:pt x="81" y="115"/>
                    <a:pt x="83" y="114"/>
                  </a:cubicBezTo>
                  <a:cubicBezTo>
                    <a:pt x="84" y="115"/>
                    <a:pt x="84" y="114"/>
                    <a:pt x="85" y="114"/>
                  </a:cubicBezTo>
                  <a:cubicBezTo>
                    <a:pt x="86" y="114"/>
                    <a:pt x="86" y="115"/>
                    <a:pt x="87" y="115"/>
                  </a:cubicBezTo>
                  <a:cubicBezTo>
                    <a:pt x="88" y="115"/>
                    <a:pt x="89" y="114"/>
                    <a:pt x="90" y="114"/>
                  </a:cubicBezTo>
                  <a:cubicBezTo>
                    <a:pt x="99" y="115"/>
                    <a:pt x="107" y="114"/>
                    <a:pt x="116" y="114"/>
                  </a:cubicBezTo>
                  <a:cubicBezTo>
                    <a:pt x="119" y="114"/>
                    <a:pt x="121" y="114"/>
                    <a:pt x="124" y="113"/>
                  </a:cubicBezTo>
                  <a:cubicBezTo>
                    <a:pt x="126" y="114"/>
                    <a:pt x="129" y="113"/>
                    <a:pt x="131" y="113"/>
                  </a:cubicBezTo>
                  <a:cubicBezTo>
                    <a:pt x="132" y="113"/>
                    <a:pt x="134" y="113"/>
                    <a:pt x="136" y="113"/>
                  </a:cubicBezTo>
                  <a:cubicBezTo>
                    <a:pt x="136" y="114"/>
                    <a:pt x="135" y="114"/>
                    <a:pt x="135" y="115"/>
                  </a:cubicBezTo>
                  <a:cubicBezTo>
                    <a:pt x="137" y="115"/>
                    <a:pt x="140" y="115"/>
                    <a:pt x="143" y="114"/>
                  </a:cubicBezTo>
                  <a:cubicBezTo>
                    <a:pt x="144" y="114"/>
                    <a:pt x="145" y="114"/>
                    <a:pt x="147" y="114"/>
                  </a:cubicBezTo>
                  <a:cubicBezTo>
                    <a:pt x="148" y="114"/>
                    <a:pt x="150" y="113"/>
                    <a:pt x="151" y="114"/>
                  </a:cubicBezTo>
                  <a:cubicBezTo>
                    <a:pt x="152" y="114"/>
                    <a:pt x="153" y="114"/>
                    <a:pt x="153" y="113"/>
                  </a:cubicBezTo>
                  <a:cubicBezTo>
                    <a:pt x="154" y="113"/>
                    <a:pt x="155" y="114"/>
                    <a:pt x="155" y="113"/>
                  </a:cubicBezTo>
                  <a:cubicBezTo>
                    <a:pt x="155" y="112"/>
                    <a:pt x="154" y="113"/>
                    <a:pt x="153" y="112"/>
                  </a:cubicBezTo>
                  <a:close/>
                  <a:moveTo>
                    <a:pt x="10" y="11"/>
                  </a:moveTo>
                  <a:cubicBezTo>
                    <a:pt x="11" y="12"/>
                    <a:pt x="10" y="13"/>
                    <a:pt x="11" y="14"/>
                  </a:cubicBezTo>
                  <a:cubicBezTo>
                    <a:pt x="10" y="13"/>
                    <a:pt x="10" y="12"/>
                    <a:pt x="10" y="11"/>
                  </a:cubicBezTo>
                  <a:close/>
                  <a:moveTo>
                    <a:pt x="18" y="108"/>
                  </a:moveTo>
                  <a:cubicBezTo>
                    <a:pt x="19" y="107"/>
                    <a:pt x="20" y="108"/>
                    <a:pt x="21" y="107"/>
                  </a:cubicBezTo>
                  <a:cubicBezTo>
                    <a:pt x="20" y="109"/>
                    <a:pt x="19" y="110"/>
                    <a:pt x="18" y="111"/>
                  </a:cubicBezTo>
                  <a:cubicBezTo>
                    <a:pt x="18" y="110"/>
                    <a:pt x="18" y="109"/>
                    <a:pt x="18" y="108"/>
                  </a:cubicBezTo>
                  <a:close/>
                  <a:moveTo>
                    <a:pt x="18" y="113"/>
                  </a:moveTo>
                  <a:cubicBezTo>
                    <a:pt x="18" y="113"/>
                    <a:pt x="18" y="113"/>
                    <a:pt x="18" y="112"/>
                  </a:cubicBezTo>
                  <a:cubicBezTo>
                    <a:pt x="18" y="112"/>
                    <a:pt x="18" y="112"/>
                    <a:pt x="19" y="112"/>
                  </a:cubicBezTo>
                  <a:cubicBezTo>
                    <a:pt x="19" y="111"/>
                    <a:pt x="20" y="110"/>
                    <a:pt x="20" y="109"/>
                  </a:cubicBezTo>
                  <a:cubicBezTo>
                    <a:pt x="21" y="109"/>
                    <a:pt x="21" y="108"/>
                    <a:pt x="22" y="108"/>
                  </a:cubicBezTo>
                  <a:cubicBezTo>
                    <a:pt x="23" y="108"/>
                    <a:pt x="23" y="108"/>
                    <a:pt x="24" y="108"/>
                  </a:cubicBezTo>
                  <a:cubicBezTo>
                    <a:pt x="24" y="109"/>
                    <a:pt x="22" y="111"/>
                    <a:pt x="20" y="112"/>
                  </a:cubicBezTo>
                  <a:cubicBezTo>
                    <a:pt x="20" y="113"/>
                    <a:pt x="19" y="114"/>
                    <a:pt x="18" y="113"/>
                  </a:cubicBezTo>
                  <a:close/>
                  <a:moveTo>
                    <a:pt x="21" y="113"/>
                  </a:moveTo>
                  <a:cubicBezTo>
                    <a:pt x="22" y="111"/>
                    <a:pt x="24" y="110"/>
                    <a:pt x="25" y="108"/>
                  </a:cubicBezTo>
                  <a:cubicBezTo>
                    <a:pt x="26" y="108"/>
                    <a:pt x="26" y="107"/>
                    <a:pt x="27" y="108"/>
                  </a:cubicBezTo>
                  <a:cubicBezTo>
                    <a:pt x="27" y="108"/>
                    <a:pt x="27" y="109"/>
                    <a:pt x="27" y="109"/>
                  </a:cubicBezTo>
                  <a:cubicBezTo>
                    <a:pt x="26" y="111"/>
                    <a:pt x="25" y="112"/>
                    <a:pt x="24" y="113"/>
                  </a:cubicBezTo>
                  <a:cubicBezTo>
                    <a:pt x="23" y="113"/>
                    <a:pt x="22" y="113"/>
                    <a:pt x="21" y="113"/>
                  </a:cubicBezTo>
                  <a:close/>
                  <a:moveTo>
                    <a:pt x="27" y="113"/>
                  </a:moveTo>
                  <a:cubicBezTo>
                    <a:pt x="26" y="113"/>
                    <a:pt x="26" y="113"/>
                    <a:pt x="25" y="113"/>
                  </a:cubicBezTo>
                  <a:cubicBezTo>
                    <a:pt x="25" y="112"/>
                    <a:pt x="26" y="111"/>
                    <a:pt x="27" y="110"/>
                  </a:cubicBezTo>
                  <a:cubicBezTo>
                    <a:pt x="28" y="111"/>
                    <a:pt x="27" y="112"/>
                    <a:pt x="27" y="113"/>
                  </a:cubicBezTo>
                  <a:close/>
                  <a:moveTo>
                    <a:pt x="38" y="103"/>
                  </a:moveTo>
                  <a:cubicBezTo>
                    <a:pt x="39" y="103"/>
                    <a:pt x="40" y="103"/>
                    <a:pt x="41" y="102"/>
                  </a:cubicBezTo>
                  <a:cubicBezTo>
                    <a:pt x="40" y="104"/>
                    <a:pt x="39" y="105"/>
                    <a:pt x="38" y="106"/>
                  </a:cubicBezTo>
                  <a:cubicBezTo>
                    <a:pt x="38" y="105"/>
                    <a:pt x="38" y="104"/>
                    <a:pt x="38" y="103"/>
                  </a:cubicBezTo>
                  <a:close/>
                  <a:moveTo>
                    <a:pt x="38" y="108"/>
                  </a:moveTo>
                  <a:cubicBezTo>
                    <a:pt x="38" y="107"/>
                    <a:pt x="39" y="106"/>
                    <a:pt x="39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04"/>
                    <a:pt x="41" y="103"/>
                    <a:pt x="42" y="102"/>
                  </a:cubicBezTo>
                  <a:cubicBezTo>
                    <a:pt x="43" y="102"/>
                    <a:pt x="45" y="102"/>
                    <a:pt x="45" y="103"/>
                  </a:cubicBezTo>
                  <a:cubicBezTo>
                    <a:pt x="44" y="105"/>
                    <a:pt x="42" y="106"/>
                    <a:pt x="41" y="108"/>
                  </a:cubicBezTo>
                  <a:cubicBezTo>
                    <a:pt x="40" y="109"/>
                    <a:pt x="40" y="111"/>
                    <a:pt x="38" y="111"/>
                  </a:cubicBezTo>
                  <a:cubicBezTo>
                    <a:pt x="38" y="110"/>
                    <a:pt x="38" y="108"/>
                    <a:pt x="38" y="108"/>
                  </a:cubicBezTo>
                  <a:close/>
                  <a:moveTo>
                    <a:pt x="41" y="113"/>
                  </a:moveTo>
                  <a:cubicBezTo>
                    <a:pt x="40" y="113"/>
                    <a:pt x="39" y="113"/>
                    <a:pt x="38" y="113"/>
                  </a:cubicBezTo>
                  <a:cubicBezTo>
                    <a:pt x="38" y="112"/>
                    <a:pt x="38" y="113"/>
                    <a:pt x="38" y="113"/>
                  </a:cubicBezTo>
                  <a:cubicBezTo>
                    <a:pt x="39" y="112"/>
                    <a:pt x="39" y="111"/>
                    <a:pt x="40" y="110"/>
                  </a:cubicBezTo>
                  <a:cubicBezTo>
                    <a:pt x="42" y="109"/>
                    <a:pt x="42" y="107"/>
                    <a:pt x="44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4"/>
                    <a:pt x="46" y="103"/>
                    <a:pt x="47" y="103"/>
                  </a:cubicBezTo>
                  <a:cubicBezTo>
                    <a:pt x="48" y="103"/>
                    <a:pt x="48" y="103"/>
                    <a:pt x="49" y="103"/>
                  </a:cubicBezTo>
                  <a:cubicBezTo>
                    <a:pt x="47" y="106"/>
                    <a:pt x="44" y="108"/>
                    <a:pt x="43" y="111"/>
                  </a:cubicBezTo>
                  <a:cubicBezTo>
                    <a:pt x="42" y="111"/>
                    <a:pt x="42" y="112"/>
                    <a:pt x="41" y="113"/>
                  </a:cubicBezTo>
                  <a:close/>
                  <a:moveTo>
                    <a:pt x="49" y="113"/>
                  </a:moveTo>
                  <a:cubicBezTo>
                    <a:pt x="48" y="113"/>
                    <a:pt x="47" y="113"/>
                    <a:pt x="46" y="113"/>
                  </a:cubicBezTo>
                  <a:cubicBezTo>
                    <a:pt x="47" y="112"/>
                    <a:pt x="48" y="111"/>
                    <a:pt x="49" y="110"/>
                  </a:cubicBezTo>
                  <a:cubicBezTo>
                    <a:pt x="49" y="111"/>
                    <a:pt x="49" y="112"/>
                    <a:pt x="49" y="113"/>
                  </a:cubicBezTo>
                  <a:close/>
                  <a:moveTo>
                    <a:pt x="45" y="113"/>
                  </a:moveTo>
                  <a:cubicBezTo>
                    <a:pt x="44" y="113"/>
                    <a:pt x="43" y="113"/>
                    <a:pt x="42" y="113"/>
                  </a:cubicBezTo>
                  <a:cubicBezTo>
                    <a:pt x="42" y="112"/>
                    <a:pt x="44" y="111"/>
                    <a:pt x="44" y="109"/>
                  </a:cubicBezTo>
                  <a:cubicBezTo>
                    <a:pt x="44" y="109"/>
                    <a:pt x="44" y="109"/>
                    <a:pt x="45" y="109"/>
                  </a:cubicBezTo>
                  <a:cubicBezTo>
                    <a:pt x="46" y="108"/>
                    <a:pt x="47" y="106"/>
                    <a:pt x="49" y="105"/>
                  </a:cubicBezTo>
                  <a:cubicBezTo>
                    <a:pt x="49" y="106"/>
                    <a:pt x="49" y="108"/>
                    <a:pt x="49" y="108"/>
                  </a:cubicBezTo>
                  <a:cubicBezTo>
                    <a:pt x="48" y="110"/>
                    <a:pt x="47" y="111"/>
                    <a:pt x="45" y="113"/>
                  </a:cubicBezTo>
                  <a:close/>
                  <a:moveTo>
                    <a:pt x="62" y="96"/>
                  </a:moveTo>
                  <a:cubicBezTo>
                    <a:pt x="61" y="97"/>
                    <a:pt x="60" y="99"/>
                    <a:pt x="59" y="100"/>
                  </a:cubicBezTo>
                  <a:cubicBezTo>
                    <a:pt x="59" y="98"/>
                    <a:pt x="59" y="98"/>
                    <a:pt x="59" y="97"/>
                  </a:cubicBezTo>
                  <a:cubicBezTo>
                    <a:pt x="59" y="96"/>
                    <a:pt x="61" y="97"/>
                    <a:pt x="62" y="96"/>
                  </a:cubicBezTo>
                  <a:close/>
                  <a:moveTo>
                    <a:pt x="59" y="100"/>
                  </a:moveTo>
                  <a:cubicBezTo>
                    <a:pt x="59" y="100"/>
                    <a:pt x="60" y="100"/>
                    <a:pt x="60" y="100"/>
                  </a:cubicBezTo>
                  <a:cubicBezTo>
                    <a:pt x="61" y="99"/>
                    <a:pt x="62" y="97"/>
                    <a:pt x="63" y="96"/>
                  </a:cubicBezTo>
                  <a:cubicBezTo>
                    <a:pt x="64" y="96"/>
                    <a:pt x="66" y="96"/>
                    <a:pt x="66" y="96"/>
                  </a:cubicBezTo>
                  <a:cubicBezTo>
                    <a:pt x="67" y="96"/>
                    <a:pt x="66" y="96"/>
                    <a:pt x="66" y="97"/>
                  </a:cubicBezTo>
                  <a:cubicBezTo>
                    <a:pt x="66" y="97"/>
                    <a:pt x="65" y="98"/>
                    <a:pt x="65" y="99"/>
                  </a:cubicBezTo>
                  <a:cubicBezTo>
                    <a:pt x="65" y="99"/>
                    <a:pt x="64" y="99"/>
                    <a:pt x="64" y="100"/>
                  </a:cubicBezTo>
                  <a:cubicBezTo>
                    <a:pt x="63" y="101"/>
                    <a:pt x="62" y="102"/>
                    <a:pt x="61" y="103"/>
                  </a:cubicBezTo>
                  <a:cubicBezTo>
                    <a:pt x="60" y="103"/>
                    <a:pt x="60" y="105"/>
                    <a:pt x="59" y="105"/>
                  </a:cubicBezTo>
                  <a:cubicBezTo>
                    <a:pt x="59" y="104"/>
                    <a:pt x="59" y="103"/>
                    <a:pt x="59" y="102"/>
                  </a:cubicBezTo>
                  <a:cubicBezTo>
                    <a:pt x="59" y="101"/>
                    <a:pt x="59" y="101"/>
                    <a:pt x="59" y="100"/>
                  </a:cubicBezTo>
                  <a:close/>
                  <a:moveTo>
                    <a:pt x="59" y="106"/>
                  </a:move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2" y="103"/>
                    <a:pt x="64" y="101"/>
                    <a:pt x="66" y="98"/>
                  </a:cubicBezTo>
                  <a:cubicBezTo>
                    <a:pt x="67" y="98"/>
                    <a:pt x="67" y="95"/>
                    <a:pt x="69" y="96"/>
                  </a:cubicBezTo>
                  <a:cubicBezTo>
                    <a:pt x="70" y="100"/>
                    <a:pt x="67" y="101"/>
                    <a:pt x="66" y="103"/>
                  </a:cubicBezTo>
                  <a:cubicBezTo>
                    <a:pt x="65" y="104"/>
                    <a:pt x="64" y="104"/>
                    <a:pt x="64" y="105"/>
                  </a:cubicBezTo>
                  <a:cubicBezTo>
                    <a:pt x="62" y="107"/>
                    <a:pt x="61" y="109"/>
                    <a:pt x="60" y="110"/>
                  </a:cubicBezTo>
                  <a:cubicBezTo>
                    <a:pt x="60" y="111"/>
                    <a:pt x="60" y="111"/>
                    <a:pt x="59" y="111"/>
                  </a:cubicBezTo>
                  <a:cubicBezTo>
                    <a:pt x="59" y="110"/>
                    <a:pt x="59" y="108"/>
                    <a:pt x="59" y="106"/>
                  </a:cubicBezTo>
                  <a:close/>
                  <a:moveTo>
                    <a:pt x="69" y="114"/>
                  </a:moveTo>
                  <a:cubicBezTo>
                    <a:pt x="68" y="114"/>
                    <a:pt x="67" y="114"/>
                    <a:pt x="66" y="114"/>
                  </a:cubicBezTo>
                  <a:cubicBezTo>
                    <a:pt x="66" y="113"/>
                    <a:pt x="67" y="113"/>
                    <a:pt x="67" y="111"/>
                  </a:cubicBezTo>
                  <a:cubicBezTo>
                    <a:pt x="68" y="112"/>
                    <a:pt x="68" y="110"/>
                    <a:pt x="68" y="110"/>
                  </a:cubicBezTo>
                  <a:cubicBezTo>
                    <a:pt x="68" y="110"/>
                    <a:pt x="69" y="110"/>
                    <a:pt x="69" y="110"/>
                  </a:cubicBezTo>
                  <a:cubicBezTo>
                    <a:pt x="69" y="111"/>
                    <a:pt x="69" y="112"/>
                    <a:pt x="69" y="114"/>
                  </a:cubicBezTo>
                  <a:close/>
                  <a:moveTo>
                    <a:pt x="69" y="109"/>
                  </a:moveTo>
                  <a:cubicBezTo>
                    <a:pt x="68" y="110"/>
                    <a:pt x="66" y="112"/>
                    <a:pt x="65" y="114"/>
                  </a:cubicBezTo>
                  <a:cubicBezTo>
                    <a:pt x="64" y="114"/>
                    <a:pt x="63" y="114"/>
                    <a:pt x="62" y="113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3" y="111"/>
                    <a:pt x="63" y="111"/>
                    <a:pt x="64" y="111"/>
                  </a:cubicBezTo>
                  <a:cubicBezTo>
                    <a:pt x="65" y="109"/>
                    <a:pt x="67" y="108"/>
                    <a:pt x="68" y="106"/>
                  </a:cubicBezTo>
                  <a:cubicBezTo>
                    <a:pt x="68" y="106"/>
                    <a:pt x="69" y="106"/>
                    <a:pt x="69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7"/>
                    <a:pt x="69" y="107"/>
                    <a:pt x="69" y="109"/>
                  </a:cubicBezTo>
                  <a:close/>
                  <a:moveTo>
                    <a:pt x="69" y="103"/>
                  </a:moveTo>
                  <a:cubicBezTo>
                    <a:pt x="69" y="106"/>
                    <a:pt x="65" y="107"/>
                    <a:pt x="64" y="110"/>
                  </a:cubicBezTo>
                  <a:cubicBezTo>
                    <a:pt x="63" y="111"/>
                    <a:pt x="62" y="112"/>
                    <a:pt x="61" y="114"/>
                  </a:cubicBezTo>
                  <a:cubicBezTo>
                    <a:pt x="60" y="114"/>
                    <a:pt x="60" y="114"/>
                    <a:pt x="59" y="113"/>
                  </a:cubicBezTo>
                  <a:cubicBezTo>
                    <a:pt x="59" y="113"/>
                    <a:pt x="59" y="113"/>
                    <a:pt x="59" y="112"/>
                  </a:cubicBezTo>
                  <a:cubicBezTo>
                    <a:pt x="59" y="112"/>
                    <a:pt x="60" y="112"/>
                    <a:pt x="60" y="112"/>
                  </a:cubicBezTo>
                  <a:cubicBezTo>
                    <a:pt x="60" y="112"/>
                    <a:pt x="60" y="112"/>
                    <a:pt x="60" y="111"/>
                  </a:cubicBezTo>
                  <a:cubicBezTo>
                    <a:pt x="61" y="111"/>
                    <a:pt x="61" y="109"/>
                    <a:pt x="62" y="109"/>
                  </a:cubicBezTo>
                  <a:cubicBezTo>
                    <a:pt x="63" y="107"/>
                    <a:pt x="64" y="106"/>
                    <a:pt x="65" y="104"/>
                  </a:cubicBezTo>
                  <a:cubicBezTo>
                    <a:pt x="66" y="104"/>
                    <a:pt x="67" y="103"/>
                    <a:pt x="67" y="102"/>
                  </a:cubicBezTo>
                  <a:cubicBezTo>
                    <a:pt x="68" y="102"/>
                    <a:pt x="68" y="101"/>
                    <a:pt x="69" y="100"/>
                  </a:cubicBezTo>
                  <a:cubicBezTo>
                    <a:pt x="69" y="101"/>
                    <a:pt x="70" y="102"/>
                    <a:pt x="69" y="103"/>
                  </a:cubicBezTo>
                  <a:close/>
                  <a:moveTo>
                    <a:pt x="80" y="84"/>
                  </a:moveTo>
                  <a:cubicBezTo>
                    <a:pt x="81" y="84"/>
                    <a:pt x="82" y="84"/>
                    <a:pt x="83" y="84"/>
                  </a:cubicBezTo>
                  <a:cubicBezTo>
                    <a:pt x="83" y="85"/>
                    <a:pt x="82" y="86"/>
                    <a:pt x="82" y="86"/>
                  </a:cubicBezTo>
                  <a:cubicBezTo>
                    <a:pt x="81" y="87"/>
                    <a:pt x="80" y="88"/>
                    <a:pt x="80" y="89"/>
                  </a:cubicBezTo>
                  <a:cubicBezTo>
                    <a:pt x="80" y="89"/>
                    <a:pt x="80" y="89"/>
                    <a:pt x="81" y="89"/>
                  </a:cubicBezTo>
                  <a:cubicBezTo>
                    <a:pt x="81" y="89"/>
                    <a:pt x="81" y="89"/>
                    <a:pt x="81" y="88"/>
                  </a:cubicBezTo>
                  <a:cubicBezTo>
                    <a:pt x="82" y="87"/>
                    <a:pt x="83" y="85"/>
                    <a:pt x="84" y="84"/>
                  </a:cubicBezTo>
                  <a:cubicBezTo>
                    <a:pt x="85" y="84"/>
                    <a:pt x="86" y="84"/>
                    <a:pt x="87" y="84"/>
                  </a:cubicBezTo>
                  <a:cubicBezTo>
                    <a:pt x="86" y="86"/>
                    <a:pt x="83" y="89"/>
                    <a:pt x="81" y="92"/>
                  </a:cubicBezTo>
                  <a:cubicBezTo>
                    <a:pt x="81" y="92"/>
                    <a:pt x="81" y="92"/>
                    <a:pt x="81" y="93"/>
                  </a:cubicBezTo>
                  <a:cubicBezTo>
                    <a:pt x="80" y="93"/>
                    <a:pt x="81" y="93"/>
                    <a:pt x="80" y="94"/>
                  </a:cubicBezTo>
                  <a:cubicBezTo>
                    <a:pt x="79" y="93"/>
                    <a:pt x="80" y="91"/>
                    <a:pt x="80" y="90"/>
                  </a:cubicBezTo>
                  <a:cubicBezTo>
                    <a:pt x="80" y="89"/>
                    <a:pt x="79" y="89"/>
                    <a:pt x="79" y="88"/>
                  </a:cubicBezTo>
                  <a:cubicBezTo>
                    <a:pt x="79" y="86"/>
                    <a:pt x="80" y="85"/>
                    <a:pt x="80" y="84"/>
                  </a:cubicBezTo>
                  <a:close/>
                  <a:moveTo>
                    <a:pt x="80" y="100"/>
                  </a:moveTo>
                  <a:cubicBezTo>
                    <a:pt x="79" y="99"/>
                    <a:pt x="80" y="97"/>
                    <a:pt x="80" y="96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0" y="94"/>
                    <a:pt x="81" y="94"/>
                    <a:pt x="80" y="94"/>
                  </a:cubicBezTo>
                  <a:cubicBezTo>
                    <a:pt x="81" y="94"/>
                    <a:pt x="81" y="93"/>
                    <a:pt x="81" y="92"/>
                  </a:cubicBezTo>
                  <a:cubicBezTo>
                    <a:pt x="82" y="92"/>
                    <a:pt x="82" y="92"/>
                    <a:pt x="83" y="91"/>
                  </a:cubicBezTo>
                  <a:cubicBezTo>
                    <a:pt x="85" y="89"/>
                    <a:pt x="86" y="86"/>
                    <a:pt x="89" y="84"/>
                  </a:cubicBezTo>
                  <a:cubicBezTo>
                    <a:pt x="89" y="84"/>
                    <a:pt x="90" y="84"/>
                    <a:pt x="90" y="84"/>
                  </a:cubicBezTo>
                  <a:cubicBezTo>
                    <a:pt x="90" y="85"/>
                    <a:pt x="91" y="86"/>
                    <a:pt x="91" y="87"/>
                  </a:cubicBezTo>
                  <a:cubicBezTo>
                    <a:pt x="90" y="88"/>
                    <a:pt x="89" y="89"/>
                    <a:pt x="88" y="90"/>
                  </a:cubicBezTo>
                  <a:cubicBezTo>
                    <a:pt x="87" y="91"/>
                    <a:pt x="87" y="92"/>
                    <a:pt x="86" y="93"/>
                  </a:cubicBezTo>
                  <a:cubicBezTo>
                    <a:pt x="86" y="93"/>
                    <a:pt x="85" y="93"/>
                    <a:pt x="85" y="93"/>
                  </a:cubicBezTo>
                  <a:cubicBezTo>
                    <a:pt x="85" y="94"/>
                    <a:pt x="85" y="94"/>
                    <a:pt x="85" y="95"/>
                  </a:cubicBezTo>
                  <a:cubicBezTo>
                    <a:pt x="84" y="96"/>
                    <a:pt x="83" y="97"/>
                    <a:pt x="82" y="98"/>
                  </a:cubicBezTo>
                  <a:cubicBezTo>
                    <a:pt x="81" y="99"/>
                    <a:pt x="81" y="100"/>
                    <a:pt x="80" y="100"/>
                  </a:cubicBezTo>
                  <a:close/>
                  <a:moveTo>
                    <a:pt x="80" y="102"/>
                  </a:moveTo>
                  <a:cubicBezTo>
                    <a:pt x="82" y="98"/>
                    <a:pt x="85" y="96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2"/>
                    <a:pt x="89" y="91"/>
                    <a:pt x="89" y="90"/>
                  </a:cubicBezTo>
                  <a:cubicBezTo>
                    <a:pt x="90" y="90"/>
                    <a:pt x="90" y="89"/>
                    <a:pt x="90" y="88"/>
                  </a:cubicBezTo>
                  <a:cubicBezTo>
                    <a:pt x="90" y="88"/>
                    <a:pt x="90" y="88"/>
                    <a:pt x="91" y="88"/>
                  </a:cubicBezTo>
                  <a:cubicBezTo>
                    <a:pt x="91" y="90"/>
                    <a:pt x="91" y="92"/>
                    <a:pt x="91" y="93"/>
                  </a:cubicBezTo>
                  <a:cubicBezTo>
                    <a:pt x="87" y="97"/>
                    <a:pt x="84" y="102"/>
                    <a:pt x="80" y="106"/>
                  </a:cubicBezTo>
                  <a:cubicBezTo>
                    <a:pt x="80" y="105"/>
                    <a:pt x="80" y="103"/>
                    <a:pt x="80" y="102"/>
                  </a:cubicBezTo>
                  <a:close/>
                  <a:moveTo>
                    <a:pt x="91" y="113"/>
                  </a:moveTo>
                  <a:cubicBezTo>
                    <a:pt x="88" y="113"/>
                    <a:pt x="87" y="113"/>
                    <a:pt x="85" y="113"/>
                  </a:cubicBezTo>
                  <a:cubicBezTo>
                    <a:pt x="84" y="112"/>
                    <a:pt x="85" y="112"/>
                    <a:pt x="85" y="112"/>
                  </a:cubicBezTo>
                  <a:cubicBezTo>
                    <a:pt x="87" y="110"/>
                    <a:pt x="89" y="108"/>
                    <a:pt x="91" y="105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1" y="107"/>
                    <a:pt x="91" y="111"/>
                    <a:pt x="91" y="113"/>
                  </a:cubicBezTo>
                  <a:close/>
                  <a:moveTo>
                    <a:pt x="91" y="104"/>
                  </a:moveTo>
                  <a:cubicBezTo>
                    <a:pt x="89" y="107"/>
                    <a:pt x="85" y="110"/>
                    <a:pt x="83" y="113"/>
                  </a:cubicBezTo>
                  <a:cubicBezTo>
                    <a:pt x="82" y="113"/>
                    <a:pt x="81" y="113"/>
                    <a:pt x="80" y="113"/>
                  </a:cubicBezTo>
                  <a:cubicBezTo>
                    <a:pt x="80" y="112"/>
                    <a:pt x="81" y="112"/>
                    <a:pt x="82" y="111"/>
                  </a:cubicBezTo>
                  <a:cubicBezTo>
                    <a:pt x="83" y="109"/>
                    <a:pt x="83" y="108"/>
                    <a:pt x="85" y="107"/>
                  </a:cubicBezTo>
                  <a:cubicBezTo>
                    <a:pt x="86" y="106"/>
                    <a:pt x="87" y="105"/>
                    <a:pt x="87" y="104"/>
                  </a:cubicBezTo>
                  <a:cubicBezTo>
                    <a:pt x="87" y="104"/>
                    <a:pt x="88" y="104"/>
                    <a:pt x="88" y="103"/>
                  </a:cubicBezTo>
                  <a:cubicBezTo>
                    <a:pt x="88" y="103"/>
                    <a:pt x="89" y="102"/>
                    <a:pt x="89" y="102"/>
                  </a:cubicBezTo>
                  <a:cubicBezTo>
                    <a:pt x="90" y="101"/>
                    <a:pt x="90" y="100"/>
                    <a:pt x="91" y="100"/>
                  </a:cubicBezTo>
                  <a:cubicBezTo>
                    <a:pt x="91" y="100"/>
                    <a:pt x="91" y="100"/>
                    <a:pt x="91" y="100"/>
                  </a:cubicBezTo>
                  <a:cubicBezTo>
                    <a:pt x="91" y="101"/>
                    <a:pt x="91" y="102"/>
                    <a:pt x="91" y="104"/>
                  </a:cubicBezTo>
                  <a:close/>
                  <a:moveTo>
                    <a:pt x="91" y="98"/>
                  </a:moveTo>
                  <a:cubicBezTo>
                    <a:pt x="89" y="100"/>
                    <a:pt x="88" y="102"/>
                    <a:pt x="87" y="103"/>
                  </a:cubicBezTo>
                  <a:cubicBezTo>
                    <a:pt x="86" y="105"/>
                    <a:pt x="84" y="106"/>
                    <a:pt x="83" y="108"/>
                  </a:cubicBezTo>
                  <a:cubicBezTo>
                    <a:pt x="82" y="109"/>
                    <a:pt x="81" y="111"/>
                    <a:pt x="80" y="111"/>
                  </a:cubicBezTo>
                  <a:cubicBezTo>
                    <a:pt x="80" y="110"/>
                    <a:pt x="80" y="109"/>
                    <a:pt x="80" y="108"/>
                  </a:cubicBezTo>
                  <a:cubicBezTo>
                    <a:pt x="81" y="107"/>
                    <a:pt x="81" y="106"/>
                    <a:pt x="82" y="105"/>
                  </a:cubicBezTo>
                  <a:cubicBezTo>
                    <a:pt x="83" y="104"/>
                    <a:pt x="84" y="103"/>
                    <a:pt x="85" y="102"/>
                  </a:cubicBezTo>
                  <a:cubicBezTo>
                    <a:pt x="85" y="101"/>
                    <a:pt x="86" y="101"/>
                    <a:pt x="86" y="99"/>
                  </a:cubicBezTo>
                  <a:cubicBezTo>
                    <a:pt x="86" y="99"/>
                    <a:pt x="86" y="99"/>
                    <a:pt x="87" y="99"/>
                  </a:cubicBezTo>
                  <a:cubicBezTo>
                    <a:pt x="88" y="98"/>
                    <a:pt x="89" y="96"/>
                    <a:pt x="91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6"/>
                    <a:pt x="91" y="96"/>
                    <a:pt x="91" y="98"/>
                  </a:cubicBezTo>
                  <a:close/>
                  <a:moveTo>
                    <a:pt x="99" y="113"/>
                  </a:moveTo>
                  <a:cubicBezTo>
                    <a:pt x="99" y="112"/>
                    <a:pt x="99" y="112"/>
                    <a:pt x="99" y="111"/>
                  </a:cubicBezTo>
                  <a:cubicBezTo>
                    <a:pt x="99" y="112"/>
                    <a:pt x="100" y="112"/>
                    <a:pt x="99" y="113"/>
                  </a:cubicBezTo>
                  <a:close/>
                  <a:moveTo>
                    <a:pt x="101" y="99"/>
                  </a:moveTo>
                  <a:cubicBezTo>
                    <a:pt x="102" y="96"/>
                    <a:pt x="104" y="94"/>
                    <a:pt x="106" y="92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0"/>
                    <a:pt x="108" y="90"/>
                    <a:pt x="108" y="88"/>
                  </a:cubicBezTo>
                  <a:cubicBezTo>
                    <a:pt x="110" y="87"/>
                    <a:pt x="111" y="85"/>
                    <a:pt x="112" y="83"/>
                  </a:cubicBezTo>
                  <a:cubicBezTo>
                    <a:pt x="113" y="85"/>
                    <a:pt x="113" y="87"/>
                    <a:pt x="112" y="89"/>
                  </a:cubicBezTo>
                  <a:cubicBezTo>
                    <a:pt x="111" y="90"/>
                    <a:pt x="110" y="91"/>
                    <a:pt x="109" y="92"/>
                  </a:cubicBezTo>
                  <a:cubicBezTo>
                    <a:pt x="108" y="94"/>
                    <a:pt x="107" y="95"/>
                    <a:pt x="106" y="96"/>
                  </a:cubicBezTo>
                  <a:cubicBezTo>
                    <a:pt x="104" y="98"/>
                    <a:pt x="103" y="101"/>
                    <a:pt x="101" y="103"/>
                  </a:cubicBezTo>
                  <a:cubicBezTo>
                    <a:pt x="100" y="102"/>
                    <a:pt x="101" y="100"/>
                    <a:pt x="101" y="99"/>
                  </a:cubicBezTo>
                  <a:close/>
                  <a:moveTo>
                    <a:pt x="112" y="81"/>
                  </a:moveTo>
                  <a:cubicBezTo>
                    <a:pt x="112" y="82"/>
                    <a:pt x="111" y="83"/>
                    <a:pt x="110" y="84"/>
                  </a:cubicBezTo>
                  <a:cubicBezTo>
                    <a:pt x="109" y="86"/>
                    <a:pt x="109" y="87"/>
                    <a:pt x="108" y="88"/>
                  </a:cubicBezTo>
                  <a:cubicBezTo>
                    <a:pt x="108" y="88"/>
                    <a:pt x="108" y="88"/>
                    <a:pt x="107" y="88"/>
                  </a:cubicBezTo>
                  <a:cubicBezTo>
                    <a:pt x="107" y="89"/>
                    <a:pt x="107" y="90"/>
                    <a:pt x="106" y="91"/>
                  </a:cubicBezTo>
                  <a:cubicBezTo>
                    <a:pt x="104" y="93"/>
                    <a:pt x="103" y="95"/>
                    <a:pt x="101" y="97"/>
                  </a:cubicBezTo>
                  <a:cubicBezTo>
                    <a:pt x="101" y="96"/>
                    <a:pt x="101" y="93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1"/>
                    <a:pt x="102" y="90"/>
                    <a:pt x="102" y="89"/>
                  </a:cubicBezTo>
                  <a:cubicBezTo>
                    <a:pt x="103" y="88"/>
                    <a:pt x="104" y="88"/>
                    <a:pt x="105" y="86"/>
                  </a:cubicBezTo>
                  <a:cubicBezTo>
                    <a:pt x="105" y="86"/>
                    <a:pt x="105" y="86"/>
                    <a:pt x="105" y="86"/>
                  </a:cubicBezTo>
                  <a:cubicBezTo>
                    <a:pt x="107" y="83"/>
                    <a:pt x="110" y="80"/>
                    <a:pt x="112" y="76"/>
                  </a:cubicBezTo>
                  <a:cubicBezTo>
                    <a:pt x="113" y="77"/>
                    <a:pt x="113" y="77"/>
                    <a:pt x="112" y="78"/>
                  </a:cubicBezTo>
                  <a:cubicBezTo>
                    <a:pt x="112" y="79"/>
                    <a:pt x="113" y="81"/>
                    <a:pt x="112" y="81"/>
                  </a:cubicBezTo>
                  <a:close/>
                  <a:moveTo>
                    <a:pt x="101" y="73"/>
                  </a:moveTo>
                  <a:cubicBezTo>
                    <a:pt x="102" y="72"/>
                    <a:pt x="103" y="72"/>
                    <a:pt x="103" y="73"/>
                  </a:cubicBezTo>
                  <a:cubicBezTo>
                    <a:pt x="102" y="74"/>
                    <a:pt x="101" y="75"/>
                    <a:pt x="101" y="77"/>
                  </a:cubicBezTo>
                  <a:cubicBezTo>
                    <a:pt x="100" y="76"/>
                    <a:pt x="101" y="76"/>
                    <a:pt x="101" y="75"/>
                  </a:cubicBezTo>
                  <a:cubicBezTo>
                    <a:pt x="101" y="74"/>
                    <a:pt x="100" y="73"/>
                    <a:pt x="101" y="73"/>
                  </a:cubicBezTo>
                  <a:close/>
                  <a:moveTo>
                    <a:pt x="101" y="76"/>
                  </a:moveTo>
                  <a:cubicBezTo>
                    <a:pt x="102" y="76"/>
                    <a:pt x="103" y="74"/>
                    <a:pt x="104" y="73"/>
                  </a:cubicBezTo>
                  <a:cubicBezTo>
                    <a:pt x="105" y="72"/>
                    <a:pt x="107" y="72"/>
                    <a:pt x="108" y="72"/>
                  </a:cubicBezTo>
                  <a:cubicBezTo>
                    <a:pt x="108" y="73"/>
                    <a:pt x="107" y="74"/>
                    <a:pt x="106" y="75"/>
                  </a:cubicBezTo>
                  <a:cubicBezTo>
                    <a:pt x="105" y="77"/>
                    <a:pt x="105" y="78"/>
                    <a:pt x="104" y="79"/>
                  </a:cubicBezTo>
                  <a:cubicBezTo>
                    <a:pt x="103" y="80"/>
                    <a:pt x="102" y="82"/>
                    <a:pt x="101" y="83"/>
                  </a:cubicBezTo>
                  <a:cubicBezTo>
                    <a:pt x="100" y="82"/>
                    <a:pt x="100" y="80"/>
                    <a:pt x="100" y="79"/>
                  </a:cubicBezTo>
                  <a:cubicBezTo>
                    <a:pt x="100" y="78"/>
                    <a:pt x="102" y="77"/>
                    <a:pt x="101" y="76"/>
                  </a:cubicBezTo>
                  <a:close/>
                  <a:moveTo>
                    <a:pt x="101" y="85"/>
                  </a:moveTo>
                  <a:cubicBezTo>
                    <a:pt x="101" y="84"/>
                    <a:pt x="102" y="83"/>
                    <a:pt x="102" y="82"/>
                  </a:cubicBezTo>
                  <a:cubicBezTo>
                    <a:pt x="105" y="79"/>
                    <a:pt x="107" y="75"/>
                    <a:pt x="109" y="73"/>
                  </a:cubicBezTo>
                  <a:cubicBezTo>
                    <a:pt x="111" y="73"/>
                    <a:pt x="112" y="72"/>
                    <a:pt x="112" y="73"/>
                  </a:cubicBezTo>
                  <a:cubicBezTo>
                    <a:pt x="112" y="74"/>
                    <a:pt x="112" y="75"/>
                    <a:pt x="111" y="76"/>
                  </a:cubicBezTo>
                  <a:cubicBezTo>
                    <a:pt x="110" y="79"/>
                    <a:pt x="107" y="82"/>
                    <a:pt x="105" y="85"/>
                  </a:cubicBezTo>
                  <a:cubicBezTo>
                    <a:pt x="104" y="86"/>
                    <a:pt x="103" y="87"/>
                    <a:pt x="102" y="88"/>
                  </a:cubicBezTo>
                  <a:cubicBezTo>
                    <a:pt x="102" y="89"/>
                    <a:pt x="101" y="90"/>
                    <a:pt x="101" y="90"/>
                  </a:cubicBezTo>
                  <a:cubicBezTo>
                    <a:pt x="101" y="89"/>
                    <a:pt x="100" y="87"/>
                    <a:pt x="101" y="85"/>
                  </a:cubicBezTo>
                  <a:close/>
                  <a:moveTo>
                    <a:pt x="103" y="102"/>
                  </a:moveTo>
                  <a:cubicBezTo>
                    <a:pt x="104" y="101"/>
                    <a:pt x="105" y="100"/>
                    <a:pt x="106" y="98"/>
                  </a:cubicBezTo>
                  <a:cubicBezTo>
                    <a:pt x="106" y="98"/>
                    <a:pt x="107" y="97"/>
                    <a:pt x="107" y="97"/>
                  </a:cubicBezTo>
                  <a:cubicBezTo>
                    <a:pt x="107" y="97"/>
                    <a:pt x="107" y="96"/>
                    <a:pt x="107" y="96"/>
                  </a:cubicBezTo>
                  <a:cubicBezTo>
                    <a:pt x="108" y="95"/>
                    <a:pt x="108" y="95"/>
                    <a:pt x="109" y="94"/>
                  </a:cubicBezTo>
                  <a:cubicBezTo>
                    <a:pt x="110" y="93"/>
                    <a:pt x="111" y="91"/>
                    <a:pt x="112" y="89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12" y="91"/>
                    <a:pt x="113" y="92"/>
                    <a:pt x="113" y="94"/>
                  </a:cubicBezTo>
                  <a:cubicBezTo>
                    <a:pt x="113" y="95"/>
                    <a:pt x="112" y="95"/>
                    <a:pt x="112" y="96"/>
                  </a:cubicBezTo>
                  <a:cubicBezTo>
                    <a:pt x="111" y="97"/>
                    <a:pt x="110" y="98"/>
                    <a:pt x="109" y="99"/>
                  </a:cubicBezTo>
                  <a:cubicBezTo>
                    <a:pt x="107" y="102"/>
                    <a:pt x="104" y="106"/>
                    <a:pt x="102" y="109"/>
                  </a:cubicBezTo>
                  <a:cubicBezTo>
                    <a:pt x="101" y="109"/>
                    <a:pt x="101" y="109"/>
                    <a:pt x="101" y="109"/>
                  </a:cubicBezTo>
                  <a:cubicBezTo>
                    <a:pt x="101" y="108"/>
                    <a:pt x="101" y="107"/>
                    <a:pt x="101" y="105"/>
                  </a:cubicBezTo>
                  <a:cubicBezTo>
                    <a:pt x="101" y="104"/>
                    <a:pt x="102" y="103"/>
                    <a:pt x="103" y="102"/>
                  </a:cubicBezTo>
                  <a:close/>
                  <a:moveTo>
                    <a:pt x="101" y="113"/>
                  </a:moveTo>
                  <a:cubicBezTo>
                    <a:pt x="101" y="112"/>
                    <a:pt x="101" y="111"/>
                    <a:pt x="101" y="110"/>
                  </a:cubicBezTo>
                  <a:cubicBezTo>
                    <a:pt x="101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09"/>
                  </a:cubicBezTo>
                  <a:cubicBezTo>
                    <a:pt x="105" y="105"/>
                    <a:pt x="109" y="101"/>
                    <a:pt x="112" y="97"/>
                  </a:cubicBezTo>
                  <a:cubicBezTo>
                    <a:pt x="112" y="96"/>
                    <a:pt x="113" y="96"/>
                    <a:pt x="113" y="95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3" y="97"/>
                    <a:pt x="113" y="98"/>
                    <a:pt x="113" y="99"/>
                  </a:cubicBezTo>
                  <a:cubicBezTo>
                    <a:pt x="113" y="100"/>
                    <a:pt x="113" y="100"/>
                    <a:pt x="113" y="100"/>
                  </a:cubicBezTo>
                  <a:cubicBezTo>
                    <a:pt x="110" y="103"/>
                    <a:pt x="107" y="108"/>
                    <a:pt x="103" y="112"/>
                  </a:cubicBezTo>
                  <a:cubicBezTo>
                    <a:pt x="103" y="112"/>
                    <a:pt x="104" y="112"/>
                    <a:pt x="104" y="113"/>
                  </a:cubicBezTo>
                  <a:cubicBezTo>
                    <a:pt x="102" y="113"/>
                    <a:pt x="102" y="113"/>
                    <a:pt x="101" y="113"/>
                  </a:cubicBezTo>
                  <a:close/>
                  <a:moveTo>
                    <a:pt x="113" y="112"/>
                  </a:moveTo>
                  <a:cubicBezTo>
                    <a:pt x="112" y="113"/>
                    <a:pt x="109" y="113"/>
                    <a:pt x="108" y="113"/>
                  </a:cubicBezTo>
                  <a:cubicBezTo>
                    <a:pt x="109" y="110"/>
                    <a:pt x="111" y="108"/>
                    <a:pt x="113" y="106"/>
                  </a:cubicBezTo>
                  <a:cubicBezTo>
                    <a:pt x="112" y="106"/>
                    <a:pt x="112" y="106"/>
                    <a:pt x="112" y="107"/>
                  </a:cubicBezTo>
                  <a:cubicBezTo>
                    <a:pt x="110" y="108"/>
                    <a:pt x="108" y="111"/>
                    <a:pt x="106" y="113"/>
                  </a:cubicBezTo>
                  <a:cubicBezTo>
                    <a:pt x="106" y="113"/>
                    <a:pt x="104" y="113"/>
                    <a:pt x="104" y="113"/>
                  </a:cubicBezTo>
                  <a:cubicBezTo>
                    <a:pt x="103" y="112"/>
                    <a:pt x="105" y="112"/>
                    <a:pt x="104" y="112"/>
                  </a:cubicBezTo>
                  <a:cubicBezTo>
                    <a:pt x="106" y="111"/>
                    <a:pt x="107" y="109"/>
                    <a:pt x="107" y="108"/>
                  </a:cubicBezTo>
                  <a:cubicBezTo>
                    <a:pt x="108" y="107"/>
                    <a:pt x="109" y="106"/>
                    <a:pt x="109" y="105"/>
                  </a:cubicBezTo>
                  <a:cubicBezTo>
                    <a:pt x="110" y="105"/>
                    <a:pt x="109" y="105"/>
                    <a:pt x="110" y="105"/>
                  </a:cubicBezTo>
                  <a:cubicBezTo>
                    <a:pt x="110" y="105"/>
                    <a:pt x="110" y="104"/>
                    <a:pt x="110" y="104"/>
                  </a:cubicBezTo>
                  <a:cubicBezTo>
                    <a:pt x="111" y="103"/>
                    <a:pt x="112" y="102"/>
                    <a:pt x="113" y="101"/>
                  </a:cubicBezTo>
                  <a:cubicBezTo>
                    <a:pt x="113" y="101"/>
                    <a:pt x="113" y="101"/>
                    <a:pt x="113" y="101"/>
                  </a:cubicBezTo>
                  <a:cubicBezTo>
                    <a:pt x="113" y="105"/>
                    <a:pt x="113" y="108"/>
                    <a:pt x="113" y="112"/>
                  </a:cubicBezTo>
                  <a:close/>
                  <a:moveTo>
                    <a:pt x="122" y="52"/>
                  </a:moveTo>
                  <a:cubicBezTo>
                    <a:pt x="122" y="51"/>
                    <a:pt x="124" y="51"/>
                    <a:pt x="124" y="51"/>
                  </a:cubicBezTo>
                  <a:cubicBezTo>
                    <a:pt x="123" y="53"/>
                    <a:pt x="123" y="54"/>
                    <a:pt x="122" y="55"/>
                  </a:cubicBezTo>
                  <a:cubicBezTo>
                    <a:pt x="121" y="54"/>
                    <a:pt x="122" y="53"/>
                    <a:pt x="122" y="52"/>
                  </a:cubicBezTo>
                  <a:close/>
                  <a:moveTo>
                    <a:pt x="122" y="57"/>
                  </a:moveTo>
                  <a:cubicBezTo>
                    <a:pt x="122" y="54"/>
                    <a:pt x="124" y="53"/>
                    <a:pt x="125" y="51"/>
                  </a:cubicBezTo>
                  <a:cubicBezTo>
                    <a:pt x="127" y="51"/>
                    <a:pt x="128" y="51"/>
                    <a:pt x="130" y="51"/>
                  </a:cubicBezTo>
                  <a:cubicBezTo>
                    <a:pt x="129" y="53"/>
                    <a:pt x="128" y="54"/>
                    <a:pt x="127" y="56"/>
                  </a:cubicBezTo>
                  <a:cubicBezTo>
                    <a:pt x="126" y="57"/>
                    <a:pt x="125" y="59"/>
                    <a:pt x="124" y="60"/>
                  </a:cubicBezTo>
                  <a:cubicBezTo>
                    <a:pt x="123" y="61"/>
                    <a:pt x="123" y="63"/>
                    <a:pt x="122" y="64"/>
                  </a:cubicBezTo>
                  <a:cubicBezTo>
                    <a:pt x="122" y="61"/>
                    <a:pt x="122" y="59"/>
                    <a:pt x="122" y="57"/>
                  </a:cubicBezTo>
                  <a:cubicBezTo>
                    <a:pt x="122" y="57"/>
                    <a:pt x="122" y="57"/>
                    <a:pt x="122" y="57"/>
                  </a:cubicBezTo>
                  <a:close/>
                  <a:moveTo>
                    <a:pt x="122" y="66"/>
                  </a:moveTo>
                  <a:cubicBezTo>
                    <a:pt x="122" y="66"/>
                    <a:pt x="122" y="65"/>
                    <a:pt x="123" y="65"/>
                  </a:cubicBezTo>
                  <a:cubicBezTo>
                    <a:pt x="123" y="64"/>
                    <a:pt x="124" y="63"/>
                    <a:pt x="124" y="62"/>
                  </a:cubicBezTo>
                  <a:cubicBezTo>
                    <a:pt x="125" y="61"/>
                    <a:pt x="126" y="60"/>
                    <a:pt x="126" y="58"/>
                  </a:cubicBezTo>
                  <a:cubicBezTo>
                    <a:pt x="126" y="58"/>
                    <a:pt x="126" y="58"/>
                    <a:pt x="126" y="58"/>
                  </a:cubicBezTo>
                  <a:cubicBezTo>
                    <a:pt x="128" y="56"/>
                    <a:pt x="129" y="53"/>
                    <a:pt x="131" y="51"/>
                  </a:cubicBezTo>
                  <a:cubicBezTo>
                    <a:pt x="132" y="51"/>
                    <a:pt x="132" y="51"/>
                    <a:pt x="133" y="51"/>
                  </a:cubicBezTo>
                  <a:cubicBezTo>
                    <a:pt x="132" y="53"/>
                    <a:pt x="134" y="56"/>
                    <a:pt x="132" y="57"/>
                  </a:cubicBezTo>
                  <a:cubicBezTo>
                    <a:pt x="130" y="61"/>
                    <a:pt x="128" y="64"/>
                    <a:pt x="126" y="67"/>
                  </a:cubicBezTo>
                  <a:cubicBezTo>
                    <a:pt x="124" y="69"/>
                    <a:pt x="123" y="72"/>
                    <a:pt x="122" y="73"/>
                  </a:cubicBezTo>
                  <a:cubicBezTo>
                    <a:pt x="122" y="70"/>
                    <a:pt x="122" y="69"/>
                    <a:pt x="122" y="66"/>
                  </a:cubicBezTo>
                  <a:close/>
                  <a:moveTo>
                    <a:pt x="122" y="75"/>
                  </a:moveTo>
                  <a:cubicBezTo>
                    <a:pt x="122" y="74"/>
                    <a:pt x="124" y="72"/>
                    <a:pt x="124" y="71"/>
                  </a:cubicBezTo>
                  <a:cubicBezTo>
                    <a:pt x="125" y="70"/>
                    <a:pt x="125" y="69"/>
                    <a:pt x="126" y="69"/>
                  </a:cubicBezTo>
                  <a:cubicBezTo>
                    <a:pt x="125" y="68"/>
                    <a:pt x="126" y="68"/>
                    <a:pt x="126" y="68"/>
                  </a:cubicBezTo>
                  <a:cubicBezTo>
                    <a:pt x="126" y="67"/>
                    <a:pt x="126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7" y="67"/>
                    <a:pt x="127" y="67"/>
                  </a:cubicBezTo>
                  <a:cubicBezTo>
                    <a:pt x="127" y="67"/>
                    <a:pt x="128" y="66"/>
                    <a:pt x="127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5"/>
                    <a:pt x="128" y="65"/>
                    <a:pt x="128" y="65"/>
                  </a:cubicBezTo>
                  <a:cubicBezTo>
                    <a:pt x="130" y="62"/>
                    <a:pt x="131" y="59"/>
                    <a:pt x="133" y="57"/>
                  </a:cubicBezTo>
                  <a:cubicBezTo>
                    <a:pt x="133" y="59"/>
                    <a:pt x="133" y="61"/>
                    <a:pt x="133" y="63"/>
                  </a:cubicBezTo>
                  <a:cubicBezTo>
                    <a:pt x="133" y="64"/>
                    <a:pt x="132" y="64"/>
                    <a:pt x="131" y="66"/>
                  </a:cubicBezTo>
                  <a:cubicBezTo>
                    <a:pt x="130" y="67"/>
                    <a:pt x="130" y="69"/>
                    <a:pt x="129" y="70"/>
                  </a:cubicBezTo>
                  <a:cubicBezTo>
                    <a:pt x="128" y="71"/>
                    <a:pt x="127" y="72"/>
                    <a:pt x="127" y="73"/>
                  </a:cubicBezTo>
                  <a:cubicBezTo>
                    <a:pt x="127" y="73"/>
                    <a:pt x="127" y="73"/>
                    <a:pt x="127" y="73"/>
                  </a:cubicBezTo>
                  <a:cubicBezTo>
                    <a:pt x="126" y="74"/>
                    <a:pt x="126" y="74"/>
                    <a:pt x="125" y="75"/>
                  </a:cubicBezTo>
                  <a:cubicBezTo>
                    <a:pt x="125" y="76"/>
                    <a:pt x="124" y="77"/>
                    <a:pt x="124" y="78"/>
                  </a:cubicBezTo>
                  <a:cubicBezTo>
                    <a:pt x="123" y="78"/>
                    <a:pt x="123" y="79"/>
                    <a:pt x="122" y="80"/>
                  </a:cubicBezTo>
                  <a:cubicBezTo>
                    <a:pt x="122" y="79"/>
                    <a:pt x="121" y="76"/>
                    <a:pt x="122" y="75"/>
                  </a:cubicBezTo>
                  <a:close/>
                  <a:moveTo>
                    <a:pt x="122" y="86"/>
                  </a:moveTo>
                  <a:cubicBezTo>
                    <a:pt x="122" y="84"/>
                    <a:pt x="122" y="83"/>
                    <a:pt x="122" y="82"/>
                  </a:cubicBezTo>
                  <a:cubicBezTo>
                    <a:pt x="124" y="79"/>
                    <a:pt x="126" y="76"/>
                    <a:pt x="128" y="72"/>
                  </a:cubicBezTo>
                  <a:cubicBezTo>
                    <a:pt x="128" y="72"/>
                    <a:pt x="128" y="72"/>
                    <a:pt x="129" y="72"/>
                  </a:cubicBezTo>
                  <a:cubicBezTo>
                    <a:pt x="129" y="70"/>
                    <a:pt x="130" y="69"/>
                    <a:pt x="130" y="68"/>
                  </a:cubicBezTo>
                  <a:cubicBezTo>
                    <a:pt x="131" y="67"/>
                    <a:pt x="132" y="67"/>
                    <a:pt x="132" y="66"/>
                  </a:cubicBezTo>
                  <a:cubicBezTo>
                    <a:pt x="133" y="66"/>
                    <a:pt x="132" y="65"/>
                    <a:pt x="133" y="65"/>
                  </a:cubicBezTo>
                  <a:cubicBezTo>
                    <a:pt x="134" y="67"/>
                    <a:pt x="133" y="68"/>
                    <a:pt x="133" y="71"/>
                  </a:cubicBezTo>
                  <a:cubicBezTo>
                    <a:pt x="131" y="73"/>
                    <a:pt x="130" y="76"/>
                    <a:pt x="128" y="78"/>
                  </a:cubicBezTo>
                  <a:cubicBezTo>
                    <a:pt x="127" y="80"/>
                    <a:pt x="127" y="81"/>
                    <a:pt x="126" y="83"/>
                  </a:cubicBezTo>
                  <a:cubicBezTo>
                    <a:pt x="125" y="84"/>
                    <a:pt x="123" y="86"/>
                    <a:pt x="123" y="87"/>
                  </a:cubicBezTo>
                  <a:cubicBezTo>
                    <a:pt x="123" y="88"/>
                    <a:pt x="123" y="88"/>
                    <a:pt x="123" y="89"/>
                  </a:cubicBezTo>
                  <a:cubicBezTo>
                    <a:pt x="124" y="88"/>
                    <a:pt x="124" y="87"/>
                    <a:pt x="124" y="87"/>
                  </a:cubicBezTo>
                  <a:cubicBezTo>
                    <a:pt x="125" y="84"/>
                    <a:pt x="127" y="83"/>
                    <a:pt x="128" y="80"/>
                  </a:cubicBezTo>
                  <a:cubicBezTo>
                    <a:pt x="129" y="79"/>
                    <a:pt x="129" y="78"/>
                    <a:pt x="130" y="77"/>
                  </a:cubicBezTo>
                  <a:cubicBezTo>
                    <a:pt x="131" y="76"/>
                    <a:pt x="132" y="74"/>
                    <a:pt x="133" y="72"/>
                  </a:cubicBezTo>
                  <a:cubicBezTo>
                    <a:pt x="133" y="75"/>
                    <a:pt x="133" y="76"/>
                    <a:pt x="133" y="79"/>
                  </a:cubicBezTo>
                  <a:cubicBezTo>
                    <a:pt x="133" y="80"/>
                    <a:pt x="131" y="81"/>
                    <a:pt x="131" y="83"/>
                  </a:cubicBezTo>
                  <a:cubicBezTo>
                    <a:pt x="129" y="85"/>
                    <a:pt x="128" y="86"/>
                    <a:pt x="127" y="88"/>
                  </a:cubicBezTo>
                  <a:cubicBezTo>
                    <a:pt x="126" y="89"/>
                    <a:pt x="126" y="90"/>
                    <a:pt x="125" y="92"/>
                  </a:cubicBezTo>
                  <a:cubicBezTo>
                    <a:pt x="124" y="93"/>
                    <a:pt x="123" y="94"/>
                    <a:pt x="122" y="95"/>
                  </a:cubicBezTo>
                  <a:cubicBezTo>
                    <a:pt x="122" y="92"/>
                    <a:pt x="122" y="88"/>
                    <a:pt x="122" y="86"/>
                  </a:cubicBezTo>
                  <a:close/>
                  <a:moveTo>
                    <a:pt x="123" y="96"/>
                  </a:moveTo>
                  <a:cubicBezTo>
                    <a:pt x="124" y="93"/>
                    <a:pt x="126" y="92"/>
                    <a:pt x="126" y="90"/>
                  </a:cubicBezTo>
                  <a:cubicBezTo>
                    <a:pt x="127" y="90"/>
                    <a:pt x="127" y="89"/>
                    <a:pt x="127" y="89"/>
                  </a:cubicBezTo>
                  <a:cubicBezTo>
                    <a:pt x="127" y="89"/>
                    <a:pt x="128" y="89"/>
                    <a:pt x="127" y="89"/>
                  </a:cubicBezTo>
                  <a:cubicBezTo>
                    <a:pt x="130" y="86"/>
                    <a:pt x="131" y="83"/>
                    <a:pt x="133" y="80"/>
                  </a:cubicBezTo>
                  <a:cubicBezTo>
                    <a:pt x="133" y="80"/>
                    <a:pt x="133" y="80"/>
                    <a:pt x="133" y="80"/>
                  </a:cubicBezTo>
                  <a:cubicBezTo>
                    <a:pt x="133" y="82"/>
                    <a:pt x="133" y="83"/>
                    <a:pt x="133" y="85"/>
                  </a:cubicBezTo>
                  <a:cubicBezTo>
                    <a:pt x="133" y="86"/>
                    <a:pt x="132" y="87"/>
                    <a:pt x="131" y="88"/>
                  </a:cubicBezTo>
                  <a:cubicBezTo>
                    <a:pt x="130" y="90"/>
                    <a:pt x="128" y="93"/>
                    <a:pt x="127" y="95"/>
                  </a:cubicBezTo>
                  <a:cubicBezTo>
                    <a:pt x="126" y="96"/>
                    <a:pt x="125" y="97"/>
                    <a:pt x="125" y="98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1"/>
                    <a:pt x="122" y="101"/>
                  </a:cubicBezTo>
                  <a:cubicBezTo>
                    <a:pt x="122" y="99"/>
                    <a:pt x="122" y="98"/>
                    <a:pt x="122" y="96"/>
                  </a:cubicBezTo>
                  <a:cubicBezTo>
                    <a:pt x="123" y="96"/>
                    <a:pt x="123" y="96"/>
                    <a:pt x="123" y="96"/>
                  </a:cubicBezTo>
                  <a:close/>
                  <a:moveTo>
                    <a:pt x="122" y="102"/>
                  </a:moveTo>
                  <a:cubicBezTo>
                    <a:pt x="123" y="102"/>
                    <a:pt x="123" y="102"/>
                    <a:pt x="123" y="102"/>
                  </a:cubicBezTo>
                  <a:cubicBezTo>
                    <a:pt x="124" y="99"/>
                    <a:pt x="127" y="97"/>
                    <a:pt x="128" y="94"/>
                  </a:cubicBezTo>
                  <a:cubicBezTo>
                    <a:pt x="128" y="94"/>
                    <a:pt x="129" y="93"/>
                    <a:pt x="129" y="92"/>
                  </a:cubicBezTo>
                  <a:cubicBezTo>
                    <a:pt x="130" y="91"/>
                    <a:pt x="132" y="89"/>
                    <a:pt x="133" y="87"/>
                  </a:cubicBezTo>
                  <a:cubicBezTo>
                    <a:pt x="133" y="87"/>
                    <a:pt x="133" y="87"/>
                    <a:pt x="133" y="87"/>
                  </a:cubicBezTo>
                  <a:cubicBezTo>
                    <a:pt x="133" y="88"/>
                    <a:pt x="134" y="90"/>
                    <a:pt x="133" y="92"/>
                  </a:cubicBezTo>
                  <a:cubicBezTo>
                    <a:pt x="133" y="93"/>
                    <a:pt x="131" y="94"/>
                    <a:pt x="131" y="96"/>
                  </a:cubicBezTo>
                  <a:cubicBezTo>
                    <a:pt x="128" y="99"/>
                    <a:pt x="126" y="104"/>
                    <a:pt x="123" y="107"/>
                  </a:cubicBezTo>
                  <a:cubicBezTo>
                    <a:pt x="123" y="107"/>
                    <a:pt x="122" y="107"/>
                    <a:pt x="122" y="107"/>
                  </a:cubicBezTo>
                  <a:cubicBezTo>
                    <a:pt x="122" y="106"/>
                    <a:pt x="122" y="104"/>
                    <a:pt x="122" y="102"/>
                  </a:cubicBezTo>
                  <a:close/>
                  <a:moveTo>
                    <a:pt x="125" y="112"/>
                  </a:moveTo>
                  <a:cubicBezTo>
                    <a:pt x="124" y="113"/>
                    <a:pt x="124" y="112"/>
                    <a:pt x="123" y="112"/>
                  </a:cubicBezTo>
                  <a:cubicBezTo>
                    <a:pt x="123" y="111"/>
                    <a:pt x="122" y="110"/>
                    <a:pt x="122" y="109"/>
                  </a:cubicBezTo>
                  <a:cubicBezTo>
                    <a:pt x="123" y="109"/>
                    <a:pt x="123" y="108"/>
                    <a:pt x="124" y="108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6" y="104"/>
                    <a:pt x="128" y="102"/>
                    <a:pt x="129" y="99"/>
                  </a:cubicBezTo>
                  <a:cubicBezTo>
                    <a:pt x="131" y="97"/>
                    <a:pt x="132" y="95"/>
                    <a:pt x="133" y="93"/>
                  </a:cubicBezTo>
                  <a:cubicBezTo>
                    <a:pt x="133" y="95"/>
                    <a:pt x="133" y="96"/>
                    <a:pt x="134" y="98"/>
                  </a:cubicBezTo>
                  <a:cubicBezTo>
                    <a:pt x="134" y="100"/>
                    <a:pt x="132" y="101"/>
                    <a:pt x="131" y="104"/>
                  </a:cubicBezTo>
                  <a:cubicBezTo>
                    <a:pt x="130" y="105"/>
                    <a:pt x="130" y="106"/>
                    <a:pt x="129" y="106"/>
                  </a:cubicBezTo>
                  <a:cubicBezTo>
                    <a:pt x="129" y="108"/>
                    <a:pt x="128" y="108"/>
                    <a:pt x="127" y="110"/>
                  </a:cubicBezTo>
                  <a:cubicBezTo>
                    <a:pt x="126" y="110"/>
                    <a:pt x="126" y="111"/>
                    <a:pt x="125" y="112"/>
                  </a:cubicBezTo>
                  <a:close/>
                  <a:moveTo>
                    <a:pt x="130" y="112"/>
                  </a:moveTo>
                  <a:cubicBezTo>
                    <a:pt x="130" y="111"/>
                    <a:pt x="132" y="110"/>
                    <a:pt x="132" y="109"/>
                  </a:cubicBezTo>
                  <a:cubicBezTo>
                    <a:pt x="132" y="108"/>
                    <a:pt x="133" y="108"/>
                    <a:pt x="133" y="107"/>
                  </a:cubicBezTo>
                  <a:cubicBezTo>
                    <a:pt x="134" y="108"/>
                    <a:pt x="133" y="111"/>
                    <a:pt x="134" y="112"/>
                  </a:cubicBezTo>
                  <a:cubicBezTo>
                    <a:pt x="133" y="112"/>
                    <a:pt x="131" y="112"/>
                    <a:pt x="130" y="112"/>
                  </a:cubicBezTo>
                  <a:close/>
                  <a:moveTo>
                    <a:pt x="129" y="112"/>
                  </a:moveTo>
                  <a:cubicBezTo>
                    <a:pt x="128" y="112"/>
                    <a:pt x="127" y="112"/>
                    <a:pt x="126" y="112"/>
                  </a:cubicBezTo>
                  <a:cubicBezTo>
                    <a:pt x="126" y="111"/>
                    <a:pt x="127" y="111"/>
                    <a:pt x="127" y="110"/>
                  </a:cubicBezTo>
                  <a:cubicBezTo>
                    <a:pt x="128" y="110"/>
                    <a:pt x="128" y="109"/>
                    <a:pt x="128" y="109"/>
                  </a:cubicBezTo>
                  <a:cubicBezTo>
                    <a:pt x="128" y="108"/>
                    <a:pt x="130" y="107"/>
                    <a:pt x="130" y="106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6"/>
                    <a:pt x="130" y="106"/>
                    <a:pt x="130" y="105"/>
                  </a:cubicBezTo>
                  <a:cubicBezTo>
                    <a:pt x="132" y="104"/>
                    <a:pt x="132" y="102"/>
                    <a:pt x="133" y="101"/>
                  </a:cubicBezTo>
                  <a:cubicBezTo>
                    <a:pt x="134" y="106"/>
                    <a:pt x="131" y="108"/>
                    <a:pt x="129" y="112"/>
                  </a:cubicBezTo>
                  <a:close/>
                  <a:moveTo>
                    <a:pt x="134" y="72"/>
                  </a:moveTo>
                  <a:cubicBezTo>
                    <a:pt x="134" y="71"/>
                    <a:pt x="134" y="71"/>
                    <a:pt x="134" y="70"/>
                  </a:cubicBezTo>
                  <a:cubicBezTo>
                    <a:pt x="135" y="71"/>
                    <a:pt x="135" y="71"/>
                    <a:pt x="134" y="72"/>
                  </a:cubicBezTo>
                  <a:close/>
                  <a:moveTo>
                    <a:pt x="135" y="104"/>
                  </a:moveTo>
                  <a:cubicBezTo>
                    <a:pt x="134" y="104"/>
                    <a:pt x="135" y="103"/>
                    <a:pt x="134" y="103"/>
                  </a:cubicBezTo>
                  <a:cubicBezTo>
                    <a:pt x="135" y="103"/>
                    <a:pt x="135" y="104"/>
                    <a:pt x="13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55"/>
            <p:cNvSpPr/>
            <p:nvPr/>
          </p:nvSpPr>
          <p:spPr bwMode="auto">
            <a:xfrm flipH="1">
              <a:off x="6985000" y="1854200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6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5848" y="2525923"/>
            <a:ext cx="4529009" cy="276580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16"/>
          <p:cNvSpPr>
            <a:spLocks noChangeArrowheads="1"/>
          </p:cNvSpPr>
          <p:nvPr/>
        </p:nvSpPr>
        <p:spPr bwMode="auto">
          <a:xfrm>
            <a:off x="1428714" y="4253143"/>
            <a:ext cx="711200" cy="715962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1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7" name="Group 3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6514" y="4416655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Oval 10"/>
          <p:cNvSpPr>
            <a:spLocks noChangeArrowheads="1"/>
          </p:cNvSpPr>
          <p:nvPr/>
        </p:nvSpPr>
        <p:spPr bwMode="auto">
          <a:xfrm>
            <a:off x="1428714" y="2556951"/>
            <a:ext cx="711200" cy="715962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17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9" name="Group 8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23976" y="2722051"/>
            <a:ext cx="34766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35"/>
          <p:cNvSpPr txBox="1"/>
          <p:nvPr/>
        </p:nvSpPr>
        <p:spPr>
          <a:xfrm>
            <a:off x="2444679" y="2895505"/>
            <a:ext cx="213752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444679" y="2556951"/>
            <a:ext cx="1166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32" name="TextBox 35"/>
          <p:cNvSpPr txBox="1"/>
          <p:nvPr/>
        </p:nvSpPr>
        <p:spPr>
          <a:xfrm>
            <a:off x="2444679" y="4584772"/>
            <a:ext cx="213752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444679" y="4246218"/>
            <a:ext cx="1166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0" grpId="0"/>
      <p:bldP spid="31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文本框 10"/>
          <p:cNvSpPr txBox="1"/>
          <p:nvPr/>
        </p:nvSpPr>
        <p:spPr>
          <a:xfrm>
            <a:off x="724071" y="713504"/>
            <a:ext cx="132063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目录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sp>
        <p:nvSpPr>
          <p:cNvPr id="12" name="TextBox 35"/>
          <p:cNvSpPr txBox="1"/>
          <p:nvPr/>
        </p:nvSpPr>
        <p:spPr>
          <a:xfrm>
            <a:off x="5114643" y="2928075"/>
            <a:ext cx="5780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80170" y="2558743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1.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添加您的文字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sp>
        <p:nvSpPr>
          <p:cNvPr id="14" name="TextBox 35"/>
          <p:cNvSpPr txBox="1"/>
          <p:nvPr/>
        </p:nvSpPr>
        <p:spPr>
          <a:xfrm>
            <a:off x="5114643" y="3778556"/>
            <a:ext cx="5780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80170" y="3409224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2.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添加您的文字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sp>
        <p:nvSpPr>
          <p:cNvPr id="16" name="TextBox 35"/>
          <p:cNvSpPr txBox="1"/>
          <p:nvPr/>
        </p:nvSpPr>
        <p:spPr>
          <a:xfrm>
            <a:off x="5114643" y="4629037"/>
            <a:ext cx="5780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80170" y="4259705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3.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添加您的文字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8" t="12778" r="10020" b="53284"/>
          <a:stretch>
            <a:fillRect/>
          </a:stretch>
        </p:blipFill>
        <p:spPr>
          <a:xfrm>
            <a:off x="1866064" y="2179669"/>
            <a:ext cx="3248579" cy="27819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35"/>
          <p:cNvSpPr txBox="1"/>
          <p:nvPr/>
        </p:nvSpPr>
        <p:spPr>
          <a:xfrm>
            <a:off x="2068683" y="2616199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09866" y="2616199"/>
            <a:ext cx="603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01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892421" y="2661491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56443A"/>
            </a:solidFill>
            <a:round/>
          </a:ln>
        </p:spPr>
      </p:cxnSp>
      <p:sp>
        <p:nvSpPr>
          <p:cNvPr id="12" name="TextBox 35"/>
          <p:cNvSpPr txBox="1"/>
          <p:nvPr/>
        </p:nvSpPr>
        <p:spPr>
          <a:xfrm>
            <a:off x="2068683" y="4581128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09866" y="4581128"/>
            <a:ext cx="603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02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892421" y="4626420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56443A"/>
            </a:solidFill>
            <a:round/>
          </a:ln>
        </p:spPr>
      </p:cxnSp>
      <p:sp>
        <p:nvSpPr>
          <p:cNvPr id="15" name="TextBox 35"/>
          <p:cNvSpPr txBox="1"/>
          <p:nvPr/>
        </p:nvSpPr>
        <p:spPr>
          <a:xfrm>
            <a:off x="8488723" y="2616199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29906" y="2616199"/>
            <a:ext cx="603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03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8312461" y="2661491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56443A"/>
            </a:solidFill>
            <a:round/>
          </a:ln>
        </p:spPr>
      </p:cxnSp>
      <p:sp>
        <p:nvSpPr>
          <p:cNvPr id="18" name="TextBox 35"/>
          <p:cNvSpPr txBox="1"/>
          <p:nvPr/>
        </p:nvSpPr>
        <p:spPr>
          <a:xfrm>
            <a:off x="8488723" y="4581128"/>
            <a:ext cx="2106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29906" y="4581128"/>
            <a:ext cx="603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04</a:t>
            </a: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8312461" y="4626420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rgbClr val="56443A"/>
            </a:solidFill>
            <a:round/>
          </a:ln>
        </p:spPr>
      </p:cxnSp>
      <p:grpSp>
        <p:nvGrpSpPr>
          <p:cNvPr id="21" name="组合 20"/>
          <p:cNvGrpSpPr/>
          <p:nvPr/>
        </p:nvGrpSpPr>
        <p:grpSpPr>
          <a:xfrm>
            <a:off x="4592556" y="2847031"/>
            <a:ext cx="2542042" cy="2575870"/>
            <a:chOff x="9501187" y="2941638"/>
            <a:chExt cx="835026" cy="8461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9501187" y="2941638"/>
              <a:ext cx="835026" cy="846138"/>
            </a:xfrm>
            <a:custGeom>
              <a:gdLst>
                <a:gd name="T0" fmla="*/ 368 w 451"/>
                <a:gd name="T1" fmla="*/ 120 h 459"/>
                <a:gd name="T2" fmla="*/ 349 w 451"/>
                <a:gd name="T3" fmla="*/ 7 h 459"/>
                <a:gd name="T4" fmla="*/ 284 w 451"/>
                <a:gd name="T5" fmla="*/ 2 h 459"/>
                <a:gd name="T6" fmla="*/ 278 w 451"/>
                <a:gd name="T7" fmla="*/ 53 h 459"/>
                <a:gd name="T8" fmla="*/ 304 w 451"/>
                <a:gd name="T9" fmla="*/ 109 h 459"/>
                <a:gd name="T10" fmla="*/ 162 w 451"/>
                <a:gd name="T11" fmla="*/ 117 h 459"/>
                <a:gd name="T12" fmla="*/ 70 w 451"/>
                <a:gd name="T13" fmla="*/ 296 h 459"/>
                <a:gd name="T14" fmla="*/ 102 w 451"/>
                <a:gd name="T15" fmla="*/ 420 h 459"/>
                <a:gd name="T16" fmla="*/ 122 w 451"/>
                <a:gd name="T17" fmla="*/ 455 h 459"/>
                <a:gd name="T18" fmla="*/ 291 w 451"/>
                <a:gd name="T19" fmla="*/ 454 h 459"/>
                <a:gd name="T20" fmla="*/ 362 w 451"/>
                <a:gd name="T21" fmla="*/ 435 h 459"/>
                <a:gd name="T22" fmla="*/ 370 w 451"/>
                <a:gd name="T23" fmla="*/ 404 h 459"/>
                <a:gd name="T24" fmla="*/ 398 w 451"/>
                <a:gd name="T25" fmla="*/ 301 h 459"/>
                <a:gd name="T26" fmla="*/ 399 w 451"/>
                <a:gd name="T27" fmla="*/ 280 h 459"/>
                <a:gd name="T28" fmla="*/ 358 w 451"/>
                <a:gd name="T29" fmla="*/ 66 h 459"/>
                <a:gd name="T30" fmla="*/ 355 w 451"/>
                <a:gd name="T31" fmla="*/ 115 h 459"/>
                <a:gd name="T32" fmla="*/ 326 w 451"/>
                <a:gd name="T33" fmla="*/ 96 h 459"/>
                <a:gd name="T34" fmla="*/ 291 w 451"/>
                <a:gd name="T35" fmla="*/ 28 h 459"/>
                <a:gd name="T36" fmla="*/ 379 w 451"/>
                <a:gd name="T37" fmla="*/ 33 h 459"/>
                <a:gd name="T38" fmla="*/ 389 w 451"/>
                <a:gd name="T39" fmla="*/ 45 h 459"/>
                <a:gd name="T40" fmla="*/ 356 w 451"/>
                <a:gd name="T41" fmla="*/ 43 h 459"/>
                <a:gd name="T42" fmla="*/ 391 w 451"/>
                <a:gd name="T43" fmla="*/ 63 h 459"/>
                <a:gd name="T44" fmla="*/ 364 w 451"/>
                <a:gd name="T45" fmla="*/ 61 h 459"/>
                <a:gd name="T46" fmla="*/ 331 w 451"/>
                <a:gd name="T47" fmla="*/ 55 h 459"/>
                <a:gd name="T48" fmla="*/ 291 w 451"/>
                <a:gd name="T49" fmla="*/ 43 h 459"/>
                <a:gd name="T50" fmla="*/ 380 w 451"/>
                <a:gd name="T51" fmla="*/ 304 h 459"/>
                <a:gd name="T52" fmla="*/ 373 w 451"/>
                <a:gd name="T53" fmla="*/ 334 h 459"/>
                <a:gd name="T54" fmla="*/ 349 w 451"/>
                <a:gd name="T55" fmla="*/ 356 h 459"/>
                <a:gd name="T56" fmla="*/ 355 w 451"/>
                <a:gd name="T57" fmla="*/ 391 h 459"/>
                <a:gd name="T58" fmla="*/ 347 w 451"/>
                <a:gd name="T59" fmla="*/ 416 h 459"/>
                <a:gd name="T60" fmla="*/ 338 w 451"/>
                <a:gd name="T61" fmla="*/ 427 h 459"/>
                <a:gd name="T62" fmla="*/ 244 w 451"/>
                <a:gd name="T63" fmla="*/ 437 h 459"/>
                <a:gd name="T64" fmla="*/ 119 w 451"/>
                <a:gd name="T65" fmla="*/ 416 h 459"/>
                <a:gd name="T66" fmla="*/ 100 w 451"/>
                <a:gd name="T67" fmla="*/ 283 h 459"/>
                <a:gd name="T68" fmla="*/ 181 w 451"/>
                <a:gd name="T69" fmla="*/ 206 h 459"/>
                <a:gd name="T70" fmla="*/ 236 w 451"/>
                <a:gd name="T71" fmla="*/ 166 h 459"/>
                <a:gd name="T72" fmla="*/ 246 w 451"/>
                <a:gd name="T73" fmla="*/ 176 h 459"/>
                <a:gd name="T74" fmla="*/ 267 w 451"/>
                <a:gd name="T75" fmla="*/ 171 h 459"/>
                <a:gd name="T76" fmla="*/ 273 w 451"/>
                <a:gd name="T77" fmla="*/ 178 h 459"/>
                <a:gd name="T78" fmla="*/ 287 w 451"/>
                <a:gd name="T79" fmla="*/ 184 h 459"/>
                <a:gd name="T80" fmla="*/ 282 w 451"/>
                <a:gd name="T81" fmla="*/ 193 h 459"/>
                <a:gd name="T82" fmla="*/ 295 w 451"/>
                <a:gd name="T83" fmla="*/ 209 h 459"/>
                <a:gd name="T84" fmla="*/ 317 w 451"/>
                <a:gd name="T85" fmla="*/ 217 h 459"/>
                <a:gd name="T86" fmla="*/ 332 w 451"/>
                <a:gd name="T87" fmla="*/ 235 h 459"/>
                <a:gd name="T88" fmla="*/ 370 w 451"/>
                <a:gd name="T89" fmla="*/ 267 h 459"/>
                <a:gd name="T90" fmla="*/ 386 w 451"/>
                <a:gd name="T91" fmla="*/ 276 h 459"/>
                <a:gd name="T92" fmla="*/ 339 w 451"/>
                <a:gd name="T93" fmla="*/ 204 h 459"/>
                <a:gd name="T94" fmla="*/ 211 w 451"/>
                <a:gd name="T95" fmla="*/ 155 h 459"/>
                <a:gd name="T96" fmla="*/ 96 w 451"/>
                <a:gd name="T97" fmla="*/ 263 h 459"/>
                <a:gd name="T98" fmla="*/ 61 w 451"/>
                <a:gd name="T99" fmla="*/ 277 h 459"/>
                <a:gd name="T100" fmla="*/ 98 w 451"/>
                <a:gd name="T101" fmla="*/ 201 h 459"/>
                <a:gd name="T102" fmla="*/ 196 w 451"/>
                <a:gd name="T103" fmla="*/ 107 h 459"/>
                <a:gd name="T104" fmla="*/ 316 w 451"/>
                <a:gd name="T105" fmla="*/ 136 h 4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1" h="459">
                  <a:moveTo>
                    <a:pt x="433" y="234"/>
                  </a:moveTo>
                  <a:cubicBezTo>
                    <a:pt x="411" y="206"/>
                    <a:pt x="388" y="180"/>
                    <a:pt x="363" y="156"/>
                  </a:cubicBezTo>
                  <a:cubicBezTo>
                    <a:pt x="364" y="155"/>
                    <a:pt x="365" y="154"/>
                    <a:pt x="365" y="152"/>
                  </a:cubicBezTo>
                  <a:cubicBezTo>
                    <a:pt x="368" y="141"/>
                    <a:pt x="368" y="132"/>
                    <a:pt x="368" y="120"/>
                  </a:cubicBezTo>
                  <a:cubicBezTo>
                    <a:pt x="367" y="109"/>
                    <a:pt x="370" y="98"/>
                    <a:pt x="372" y="87"/>
                  </a:cubicBezTo>
                  <a:cubicBezTo>
                    <a:pt x="375" y="88"/>
                    <a:pt x="379" y="89"/>
                    <a:pt x="383" y="89"/>
                  </a:cubicBezTo>
                  <a:cubicBezTo>
                    <a:pt x="397" y="91"/>
                    <a:pt x="404" y="73"/>
                    <a:pt x="408" y="63"/>
                  </a:cubicBezTo>
                  <a:cubicBezTo>
                    <a:pt x="424" y="22"/>
                    <a:pt x="382" y="8"/>
                    <a:pt x="349" y="7"/>
                  </a:cubicBezTo>
                  <a:cubicBezTo>
                    <a:pt x="344" y="7"/>
                    <a:pt x="330" y="5"/>
                    <a:pt x="315" y="5"/>
                  </a:cubicBezTo>
                  <a:cubicBezTo>
                    <a:pt x="313" y="5"/>
                    <a:pt x="310" y="4"/>
                    <a:pt x="308" y="3"/>
                  </a:cubicBezTo>
                  <a:cubicBezTo>
                    <a:pt x="302" y="1"/>
                    <a:pt x="295" y="1"/>
                    <a:pt x="288" y="1"/>
                  </a:cubicBezTo>
                  <a:cubicBezTo>
                    <a:pt x="287" y="0"/>
                    <a:pt x="285" y="1"/>
                    <a:pt x="284" y="2"/>
                  </a:cubicBezTo>
                  <a:cubicBezTo>
                    <a:pt x="283" y="2"/>
                    <a:pt x="282" y="3"/>
                    <a:pt x="281" y="4"/>
                  </a:cubicBezTo>
                  <a:cubicBezTo>
                    <a:pt x="276" y="9"/>
                    <a:pt x="275" y="15"/>
                    <a:pt x="275" y="21"/>
                  </a:cubicBezTo>
                  <a:cubicBezTo>
                    <a:pt x="274" y="28"/>
                    <a:pt x="273" y="38"/>
                    <a:pt x="275" y="46"/>
                  </a:cubicBezTo>
                  <a:cubicBezTo>
                    <a:pt x="276" y="49"/>
                    <a:pt x="277" y="51"/>
                    <a:pt x="278" y="53"/>
                  </a:cubicBezTo>
                  <a:cubicBezTo>
                    <a:pt x="285" y="60"/>
                    <a:pt x="301" y="67"/>
                    <a:pt x="313" y="70"/>
                  </a:cubicBezTo>
                  <a:cubicBezTo>
                    <a:pt x="312" y="81"/>
                    <a:pt x="311" y="93"/>
                    <a:pt x="311" y="104"/>
                  </a:cubicBezTo>
                  <a:cubicBezTo>
                    <a:pt x="311" y="107"/>
                    <a:pt x="311" y="110"/>
                    <a:pt x="311" y="114"/>
                  </a:cubicBezTo>
                  <a:cubicBezTo>
                    <a:pt x="309" y="112"/>
                    <a:pt x="306" y="111"/>
                    <a:pt x="304" y="109"/>
                  </a:cubicBezTo>
                  <a:cubicBezTo>
                    <a:pt x="288" y="99"/>
                    <a:pt x="274" y="85"/>
                    <a:pt x="259" y="74"/>
                  </a:cubicBezTo>
                  <a:cubicBezTo>
                    <a:pt x="254" y="68"/>
                    <a:pt x="245" y="63"/>
                    <a:pt x="237" y="64"/>
                  </a:cubicBezTo>
                  <a:cubicBezTo>
                    <a:pt x="228" y="62"/>
                    <a:pt x="217" y="69"/>
                    <a:pt x="210" y="76"/>
                  </a:cubicBezTo>
                  <a:cubicBezTo>
                    <a:pt x="192" y="88"/>
                    <a:pt x="178" y="102"/>
                    <a:pt x="162" y="117"/>
                  </a:cubicBezTo>
                  <a:cubicBezTo>
                    <a:pt x="147" y="132"/>
                    <a:pt x="132" y="147"/>
                    <a:pt x="117" y="161"/>
                  </a:cubicBezTo>
                  <a:cubicBezTo>
                    <a:pt x="105" y="171"/>
                    <a:pt x="93" y="182"/>
                    <a:pt x="81" y="193"/>
                  </a:cubicBezTo>
                  <a:cubicBezTo>
                    <a:pt x="66" y="206"/>
                    <a:pt x="0" y="256"/>
                    <a:pt x="26" y="280"/>
                  </a:cubicBezTo>
                  <a:cubicBezTo>
                    <a:pt x="36" y="290"/>
                    <a:pt x="56" y="295"/>
                    <a:pt x="70" y="296"/>
                  </a:cubicBezTo>
                  <a:cubicBezTo>
                    <a:pt x="73" y="296"/>
                    <a:pt x="76" y="296"/>
                    <a:pt x="79" y="295"/>
                  </a:cubicBezTo>
                  <a:cubicBezTo>
                    <a:pt x="79" y="321"/>
                    <a:pt x="83" y="347"/>
                    <a:pt x="90" y="372"/>
                  </a:cubicBezTo>
                  <a:cubicBezTo>
                    <a:pt x="91" y="382"/>
                    <a:pt x="93" y="392"/>
                    <a:pt x="96" y="402"/>
                  </a:cubicBezTo>
                  <a:cubicBezTo>
                    <a:pt x="97" y="408"/>
                    <a:pt x="99" y="414"/>
                    <a:pt x="102" y="420"/>
                  </a:cubicBezTo>
                  <a:cubicBezTo>
                    <a:pt x="102" y="421"/>
                    <a:pt x="102" y="422"/>
                    <a:pt x="103" y="423"/>
                  </a:cubicBezTo>
                  <a:cubicBezTo>
                    <a:pt x="102" y="429"/>
                    <a:pt x="102" y="435"/>
                    <a:pt x="104" y="440"/>
                  </a:cubicBezTo>
                  <a:cubicBezTo>
                    <a:pt x="101" y="447"/>
                    <a:pt x="104" y="458"/>
                    <a:pt x="114" y="458"/>
                  </a:cubicBezTo>
                  <a:cubicBezTo>
                    <a:pt x="118" y="458"/>
                    <a:pt x="120" y="457"/>
                    <a:pt x="122" y="455"/>
                  </a:cubicBezTo>
                  <a:cubicBezTo>
                    <a:pt x="122" y="455"/>
                    <a:pt x="123" y="455"/>
                    <a:pt x="123" y="455"/>
                  </a:cubicBezTo>
                  <a:cubicBezTo>
                    <a:pt x="134" y="458"/>
                    <a:pt x="148" y="459"/>
                    <a:pt x="159" y="455"/>
                  </a:cubicBezTo>
                  <a:cubicBezTo>
                    <a:pt x="180" y="457"/>
                    <a:pt x="202" y="455"/>
                    <a:pt x="215" y="455"/>
                  </a:cubicBezTo>
                  <a:cubicBezTo>
                    <a:pt x="239" y="455"/>
                    <a:pt x="266" y="458"/>
                    <a:pt x="291" y="454"/>
                  </a:cubicBezTo>
                  <a:cubicBezTo>
                    <a:pt x="305" y="452"/>
                    <a:pt x="323" y="454"/>
                    <a:pt x="338" y="449"/>
                  </a:cubicBezTo>
                  <a:cubicBezTo>
                    <a:pt x="343" y="449"/>
                    <a:pt x="349" y="450"/>
                    <a:pt x="354" y="450"/>
                  </a:cubicBezTo>
                  <a:cubicBezTo>
                    <a:pt x="355" y="449"/>
                    <a:pt x="356" y="448"/>
                    <a:pt x="357" y="446"/>
                  </a:cubicBezTo>
                  <a:cubicBezTo>
                    <a:pt x="359" y="443"/>
                    <a:pt x="360" y="439"/>
                    <a:pt x="362" y="435"/>
                  </a:cubicBezTo>
                  <a:cubicBezTo>
                    <a:pt x="361" y="435"/>
                    <a:pt x="360" y="435"/>
                    <a:pt x="359" y="435"/>
                  </a:cubicBezTo>
                  <a:cubicBezTo>
                    <a:pt x="360" y="431"/>
                    <a:pt x="363" y="427"/>
                    <a:pt x="364" y="424"/>
                  </a:cubicBezTo>
                  <a:cubicBezTo>
                    <a:pt x="366" y="418"/>
                    <a:pt x="368" y="411"/>
                    <a:pt x="370" y="405"/>
                  </a:cubicBezTo>
                  <a:cubicBezTo>
                    <a:pt x="370" y="405"/>
                    <a:pt x="370" y="404"/>
                    <a:pt x="370" y="404"/>
                  </a:cubicBezTo>
                  <a:cubicBezTo>
                    <a:pt x="373" y="399"/>
                    <a:pt x="374" y="394"/>
                    <a:pt x="376" y="389"/>
                  </a:cubicBezTo>
                  <a:cubicBezTo>
                    <a:pt x="384" y="376"/>
                    <a:pt x="385" y="357"/>
                    <a:pt x="389" y="343"/>
                  </a:cubicBezTo>
                  <a:cubicBezTo>
                    <a:pt x="392" y="330"/>
                    <a:pt x="396" y="316"/>
                    <a:pt x="397" y="301"/>
                  </a:cubicBezTo>
                  <a:cubicBezTo>
                    <a:pt x="397" y="301"/>
                    <a:pt x="398" y="301"/>
                    <a:pt x="398" y="301"/>
                  </a:cubicBezTo>
                  <a:cubicBezTo>
                    <a:pt x="400" y="300"/>
                    <a:pt x="400" y="298"/>
                    <a:pt x="398" y="297"/>
                  </a:cubicBezTo>
                  <a:cubicBezTo>
                    <a:pt x="398" y="297"/>
                    <a:pt x="398" y="297"/>
                    <a:pt x="397" y="297"/>
                  </a:cubicBezTo>
                  <a:cubicBezTo>
                    <a:pt x="398" y="296"/>
                    <a:pt x="397" y="294"/>
                    <a:pt x="398" y="293"/>
                  </a:cubicBezTo>
                  <a:cubicBezTo>
                    <a:pt x="399" y="289"/>
                    <a:pt x="400" y="284"/>
                    <a:pt x="399" y="280"/>
                  </a:cubicBezTo>
                  <a:cubicBezTo>
                    <a:pt x="411" y="281"/>
                    <a:pt x="423" y="274"/>
                    <a:pt x="434" y="268"/>
                  </a:cubicBezTo>
                  <a:cubicBezTo>
                    <a:pt x="451" y="260"/>
                    <a:pt x="442" y="245"/>
                    <a:pt x="433" y="234"/>
                  </a:cubicBezTo>
                  <a:close/>
                  <a:moveTo>
                    <a:pt x="354" y="65"/>
                  </a:moveTo>
                  <a:cubicBezTo>
                    <a:pt x="356" y="65"/>
                    <a:pt x="357" y="66"/>
                    <a:pt x="358" y="66"/>
                  </a:cubicBezTo>
                  <a:cubicBezTo>
                    <a:pt x="364" y="68"/>
                    <a:pt x="371" y="70"/>
                    <a:pt x="377" y="72"/>
                  </a:cubicBezTo>
                  <a:cubicBezTo>
                    <a:pt x="370" y="72"/>
                    <a:pt x="360" y="68"/>
                    <a:pt x="354" y="65"/>
                  </a:cubicBezTo>
                  <a:close/>
                  <a:moveTo>
                    <a:pt x="362" y="84"/>
                  </a:moveTo>
                  <a:cubicBezTo>
                    <a:pt x="360" y="95"/>
                    <a:pt x="356" y="105"/>
                    <a:pt x="355" y="115"/>
                  </a:cubicBezTo>
                  <a:cubicBezTo>
                    <a:pt x="355" y="126"/>
                    <a:pt x="355" y="136"/>
                    <a:pt x="352" y="146"/>
                  </a:cubicBezTo>
                  <a:cubicBezTo>
                    <a:pt x="345" y="140"/>
                    <a:pt x="339" y="134"/>
                    <a:pt x="331" y="129"/>
                  </a:cubicBezTo>
                  <a:cubicBezTo>
                    <a:pt x="332" y="128"/>
                    <a:pt x="331" y="126"/>
                    <a:pt x="330" y="125"/>
                  </a:cubicBezTo>
                  <a:cubicBezTo>
                    <a:pt x="325" y="117"/>
                    <a:pt x="326" y="105"/>
                    <a:pt x="326" y="96"/>
                  </a:cubicBezTo>
                  <a:cubicBezTo>
                    <a:pt x="326" y="88"/>
                    <a:pt x="326" y="80"/>
                    <a:pt x="326" y="73"/>
                  </a:cubicBezTo>
                  <a:cubicBezTo>
                    <a:pt x="338" y="76"/>
                    <a:pt x="350" y="81"/>
                    <a:pt x="362" y="84"/>
                  </a:cubicBezTo>
                  <a:close/>
                  <a:moveTo>
                    <a:pt x="291" y="43"/>
                  </a:moveTo>
                  <a:cubicBezTo>
                    <a:pt x="290" y="38"/>
                    <a:pt x="291" y="33"/>
                    <a:pt x="291" y="28"/>
                  </a:cubicBezTo>
                  <a:cubicBezTo>
                    <a:pt x="304" y="19"/>
                    <a:pt x="328" y="24"/>
                    <a:pt x="342" y="24"/>
                  </a:cubicBezTo>
                  <a:cubicBezTo>
                    <a:pt x="357" y="24"/>
                    <a:pt x="371" y="25"/>
                    <a:pt x="385" y="31"/>
                  </a:cubicBezTo>
                  <a:cubicBezTo>
                    <a:pt x="387" y="33"/>
                    <a:pt x="389" y="34"/>
                    <a:pt x="391" y="36"/>
                  </a:cubicBezTo>
                  <a:cubicBezTo>
                    <a:pt x="387" y="35"/>
                    <a:pt x="383" y="34"/>
                    <a:pt x="379" y="33"/>
                  </a:cubicBezTo>
                  <a:cubicBezTo>
                    <a:pt x="369" y="30"/>
                    <a:pt x="357" y="29"/>
                    <a:pt x="346" y="29"/>
                  </a:cubicBezTo>
                  <a:cubicBezTo>
                    <a:pt x="342" y="29"/>
                    <a:pt x="342" y="35"/>
                    <a:pt x="346" y="35"/>
                  </a:cubicBezTo>
                  <a:cubicBezTo>
                    <a:pt x="360" y="36"/>
                    <a:pt x="373" y="38"/>
                    <a:pt x="386" y="42"/>
                  </a:cubicBezTo>
                  <a:cubicBezTo>
                    <a:pt x="387" y="43"/>
                    <a:pt x="388" y="44"/>
                    <a:pt x="389" y="45"/>
                  </a:cubicBezTo>
                  <a:cubicBezTo>
                    <a:pt x="391" y="46"/>
                    <a:pt x="393" y="48"/>
                    <a:pt x="394" y="49"/>
                  </a:cubicBezTo>
                  <a:cubicBezTo>
                    <a:pt x="394" y="50"/>
                    <a:pt x="394" y="52"/>
                    <a:pt x="394" y="53"/>
                  </a:cubicBezTo>
                  <a:cubicBezTo>
                    <a:pt x="389" y="51"/>
                    <a:pt x="385" y="50"/>
                    <a:pt x="381" y="49"/>
                  </a:cubicBezTo>
                  <a:cubicBezTo>
                    <a:pt x="373" y="47"/>
                    <a:pt x="365" y="43"/>
                    <a:pt x="356" y="43"/>
                  </a:cubicBezTo>
                  <a:cubicBezTo>
                    <a:pt x="352" y="43"/>
                    <a:pt x="352" y="49"/>
                    <a:pt x="356" y="49"/>
                  </a:cubicBezTo>
                  <a:cubicBezTo>
                    <a:pt x="364" y="50"/>
                    <a:pt x="371" y="54"/>
                    <a:pt x="379" y="56"/>
                  </a:cubicBezTo>
                  <a:cubicBezTo>
                    <a:pt x="383" y="57"/>
                    <a:pt x="387" y="60"/>
                    <a:pt x="391" y="61"/>
                  </a:cubicBezTo>
                  <a:cubicBezTo>
                    <a:pt x="391" y="62"/>
                    <a:pt x="391" y="62"/>
                    <a:pt x="391" y="63"/>
                  </a:cubicBezTo>
                  <a:cubicBezTo>
                    <a:pt x="386" y="60"/>
                    <a:pt x="380" y="58"/>
                    <a:pt x="375" y="57"/>
                  </a:cubicBezTo>
                  <a:cubicBezTo>
                    <a:pt x="361" y="54"/>
                    <a:pt x="347" y="48"/>
                    <a:pt x="332" y="47"/>
                  </a:cubicBezTo>
                  <a:cubicBezTo>
                    <a:pt x="328" y="47"/>
                    <a:pt x="329" y="53"/>
                    <a:pt x="332" y="53"/>
                  </a:cubicBezTo>
                  <a:cubicBezTo>
                    <a:pt x="343" y="54"/>
                    <a:pt x="353" y="57"/>
                    <a:pt x="364" y="61"/>
                  </a:cubicBezTo>
                  <a:cubicBezTo>
                    <a:pt x="372" y="64"/>
                    <a:pt x="380" y="65"/>
                    <a:pt x="387" y="69"/>
                  </a:cubicBezTo>
                  <a:cubicBezTo>
                    <a:pt x="387" y="70"/>
                    <a:pt x="386" y="70"/>
                    <a:pt x="386" y="71"/>
                  </a:cubicBezTo>
                  <a:cubicBezTo>
                    <a:pt x="378" y="68"/>
                    <a:pt x="371" y="65"/>
                    <a:pt x="363" y="63"/>
                  </a:cubicBezTo>
                  <a:cubicBezTo>
                    <a:pt x="352" y="60"/>
                    <a:pt x="341" y="59"/>
                    <a:pt x="331" y="55"/>
                  </a:cubicBezTo>
                  <a:cubicBezTo>
                    <a:pt x="329" y="54"/>
                    <a:pt x="328" y="57"/>
                    <a:pt x="330" y="57"/>
                  </a:cubicBezTo>
                  <a:cubicBezTo>
                    <a:pt x="331" y="58"/>
                    <a:pt x="332" y="58"/>
                    <a:pt x="334" y="59"/>
                  </a:cubicBezTo>
                  <a:cubicBezTo>
                    <a:pt x="328" y="58"/>
                    <a:pt x="322" y="56"/>
                    <a:pt x="317" y="54"/>
                  </a:cubicBezTo>
                  <a:cubicBezTo>
                    <a:pt x="316" y="53"/>
                    <a:pt x="291" y="45"/>
                    <a:pt x="291" y="43"/>
                  </a:cubicBezTo>
                  <a:close/>
                  <a:moveTo>
                    <a:pt x="382" y="294"/>
                  </a:moveTo>
                  <a:cubicBezTo>
                    <a:pt x="377" y="294"/>
                    <a:pt x="372" y="294"/>
                    <a:pt x="367" y="294"/>
                  </a:cubicBezTo>
                  <a:cubicBezTo>
                    <a:pt x="361" y="294"/>
                    <a:pt x="361" y="305"/>
                    <a:pt x="367" y="304"/>
                  </a:cubicBezTo>
                  <a:cubicBezTo>
                    <a:pt x="372" y="304"/>
                    <a:pt x="376" y="304"/>
                    <a:pt x="380" y="304"/>
                  </a:cubicBezTo>
                  <a:cubicBezTo>
                    <a:pt x="379" y="311"/>
                    <a:pt x="377" y="317"/>
                    <a:pt x="375" y="324"/>
                  </a:cubicBezTo>
                  <a:cubicBezTo>
                    <a:pt x="371" y="324"/>
                    <a:pt x="367" y="324"/>
                    <a:pt x="363" y="325"/>
                  </a:cubicBezTo>
                  <a:cubicBezTo>
                    <a:pt x="359" y="325"/>
                    <a:pt x="359" y="332"/>
                    <a:pt x="363" y="333"/>
                  </a:cubicBezTo>
                  <a:cubicBezTo>
                    <a:pt x="366" y="333"/>
                    <a:pt x="369" y="334"/>
                    <a:pt x="373" y="334"/>
                  </a:cubicBezTo>
                  <a:cubicBezTo>
                    <a:pt x="371" y="340"/>
                    <a:pt x="369" y="346"/>
                    <a:pt x="368" y="351"/>
                  </a:cubicBezTo>
                  <a:cubicBezTo>
                    <a:pt x="367" y="353"/>
                    <a:pt x="366" y="355"/>
                    <a:pt x="366" y="357"/>
                  </a:cubicBezTo>
                  <a:cubicBezTo>
                    <a:pt x="364" y="357"/>
                    <a:pt x="362" y="357"/>
                    <a:pt x="361" y="357"/>
                  </a:cubicBezTo>
                  <a:cubicBezTo>
                    <a:pt x="357" y="357"/>
                    <a:pt x="353" y="356"/>
                    <a:pt x="349" y="356"/>
                  </a:cubicBezTo>
                  <a:cubicBezTo>
                    <a:pt x="342" y="356"/>
                    <a:pt x="342" y="368"/>
                    <a:pt x="349" y="367"/>
                  </a:cubicBezTo>
                  <a:cubicBezTo>
                    <a:pt x="353" y="367"/>
                    <a:pt x="356" y="367"/>
                    <a:pt x="359" y="367"/>
                  </a:cubicBezTo>
                  <a:cubicBezTo>
                    <a:pt x="360" y="367"/>
                    <a:pt x="362" y="367"/>
                    <a:pt x="363" y="367"/>
                  </a:cubicBezTo>
                  <a:cubicBezTo>
                    <a:pt x="360" y="375"/>
                    <a:pt x="357" y="383"/>
                    <a:pt x="355" y="391"/>
                  </a:cubicBezTo>
                  <a:cubicBezTo>
                    <a:pt x="351" y="391"/>
                    <a:pt x="347" y="391"/>
                    <a:pt x="344" y="391"/>
                  </a:cubicBezTo>
                  <a:cubicBezTo>
                    <a:pt x="335" y="391"/>
                    <a:pt x="335" y="404"/>
                    <a:pt x="344" y="404"/>
                  </a:cubicBezTo>
                  <a:cubicBezTo>
                    <a:pt x="346" y="404"/>
                    <a:pt x="349" y="404"/>
                    <a:pt x="351" y="404"/>
                  </a:cubicBezTo>
                  <a:cubicBezTo>
                    <a:pt x="350" y="408"/>
                    <a:pt x="348" y="412"/>
                    <a:pt x="347" y="416"/>
                  </a:cubicBezTo>
                  <a:cubicBezTo>
                    <a:pt x="345" y="416"/>
                    <a:pt x="343" y="416"/>
                    <a:pt x="341" y="416"/>
                  </a:cubicBezTo>
                  <a:cubicBezTo>
                    <a:pt x="332" y="416"/>
                    <a:pt x="323" y="416"/>
                    <a:pt x="314" y="417"/>
                  </a:cubicBezTo>
                  <a:cubicBezTo>
                    <a:pt x="308" y="418"/>
                    <a:pt x="308" y="425"/>
                    <a:pt x="314" y="426"/>
                  </a:cubicBezTo>
                  <a:cubicBezTo>
                    <a:pt x="322" y="427"/>
                    <a:pt x="330" y="427"/>
                    <a:pt x="338" y="427"/>
                  </a:cubicBezTo>
                  <a:cubicBezTo>
                    <a:pt x="339" y="427"/>
                    <a:pt x="341" y="427"/>
                    <a:pt x="342" y="427"/>
                  </a:cubicBezTo>
                  <a:cubicBezTo>
                    <a:pt x="342" y="428"/>
                    <a:pt x="341" y="429"/>
                    <a:pt x="341" y="430"/>
                  </a:cubicBezTo>
                  <a:cubicBezTo>
                    <a:pt x="327" y="436"/>
                    <a:pt x="309" y="434"/>
                    <a:pt x="294" y="436"/>
                  </a:cubicBezTo>
                  <a:cubicBezTo>
                    <a:pt x="278" y="437"/>
                    <a:pt x="261" y="437"/>
                    <a:pt x="244" y="437"/>
                  </a:cubicBezTo>
                  <a:cubicBezTo>
                    <a:pt x="237" y="437"/>
                    <a:pt x="230" y="437"/>
                    <a:pt x="222" y="437"/>
                  </a:cubicBezTo>
                  <a:cubicBezTo>
                    <a:pt x="198" y="437"/>
                    <a:pt x="174" y="436"/>
                    <a:pt x="150" y="438"/>
                  </a:cubicBezTo>
                  <a:cubicBezTo>
                    <a:pt x="139" y="437"/>
                    <a:pt x="128" y="433"/>
                    <a:pt x="123" y="425"/>
                  </a:cubicBezTo>
                  <a:cubicBezTo>
                    <a:pt x="121" y="421"/>
                    <a:pt x="120" y="417"/>
                    <a:pt x="119" y="416"/>
                  </a:cubicBezTo>
                  <a:cubicBezTo>
                    <a:pt x="114" y="401"/>
                    <a:pt x="111" y="386"/>
                    <a:pt x="108" y="371"/>
                  </a:cubicBezTo>
                  <a:cubicBezTo>
                    <a:pt x="105" y="356"/>
                    <a:pt x="100" y="340"/>
                    <a:pt x="98" y="325"/>
                  </a:cubicBezTo>
                  <a:cubicBezTo>
                    <a:pt x="97" y="311"/>
                    <a:pt x="102" y="298"/>
                    <a:pt x="101" y="284"/>
                  </a:cubicBezTo>
                  <a:cubicBezTo>
                    <a:pt x="101" y="284"/>
                    <a:pt x="101" y="283"/>
                    <a:pt x="100" y="283"/>
                  </a:cubicBezTo>
                  <a:cubicBezTo>
                    <a:pt x="106" y="278"/>
                    <a:pt x="111" y="271"/>
                    <a:pt x="116" y="266"/>
                  </a:cubicBezTo>
                  <a:cubicBezTo>
                    <a:pt x="126" y="255"/>
                    <a:pt x="139" y="246"/>
                    <a:pt x="150" y="236"/>
                  </a:cubicBezTo>
                  <a:cubicBezTo>
                    <a:pt x="160" y="227"/>
                    <a:pt x="170" y="216"/>
                    <a:pt x="180" y="207"/>
                  </a:cubicBezTo>
                  <a:cubicBezTo>
                    <a:pt x="180" y="207"/>
                    <a:pt x="181" y="207"/>
                    <a:pt x="181" y="206"/>
                  </a:cubicBezTo>
                  <a:cubicBezTo>
                    <a:pt x="182" y="205"/>
                    <a:pt x="183" y="204"/>
                    <a:pt x="185" y="203"/>
                  </a:cubicBezTo>
                  <a:cubicBezTo>
                    <a:pt x="198" y="191"/>
                    <a:pt x="211" y="180"/>
                    <a:pt x="225" y="169"/>
                  </a:cubicBezTo>
                  <a:cubicBezTo>
                    <a:pt x="227" y="167"/>
                    <a:pt x="229" y="166"/>
                    <a:pt x="231" y="165"/>
                  </a:cubicBezTo>
                  <a:cubicBezTo>
                    <a:pt x="232" y="166"/>
                    <a:pt x="234" y="166"/>
                    <a:pt x="236" y="166"/>
                  </a:cubicBezTo>
                  <a:cubicBezTo>
                    <a:pt x="240" y="166"/>
                    <a:pt x="243" y="164"/>
                    <a:pt x="245" y="162"/>
                  </a:cubicBezTo>
                  <a:cubicBezTo>
                    <a:pt x="248" y="163"/>
                    <a:pt x="250" y="164"/>
                    <a:pt x="253" y="165"/>
                  </a:cubicBezTo>
                  <a:cubicBezTo>
                    <a:pt x="250" y="168"/>
                    <a:pt x="247" y="170"/>
                    <a:pt x="245" y="173"/>
                  </a:cubicBezTo>
                  <a:cubicBezTo>
                    <a:pt x="244" y="174"/>
                    <a:pt x="245" y="176"/>
                    <a:pt x="246" y="176"/>
                  </a:cubicBezTo>
                  <a:cubicBezTo>
                    <a:pt x="251" y="176"/>
                    <a:pt x="253" y="174"/>
                    <a:pt x="257" y="172"/>
                  </a:cubicBezTo>
                  <a:cubicBezTo>
                    <a:pt x="258" y="171"/>
                    <a:pt x="260" y="169"/>
                    <a:pt x="261" y="168"/>
                  </a:cubicBezTo>
                  <a:cubicBezTo>
                    <a:pt x="263" y="169"/>
                    <a:pt x="265" y="170"/>
                    <a:pt x="267" y="170"/>
                  </a:cubicBezTo>
                  <a:cubicBezTo>
                    <a:pt x="267" y="171"/>
                    <a:pt x="267" y="171"/>
                    <a:pt x="267" y="171"/>
                  </a:cubicBezTo>
                  <a:cubicBezTo>
                    <a:pt x="268" y="171"/>
                    <a:pt x="269" y="172"/>
                    <a:pt x="270" y="172"/>
                  </a:cubicBezTo>
                  <a:cubicBezTo>
                    <a:pt x="267" y="174"/>
                    <a:pt x="264" y="177"/>
                    <a:pt x="264" y="180"/>
                  </a:cubicBezTo>
                  <a:cubicBezTo>
                    <a:pt x="264" y="181"/>
                    <a:pt x="265" y="182"/>
                    <a:pt x="266" y="182"/>
                  </a:cubicBezTo>
                  <a:cubicBezTo>
                    <a:pt x="269" y="182"/>
                    <a:pt x="271" y="180"/>
                    <a:pt x="273" y="178"/>
                  </a:cubicBezTo>
                  <a:cubicBezTo>
                    <a:pt x="274" y="177"/>
                    <a:pt x="274" y="176"/>
                    <a:pt x="275" y="175"/>
                  </a:cubicBezTo>
                  <a:cubicBezTo>
                    <a:pt x="277" y="176"/>
                    <a:pt x="278" y="177"/>
                    <a:pt x="279" y="178"/>
                  </a:cubicBezTo>
                  <a:cubicBezTo>
                    <a:pt x="280" y="178"/>
                    <a:pt x="281" y="179"/>
                    <a:pt x="283" y="180"/>
                  </a:cubicBezTo>
                  <a:cubicBezTo>
                    <a:pt x="284" y="181"/>
                    <a:pt x="286" y="183"/>
                    <a:pt x="287" y="184"/>
                  </a:cubicBezTo>
                  <a:cubicBezTo>
                    <a:pt x="284" y="185"/>
                    <a:pt x="281" y="187"/>
                    <a:pt x="279" y="191"/>
                  </a:cubicBezTo>
                  <a:cubicBezTo>
                    <a:pt x="278" y="191"/>
                    <a:pt x="278" y="192"/>
                    <a:pt x="279" y="193"/>
                  </a:cubicBezTo>
                  <a:cubicBezTo>
                    <a:pt x="279" y="193"/>
                    <a:pt x="280" y="193"/>
                    <a:pt x="280" y="194"/>
                  </a:cubicBezTo>
                  <a:cubicBezTo>
                    <a:pt x="281" y="194"/>
                    <a:pt x="282" y="194"/>
                    <a:pt x="282" y="193"/>
                  </a:cubicBezTo>
                  <a:cubicBezTo>
                    <a:pt x="284" y="190"/>
                    <a:pt x="287" y="188"/>
                    <a:pt x="290" y="186"/>
                  </a:cubicBezTo>
                  <a:cubicBezTo>
                    <a:pt x="295" y="189"/>
                    <a:pt x="299" y="193"/>
                    <a:pt x="303" y="196"/>
                  </a:cubicBezTo>
                  <a:cubicBezTo>
                    <a:pt x="299" y="199"/>
                    <a:pt x="294" y="203"/>
                    <a:pt x="293" y="208"/>
                  </a:cubicBezTo>
                  <a:cubicBezTo>
                    <a:pt x="293" y="209"/>
                    <a:pt x="295" y="210"/>
                    <a:pt x="295" y="209"/>
                  </a:cubicBezTo>
                  <a:cubicBezTo>
                    <a:pt x="298" y="204"/>
                    <a:pt x="302" y="202"/>
                    <a:pt x="306" y="198"/>
                  </a:cubicBezTo>
                  <a:cubicBezTo>
                    <a:pt x="311" y="203"/>
                    <a:pt x="316" y="207"/>
                    <a:pt x="320" y="212"/>
                  </a:cubicBezTo>
                  <a:cubicBezTo>
                    <a:pt x="321" y="212"/>
                    <a:pt x="321" y="212"/>
                    <a:pt x="321" y="212"/>
                  </a:cubicBezTo>
                  <a:cubicBezTo>
                    <a:pt x="319" y="213"/>
                    <a:pt x="318" y="215"/>
                    <a:pt x="317" y="217"/>
                  </a:cubicBezTo>
                  <a:cubicBezTo>
                    <a:pt x="316" y="219"/>
                    <a:pt x="319" y="221"/>
                    <a:pt x="320" y="219"/>
                  </a:cubicBezTo>
                  <a:cubicBezTo>
                    <a:pt x="321" y="218"/>
                    <a:pt x="323" y="217"/>
                    <a:pt x="325" y="216"/>
                  </a:cubicBezTo>
                  <a:cubicBezTo>
                    <a:pt x="329" y="219"/>
                    <a:pt x="332" y="223"/>
                    <a:pt x="336" y="227"/>
                  </a:cubicBezTo>
                  <a:cubicBezTo>
                    <a:pt x="334" y="229"/>
                    <a:pt x="332" y="232"/>
                    <a:pt x="332" y="235"/>
                  </a:cubicBezTo>
                  <a:cubicBezTo>
                    <a:pt x="331" y="237"/>
                    <a:pt x="333" y="239"/>
                    <a:pt x="335" y="239"/>
                  </a:cubicBezTo>
                  <a:cubicBezTo>
                    <a:pt x="338" y="238"/>
                    <a:pt x="340" y="236"/>
                    <a:pt x="342" y="233"/>
                  </a:cubicBezTo>
                  <a:cubicBezTo>
                    <a:pt x="354" y="245"/>
                    <a:pt x="365" y="257"/>
                    <a:pt x="376" y="268"/>
                  </a:cubicBezTo>
                  <a:cubicBezTo>
                    <a:pt x="374" y="268"/>
                    <a:pt x="372" y="268"/>
                    <a:pt x="370" y="267"/>
                  </a:cubicBezTo>
                  <a:cubicBezTo>
                    <a:pt x="362" y="267"/>
                    <a:pt x="354" y="266"/>
                    <a:pt x="347" y="266"/>
                  </a:cubicBezTo>
                  <a:cubicBezTo>
                    <a:pt x="342" y="266"/>
                    <a:pt x="342" y="273"/>
                    <a:pt x="347" y="273"/>
                  </a:cubicBezTo>
                  <a:cubicBezTo>
                    <a:pt x="359" y="273"/>
                    <a:pt x="373" y="278"/>
                    <a:pt x="385" y="275"/>
                  </a:cubicBezTo>
                  <a:cubicBezTo>
                    <a:pt x="385" y="276"/>
                    <a:pt x="385" y="276"/>
                    <a:pt x="386" y="276"/>
                  </a:cubicBezTo>
                  <a:cubicBezTo>
                    <a:pt x="385" y="282"/>
                    <a:pt x="383" y="288"/>
                    <a:pt x="382" y="294"/>
                  </a:cubicBezTo>
                  <a:close/>
                  <a:moveTo>
                    <a:pt x="415" y="258"/>
                  </a:moveTo>
                  <a:cubicBezTo>
                    <a:pt x="400" y="264"/>
                    <a:pt x="398" y="265"/>
                    <a:pt x="387" y="253"/>
                  </a:cubicBezTo>
                  <a:cubicBezTo>
                    <a:pt x="371" y="237"/>
                    <a:pt x="355" y="220"/>
                    <a:pt x="339" y="204"/>
                  </a:cubicBezTo>
                  <a:cubicBezTo>
                    <a:pt x="321" y="187"/>
                    <a:pt x="297" y="163"/>
                    <a:pt x="272" y="150"/>
                  </a:cubicBezTo>
                  <a:cubicBezTo>
                    <a:pt x="268" y="145"/>
                    <a:pt x="263" y="141"/>
                    <a:pt x="257" y="138"/>
                  </a:cubicBezTo>
                  <a:cubicBezTo>
                    <a:pt x="254" y="136"/>
                    <a:pt x="249" y="135"/>
                    <a:pt x="245" y="137"/>
                  </a:cubicBezTo>
                  <a:cubicBezTo>
                    <a:pt x="233" y="134"/>
                    <a:pt x="219" y="147"/>
                    <a:pt x="211" y="155"/>
                  </a:cubicBezTo>
                  <a:cubicBezTo>
                    <a:pt x="207" y="159"/>
                    <a:pt x="204" y="163"/>
                    <a:pt x="200" y="167"/>
                  </a:cubicBezTo>
                  <a:cubicBezTo>
                    <a:pt x="197" y="170"/>
                    <a:pt x="193" y="173"/>
                    <a:pt x="190" y="176"/>
                  </a:cubicBezTo>
                  <a:cubicBezTo>
                    <a:pt x="172" y="191"/>
                    <a:pt x="155" y="208"/>
                    <a:pt x="137" y="224"/>
                  </a:cubicBezTo>
                  <a:cubicBezTo>
                    <a:pt x="123" y="236"/>
                    <a:pt x="109" y="249"/>
                    <a:pt x="96" y="263"/>
                  </a:cubicBezTo>
                  <a:cubicBezTo>
                    <a:pt x="93" y="264"/>
                    <a:pt x="90" y="266"/>
                    <a:pt x="87" y="268"/>
                  </a:cubicBezTo>
                  <a:cubicBezTo>
                    <a:pt x="85" y="269"/>
                    <a:pt x="76" y="275"/>
                    <a:pt x="71" y="277"/>
                  </a:cubicBezTo>
                  <a:cubicBezTo>
                    <a:pt x="69" y="277"/>
                    <a:pt x="67" y="277"/>
                    <a:pt x="65" y="277"/>
                  </a:cubicBezTo>
                  <a:cubicBezTo>
                    <a:pt x="64" y="276"/>
                    <a:pt x="62" y="276"/>
                    <a:pt x="61" y="277"/>
                  </a:cubicBezTo>
                  <a:cubicBezTo>
                    <a:pt x="54" y="275"/>
                    <a:pt x="47" y="272"/>
                    <a:pt x="40" y="269"/>
                  </a:cubicBezTo>
                  <a:cubicBezTo>
                    <a:pt x="35" y="266"/>
                    <a:pt x="51" y="247"/>
                    <a:pt x="70" y="227"/>
                  </a:cubicBezTo>
                  <a:cubicBezTo>
                    <a:pt x="71" y="226"/>
                    <a:pt x="73" y="225"/>
                    <a:pt x="74" y="225"/>
                  </a:cubicBezTo>
                  <a:cubicBezTo>
                    <a:pt x="82" y="218"/>
                    <a:pt x="90" y="209"/>
                    <a:pt x="98" y="201"/>
                  </a:cubicBezTo>
                  <a:cubicBezTo>
                    <a:pt x="115" y="185"/>
                    <a:pt x="132" y="168"/>
                    <a:pt x="150" y="152"/>
                  </a:cubicBezTo>
                  <a:cubicBezTo>
                    <a:pt x="158" y="145"/>
                    <a:pt x="165" y="138"/>
                    <a:pt x="173" y="130"/>
                  </a:cubicBezTo>
                  <a:cubicBezTo>
                    <a:pt x="176" y="127"/>
                    <a:pt x="179" y="124"/>
                    <a:pt x="183" y="120"/>
                  </a:cubicBezTo>
                  <a:cubicBezTo>
                    <a:pt x="187" y="116"/>
                    <a:pt x="191" y="112"/>
                    <a:pt x="196" y="107"/>
                  </a:cubicBezTo>
                  <a:cubicBezTo>
                    <a:pt x="205" y="99"/>
                    <a:pt x="213" y="93"/>
                    <a:pt x="224" y="87"/>
                  </a:cubicBezTo>
                  <a:cubicBezTo>
                    <a:pt x="239" y="80"/>
                    <a:pt x="243" y="84"/>
                    <a:pt x="253" y="87"/>
                  </a:cubicBezTo>
                  <a:cubicBezTo>
                    <a:pt x="259" y="91"/>
                    <a:pt x="264" y="97"/>
                    <a:pt x="267" y="100"/>
                  </a:cubicBezTo>
                  <a:cubicBezTo>
                    <a:pt x="282" y="114"/>
                    <a:pt x="299" y="124"/>
                    <a:pt x="316" y="136"/>
                  </a:cubicBezTo>
                  <a:cubicBezTo>
                    <a:pt x="356" y="165"/>
                    <a:pt x="389" y="205"/>
                    <a:pt x="419" y="244"/>
                  </a:cubicBezTo>
                  <a:cubicBezTo>
                    <a:pt x="428" y="255"/>
                    <a:pt x="428" y="252"/>
                    <a:pt x="415" y="2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9823450" y="3400425"/>
              <a:ext cx="228600" cy="198438"/>
            </a:xfrm>
            <a:custGeom>
              <a:gdLst>
                <a:gd name="T0" fmla="*/ 110 w 123"/>
                <a:gd name="T1" fmla="*/ 10 h 107"/>
                <a:gd name="T2" fmla="*/ 54 w 123"/>
                <a:gd name="T3" fmla="*/ 1 h 107"/>
                <a:gd name="T4" fmla="*/ 21 w 123"/>
                <a:gd name="T5" fmla="*/ 15 h 107"/>
                <a:gd name="T6" fmla="*/ 19 w 123"/>
                <a:gd name="T7" fmla="*/ 18 h 107"/>
                <a:gd name="T8" fmla="*/ 26 w 123"/>
                <a:gd name="T9" fmla="*/ 99 h 107"/>
                <a:gd name="T10" fmla="*/ 66 w 123"/>
                <a:gd name="T11" fmla="*/ 101 h 107"/>
                <a:gd name="T12" fmla="*/ 109 w 123"/>
                <a:gd name="T13" fmla="*/ 94 h 107"/>
                <a:gd name="T14" fmla="*/ 112 w 123"/>
                <a:gd name="T15" fmla="*/ 77 h 107"/>
                <a:gd name="T16" fmla="*/ 120 w 123"/>
                <a:gd name="T17" fmla="*/ 42 h 107"/>
                <a:gd name="T18" fmla="*/ 110 w 123"/>
                <a:gd name="T19" fmla="*/ 10 h 107"/>
                <a:gd name="T20" fmla="*/ 27 w 123"/>
                <a:gd name="T21" fmla="*/ 27 h 107"/>
                <a:gd name="T22" fmla="*/ 31 w 123"/>
                <a:gd name="T23" fmla="*/ 26 h 107"/>
                <a:gd name="T24" fmla="*/ 58 w 123"/>
                <a:gd name="T25" fmla="*/ 17 h 107"/>
                <a:gd name="T26" fmla="*/ 57 w 123"/>
                <a:gd name="T27" fmla="*/ 42 h 107"/>
                <a:gd name="T28" fmla="*/ 31 w 123"/>
                <a:gd name="T29" fmla="*/ 45 h 107"/>
                <a:gd name="T30" fmla="*/ 27 w 123"/>
                <a:gd name="T31" fmla="*/ 45 h 107"/>
                <a:gd name="T32" fmla="*/ 26 w 123"/>
                <a:gd name="T33" fmla="*/ 46 h 107"/>
                <a:gd name="T34" fmla="*/ 27 w 123"/>
                <a:gd name="T35" fmla="*/ 27 h 107"/>
                <a:gd name="T36" fmla="*/ 35 w 123"/>
                <a:gd name="T37" fmla="*/ 87 h 107"/>
                <a:gd name="T38" fmla="*/ 25 w 123"/>
                <a:gd name="T39" fmla="*/ 57 h 107"/>
                <a:gd name="T40" fmla="*/ 27 w 123"/>
                <a:gd name="T41" fmla="*/ 58 h 107"/>
                <a:gd name="T42" fmla="*/ 31 w 123"/>
                <a:gd name="T43" fmla="*/ 58 h 107"/>
                <a:gd name="T44" fmla="*/ 58 w 123"/>
                <a:gd name="T45" fmla="*/ 57 h 107"/>
                <a:gd name="T46" fmla="*/ 58 w 123"/>
                <a:gd name="T47" fmla="*/ 62 h 107"/>
                <a:gd name="T48" fmla="*/ 58 w 123"/>
                <a:gd name="T49" fmla="*/ 87 h 107"/>
                <a:gd name="T50" fmla="*/ 35 w 123"/>
                <a:gd name="T51" fmla="*/ 87 h 107"/>
                <a:gd name="T52" fmla="*/ 95 w 123"/>
                <a:gd name="T53" fmla="*/ 86 h 107"/>
                <a:gd name="T54" fmla="*/ 74 w 123"/>
                <a:gd name="T55" fmla="*/ 86 h 107"/>
                <a:gd name="T56" fmla="*/ 72 w 123"/>
                <a:gd name="T57" fmla="*/ 58 h 107"/>
                <a:gd name="T58" fmla="*/ 72 w 123"/>
                <a:gd name="T59" fmla="*/ 56 h 107"/>
                <a:gd name="T60" fmla="*/ 102 w 123"/>
                <a:gd name="T61" fmla="*/ 56 h 107"/>
                <a:gd name="T62" fmla="*/ 95 w 123"/>
                <a:gd name="T63" fmla="*/ 86 h 107"/>
                <a:gd name="T64" fmla="*/ 105 w 123"/>
                <a:gd name="T65" fmla="*/ 42 h 107"/>
                <a:gd name="T66" fmla="*/ 72 w 123"/>
                <a:gd name="T67" fmla="*/ 41 h 107"/>
                <a:gd name="T68" fmla="*/ 67 w 123"/>
                <a:gd name="T69" fmla="*/ 16 h 107"/>
                <a:gd name="T70" fmla="*/ 99 w 123"/>
                <a:gd name="T71" fmla="*/ 21 h 107"/>
                <a:gd name="T72" fmla="*/ 105 w 123"/>
                <a:gd name="T73" fmla="*/ 42 h 1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" h="107">
                  <a:moveTo>
                    <a:pt x="110" y="10"/>
                  </a:moveTo>
                  <a:cubicBezTo>
                    <a:pt x="96" y="0"/>
                    <a:pt x="70" y="0"/>
                    <a:pt x="54" y="1"/>
                  </a:cubicBezTo>
                  <a:cubicBezTo>
                    <a:pt x="43" y="1"/>
                    <a:pt x="28" y="5"/>
                    <a:pt x="21" y="15"/>
                  </a:cubicBezTo>
                  <a:cubicBezTo>
                    <a:pt x="20" y="15"/>
                    <a:pt x="19" y="16"/>
                    <a:pt x="19" y="18"/>
                  </a:cubicBezTo>
                  <a:cubicBezTo>
                    <a:pt x="16" y="39"/>
                    <a:pt x="0" y="86"/>
                    <a:pt x="26" y="99"/>
                  </a:cubicBezTo>
                  <a:cubicBezTo>
                    <a:pt x="38" y="105"/>
                    <a:pt x="54" y="102"/>
                    <a:pt x="66" y="101"/>
                  </a:cubicBezTo>
                  <a:cubicBezTo>
                    <a:pt x="77" y="100"/>
                    <a:pt x="102" y="107"/>
                    <a:pt x="109" y="94"/>
                  </a:cubicBezTo>
                  <a:cubicBezTo>
                    <a:pt x="112" y="89"/>
                    <a:pt x="111" y="82"/>
                    <a:pt x="112" y="77"/>
                  </a:cubicBezTo>
                  <a:cubicBezTo>
                    <a:pt x="115" y="65"/>
                    <a:pt x="118" y="53"/>
                    <a:pt x="120" y="42"/>
                  </a:cubicBezTo>
                  <a:cubicBezTo>
                    <a:pt x="123" y="28"/>
                    <a:pt x="121" y="19"/>
                    <a:pt x="110" y="10"/>
                  </a:cubicBezTo>
                  <a:close/>
                  <a:moveTo>
                    <a:pt x="27" y="27"/>
                  </a:moveTo>
                  <a:cubicBezTo>
                    <a:pt x="29" y="27"/>
                    <a:pt x="30" y="26"/>
                    <a:pt x="31" y="26"/>
                  </a:cubicBezTo>
                  <a:cubicBezTo>
                    <a:pt x="39" y="21"/>
                    <a:pt x="48" y="18"/>
                    <a:pt x="58" y="17"/>
                  </a:cubicBezTo>
                  <a:cubicBezTo>
                    <a:pt x="56" y="25"/>
                    <a:pt x="56" y="33"/>
                    <a:pt x="57" y="42"/>
                  </a:cubicBezTo>
                  <a:cubicBezTo>
                    <a:pt x="48" y="42"/>
                    <a:pt x="39" y="44"/>
                    <a:pt x="31" y="45"/>
                  </a:cubicBezTo>
                  <a:cubicBezTo>
                    <a:pt x="29" y="44"/>
                    <a:pt x="28" y="45"/>
                    <a:pt x="27" y="45"/>
                  </a:cubicBezTo>
                  <a:cubicBezTo>
                    <a:pt x="27" y="46"/>
                    <a:pt x="26" y="46"/>
                    <a:pt x="26" y="46"/>
                  </a:cubicBezTo>
                  <a:cubicBezTo>
                    <a:pt x="26" y="39"/>
                    <a:pt x="27" y="32"/>
                    <a:pt x="27" y="27"/>
                  </a:cubicBezTo>
                  <a:close/>
                  <a:moveTo>
                    <a:pt x="35" y="87"/>
                  </a:moveTo>
                  <a:cubicBezTo>
                    <a:pt x="27" y="85"/>
                    <a:pt x="25" y="72"/>
                    <a:pt x="25" y="57"/>
                  </a:cubicBezTo>
                  <a:cubicBezTo>
                    <a:pt x="26" y="57"/>
                    <a:pt x="26" y="57"/>
                    <a:pt x="27" y="58"/>
                  </a:cubicBezTo>
                  <a:cubicBezTo>
                    <a:pt x="28" y="58"/>
                    <a:pt x="30" y="59"/>
                    <a:pt x="31" y="58"/>
                  </a:cubicBezTo>
                  <a:cubicBezTo>
                    <a:pt x="40" y="59"/>
                    <a:pt x="49" y="57"/>
                    <a:pt x="58" y="57"/>
                  </a:cubicBezTo>
                  <a:cubicBezTo>
                    <a:pt x="58" y="58"/>
                    <a:pt x="58" y="60"/>
                    <a:pt x="58" y="62"/>
                  </a:cubicBezTo>
                  <a:cubicBezTo>
                    <a:pt x="57" y="69"/>
                    <a:pt x="56" y="79"/>
                    <a:pt x="58" y="87"/>
                  </a:cubicBezTo>
                  <a:cubicBezTo>
                    <a:pt x="50" y="88"/>
                    <a:pt x="43" y="88"/>
                    <a:pt x="35" y="87"/>
                  </a:cubicBezTo>
                  <a:close/>
                  <a:moveTo>
                    <a:pt x="95" y="86"/>
                  </a:moveTo>
                  <a:cubicBezTo>
                    <a:pt x="88" y="86"/>
                    <a:pt x="81" y="86"/>
                    <a:pt x="74" y="86"/>
                  </a:cubicBezTo>
                  <a:cubicBezTo>
                    <a:pt x="73" y="77"/>
                    <a:pt x="72" y="68"/>
                    <a:pt x="72" y="58"/>
                  </a:cubicBezTo>
                  <a:cubicBezTo>
                    <a:pt x="72" y="58"/>
                    <a:pt x="72" y="57"/>
                    <a:pt x="72" y="56"/>
                  </a:cubicBezTo>
                  <a:cubicBezTo>
                    <a:pt x="82" y="56"/>
                    <a:pt x="92" y="57"/>
                    <a:pt x="102" y="56"/>
                  </a:cubicBezTo>
                  <a:cubicBezTo>
                    <a:pt x="101" y="59"/>
                    <a:pt x="97" y="86"/>
                    <a:pt x="95" y="86"/>
                  </a:cubicBezTo>
                  <a:close/>
                  <a:moveTo>
                    <a:pt x="105" y="42"/>
                  </a:moveTo>
                  <a:cubicBezTo>
                    <a:pt x="95" y="40"/>
                    <a:pt x="83" y="41"/>
                    <a:pt x="72" y="41"/>
                  </a:cubicBezTo>
                  <a:cubicBezTo>
                    <a:pt x="71" y="32"/>
                    <a:pt x="69" y="23"/>
                    <a:pt x="67" y="16"/>
                  </a:cubicBezTo>
                  <a:cubicBezTo>
                    <a:pt x="78" y="15"/>
                    <a:pt x="89" y="17"/>
                    <a:pt x="99" y="21"/>
                  </a:cubicBezTo>
                  <a:cubicBezTo>
                    <a:pt x="107" y="25"/>
                    <a:pt x="107" y="34"/>
                    <a:pt x="105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5" grpId="0"/>
      <p:bldP spid="16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文本框 9"/>
          <p:cNvSpPr txBox="1"/>
          <p:nvPr/>
        </p:nvSpPr>
        <p:spPr>
          <a:xfrm>
            <a:off x="4679950" y="2512695"/>
            <a:ext cx="3809365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THANK YOU</a:t>
            </a: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79835" y="3200298"/>
            <a:ext cx="6096001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  <a:cs typeface="+mn-cs"/>
              </a:rPr>
              <a:t>感谢您的聆听</a:t>
            </a:r>
            <a:endParaRPr kumimoji="0" lang="zh-CN" altLang="en-US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79835" y="4125039"/>
            <a:ext cx="560832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up anything what you like or what you need like company name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与梦偕行寻找更好的自己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79835" y="4792494"/>
            <a:ext cx="370114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总结汇报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|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年度汇报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|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季度总结 </a:t>
            </a: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| </a:t>
            </a: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毕业答辩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grpSp>
        <p:nvGrpSpPr>
          <p:cNvPr id="14" name="组合 13"/>
          <p:cNvGrpSpPr/>
          <p:nvPr/>
        </p:nvGrpSpPr>
        <p:grpSpPr>
          <a:xfrm flipV="1">
            <a:off x="4772364" y="3969739"/>
            <a:ext cx="1758042" cy="45719"/>
            <a:chOff x="3804558" y="3716850"/>
            <a:chExt cx="3891642" cy="0"/>
          </a:xfrm>
          <a:noFill/>
        </p:grpSpPr>
        <p:cxnSp>
          <p:nvCxnSpPr>
            <p:cNvPr id="15" name="直接连接符 14"/>
            <p:cNvCxnSpPr/>
            <p:nvPr/>
          </p:nvCxnSpPr>
          <p:spPr>
            <a:xfrm>
              <a:off x="3804558" y="3716850"/>
              <a:ext cx="1191985" cy="0"/>
            </a:xfrm>
            <a:prstGeom prst="lin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5132615" y="3716850"/>
              <a:ext cx="1191985" cy="0"/>
            </a:xfrm>
            <a:prstGeom prst="lin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6504215" y="3716850"/>
              <a:ext cx="1191985" cy="0"/>
            </a:xfrm>
            <a:prstGeom prst="lin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068" y="2371060"/>
            <a:ext cx="3065576" cy="27176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文本框 12"/>
          <p:cNvSpPr txBox="1"/>
          <p:nvPr/>
        </p:nvSpPr>
        <p:spPr>
          <a:xfrm>
            <a:off x="5065213" y="2979756"/>
            <a:ext cx="4882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01</a:t>
            </a:r>
            <a:r>
              <a:rPr kumimoji="0" lang="en-US" altLang="zh-CN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 </a:t>
            </a:r>
            <a:r>
              <a: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请在此处添加标题文字</a:t>
            </a: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65213" y="3687642"/>
            <a:ext cx="4739302" cy="74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Add up anything what your need or what your like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总结汇报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/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商务计划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/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月度总结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/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课程汇报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3" t="7251" r="51613" b="53736"/>
          <a:stretch>
            <a:fillRect/>
          </a:stretch>
        </p:blipFill>
        <p:spPr>
          <a:xfrm>
            <a:off x="2244164" y="2235200"/>
            <a:ext cx="2590800" cy="2692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4871864" y="2924944"/>
            <a:ext cx="2941630" cy="2088951"/>
            <a:chOff x="6591300" y="3062288"/>
            <a:chExt cx="2130425" cy="1512887"/>
          </a:xfrm>
          <a:solidFill>
            <a:sysClr val="window" lastClr="FFFFFF"/>
          </a:solidFill>
        </p:grpSpPr>
        <p:sp>
          <p:nvSpPr>
            <p:cNvPr id="26" name="Freeform 12"/>
            <p:cNvSpPr/>
            <p:nvPr/>
          </p:nvSpPr>
          <p:spPr bwMode="auto">
            <a:xfrm>
              <a:off x="7861300" y="3798888"/>
              <a:ext cx="79375" cy="215900"/>
            </a:xfrm>
            <a:custGeom>
              <a:gdLst>
                <a:gd name="T0" fmla="*/ 2 w 8"/>
                <a:gd name="T1" fmla="*/ 21 h 22"/>
                <a:gd name="T2" fmla="*/ 0 w 8"/>
                <a:gd name="T3" fmla="*/ 21 h 22"/>
                <a:gd name="T4" fmla="*/ 6 w 8"/>
                <a:gd name="T5" fmla="*/ 0 h 22"/>
                <a:gd name="T6" fmla="*/ 7 w 8"/>
                <a:gd name="T7" fmla="*/ 2 h 22"/>
                <a:gd name="T8" fmla="*/ 4 w 8"/>
                <a:gd name="T9" fmla="*/ 8 h 22"/>
                <a:gd name="T10" fmla="*/ 4 w 8"/>
                <a:gd name="T11" fmla="*/ 11 h 22"/>
                <a:gd name="T12" fmla="*/ 3 w 8"/>
                <a:gd name="T13" fmla="*/ 12 h 22"/>
                <a:gd name="T14" fmla="*/ 2 w 8"/>
                <a:gd name="T15" fmla="*/ 21 h 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2">
                  <a:moveTo>
                    <a:pt x="2" y="21"/>
                  </a:moveTo>
                  <a:cubicBezTo>
                    <a:pt x="1" y="21"/>
                    <a:pt x="0" y="22"/>
                    <a:pt x="0" y="21"/>
                  </a:cubicBezTo>
                  <a:cubicBezTo>
                    <a:pt x="0" y="14"/>
                    <a:pt x="4" y="6"/>
                    <a:pt x="6" y="0"/>
                  </a:cubicBezTo>
                  <a:cubicBezTo>
                    <a:pt x="8" y="0"/>
                    <a:pt x="6" y="2"/>
                    <a:pt x="7" y="2"/>
                  </a:cubicBezTo>
                  <a:cubicBezTo>
                    <a:pt x="6" y="3"/>
                    <a:pt x="5" y="7"/>
                    <a:pt x="4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3" y="12"/>
                    <a:pt x="3" y="11"/>
                    <a:pt x="3" y="12"/>
                  </a:cubicBezTo>
                  <a:cubicBezTo>
                    <a:pt x="3" y="15"/>
                    <a:pt x="0" y="18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13"/>
            <p:cNvSpPr>
              <a:spLocks noEditPoints="1"/>
            </p:cNvSpPr>
            <p:nvPr/>
          </p:nvSpPr>
          <p:spPr bwMode="auto">
            <a:xfrm>
              <a:off x="6591300" y="3062288"/>
              <a:ext cx="2130425" cy="1512887"/>
            </a:xfrm>
            <a:custGeom>
              <a:gdLst>
                <a:gd name="T0" fmla="*/ 2 w 218"/>
                <a:gd name="T1" fmla="*/ 119 h 154"/>
                <a:gd name="T2" fmla="*/ 65 w 218"/>
                <a:gd name="T3" fmla="*/ 44 h 154"/>
                <a:gd name="T4" fmla="*/ 64 w 218"/>
                <a:gd name="T5" fmla="*/ 30 h 154"/>
                <a:gd name="T6" fmla="*/ 215 w 218"/>
                <a:gd name="T7" fmla="*/ 25 h 154"/>
                <a:gd name="T8" fmla="*/ 160 w 218"/>
                <a:gd name="T9" fmla="*/ 105 h 154"/>
                <a:gd name="T10" fmla="*/ 89 w 218"/>
                <a:gd name="T11" fmla="*/ 148 h 154"/>
                <a:gd name="T12" fmla="*/ 154 w 218"/>
                <a:gd name="T13" fmla="*/ 19 h 154"/>
                <a:gd name="T14" fmla="*/ 204 w 218"/>
                <a:gd name="T15" fmla="*/ 28 h 154"/>
                <a:gd name="T16" fmla="*/ 153 w 218"/>
                <a:gd name="T17" fmla="*/ 32 h 154"/>
                <a:gd name="T18" fmla="*/ 96 w 218"/>
                <a:gd name="T19" fmla="*/ 53 h 154"/>
                <a:gd name="T20" fmla="*/ 149 w 218"/>
                <a:gd name="T21" fmla="*/ 45 h 154"/>
                <a:gd name="T22" fmla="*/ 143 w 218"/>
                <a:gd name="T23" fmla="*/ 47 h 154"/>
                <a:gd name="T24" fmla="*/ 151 w 218"/>
                <a:gd name="T25" fmla="*/ 48 h 154"/>
                <a:gd name="T26" fmla="*/ 145 w 218"/>
                <a:gd name="T27" fmla="*/ 58 h 154"/>
                <a:gd name="T28" fmla="*/ 142 w 218"/>
                <a:gd name="T29" fmla="*/ 59 h 154"/>
                <a:gd name="T30" fmla="*/ 133 w 218"/>
                <a:gd name="T31" fmla="*/ 106 h 154"/>
                <a:gd name="T32" fmla="*/ 136 w 218"/>
                <a:gd name="T33" fmla="*/ 59 h 154"/>
                <a:gd name="T34" fmla="*/ 100 w 218"/>
                <a:gd name="T35" fmla="*/ 55 h 154"/>
                <a:gd name="T36" fmla="*/ 143 w 218"/>
                <a:gd name="T37" fmla="*/ 61 h 154"/>
                <a:gd name="T38" fmla="*/ 120 w 218"/>
                <a:gd name="T39" fmla="*/ 59 h 154"/>
                <a:gd name="T40" fmla="*/ 79 w 218"/>
                <a:gd name="T41" fmla="*/ 54 h 154"/>
                <a:gd name="T42" fmla="*/ 72 w 218"/>
                <a:gd name="T43" fmla="*/ 54 h 154"/>
                <a:gd name="T44" fmla="*/ 100 w 218"/>
                <a:gd name="T45" fmla="*/ 59 h 154"/>
                <a:gd name="T46" fmla="*/ 148 w 218"/>
                <a:gd name="T47" fmla="*/ 62 h 154"/>
                <a:gd name="T48" fmla="*/ 76 w 218"/>
                <a:gd name="T49" fmla="*/ 58 h 154"/>
                <a:gd name="T50" fmla="*/ 112 w 218"/>
                <a:gd name="T51" fmla="*/ 62 h 154"/>
                <a:gd name="T52" fmla="*/ 97 w 218"/>
                <a:gd name="T53" fmla="*/ 60 h 154"/>
                <a:gd name="T54" fmla="*/ 70 w 218"/>
                <a:gd name="T55" fmla="*/ 61 h 154"/>
                <a:gd name="T56" fmla="*/ 82 w 218"/>
                <a:gd name="T57" fmla="*/ 61 h 154"/>
                <a:gd name="T58" fmla="*/ 138 w 218"/>
                <a:gd name="T59" fmla="*/ 103 h 154"/>
                <a:gd name="T60" fmla="*/ 95 w 218"/>
                <a:gd name="T61" fmla="*/ 66 h 154"/>
                <a:gd name="T62" fmla="*/ 105 w 218"/>
                <a:gd name="T63" fmla="*/ 64 h 154"/>
                <a:gd name="T64" fmla="*/ 78 w 218"/>
                <a:gd name="T65" fmla="*/ 65 h 154"/>
                <a:gd name="T66" fmla="*/ 116 w 218"/>
                <a:gd name="T67" fmla="*/ 67 h 154"/>
                <a:gd name="T68" fmla="*/ 123 w 218"/>
                <a:gd name="T69" fmla="*/ 67 h 154"/>
                <a:gd name="T70" fmla="*/ 114 w 218"/>
                <a:gd name="T71" fmla="*/ 71 h 154"/>
                <a:gd name="T72" fmla="*/ 79 w 218"/>
                <a:gd name="T73" fmla="*/ 66 h 154"/>
                <a:gd name="T74" fmla="*/ 133 w 218"/>
                <a:gd name="T75" fmla="*/ 73 h 154"/>
                <a:gd name="T76" fmla="*/ 97 w 218"/>
                <a:gd name="T77" fmla="*/ 71 h 154"/>
                <a:gd name="T78" fmla="*/ 111 w 218"/>
                <a:gd name="T79" fmla="*/ 73 h 154"/>
                <a:gd name="T80" fmla="*/ 91 w 218"/>
                <a:gd name="T81" fmla="*/ 71 h 154"/>
                <a:gd name="T82" fmla="*/ 121 w 218"/>
                <a:gd name="T83" fmla="*/ 73 h 154"/>
                <a:gd name="T84" fmla="*/ 68 w 218"/>
                <a:gd name="T85" fmla="*/ 75 h 154"/>
                <a:gd name="T86" fmla="*/ 109 w 218"/>
                <a:gd name="T87" fmla="*/ 74 h 154"/>
                <a:gd name="T88" fmla="*/ 87 w 218"/>
                <a:gd name="T89" fmla="*/ 72 h 154"/>
                <a:gd name="T90" fmla="*/ 79 w 218"/>
                <a:gd name="T91" fmla="*/ 74 h 154"/>
                <a:gd name="T92" fmla="*/ 80 w 218"/>
                <a:gd name="T93" fmla="*/ 76 h 154"/>
                <a:gd name="T94" fmla="*/ 143 w 218"/>
                <a:gd name="T95" fmla="*/ 117 h 154"/>
                <a:gd name="T96" fmla="*/ 104 w 218"/>
                <a:gd name="T97" fmla="*/ 103 h 154"/>
                <a:gd name="T98" fmla="*/ 125 w 218"/>
                <a:gd name="T99" fmla="*/ 127 h 154"/>
                <a:gd name="T100" fmla="*/ 113 w 218"/>
                <a:gd name="T101" fmla="*/ 118 h 154"/>
                <a:gd name="T102" fmla="*/ 105 w 218"/>
                <a:gd name="T103" fmla="*/ 93 h 154"/>
                <a:gd name="T104" fmla="*/ 117 w 218"/>
                <a:gd name="T105" fmla="*/ 97 h 154"/>
                <a:gd name="T106" fmla="*/ 91 w 218"/>
                <a:gd name="T107" fmla="*/ 119 h 154"/>
                <a:gd name="T108" fmla="*/ 79 w 218"/>
                <a:gd name="T109" fmla="*/ 78 h 154"/>
                <a:gd name="T110" fmla="*/ 99 w 218"/>
                <a:gd name="T111" fmla="*/ 143 h 154"/>
                <a:gd name="T112" fmla="*/ 139 w 218"/>
                <a:gd name="T113" fmla="*/ 132 h 154"/>
                <a:gd name="T114" fmla="*/ 72 w 218"/>
                <a:gd name="T115" fmla="*/ 115 h 154"/>
                <a:gd name="T116" fmla="*/ 3 w 218"/>
                <a:gd name="T117" fmla="*/ 117 h 1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" h="154">
                  <a:moveTo>
                    <a:pt x="89" y="148"/>
                  </a:moveTo>
                  <a:cubicBezTo>
                    <a:pt x="89" y="147"/>
                    <a:pt x="90" y="148"/>
                    <a:pt x="90" y="147"/>
                  </a:cubicBezTo>
                  <a:cubicBezTo>
                    <a:pt x="89" y="147"/>
                    <a:pt x="88" y="146"/>
                    <a:pt x="87" y="146"/>
                  </a:cubicBezTo>
                  <a:cubicBezTo>
                    <a:pt x="87" y="147"/>
                    <a:pt x="88" y="147"/>
                    <a:pt x="89" y="147"/>
                  </a:cubicBezTo>
                  <a:cubicBezTo>
                    <a:pt x="83" y="147"/>
                    <a:pt x="75" y="146"/>
                    <a:pt x="69" y="145"/>
                  </a:cubicBezTo>
                  <a:cubicBezTo>
                    <a:pt x="68" y="135"/>
                    <a:pt x="66" y="124"/>
                    <a:pt x="67" y="110"/>
                  </a:cubicBezTo>
                  <a:cubicBezTo>
                    <a:pt x="62" y="112"/>
                    <a:pt x="58" y="115"/>
                    <a:pt x="55" y="119"/>
                  </a:cubicBezTo>
                  <a:cubicBezTo>
                    <a:pt x="55" y="119"/>
                    <a:pt x="56" y="119"/>
                    <a:pt x="56" y="120"/>
                  </a:cubicBezTo>
                  <a:cubicBezTo>
                    <a:pt x="55" y="121"/>
                    <a:pt x="54" y="122"/>
                    <a:pt x="53" y="122"/>
                  </a:cubicBezTo>
                  <a:cubicBezTo>
                    <a:pt x="53" y="122"/>
                    <a:pt x="53" y="121"/>
                    <a:pt x="52" y="121"/>
                  </a:cubicBezTo>
                  <a:cubicBezTo>
                    <a:pt x="41" y="120"/>
                    <a:pt x="30" y="119"/>
                    <a:pt x="18" y="117"/>
                  </a:cubicBezTo>
                  <a:cubicBezTo>
                    <a:pt x="17" y="121"/>
                    <a:pt x="5" y="123"/>
                    <a:pt x="2" y="119"/>
                  </a:cubicBezTo>
                  <a:cubicBezTo>
                    <a:pt x="0" y="116"/>
                    <a:pt x="2" y="111"/>
                    <a:pt x="3" y="108"/>
                  </a:cubicBezTo>
                  <a:cubicBezTo>
                    <a:pt x="4" y="108"/>
                    <a:pt x="6" y="107"/>
                    <a:pt x="7" y="108"/>
                  </a:cubicBezTo>
                  <a:cubicBezTo>
                    <a:pt x="6" y="110"/>
                    <a:pt x="4" y="109"/>
                    <a:pt x="4" y="112"/>
                  </a:cubicBezTo>
                  <a:cubicBezTo>
                    <a:pt x="7" y="112"/>
                    <a:pt x="10" y="108"/>
                    <a:pt x="14" y="109"/>
                  </a:cubicBezTo>
                  <a:cubicBezTo>
                    <a:pt x="17" y="110"/>
                    <a:pt x="18" y="113"/>
                    <a:pt x="19" y="116"/>
                  </a:cubicBezTo>
                  <a:cubicBezTo>
                    <a:pt x="26" y="117"/>
                    <a:pt x="36" y="118"/>
                    <a:pt x="44" y="119"/>
                  </a:cubicBezTo>
                  <a:cubicBezTo>
                    <a:pt x="46" y="119"/>
                    <a:pt x="49" y="120"/>
                    <a:pt x="51" y="119"/>
                  </a:cubicBezTo>
                  <a:cubicBezTo>
                    <a:pt x="53" y="119"/>
                    <a:pt x="54" y="117"/>
                    <a:pt x="55" y="116"/>
                  </a:cubicBezTo>
                  <a:cubicBezTo>
                    <a:pt x="59" y="113"/>
                    <a:pt x="63" y="111"/>
                    <a:pt x="66" y="107"/>
                  </a:cubicBezTo>
                  <a:cubicBezTo>
                    <a:pt x="66" y="105"/>
                    <a:pt x="66" y="102"/>
                    <a:pt x="66" y="100"/>
                  </a:cubicBezTo>
                  <a:cubicBezTo>
                    <a:pt x="66" y="92"/>
                    <a:pt x="67" y="85"/>
                    <a:pt x="66" y="79"/>
                  </a:cubicBezTo>
                  <a:cubicBezTo>
                    <a:pt x="65" y="68"/>
                    <a:pt x="66" y="56"/>
                    <a:pt x="65" y="44"/>
                  </a:cubicBezTo>
                  <a:cubicBezTo>
                    <a:pt x="61" y="45"/>
                    <a:pt x="58" y="47"/>
                    <a:pt x="54" y="49"/>
                  </a:cubicBezTo>
                  <a:cubicBezTo>
                    <a:pt x="54" y="50"/>
                    <a:pt x="53" y="51"/>
                    <a:pt x="54" y="52"/>
                  </a:cubicBezTo>
                  <a:cubicBezTo>
                    <a:pt x="52" y="51"/>
                    <a:pt x="52" y="53"/>
                    <a:pt x="51" y="53"/>
                  </a:cubicBezTo>
                  <a:cubicBezTo>
                    <a:pt x="50" y="52"/>
                    <a:pt x="48" y="51"/>
                    <a:pt x="47" y="51"/>
                  </a:cubicBezTo>
                  <a:cubicBezTo>
                    <a:pt x="39" y="49"/>
                    <a:pt x="29" y="50"/>
                    <a:pt x="22" y="49"/>
                  </a:cubicBezTo>
                  <a:cubicBezTo>
                    <a:pt x="19" y="54"/>
                    <a:pt x="10" y="54"/>
                    <a:pt x="8" y="49"/>
                  </a:cubicBezTo>
                  <a:cubicBezTo>
                    <a:pt x="7" y="45"/>
                    <a:pt x="9" y="43"/>
                    <a:pt x="12" y="41"/>
                  </a:cubicBezTo>
                  <a:cubicBezTo>
                    <a:pt x="15" y="42"/>
                    <a:pt x="23" y="41"/>
                    <a:pt x="23" y="47"/>
                  </a:cubicBezTo>
                  <a:cubicBezTo>
                    <a:pt x="33" y="48"/>
                    <a:pt x="42" y="47"/>
                    <a:pt x="51" y="50"/>
                  </a:cubicBezTo>
                  <a:cubicBezTo>
                    <a:pt x="56" y="47"/>
                    <a:pt x="61" y="45"/>
                    <a:pt x="66" y="42"/>
                  </a:cubicBezTo>
                  <a:cubicBezTo>
                    <a:pt x="65" y="37"/>
                    <a:pt x="66" y="36"/>
                    <a:pt x="66" y="31"/>
                  </a:cubicBezTo>
                  <a:cubicBezTo>
                    <a:pt x="65" y="30"/>
                    <a:pt x="64" y="31"/>
                    <a:pt x="64" y="30"/>
                  </a:cubicBezTo>
                  <a:cubicBezTo>
                    <a:pt x="64" y="28"/>
                    <a:pt x="66" y="28"/>
                    <a:pt x="66" y="26"/>
                  </a:cubicBezTo>
                  <a:cubicBezTo>
                    <a:pt x="74" y="23"/>
                    <a:pt x="79" y="17"/>
                    <a:pt x="86" y="14"/>
                  </a:cubicBezTo>
                  <a:cubicBezTo>
                    <a:pt x="92" y="9"/>
                    <a:pt x="98" y="5"/>
                    <a:pt x="105" y="0"/>
                  </a:cubicBezTo>
                  <a:cubicBezTo>
                    <a:pt x="106" y="0"/>
                    <a:pt x="106" y="1"/>
                    <a:pt x="107" y="1"/>
                  </a:cubicBezTo>
                  <a:cubicBezTo>
                    <a:pt x="124" y="4"/>
                    <a:pt x="140" y="4"/>
                    <a:pt x="157" y="6"/>
                  </a:cubicBezTo>
                  <a:cubicBezTo>
                    <a:pt x="158" y="8"/>
                    <a:pt x="158" y="13"/>
                    <a:pt x="158" y="17"/>
                  </a:cubicBezTo>
                  <a:cubicBezTo>
                    <a:pt x="159" y="24"/>
                    <a:pt x="158" y="31"/>
                    <a:pt x="158" y="38"/>
                  </a:cubicBezTo>
                  <a:cubicBezTo>
                    <a:pt x="164" y="35"/>
                    <a:pt x="168" y="31"/>
                    <a:pt x="172" y="28"/>
                  </a:cubicBezTo>
                  <a:cubicBezTo>
                    <a:pt x="183" y="28"/>
                    <a:pt x="191" y="29"/>
                    <a:pt x="202" y="28"/>
                  </a:cubicBezTo>
                  <a:cubicBezTo>
                    <a:pt x="204" y="26"/>
                    <a:pt x="205" y="23"/>
                    <a:pt x="208" y="25"/>
                  </a:cubicBezTo>
                  <a:cubicBezTo>
                    <a:pt x="207" y="26"/>
                    <a:pt x="206" y="25"/>
                    <a:pt x="206" y="26"/>
                  </a:cubicBezTo>
                  <a:cubicBezTo>
                    <a:pt x="209" y="26"/>
                    <a:pt x="212" y="24"/>
                    <a:pt x="215" y="25"/>
                  </a:cubicBezTo>
                  <a:cubicBezTo>
                    <a:pt x="218" y="26"/>
                    <a:pt x="218" y="30"/>
                    <a:pt x="218" y="33"/>
                  </a:cubicBezTo>
                  <a:cubicBezTo>
                    <a:pt x="215" y="36"/>
                    <a:pt x="209" y="38"/>
                    <a:pt x="204" y="35"/>
                  </a:cubicBezTo>
                  <a:cubicBezTo>
                    <a:pt x="202" y="34"/>
                    <a:pt x="203" y="31"/>
                    <a:pt x="201" y="30"/>
                  </a:cubicBezTo>
                  <a:cubicBezTo>
                    <a:pt x="198" y="29"/>
                    <a:pt x="195" y="31"/>
                    <a:pt x="193" y="29"/>
                  </a:cubicBezTo>
                  <a:cubicBezTo>
                    <a:pt x="190" y="31"/>
                    <a:pt x="187" y="30"/>
                    <a:pt x="183" y="29"/>
                  </a:cubicBezTo>
                  <a:cubicBezTo>
                    <a:pt x="180" y="29"/>
                    <a:pt x="178" y="30"/>
                    <a:pt x="175" y="31"/>
                  </a:cubicBezTo>
                  <a:cubicBezTo>
                    <a:pt x="174" y="31"/>
                    <a:pt x="173" y="30"/>
                    <a:pt x="172" y="30"/>
                  </a:cubicBezTo>
                  <a:cubicBezTo>
                    <a:pt x="167" y="32"/>
                    <a:pt x="163" y="38"/>
                    <a:pt x="159" y="40"/>
                  </a:cubicBezTo>
                  <a:cubicBezTo>
                    <a:pt x="158" y="53"/>
                    <a:pt x="157" y="68"/>
                    <a:pt x="158" y="82"/>
                  </a:cubicBezTo>
                  <a:cubicBezTo>
                    <a:pt x="158" y="83"/>
                    <a:pt x="159" y="83"/>
                    <a:pt x="159" y="83"/>
                  </a:cubicBezTo>
                  <a:cubicBezTo>
                    <a:pt x="156" y="89"/>
                    <a:pt x="160" y="97"/>
                    <a:pt x="159" y="104"/>
                  </a:cubicBezTo>
                  <a:cubicBezTo>
                    <a:pt x="159" y="105"/>
                    <a:pt x="160" y="104"/>
                    <a:pt x="160" y="105"/>
                  </a:cubicBezTo>
                  <a:cubicBezTo>
                    <a:pt x="160" y="106"/>
                    <a:pt x="159" y="106"/>
                    <a:pt x="159" y="107"/>
                  </a:cubicBezTo>
                  <a:cubicBezTo>
                    <a:pt x="158" y="108"/>
                    <a:pt x="160" y="108"/>
                    <a:pt x="160" y="109"/>
                  </a:cubicBezTo>
                  <a:cubicBezTo>
                    <a:pt x="160" y="110"/>
                    <a:pt x="159" y="110"/>
                    <a:pt x="160" y="111"/>
                  </a:cubicBezTo>
                  <a:cubicBezTo>
                    <a:pt x="159" y="114"/>
                    <a:pt x="156" y="116"/>
                    <a:pt x="156" y="118"/>
                  </a:cubicBezTo>
                  <a:cubicBezTo>
                    <a:pt x="155" y="118"/>
                    <a:pt x="155" y="119"/>
                    <a:pt x="154" y="119"/>
                  </a:cubicBezTo>
                  <a:cubicBezTo>
                    <a:pt x="147" y="129"/>
                    <a:pt x="139" y="137"/>
                    <a:pt x="131" y="147"/>
                  </a:cubicBezTo>
                  <a:cubicBezTo>
                    <a:pt x="131" y="149"/>
                    <a:pt x="131" y="150"/>
                    <a:pt x="131" y="151"/>
                  </a:cubicBezTo>
                  <a:cubicBezTo>
                    <a:pt x="128" y="151"/>
                    <a:pt x="127" y="154"/>
                    <a:pt x="126" y="151"/>
                  </a:cubicBezTo>
                  <a:cubicBezTo>
                    <a:pt x="125" y="151"/>
                    <a:pt x="125" y="152"/>
                    <a:pt x="124" y="151"/>
                  </a:cubicBezTo>
                  <a:cubicBezTo>
                    <a:pt x="120" y="149"/>
                    <a:pt x="114" y="150"/>
                    <a:pt x="109" y="149"/>
                  </a:cubicBezTo>
                  <a:cubicBezTo>
                    <a:pt x="108" y="149"/>
                    <a:pt x="108" y="148"/>
                    <a:pt x="109" y="148"/>
                  </a:cubicBezTo>
                  <a:cubicBezTo>
                    <a:pt x="101" y="147"/>
                    <a:pt x="96" y="148"/>
                    <a:pt x="89" y="148"/>
                  </a:cubicBezTo>
                  <a:close/>
                  <a:moveTo>
                    <a:pt x="138" y="8"/>
                  </a:moveTo>
                  <a:cubicBezTo>
                    <a:pt x="133" y="7"/>
                    <a:pt x="128" y="8"/>
                    <a:pt x="123" y="7"/>
                  </a:cubicBezTo>
                  <a:cubicBezTo>
                    <a:pt x="121" y="7"/>
                    <a:pt x="118" y="6"/>
                    <a:pt x="116" y="5"/>
                  </a:cubicBezTo>
                  <a:cubicBezTo>
                    <a:pt x="114" y="5"/>
                    <a:pt x="112" y="6"/>
                    <a:pt x="110" y="6"/>
                  </a:cubicBezTo>
                  <a:cubicBezTo>
                    <a:pt x="108" y="6"/>
                    <a:pt x="105" y="5"/>
                    <a:pt x="103" y="6"/>
                  </a:cubicBezTo>
                  <a:cubicBezTo>
                    <a:pt x="99" y="10"/>
                    <a:pt x="94" y="13"/>
                    <a:pt x="89" y="16"/>
                  </a:cubicBezTo>
                  <a:cubicBezTo>
                    <a:pt x="84" y="19"/>
                    <a:pt x="79" y="22"/>
                    <a:pt x="75" y="26"/>
                  </a:cubicBezTo>
                  <a:cubicBezTo>
                    <a:pt x="91" y="28"/>
                    <a:pt x="105" y="29"/>
                    <a:pt x="123" y="30"/>
                  </a:cubicBezTo>
                  <a:cubicBezTo>
                    <a:pt x="131" y="24"/>
                    <a:pt x="140" y="18"/>
                    <a:pt x="148" y="10"/>
                  </a:cubicBezTo>
                  <a:cubicBezTo>
                    <a:pt x="144" y="10"/>
                    <a:pt x="141" y="9"/>
                    <a:pt x="138" y="8"/>
                  </a:cubicBezTo>
                  <a:close/>
                  <a:moveTo>
                    <a:pt x="148" y="33"/>
                  </a:moveTo>
                  <a:cubicBezTo>
                    <a:pt x="154" y="30"/>
                    <a:pt x="154" y="26"/>
                    <a:pt x="154" y="19"/>
                  </a:cubicBezTo>
                  <a:cubicBezTo>
                    <a:pt x="154" y="17"/>
                    <a:pt x="153" y="13"/>
                    <a:pt x="153" y="12"/>
                  </a:cubicBezTo>
                  <a:cubicBezTo>
                    <a:pt x="144" y="18"/>
                    <a:pt x="137" y="25"/>
                    <a:pt x="128" y="32"/>
                  </a:cubicBezTo>
                  <a:cubicBezTo>
                    <a:pt x="128" y="40"/>
                    <a:pt x="126" y="47"/>
                    <a:pt x="128" y="53"/>
                  </a:cubicBezTo>
                  <a:cubicBezTo>
                    <a:pt x="134" y="46"/>
                    <a:pt x="142" y="40"/>
                    <a:pt x="148" y="33"/>
                  </a:cubicBezTo>
                  <a:close/>
                  <a:moveTo>
                    <a:pt x="156" y="22"/>
                  </a:moveTo>
                  <a:cubicBezTo>
                    <a:pt x="157" y="22"/>
                    <a:pt x="157" y="21"/>
                    <a:pt x="156" y="21"/>
                  </a:cubicBezTo>
                  <a:cubicBezTo>
                    <a:pt x="156" y="21"/>
                    <a:pt x="155" y="22"/>
                    <a:pt x="156" y="22"/>
                  </a:cubicBezTo>
                  <a:close/>
                  <a:moveTo>
                    <a:pt x="204" y="28"/>
                  </a:moveTo>
                  <a:cubicBezTo>
                    <a:pt x="204" y="31"/>
                    <a:pt x="203" y="33"/>
                    <a:pt x="205" y="34"/>
                  </a:cubicBezTo>
                  <a:cubicBezTo>
                    <a:pt x="208" y="36"/>
                    <a:pt x="215" y="35"/>
                    <a:pt x="216" y="32"/>
                  </a:cubicBezTo>
                  <a:cubicBezTo>
                    <a:pt x="217" y="31"/>
                    <a:pt x="215" y="28"/>
                    <a:pt x="215" y="26"/>
                  </a:cubicBezTo>
                  <a:cubicBezTo>
                    <a:pt x="211" y="26"/>
                    <a:pt x="207" y="28"/>
                    <a:pt x="204" y="28"/>
                  </a:cubicBezTo>
                  <a:close/>
                  <a:moveTo>
                    <a:pt x="138" y="22"/>
                  </a:moveTo>
                  <a:cubicBezTo>
                    <a:pt x="138" y="21"/>
                    <a:pt x="139" y="22"/>
                    <a:pt x="139" y="21"/>
                  </a:cubicBezTo>
                  <a:cubicBezTo>
                    <a:pt x="138" y="20"/>
                    <a:pt x="137" y="22"/>
                    <a:pt x="138" y="22"/>
                  </a:cubicBezTo>
                  <a:close/>
                  <a:moveTo>
                    <a:pt x="156" y="25"/>
                  </a:moveTo>
                  <a:cubicBezTo>
                    <a:pt x="157" y="24"/>
                    <a:pt x="157" y="24"/>
                    <a:pt x="156" y="23"/>
                  </a:cubicBezTo>
                  <a:cubicBezTo>
                    <a:pt x="156" y="24"/>
                    <a:pt x="156" y="25"/>
                    <a:pt x="156" y="25"/>
                  </a:cubicBezTo>
                  <a:close/>
                  <a:moveTo>
                    <a:pt x="148" y="35"/>
                  </a:moveTo>
                  <a:cubicBezTo>
                    <a:pt x="149" y="35"/>
                    <a:pt x="150" y="36"/>
                    <a:pt x="150" y="36"/>
                  </a:cubicBezTo>
                  <a:cubicBezTo>
                    <a:pt x="149" y="37"/>
                    <a:pt x="150" y="39"/>
                    <a:pt x="151" y="40"/>
                  </a:cubicBezTo>
                  <a:cubicBezTo>
                    <a:pt x="152" y="38"/>
                    <a:pt x="150" y="36"/>
                    <a:pt x="151" y="34"/>
                  </a:cubicBezTo>
                  <a:cubicBezTo>
                    <a:pt x="152" y="34"/>
                    <a:pt x="152" y="35"/>
                    <a:pt x="152" y="35"/>
                  </a:cubicBezTo>
                  <a:cubicBezTo>
                    <a:pt x="153" y="34"/>
                    <a:pt x="153" y="34"/>
                    <a:pt x="153" y="32"/>
                  </a:cubicBezTo>
                  <a:cubicBezTo>
                    <a:pt x="151" y="32"/>
                    <a:pt x="149" y="34"/>
                    <a:pt x="148" y="35"/>
                  </a:cubicBezTo>
                  <a:close/>
                  <a:moveTo>
                    <a:pt x="125" y="38"/>
                  </a:moveTo>
                  <a:cubicBezTo>
                    <a:pt x="125" y="37"/>
                    <a:pt x="125" y="36"/>
                    <a:pt x="125" y="34"/>
                  </a:cubicBezTo>
                  <a:cubicBezTo>
                    <a:pt x="124" y="34"/>
                    <a:pt x="124" y="38"/>
                    <a:pt x="125" y="38"/>
                  </a:cubicBezTo>
                  <a:close/>
                  <a:moveTo>
                    <a:pt x="97" y="33"/>
                  </a:moveTo>
                  <a:cubicBezTo>
                    <a:pt x="89" y="32"/>
                    <a:pt x="76" y="29"/>
                    <a:pt x="69" y="31"/>
                  </a:cubicBezTo>
                  <a:cubicBezTo>
                    <a:pt x="69" y="34"/>
                    <a:pt x="71" y="36"/>
                    <a:pt x="70" y="40"/>
                  </a:cubicBezTo>
                  <a:cubicBezTo>
                    <a:pt x="72" y="39"/>
                    <a:pt x="73" y="38"/>
                    <a:pt x="76" y="39"/>
                  </a:cubicBezTo>
                  <a:cubicBezTo>
                    <a:pt x="74" y="41"/>
                    <a:pt x="71" y="40"/>
                    <a:pt x="70" y="42"/>
                  </a:cubicBezTo>
                  <a:cubicBezTo>
                    <a:pt x="69" y="45"/>
                    <a:pt x="69" y="50"/>
                    <a:pt x="70" y="52"/>
                  </a:cubicBezTo>
                  <a:cubicBezTo>
                    <a:pt x="78" y="52"/>
                    <a:pt x="86" y="53"/>
                    <a:pt x="93" y="53"/>
                  </a:cubicBezTo>
                  <a:cubicBezTo>
                    <a:pt x="94" y="53"/>
                    <a:pt x="95" y="53"/>
                    <a:pt x="96" y="53"/>
                  </a:cubicBezTo>
                  <a:cubicBezTo>
                    <a:pt x="97" y="53"/>
                    <a:pt x="98" y="53"/>
                    <a:pt x="99" y="53"/>
                  </a:cubicBezTo>
                  <a:cubicBezTo>
                    <a:pt x="100" y="53"/>
                    <a:pt x="102" y="53"/>
                    <a:pt x="103" y="53"/>
                  </a:cubicBezTo>
                  <a:cubicBezTo>
                    <a:pt x="109" y="53"/>
                    <a:pt x="116" y="57"/>
                    <a:pt x="123" y="55"/>
                  </a:cubicBezTo>
                  <a:cubicBezTo>
                    <a:pt x="122" y="48"/>
                    <a:pt x="121" y="43"/>
                    <a:pt x="122" y="36"/>
                  </a:cubicBezTo>
                  <a:cubicBezTo>
                    <a:pt x="115" y="34"/>
                    <a:pt x="107" y="33"/>
                    <a:pt x="97" y="33"/>
                  </a:cubicBezTo>
                  <a:close/>
                  <a:moveTo>
                    <a:pt x="146" y="40"/>
                  </a:moveTo>
                  <a:cubicBezTo>
                    <a:pt x="147" y="40"/>
                    <a:pt x="147" y="38"/>
                    <a:pt x="147" y="37"/>
                  </a:cubicBezTo>
                  <a:cubicBezTo>
                    <a:pt x="146" y="37"/>
                    <a:pt x="145" y="39"/>
                    <a:pt x="146" y="40"/>
                  </a:cubicBezTo>
                  <a:close/>
                  <a:moveTo>
                    <a:pt x="154" y="39"/>
                  </a:moveTo>
                  <a:cubicBezTo>
                    <a:pt x="155" y="38"/>
                    <a:pt x="155" y="38"/>
                    <a:pt x="154" y="37"/>
                  </a:cubicBezTo>
                  <a:cubicBezTo>
                    <a:pt x="153" y="38"/>
                    <a:pt x="153" y="39"/>
                    <a:pt x="154" y="39"/>
                  </a:cubicBezTo>
                  <a:close/>
                  <a:moveTo>
                    <a:pt x="149" y="45"/>
                  </a:moveTo>
                  <a:cubicBezTo>
                    <a:pt x="150" y="43"/>
                    <a:pt x="149" y="41"/>
                    <a:pt x="148" y="40"/>
                  </a:cubicBezTo>
                  <a:cubicBezTo>
                    <a:pt x="146" y="41"/>
                    <a:pt x="146" y="44"/>
                    <a:pt x="149" y="45"/>
                  </a:cubicBezTo>
                  <a:close/>
                  <a:moveTo>
                    <a:pt x="152" y="43"/>
                  </a:moveTo>
                  <a:cubicBezTo>
                    <a:pt x="153" y="43"/>
                    <a:pt x="153" y="41"/>
                    <a:pt x="152" y="41"/>
                  </a:cubicBezTo>
                  <a:cubicBezTo>
                    <a:pt x="152" y="41"/>
                    <a:pt x="152" y="42"/>
                    <a:pt x="152" y="43"/>
                  </a:cubicBezTo>
                  <a:close/>
                  <a:moveTo>
                    <a:pt x="142" y="42"/>
                  </a:moveTo>
                  <a:cubicBezTo>
                    <a:pt x="143" y="42"/>
                    <a:pt x="142" y="44"/>
                    <a:pt x="144" y="44"/>
                  </a:cubicBezTo>
                  <a:cubicBezTo>
                    <a:pt x="146" y="43"/>
                    <a:pt x="143" y="38"/>
                    <a:pt x="142" y="42"/>
                  </a:cubicBezTo>
                  <a:close/>
                  <a:moveTo>
                    <a:pt x="141" y="46"/>
                  </a:moveTo>
                  <a:cubicBezTo>
                    <a:pt x="141" y="46"/>
                    <a:pt x="140" y="47"/>
                    <a:pt x="140" y="48"/>
                  </a:cubicBezTo>
                  <a:cubicBezTo>
                    <a:pt x="141" y="48"/>
                    <a:pt x="141" y="49"/>
                    <a:pt x="142" y="49"/>
                  </a:cubicBezTo>
                  <a:cubicBezTo>
                    <a:pt x="142" y="49"/>
                    <a:pt x="142" y="48"/>
                    <a:pt x="143" y="47"/>
                  </a:cubicBezTo>
                  <a:cubicBezTo>
                    <a:pt x="142" y="46"/>
                    <a:pt x="141" y="45"/>
                    <a:pt x="141" y="43"/>
                  </a:cubicBezTo>
                  <a:cubicBezTo>
                    <a:pt x="139" y="43"/>
                    <a:pt x="138" y="45"/>
                    <a:pt x="137" y="47"/>
                  </a:cubicBezTo>
                  <a:cubicBezTo>
                    <a:pt x="134" y="49"/>
                    <a:pt x="132" y="52"/>
                    <a:pt x="134" y="54"/>
                  </a:cubicBezTo>
                  <a:cubicBezTo>
                    <a:pt x="137" y="52"/>
                    <a:pt x="138" y="47"/>
                    <a:pt x="140" y="45"/>
                  </a:cubicBezTo>
                  <a:cubicBezTo>
                    <a:pt x="141" y="45"/>
                    <a:pt x="141" y="45"/>
                    <a:pt x="141" y="46"/>
                  </a:cubicBezTo>
                  <a:close/>
                  <a:moveTo>
                    <a:pt x="146" y="49"/>
                  </a:moveTo>
                  <a:cubicBezTo>
                    <a:pt x="148" y="48"/>
                    <a:pt x="147" y="45"/>
                    <a:pt x="146" y="44"/>
                  </a:cubicBezTo>
                  <a:cubicBezTo>
                    <a:pt x="144" y="46"/>
                    <a:pt x="145" y="48"/>
                    <a:pt x="146" y="49"/>
                  </a:cubicBezTo>
                  <a:close/>
                  <a:moveTo>
                    <a:pt x="125" y="45"/>
                  </a:moveTo>
                  <a:cubicBezTo>
                    <a:pt x="125" y="44"/>
                    <a:pt x="125" y="43"/>
                    <a:pt x="125" y="43"/>
                  </a:cubicBezTo>
                  <a:cubicBezTo>
                    <a:pt x="125" y="44"/>
                    <a:pt x="124" y="44"/>
                    <a:pt x="125" y="45"/>
                  </a:cubicBezTo>
                  <a:close/>
                  <a:moveTo>
                    <a:pt x="151" y="48"/>
                  </a:moveTo>
                  <a:cubicBezTo>
                    <a:pt x="152" y="48"/>
                    <a:pt x="152" y="46"/>
                    <a:pt x="150" y="45"/>
                  </a:cubicBezTo>
                  <a:cubicBezTo>
                    <a:pt x="149" y="46"/>
                    <a:pt x="149" y="48"/>
                    <a:pt x="151" y="48"/>
                  </a:cubicBezTo>
                  <a:close/>
                  <a:moveTo>
                    <a:pt x="144" y="55"/>
                  </a:moveTo>
                  <a:cubicBezTo>
                    <a:pt x="146" y="53"/>
                    <a:pt x="146" y="50"/>
                    <a:pt x="143" y="49"/>
                  </a:cubicBezTo>
                  <a:cubicBezTo>
                    <a:pt x="142" y="50"/>
                    <a:pt x="143" y="53"/>
                    <a:pt x="144" y="55"/>
                  </a:cubicBezTo>
                  <a:close/>
                  <a:moveTo>
                    <a:pt x="149" y="53"/>
                  </a:moveTo>
                  <a:cubicBezTo>
                    <a:pt x="150" y="52"/>
                    <a:pt x="150" y="50"/>
                    <a:pt x="148" y="49"/>
                  </a:cubicBezTo>
                  <a:cubicBezTo>
                    <a:pt x="148" y="50"/>
                    <a:pt x="147" y="52"/>
                    <a:pt x="149" y="53"/>
                  </a:cubicBezTo>
                  <a:close/>
                  <a:moveTo>
                    <a:pt x="139" y="54"/>
                  </a:moveTo>
                  <a:cubicBezTo>
                    <a:pt x="140" y="53"/>
                    <a:pt x="140" y="50"/>
                    <a:pt x="139" y="50"/>
                  </a:cubicBezTo>
                  <a:cubicBezTo>
                    <a:pt x="137" y="51"/>
                    <a:pt x="138" y="53"/>
                    <a:pt x="139" y="54"/>
                  </a:cubicBezTo>
                  <a:close/>
                  <a:moveTo>
                    <a:pt x="145" y="58"/>
                  </a:moveTo>
                  <a:cubicBezTo>
                    <a:pt x="145" y="58"/>
                    <a:pt x="145" y="58"/>
                    <a:pt x="145" y="58"/>
                  </a:cubicBezTo>
                  <a:cubicBezTo>
                    <a:pt x="147" y="58"/>
                    <a:pt x="147" y="56"/>
                    <a:pt x="148" y="56"/>
                  </a:cubicBezTo>
                  <a:cubicBezTo>
                    <a:pt x="147" y="55"/>
                    <a:pt x="147" y="54"/>
                    <a:pt x="146" y="54"/>
                  </a:cubicBezTo>
                  <a:cubicBezTo>
                    <a:pt x="146" y="55"/>
                    <a:pt x="145" y="56"/>
                    <a:pt x="145" y="58"/>
                  </a:cubicBezTo>
                  <a:close/>
                  <a:moveTo>
                    <a:pt x="11" y="45"/>
                  </a:moveTo>
                  <a:cubicBezTo>
                    <a:pt x="10" y="46"/>
                    <a:pt x="10" y="47"/>
                    <a:pt x="10" y="48"/>
                  </a:cubicBezTo>
                  <a:cubicBezTo>
                    <a:pt x="12" y="53"/>
                    <a:pt x="20" y="51"/>
                    <a:pt x="21" y="46"/>
                  </a:cubicBezTo>
                  <a:cubicBezTo>
                    <a:pt x="18" y="44"/>
                    <a:pt x="14" y="43"/>
                    <a:pt x="11" y="45"/>
                  </a:cubicBezTo>
                  <a:close/>
                  <a:moveTo>
                    <a:pt x="67" y="50"/>
                  </a:moveTo>
                  <a:cubicBezTo>
                    <a:pt x="67" y="49"/>
                    <a:pt x="68" y="48"/>
                    <a:pt x="67" y="48"/>
                  </a:cubicBezTo>
                  <a:cubicBezTo>
                    <a:pt x="67" y="49"/>
                    <a:pt x="67" y="49"/>
                    <a:pt x="67" y="50"/>
                  </a:cubicBezTo>
                  <a:close/>
                  <a:moveTo>
                    <a:pt x="142" y="59"/>
                  </a:moveTo>
                  <a:cubicBezTo>
                    <a:pt x="144" y="57"/>
                    <a:pt x="142" y="55"/>
                    <a:pt x="141" y="54"/>
                  </a:cubicBezTo>
                  <a:cubicBezTo>
                    <a:pt x="139" y="55"/>
                    <a:pt x="140" y="58"/>
                    <a:pt x="142" y="59"/>
                  </a:cubicBezTo>
                  <a:close/>
                  <a:moveTo>
                    <a:pt x="145" y="72"/>
                  </a:moveTo>
                  <a:cubicBezTo>
                    <a:pt x="145" y="72"/>
                    <a:pt x="145" y="72"/>
                    <a:pt x="145" y="72"/>
                  </a:cubicBezTo>
                  <a:cubicBezTo>
                    <a:pt x="144" y="73"/>
                    <a:pt x="145" y="74"/>
                    <a:pt x="144" y="75"/>
                  </a:cubicBezTo>
                  <a:cubicBezTo>
                    <a:pt x="144" y="76"/>
                    <a:pt x="143" y="76"/>
                    <a:pt x="143" y="77"/>
                  </a:cubicBezTo>
                  <a:cubicBezTo>
                    <a:pt x="143" y="77"/>
                    <a:pt x="143" y="78"/>
                    <a:pt x="143" y="79"/>
                  </a:cubicBezTo>
                  <a:cubicBezTo>
                    <a:pt x="143" y="80"/>
                    <a:pt x="142" y="80"/>
                    <a:pt x="142" y="81"/>
                  </a:cubicBezTo>
                  <a:cubicBezTo>
                    <a:pt x="141" y="83"/>
                    <a:pt x="141" y="86"/>
                    <a:pt x="140" y="88"/>
                  </a:cubicBezTo>
                  <a:cubicBezTo>
                    <a:pt x="139" y="90"/>
                    <a:pt x="138" y="92"/>
                    <a:pt x="137" y="94"/>
                  </a:cubicBezTo>
                  <a:cubicBezTo>
                    <a:pt x="137" y="95"/>
                    <a:pt x="137" y="96"/>
                    <a:pt x="137" y="96"/>
                  </a:cubicBezTo>
                  <a:cubicBezTo>
                    <a:pt x="135" y="99"/>
                    <a:pt x="134" y="103"/>
                    <a:pt x="133" y="106"/>
                  </a:cubicBezTo>
                  <a:cubicBezTo>
                    <a:pt x="131" y="112"/>
                    <a:pt x="128" y="116"/>
                    <a:pt x="130" y="121"/>
                  </a:cubicBezTo>
                  <a:cubicBezTo>
                    <a:pt x="137" y="103"/>
                    <a:pt x="145" y="85"/>
                    <a:pt x="151" y="65"/>
                  </a:cubicBezTo>
                  <a:cubicBezTo>
                    <a:pt x="152" y="62"/>
                    <a:pt x="153" y="60"/>
                    <a:pt x="153" y="56"/>
                  </a:cubicBezTo>
                  <a:cubicBezTo>
                    <a:pt x="153" y="56"/>
                    <a:pt x="153" y="56"/>
                    <a:pt x="152" y="56"/>
                  </a:cubicBezTo>
                  <a:cubicBezTo>
                    <a:pt x="150" y="61"/>
                    <a:pt x="147" y="67"/>
                    <a:pt x="145" y="72"/>
                  </a:cubicBezTo>
                  <a:close/>
                  <a:moveTo>
                    <a:pt x="130" y="57"/>
                  </a:moveTo>
                  <a:cubicBezTo>
                    <a:pt x="130" y="59"/>
                    <a:pt x="130" y="61"/>
                    <a:pt x="132" y="61"/>
                  </a:cubicBezTo>
                  <a:cubicBezTo>
                    <a:pt x="132" y="59"/>
                    <a:pt x="133" y="58"/>
                    <a:pt x="133" y="57"/>
                  </a:cubicBezTo>
                  <a:cubicBezTo>
                    <a:pt x="132" y="56"/>
                    <a:pt x="133" y="54"/>
                    <a:pt x="131" y="54"/>
                  </a:cubicBezTo>
                  <a:cubicBezTo>
                    <a:pt x="131" y="56"/>
                    <a:pt x="131" y="57"/>
                    <a:pt x="130" y="57"/>
                  </a:cubicBezTo>
                  <a:close/>
                  <a:moveTo>
                    <a:pt x="135" y="56"/>
                  </a:moveTo>
                  <a:cubicBezTo>
                    <a:pt x="135" y="57"/>
                    <a:pt x="136" y="58"/>
                    <a:pt x="136" y="59"/>
                  </a:cubicBezTo>
                  <a:cubicBezTo>
                    <a:pt x="137" y="59"/>
                    <a:pt x="137" y="57"/>
                    <a:pt x="138" y="56"/>
                  </a:cubicBezTo>
                  <a:cubicBezTo>
                    <a:pt x="137" y="55"/>
                    <a:pt x="136" y="55"/>
                    <a:pt x="135" y="56"/>
                  </a:cubicBezTo>
                  <a:close/>
                  <a:moveTo>
                    <a:pt x="128" y="56"/>
                  </a:moveTo>
                  <a:cubicBezTo>
                    <a:pt x="129" y="56"/>
                    <a:pt x="129" y="56"/>
                    <a:pt x="129" y="55"/>
                  </a:cubicBezTo>
                  <a:cubicBezTo>
                    <a:pt x="129" y="55"/>
                    <a:pt x="128" y="55"/>
                    <a:pt x="128" y="56"/>
                  </a:cubicBezTo>
                  <a:close/>
                  <a:moveTo>
                    <a:pt x="147" y="61"/>
                  </a:moveTo>
                  <a:cubicBezTo>
                    <a:pt x="149" y="61"/>
                    <a:pt x="148" y="59"/>
                    <a:pt x="149" y="58"/>
                  </a:cubicBezTo>
                  <a:cubicBezTo>
                    <a:pt x="148" y="58"/>
                    <a:pt x="147" y="60"/>
                    <a:pt x="147" y="61"/>
                  </a:cubicBezTo>
                  <a:close/>
                  <a:moveTo>
                    <a:pt x="100" y="55"/>
                  </a:moveTo>
                  <a:cubicBezTo>
                    <a:pt x="100" y="56"/>
                    <a:pt x="102" y="56"/>
                    <a:pt x="101" y="57"/>
                  </a:cubicBezTo>
                  <a:cubicBezTo>
                    <a:pt x="103" y="57"/>
                    <a:pt x="104" y="58"/>
                    <a:pt x="105" y="56"/>
                  </a:cubicBezTo>
                  <a:cubicBezTo>
                    <a:pt x="104" y="54"/>
                    <a:pt x="103" y="55"/>
                    <a:pt x="100" y="55"/>
                  </a:cubicBezTo>
                  <a:close/>
                  <a:moveTo>
                    <a:pt x="96" y="55"/>
                  </a:moveTo>
                  <a:cubicBezTo>
                    <a:pt x="96" y="56"/>
                    <a:pt x="97" y="57"/>
                    <a:pt x="98" y="57"/>
                  </a:cubicBezTo>
                  <a:cubicBezTo>
                    <a:pt x="99" y="56"/>
                    <a:pt x="99" y="56"/>
                    <a:pt x="100" y="55"/>
                  </a:cubicBezTo>
                  <a:cubicBezTo>
                    <a:pt x="99" y="55"/>
                    <a:pt x="97" y="55"/>
                    <a:pt x="96" y="55"/>
                  </a:cubicBezTo>
                  <a:close/>
                  <a:moveTo>
                    <a:pt x="138" y="65"/>
                  </a:moveTo>
                  <a:cubicBezTo>
                    <a:pt x="141" y="63"/>
                    <a:pt x="141" y="60"/>
                    <a:pt x="139" y="58"/>
                  </a:cubicBezTo>
                  <a:cubicBezTo>
                    <a:pt x="137" y="60"/>
                    <a:pt x="137" y="63"/>
                    <a:pt x="138" y="65"/>
                  </a:cubicBezTo>
                  <a:close/>
                  <a:moveTo>
                    <a:pt x="107" y="56"/>
                  </a:moveTo>
                  <a:cubicBezTo>
                    <a:pt x="107" y="56"/>
                    <a:pt x="108" y="58"/>
                    <a:pt x="109" y="58"/>
                  </a:cubicBezTo>
                  <a:cubicBezTo>
                    <a:pt x="109" y="58"/>
                    <a:pt x="110" y="58"/>
                    <a:pt x="110" y="57"/>
                  </a:cubicBezTo>
                  <a:cubicBezTo>
                    <a:pt x="109" y="56"/>
                    <a:pt x="109" y="56"/>
                    <a:pt x="107" y="56"/>
                  </a:cubicBezTo>
                  <a:close/>
                  <a:moveTo>
                    <a:pt x="143" y="61"/>
                  </a:moveTo>
                  <a:cubicBezTo>
                    <a:pt x="144" y="61"/>
                    <a:pt x="145" y="60"/>
                    <a:pt x="144" y="59"/>
                  </a:cubicBezTo>
                  <a:cubicBezTo>
                    <a:pt x="143" y="59"/>
                    <a:pt x="142" y="60"/>
                    <a:pt x="143" y="61"/>
                  </a:cubicBezTo>
                  <a:close/>
                  <a:moveTo>
                    <a:pt x="87" y="56"/>
                  </a:moveTo>
                  <a:cubicBezTo>
                    <a:pt x="87" y="55"/>
                    <a:pt x="87" y="55"/>
                    <a:pt x="87" y="55"/>
                  </a:cubicBezTo>
                  <a:cubicBezTo>
                    <a:pt x="86" y="55"/>
                    <a:pt x="86" y="55"/>
                    <a:pt x="85" y="55"/>
                  </a:cubicBezTo>
                  <a:cubicBezTo>
                    <a:pt x="85" y="55"/>
                    <a:pt x="86" y="56"/>
                    <a:pt x="87" y="56"/>
                  </a:cubicBezTo>
                  <a:close/>
                  <a:moveTo>
                    <a:pt x="113" y="59"/>
                  </a:moveTo>
                  <a:cubicBezTo>
                    <a:pt x="113" y="59"/>
                    <a:pt x="113" y="60"/>
                    <a:pt x="114" y="60"/>
                  </a:cubicBezTo>
                  <a:cubicBezTo>
                    <a:pt x="115" y="59"/>
                    <a:pt x="116" y="58"/>
                    <a:pt x="116" y="58"/>
                  </a:cubicBezTo>
                  <a:cubicBezTo>
                    <a:pt x="114" y="57"/>
                    <a:pt x="112" y="57"/>
                    <a:pt x="113" y="59"/>
                  </a:cubicBezTo>
                  <a:close/>
                  <a:moveTo>
                    <a:pt x="119" y="58"/>
                  </a:moveTo>
                  <a:cubicBezTo>
                    <a:pt x="119" y="58"/>
                    <a:pt x="119" y="59"/>
                    <a:pt x="120" y="59"/>
                  </a:cubicBezTo>
                  <a:cubicBezTo>
                    <a:pt x="121" y="59"/>
                    <a:pt x="121" y="59"/>
                    <a:pt x="121" y="58"/>
                  </a:cubicBezTo>
                  <a:cubicBezTo>
                    <a:pt x="120" y="58"/>
                    <a:pt x="119" y="57"/>
                    <a:pt x="119" y="58"/>
                  </a:cubicBezTo>
                  <a:close/>
                  <a:moveTo>
                    <a:pt x="155" y="63"/>
                  </a:moveTo>
                  <a:cubicBezTo>
                    <a:pt x="155" y="62"/>
                    <a:pt x="156" y="61"/>
                    <a:pt x="155" y="60"/>
                  </a:cubicBezTo>
                  <a:cubicBezTo>
                    <a:pt x="155" y="61"/>
                    <a:pt x="154" y="63"/>
                    <a:pt x="155" y="63"/>
                  </a:cubicBezTo>
                  <a:close/>
                  <a:moveTo>
                    <a:pt x="74" y="54"/>
                  </a:moveTo>
                  <a:cubicBezTo>
                    <a:pt x="74" y="55"/>
                    <a:pt x="75" y="55"/>
                    <a:pt x="75" y="56"/>
                  </a:cubicBezTo>
                  <a:cubicBezTo>
                    <a:pt x="75" y="55"/>
                    <a:pt x="76" y="55"/>
                    <a:pt x="76" y="54"/>
                  </a:cubicBezTo>
                  <a:cubicBezTo>
                    <a:pt x="75" y="54"/>
                    <a:pt x="75" y="55"/>
                    <a:pt x="74" y="54"/>
                  </a:cubicBezTo>
                  <a:close/>
                  <a:moveTo>
                    <a:pt x="81" y="56"/>
                  </a:moveTo>
                  <a:cubicBezTo>
                    <a:pt x="81" y="56"/>
                    <a:pt x="81" y="55"/>
                    <a:pt x="81" y="55"/>
                  </a:cubicBezTo>
                  <a:cubicBezTo>
                    <a:pt x="81" y="55"/>
                    <a:pt x="80" y="55"/>
                    <a:pt x="79" y="54"/>
                  </a:cubicBezTo>
                  <a:cubicBezTo>
                    <a:pt x="79" y="55"/>
                    <a:pt x="80" y="56"/>
                    <a:pt x="81" y="56"/>
                  </a:cubicBezTo>
                  <a:close/>
                  <a:moveTo>
                    <a:pt x="132" y="62"/>
                  </a:moveTo>
                  <a:cubicBezTo>
                    <a:pt x="132" y="64"/>
                    <a:pt x="132" y="65"/>
                    <a:pt x="134" y="65"/>
                  </a:cubicBezTo>
                  <a:cubicBezTo>
                    <a:pt x="135" y="63"/>
                    <a:pt x="136" y="61"/>
                    <a:pt x="134" y="5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4" y="60"/>
                    <a:pt x="133" y="62"/>
                    <a:pt x="132" y="62"/>
                  </a:cubicBezTo>
                  <a:close/>
                  <a:moveTo>
                    <a:pt x="89" y="59"/>
                  </a:moveTo>
                  <a:cubicBezTo>
                    <a:pt x="91" y="59"/>
                    <a:pt x="92" y="57"/>
                    <a:pt x="90" y="56"/>
                  </a:cubicBezTo>
                  <a:cubicBezTo>
                    <a:pt x="88" y="56"/>
                    <a:pt x="86" y="59"/>
                    <a:pt x="89" y="59"/>
                  </a:cubicBezTo>
                  <a:close/>
                  <a:moveTo>
                    <a:pt x="70" y="56"/>
                  </a:moveTo>
                  <a:cubicBezTo>
                    <a:pt x="72" y="56"/>
                    <a:pt x="71" y="58"/>
                    <a:pt x="73" y="58"/>
                  </a:cubicBezTo>
                  <a:cubicBezTo>
                    <a:pt x="75" y="57"/>
                    <a:pt x="73" y="56"/>
                    <a:pt x="72" y="54"/>
                  </a:cubicBezTo>
                  <a:cubicBezTo>
                    <a:pt x="72" y="54"/>
                    <a:pt x="71" y="54"/>
                    <a:pt x="70" y="54"/>
                  </a:cubicBezTo>
                  <a:cubicBezTo>
                    <a:pt x="70" y="56"/>
                    <a:pt x="70" y="56"/>
                    <a:pt x="70" y="56"/>
                  </a:cubicBezTo>
                  <a:close/>
                  <a:moveTo>
                    <a:pt x="82" y="58"/>
                  </a:moveTo>
                  <a:cubicBezTo>
                    <a:pt x="82" y="58"/>
                    <a:pt x="82" y="59"/>
                    <a:pt x="83" y="59"/>
                  </a:cubicBezTo>
                  <a:cubicBezTo>
                    <a:pt x="85" y="59"/>
                    <a:pt x="85" y="56"/>
                    <a:pt x="83" y="56"/>
                  </a:cubicBezTo>
                  <a:cubicBezTo>
                    <a:pt x="83" y="57"/>
                    <a:pt x="82" y="57"/>
                    <a:pt x="82" y="58"/>
                  </a:cubicBezTo>
                  <a:close/>
                  <a:moveTo>
                    <a:pt x="94" y="57"/>
                  </a:moveTo>
                  <a:cubicBezTo>
                    <a:pt x="94" y="58"/>
                    <a:pt x="95" y="59"/>
                    <a:pt x="96" y="59"/>
                  </a:cubicBezTo>
                  <a:cubicBezTo>
                    <a:pt x="96" y="57"/>
                    <a:pt x="95" y="57"/>
                    <a:pt x="94" y="57"/>
                  </a:cubicBezTo>
                  <a:close/>
                  <a:moveTo>
                    <a:pt x="100" y="59"/>
                  </a:moveTo>
                  <a:cubicBezTo>
                    <a:pt x="100" y="61"/>
                    <a:pt x="101" y="61"/>
                    <a:pt x="102" y="59"/>
                  </a:cubicBezTo>
                  <a:cubicBezTo>
                    <a:pt x="102" y="57"/>
                    <a:pt x="100" y="57"/>
                    <a:pt x="100" y="59"/>
                  </a:cubicBezTo>
                  <a:close/>
                  <a:moveTo>
                    <a:pt x="141" y="68"/>
                  </a:moveTo>
                  <a:cubicBezTo>
                    <a:pt x="140" y="70"/>
                    <a:pt x="138" y="73"/>
                    <a:pt x="137" y="75"/>
                  </a:cubicBezTo>
                  <a:cubicBezTo>
                    <a:pt x="136" y="75"/>
                    <a:pt x="136" y="74"/>
                    <a:pt x="135" y="73"/>
                  </a:cubicBezTo>
                  <a:cubicBezTo>
                    <a:pt x="133" y="76"/>
                    <a:pt x="131" y="79"/>
                    <a:pt x="128" y="81"/>
                  </a:cubicBezTo>
                  <a:cubicBezTo>
                    <a:pt x="128" y="81"/>
                    <a:pt x="128" y="81"/>
                    <a:pt x="129" y="82"/>
                  </a:cubicBezTo>
                  <a:cubicBezTo>
                    <a:pt x="126" y="83"/>
                    <a:pt x="129" y="88"/>
                    <a:pt x="127" y="88"/>
                  </a:cubicBezTo>
                  <a:cubicBezTo>
                    <a:pt x="128" y="91"/>
                    <a:pt x="127" y="96"/>
                    <a:pt x="129" y="99"/>
                  </a:cubicBezTo>
                  <a:cubicBezTo>
                    <a:pt x="129" y="98"/>
                    <a:pt x="129" y="98"/>
                    <a:pt x="130" y="98"/>
                  </a:cubicBezTo>
                  <a:cubicBezTo>
                    <a:pt x="129" y="100"/>
                    <a:pt x="128" y="106"/>
                    <a:pt x="129" y="111"/>
                  </a:cubicBezTo>
                  <a:cubicBezTo>
                    <a:pt x="131" y="108"/>
                    <a:pt x="132" y="105"/>
                    <a:pt x="133" y="102"/>
                  </a:cubicBezTo>
                  <a:cubicBezTo>
                    <a:pt x="134" y="101"/>
                    <a:pt x="134" y="100"/>
                    <a:pt x="134" y="99"/>
                  </a:cubicBezTo>
                  <a:cubicBezTo>
                    <a:pt x="139" y="88"/>
                    <a:pt x="143" y="73"/>
                    <a:pt x="148" y="62"/>
                  </a:cubicBezTo>
                  <a:cubicBezTo>
                    <a:pt x="147" y="61"/>
                    <a:pt x="146" y="61"/>
                    <a:pt x="145" y="61"/>
                  </a:cubicBezTo>
                  <a:cubicBezTo>
                    <a:pt x="145" y="63"/>
                    <a:pt x="144" y="63"/>
                    <a:pt x="144" y="65"/>
                  </a:cubicBezTo>
                  <a:cubicBezTo>
                    <a:pt x="143" y="65"/>
                    <a:pt x="143" y="65"/>
                    <a:pt x="142" y="65"/>
                  </a:cubicBezTo>
                  <a:cubicBezTo>
                    <a:pt x="141" y="65"/>
                    <a:pt x="141" y="67"/>
                    <a:pt x="141" y="68"/>
                  </a:cubicBezTo>
                  <a:close/>
                  <a:moveTo>
                    <a:pt x="117" y="63"/>
                  </a:moveTo>
                  <a:cubicBezTo>
                    <a:pt x="118" y="62"/>
                    <a:pt x="119" y="61"/>
                    <a:pt x="118" y="60"/>
                  </a:cubicBezTo>
                  <a:cubicBezTo>
                    <a:pt x="117" y="60"/>
                    <a:pt x="117" y="59"/>
                    <a:pt x="117" y="59"/>
                  </a:cubicBezTo>
                  <a:cubicBezTo>
                    <a:pt x="115" y="60"/>
                    <a:pt x="115" y="62"/>
                    <a:pt x="117" y="63"/>
                  </a:cubicBezTo>
                  <a:close/>
                  <a:moveTo>
                    <a:pt x="130" y="65"/>
                  </a:moveTo>
                  <a:cubicBezTo>
                    <a:pt x="131" y="63"/>
                    <a:pt x="130" y="61"/>
                    <a:pt x="128" y="60"/>
                  </a:cubicBezTo>
                  <a:cubicBezTo>
                    <a:pt x="128" y="62"/>
                    <a:pt x="129" y="64"/>
                    <a:pt x="130" y="65"/>
                  </a:cubicBezTo>
                  <a:close/>
                  <a:moveTo>
                    <a:pt x="76" y="58"/>
                  </a:moveTo>
                  <a:cubicBezTo>
                    <a:pt x="77" y="58"/>
                    <a:pt x="77" y="59"/>
                    <a:pt x="78" y="59"/>
                  </a:cubicBezTo>
                  <a:cubicBezTo>
                    <a:pt x="78" y="58"/>
                    <a:pt x="79" y="59"/>
                    <a:pt x="79" y="58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7"/>
                    <a:pt x="76" y="57"/>
                    <a:pt x="76" y="58"/>
                  </a:cubicBezTo>
                  <a:close/>
                  <a:moveTo>
                    <a:pt x="105" y="59"/>
                  </a:moveTo>
                  <a:cubicBezTo>
                    <a:pt x="105" y="60"/>
                    <a:pt x="106" y="61"/>
                    <a:pt x="107" y="60"/>
                  </a:cubicBezTo>
                  <a:cubicBezTo>
                    <a:pt x="107" y="59"/>
                    <a:pt x="106" y="58"/>
                    <a:pt x="105" y="59"/>
                  </a:cubicBezTo>
                  <a:close/>
                  <a:moveTo>
                    <a:pt x="121" y="61"/>
                  </a:moveTo>
                  <a:cubicBezTo>
                    <a:pt x="122" y="61"/>
                    <a:pt x="122" y="62"/>
                    <a:pt x="122" y="62"/>
                  </a:cubicBezTo>
                  <a:cubicBezTo>
                    <a:pt x="122" y="61"/>
                    <a:pt x="122" y="60"/>
                    <a:pt x="122" y="60"/>
                  </a:cubicBezTo>
                  <a:cubicBezTo>
                    <a:pt x="122" y="61"/>
                    <a:pt x="121" y="60"/>
                    <a:pt x="121" y="61"/>
                  </a:cubicBezTo>
                  <a:close/>
                  <a:moveTo>
                    <a:pt x="112" y="62"/>
                  </a:moveTo>
                  <a:cubicBezTo>
                    <a:pt x="113" y="61"/>
                    <a:pt x="112" y="60"/>
                    <a:pt x="111" y="60"/>
                  </a:cubicBezTo>
                  <a:cubicBezTo>
                    <a:pt x="111" y="61"/>
                    <a:pt x="112" y="61"/>
                    <a:pt x="112" y="62"/>
                  </a:cubicBezTo>
                  <a:close/>
                  <a:moveTo>
                    <a:pt x="91" y="61"/>
                  </a:moveTo>
                  <a:cubicBezTo>
                    <a:pt x="90" y="62"/>
                    <a:pt x="92" y="62"/>
                    <a:pt x="92" y="63"/>
                  </a:cubicBezTo>
                  <a:cubicBezTo>
                    <a:pt x="96" y="62"/>
                    <a:pt x="92" y="57"/>
                    <a:pt x="91" y="61"/>
                  </a:cubicBezTo>
                  <a:close/>
                  <a:moveTo>
                    <a:pt x="84" y="61"/>
                  </a:moveTo>
                  <a:cubicBezTo>
                    <a:pt x="85" y="62"/>
                    <a:pt x="85" y="63"/>
                    <a:pt x="86" y="63"/>
                  </a:cubicBezTo>
                  <a:cubicBezTo>
                    <a:pt x="87" y="63"/>
                    <a:pt x="87" y="62"/>
                    <a:pt x="88" y="61"/>
                  </a:cubicBezTo>
                  <a:cubicBezTo>
                    <a:pt x="87" y="61"/>
                    <a:pt x="87" y="59"/>
                    <a:pt x="86" y="59"/>
                  </a:cubicBezTo>
                  <a:cubicBezTo>
                    <a:pt x="85" y="60"/>
                    <a:pt x="84" y="60"/>
                    <a:pt x="84" y="61"/>
                  </a:cubicBezTo>
                  <a:close/>
                  <a:moveTo>
                    <a:pt x="99" y="62"/>
                  </a:moveTo>
                  <a:cubicBezTo>
                    <a:pt x="99" y="61"/>
                    <a:pt x="98" y="60"/>
                    <a:pt x="97" y="60"/>
                  </a:cubicBezTo>
                  <a:cubicBezTo>
                    <a:pt x="95" y="61"/>
                    <a:pt x="98" y="63"/>
                    <a:pt x="99" y="62"/>
                  </a:cubicBezTo>
                  <a:close/>
                  <a:moveTo>
                    <a:pt x="101" y="62"/>
                  </a:moveTo>
                  <a:cubicBezTo>
                    <a:pt x="101" y="63"/>
                    <a:pt x="103" y="63"/>
                    <a:pt x="103" y="64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0"/>
                    <a:pt x="102" y="61"/>
                    <a:pt x="101" y="62"/>
                  </a:cubicBezTo>
                  <a:close/>
                  <a:moveTo>
                    <a:pt x="108" y="63"/>
                  </a:moveTo>
                  <a:cubicBezTo>
                    <a:pt x="109" y="63"/>
                    <a:pt x="110" y="65"/>
                    <a:pt x="111" y="63"/>
                  </a:cubicBezTo>
                  <a:cubicBezTo>
                    <a:pt x="110" y="63"/>
                    <a:pt x="110" y="62"/>
                    <a:pt x="109" y="61"/>
                  </a:cubicBezTo>
                  <a:cubicBezTo>
                    <a:pt x="108" y="62"/>
                    <a:pt x="108" y="62"/>
                    <a:pt x="108" y="63"/>
                  </a:cubicBezTo>
                  <a:close/>
                  <a:moveTo>
                    <a:pt x="70" y="61"/>
                  </a:moveTo>
                  <a:cubicBezTo>
                    <a:pt x="72" y="61"/>
                    <a:pt x="71" y="59"/>
                    <a:pt x="70" y="58"/>
                  </a:cubicBezTo>
                  <a:cubicBezTo>
                    <a:pt x="70" y="59"/>
                    <a:pt x="71" y="60"/>
                    <a:pt x="70" y="61"/>
                  </a:cubicBezTo>
                  <a:close/>
                  <a:moveTo>
                    <a:pt x="134" y="68"/>
                  </a:moveTo>
                  <a:cubicBezTo>
                    <a:pt x="135" y="69"/>
                    <a:pt x="135" y="69"/>
                    <a:pt x="136" y="69"/>
                  </a:cubicBezTo>
                  <a:cubicBezTo>
                    <a:pt x="138" y="69"/>
                    <a:pt x="138" y="65"/>
                    <a:pt x="136" y="64"/>
                  </a:cubicBezTo>
                  <a:cubicBezTo>
                    <a:pt x="136" y="66"/>
                    <a:pt x="135" y="66"/>
                    <a:pt x="134" y="68"/>
                  </a:cubicBezTo>
                  <a:close/>
                  <a:moveTo>
                    <a:pt x="74" y="60"/>
                  </a:moveTo>
                  <a:cubicBezTo>
                    <a:pt x="74" y="61"/>
                    <a:pt x="74" y="62"/>
                    <a:pt x="75" y="62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4" y="59"/>
                    <a:pt x="74" y="60"/>
                    <a:pt x="74" y="60"/>
                  </a:cubicBezTo>
                  <a:close/>
                  <a:moveTo>
                    <a:pt x="79" y="61"/>
                  </a:moveTo>
                  <a:cubicBezTo>
                    <a:pt x="80" y="61"/>
                    <a:pt x="80" y="62"/>
                    <a:pt x="81" y="62"/>
                  </a:cubicBezTo>
                  <a:cubicBezTo>
                    <a:pt x="81" y="62"/>
                    <a:pt x="81" y="61"/>
                    <a:pt x="82" y="61"/>
                  </a:cubicBezTo>
                  <a:cubicBezTo>
                    <a:pt x="82" y="60"/>
                    <a:pt x="81" y="60"/>
                    <a:pt x="80" y="59"/>
                  </a:cubicBezTo>
                  <a:cubicBezTo>
                    <a:pt x="80" y="60"/>
                    <a:pt x="79" y="60"/>
                    <a:pt x="79" y="61"/>
                  </a:cubicBezTo>
                  <a:close/>
                  <a:moveTo>
                    <a:pt x="118" y="64"/>
                  </a:moveTo>
                  <a:cubicBezTo>
                    <a:pt x="119" y="65"/>
                    <a:pt x="119" y="66"/>
                    <a:pt x="120" y="66"/>
                  </a:cubicBezTo>
                  <a:cubicBezTo>
                    <a:pt x="123" y="65"/>
                    <a:pt x="119" y="60"/>
                    <a:pt x="118" y="64"/>
                  </a:cubicBezTo>
                  <a:close/>
                  <a:moveTo>
                    <a:pt x="114" y="63"/>
                  </a:moveTo>
                  <a:cubicBezTo>
                    <a:pt x="113" y="64"/>
                    <a:pt x="115" y="64"/>
                    <a:pt x="114" y="65"/>
                  </a:cubicBezTo>
                  <a:cubicBezTo>
                    <a:pt x="115" y="65"/>
                    <a:pt x="115" y="64"/>
                    <a:pt x="116" y="64"/>
                  </a:cubicBezTo>
                  <a:cubicBezTo>
                    <a:pt x="115" y="64"/>
                    <a:pt x="115" y="62"/>
                    <a:pt x="114" y="63"/>
                  </a:cubicBezTo>
                  <a:close/>
                  <a:moveTo>
                    <a:pt x="146" y="85"/>
                  </a:moveTo>
                  <a:cubicBezTo>
                    <a:pt x="146" y="87"/>
                    <a:pt x="145" y="90"/>
                    <a:pt x="143" y="91"/>
                  </a:cubicBezTo>
                  <a:cubicBezTo>
                    <a:pt x="143" y="95"/>
                    <a:pt x="141" y="100"/>
                    <a:pt x="138" y="103"/>
                  </a:cubicBezTo>
                  <a:cubicBezTo>
                    <a:pt x="138" y="106"/>
                    <a:pt x="136" y="109"/>
                    <a:pt x="135" y="112"/>
                  </a:cubicBezTo>
                  <a:cubicBezTo>
                    <a:pt x="135" y="113"/>
                    <a:pt x="134" y="114"/>
                    <a:pt x="134" y="115"/>
                  </a:cubicBezTo>
                  <a:cubicBezTo>
                    <a:pt x="132" y="119"/>
                    <a:pt x="130" y="125"/>
                    <a:pt x="130" y="129"/>
                  </a:cubicBezTo>
                  <a:cubicBezTo>
                    <a:pt x="130" y="131"/>
                    <a:pt x="128" y="134"/>
                    <a:pt x="130" y="136"/>
                  </a:cubicBezTo>
                  <a:cubicBezTo>
                    <a:pt x="131" y="131"/>
                    <a:pt x="134" y="125"/>
                    <a:pt x="136" y="119"/>
                  </a:cubicBezTo>
                  <a:cubicBezTo>
                    <a:pt x="136" y="119"/>
                    <a:pt x="137" y="119"/>
                    <a:pt x="137" y="118"/>
                  </a:cubicBezTo>
                  <a:cubicBezTo>
                    <a:pt x="138" y="118"/>
                    <a:pt x="137" y="117"/>
                    <a:pt x="138" y="116"/>
                  </a:cubicBezTo>
                  <a:cubicBezTo>
                    <a:pt x="138" y="115"/>
                    <a:pt x="139" y="113"/>
                    <a:pt x="140" y="112"/>
                  </a:cubicBezTo>
                  <a:cubicBezTo>
                    <a:pt x="142" y="107"/>
                    <a:pt x="144" y="102"/>
                    <a:pt x="146" y="97"/>
                  </a:cubicBezTo>
                  <a:cubicBezTo>
                    <a:pt x="150" y="87"/>
                    <a:pt x="155" y="76"/>
                    <a:pt x="153" y="66"/>
                  </a:cubicBezTo>
                  <a:cubicBezTo>
                    <a:pt x="150" y="72"/>
                    <a:pt x="149" y="79"/>
                    <a:pt x="146" y="85"/>
                  </a:cubicBezTo>
                  <a:close/>
                  <a:moveTo>
                    <a:pt x="95" y="66"/>
                  </a:moveTo>
                  <a:cubicBezTo>
                    <a:pt x="96" y="66"/>
                    <a:pt x="97" y="65"/>
                    <a:pt x="97" y="64"/>
                  </a:cubicBezTo>
                  <a:cubicBezTo>
                    <a:pt x="96" y="63"/>
                    <a:pt x="96" y="62"/>
                    <a:pt x="95" y="62"/>
                  </a:cubicBezTo>
                  <a:cubicBezTo>
                    <a:pt x="94" y="63"/>
                    <a:pt x="93" y="65"/>
                    <a:pt x="95" y="66"/>
                  </a:cubicBezTo>
                  <a:close/>
                  <a:moveTo>
                    <a:pt x="130" y="71"/>
                  </a:moveTo>
                  <a:cubicBezTo>
                    <a:pt x="132" y="71"/>
                    <a:pt x="132" y="69"/>
                    <a:pt x="133" y="67"/>
                  </a:cubicBezTo>
                  <a:cubicBezTo>
                    <a:pt x="132" y="67"/>
                    <a:pt x="132" y="65"/>
                    <a:pt x="131" y="65"/>
                  </a:cubicBezTo>
                  <a:cubicBezTo>
                    <a:pt x="130" y="67"/>
                    <a:pt x="131" y="68"/>
                    <a:pt x="130" y="71"/>
                  </a:cubicBezTo>
                  <a:close/>
                  <a:moveTo>
                    <a:pt x="105" y="64"/>
                  </a:moveTo>
                  <a:cubicBezTo>
                    <a:pt x="105" y="66"/>
                    <a:pt x="105" y="67"/>
                    <a:pt x="107" y="68"/>
                  </a:cubicBezTo>
                  <a:cubicBezTo>
                    <a:pt x="107" y="67"/>
                    <a:pt x="108" y="67"/>
                    <a:pt x="108" y="65"/>
                  </a:cubicBezTo>
                  <a:cubicBezTo>
                    <a:pt x="107" y="65"/>
                    <a:pt x="107" y="64"/>
                    <a:pt x="106" y="64"/>
                  </a:cubicBezTo>
                  <a:cubicBezTo>
                    <a:pt x="106" y="64"/>
                    <a:pt x="106" y="65"/>
                    <a:pt x="105" y="64"/>
                  </a:cubicBezTo>
                  <a:close/>
                  <a:moveTo>
                    <a:pt x="68" y="63"/>
                  </a:moveTo>
                  <a:cubicBezTo>
                    <a:pt x="68" y="62"/>
                    <a:pt x="68" y="61"/>
                    <a:pt x="68" y="61"/>
                  </a:cubicBezTo>
                  <a:cubicBezTo>
                    <a:pt x="68" y="62"/>
                    <a:pt x="68" y="62"/>
                    <a:pt x="68" y="63"/>
                  </a:cubicBezTo>
                  <a:close/>
                  <a:moveTo>
                    <a:pt x="89" y="66"/>
                  </a:moveTo>
                  <a:cubicBezTo>
                    <a:pt x="90" y="66"/>
                    <a:pt x="90" y="65"/>
                    <a:pt x="91" y="64"/>
                  </a:cubicBezTo>
                  <a:cubicBezTo>
                    <a:pt x="90" y="63"/>
                    <a:pt x="90" y="63"/>
                    <a:pt x="89" y="62"/>
                  </a:cubicBezTo>
                  <a:cubicBezTo>
                    <a:pt x="87" y="63"/>
                    <a:pt x="87" y="66"/>
                    <a:pt x="89" y="66"/>
                  </a:cubicBezTo>
                  <a:close/>
                  <a:moveTo>
                    <a:pt x="99" y="64"/>
                  </a:moveTo>
                  <a:cubicBezTo>
                    <a:pt x="100" y="65"/>
                    <a:pt x="100" y="66"/>
                    <a:pt x="102" y="66"/>
                  </a:cubicBezTo>
                  <a:cubicBezTo>
                    <a:pt x="102" y="66"/>
                    <a:pt x="102" y="66"/>
                    <a:pt x="102" y="65"/>
                  </a:cubicBezTo>
                  <a:cubicBezTo>
                    <a:pt x="102" y="64"/>
                    <a:pt x="100" y="63"/>
                    <a:pt x="99" y="64"/>
                  </a:cubicBezTo>
                  <a:close/>
                  <a:moveTo>
                    <a:pt x="78" y="65"/>
                  </a:moveTo>
                  <a:cubicBezTo>
                    <a:pt x="80" y="65"/>
                    <a:pt x="79" y="62"/>
                    <a:pt x="77" y="62"/>
                  </a:cubicBezTo>
                  <a:cubicBezTo>
                    <a:pt x="76" y="62"/>
                    <a:pt x="76" y="65"/>
                    <a:pt x="78" y="65"/>
                  </a:cubicBezTo>
                  <a:close/>
                  <a:moveTo>
                    <a:pt x="111" y="65"/>
                  </a:moveTo>
                  <a:cubicBezTo>
                    <a:pt x="111" y="67"/>
                    <a:pt x="112" y="67"/>
                    <a:pt x="112" y="68"/>
                  </a:cubicBezTo>
                  <a:cubicBezTo>
                    <a:pt x="113" y="67"/>
                    <a:pt x="114" y="67"/>
                    <a:pt x="114" y="66"/>
                  </a:cubicBezTo>
                  <a:cubicBezTo>
                    <a:pt x="113" y="66"/>
                    <a:pt x="113" y="65"/>
                    <a:pt x="112" y="65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2" y="64"/>
                  </a:moveTo>
                  <a:cubicBezTo>
                    <a:pt x="82" y="65"/>
                    <a:pt x="82" y="66"/>
                    <a:pt x="84" y="66"/>
                  </a:cubicBezTo>
                  <a:cubicBezTo>
                    <a:pt x="84" y="65"/>
                    <a:pt x="84" y="65"/>
                    <a:pt x="85" y="65"/>
                  </a:cubicBezTo>
                  <a:cubicBezTo>
                    <a:pt x="85" y="63"/>
                    <a:pt x="82" y="62"/>
                    <a:pt x="82" y="64"/>
                  </a:cubicBezTo>
                  <a:close/>
                  <a:moveTo>
                    <a:pt x="116" y="67"/>
                  </a:moveTo>
                  <a:cubicBezTo>
                    <a:pt x="117" y="67"/>
                    <a:pt x="117" y="68"/>
                    <a:pt x="118" y="69"/>
                  </a:cubicBezTo>
                  <a:cubicBezTo>
                    <a:pt x="118" y="69"/>
                    <a:pt x="119" y="68"/>
                    <a:pt x="119" y="67"/>
                  </a:cubicBezTo>
                  <a:cubicBezTo>
                    <a:pt x="118" y="67"/>
                    <a:pt x="118" y="66"/>
                    <a:pt x="117" y="65"/>
                  </a:cubicBezTo>
                  <a:cubicBezTo>
                    <a:pt x="116" y="66"/>
                    <a:pt x="116" y="66"/>
                    <a:pt x="116" y="67"/>
                  </a:cubicBezTo>
                  <a:close/>
                  <a:moveTo>
                    <a:pt x="72" y="64"/>
                  </a:moveTo>
                  <a:cubicBezTo>
                    <a:pt x="73" y="64"/>
                    <a:pt x="72" y="65"/>
                    <a:pt x="73" y="65"/>
                  </a:cubicBezTo>
                  <a:cubicBezTo>
                    <a:pt x="74" y="64"/>
                    <a:pt x="74" y="64"/>
                    <a:pt x="74" y="63"/>
                  </a:cubicBezTo>
                  <a:cubicBezTo>
                    <a:pt x="74" y="63"/>
                    <a:pt x="73" y="62"/>
                    <a:pt x="73" y="62"/>
                  </a:cubicBezTo>
                  <a:cubicBezTo>
                    <a:pt x="72" y="63"/>
                    <a:pt x="72" y="63"/>
                    <a:pt x="72" y="64"/>
                  </a:cubicBezTo>
                  <a:close/>
                  <a:moveTo>
                    <a:pt x="121" y="67"/>
                  </a:moveTo>
                  <a:cubicBezTo>
                    <a:pt x="122" y="67"/>
                    <a:pt x="121" y="69"/>
                    <a:pt x="122" y="69"/>
                  </a:cubicBezTo>
                  <a:cubicBezTo>
                    <a:pt x="122" y="68"/>
                    <a:pt x="122" y="67"/>
                    <a:pt x="123" y="67"/>
                  </a:cubicBezTo>
                  <a:cubicBezTo>
                    <a:pt x="122" y="66"/>
                    <a:pt x="121" y="66"/>
                    <a:pt x="121" y="67"/>
                  </a:cubicBezTo>
                  <a:close/>
                  <a:moveTo>
                    <a:pt x="97" y="69"/>
                  </a:moveTo>
                  <a:cubicBezTo>
                    <a:pt x="100" y="70"/>
                    <a:pt x="101" y="66"/>
                    <a:pt x="98" y="66"/>
                  </a:cubicBezTo>
                  <a:cubicBezTo>
                    <a:pt x="96" y="66"/>
                    <a:pt x="97" y="68"/>
                    <a:pt x="97" y="69"/>
                  </a:cubicBezTo>
                  <a:close/>
                  <a:moveTo>
                    <a:pt x="90" y="68"/>
                  </a:moveTo>
                  <a:cubicBezTo>
                    <a:pt x="93" y="71"/>
                    <a:pt x="95" y="66"/>
                    <a:pt x="92" y="65"/>
                  </a:cubicBezTo>
                  <a:cubicBezTo>
                    <a:pt x="91" y="67"/>
                    <a:pt x="90" y="67"/>
                    <a:pt x="90" y="68"/>
                  </a:cubicBezTo>
                  <a:close/>
                  <a:moveTo>
                    <a:pt x="110" y="71"/>
                  </a:moveTo>
                  <a:cubicBezTo>
                    <a:pt x="110" y="70"/>
                    <a:pt x="111" y="70"/>
                    <a:pt x="111" y="69"/>
                  </a:cubicBezTo>
                  <a:cubicBezTo>
                    <a:pt x="110" y="65"/>
                    <a:pt x="106" y="70"/>
                    <a:pt x="110" y="71"/>
                  </a:cubicBezTo>
                  <a:close/>
                  <a:moveTo>
                    <a:pt x="114" y="69"/>
                  </a:moveTo>
                  <a:cubicBezTo>
                    <a:pt x="114" y="69"/>
                    <a:pt x="114" y="71"/>
                    <a:pt x="114" y="71"/>
                  </a:cubicBezTo>
                  <a:cubicBezTo>
                    <a:pt x="115" y="71"/>
                    <a:pt x="116" y="71"/>
                    <a:pt x="117" y="70"/>
                  </a:cubicBezTo>
                  <a:cubicBezTo>
                    <a:pt x="116" y="69"/>
                    <a:pt x="116" y="68"/>
                    <a:pt x="115" y="68"/>
                  </a:cubicBezTo>
                  <a:cubicBezTo>
                    <a:pt x="114" y="68"/>
                    <a:pt x="114" y="68"/>
                    <a:pt x="114" y="69"/>
                  </a:cubicBezTo>
                  <a:close/>
                  <a:moveTo>
                    <a:pt x="102" y="67"/>
                  </a:moveTo>
                  <a:cubicBezTo>
                    <a:pt x="102" y="68"/>
                    <a:pt x="103" y="68"/>
                    <a:pt x="103" y="69"/>
                  </a:cubicBezTo>
                  <a:cubicBezTo>
                    <a:pt x="103" y="69"/>
                    <a:pt x="104" y="70"/>
                    <a:pt x="105" y="69"/>
                  </a:cubicBezTo>
                  <a:cubicBezTo>
                    <a:pt x="105" y="68"/>
                    <a:pt x="104" y="66"/>
                    <a:pt x="102" y="67"/>
                  </a:cubicBezTo>
                  <a:close/>
                  <a:moveTo>
                    <a:pt x="75" y="68"/>
                  </a:moveTo>
                  <a:cubicBezTo>
                    <a:pt x="76" y="68"/>
                    <a:pt x="76" y="68"/>
                    <a:pt x="76" y="67"/>
                  </a:cubicBezTo>
                  <a:cubicBezTo>
                    <a:pt x="76" y="66"/>
                    <a:pt x="76" y="65"/>
                    <a:pt x="75" y="65"/>
                  </a:cubicBezTo>
                  <a:cubicBezTo>
                    <a:pt x="74" y="66"/>
                    <a:pt x="74" y="68"/>
                    <a:pt x="75" y="68"/>
                  </a:cubicBezTo>
                  <a:close/>
                  <a:moveTo>
                    <a:pt x="79" y="66"/>
                  </a:moveTo>
                  <a:cubicBezTo>
                    <a:pt x="79" y="66"/>
                    <a:pt x="79" y="67"/>
                    <a:pt x="79" y="67"/>
                  </a:cubicBezTo>
                  <a:cubicBezTo>
                    <a:pt x="80" y="67"/>
                    <a:pt x="80" y="69"/>
                    <a:pt x="81" y="69"/>
                  </a:cubicBezTo>
                  <a:cubicBezTo>
                    <a:pt x="83" y="68"/>
                    <a:pt x="82" y="65"/>
                    <a:pt x="79" y="66"/>
                  </a:cubicBezTo>
                  <a:close/>
                  <a:moveTo>
                    <a:pt x="84" y="68"/>
                  </a:moveTo>
                  <a:cubicBezTo>
                    <a:pt x="85" y="68"/>
                    <a:pt x="85" y="69"/>
                    <a:pt x="86" y="69"/>
                  </a:cubicBezTo>
                  <a:cubicBezTo>
                    <a:pt x="87" y="69"/>
                    <a:pt x="87" y="69"/>
                    <a:pt x="88" y="68"/>
                  </a:cubicBezTo>
                  <a:cubicBezTo>
                    <a:pt x="87" y="67"/>
                    <a:pt x="87" y="66"/>
                    <a:pt x="85" y="66"/>
                  </a:cubicBezTo>
                  <a:cubicBezTo>
                    <a:pt x="85" y="67"/>
                    <a:pt x="84" y="67"/>
                    <a:pt x="84" y="68"/>
                  </a:cubicBezTo>
                  <a:close/>
                  <a:moveTo>
                    <a:pt x="130" y="73"/>
                  </a:moveTo>
                  <a:cubicBezTo>
                    <a:pt x="130" y="72"/>
                    <a:pt x="130" y="70"/>
                    <a:pt x="129" y="70"/>
                  </a:cubicBezTo>
                  <a:cubicBezTo>
                    <a:pt x="128" y="71"/>
                    <a:pt x="128" y="73"/>
                    <a:pt x="130" y="73"/>
                  </a:cubicBezTo>
                  <a:close/>
                  <a:moveTo>
                    <a:pt x="133" y="73"/>
                  </a:moveTo>
                  <a:cubicBezTo>
                    <a:pt x="133" y="72"/>
                    <a:pt x="134" y="72"/>
                    <a:pt x="134" y="71"/>
                  </a:cubicBezTo>
                  <a:cubicBezTo>
                    <a:pt x="134" y="71"/>
                    <a:pt x="134" y="70"/>
                    <a:pt x="133" y="70"/>
                  </a:cubicBezTo>
                  <a:cubicBezTo>
                    <a:pt x="133" y="71"/>
                    <a:pt x="132" y="72"/>
                    <a:pt x="133" y="73"/>
                  </a:cubicBezTo>
                  <a:close/>
                  <a:moveTo>
                    <a:pt x="119" y="70"/>
                  </a:moveTo>
                  <a:cubicBezTo>
                    <a:pt x="119" y="71"/>
                    <a:pt x="119" y="71"/>
                    <a:pt x="120" y="71"/>
                  </a:cubicBezTo>
                  <a:cubicBezTo>
                    <a:pt x="122" y="71"/>
                    <a:pt x="121" y="68"/>
                    <a:pt x="119" y="70"/>
                  </a:cubicBezTo>
                  <a:close/>
                  <a:moveTo>
                    <a:pt x="71" y="68"/>
                  </a:moveTo>
                  <a:cubicBezTo>
                    <a:pt x="71" y="68"/>
                    <a:pt x="72" y="67"/>
                    <a:pt x="72" y="67"/>
                  </a:cubicBezTo>
                  <a:cubicBezTo>
                    <a:pt x="72" y="66"/>
                    <a:pt x="71" y="66"/>
                    <a:pt x="71" y="66"/>
                  </a:cubicBezTo>
                  <a:cubicBezTo>
                    <a:pt x="70" y="67"/>
                    <a:pt x="71" y="67"/>
                    <a:pt x="71" y="68"/>
                  </a:cubicBezTo>
                  <a:close/>
                  <a:moveTo>
                    <a:pt x="93" y="71"/>
                  </a:moveTo>
                  <a:cubicBezTo>
                    <a:pt x="93" y="73"/>
                    <a:pt x="97" y="73"/>
                    <a:pt x="97" y="71"/>
                  </a:cubicBezTo>
                  <a:cubicBezTo>
                    <a:pt x="96" y="70"/>
                    <a:pt x="96" y="69"/>
                    <a:pt x="95" y="69"/>
                  </a:cubicBezTo>
                  <a:cubicBezTo>
                    <a:pt x="94" y="70"/>
                    <a:pt x="93" y="70"/>
                    <a:pt x="93" y="71"/>
                  </a:cubicBezTo>
                  <a:close/>
                  <a:moveTo>
                    <a:pt x="99" y="71"/>
                  </a:moveTo>
                  <a:cubicBezTo>
                    <a:pt x="100" y="71"/>
                    <a:pt x="100" y="72"/>
                    <a:pt x="101" y="73"/>
                  </a:cubicBezTo>
                  <a:cubicBezTo>
                    <a:pt x="103" y="72"/>
                    <a:pt x="103" y="69"/>
                    <a:pt x="101" y="69"/>
                  </a:cubicBezTo>
                  <a:cubicBezTo>
                    <a:pt x="101" y="70"/>
                    <a:pt x="99" y="70"/>
                    <a:pt x="99" y="71"/>
                  </a:cubicBezTo>
                  <a:close/>
                  <a:moveTo>
                    <a:pt x="105" y="71"/>
                  </a:moveTo>
                  <a:cubicBezTo>
                    <a:pt x="105" y="72"/>
                    <a:pt x="107" y="72"/>
                    <a:pt x="107" y="73"/>
                  </a:cubicBezTo>
                  <a:cubicBezTo>
                    <a:pt x="107" y="73"/>
                    <a:pt x="108" y="73"/>
                    <a:pt x="108" y="73"/>
                  </a:cubicBezTo>
                  <a:cubicBezTo>
                    <a:pt x="108" y="71"/>
                    <a:pt x="107" y="71"/>
                    <a:pt x="106" y="70"/>
                  </a:cubicBezTo>
                  <a:cubicBezTo>
                    <a:pt x="106" y="70"/>
                    <a:pt x="106" y="71"/>
                    <a:pt x="105" y="71"/>
                  </a:cubicBezTo>
                  <a:close/>
                  <a:moveTo>
                    <a:pt x="111" y="73"/>
                  </a:moveTo>
                  <a:cubicBezTo>
                    <a:pt x="112" y="73"/>
                    <a:pt x="112" y="74"/>
                    <a:pt x="113" y="74"/>
                  </a:cubicBezTo>
                  <a:cubicBezTo>
                    <a:pt x="113" y="74"/>
                    <a:pt x="113" y="73"/>
                    <a:pt x="114" y="73"/>
                  </a:cubicBezTo>
                  <a:cubicBezTo>
                    <a:pt x="114" y="72"/>
                    <a:pt x="113" y="71"/>
                    <a:pt x="112" y="70"/>
                  </a:cubicBezTo>
                  <a:cubicBezTo>
                    <a:pt x="111" y="71"/>
                    <a:pt x="111" y="72"/>
                    <a:pt x="111" y="73"/>
                  </a:cubicBezTo>
                  <a:close/>
                  <a:moveTo>
                    <a:pt x="82" y="71"/>
                  </a:moveTo>
                  <a:cubicBezTo>
                    <a:pt x="83" y="71"/>
                    <a:pt x="83" y="72"/>
                    <a:pt x="84" y="72"/>
                  </a:cubicBezTo>
                  <a:cubicBezTo>
                    <a:pt x="84" y="72"/>
                    <a:pt x="84" y="71"/>
                    <a:pt x="85" y="71"/>
                  </a:cubicBezTo>
                  <a:cubicBezTo>
                    <a:pt x="85" y="70"/>
                    <a:pt x="84" y="69"/>
                    <a:pt x="83" y="69"/>
                  </a:cubicBezTo>
                  <a:cubicBezTo>
                    <a:pt x="83" y="69"/>
                    <a:pt x="82" y="70"/>
                    <a:pt x="82" y="71"/>
                  </a:cubicBezTo>
                  <a:close/>
                  <a:moveTo>
                    <a:pt x="87" y="71"/>
                  </a:moveTo>
                  <a:cubicBezTo>
                    <a:pt x="88" y="72"/>
                    <a:pt x="89" y="72"/>
                    <a:pt x="90" y="72"/>
                  </a:cubicBezTo>
                  <a:cubicBezTo>
                    <a:pt x="90" y="72"/>
                    <a:pt x="90" y="71"/>
                    <a:pt x="91" y="71"/>
                  </a:cubicBezTo>
                  <a:cubicBezTo>
                    <a:pt x="90" y="70"/>
                    <a:pt x="90" y="70"/>
                    <a:pt x="89" y="69"/>
                  </a:cubicBezTo>
                  <a:cubicBezTo>
                    <a:pt x="88" y="70"/>
                    <a:pt x="88" y="70"/>
                    <a:pt x="87" y="71"/>
                  </a:cubicBezTo>
                  <a:close/>
                  <a:moveTo>
                    <a:pt x="116" y="74"/>
                  </a:moveTo>
                  <a:cubicBezTo>
                    <a:pt x="117" y="73"/>
                    <a:pt x="117" y="74"/>
                    <a:pt x="118" y="74"/>
                  </a:cubicBezTo>
                  <a:cubicBezTo>
                    <a:pt x="118" y="74"/>
                    <a:pt x="119" y="73"/>
                    <a:pt x="119" y="73"/>
                  </a:cubicBezTo>
                  <a:cubicBezTo>
                    <a:pt x="119" y="72"/>
                    <a:pt x="118" y="72"/>
                    <a:pt x="118" y="71"/>
                  </a:cubicBezTo>
                  <a:cubicBezTo>
                    <a:pt x="118" y="72"/>
                    <a:pt x="116" y="72"/>
                    <a:pt x="116" y="74"/>
                  </a:cubicBezTo>
                  <a:close/>
                  <a:moveTo>
                    <a:pt x="76" y="69"/>
                  </a:moveTo>
                  <a:cubicBezTo>
                    <a:pt x="77" y="70"/>
                    <a:pt x="78" y="71"/>
                    <a:pt x="78" y="72"/>
                  </a:cubicBezTo>
                  <a:cubicBezTo>
                    <a:pt x="78" y="71"/>
                    <a:pt x="79" y="71"/>
                    <a:pt x="79" y="70"/>
                  </a:cubicBezTo>
                  <a:cubicBezTo>
                    <a:pt x="79" y="69"/>
                    <a:pt x="77" y="68"/>
                    <a:pt x="76" y="69"/>
                  </a:cubicBezTo>
                  <a:close/>
                  <a:moveTo>
                    <a:pt x="121" y="73"/>
                  </a:moveTo>
                  <a:cubicBezTo>
                    <a:pt x="122" y="73"/>
                    <a:pt x="122" y="75"/>
                    <a:pt x="123" y="74"/>
                  </a:cubicBezTo>
                  <a:cubicBezTo>
                    <a:pt x="123" y="74"/>
                    <a:pt x="123" y="72"/>
                    <a:pt x="122" y="72"/>
                  </a:cubicBezTo>
                  <a:cubicBezTo>
                    <a:pt x="122" y="73"/>
                    <a:pt x="121" y="73"/>
                    <a:pt x="121" y="73"/>
                  </a:cubicBezTo>
                  <a:close/>
                  <a:moveTo>
                    <a:pt x="72" y="71"/>
                  </a:moveTo>
                  <a:cubicBezTo>
                    <a:pt x="73" y="71"/>
                    <a:pt x="74" y="70"/>
                    <a:pt x="74" y="69"/>
                  </a:cubicBezTo>
                  <a:cubicBezTo>
                    <a:pt x="74" y="69"/>
                    <a:pt x="74" y="68"/>
                    <a:pt x="73" y="69"/>
                  </a:cubicBezTo>
                  <a:cubicBezTo>
                    <a:pt x="73" y="70"/>
                    <a:pt x="72" y="70"/>
                    <a:pt x="72" y="71"/>
                  </a:cubicBezTo>
                  <a:close/>
                  <a:moveTo>
                    <a:pt x="103" y="74"/>
                  </a:moveTo>
                  <a:cubicBezTo>
                    <a:pt x="103" y="75"/>
                    <a:pt x="104" y="76"/>
                    <a:pt x="105" y="76"/>
                  </a:cubicBezTo>
                  <a:cubicBezTo>
                    <a:pt x="105" y="76"/>
                    <a:pt x="105" y="75"/>
                    <a:pt x="106" y="75"/>
                  </a:cubicBezTo>
                  <a:cubicBezTo>
                    <a:pt x="105" y="73"/>
                    <a:pt x="104" y="71"/>
                    <a:pt x="103" y="74"/>
                  </a:cubicBezTo>
                  <a:close/>
                  <a:moveTo>
                    <a:pt x="68" y="75"/>
                  </a:moveTo>
                  <a:cubicBezTo>
                    <a:pt x="69" y="73"/>
                    <a:pt x="68" y="71"/>
                    <a:pt x="68" y="70"/>
                  </a:cubicBezTo>
                  <a:cubicBezTo>
                    <a:pt x="67" y="71"/>
                    <a:pt x="67" y="74"/>
                    <a:pt x="68" y="75"/>
                  </a:cubicBezTo>
                  <a:close/>
                  <a:moveTo>
                    <a:pt x="96" y="74"/>
                  </a:moveTo>
                  <a:cubicBezTo>
                    <a:pt x="98" y="78"/>
                    <a:pt x="102" y="73"/>
                    <a:pt x="98" y="72"/>
                  </a:cubicBezTo>
                  <a:cubicBezTo>
                    <a:pt x="98" y="73"/>
                    <a:pt x="96" y="73"/>
                    <a:pt x="96" y="74"/>
                  </a:cubicBezTo>
                  <a:close/>
                  <a:moveTo>
                    <a:pt x="76" y="75"/>
                  </a:moveTo>
                  <a:cubicBezTo>
                    <a:pt x="76" y="75"/>
                    <a:pt x="76" y="74"/>
                    <a:pt x="77" y="73"/>
                  </a:cubicBezTo>
                  <a:cubicBezTo>
                    <a:pt x="77" y="72"/>
                    <a:pt x="76" y="72"/>
                    <a:pt x="75" y="71"/>
                  </a:cubicBezTo>
                  <a:cubicBezTo>
                    <a:pt x="73" y="72"/>
                    <a:pt x="74" y="74"/>
                    <a:pt x="76" y="75"/>
                  </a:cubicBezTo>
                  <a:close/>
                  <a:moveTo>
                    <a:pt x="108" y="75"/>
                  </a:moveTo>
                  <a:cubicBezTo>
                    <a:pt x="109" y="75"/>
                    <a:pt x="110" y="76"/>
                    <a:pt x="111" y="76"/>
                  </a:cubicBezTo>
                  <a:cubicBezTo>
                    <a:pt x="111" y="75"/>
                    <a:pt x="110" y="74"/>
                    <a:pt x="109" y="74"/>
                  </a:cubicBezTo>
                  <a:cubicBezTo>
                    <a:pt x="109" y="74"/>
                    <a:pt x="108" y="74"/>
                    <a:pt x="108" y="75"/>
                  </a:cubicBezTo>
                  <a:close/>
                  <a:moveTo>
                    <a:pt x="119" y="76"/>
                  </a:moveTo>
                  <a:cubicBezTo>
                    <a:pt x="119" y="77"/>
                    <a:pt x="119" y="76"/>
                    <a:pt x="119" y="77"/>
                  </a:cubicBezTo>
                  <a:cubicBezTo>
                    <a:pt x="120" y="77"/>
                    <a:pt x="121" y="77"/>
                    <a:pt x="121" y="76"/>
                  </a:cubicBezTo>
                  <a:cubicBezTo>
                    <a:pt x="121" y="74"/>
                    <a:pt x="119" y="74"/>
                    <a:pt x="119" y="76"/>
                  </a:cubicBezTo>
                  <a:close/>
                  <a:moveTo>
                    <a:pt x="71" y="74"/>
                  </a:moveTo>
                  <a:cubicBezTo>
                    <a:pt x="72" y="74"/>
                    <a:pt x="71" y="71"/>
                    <a:pt x="71" y="71"/>
                  </a:cubicBezTo>
                  <a:cubicBezTo>
                    <a:pt x="70" y="71"/>
                    <a:pt x="71" y="72"/>
                    <a:pt x="71" y="74"/>
                  </a:cubicBezTo>
                  <a:close/>
                  <a:moveTo>
                    <a:pt x="85" y="74"/>
                  </a:moveTo>
                  <a:cubicBezTo>
                    <a:pt x="85" y="74"/>
                    <a:pt x="85" y="75"/>
                    <a:pt x="87" y="76"/>
                  </a:cubicBezTo>
                  <a:cubicBezTo>
                    <a:pt x="87" y="75"/>
                    <a:pt x="88" y="75"/>
                    <a:pt x="88" y="74"/>
                  </a:cubicBezTo>
                  <a:cubicBezTo>
                    <a:pt x="88" y="73"/>
                    <a:pt x="87" y="72"/>
                    <a:pt x="87" y="72"/>
                  </a:cubicBezTo>
                  <a:cubicBezTo>
                    <a:pt x="86" y="72"/>
                    <a:pt x="85" y="73"/>
                    <a:pt x="85" y="74"/>
                  </a:cubicBezTo>
                  <a:close/>
                  <a:moveTo>
                    <a:pt x="90" y="73"/>
                  </a:moveTo>
                  <a:cubicBezTo>
                    <a:pt x="91" y="73"/>
                    <a:pt x="91" y="74"/>
                    <a:pt x="91" y="74"/>
                  </a:cubicBezTo>
                  <a:cubicBezTo>
                    <a:pt x="92" y="74"/>
                    <a:pt x="92" y="75"/>
                    <a:pt x="93" y="75"/>
                  </a:cubicBezTo>
                  <a:cubicBezTo>
                    <a:pt x="93" y="75"/>
                    <a:pt x="94" y="75"/>
                    <a:pt x="94" y="74"/>
                  </a:cubicBezTo>
                  <a:cubicBezTo>
                    <a:pt x="93" y="72"/>
                    <a:pt x="91" y="72"/>
                    <a:pt x="90" y="73"/>
                  </a:cubicBezTo>
                  <a:close/>
                  <a:moveTo>
                    <a:pt x="114" y="75"/>
                  </a:moveTo>
                  <a:cubicBezTo>
                    <a:pt x="114" y="75"/>
                    <a:pt x="114" y="76"/>
                    <a:pt x="114" y="76"/>
                  </a:cubicBezTo>
                  <a:cubicBezTo>
                    <a:pt x="114" y="76"/>
                    <a:pt x="115" y="77"/>
                    <a:pt x="115" y="77"/>
                  </a:cubicBezTo>
                  <a:cubicBezTo>
                    <a:pt x="115" y="76"/>
                    <a:pt x="116" y="76"/>
                    <a:pt x="116" y="76"/>
                  </a:cubicBezTo>
                  <a:cubicBezTo>
                    <a:pt x="116" y="74"/>
                    <a:pt x="115" y="75"/>
                    <a:pt x="114" y="75"/>
                  </a:cubicBezTo>
                  <a:close/>
                  <a:moveTo>
                    <a:pt x="79" y="74"/>
                  </a:moveTo>
                  <a:cubicBezTo>
                    <a:pt x="81" y="74"/>
                    <a:pt x="81" y="75"/>
                    <a:pt x="82" y="74"/>
                  </a:cubicBezTo>
                  <a:cubicBezTo>
                    <a:pt x="82" y="73"/>
                    <a:pt x="81" y="72"/>
                    <a:pt x="80" y="72"/>
                  </a:cubicBezTo>
                  <a:cubicBezTo>
                    <a:pt x="80" y="73"/>
                    <a:pt x="79" y="73"/>
                    <a:pt x="79" y="74"/>
                  </a:cubicBezTo>
                  <a:close/>
                  <a:moveTo>
                    <a:pt x="107" y="76"/>
                  </a:moveTo>
                  <a:cubicBezTo>
                    <a:pt x="107" y="77"/>
                    <a:pt x="107" y="78"/>
                    <a:pt x="107" y="79"/>
                  </a:cubicBezTo>
                  <a:cubicBezTo>
                    <a:pt x="108" y="79"/>
                    <a:pt x="109" y="79"/>
                    <a:pt x="109" y="77"/>
                  </a:cubicBezTo>
                  <a:cubicBezTo>
                    <a:pt x="108" y="77"/>
                    <a:pt x="108" y="75"/>
                    <a:pt x="107" y="76"/>
                  </a:cubicBezTo>
                  <a:close/>
                  <a:moveTo>
                    <a:pt x="121" y="78"/>
                  </a:moveTo>
                  <a:cubicBezTo>
                    <a:pt x="122" y="79"/>
                    <a:pt x="123" y="79"/>
                    <a:pt x="123" y="77"/>
                  </a:cubicBezTo>
                  <a:cubicBezTo>
                    <a:pt x="122" y="78"/>
                    <a:pt x="122" y="78"/>
                    <a:pt x="121" y="78"/>
                  </a:cubicBezTo>
                  <a:close/>
                  <a:moveTo>
                    <a:pt x="77" y="75"/>
                  </a:moveTo>
                  <a:cubicBezTo>
                    <a:pt x="77" y="76"/>
                    <a:pt x="78" y="76"/>
                    <a:pt x="80" y="76"/>
                  </a:cubicBezTo>
                  <a:cubicBezTo>
                    <a:pt x="80" y="75"/>
                    <a:pt x="79" y="74"/>
                    <a:pt x="77" y="75"/>
                  </a:cubicBezTo>
                  <a:close/>
                  <a:moveTo>
                    <a:pt x="83" y="75"/>
                  </a:moveTo>
                  <a:cubicBezTo>
                    <a:pt x="83" y="76"/>
                    <a:pt x="84" y="76"/>
                    <a:pt x="85" y="76"/>
                  </a:cubicBezTo>
                  <a:cubicBezTo>
                    <a:pt x="84" y="75"/>
                    <a:pt x="84" y="75"/>
                    <a:pt x="83" y="75"/>
                  </a:cubicBezTo>
                  <a:close/>
                  <a:moveTo>
                    <a:pt x="100" y="78"/>
                  </a:moveTo>
                  <a:cubicBezTo>
                    <a:pt x="100" y="78"/>
                    <a:pt x="102" y="79"/>
                    <a:pt x="103" y="78"/>
                  </a:cubicBezTo>
                  <a:cubicBezTo>
                    <a:pt x="102" y="76"/>
                    <a:pt x="101" y="76"/>
                    <a:pt x="100" y="78"/>
                  </a:cubicBezTo>
                  <a:close/>
                  <a:moveTo>
                    <a:pt x="142" y="110"/>
                  </a:moveTo>
                  <a:cubicBezTo>
                    <a:pt x="142" y="111"/>
                    <a:pt x="141" y="111"/>
                    <a:pt x="141" y="112"/>
                  </a:cubicBezTo>
                  <a:cubicBezTo>
                    <a:pt x="138" y="123"/>
                    <a:pt x="130" y="131"/>
                    <a:pt x="131" y="141"/>
                  </a:cubicBezTo>
                  <a:cubicBezTo>
                    <a:pt x="132" y="139"/>
                    <a:pt x="133" y="138"/>
                    <a:pt x="134" y="137"/>
                  </a:cubicBezTo>
                  <a:cubicBezTo>
                    <a:pt x="137" y="131"/>
                    <a:pt x="140" y="124"/>
                    <a:pt x="143" y="117"/>
                  </a:cubicBezTo>
                  <a:cubicBezTo>
                    <a:pt x="147" y="110"/>
                    <a:pt x="152" y="103"/>
                    <a:pt x="153" y="96"/>
                  </a:cubicBezTo>
                  <a:cubicBezTo>
                    <a:pt x="154" y="91"/>
                    <a:pt x="153" y="85"/>
                    <a:pt x="153" y="82"/>
                  </a:cubicBezTo>
                  <a:cubicBezTo>
                    <a:pt x="150" y="93"/>
                    <a:pt x="146" y="101"/>
                    <a:pt x="142" y="110"/>
                  </a:cubicBezTo>
                  <a:close/>
                  <a:moveTo>
                    <a:pt x="72" y="76"/>
                  </a:moveTo>
                  <a:cubicBezTo>
                    <a:pt x="72" y="76"/>
                    <a:pt x="74" y="76"/>
                    <a:pt x="74" y="76"/>
                  </a:cubicBezTo>
                  <a:cubicBezTo>
                    <a:pt x="75" y="75"/>
                    <a:pt x="72" y="75"/>
                    <a:pt x="72" y="76"/>
                  </a:cubicBezTo>
                  <a:close/>
                  <a:moveTo>
                    <a:pt x="126" y="142"/>
                  </a:moveTo>
                  <a:cubicBezTo>
                    <a:pt x="125" y="140"/>
                    <a:pt x="124" y="139"/>
                    <a:pt x="123" y="138"/>
                  </a:cubicBezTo>
                  <a:cubicBezTo>
                    <a:pt x="123" y="134"/>
                    <a:pt x="120" y="132"/>
                    <a:pt x="120" y="128"/>
                  </a:cubicBezTo>
                  <a:cubicBezTo>
                    <a:pt x="116" y="125"/>
                    <a:pt x="114" y="121"/>
                    <a:pt x="112" y="117"/>
                  </a:cubicBezTo>
                  <a:cubicBezTo>
                    <a:pt x="110" y="114"/>
                    <a:pt x="109" y="110"/>
                    <a:pt x="107" y="107"/>
                  </a:cubicBezTo>
                  <a:cubicBezTo>
                    <a:pt x="106" y="106"/>
                    <a:pt x="104" y="104"/>
                    <a:pt x="104" y="103"/>
                  </a:cubicBezTo>
                  <a:cubicBezTo>
                    <a:pt x="100" y="97"/>
                    <a:pt x="96" y="91"/>
                    <a:pt x="92" y="85"/>
                  </a:cubicBezTo>
                  <a:cubicBezTo>
                    <a:pt x="90" y="82"/>
                    <a:pt x="89" y="78"/>
                    <a:pt x="85" y="78"/>
                  </a:cubicBezTo>
                  <a:cubicBezTo>
                    <a:pt x="84" y="78"/>
                    <a:pt x="84" y="79"/>
                    <a:pt x="84" y="79"/>
                  </a:cubicBezTo>
                  <a:cubicBezTo>
                    <a:pt x="85" y="82"/>
                    <a:pt x="86" y="84"/>
                    <a:pt x="88" y="86"/>
                  </a:cubicBezTo>
                  <a:cubicBezTo>
                    <a:pt x="87" y="87"/>
                    <a:pt x="88" y="87"/>
                    <a:pt x="88" y="88"/>
                  </a:cubicBezTo>
                  <a:cubicBezTo>
                    <a:pt x="98" y="102"/>
                    <a:pt x="107" y="120"/>
                    <a:pt x="117" y="136"/>
                  </a:cubicBezTo>
                  <a:cubicBezTo>
                    <a:pt x="118" y="140"/>
                    <a:pt x="120" y="143"/>
                    <a:pt x="122" y="146"/>
                  </a:cubicBezTo>
                  <a:cubicBezTo>
                    <a:pt x="124" y="145"/>
                    <a:pt x="125" y="147"/>
                    <a:pt x="126" y="146"/>
                  </a:cubicBezTo>
                  <a:cubicBezTo>
                    <a:pt x="126" y="145"/>
                    <a:pt x="126" y="143"/>
                    <a:pt x="126" y="142"/>
                  </a:cubicBezTo>
                  <a:close/>
                  <a:moveTo>
                    <a:pt x="126" y="129"/>
                  </a:moveTo>
                  <a:cubicBezTo>
                    <a:pt x="126" y="129"/>
                    <a:pt x="126" y="129"/>
                    <a:pt x="126" y="128"/>
                  </a:cubicBezTo>
                  <a:cubicBezTo>
                    <a:pt x="126" y="128"/>
                    <a:pt x="125" y="128"/>
                    <a:pt x="125" y="127"/>
                  </a:cubicBezTo>
                  <a:cubicBezTo>
                    <a:pt x="125" y="127"/>
                    <a:pt x="125" y="127"/>
                    <a:pt x="125" y="126"/>
                  </a:cubicBezTo>
                  <a:cubicBezTo>
                    <a:pt x="121" y="120"/>
                    <a:pt x="118" y="113"/>
                    <a:pt x="114" y="107"/>
                  </a:cubicBezTo>
                  <a:cubicBezTo>
                    <a:pt x="112" y="104"/>
                    <a:pt x="109" y="100"/>
                    <a:pt x="107" y="97"/>
                  </a:cubicBezTo>
                  <a:cubicBezTo>
                    <a:pt x="102" y="92"/>
                    <a:pt x="100" y="84"/>
                    <a:pt x="95" y="79"/>
                  </a:cubicBezTo>
                  <a:cubicBezTo>
                    <a:pt x="95" y="80"/>
                    <a:pt x="94" y="80"/>
                    <a:pt x="94" y="80"/>
                  </a:cubicBezTo>
                  <a:cubicBezTo>
                    <a:pt x="93" y="79"/>
                    <a:pt x="92" y="79"/>
                    <a:pt x="91" y="80"/>
                  </a:cubicBezTo>
                  <a:cubicBezTo>
                    <a:pt x="91" y="82"/>
                    <a:pt x="93" y="82"/>
                    <a:pt x="92" y="83"/>
                  </a:cubicBezTo>
                  <a:cubicBezTo>
                    <a:pt x="92" y="84"/>
                    <a:pt x="93" y="84"/>
                    <a:pt x="93" y="84"/>
                  </a:cubicBezTo>
                  <a:cubicBezTo>
                    <a:pt x="97" y="91"/>
                    <a:pt x="102" y="96"/>
                    <a:pt x="105" y="103"/>
                  </a:cubicBezTo>
                  <a:cubicBezTo>
                    <a:pt x="106" y="104"/>
                    <a:pt x="108" y="106"/>
                    <a:pt x="108" y="108"/>
                  </a:cubicBezTo>
                  <a:cubicBezTo>
                    <a:pt x="109" y="109"/>
                    <a:pt x="110" y="111"/>
                    <a:pt x="110" y="113"/>
                  </a:cubicBezTo>
                  <a:cubicBezTo>
                    <a:pt x="112" y="113"/>
                    <a:pt x="112" y="116"/>
                    <a:pt x="113" y="118"/>
                  </a:cubicBezTo>
                  <a:cubicBezTo>
                    <a:pt x="114" y="118"/>
                    <a:pt x="115" y="119"/>
                    <a:pt x="115" y="120"/>
                  </a:cubicBezTo>
                  <a:cubicBezTo>
                    <a:pt x="119" y="124"/>
                    <a:pt x="121" y="129"/>
                    <a:pt x="124" y="134"/>
                  </a:cubicBezTo>
                  <a:cubicBezTo>
                    <a:pt x="126" y="134"/>
                    <a:pt x="126" y="131"/>
                    <a:pt x="126" y="129"/>
                  </a:cubicBezTo>
                  <a:close/>
                  <a:moveTo>
                    <a:pt x="121" y="93"/>
                  </a:moveTo>
                  <a:cubicBezTo>
                    <a:pt x="122" y="95"/>
                    <a:pt x="122" y="96"/>
                    <a:pt x="125" y="97"/>
                  </a:cubicBezTo>
                  <a:cubicBezTo>
                    <a:pt x="125" y="91"/>
                    <a:pt x="122" y="86"/>
                    <a:pt x="119" y="82"/>
                  </a:cubicBezTo>
                  <a:cubicBezTo>
                    <a:pt x="119" y="82"/>
                    <a:pt x="119" y="82"/>
                    <a:pt x="118" y="82"/>
                  </a:cubicBezTo>
                  <a:cubicBezTo>
                    <a:pt x="117" y="82"/>
                    <a:pt x="117" y="83"/>
                    <a:pt x="115" y="83"/>
                  </a:cubicBezTo>
                  <a:cubicBezTo>
                    <a:pt x="115" y="82"/>
                    <a:pt x="116" y="82"/>
                    <a:pt x="116" y="81"/>
                  </a:cubicBezTo>
                  <a:cubicBezTo>
                    <a:pt x="115" y="81"/>
                    <a:pt x="114" y="81"/>
                    <a:pt x="114" y="81"/>
                  </a:cubicBezTo>
                  <a:cubicBezTo>
                    <a:pt x="115" y="85"/>
                    <a:pt x="118" y="89"/>
                    <a:pt x="121" y="93"/>
                  </a:cubicBezTo>
                  <a:close/>
                  <a:moveTo>
                    <a:pt x="105" y="93"/>
                  </a:moveTo>
                  <a:cubicBezTo>
                    <a:pt x="114" y="103"/>
                    <a:pt x="119" y="112"/>
                    <a:pt x="126" y="124"/>
                  </a:cubicBezTo>
                  <a:cubicBezTo>
                    <a:pt x="125" y="120"/>
                    <a:pt x="127" y="115"/>
                    <a:pt x="126" y="111"/>
                  </a:cubicBezTo>
                  <a:cubicBezTo>
                    <a:pt x="125" y="109"/>
                    <a:pt x="124" y="108"/>
                    <a:pt x="123" y="106"/>
                  </a:cubicBezTo>
                  <a:cubicBezTo>
                    <a:pt x="121" y="104"/>
                    <a:pt x="119" y="101"/>
                    <a:pt x="117" y="98"/>
                  </a:cubicBezTo>
                  <a:cubicBezTo>
                    <a:pt x="114" y="93"/>
                    <a:pt x="109" y="88"/>
                    <a:pt x="106" y="83"/>
                  </a:cubicBezTo>
                  <a:cubicBezTo>
                    <a:pt x="105" y="82"/>
                    <a:pt x="105" y="81"/>
                    <a:pt x="104" y="81"/>
                  </a:cubicBezTo>
                  <a:cubicBezTo>
                    <a:pt x="102" y="80"/>
                    <a:pt x="100" y="80"/>
                    <a:pt x="98" y="80"/>
                  </a:cubicBezTo>
                  <a:cubicBezTo>
                    <a:pt x="100" y="85"/>
                    <a:pt x="103" y="88"/>
                    <a:pt x="105" y="93"/>
                  </a:cubicBezTo>
                  <a:close/>
                  <a:moveTo>
                    <a:pt x="120" y="94"/>
                  </a:moveTo>
                  <a:cubicBezTo>
                    <a:pt x="117" y="89"/>
                    <a:pt x="114" y="85"/>
                    <a:pt x="112" y="81"/>
                  </a:cubicBezTo>
                  <a:cubicBezTo>
                    <a:pt x="110" y="81"/>
                    <a:pt x="108" y="81"/>
                    <a:pt x="107" y="82"/>
                  </a:cubicBezTo>
                  <a:cubicBezTo>
                    <a:pt x="110" y="87"/>
                    <a:pt x="115" y="91"/>
                    <a:pt x="117" y="97"/>
                  </a:cubicBezTo>
                  <a:cubicBezTo>
                    <a:pt x="120" y="99"/>
                    <a:pt x="121" y="103"/>
                    <a:pt x="125" y="105"/>
                  </a:cubicBezTo>
                  <a:cubicBezTo>
                    <a:pt x="125" y="103"/>
                    <a:pt x="125" y="101"/>
                    <a:pt x="124" y="99"/>
                  </a:cubicBezTo>
                  <a:cubicBezTo>
                    <a:pt x="122" y="98"/>
                    <a:pt x="122" y="96"/>
                    <a:pt x="120" y="94"/>
                  </a:cubicBezTo>
                  <a:close/>
                  <a:moveTo>
                    <a:pt x="101" y="123"/>
                  </a:moveTo>
                  <a:cubicBezTo>
                    <a:pt x="93" y="108"/>
                    <a:pt x="83" y="94"/>
                    <a:pt x="75" y="79"/>
                  </a:cubicBezTo>
                  <a:cubicBezTo>
                    <a:pt x="73" y="78"/>
                    <a:pt x="73" y="78"/>
                    <a:pt x="71" y="78"/>
                  </a:cubicBezTo>
                  <a:cubicBezTo>
                    <a:pt x="70" y="80"/>
                    <a:pt x="70" y="81"/>
                    <a:pt x="71" y="82"/>
                  </a:cubicBezTo>
                  <a:cubicBezTo>
                    <a:pt x="71" y="83"/>
                    <a:pt x="72" y="83"/>
                    <a:pt x="72" y="83"/>
                  </a:cubicBezTo>
                  <a:cubicBezTo>
                    <a:pt x="73" y="91"/>
                    <a:pt x="79" y="95"/>
                    <a:pt x="81" y="102"/>
                  </a:cubicBezTo>
                  <a:cubicBezTo>
                    <a:pt x="82" y="103"/>
                    <a:pt x="83" y="103"/>
                    <a:pt x="83" y="103"/>
                  </a:cubicBezTo>
                  <a:cubicBezTo>
                    <a:pt x="85" y="109"/>
                    <a:pt x="89" y="113"/>
                    <a:pt x="92" y="118"/>
                  </a:cubicBezTo>
                  <a:cubicBezTo>
                    <a:pt x="92" y="119"/>
                    <a:pt x="92" y="119"/>
                    <a:pt x="91" y="119"/>
                  </a:cubicBezTo>
                  <a:cubicBezTo>
                    <a:pt x="94" y="122"/>
                    <a:pt x="96" y="125"/>
                    <a:pt x="97" y="128"/>
                  </a:cubicBezTo>
                  <a:cubicBezTo>
                    <a:pt x="101" y="133"/>
                    <a:pt x="104" y="139"/>
                    <a:pt x="108" y="144"/>
                  </a:cubicBezTo>
                  <a:cubicBezTo>
                    <a:pt x="110" y="145"/>
                    <a:pt x="111" y="145"/>
                    <a:pt x="114" y="145"/>
                  </a:cubicBezTo>
                  <a:cubicBezTo>
                    <a:pt x="111" y="137"/>
                    <a:pt x="105" y="131"/>
                    <a:pt x="101" y="123"/>
                  </a:cubicBezTo>
                  <a:close/>
                  <a:moveTo>
                    <a:pt x="95" y="109"/>
                  </a:moveTo>
                  <a:cubicBezTo>
                    <a:pt x="95" y="109"/>
                    <a:pt x="94" y="109"/>
                    <a:pt x="94" y="109"/>
                  </a:cubicBezTo>
                  <a:cubicBezTo>
                    <a:pt x="96" y="112"/>
                    <a:pt x="99" y="114"/>
                    <a:pt x="99" y="117"/>
                  </a:cubicBezTo>
                  <a:cubicBezTo>
                    <a:pt x="101" y="118"/>
                    <a:pt x="102" y="122"/>
                    <a:pt x="103" y="123"/>
                  </a:cubicBezTo>
                  <a:cubicBezTo>
                    <a:pt x="107" y="131"/>
                    <a:pt x="113" y="138"/>
                    <a:pt x="117" y="146"/>
                  </a:cubicBezTo>
                  <a:cubicBezTo>
                    <a:pt x="118" y="146"/>
                    <a:pt x="119" y="146"/>
                    <a:pt x="120" y="146"/>
                  </a:cubicBezTo>
                  <a:cubicBezTo>
                    <a:pt x="109" y="123"/>
                    <a:pt x="95" y="100"/>
                    <a:pt x="81" y="79"/>
                  </a:cubicBezTo>
                  <a:cubicBezTo>
                    <a:pt x="80" y="79"/>
                    <a:pt x="79" y="79"/>
                    <a:pt x="79" y="78"/>
                  </a:cubicBezTo>
                  <a:cubicBezTo>
                    <a:pt x="79" y="79"/>
                    <a:pt x="79" y="79"/>
                    <a:pt x="79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82" y="90"/>
                    <a:pt x="88" y="100"/>
                    <a:pt x="95" y="109"/>
                  </a:cubicBezTo>
                  <a:close/>
                  <a:moveTo>
                    <a:pt x="124" y="86"/>
                  </a:moveTo>
                  <a:cubicBezTo>
                    <a:pt x="125" y="84"/>
                    <a:pt x="124" y="82"/>
                    <a:pt x="122" y="82"/>
                  </a:cubicBezTo>
                  <a:cubicBezTo>
                    <a:pt x="121" y="83"/>
                    <a:pt x="123" y="85"/>
                    <a:pt x="124" y="86"/>
                  </a:cubicBezTo>
                  <a:close/>
                  <a:moveTo>
                    <a:pt x="71" y="96"/>
                  </a:moveTo>
                  <a:cubicBezTo>
                    <a:pt x="72" y="98"/>
                    <a:pt x="73" y="101"/>
                    <a:pt x="75" y="103"/>
                  </a:cubicBezTo>
                  <a:cubicBezTo>
                    <a:pt x="77" y="107"/>
                    <a:pt x="79" y="112"/>
                    <a:pt x="82" y="115"/>
                  </a:cubicBezTo>
                  <a:cubicBezTo>
                    <a:pt x="83" y="117"/>
                    <a:pt x="84" y="119"/>
                    <a:pt x="84" y="121"/>
                  </a:cubicBezTo>
                  <a:cubicBezTo>
                    <a:pt x="85" y="121"/>
                    <a:pt x="85" y="122"/>
                    <a:pt x="85" y="122"/>
                  </a:cubicBezTo>
                  <a:cubicBezTo>
                    <a:pt x="89" y="130"/>
                    <a:pt x="95" y="135"/>
                    <a:pt x="99" y="143"/>
                  </a:cubicBezTo>
                  <a:cubicBezTo>
                    <a:pt x="100" y="144"/>
                    <a:pt x="103" y="144"/>
                    <a:pt x="105" y="144"/>
                  </a:cubicBezTo>
                  <a:cubicBezTo>
                    <a:pt x="102" y="139"/>
                    <a:pt x="99" y="133"/>
                    <a:pt x="96" y="128"/>
                  </a:cubicBezTo>
                  <a:cubicBezTo>
                    <a:pt x="95" y="126"/>
                    <a:pt x="93" y="125"/>
                    <a:pt x="93" y="123"/>
                  </a:cubicBezTo>
                  <a:cubicBezTo>
                    <a:pt x="90" y="121"/>
                    <a:pt x="89" y="117"/>
                    <a:pt x="87" y="114"/>
                  </a:cubicBezTo>
                  <a:cubicBezTo>
                    <a:pt x="85" y="111"/>
                    <a:pt x="84" y="108"/>
                    <a:pt x="82" y="105"/>
                  </a:cubicBezTo>
                  <a:cubicBezTo>
                    <a:pt x="79" y="100"/>
                    <a:pt x="75" y="96"/>
                    <a:pt x="74" y="91"/>
                  </a:cubicBezTo>
                  <a:cubicBezTo>
                    <a:pt x="72" y="90"/>
                    <a:pt x="72" y="88"/>
                    <a:pt x="71" y="87"/>
                  </a:cubicBezTo>
                  <a:cubicBezTo>
                    <a:pt x="70" y="90"/>
                    <a:pt x="72" y="93"/>
                    <a:pt x="71" y="96"/>
                  </a:cubicBezTo>
                  <a:close/>
                  <a:moveTo>
                    <a:pt x="148" y="109"/>
                  </a:moveTo>
                  <a:cubicBezTo>
                    <a:pt x="148" y="110"/>
                    <a:pt x="148" y="111"/>
                    <a:pt x="148" y="111"/>
                  </a:cubicBezTo>
                  <a:cubicBezTo>
                    <a:pt x="146" y="114"/>
                    <a:pt x="145" y="120"/>
                    <a:pt x="142" y="123"/>
                  </a:cubicBezTo>
                  <a:cubicBezTo>
                    <a:pt x="142" y="126"/>
                    <a:pt x="139" y="128"/>
                    <a:pt x="139" y="132"/>
                  </a:cubicBezTo>
                  <a:cubicBezTo>
                    <a:pt x="140" y="131"/>
                    <a:pt x="142" y="129"/>
                    <a:pt x="143" y="128"/>
                  </a:cubicBezTo>
                  <a:cubicBezTo>
                    <a:pt x="145" y="125"/>
                    <a:pt x="148" y="122"/>
                    <a:pt x="149" y="119"/>
                  </a:cubicBezTo>
                  <a:cubicBezTo>
                    <a:pt x="150" y="118"/>
                    <a:pt x="149" y="117"/>
                    <a:pt x="150" y="116"/>
                  </a:cubicBezTo>
                  <a:cubicBezTo>
                    <a:pt x="151" y="114"/>
                    <a:pt x="152" y="112"/>
                    <a:pt x="153" y="110"/>
                  </a:cubicBezTo>
                  <a:cubicBezTo>
                    <a:pt x="154" y="108"/>
                    <a:pt x="153" y="102"/>
                    <a:pt x="153" y="100"/>
                  </a:cubicBezTo>
                  <a:cubicBezTo>
                    <a:pt x="152" y="103"/>
                    <a:pt x="150" y="106"/>
                    <a:pt x="148" y="109"/>
                  </a:cubicBezTo>
                  <a:close/>
                  <a:moveTo>
                    <a:pt x="72" y="131"/>
                  </a:moveTo>
                  <a:cubicBezTo>
                    <a:pt x="73" y="131"/>
                    <a:pt x="73" y="130"/>
                    <a:pt x="74" y="130"/>
                  </a:cubicBezTo>
                  <a:cubicBezTo>
                    <a:pt x="76" y="136"/>
                    <a:pt x="78" y="142"/>
                    <a:pt x="86" y="142"/>
                  </a:cubicBezTo>
                  <a:cubicBezTo>
                    <a:pt x="83" y="135"/>
                    <a:pt x="78" y="128"/>
                    <a:pt x="74" y="120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3" y="118"/>
                    <a:pt x="71" y="117"/>
                    <a:pt x="72" y="115"/>
                  </a:cubicBezTo>
                  <a:cubicBezTo>
                    <a:pt x="75" y="115"/>
                    <a:pt x="74" y="118"/>
                    <a:pt x="75" y="119"/>
                  </a:cubicBezTo>
                  <a:cubicBezTo>
                    <a:pt x="76" y="121"/>
                    <a:pt x="78" y="122"/>
                    <a:pt x="77" y="124"/>
                  </a:cubicBezTo>
                  <a:cubicBezTo>
                    <a:pt x="81" y="130"/>
                    <a:pt x="84" y="134"/>
                    <a:pt x="87" y="141"/>
                  </a:cubicBezTo>
                  <a:cubicBezTo>
                    <a:pt x="89" y="140"/>
                    <a:pt x="88" y="142"/>
                    <a:pt x="90" y="143"/>
                  </a:cubicBezTo>
                  <a:cubicBezTo>
                    <a:pt x="92" y="143"/>
                    <a:pt x="94" y="144"/>
                    <a:pt x="96" y="144"/>
                  </a:cubicBezTo>
                  <a:cubicBezTo>
                    <a:pt x="94" y="138"/>
                    <a:pt x="90" y="134"/>
                    <a:pt x="88" y="129"/>
                  </a:cubicBezTo>
                  <a:cubicBezTo>
                    <a:pt x="85" y="124"/>
                    <a:pt x="81" y="118"/>
                    <a:pt x="78" y="112"/>
                  </a:cubicBezTo>
                  <a:cubicBezTo>
                    <a:pt x="76" y="108"/>
                    <a:pt x="74" y="103"/>
                    <a:pt x="71" y="101"/>
                  </a:cubicBezTo>
                  <a:cubicBezTo>
                    <a:pt x="71" y="113"/>
                    <a:pt x="71" y="121"/>
                    <a:pt x="72" y="131"/>
                  </a:cubicBezTo>
                  <a:close/>
                  <a:moveTo>
                    <a:pt x="14" y="112"/>
                  </a:moveTo>
                  <a:cubicBezTo>
                    <a:pt x="10" y="109"/>
                    <a:pt x="7" y="113"/>
                    <a:pt x="3" y="115"/>
                  </a:cubicBezTo>
                  <a:cubicBezTo>
                    <a:pt x="3" y="115"/>
                    <a:pt x="3" y="117"/>
                    <a:pt x="3" y="117"/>
                  </a:cubicBezTo>
                  <a:cubicBezTo>
                    <a:pt x="6" y="121"/>
                    <a:pt x="14" y="120"/>
                    <a:pt x="16" y="117"/>
                  </a:cubicBezTo>
                  <a:cubicBezTo>
                    <a:pt x="16" y="115"/>
                    <a:pt x="16" y="113"/>
                    <a:pt x="14" y="112"/>
                  </a:cubicBezTo>
                  <a:close/>
                  <a:moveTo>
                    <a:pt x="69" y="122"/>
                  </a:moveTo>
                  <a:cubicBezTo>
                    <a:pt x="69" y="122"/>
                    <a:pt x="70" y="120"/>
                    <a:pt x="69" y="121"/>
                  </a:cubicBezTo>
                  <a:cubicBezTo>
                    <a:pt x="68" y="121"/>
                    <a:pt x="69" y="123"/>
                    <a:pt x="69" y="122"/>
                  </a:cubicBezTo>
                  <a:close/>
                  <a:moveTo>
                    <a:pt x="77" y="140"/>
                  </a:moveTo>
                  <a:cubicBezTo>
                    <a:pt x="76" y="137"/>
                    <a:pt x="74" y="134"/>
                    <a:pt x="72" y="132"/>
                  </a:cubicBezTo>
                  <a:cubicBezTo>
                    <a:pt x="72" y="136"/>
                    <a:pt x="71" y="142"/>
                    <a:pt x="77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8" name="TextBox 35"/>
          <p:cNvSpPr txBox="1"/>
          <p:nvPr/>
        </p:nvSpPr>
        <p:spPr>
          <a:xfrm>
            <a:off x="2575856" y="3105128"/>
            <a:ext cx="2106858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72294" y="3084415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01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399594" y="3150420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ysClr val="window" lastClr="FFFFFF"/>
            </a:solidFill>
            <a:round/>
          </a:ln>
        </p:spPr>
      </p:cxnSp>
      <p:sp>
        <p:nvSpPr>
          <p:cNvPr id="31" name="TextBox 35"/>
          <p:cNvSpPr txBox="1"/>
          <p:nvPr/>
        </p:nvSpPr>
        <p:spPr>
          <a:xfrm>
            <a:off x="2575856" y="4514048"/>
            <a:ext cx="2106858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72294" y="4493335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02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2399594" y="4559340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ysClr val="window" lastClr="FFFFFF"/>
            </a:solidFill>
            <a:round/>
          </a:ln>
        </p:spPr>
      </p:cxnSp>
      <p:sp>
        <p:nvSpPr>
          <p:cNvPr id="34" name="TextBox 35"/>
          <p:cNvSpPr txBox="1"/>
          <p:nvPr/>
        </p:nvSpPr>
        <p:spPr>
          <a:xfrm>
            <a:off x="8513645" y="3826875"/>
            <a:ext cx="2106858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510083" y="3806162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03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8337383" y="3872167"/>
            <a:ext cx="10054" cy="464442"/>
          </a:xfrm>
          <a:prstGeom prst="line">
            <a:avLst/>
          </a:prstGeom>
          <a:solidFill>
            <a:srgbClr val="070606"/>
          </a:solidFill>
          <a:ln w="15875">
            <a:solidFill>
              <a:sysClr val="window" lastClr="FFFFFF"/>
            </a:solidFill>
            <a:round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1" grpId="0"/>
      <p:bldP spid="32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4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sp>
        <p:nvSpPr>
          <p:cNvPr id="7" name="Round Same Side Corner Rectangle 4"/>
          <p:cNvSpPr/>
          <p:nvPr/>
        </p:nvSpPr>
        <p:spPr bwMode="auto">
          <a:xfrm rot="16200000">
            <a:off x="1993901" y="2725738"/>
            <a:ext cx="2624137" cy="2141538"/>
          </a:xfrm>
          <a:custGeom>
            <a:gdLst>
              <a:gd name="T0" fmla="*/ 157403 w 2623766"/>
              <a:gd name="T1" fmla="*/ 0 h 2142108"/>
              <a:gd name="T2" fmla="*/ 2466734 w 2623766"/>
              <a:gd name="T3" fmla="*/ 0 h 2142108"/>
              <a:gd name="T4" fmla="*/ 2624137 w 2623766"/>
              <a:gd name="T5" fmla="*/ 157339 h 2142108"/>
              <a:gd name="T6" fmla="*/ 2624137 w 2623766"/>
              <a:gd name="T7" fmla="*/ 2141538 h 2142108"/>
              <a:gd name="T8" fmla="*/ 2624137 w 2623766"/>
              <a:gd name="T9" fmla="*/ 2141538 h 2142108"/>
              <a:gd name="T10" fmla="*/ 0 w 2623766"/>
              <a:gd name="T11" fmla="*/ 2141538 h 2142108"/>
              <a:gd name="T12" fmla="*/ 0 w 2623766"/>
              <a:gd name="T13" fmla="*/ 2141538 h 2142108"/>
              <a:gd name="T14" fmla="*/ 0 w 2623766"/>
              <a:gd name="T15" fmla="*/ 157339 h 2142108"/>
              <a:gd name="T16" fmla="*/ 157403 w 2623766"/>
              <a:gd name="T17" fmla="*/ 0 h 21421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766" h="2142108">
                <a:moveTo>
                  <a:pt x="157381" y="0"/>
                </a:moveTo>
                <a:lnTo>
                  <a:pt x="2466385" y="0"/>
                </a:lnTo>
                <a:cubicBezTo>
                  <a:pt x="2553304" y="0"/>
                  <a:pt x="2623766" y="70462"/>
                  <a:pt x="2623766" y="157381"/>
                </a:cubicBezTo>
                <a:lnTo>
                  <a:pt x="2623766" y="2142108"/>
                </a:lnTo>
                <a:lnTo>
                  <a:pt x="0" y="2142108"/>
                </a:lnTo>
                <a:lnTo>
                  <a:pt x="0" y="157381"/>
                </a:lnTo>
                <a:cubicBezTo>
                  <a:pt x="0" y="70462"/>
                  <a:pt x="70462" y="0"/>
                  <a:pt x="157381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235201" y="3381375"/>
            <a:ext cx="2144713" cy="46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3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reeform 116"/>
          <p:cNvSpPr>
            <a:spLocks noEditPoints="1"/>
          </p:cNvSpPr>
          <p:nvPr/>
        </p:nvSpPr>
        <p:spPr bwMode="auto">
          <a:xfrm>
            <a:off x="3100388" y="2722564"/>
            <a:ext cx="411162" cy="331787"/>
          </a:xfrm>
          <a:custGeom>
            <a:gdLst>
              <a:gd name="T0" fmla="*/ 396735 w 57"/>
              <a:gd name="T1" fmla="*/ 194745 h 46"/>
              <a:gd name="T2" fmla="*/ 389522 w 57"/>
              <a:gd name="T3" fmla="*/ 194745 h 46"/>
              <a:gd name="T4" fmla="*/ 389522 w 57"/>
              <a:gd name="T5" fmla="*/ 194745 h 46"/>
              <a:gd name="T6" fmla="*/ 382309 w 57"/>
              <a:gd name="T7" fmla="*/ 194745 h 46"/>
              <a:gd name="T8" fmla="*/ 201974 w 57"/>
              <a:gd name="T9" fmla="*/ 43277 h 46"/>
              <a:gd name="T10" fmla="*/ 28853 w 57"/>
              <a:gd name="T11" fmla="*/ 194745 h 46"/>
              <a:gd name="T12" fmla="*/ 21640 w 57"/>
              <a:gd name="T13" fmla="*/ 194745 h 46"/>
              <a:gd name="T14" fmla="*/ 14427 w 57"/>
              <a:gd name="T15" fmla="*/ 194745 h 46"/>
              <a:gd name="T16" fmla="*/ 0 w 57"/>
              <a:gd name="T17" fmla="*/ 173106 h 46"/>
              <a:gd name="T18" fmla="*/ 0 w 57"/>
              <a:gd name="T19" fmla="*/ 165894 h 46"/>
              <a:gd name="T20" fmla="*/ 187548 w 57"/>
              <a:gd name="T21" fmla="*/ 7213 h 46"/>
              <a:gd name="T22" fmla="*/ 223614 w 57"/>
              <a:gd name="T23" fmla="*/ 7213 h 46"/>
              <a:gd name="T24" fmla="*/ 288535 w 57"/>
              <a:gd name="T25" fmla="*/ 57702 h 46"/>
              <a:gd name="T26" fmla="*/ 288535 w 57"/>
              <a:gd name="T27" fmla="*/ 7213 h 46"/>
              <a:gd name="T28" fmla="*/ 295748 w 57"/>
              <a:gd name="T29" fmla="*/ 0 h 46"/>
              <a:gd name="T30" fmla="*/ 346242 w 57"/>
              <a:gd name="T31" fmla="*/ 0 h 46"/>
              <a:gd name="T32" fmla="*/ 353455 w 57"/>
              <a:gd name="T33" fmla="*/ 7213 h 46"/>
              <a:gd name="T34" fmla="*/ 353455 w 57"/>
              <a:gd name="T35" fmla="*/ 115404 h 46"/>
              <a:gd name="T36" fmla="*/ 411162 w 57"/>
              <a:gd name="T37" fmla="*/ 165894 h 46"/>
              <a:gd name="T38" fmla="*/ 411162 w 57"/>
              <a:gd name="T39" fmla="*/ 173106 h 46"/>
              <a:gd name="T40" fmla="*/ 396735 w 57"/>
              <a:gd name="T41" fmla="*/ 194745 h 46"/>
              <a:gd name="T42" fmla="*/ 353455 w 57"/>
              <a:gd name="T43" fmla="*/ 317361 h 46"/>
              <a:gd name="T44" fmla="*/ 339028 w 57"/>
              <a:gd name="T45" fmla="*/ 331787 h 46"/>
              <a:gd name="T46" fmla="*/ 238041 w 57"/>
              <a:gd name="T47" fmla="*/ 331787 h 46"/>
              <a:gd name="T48" fmla="*/ 238041 w 57"/>
              <a:gd name="T49" fmla="*/ 230808 h 46"/>
              <a:gd name="T50" fmla="*/ 173121 w 57"/>
              <a:gd name="T51" fmla="*/ 230808 h 46"/>
              <a:gd name="T52" fmla="*/ 173121 w 57"/>
              <a:gd name="T53" fmla="*/ 331787 h 46"/>
              <a:gd name="T54" fmla="*/ 72134 w 57"/>
              <a:gd name="T55" fmla="*/ 331787 h 46"/>
              <a:gd name="T56" fmla="*/ 57707 w 57"/>
              <a:gd name="T57" fmla="*/ 317361 h 46"/>
              <a:gd name="T58" fmla="*/ 57707 w 57"/>
              <a:gd name="T59" fmla="*/ 194745 h 46"/>
              <a:gd name="T60" fmla="*/ 57707 w 57"/>
              <a:gd name="T61" fmla="*/ 187532 h 46"/>
              <a:gd name="T62" fmla="*/ 201974 w 57"/>
              <a:gd name="T63" fmla="*/ 64915 h 46"/>
              <a:gd name="T64" fmla="*/ 353455 w 57"/>
              <a:gd name="T65" fmla="*/ 187532 h 46"/>
              <a:gd name="T66" fmla="*/ 353455 w 57"/>
              <a:gd name="T67" fmla="*/ 194745 h 46"/>
              <a:gd name="T68" fmla="*/ 353455 w 57"/>
              <a:gd name="T69" fmla="*/ 317361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262" tIns="45631" rIns="91262" bIns="4563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ound Same Side Corner Rectangle 12"/>
          <p:cNvSpPr/>
          <p:nvPr/>
        </p:nvSpPr>
        <p:spPr bwMode="auto">
          <a:xfrm rot="5400000" flipH="1">
            <a:off x="7556501" y="2725738"/>
            <a:ext cx="2624137" cy="2141538"/>
          </a:xfrm>
          <a:custGeom>
            <a:gdLst>
              <a:gd name="T0" fmla="*/ 157403 w 2623766"/>
              <a:gd name="T1" fmla="*/ 0 h 2142108"/>
              <a:gd name="T2" fmla="*/ 2466734 w 2623766"/>
              <a:gd name="T3" fmla="*/ 0 h 2142108"/>
              <a:gd name="T4" fmla="*/ 2624137 w 2623766"/>
              <a:gd name="T5" fmla="*/ 157339 h 2142108"/>
              <a:gd name="T6" fmla="*/ 2624137 w 2623766"/>
              <a:gd name="T7" fmla="*/ 2141538 h 2142108"/>
              <a:gd name="T8" fmla="*/ 2624137 w 2623766"/>
              <a:gd name="T9" fmla="*/ 2141538 h 2142108"/>
              <a:gd name="T10" fmla="*/ 0 w 2623766"/>
              <a:gd name="T11" fmla="*/ 2141538 h 2142108"/>
              <a:gd name="T12" fmla="*/ 0 w 2623766"/>
              <a:gd name="T13" fmla="*/ 2141538 h 2142108"/>
              <a:gd name="T14" fmla="*/ 0 w 2623766"/>
              <a:gd name="T15" fmla="*/ 157339 h 2142108"/>
              <a:gd name="T16" fmla="*/ 157403 w 2623766"/>
              <a:gd name="T17" fmla="*/ 0 h 21421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766" h="2142108">
                <a:moveTo>
                  <a:pt x="157381" y="0"/>
                </a:moveTo>
                <a:lnTo>
                  <a:pt x="2466385" y="0"/>
                </a:lnTo>
                <a:cubicBezTo>
                  <a:pt x="2553304" y="0"/>
                  <a:pt x="2623766" y="70462"/>
                  <a:pt x="2623766" y="157381"/>
                </a:cubicBezTo>
                <a:lnTo>
                  <a:pt x="2623766" y="2142108"/>
                </a:lnTo>
                <a:lnTo>
                  <a:pt x="0" y="2142108"/>
                </a:lnTo>
                <a:lnTo>
                  <a:pt x="0" y="157381"/>
                </a:lnTo>
                <a:cubicBezTo>
                  <a:pt x="0" y="70462"/>
                  <a:pt x="70462" y="0"/>
                  <a:pt x="157381" y="0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 flipH="1">
            <a:off x="7794626" y="3381375"/>
            <a:ext cx="2144713" cy="46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3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reeform 122"/>
          <p:cNvSpPr>
            <a:spLocks noEditPoints="1"/>
          </p:cNvSpPr>
          <p:nvPr/>
        </p:nvSpPr>
        <p:spPr bwMode="auto">
          <a:xfrm>
            <a:off x="8677276" y="2744788"/>
            <a:ext cx="379413" cy="298450"/>
          </a:xfrm>
          <a:custGeom>
            <a:gdLst>
              <a:gd name="T0" fmla="*/ 296254 w 73"/>
              <a:gd name="T1" fmla="*/ 193731 h 57"/>
              <a:gd name="T2" fmla="*/ 197503 w 73"/>
              <a:gd name="T3" fmla="*/ 293214 h 57"/>
              <a:gd name="T4" fmla="*/ 176713 w 73"/>
              <a:gd name="T5" fmla="*/ 298450 h 57"/>
              <a:gd name="T6" fmla="*/ 161121 w 73"/>
              <a:gd name="T7" fmla="*/ 293214 h 57"/>
              <a:gd name="T8" fmla="*/ 20790 w 73"/>
              <a:gd name="T9" fmla="*/ 146607 h 57"/>
              <a:gd name="T10" fmla="*/ 0 w 73"/>
              <a:gd name="T11" fmla="*/ 104719 h 57"/>
              <a:gd name="T12" fmla="*/ 0 w 73"/>
              <a:gd name="T13" fmla="*/ 20944 h 57"/>
              <a:gd name="T14" fmla="*/ 25987 w 73"/>
              <a:gd name="T15" fmla="*/ 0 h 57"/>
              <a:gd name="T16" fmla="*/ 109146 w 73"/>
              <a:gd name="T17" fmla="*/ 0 h 57"/>
              <a:gd name="T18" fmla="*/ 150726 w 73"/>
              <a:gd name="T19" fmla="*/ 15708 h 57"/>
              <a:gd name="T20" fmla="*/ 296254 w 73"/>
              <a:gd name="T21" fmla="*/ 157079 h 57"/>
              <a:gd name="T22" fmla="*/ 301451 w 73"/>
              <a:gd name="T23" fmla="*/ 178023 h 57"/>
              <a:gd name="T24" fmla="*/ 296254 w 73"/>
              <a:gd name="T25" fmla="*/ 193731 h 57"/>
              <a:gd name="T26" fmla="*/ 67567 w 73"/>
              <a:gd name="T27" fmla="*/ 36652 h 57"/>
              <a:gd name="T28" fmla="*/ 41580 w 73"/>
              <a:gd name="T29" fmla="*/ 62832 h 57"/>
              <a:gd name="T30" fmla="*/ 67567 w 73"/>
              <a:gd name="T31" fmla="*/ 89011 h 57"/>
              <a:gd name="T32" fmla="*/ 88356 w 73"/>
              <a:gd name="T33" fmla="*/ 62832 h 57"/>
              <a:gd name="T34" fmla="*/ 67567 w 73"/>
              <a:gd name="T35" fmla="*/ 36652 h 57"/>
              <a:gd name="T36" fmla="*/ 369018 w 73"/>
              <a:gd name="T37" fmla="*/ 193731 h 57"/>
              <a:gd name="T38" fmla="*/ 270267 w 73"/>
              <a:gd name="T39" fmla="*/ 293214 h 57"/>
              <a:gd name="T40" fmla="*/ 254674 w 73"/>
              <a:gd name="T41" fmla="*/ 298450 h 57"/>
              <a:gd name="T42" fmla="*/ 233885 w 73"/>
              <a:gd name="T43" fmla="*/ 287978 h 57"/>
              <a:gd name="T44" fmla="*/ 327439 w 73"/>
              <a:gd name="T45" fmla="*/ 193731 h 57"/>
              <a:gd name="T46" fmla="*/ 332636 w 73"/>
              <a:gd name="T47" fmla="*/ 178023 h 57"/>
              <a:gd name="T48" fmla="*/ 327439 w 73"/>
              <a:gd name="T49" fmla="*/ 157079 h 57"/>
              <a:gd name="T50" fmla="*/ 181910 w 73"/>
              <a:gd name="T51" fmla="*/ 15708 h 57"/>
              <a:gd name="T52" fmla="*/ 140331 w 73"/>
              <a:gd name="T53" fmla="*/ 0 h 57"/>
              <a:gd name="T54" fmla="*/ 187108 w 73"/>
              <a:gd name="T55" fmla="*/ 0 h 57"/>
              <a:gd name="T56" fmla="*/ 228687 w 73"/>
              <a:gd name="T57" fmla="*/ 15708 h 57"/>
              <a:gd name="T58" fmla="*/ 369018 w 73"/>
              <a:gd name="T59" fmla="*/ 157079 h 57"/>
              <a:gd name="T60" fmla="*/ 379413 w 73"/>
              <a:gd name="T61" fmla="*/ 178023 h 57"/>
              <a:gd name="T62" fmla="*/ 369018 w 73"/>
              <a:gd name="T63" fmla="*/ 193731 h 5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262" tIns="45631" rIns="91262" bIns="4563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4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16106" y="2470515"/>
            <a:ext cx="3535978" cy="265198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35"/>
          <p:cNvSpPr txBox="1"/>
          <p:nvPr/>
        </p:nvSpPr>
        <p:spPr>
          <a:xfrm>
            <a:off x="2433570" y="3845551"/>
            <a:ext cx="16749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40202" y="3538707"/>
            <a:ext cx="1268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7" name="TextBox 35"/>
          <p:cNvSpPr txBox="1"/>
          <p:nvPr/>
        </p:nvSpPr>
        <p:spPr>
          <a:xfrm>
            <a:off x="7989819" y="3845551"/>
            <a:ext cx="16749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396451" y="3538707"/>
            <a:ext cx="1268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6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4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5233920" y="2580793"/>
            <a:ext cx="559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33919" y="3029142"/>
            <a:ext cx="5368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在此处填入你需要的内容。请在此处填入你需要的内容。梭拓，不止创新。 请在此处填入你需要的内容。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983" y="2652177"/>
            <a:ext cx="2682240" cy="2877588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5233920" y="4169988"/>
            <a:ext cx="559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33919" y="4618337"/>
            <a:ext cx="5368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在此处填入你需要的内容。请在此处填入你需要的内容。梭拓，不止创新。 请在此处填入你需要的内容。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1350802" y="3065152"/>
            <a:ext cx="3509350" cy="2744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。请在此处填入你需要的内容请在此处填入你需要的内容请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在此处填入你需要的内容。请在此处填入你需要的内容。请在此处填入你需要的内容。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38319" y="2566055"/>
            <a:ext cx="202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414097" y="3047006"/>
            <a:ext cx="3164582" cy="0"/>
          </a:xfrm>
          <a:prstGeom prst="line">
            <a:avLst/>
          </a:prstGeom>
          <a:solidFill>
            <a:srgbClr val="070606"/>
          </a:solidFill>
          <a:ln w="15875">
            <a:solidFill>
              <a:srgbClr val="363D40"/>
            </a:solidFill>
            <a:round/>
          </a:ln>
        </p:spPr>
      </p:cxnSp>
      <p:sp>
        <p:nvSpPr>
          <p:cNvPr id="12" name="Freeform 92"/>
          <p:cNvSpPr>
            <a:spLocks noEditPoints="1"/>
          </p:cNvSpPr>
          <p:nvPr/>
        </p:nvSpPr>
        <p:spPr bwMode="auto">
          <a:xfrm>
            <a:off x="5012873" y="2935387"/>
            <a:ext cx="2010082" cy="2361156"/>
          </a:xfrm>
          <a:custGeom>
            <a:gdLst>
              <a:gd name="T0" fmla="*/ 389 w 502"/>
              <a:gd name="T1" fmla="*/ 247 h 591"/>
              <a:gd name="T2" fmla="*/ 417 w 502"/>
              <a:gd name="T3" fmla="*/ 118 h 591"/>
              <a:gd name="T4" fmla="*/ 239 w 502"/>
              <a:gd name="T5" fmla="*/ 147 h 591"/>
              <a:gd name="T6" fmla="*/ 181 w 502"/>
              <a:gd name="T7" fmla="*/ 1 h 591"/>
              <a:gd name="T8" fmla="*/ 199 w 502"/>
              <a:gd name="T9" fmla="*/ 156 h 591"/>
              <a:gd name="T10" fmla="*/ 8 w 502"/>
              <a:gd name="T11" fmla="*/ 192 h 591"/>
              <a:gd name="T12" fmla="*/ 74 w 502"/>
              <a:gd name="T13" fmla="*/ 355 h 591"/>
              <a:gd name="T14" fmla="*/ 197 w 502"/>
              <a:gd name="T15" fmla="*/ 436 h 591"/>
              <a:gd name="T16" fmla="*/ 309 w 502"/>
              <a:gd name="T17" fmla="*/ 531 h 591"/>
              <a:gd name="T18" fmla="*/ 337 w 502"/>
              <a:gd name="T19" fmla="*/ 527 h 591"/>
              <a:gd name="T20" fmla="*/ 500 w 502"/>
              <a:gd name="T21" fmla="*/ 406 h 591"/>
              <a:gd name="T22" fmla="*/ 331 w 502"/>
              <a:gd name="T23" fmla="*/ 80 h 591"/>
              <a:gd name="T24" fmla="*/ 342 w 502"/>
              <a:gd name="T25" fmla="*/ 102 h 591"/>
              <a:gd name="T26" fmla="*/ 399 w 502"/>
              <a:gd name="T27" fmla="*/ 125 h 591"/>
              <a:gd name="T28" fmla="*/ 400 w 502"/>
              <a:gd name="T29" fmla="*/ 166 h 591"/>
              <a:gd name="T30" fmla="*/ 398 w 502"/>
              <a:gd name="T31" fmla="*/ 197 h 591"/>
              <a:gd name="T32" fmla="*/ 342 w 502"/>
              <a:gd name="T33" fmla="*/ 162 h 591"/>
              <a:gd name="T34" fmla="*/ 264 w 502"/>
              <a:gd name="T35" fmla="*/ 162 h 591"/>
              <a:gd name="T36" fmla="*/ 260 w 502"/>
              <a:gd name="T37" fmla="*/ 183 h 591"/>
              <a:gd name="T38" fmla="*/ 246 w 502"/>
              <a:gd name="T39" fmla="*/ 195 h 591"/>
              <a:gd name="T40" fmla="*/ 207 w 502"/>
              <a:gd name="T41" fmla="*/ 177 h 591"/>
              <a:gd name="T42" fmla="*/ 195 w 502"/>
              <a:gd name="T43" fmla="*/ 18 h 591"/>
              <a:gd name="T44" fmla="*/ 189 w 502"/>
              <a:gd name="T45" fmla="*/ 44 h 591"/>
              <a:gd name="T46" fmla="*/ 201 w 502"/>
              <a:gd name="T47" fmla="*/ 41 h 591"/>
              <a:gd name="T48" fmla="*/ 217 w 502"/>
              <a:gd name="T49" fmla="*/ 44 h 591"/>
              <a:gd name="T50" fmla="*/ 213 w 502"/>
              <a:gd name="T51" fmla="*/ 72 h 591"/>
              <a:gd name="T52" fmla="*/ 201 w 502"/>
              <a:gd name="T53" fmla="*/ 96 h 591"/>
              <a:gd name="T54" fmla="*/ 214 w 502"/>
              <a:gd name="T55" fmla="*/ 117 h 591"/>
              <a:gd name="T56" fmla="*/ 216 w 502"/>
              <a:gd name="T57" fmla="*/ 135 h 591"/>
              <a:gd name="T58" fmla="*/ 210 w 502"/>
              <a:gd name="T59" fmla="*/ 147 h 591"/>
              <a:gd name="T60" fmla="*/ 198 w 502"/>
              <a:gd name="T61" fmla="*/ 209 h 591"/>
              <a:gd name="T62" fmla="*/ 162 w 502"/>
              <a:gd name="T63" fmla="*/ 247 h 591"/>
              <a:gd name="T64" fmla="*/ 186 w 502"/>
              <a:gd name="T65" fmla="*/ 265 h 591"/>
              <a:gd name="T66" fmla="*/ 167 w 502"/>
              <a:gd name="T67" fmla="*/ 167 h 591"/>
              <a:gd name="T68" fmla="*/ 32 w 502"/>
              <a:gd name="T69" fmla="*/ 191 h 591"/>
              <a:gd name="T70" fmla="*/ 108 w 502"/>
              <a:gd name="T71" fmla="*/ 338 h 591"/>
              <a:gd name="T72" fmla="*/ 76 w 502"/>
              <a:gd name="T73" fmla="*/ 333 h 591"/>
              <a:gd name="T74" fmla="*/ 84 w 502"/>
              <a:gd name="T75" fmla="*/ 319 h 591"/>
              <a:gd name="T76" fmla="*/ 62 w 502"/>
              <a:gd name="T77" fmla="*/ 304 h 591"/>
              <a:gd name="T78" fmla="*/ 83 w 502"/>
              <a:gd name="T79" fmla="*/ 298 h 591"/>
              <a:gd name="T80" fmla="*/ 37 w 502"/>
              <a:gd name="T81" fmla="*/ 233 h 591"/>
              <a:gd name="T82" fmla="*/ 167 w 502"/>
              <a:gd name="T83" fmla="*/ 203 h 591"/>
              <a:gd name="T84" fmla="*/ 159 w 502"/>
              <a:gd name="T85" fmla="*/ 228 h 591"/>
              <a:gd name="T86" fmla="*/ 173 w 502"/>
              <a:gd name="T87" fmla="*/ 308 h 591"/>
              <a:gd name="T88" fmla="*/ 286 w 502"/>
              <a:gd name="T89" fmla="*/ 228 h 591"/>
              <a:gd name="T90" fmla="*/ 275 w 502"/>
              <a:gd name="T91" fmla="*/ 240 h 591"/>
              <a:gd name="T92" fmla="*/ 336 w 502"/>
              <a:gd name="T93" fmla="*/ 231 h 591"/>
              <a:gd name="T94" fmla="*/ 329 w 502"/>
              <a:gd name="T95" fmla="*/ 242 h 591"/>
              <a:gd name="T96" fmla="*/ 351 w 502"/>
              <a:gd name="T97" fmla="*/ 232 h 591"/>
              <a:gd name="T98" fmla="*/ 367 w 502"/>
              <a:gd name="T99" fmla="*/ 266 h 591"/>
              <a:gd name="T100" fmla="*/ 381 w 502"/>
              <a:gd name="T101" fmla="*/ 308 h 591"/>
              <a:gd name="T102" fmla="*/ 365 w 502"/>
              <a:gd name="T103" fmla="*/ 332 h 591"/>
              <a:gd name="T104" fmla="*/ 374 w 502"/>
              <a:gd name="T105" fmla="*/ 358 h 591"/>
              <a:gd name="T106" fmla="*/ 394 w 502"/>
              <a:gd name="T107" fmla="*/ 358 h 591"/>
              <a:gd name="T108" fmla="*/ 397 w 502"/>
              <a:gd name="T109" fmla="*/ 410 h 591"/>
              <a:gd name="T110" fmla="*/ 424 w 502"/>
              <a:gd name="T111" fmla="*/ 416 h 591"/>
              <a:gd name="T112" fmla="*/ 203 w 502"/>
              <a:gd name="T113" fmla="*/ 366 h 591"/>
              <a:gd name="T114" fmla="*/ 319 w 502"/>
              <a:gd name="T115" fmla="*/ 556 h 591"/>
              <a:gd name="T116" fmla="*/ 298 w 502"/>
              <a:gd name="T117" fmla="*/ 561 h 591"/>
              <a:gd name="T118" fmla="*/ 322 w 502"/>
              <a:gd name="T119" fmla="*/ 550 h 591"/>
              <a:gd name="T120" fmla="*/ 189 w 502"/>
              <a:gd name="T121" fmla="*/ 496 h 591"/>
              <a:gd name="T122" fmla="*/ 231 w 502"/>
              <a:gd name="T123" fmla="*/ 492 h 591"/>
              <a:gd name="T124" fmla="*/ 483 w 502"/>
              <a:gd name="T125" fmla="*/ 382 h 591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2" h="591">
                <a:moveTo>
                  <a:pt x="483" y="355"/>
                </a:moveTo>
                <a:cubicBezTo>
                  <a:pt x="466" y="346"/>
                  <a:pt x="438" y="346"/>
                  <a:pt x="422" y="358"/>
                </a:cubicBezTo>
                <a:cubicBezTo>
                  <a:pt x="410" y="347"/>
                  <a:pt x="404" y="331"/>
                  <a:pt x="399" y="316"/>
                </a:cubicBezTo>
                <a:cubicBezTo>
                  <a:pt x="395" y="304"/>
                  <a:pt x="396" y="291"/>
                  <a:pt x="396" y="279"/>
                </a:cubicBezTo>
                <a:cubicBezTo>
                  <a:pt x="396" y="268"/>
                  <a:pt x="392" y="257"/>
                  <a:pt x="389" y="247"/>
                </a:cubicBezTo>
                <a:cubicBezTo>
                  <a:pt x="388" y="240"/>
                  <a:pt x="385" y="235"/>
                  <a:pt x="381" y="229"/>
                </a:cubicBezTo>
                <a:cubicBezTo>
                  <a:pt x="382" y="229"/>
                  <a:pt x="382" y="229"/>
                  <a:pt x="382" y="229"/>
                </a:cubicBezTo>
                <a:cubicBezTo>
                  <a:pt x="399" y="227"/>
                  <a:pt x="419" y="210"/>
                  <a:pt x="422" y="193"/>
                </a:cubicBezTo>
                <a:cubicBezTo>
                  <a:pt x="423" y="181"/>
                  <a:pt x="419" y="169"/>
                  <a:pt x="419" y="157"/>
                </a:cubicBezTo>
                <a:cubicBezTo>
                  <a:pt x="419" y="144"/>
                  <a:pt x="419" y="131"/>
                  <a:pt x="417" y="118"/>
                </a:cubicBezTo>
                <a:cubicBezTo>
                  <a:pt x="413" y="96"/>
                  <a:pt x="405" y="77"/>
                  <a:pt x="386" y="63"/>
                </a:cubicBezTo>
                <a:cubicBezTo>
                  <a:pt x="369" y="50"/>
                  <a:pt x="342" y="38"/>
                  <a:pt x="319" y="43"/>
                </a:cubicBezTo>
                <a:cubicBezTo>
                  <a:pt x="295" y="49"/>
                  <a:pt x="288" y="71"/>
                  <a:pt x="279" y="91"/>
                </a:cubicBezTo>
                <a:cubicBezTo>
                  <a:pt x="271" y="109"/>
                  <a:pt x="250" y="128"/>
                  <a:pt x="247" y="148"/>
                </a:cubicBezTo>
                <a:cubicBezTo>
                  <a:pt x="244" y="148"/>
                  <a:pt x="242" y="147"/>
                  <a:pt x="239" y="147"/>
                </a:cubicBezTo>
                <a:cubicBezTo>
                  <a:pt x="239" y="135"/>
                  <a:pt x="234" y="120"/>
                  <a:pt x="231" y="109"/>
                </a:cubicBezTo>
                <a:cubicBezTo>
                  <a:pt x="228" y="95"/>
                  <a:pt x="225" y="80"/>
                  <a:pt x="223" y="66"/>
                </a:cubicBezTo>
                <a:cubicBezTo>
                  <a:pt x="225" y="65"/>
                  <a:pt x="225" y="62"/>
                  <a:pt x="224" y="60"/>
                </a:cubicBezTo>
                <a:cubicBezTo>
                  <a:pt x="229" y="55"/>
                  <a:pt x="233" y="49"/>
                  <a:pt x="233" y="41"/>
                </a:cubicBezTo>
                <a:cubicBezTo>
                  <a:pt x="233" y="13"/>
                  <a:pt x="204" y="2"/>
                  <a:pt x="181" y="1"/>
                </a:cubicBezTo>
                <a:cubicBezTo>
                  <a:pt x="157" y="0"/>
                  <a:pt x="131" y="18"/>
                  <a:pt x="132" y="43"/>
                </a:cubicBezTo>
                <a:cubicBezTo>
                  <a:pt x="133" y="68"/>
                  <a:pt x="150" y="80"/>
                  <a:pt x="171" y="83"/>
                </a:cubicBezTo>
                <a:cubicBezTo>
                  <a:pt x="171" y="87"/>
                  <a:pt x="175" y="90"/>
                  <a:pt x="177" y="94"/>
                </a:cubicBezTo>
                <a:cubicBezTo>
                  <a:pt x="181" y="114"/>
                  <a:pt x="194" y="133"/>
                  <a:pt x="198" y="153"/>
                </a:cubicBezTo>
                <a:cubicBezTo>
                  <a:pt x="198" y="154"/>
                  <a:pt x="198" y="155"/>
                  <a:pt x="199" y="156"/>
                </a:cubicBezTo>
                <a:cubicBezTo>
                  <a:pt x="197" y="157"/>
                  <a:pt x="196" y="158"/>
                  <a:pt x="194" y="158"/>
                </a:cubicBezTo>
                <a:cubicBezTo>
                  <a:pt x="186" y="154"/>
                  <a:pt x="177" y="153"/>
                  <a:pt x="168" y="153"/>
                </a:cubicBezTo>
                <a:cubicBezTo>
                  <a:pt x="155" y="150"/>
                  <a:pt x="141" y="149"/>
                  <a:pt x="129" y="147"/>
                </a:cubicBezTo>
                <a:cubicBezTo>
                  <a:pt x="104" y="144"/>
                  <a:pt x="82" y="145"/>
                  <a:pt x="58" y="152"/>
                </a:cubicBezTo>
                <a:cubicBezTo>
                  <a:pt x="43" y="156"/>
                  <a:pt x="0" y="172"/>
                  <a:pt x="8" y="192"/>
                </a:cubicBezTo>
                <a:cubicBezTo>
                  <a:pt x="7" y="193"/>
                  <a:pt x="7" y="195"/>
                  <a:pt x="6" y="197"/>
                </a:cubicBezTo>
                <a:cubicBezTo>
                  <a:pt x="2" y="217"/>
                  <a:pt x="18" y="229"/>
                  <a:pt x="27" y="245"/>
                </a:cubicBezTo>
                <a:cubicBezTo>
                  <a:pt x="34" y="259"/>
                  <a:pt x="44" y="275"/>
                  <a:pt x="46" y="291"/>
                </a:cubicBezTo>
                <a:cubicBezTo>
                  <a:pt x="48" y="302"/>
                  <a:pt x="46" y="313"/>
                  <a:pt x="47" y="324"/>
                </a:cubicBezTo>
                <a:cubicBezTo>
                  <a:pt x="49" y="341"/>
                  <a:pt x="60" y="348"/>
                  <a:pt x="74" y="355"/>
                </a:cubicBezTo>
                <a:cubicBezTo>
                  <a:pt x="105" y="370"/>
                  <a:pt x="140" y="345"/>
                  <a:pt x="161" y="322"/>
                </a:cubicBezTo>
                <a:cubicBezTo>
                  <a:pt x="166" y="332"/>
                  <a:pt x="172" y="341"/>
                  <a:pt x="176" y="350"/>
                </a:cubicBezTo>
                <a:cubicBezTo>
                  <a:pt x="185" y="366"/>
                  <a:pt x="192" y="383"/>
                  <a:pt x="197" y="399"/>
                </a:cubicBezTo>
                <a:cubicBezTo>
                  <a:pt x="201" y="411"/>
                  <a:pt x="203" y="422"/>
                  <a:pt x="201" y="434"/>
                </a:cubicBezTo>
                <a:cubicBezTo>
                  <a:pt x="200" y="434"/>
                  <a:pt x="198" y="435"/>
                  <a:pt x="197" y="436"/>
                </a:cubicBezTo>
                <a:cubicBezTo>
                  <a:pt x="188" y="454"/>
                  <a:pt x="158" y="447"/>
                  <a:pt x="155" y="471"/>
                </a:cubicBezTo>
                <a:cubicBezTo>
                  <a:pt x="152" y="494"/>
                  <a:pt x="171" y="506"/>
                  <a:pt x="191" y="512"/>
                </a:cubicBezTo>
                <a:cubicBezTo>
                  <a:pt x="223" y="521"/>
                  <a:pt x="259" y="524"/>
                  <a:pt x="292" y="522"/>
                </a:cubicBezTo>
                <a:cubicBezTo>
                  <a:pt x="298" y="521"/>
                  <a:pt x="304" y="520"/>
                  <a:pt x="309" y="519"/>
                </a:cubicBezTo>
                <a:cubicBezTo>
                  <a:pt x="309" y="523"/>
                  <a:pt x="309" y="527"/>
                  <a:pt x="309" y="531"/>
                </a:cubicBezTo>
                <a:cubicBezTo>
                  <a:pt x="294" y="534"/>
                  <a:pt x="281" y="547"/>
                  <a:pt x="286" y="564"/>
                </a:cubicBezTo>
                <a:cubicBezTo>
                  <a:pt x="291" y="584"/>
                  <a:pt x="314" y="591"/>
                  <a:pt x="332" y="587"/>
                </a:cubicBezTo>
                <a:cubicBezTo>
                  <a:pt x="350" y="583"/>
                  <a:pt x="365" y="564"/>
                  <a:pt x="360" y="545"/>
                </a:cubicBezTo>
                <a:cubicBezTo>
                  <a:pt x="357" y="536"/>
                  <a:pt x="347" y="529"/>
                  <a:pt x="338" y="527"/>
                </a:cubicBezTo>
                <a:cubicBezTo>
                  <a:pt x="337" y="527"/>
                  <a:pt x="337" y="527"/>
                  <a:pt x="337" y="527"/>
                </a:cubicBezTo>
                <a:cubicBezTo>
                  <a:pt x="337" y="525"/>
                  <a:pt x="337" y="523"/>
                  <a:pt x="338" y="522"/>
                </a:cubicBezTo>
                <a:cubicBezTo>
                  <a:pt x="338" y="519"/>
                  <a:pt x="338" y="516"/>
                  <a:pt x="337" y="513"/>
                </a:cubicBezTo>
                <a:cubicBezTo>
                  <a:pt x="351" y="510"/>
                  <a:pt x="364" y="506"/>
                  <a:pt x="377" y="503"/>
                </a:cubicBezTo>
                <a:cubicBezTo>
                  <a:pt x="407" y="495"/>
                  <a:pt x="433" y="480"/>
                  <a:pt x="458" y="463"/>
                </a:cubicBezTo>
                <a:cubicBezTo>
                  <a:pt x="476" y="449"/>
                  <a:pt x="496" y="430"/>
                  <a:pt x="500" y="406"/>
                </a:cubicBezTo>
                <a:cubicBezTo>
                  <a:pt x="502" y="390"/>
                  <a:pt x="501" y="364"/>
                  <a:pt x="483" y="355"/>
                </a:cubicBezTo>
                <a:close/>
                <a:moveTo>
                  <a:pt x="280" y="122"/>
                </a:moveTo>
                <a:cubicBezTo>
                  <a:pt x="291" y="106"/>
                  <a:pt x="297" y="88"/>
                  <a:pt x="308" y="72"/>
                </a:cubicBezTo>
                <a:cubicBezTo>
                  <a:pt x="311" y="67"/>
                  <a:pt x="316" y="64"/>
                  <a:pt x="321" y="62"/>
                </a:cubicBezTo>
                <a:cubicBezTo>
                  <a:pt x="326" y="68"/>
                  <a:pt x="332" y="70"/>
                  <a:pt x="331" y="80"/>
                </a:cubicBezTo>
                <a:cubicBezTo>
                  <a:pt x="331" y="89"/>
                  <a:pt x="326" y="99"/>
                  <a:pt x="322" y="106"/>
                </a:cubicBezTo>
                <a:cubicBezTo>
                  <a:pt x="312" y="129"/>
                  <a:pt x="282" y="138"/>
                  <a:pt x="262" y="149"/>
                </a:cubicBezTo>
                <a:cubicBezTo>
                  <a:pt x="267" y="140"/>
                  <a:pt x="274" y="131"/>
                  <a:pt x="280" y="122"/>
                </a:cubicBezTo>
                <a:close/>
                <a:moveTo>
                  <a:pt x="264" y="162"/>
                </a:moveTo>
                <a:cubicBezTo>
                  <a:pt x="296" y="152"/>
                  <a:pt x="329" y="135"/>
                  <a:pt x="342" y="102"/>
                </a:cubicBezTo>
                <a:cubicBezTo>
                  <a:pt x="347" y="91"/>
                  <a:pt x="351" y="76"/>
                  <a:pt x="346" y="64"/>
                </a:cubicBezTo>
                <a:cubicBezTo>
                  <a:pt x="346" y="64"/>
                  <a:pt x="345" y="63"/>
                  <a:pt x="345" y="62"/>
                </a:cubicBezTo>
                <a:cubicBezTo>
                  <a:pt x="351" y="64"/>
                  <a:pt x="357" y="66"/>
                  <a:pt x="362" y="69"/>
                </a:cubicBezTo>
                <a:cubicBezTo>
                  <a:pt x="383" y="79"/>
                  <a:pt x="394" y="95"/>
                  <a:pt x="398" y="117"/>
                </a:cubicBezTo>
                <a:cubicBezTo>
                  <a:pt x="398" y="120"/>
                  <a:pt x="399" y="122"/>
                  <a:pt x="399" y="125"/>
                </a:cubicBezTo>
                <a:cubicBezTo>
                  <a:pt x="398" y="132"/>
                  <a:pt x="393" y="140"/>
                  <a:pt x="390" y="146"/>
                </a:cubicBezTo>
                <a:cubicBezTo>
                  <a:pt x="385" y="155"/>
                  <a:pt x="377" y="163"/>
                  <a:pt x="374" y="174"/>
                </a:cubicBezTo>
                <a:cubicBezTo>
                  <a:pt x="373" y="177"/>
                  <a:pt x="377" y="179"/>
                  <a:pt x="379" y="178"/>
                </a:cubicBezTo>
                <a:cubicBezTo>
                  <a:pt x="388" y="172"/>
                  <a:pt x="394" y="162"/>
                  <a:pt x="398" y="152"/>
                </a:cubicBezTo>
                <a:cubicBezTo>
                  <a:pt x="399" y="157"/>
                  <a:pt x="399" y="162"/>
                  <a:pt x="400" y="166"/>
                </a:cubicBezTo>
                <a:cubicBezTo>
                  <a:pt x="400" y="167"/>
                  <a:pt x="400" y="168"/>
                  <a:pt x="401" y="169"/>
                </a:cubicBezTo>
                <a:cubicBezTo>
                  <a:pt x="398" y="174"/>
                  <a:pt x="394" y="178"/>
                  <a:pt x="391" y="183"/>
                </a:cubicBezTo>
                <a:cubicBezTo>
                  <a:pt x="388" y="186"/>
                  <a:pt x="391" y="189"/>
                  <a:pt x="394" y="189"/>
                </a:cubicBezTo>
                <a:cubicBezTo>
                  <a:pt x="398" y="188"/>
                  <a:pt x="400" y="187"/>
                  <a:pt x="402" y="184"/>
                </a:cubicBezTo>
                <a:cubicBezTo>
                  <a:pt x="402" y="189"/>
                  <a:pt x="401" y="194"/>
                  <a:pt x="398" y="197"/>
                </a:cubicBezTo>
                <a:cubicBezTo>
                  <a:pt x="391" y="206"/>
                  <a:pt x="379" y="208"/>
                  <a:pt x="369" y="210"/>
                </a:cubicBezTo>
                <a:cubicBezTo>
                  <a:pt x="354" y="213"/>
                  <a:pt x="339" y="207"/>
                  <a:pt x="324" y="210"/>
                </a:cubicBezTo>
                <a:cubicBezTo>
                  <a:pt x="305" y="214"/>
                  <a:pt x="283" y="210"/>
                  <a:pt x="267" y="198"/>
                </a:cubicBezTo>
                <a:cubicBezTo>
                  <a:pt x="284" y="201"/>
                  <a:pt x="306" y="197"/>
                  <a:pt x="321" y="191"/>
                </a:cubicBezTo>
                <a:cubicBezTo>
                  <a:pt x="329" y="187"/>
                  <a:pt x="350" y="174"/>
                  <a:pt x="342" y="162"/>
                </a:cubicBezTo>
                <a:cubicBezTo>
                  <a:pt x="335" y="152"/>
                  <a:pt x="314" y="157"/>
                  <a:pt x="305" y="159"/>
                </a:cubicBezTo>
                <a:cubicBezTo>
                  <a:pt x="290" y="161"/>
                  <a:pt x="275" y="165"/>
                  <a:pt x="260" y="171"/>
                </a:cubicBezTo>
                <a:cubicBezTo>
                  <a:pt x="261" y="168"/>
                  <a:pt x="261" y="165"/>
                  <a:pt x="260" y="162"/>
                </a:cubicBezTo>
                <a:cubicBezTo>
                  <a:pt x="260" y="162"/>
                  <a:pt x="260" y="162"/>
                  <a:pt x="260" y="161"/>
                </a:cubicBezTo>
                <a:cubicBezTo>
                  <a:pt x="261" y="162"/>
                  <a:pt x="263" y="162"/>
                  <a:pt x="264" y="162"/>
                </a:cubicBezTo>
                <a:close/>
                <a:moveTo>
                  <a:pt x="325" y="169"/>
                </a:moveTo>
                <a:cubicBezTo>
                  <a:pt x="336" y="169"/>
                  <a:pt x="328" y="170"/>
                  <a:pt x="322" y="174"/>
                </a:cubicBezTo>
                <a:cubicBezTo>
                  <a:pt x="316" y="178"/>
                  <a:pt x="309" y="181"/>
                  <a:pt x="302" y="183"/>
                </a:cubicBezTo>
                <a:cubicBezTo>
                  <a:pt x="288" y="186"/>
                  <a:pt x="273" y="181"/>
                  <a:pt x="260" y="185"/>
                </a:cubicBezTo>
                <a:cubicBezTo>
                  <a:pt x="260" y="184"/>
                  <a:pt x="260" y="184"/>
                  <a:pt x="260" y="183"/>
                </a:cubicBezTo>
                <a:cubicBezTo>
                  <a:pt x="280" y="175"/>
                  <a:pt x="304" y="170"/>
                  <a:pt x="325" y="169"/>
                </a:cubicBezTo>
                <a:close/>
                <a:moveTo>
                  <a:pt x="245" y="168"/>
                </a:moveTo>
                <a:cubicBezTo>
                  <a:pt x="245" y="172"/>
                  <a:pt x="245" y="176"/>
                  <a:pt x="244" y="181"/>
                </a:cubicBezTo>
                <a:cubicBezTo>
                  <a:pt x="244" y="182"/>
                  <a:pt x="244" y="183"/>
                  <a:pt x="244" y="184"/>
                </a:cubicBezTo>
                <a:cubicBezTo>
                  <a:pt x="244" y="187"/>
                  <a:pt x="245" y="191"/>
                  <a:pt x="246" y="195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45" y="198"/>
                  <a:pt x="244" y="199"/>
                  <a:pt x="244" y="201"/>
                </a:cubicBezTo>
                <a:cubicBezTo>
                  <a:pt x="243" y="202"/>
                  <a:pt x="242" y="202"/>
                  <a:pt x="241" y="203"/>
                </a:cubicBezTo>
                <a:cubicBezTo>
                  <a:pt x="234" y="209"/>
                  <a:pt x="226" y="207"/>
                  <a:pt x="220" y="201"/>
                </a:cubicBezTo>
                <a:cubicBezTo>
                  <a:pt x="213" y="195"/>
                  <a:pt x="211" y="185"/>
                  <a:pt x="207" y="177"/>
                </a:cubicBezTo>
                <a:cubicBezTo>
                  <a:pt x="212" y="172"/>
                  <a:pt x="218" y="168"/>
                  <a:pt x="224" y="166"/>
                </a:cubicBezTo>
                <a:cubicBezTo>
                  <a:pt x="229" y="163"/>
                  <a:pt x="245" y="159"/>
                  <a:pt x="245" y="168"/>
                </a:cubicBezTo>
                <a:close/>
                <a:moveTo>
                  <a:pt x="148" y="46"/>
                </a:moveTo>
                <a:cubicBezTo>
                  <a:pt x="142" y="25"/>
                  <a:pt x="170" y="16"/>
                  <a:pt x="185" y="17"/>
                </a:cubicBezTo>
                <a:cubicBezTo>
                  <a:pt x="188" y="17"/>
                  <a:pt x="191" y="17"/>
                  <a:pt x="195" y="18"/>
                </a:cubicBezTo>
                <a:cubicBezTo>
                  <a:pt x="195" y="20"/>
                  <a:pt x="194" y="21"/>
                  <a:pt x="194" y="22"/>
                </a:cubicBezTo>
                <a:cubicBezTo>
                  <a:pt x="194" y="23"/>
                  <a:pt x="192" y="24"/>
                  <a:pt x="192" y="25"/>
                </a:cubicBezTo>
                <a:cubicBezTo>
                  <a:pt x="191" y="27"/>
                  <a:pt x="190" y="29"/>
                  <a:pt x="189" y="31"/>
                </a:cubicBezTo>
                <a:cubicBezTo>
                  <a:pt x="187" y="35"/>
                  <a:pt x="184" y="38"/>
                  <a:pt x="185" y="42"/>
                </a:cubicBezTo>
                <a:cubicBezTo>
                  <a:pt x="186" y="43"/>
                  <a:pt x="187" y="44"/>
                  <a:pt x="189" y="44"/>
                </a:cubicBezTo>
                <a:cubicBezTo>
                  <a:pt x="194" y="42"/>
                  <a:pt x="196" y="35"/>
                  <a:pt x="198" y="30"/>
                </a:cubicBezTo>
                <a:cubicBezTo>
                  <a:pt x="199" y="28"/>
                  <a:pt x="200" y="26"/>
                  <a:pt x="200" y="24"/>
                </a:cubicBezTo>
                <a:cubicBezTo>
                  <a:pt x="201" y="23"/>
                  <a:pt x="201" y="21"/>
                  <a:pt x="201" y="20"/>
                </a:cubicBezTo>
                <a:cubicBezTo>
                  <a:pt x="205" y="22"/>
                  <a:pt x="209" y="25"/>
                  <a:pt x="212" y="27"/>
                </a:cubicBezTo>
                <a:cubicBezTo>
                  <a:pt x="210" y="33"/>
                  <a:pt x="205" y="38"/>
                  <a:pt x="201" y="41"/>
                </a:cubicBezTo>
                <a:cubicBezTo>
                  <a:pt x="198" y="43"/>
                  <a:pt x="193" y="44"/>
                  <a:pt x="193" y="48"/>
                </a:cubicBezTo>
                <a:cubicBezTo>
                  <a:pt x="192" y="50"/>
                  <a:pt x="193" y="53"/>
                  <a:pt x="196" y="54"/>
                </a:cubicBezTo>
                <a:cubicBezTo>
                  <a:pt x="203" y="55"/>
                  <a:pt x="210" y="48"/>
                  <a:pt x="214" y="43"/>
                </a:cubicBezTo>
                <a:cubicBezTo>
                  <a:pt x="215" y="41"/>
                  <a:pt x="217" y="39"/>
                  <a:pt x="218" y="37"/>
                </a:cubicBezTo>
                <a:cubicBezTo>
                  <a:pt x="218" y="39"/>
                  <a:pt x="218" y="42"/>
                  <a:pt x="217" y="44"/>
                </a:cubicBezTo>
                <a:cubicBezTo>
                  <a:pt x="211" y="57"/>
                  <a:pt x="195" y="68"/>
                  <a:pt x="182" y="73"/>
                </a:cubicBezTo>
                <a:cubicBezTo>
                  <a:pt x="167" y="69"/>
                  <a:pt x="153" y="64"/>
                  <a:pt x="148" y="46"/>
                </a:cubicBezTo>
                <a:close/>
                <a:moveTo>
                  <a:pt x="193" y="103"/>
                </a:moveTo>
                <a:cubicBezTo>
                  <a:pt x="190" y="98"/>
                  <a:pt x="188" y="93"/>
                  <a:pt x="187" y="88"/>
                </a:cubicBezTo>
                <a:cubicBezTo>
                  <a:pt x="197" y="86"/>
                  <a:pt x="206" y="80"/>
                  <a:pt x="213" y="72"/>
                </a:cubicBezTo>
                <a:cubicBezTo>
                  <a:pt x="213" y="74"/>
                  <a:pt x="213" y="76"/>
                  <a:pt x="214" y="78"/>
                </a:cubicBezTo>
                <a:cubicBezTo>
                  <a:pt x="213" y="78"/>
                  <a:pt x="213" y="78"/>
                  <a:pt x="212" y="78"/>
                </a:cubicBezTo>
                <a:cubicBezTo>
                  <a:pt x="210" y="77"/>
                  <a:pt x="209" y="79"/>
                  <a:pt x="208" y="81"/>
                </a:cubicBezTo>
                <a:cubicBezTo>
                  <a:pt x="208" y="84"/>
                  <a:pt x="207" y="86"/>
                  <a:pt x="206" y="88"/>
                </a:cubicBezTo>
                <a:cubicBezTo>
                  <a:pt x="205" y="91"/>
                  <a:pt x="202" y="93"/>
                  <a:pt x="201" y="96"/>
                </a:cubicBezTo>
                <a:cubicBezTo>
                  <a:pt x="201" y="99"/>
                  <a:pt x="202" y="101"/>
                  <a:pt x="205" y="100"/>
                </a:cubicBezTo>
                <a:cubicBezTo>
                  <a:pt x="210" y="99"/>
                  <a:pt x="213" y="93"/>
                  <a:pt x="215" y="88"/>
                </a:cubicBezTo>
                <a:cubicBezTo>
                  <a:pt x="216" y="94"/>
                  <a:pt x="217" y="100"/>
                  <a:pt x="218" y="107"/>
                </a:cubicBezTo>
                <a:cubicBezTo>
                  <a:pt x="216" y="108"/>
                  <a:pt x="215" y="108"/>
                  <a:pt x="213" y="109"/>
                </a:cubicBezTo>
                <a:cubicBezTo>
                  <a:pt x="210" y="112"/>
                  <a:pt x="211" y="116"/>
                  <a:pt x="214" y="117"/>
                </a:cubicBezTo>
                <a:cubicBezTo>
                  <a:pt x="216" y="118"/>
                  <a:pt x="218" y="118"/>
                  <a:pt x="220" y="117"/>
                </a:cubicBezTo>
                <a:cubicBezTo>
                  <a:pt x="220" y="120"/>
                  <a:pt x="221" y="124"/>
                  <a:pt x="222" y="127"/>
                </a:cubicBezTo>
                <a:cubicBezTo>
                  <a:pt x="221" y="128"/>
                  <a:pt x="220" y="128"/>
                  <a:pt x="219" y="129"/>
                </a:cubicBezTo>
                <a:cubicBezTo>
                  <a:pt x="219" y="129"/>
                  <a:pt x="218" y="130"/>
                  <a:pt x="218" y="130"/>
                </a:cubicBezTo>
                <a:cubicBezTo>
                  <a:pt x="216" y="131"/>
                  <a:pt x="216" y="133"/>
                  <a:pt x="216" y="135"/>
                </a:cubicBezTo>
                <a:cubicBezTo>
                  <a:pt x="216" y="137"/>
                  <a:pt x="219" y="139"/>
                  <a:pt x="221" y="138"/>
                </a:cubicBezTo>
                <a:cubicBezTo>
                  <a:pt x="222" y="138"/>
                  <a:pt x="223" y="138"/>
                  <a:pt x="224" y="137"/>
                </a:cubicBezTo>
                <a:cubicBezTo>
                  <a:pt x="224" y="139"/>
                  <a:pt x="225" y="142"/>
                  <a:pt x="225" y="144"/>
                </a:cubicBezTo>
                <a:cubicBezTo>
                  <a:pt x="221" y="144"/>
                  <a:pt x="217" y="144"/>
                  <a:pt x="212" y="146"/>
                </a:cubicBezTo>
                <a:cubicBezTo>
                  <a:pt x="211" y="146"/>
                  <a:pt x="211" y="146"/>
                  <a:pt x="210" y="147"/>
                </a:cubicBezTo>
                <a:cubicBezTo>
                  <a:pt x="209" y="144"/>
                  <a:pt x="209" y="141"/>
                  <a:pt x="208" y="139"/>
                </a:cubicBezTo>
                <a:cubicBezTo>
                  <a:pt x="204" y="132"/>
                  <a:pt x="202" y="124"/>
                  <a:pt x="200" y="117"/>
                </a:cubicBezTo>
                <a:cubicBezTo>
                  <a:pt x="199" y="112"/>
                  <a:pt x="195" y="107"/>
                  <a:pt x="193" y="103"/>
                </a:cubicBezTo>
                <a:close/>
                <a:moveTo>
                  <a:pt x="194" y="213"/>
                </a:moveTo>
                <a:cubicBezTo>
                  <a:pt x="195" y="211"/>
                  <a:pt x="197" y="210"/>
                  <a:pt x="198" y="209"/>
                </a:cubicBezTo>
                <a:cubicBezTo>
                  <a:pt x="198" y="214"/>
                  <a:pt x="197" y="218"/>
                  <a:pt x="197" y="223"/>
                </a:cubicBezTo>
                <a:cubicBezTo>
                  <a:pt x="196" y="225"/>
                  <a:pt x="195" y="227"/>
                  <a:pt x="194" y="229"/>
                </a:cubicBezTo>
                <a:cubicBezTo>
                  <a:pt x="185" y="235"/>
                  <a:pt x="178" y="242"/>
                  <a:pt x="170" y="249"/>
                </a:cubicBezTo>
                <a:cubicBezTo>
                  <a:pt x="168" y="251"/>
                  <a:pt x="166" y="252"/>
                  <a:pt x="163" y="252"/>
                </a:cubicBezTo>
                <a:cubicBezTo>
                  <a:pt x="155" y="253"/>
                  <a:pt x="155" y="250"/>
                  <a:pt x="162" y="247"/>
                </a:cubicBezTo>
                <a:cubicBezTo>
                  <a:pt x="172" y="241"/>
                  <a:pt x="176" y="228"/>
                  <a:pt x="185" y="221"/>
                </a:cubicBezTo>
                <a:cubicBezTo>
                  <a:pt x="189" y="219"/>
                  <a:pt x="192" y="216"/>
                  <a:pt x="194" y="213"/>
                </a:cubicBezTo>
                <a:close/>
                <a:moveTo>
                  <a:pt x="191" y="255"/>
                </a:moveTo>
                <a:cubicBezTo>
                  <a:pt x="191" y="258"/>
                  <a:pt x="190" y="261"/>
                  <a:pt x="188" y="263"/>
                </a:cubicBezTo>
                <a:cubicBezTo>
                  <a:pt x="187" y="264"/>
                  <a:pt x="187" y="264"/>
                  <a:pt x="186" y="265"/>
                </a:cubicBezTo>
                <a:cubicBezTo>
                  <a:pt x="188" y="261"/>
                  <a:pt x="190" y="258"/>
                  <a:pt x="191" y="255"/>
                </a:cubicBezTo>
                <a:close/>
                <a:moveTo>
                  <a:pt x="28" y="185"/>
                </a:moveTo>
                <a:cubicBezTo>
                  <a:pt x="31" y="180"/>
                  <a:pt x="47" y="173"/>
                  <a:pt x="50" y="172"/>
                </a:cubicBezTo>
                <a:cubicBezTo>
                  <a:pt x="65" y="166"/>
                  <a:pt x="83" y="162"/>
                  <a:pt x="99" y="161"/>
                </a:cubicBezTo>
                <a:cubicBezTo>
                  <a:pt x="120" y="159"/>
                  <a:pt x="145" y="168"/>
                  <a:pt x="167" y="167"/>
                </a:cubicBezTo>
                <a:cubicBezTo>
                  <a:pt x="175" y="169"/>
                  <a:pt x="184" y="171"/>
                  <a:pt x="192" y="173"/>
                </a:cubicBezTo>
                <a:cubicBezTo>
                  <a:pt x="192" y="173"/>
                  <a:pt x="192" y="173"/>
                  <a:pt x="192" y="173"/>
                </a:cubicBezTo>
                <a:cubicBezTo>
                  <a:pt x="186" y="182"/>
                  <a:pt x="168" y="187"/>
                  <a:pt x="159" y="189"/>
                </a:cubicBezTo>
                <a:cubicBezTo>
                  <a:pt x="144" y="192"/>
                  <a:pt x="129" y="187"/>
                  <a:pt x="114" y="192"/>
                </a:cubicBezTo>
                <a:cubicBezTo>
                  <a:pt x="90" y="200"/>
                  <a:pt x="57" y="196"/>
                  <a:pt x="32" y="191"/>
                </a:cubicBezTo>
                <a:cubicBezTo>
                  <a:pt x="28" y="190"/>
                  <a:pt x="27" y="188"/>
                  <a:pt x="27" y="187"/>
                </a:cubicBezTo>
                <a:cubicBezTo>
                  <a:pt x="27" y="186"/>
                  <a:pt x="27" y="185"/>
                  <a:pt x="28" y="185"/>
                </a:cubicBezTo>
                <a:close/>
                <a:moveTo>
                  <a:pt x="129" y="326"/>
                </a:moveTo>
                <a:cubicBezTo>
                  <a:pt x="128" y="326"/>
                  <a:pt x="127" y="327"/>
                  <a:pt x="127" y="328"/>
                </a:cubicBezTo>
                <a:cubicBezTo>
                  <a:pt x="121" y="332"/>
                  <a:pt x="115" y="336"/>
                  <a:pt x="108" y="338"/>
                </a:cubicBezTo>
                <a:cubicBezTo>
                  <a:pt x="102" y="340"/>
                  <a:pt x="96" y="341"/>
                  <a:pt x="90" y="341"/>
                </a:cubicBezTo>
                <a:cubicBezTo>
                  <a:pt x="104" y="338"/>
                  <a:pt x="116" y="330"/>
                  <a:pt x="122" y="317"/>
                </a:cubicBezTo>
                <a:cubicBezTo>
                  <a:pt x="122" y="315"/>
                  <a:pt x="120" y="312"/>
                  <a:pt x="118" y="313"/>
                </a:cubicBezTo>
                <a:cubicBezTo>
                  <a:pt x="111" y="316"/>
                  <a:pt x="105" y="321"/>
                  <a:pt x="99" y="325"/>
                </a:cubicBezTo>
                <a:cubicBezTo>
                  <a:pt x="92" y="330"/>
                  <a:pt x="84" y="332"/>
                  <a:pt x="76" y="333"/>
                </a:cubicBezTo>
                <a:cubicBezTo>
                  <a:pt x="74" y="333"/>
                  <a:pt x="73" y="334"/>
                  <a:pt x="72" y="335"/>
                </a:cubicBezTo>
                <a:cubicBezTo>
                  <a:pt x="68" y="332"/>
                  <a:pt x="65" y="328"/>
                  <a:pt x="63" y="322"/>
                </a:cubicBezTo>
                <a:cubicBezTo>
                  <a:pt x="64" y="322"/>
                  <a:pt x="65" y="323"/>
                  <a:pt x="66" y="323"/>
                </a:cubicBezTo>
                <a:cubicBezTo>
                  <a:pt x="71" y="326"/>
                  <a:pt x="78" y="328"/>
                  <a:pt x="83" y="324"/>
                </a:cubicBezTo>
                <a:cubicBezTo>
                  <a:pt x="85" y="323"/>
                  <a:pt x="86" y="320"/>
                  <a:pt x="84" y="319"/>
                </a:cubicBezTo>
                <a:cubicBezTo>
                  <a:pt x="81" y="316"/>
                  <a:pt x="77" y="315"/>
                  <a:pt x="73" y="314"/>
                </a:cubicBezTo>
                <a:cubicBezTo>
                  <a:pt x="70" y="313"/>
                  <a:pt x="67" y="312"/>
                  <a:pt x="65" y="310"/>
                </a:cubicBezTo>
                <a:cubicBezTo>
                  <a:pt x="67" y="308"/>
                  <a:pt x="66" y="305"/>
                  <a:pt x="63" y="304"/>
                </a:cubicBezTo>
                <a:cubicBezTo>
                  <a:pt x="62" y="304"/>
                  <a:pt x="62" y="304"/>
                  <a:pt x="62" y="304"/>
                </a:cubicBezTo>
                <a:cubicBezTo>
                  <a:pt x="62" y="304"/>
                  <a:pt x="62" y="304"/>
                  <a:pt x="62" y="304"/>
                </a:cubicBezTo>
                <a:cubicBezTo>
                  <a:pt x="62" y="304"/>
                  <a:pt x="62" y="304"/>
                  <a:pt x="62" y="304"/>
                </a:cubicBezTo>
                <a:cubicBezTo>
                  <a:pt x="62" y="301"/>
                  <a:pt x="62" y="299"/>
                  <a:pt x="62" y="296"/>
                </a:cubicBezTo>
                <a:cubicBezTo>
                  <a:pt x="62" y="296"/>
                  <a:pt x="62" y="296"/>
                  <a:pt x="62" y="296"/>
                </a:cubicBezTo>
                <a:cubicBezTo>
                  <a:pt x="67" y="301"/>
                  <a:pt x="74" y="305"/>
                  <a:pt x="82" y="302"/>
                </a:cubicBezTo>
                <a:cubicBezTo>
                  <a:pt x="84" y="302"/>
                  <a:pt x="85" y="299"/>
                  <a:pt x="83" y="298"/>
                </a:cubicBezTo>
                <a:cubicBezTo>
                  <a:pt x="81" y="297"/>
                  <a:pt x="80" y="295"/>
                  <a:pt x="78" y="294"/>
                </a:cubicBezTo>
                <a:cubicBezTo>
                  <a:pt x="76" y="293"/>
                  <a:pt x="73" y="291"/>
                  <a:pt x="71" y="290"/>
                </a:cubicBezTo>
                <a:cubicBezTo>
                  <a:pt x="68" y="288"/>
                  <a:pt x="61" y="283"/>
                  <a:pt x="62" y="280"/>
                </a:cubicBezTo>
                <a:cubicBezTo>
                  <a:pt x="63" y="277"/>
                  <a:pt x="61" y="275"/>
                  <a:pt x="59" y="274"/>
                </a:cubicBezTo>
                <a:cubicBezTo>
                  <a:pt x="55" y="260"/>
                  <a:pt x="44" y="245"/>
                  <a:pt x="37" y="233"/>
                </a:cubicBezTo>
                <a:cubicBezTo>
                  <a:pt x="35" y="231"/>
                  <a:pt x="27" y="220"/>
                  <a:pt x="22" y="210"/>
                </a:cubicBezTo>
                <a:cubicBezTo>
                  <a:pt x="24" y="211"/>
                  <a:pt x="26" y="209"/>
                  <a:pt x="26" y="206"/>
                </a:cubicBezTo>
                <a:cubicBezTo>
                  <a:pt x="33" y="208"/>
                  <a:pt x="41" y="209"/>
                  <a:pt x="47" y="209"/>
                </a:cubicBezTo>
                <a:cubicBezTo>
                  <a:pt x="68" y="211"/>
                  <a:pt x="88" y="214"/>
                  <a:pt x="109" y="211"/>
                </a:cubicBezTo>
                <a:cubicBezTo>
                  <a:pt x="128" y="208"/>
                  <a:pt x="148" y="208"/>
                  <a:pt x="167" y="203"/>
                </a:cubicBezTo>
                <a:cubicBezTo>
                  <a:pt x="167" y="203"/>
                  <a:pt x="167" y="203"/>
                  <a:pt x="167" y="202"/>
                </a:cubicBezTo>
                <a:cubicBezTo>
                  <a:pt x="173" y="201"/>
                  <a:pt x="179" y="199"/>
                  <a:pt x="185" y="197"/>
                </a:cubicBezTo>
                <a:cubicBezTo>
                  <a:pt x="187" y="197"/>
                  <a:pt x="190" y="196"/>
                  <a:pt x="192" y="196"/>
                </a:cubicBezTo>
                <a:cubicBezTo>
                  <a:pt x="190" y="196"/>
                  <a:pt x="189" y="197"/>
                  <a:pt x="187" y="199"/>
                </a:cubicBezTo>
                <a:cubicBezTo>
                  <a:pt x="176" y="207"/>
                  <a:pt x="167" y="217"/>
                  <a:pt x="159" y="228"/>
                </a:cubicBezTo>
                <a:cubicBezTo>
                  <a:pt x="152" y="237"/>
                  <a:pt x="141" y="239"/>
                  <a:pt x="140" y="252"/>
                </a:cubicBezTo>
                <a:cubicBezTo>
                  <a:pt x="140" y="260"/>
                  <a:pt x="147" y="265"/>
                  <a:pt x="154" y="266"/>
                </a:cubicBezTo>
                <a:cubicBezTo>
                  <a:pt x="160" y="268"/>
                  <a:pt x="166" y="267"/>
                  <a:pt x="171" y="265"/>
                </a:cubicBezTo>
                <a:cubicBezTo>
                  <a:pt x="159" y="288"/>
                  <a:pt x="148" y="308"/>
                  <a:pt x="129" y="326"/>
                </a:cubicBezTo>
                <a:close/>
                <a:moveTo>
                  <a:pt x="173" y="308"/>
                </a:moveTo>
                <a:cubicBezTo>
                  <a:pt x="184" y="294"/>
                  <a:pt x="193" y="278"/>
                  <a:pt x="202" y="263"/>
                </a:cubicBezTo>
                <a:cubicBezTo>
                  <a:pt x="207" y="253"/>
                  <a:pt x="212" y="244"/>
                  <a:pt x="215" y="234"/>
                </a:cubicBezTo>
                <a:cubicBezTo>
                  <a:pt x="216" y="229"/>
                  <a:pt x="217" y="224"/>
                  <a:pt x="217" y="219"/>
                </a:cubicBezTo>
                <a:cubicBezTo>
                  <a:pt x="229" y="226"/>
                  <a:pt x="244" y="223"/>
                  <a:pt x="254" y="214"/>
                </a:cubicBezTo>
                <a:cubicBezTo>
                  <a:pt x="264" y="221"/>
                  <a:pt x="274" y="226"/>
                  <a:pt x="286" y="228"/>
                </a:cubicBezTo>
                <a:cubicBezTo>
                  <a:pt x="285" y="230"/>
                  <a:pt x="283" y="231"/>
                  <a:pt x="282" y="233"/>
                </a:cubicBezTo>
                <a:cubicBezTo>
                  <a:pt x="280" y="235"/>
                  <a:pt x="278" y="236"/>
                  <a:pt x="276" y="238"/>
                </a:cubicBezTo>
                <a:cubicBezTo>
                  <a:pt x="275" y="238"/>
                  <a:pt x="275" y="239"/>
                  <a:pt x="275" y="239"/>
                </a:cubicBezTo>
                <a:cubicBezTo>
                  <a:pt x="275" y="240"/>
                  <a:pt x="275" y="240"/>
                  <a:pt x="275" y="240"/>
                </a:cubicBezTo>
                <a:cubicBezTo>
                  <a:pt x="275" y="240"/>
                  <a:pt x="275" y="240"/>
                  <a:pt x="275" y="240"/>
                </a:cubicBezTo>
                <a:cubicBezTo>
                  <a:pt x="274" y="242"/>
                  <a:pt x="275" y="243"/>
                  <a:pt x="276" y="244"/>
                </a:cubicBezTo>
                <a:cubicBezTo>
                  <a:pt x="281" y="251"/>
                  <a:pt x="290" y="242"/>
                  <a:pt x="293" y="238"/>
                </a:cubicBezTo>
                <a:cubicBezTo>
                  <a:pt x="294" y="236"/>
                  <a:pt x="296" y="234"/>
                  <a:pt x="298" y="231"/>
                </a:cubicBezTo>
                <a:cubicBezTo>
                  <a:pt x="301" y="231"/>
                  <a:pt x="304" y="232"/>
                  <a:pt x="308" y="232"/>
                </a:cubicBezTo>
                <a:cubicBezTo>
                  <a:pt x="317" y="233"/>
                  <a:pt x="326" y="231"/>
                  <a:pt x="336" y="231"/>
                </a:cubicBezTo>
                <a:cubicBezTo>
                  <a:pt x="336" y="231"/>
                  <a:pt x="335" y="232"/>
                  <a:pt x="335" y="232"/>
                </a:cubicBezTo>
                <a:cubicBezTo>
                  <a:pt x="335" y="233"/>
                  <a:pt x="335" y="233"/>
                  <a:pt x="335" y="233"/>
                </a:cubicBezTo>
                <a:cubicBezTo>
                  <a:pt x="333" y="234"/>
                  <a:pt x="332" y="236"/>
                  <a:pt x="331" y="238"/>
                </a:cubicBezTo>
                <a:cubicBezTo>
                  <a:pt x="331" y="238"/>
                  <a:pt x="331" y="238"/>
                  <a:pt x="331" y="238"/>
                </a:cubicBezTo>
                <a:cubicBezTo>
                  <a:pt x="330" y="239"/>
                  <a:pt x="330" y="241"/>
                  <a:pt x="329" y="242"/>
                </a:cubicBezTo>
                <a:cubicBezTo>
                  <a:pt x="325" y="246"/>
                  <a:pt x="317" y="248"/>
                  <a:pt x="315" y="253"/>
                </a:cubicBezTo>
                <a:cubicBezTo>
                  <a:pt x="314" y="255"/>
                  <a:pt x="315" y="256"/>
                  <a:pt x="316" y="257"/>
                </a:cubicBezTo>
                <a:cubicBezTo>
                  <a:pt x="323" y="265"/>
                  <a:pt x="334" y="254"/>
                  <a:pt x="338" y="249"/>
                </a:cubicBezTo>
                <a:cubicBezTo>
                  <a:pt x="340" y="246"/>
                  <a:pt x="341" y="243"/>
                  <a:pt x="342" y="240"/>
                </a:cubicBezTo>
                <a:cubicBezTo>
                  <a:pt x="346" y="238"/>
                  <a:pt x="349" y="234"/>
                  <a:pt x="351" y="232"/>
                </a:cubicBezTo>
                <a:cubicBezTo>
                  <a:pt x="351" y="232"/>
                  <a:pt x="351" y="232"/>
                  <a:pt x="351" y="232"/>
                </a:cubicBezTo>
                <a:cubicBezTo>
                  <a:pt x="355" y="233"/>
                  <a:pt x="360" y="233"/>
                  <a:pt x="365" y="232"/>
                </a:cubicBezTo>
                <a:cubicBezTo>
                  <a:pt x="369" y="237"/>
                  <a:pt x="372" y="243"/>
                  <a:pt x="374" y="249"/>
                </a:cubicBezTo>
                <a:cubicBezTo>
                  <a:pt x="373" y="251"/>
                  <a:pt x="373" y="254"/>
                  <a:pt x="372" y="257"/>
                </a:cubicBezTo>
                <a:cubicBezTo>
                  <a:pt x="371" y="261"/>
                  <a:pt x="369" y="263"/>
                  <a:pt x="367" y="266"/>
                </a:cubicBezTo>
                <a:cubicBezTo>
                  <a:pt x="362" y="271"/>
                  <a:pt x="359" y="276"/>
                  <a:pt x="355" y="282"/>
                </a:cubicBezTo>
                <a:cubicBezTo>
                  <a:pt x="354" y="284"/>
                  <a:pt x="356" y="288"/>
                  <a:pt x="359" y="288"/>
                </a:cubicBezTo>
                <a:cubicBezTo>
                  <a:pt x="368" y="287"/>
                  <a:pt x="372" y="278"/>
                  <a:pt x="377" y="271"/>
                </a:cubicBezTo>
                <a:cubicBezTo>
                  <a:pt x="377" y="270"/>
                  <a:pt x="378" y="270"/>
                  <a:pt x="378" y="269"/>
                </a:cubicBezTo>
                <a:cubicBezTo>
                  <a:pt x="379" y="282"/>
                  <a:pt x="378" y="295"/>
                  <a:pt x="381" y="308"/>
                </a:cubicBezTo>
                <a:cubicBezTo>
                  <a:pt x="381" y="308"/>
                  <a:pt x="381" y="309"/>
                  <a:pt x="381" y="309"/>
                </a:cubicBezTo>
                <a:cubicBezTo>
                  <a:pt x="378" y="312"/>
                  <a:pt x="376" y="314"/>
                  <a:pt x="373" y="317"/>
                </a:cubicBezTo>
                <a:cubicBezTo>
                  <a:pt x="370" y="319"/>
                  <a:pt x="367" y="322"/>
                  <a:pt x="364" y="325"/>
                </a:cubicBezTo>
                <a:cubicBezTo>
                  <a:pt x="363" y="326"/>
                  <a:pt x="362" y="329"/>
                  <a:pt x="364" y="331"/>
                </a:cubicBezTo>
                <a:cubicBezTo>
                  <a:pt x="364" y="331"/>
                  <a:pt x="365" y="332"/>
                  <a:pt x="365" y="332"/>
                </a:cubicBezTo>
                <a:cubicBezTo>
                  <a:pt x="367" y="334"/>
                  <a:pt x="370" y="333"/>
                  <a:pt x="371" y="332"/>
                </a:cubicBezTo>
                <a:cubicBezTo>
                  <a:pt x="376" y="328"/>
                  <a:pt x="380" y="324"/>
                  <a:pt x="384" y="320"/>
                </a:cubicBezTo>
                <a:cubicBezTo>
                  <a:pt x="385" y="327"/>
                  <a:pt x="387" y="333"/>
                  <a:pt x="390" y="340"/>
                </a:cubicBezTo>
                <a:cubicBezTo>
                  <a:pt x="388" y="342"/>
                  <a:pt x="386" y="345"/>
                  <a:pt x="386" y="347"/>
                </a:cubicBezTo>
                <a:cubicBezTo>
                  <a:pt x="385" y="354"/>
                  <a:pt x="379" y="354"/>
                  <a:pt x="374" y="358"/>
                </a:cubicBezTo>
                <a:cubicBezTo>
                  <a:pt x="369" y="362"/>
                  <a:pt x="369" y="366"/>
                  <a:pt x="371" y="371"/>
                </a:cubicBezTo>
                <a:cubicBezTo>
                  <a:pt x="373" y="374"/>
                  <a:pt x="377" y="373"/>
                  <a:pt x="378" y="371"/>
                </a:cubicBezTo>
                <a:cubicBezTo>
                  <a:pt x="378" y="371"/>
                  <a:pt x="378" y="371"/>
                  <a:pt x="378" y="371"/>
                </a:cubicBezTo>
                <a:cubicBezTo>
                  <a:pt x="381" y="369"/>
                  <a:pt x="382" y="367"/>
                  <a:pt x="385" y="366"/>
                </a:cubicBezTo>
                <a:cubicBezTo>
                  <a:pt x="389" y="363"/>
                  <a:pt x="391" y="362"/>
                  <a:pt x="394" y="358"/>
                </a:cubicBezTo>
                <a:cubicBezTo>
                  <a:pt x="395" y="356"/>
                  <a:pt x="395" y="354"/>
                  <a:pt x="395" y="352"/>
                </a:cubicBezTo>
                <a:cubicBezTo>
                  <a:pt x="400" y="360"/>
                  <a:pt x="405" y="367"/>
                  <a:pt x="412" y="372"/>
                </a:cubicBezTo>
                <a:cubicBezTo>
                  <a:pt x="410" y="377"/>
                  <a:pt x="408" y="382"/>
                  <a:pt x="405" y="387"/>
                </a:cubicBezTo>
                <a:cubicBezTo>
                  <a:pt x="402" y="393"/>
                  <a:pt x="396" y="398"/>
                  <a:pt x="393" y="405"/>
                </a:cubicBezTo>
                <a:cubicBezTo>
                  <a:pt x="391" y="408"/>
                  <a:pt x="394" y="411"/>
                  <a:pt x="397" y="410"/>
                </a:cubicBezTo>
                <a:cubicBezTo>
                  <a:pt x="406" y="409"/>
                  <a:pt x="412" y="400"/>
                  <a:pt x="416" y="393"/>
                </a:cubicBezTo>
                <a:cubicBezTo>
                  <a:pt x="418" y="389"/>
                  <a:pt x="421" y="383"/>
                  <a:pt x="422" y="378"/>
                </a:cubicBezTo>
                <a:cubicBezTo>
                  <a:pt x="422" y="378"/>
                  <a:pt x="423" y="379"/>
                  <a:pt x="424" y="379"/>
                </a:cubicBezTo>
                <a:cubicBezTo>
                  <a:pt x="438" y="385"/>
                  <a:pt x="430" y="389"/>
                  <a:pt x="428" y="402"/>
                </a:cubicBezTo>
                <a:cubicBezTo>
                  <a:pt x="427" y="407"/>
                  <a:pt x="425" y="412"/>
                  <a:pt x="424" y="416"/>
                </a:cubicBezTo>
                <a:cubicBezTo>
                  <a:pt x="398" y="449"/>
                  <a:pt x="356" y="458"/>
                  <a:pt x="318" y="467"/>
                </a:cubicBezTo>
                <a:cubicBezTo>
                  <a:pt x="293" y="474"/>
                  <a:pt x="266" y="475"/>
                  <a:pt x="241" y="474"/>
                </a:cubicBezTo>
                <a:cubicBezTo>
                  <a:pt x="233" y="473"/>
                  <a:pt x="203" y="470"/>
                  <a:pt x="212" y="456"/>
                </a:cubicBezTo>
                <a:cubicBezTo>
                  <a:pt x="218" y="447"/>
                  <a:pt x="220" y="436"/>
                  <a:pt x="220" y="425"/>
                </a:cubicBezTo>
                <a:cubicBezTo>
                  <a:pt x="221" y="405"/>
                  <a:pt x="212" y="383"/>
                  <a:pt x="203" y="366"/>
                </a:cubicBezTo>
                <a:cubicBezTo>
                  <a:pt x="193" y="347"/>
                  <a:pt x="183" y="328"/>
                  <a:pt x="173" y="308"/>
                </a:cubicBezTo>
                <a:close/>
                <a:moveTo>
                  <a:pt x="322" y="550"/>
                </a:moveTo>
                <a:cubicBezTo>
                  <a:pt x="321" y="550"/>
                  <a:pt x="321" y="550"/>
                  <a:pt x="321" y="551"/>
                </a:cubicBezTo>
                <a:cubicBezTo>
                  <a:pt x="321" y="552"/>
                  <a:pt x="320" y="554"/>
                  <a:pt x="319" y="555"/>
                </a:cubicBezTo>
                <a:cubicBezTo>
                  <a:pt x="319" y="555"/>
                  <a:pt x="319" y="556"/>
                  <a:pt x="319" y="556"/>
                </a:cubicBezTo>
                <a:cubicBezTo>
                  <a:pt x="318" y="557"/>
                  <a:pt x="317" y="559"/>
                  <a:pt x="316" y="560"/>
                </a:cubicBezTo>
                <a:cubicBezTo>
                  <a:pt x="316" y="560"/>
                  <a:pt x="316" y="560"/>
                  <a:pt x="316" y="560"/>
                </a:cubicBezTo>
                <a:cubicBezTo>
                  <a:pt x="314" y="562"/>
                  <a:pt x="312" y="565"/>
                  <a:pt x="310" y="567"/>
                </a:cubicBezTo>
                <a:cubicBezTo>
                  <a:pt x="308" y="569"/>
                  <a:pt x="304" y="569"/>
                  <a:pt x="301" y="568"/>
                </a:cubicBezTo>
                <a:cubicBezTo>
                  <a:pt x="299" y="566"/>
                  <a:pt x="298" y="563"/>
                  <a:pt x="298" y="561"/>
                </a:cubicBezTo>
                <a:cubicBezTo>
                  <a:pt x="298" y="556"/>
                  <a:pt x="298" y="551"/>
                  <a:pt x="302" y="548"/>
                </a:cubicBezTo>
                <a:cubicBezTo>
                  <a:pt x="303" y="544"/>
                  <a:pt x="306" y="542"/>
                  <a:pt x="310" y="541"/>
                </a:cubicBezTo>
                <a:cubicBezTo>
                  <a:pt x="311" y="542"/>
                  <a:pt x="312" y="544"/>
                  <a:pt x="314" y="544"/>
                </a:cubicBezTo>
                <a:cubicBezTo>
                  <a:pt x="318" y="546"/>
                  <a:pt x="322" y="546"/>
                  <a:pt x="326" y="545"/>
                </a:cubicBezTo>
                <a:cubicBezTo>
                  <a:pt x="324" y="546"/>
                  <a:pt x="323" y="548"/>
                  <a:pt x="322" y="550"/>
                </a:cubicBezTo>
                <a:close/>
                <a:moveTo>
                  <a:pt x="462" y="437"/>
                </a:moveTo>
                <a:cubicBezTo>
                  <a:pt x="432" y="468"/>
                  <a:pt x="389" y="483"/>
                  <a:pt x="349" y="493"/>
                </a:cubicBezTo>
                <a:cubicBezTo>
                  <a:pt x="330" y="498"/>
                  <a:pt x="312" y="504"/>
                  <a:pt x="292" y="505"/>
                </a:cubicBezTo>
                <a:cubicBezTo>
                  <a:pt x="266" y="506"/>
                  <a:pt x="240" y="505"/>
                  <a:pt x="214" y="500"/>
                </a:cubicBezTo>
                <a:cubicBezTo>
                  <a:pt x="206" y="499"/>
                  <a:pt x="198" y="498"/>
                  <a:pt x="189" y="496"/>
                </a:cubicBezTo>
                <a:cubicBezTo>
                  <a:pt x="182" y="494"/>
                  <a:pt x="176" y="490"/>
                  <a:pt x="172" y="484"/>
                </a:cubicBezTo>
                <a:cubicBezTo>
                  <a:pt x="162" y="471"/>
                  <a:pt x="179" y="462"/>
                  <a:pt x="190" y="457"/>
                </a:cubicBezTo>
                <a:cubicBezTo>
                  <a:pt x="190" y="457"/>
                  <a:pt x="190" y="457"/>
                  <a:pt x="190" y="457"/>
                </a:cubicBezTo>
                <a:cubicBezTo>
                  <a:pt x="190" y="457"/>
                  <a:pt x="190" y="457"/>
                  <a:pt x="190" y="457"/>
                </a:cubicBezTo>
                <a:cubicBezTo>
                  <a:pt x="180" y="481"/>
                  <a:pt x="215" y="489"/>
                  <a:pt x="231" y="492"/>
                </a:cubicBezTo>
                <a:cubicBezTo>
                  <a:pt x="264" y="497"/>
                  <a:pt x="299" y="492"/>
                  <a:pt x="330" y="485"/>
                </a:cubicBezTo>
                <a:cubicBezTo>
                  <a:pt x="353" y="479"/>
                  <a:pt x="430" y="463"/>
                  <a:pt x="437" y="429"/>
                </a:cubicBezTo>
                <a:cubicBezTo>
                  <a:pt x="444" y="416"/>
                  <a:pt x="448" y="398"/>
                  <a:pt x="450" y="391"/>
                </a:cubicBezTo>
                <a:cubicBezTo>
                  <a:pt x="453" y="380"/>
                  <a:pt x="448" y="371"/>
                  <a:pt x="439" y="367"/>
                </a:cubicBezTo>
                <a:cubicBezTo>
                  <a:pt x="455" y="362"/>
                  <a:pt x="477" y="364"/>
                  <a:pt x="483" y="382"/>
                </a:cubicBezTo>
                <a:cubicBezTo>
                  <a:pt x="490" y="404"/>
                  <a:pt x="476" y="422"/>
                  <a:pt x="462" y="4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457149" y="3065152"/>
            <a:ext cx="3509350" cy="2744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在此处填入你需要的内容。请在此处填入你需要的内容。请在此处填入你需要的内容</a:t>
            </a: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。请在此处填入你需要的内容请在此处填入你需要的内容请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在此处填入你需要的内容。请在此处填入你需要的内容。请在此处填入你需要的内容。</a:t>
            </a: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444666" y="2566055"/>
            <a:ext cx="2024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单击输入标题文字</a:t>
            </a: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520444" y="3047006"/>
            <a:ext cx="3164582" cy="0"/>
          </a:xfrm>
          <a:prstGeom prst="line">
            <a:avLst/>
          </a:prstGeom>
          <a:solidFill>
            <a:srgbClr val="070606"/>
          </a:solidFill>
          <a:ln w="15875">
            <a:solidFill>
              <a:srgbClr val="363D40"/>
            </a:solidFill>
            <a:round/>
          </a:ln>
        </p:spPr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4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49781" y="422367"/>
            <a:ext cx="3381104" cy="369332"/>
            <a:chOff x="4249781" y="422367"/>
            <a:chExt cx="3381104" cy="369332"/>
          </a:xfrm>
        </p:grpSpPr>
        <p:sp>
          <p:nvSpPr>
            <p:cNvPr id="4" name="文本框 3"/>
            <p:cNvSpPr txBox="1"/>
            <p:nvPr/>
          </p:nvSpPr>
          <p:spPr>
            <a:xfrm>
              <a:off x="4249781" y="422367"/>
              <a:ext cx="3381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/>
                  <a:ea typeface="等线"/>
                  <a:cs typeface="+mn-cs"/>
                </a:rPr>
                <a:t>请在此处添加标题文字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434840" y="791699"/>
              <a:ext cx="3119845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0398" y="445200"/>
            <a:ext cx="363825" cy="346500"/>
          </a:xfrm>
          <a:prstGeom prst="rect">
            <a:avLst/>
          </a:prstGeom>
        </p:spPr>
      </p:pic>
      <p:pic>
        <p:nvPicPr>
          <p:cNvPr id="7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5196" y="2342812"/>
            <a:ext cx="4703630" cy="25844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7286898" y="2359026"/>
            <a:ext cx="3381104" cy="25828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7772220" y="3525022"/>
            <a:ext cx="272188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1225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宋体" panose="02010600030101010101" pitchFamily="2" charset="-122"/>
                <a:cs typeface="+mn-cs"/>
              </a:rPr>
              <a:t>梭拓，不止创新。请在此处填入你需要的内容。梭拓，不止创新。请在此处填入你需要的内容。梭拓，不止创新。请在此处填入你需要的内容。梭拓，不止创新。请在此处填入你需要的内容。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96019" y="3091841"/>
            <a:ext cx="1540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添加文字</a:t>
            </a:r>
            <a:endParaRPr kumimoji="0" lang="zh-CN" altLang="en-US" sz="14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sp>
        <p:nvSpPr>
          <p:cNvPr id="12" name="文本框 19"/>
          <p:cNvSpPr txBox="1">
            <a:spLocks noChangeArrowheads="1"/>
          </p:cNvSpPr>
          <p:nvPr/>
        </p:nvSpPr>
        <p:spPr bwMode="auto">
          <a:xfrm>
            <a:off x="1522413" y="5526922"/>
            <a:ext cx="93022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请在此处填入你需要的内容请在此处填入你需要的内容请</a:t>
            </a: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在此处填入你需要的内容。请在此处填入你需要的内容。请在此处填入你需要的内容</a:t>
            </a: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/>
                <a:cs typeface="+mn-cs"/>
              </a:rPr>
              <a:t>。请在此处填入你需要的内容请在此处填入你需要的内容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/>
              <a:cs typeface="+mn-cs"/>
            </a:endParaRPr>
          </a:p>
        </p:txBody>
      </p:sp>
      <p:cxnSp>
        <p:nvCxnSpPr>
          <p:cNvPr id="13" name="直接连接符 20"/>
          <p:cNvCxnSpPr>
            <a:cxnSpLocks noChangeShapeType="1"/>
          </p:cNvCxnSpPr>
          <p:nvPr/>
        </p:nvCxnSpPr>
        <p:spPr bwMode="auto">
          <a:xfrm flipV="1">
            <a:off x="1580871" y="5388509"/>
            <a:ext cx="9087130" cy="13009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文本框 12"/>
          <p:cNvSpPr txBox="1"/>
          <p:nvPr/>
        </p:nvSpPr>
        <p:spPr>
          <a:xfrm>
            <a:off x="5065213" y="2979756"/>
            <a:ext cx="4882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02</a:t>
            </a:r>
            <a:r>
              <a:rPr kumimoji="0" lang="en-US" altLang="zh-CN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 </a:t>
            </a:r>
            <a:r>
              <a: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请在此处添加标题文字</a:t>
            </a: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65213" y="3687642"/>
            <a:ext cx="4739302" cy="74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Add up anything what your need or what your like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总结汇报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/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商务计划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/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月度总结</a:t>
            </a:r>
            <a:r>
              <a:rPr kumimoji="0" lang="en-US" altLang="zh-CN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/</a:t>
            </a: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细倩简体" panose="03000509000000000000" pitchFamily="65" charset="-122"/>
                <a:ea typeface="方正细倩简体" panose="03000509000000000000" pitchFamily="65" charset="-122"/>
              </a:rPr>
              <a:t>课程汇报</a:t>
            </a:r>
            <a:endParaRPr kumimoji="0" lang="en-US" altLang="zh-CN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细倩简体" panose="03000509000000000000" pitchFamily="65" charset="-122"/>
              <a:ea typeface="方正细倩简体" panose="03000509000000000000" pitchFamily="65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28" r="53923" b="26482"/>
          <a:stretch>
            <a:fillRect/>
          </a:stretch>
        </p:blipFill>
        <p:spPr>
          <a:xfrm>
            <a:off x="1789743" y="2751871"/>
            <a:ext cx="3132149" cy="187154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3.09.14"/>
  <p:tag name="AS_TITLE" val="Aspose.Slides for .NET 4.0 Client Profile"/>
  <p:tag name="AS_VERSION" val="23.9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118</Paragraphs>
  <Slides>21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baseType="lpstr" size="29">
      <vt:lpstr>Arial</vt:lpstr>
      <vt:lpstr>等线 Light</vt:lpstr>
      <vt:lpstr>等线</vt:lpstr>
      <vt:lpstr>方正细倩简体</vt:lpstr>
      <vt:lpstr>微软雅黑</vt:lpstr>
      <vt:lpstr>Calibri</vt:lpstr>
      <vt:lpstr>宋体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lastModifiedBy>Administrator</cp:lastModifiedBy>
  <cp:revision>2</cp:revision>
  <dcterms:created xsi:type="dcterms:W3CDTF">2018-10-07T09:54:00Z</dcterms:created>
  <dcterms:modified xsi:type="dcterms:W3CDTF">2023-10-15T17:40:40Z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2052-10.1.0.7566</vt:lpwstr>
  </property>
</Properties>
</file>