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charts/chart1.xml" ContentType="application/vnd.openxmlformats-officedocument.drawingml.chart+xml"/>
  <Override PartName="/ppt/tags/tag117.xml" ContentType="application/vnd.openxmlformats-officedocument.presentationml.tags+xml"/>
  <Override PartName="/ppt/charts/chart2.xml" ContentType="application/vnd.openxmlformats-officedocument.drawingml.chart+xml"/>
  <Override PartName="/ppt/tags/tag118.xml" ContentType="application/vnd.openxmlformats-officedocument.presentationml.tags+xml"/>
  <Override PartName="/ppt/tags/tag119.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0" r:id="rId2"/>
  </p:sldMasterIdLst>
  <p:sldIdLst>
    <p:sldId id="409" r:id="rId3"/>
    <p:sldId id="410" r:id="rId4"/>
    <p:sldId id="411" r:id="rId5"/>
    <p:sldId id="417" r:id="rId6"/>
    <p:sldId id="419" r:id="rId7"/>
    <p:sldId id="418" r:id="rId8"/>
    <p:sldId id="413" r:id="rId9"/>
    <p:sldId id="420" r:id="rId10"/>
    <p:sldId id="428" r:id="rId11"/>
    <p:sldId id="422" r:id="rId12"/>
    <p:sldId id="414" r:id="rId13"/>
    <p:sldId id="423" r:id="rId14"/>
    <p:sldId id="424" r:id="rId15"/>
    <p:sldId id="429" r:id="rId16"/>
    <p:sldId id="415" r:id="rId17"/>
    <p:sldId id="425" r:id="rId18"/>
    <p:sldId id="427" r:id="rId19"/>
    <p:sldId id="426" r:id="rId20"/>
    <p:sldId id="416" r:id="rId21"/>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82">
          <p15:clr>
            <a:srgbClr val="A4A3A4"/>
          </p15:clr>
        </p15:guide>
        <p15:guide id="2" pos="381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EECED"/>
    <a:srgbClr val="6A4F54"/>
    <a:srgbClr val="D4D3CF"/>
    <a:srgbClr val="C1CAD7"/>
    <a:srgbClr val="A0A7B9"/>
    <a:srgbClr val="C2CBD8"/>
    <a:srgbClr val="CECECE"/>
    <a:srgbClr val="97A38D"/>
    <a:srgbClr val="C5B8A5"/>
    <a:srgbClr val="FBE9D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778" autoAdjust="0"/>
    <p:restoredTop sz="94660"/>
  </p:normalViewPr>
  <p:slideViewPr>
    <p:cSldViewPr snapToGrid="0">
      <p:cViewPr varScale="1">
        <p:scale>
          <a:sx n="116" d="100"/>
          <a:sy n="116" d="100"/>
        </p:scale>
        <p:origin x="462" y="108"/>
      </p:cViewPr>
      <p:guideLst>
        <p:guide orient="horz" pos="2182"/>
        <p:guide pos="3811"/>
      </p:guideLst>
    </p:cSldViewPr>
  </p:slideViewPr>
  <p:notesTextViewPr>
    <p:cViewPr>
      <p:scale>
        <a:sx n="3" d="2"/>
        <a:sy n="3" d="2"/>
      </p:scale>
      <p:origin x="0" y="0"/>
    </p:cViewPr>
  </p:notesTextViewPr>
  <p:notesViewPr>
    <p:cSldViewPr snapToGrid="0">
      <p:cViewPr varScale="1">
        <p:scale>
          <a:sx n="92" d="100"/>
          <a:sy n="92" d="100"/>
        </p:scale>
        <p:origin x="2550" y="102"/>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presProps" Target="presProps.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___1.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___2.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系列 1</c:v>
                </c:pt>
              </c:strCache>
            </c:strRef>
          </c:tx>
          <c:spPr>
            <a:solidFill>
              <a:srgbClr val="A0A7B9"/>
            </a:solidFill>
            <a:ln>
              <a:noFill/>
            </a:ln>
            <a:effectLst/>
          </c:spPr>
          <c:invertIfNegative val="0"/>
          <c:cat>
            <c:strRef>
              <c:f>Sheet1!$A$2:$A$5</c:f>
              <c:strCache>
                <c:ptCount val="4"/>
                <c:pt idx="0">
                  <c:v>类别1</c:v>
                </c:pt>
                <c:pt idx="1">
                  <c:v>类别2</c:v>
                </c:pt>
                <c:pt idx="2">
                  <c:v>类别3</c:v>
                </c:pt>
                <c:pt idx="3">
                  <c:v>类别4</c:v>
                </c:pt>
              </c:strCache>
            </c:strRef>
          </c:cat>
          <c:val>
            <c:numRef>
              <c:f>Sheet1!$B$2:$B$5</c:f>
              <c:numCache>
                <c:formatCode>General</c:formatCode>
                <c:ptCount val="4"/>
                <c:pt idx="0">
                  <c:v>4.3</c:v>
                </c:pt>
                <c:pt idx="1">
                  <c:v>2.5</c:v>
                </c:pt>
                <c:pt idx="2">
                  <c:v>3.5</c:v>
                </c:pt>
                <c:pt idx="3">
                  <c:v>4.5</c:v>
                </c:pt>
              </c:numCache>
            </c:numRef>
          </c:val>
          <c:extLst xmlns:c16r2="http://schemas.microsoft.com/office/drawing/2015/06/chart">
            <c:ext xmlns:c16="http://schemas.microsoft.com/office/drawing/2014/chart" uri="{C3380CC4-5D6E-409C-BE32-E72D297353CC}">
              <c16:uniqueId val="{00000000-9581-4726-8BCA-2DBB54D42672}"/>
            </c:ext>
          </c:extLst>
        </c:ser>
        <c:ser>
          <c:idx val="1"/>
          <c:order val="1"/>
          <c:tx>
            <c:strRef>
              <c:f>Sheet1!$C$1</c:f>
              <c:strCache>
                <c:ptCount val="1"/>
                <c:pt idx="0">
                  <c:v>系列 2</c:v>
                </c:pt>
              </c:strCache>
            </c:strRef>
          </c:tx>
          <c:spPr>
            <a:solidFill>
              <a:srgbClr val="C1CAD7"/>
            </a:solidFill>
            <a:ln>
              <a:noFill/>
            </a:ln>
            <a:effectLst/>
          </c:spPr>
          <c:invertIfNegative val="0"/>
          <c:cat>
            <c:strRef>
              <c:f>Sheet1!$A$2:$A$5</c:f>
              <c:strCache>
                <c:ptCount val="4"/>
                <c:pt idx="0">
                  <c:v>类别1</c:v>
                </c:pt>
                <c:pt idx="1">
                  <c:v>类别2</c:v>
                </c:pt>
                <c:pt idx="2">
                  <c:v>类别3</c:v>
                </c:pt>
                <c:pt idx="3">
                  <c:v>类别4</c:v>
                </c:pt>
              </c:strCache>
            </c:strRef>
          </c:cat>
          <c:val>
            <c:numRef>
              <c:f>Sheet1!$C$2:$C$5</c:f>
              <c:numCache>
                <c:formatCode>General</c:formatCode>
                <c:ptCount val="4"/>
                <c:pt idx="0">
                  <c:v>2.4</c:v>
                </c:pt>
                <c:pt idx="1">
                  <c:v>4.4000000000000004</c:v>
                </c:pt>
                <c:pt idx="2">
                  <c:v>1.8</c:v>
                </c:pt>
                <c:pt idx="3">
                  <c:v>2.8</c:v>
                </c:pt>
              </c:numCache>
            </c:numRef>
          </c:val>
          <c:extLst xmlns:c16r2="http://schemas.microsoft.com/office/drawing/2015/06/chart">
            <c:ext xmlns:c16="http://schemas.microsoft.com/office/drawing/2014/chart" uri="{C3380CC4-5D6E-409C-BE32-E72D297353CC}">
              <c16:uniqueId val="{00000001-9581-4726-8BCA-2DBB54D42672}"/>
            </c:ext>
          </c:extLst>
        </c:ser>
        <c:ser>
          <c:idx val="2"/>
          <c:order val="2"/>
          <c:tx>
            <c:strRef>
              <c:f>Sheet1!$D$1</c:f>
              <c:strCache>
                <c:ptCount val="1"/>
                <c:pt idx="0">
                  <c:v>系列 3</c:v>
                </c:pt>
              </c:strCache>
            </c:strRef>
          </c:tx>
          <c:spPr>
            <a:solidFill>
              <a:srgbClr val="D4D3CF"/>
            </a:solidFill>
            <a:ln>
              <a:noFill/>
            </a:ln>
            <a:effectLst/>
          </c:spPr>
          <c:invertIfNegative val="0"/>
          <c:cat>
            <c:strRef>
              <c:f>Sheet1!$A$2:$A$5</c:f>
              <c:strCache>
                <c:ptCount val="4"/>
                <c:pt idx="0">
                  <c:v>类别1</c:v>
                </c:pt>
                <c:pt idx="1">
                  <c:v>类别2</c:v>
                </c:pt>
                <c:pt idx="2">
                  <c:v>类别3</c:v>
                </c:pt>
                <c:pt idx="3">
                  <c:v>类别4</c:v>
                </c:pt>
              </c:strCache>
            </c:strRef>
          </c:cat>
          <c:val>
            <c:numRef>
              <c:f>Sheet1!$D$2:$D$5</c:f>
              <c:numCache>
                <c:formatCode>General</c:formatCode>
                <c:ptCount val="4"/>
                <c:pt idx="0">
                  <c:v>2</c:v>
                </c:pt>
                <c:pt idx="1">
                  <c:v>2</c:v>
                </c:pt>
                <c:pt idx="2">
                  <c:v>3</c:v>
                </c:pt>
                <c:pt idx="3">
                  <c:v>5</c:v>
                </c:pt>
              </c:numCache>
            </c:numRef>
          </c:val>
          <c:extLst xmlns:c16r2="http://schemas.microsoft.com/office/drawing/2015/06/chart">
            <c:ext xmlns:c16="http://schemas.microsoft.com/office/drawing/2014/chart" uri="{C3380CC4-5D6E-409C-BE32-E72D297353CC}">
              <c16:uniqueId val="{00000002-9581-4726-8BCA-2DBB54D42672}"/>
            </c:ext>
          </c:extLst>
        </c:ser>
        <c:dLbls>
          <c:showLegendKey val="0"/>
          <c:showVal val="0"/>
          <c:showCatName val="0"/>
          <c:showSerName val="0"/>
          <c:showPercent val="0"/>
          <c:showBubbleSize val="0"/>
        </c:dLbls>
        <c:gapWidth val="219"/>
        <c:overlap val="-27"/>
        <c:axId val="431152568"/>
        <c:axId val="431150216"/>
      </c:barChart>
      <c:catAx>
        <c:axId val="431152568"/>
        <c:scaling>
          <c:orientation val="minMax"/>
        </c:scaling>
        <c:delete val="0"/>
        <c:axPos val="b"/>
        <c:numFmt formatCode="General" sourceLinked="0"/>
        <c:majorTickMark val="out"/>
        <c:minorTickMark val="none"/>
        <c:tickLblPos val="nextTo"/>
        <c:spPr>
          <a:noFill/>
          <a:ln w="9525" cap="flat" cmpd="sng" algn="ctr">
            <a:solidFill>
              <a:schemeClr val="tx1">
                <a:lumMod val="15000"/>
                <a:lumOff val="85000"/>
              </a:schemeClr>
            </a:solidFill>
            <a:round/>
          </a:ln>
          <a:effectLst/>
        </c:spPr>
        <c:txPr>
          <a:bodyPr rot="-60000000" spcFirstLastPara="0" vertOverflow="ellipsis" vert="horz" wrap="square" anchor="ctr" anchorCtr="1"/>
          <a:lstStyle/>
          <a:p>
            <a:pPr>
              <a:defRPr lang="zh-CN" sz="900" b="0" i="0" u="none" strike="noStrike" kern="1200" baseline="0">
                <a:solidFill>
                  <a:schemeClr val="tx1">
                    <a:lumMod val="65000"/>
                    <a:lumOff val="35000"/>
                  </a:schemeClr>
                </a:solidFill>
                <a:latin typeface="+mn-lt"/>
                <a:ea typeface="+mn-ea"/>
                <a:cs typeface="+mn-cs"/>
              </a:defRPr>
            </a:pPr>
            <a:endParaRPr lang="zh-CN"/>
          </a:p>
        </c:txPr>
        <c:crossAx val="431150216"/>
        <c:crosses val="autoZero"/>
        <c:auto val="1"/>
        <c:lblAlgn val="ctr"/>
        <c:lblOffset val="100"/>
        <c:noMultiLvlLbl val="0"/>
      </c:catAx>
      <c:valAx>
        <c:axId val="431150216"/>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out"/>
        <c:minorTickMark val="none"/>
        <c:tickLblPos val="nextTo"/>
        <c:spPr>
          <a:noFill/>
          <a:ln>
            <a:noFill/>
          </a:ln>
          <a:effectLst/>
        </c:spPr>
        <c:txPr>
          <a:bodyPr rot="-60000000" spcFirstLastPara="0" vertOverflow="ellipsis" vert="horz" wrap="square" anchor="ctr" anchorCtr="1"/>
          <a:lstStyle/>
          <a:p>
            <a:pPr>
              <a:defRPr lang="zh-CN" sz="900" b="0" i="0" u="none" strike="noStrike" kern="1200" baseline="0">
                <a:solidFill>
                  <a:schemeClr val="tx1">
                    <a:lumMod val="65000"/>
                    <a:lumOff val="35000"/>
                  </a:schemeClr>
                </a:solidFill>
                <a:latin typeface="+mn-lt"/>
                <a:ea typeface="+mn-ea"/>
                <a:cs typeface="+mn-cs"/>
              </a:defRPr>
            </a:pPr>
            <a:endParaRPr lang="zh-CN"/>
          </a:p>
        </c:txPr>
        <c:crossAx val="431152568"/>
        <c:crosses val="autoZero"/>
        <c:crossBetween val="between"/>
      </c:valAx>
      <c:spPr>
        <a:noFill/>
        <a:ln>
          <a:noFill/>
        </a:ln>
        <a:effectLst/>
      </c:spPr>
    </c:plotArea>
    <c:plotVisOnly val="1"/>
    <c:dispBlanksAs val="gap"/>
    <c:showDLblsOverMax val="0"/>
  </c:chart>
  <c:spPr>
    <a:noFill/>
    <a:ln>
      <a:noFill/>
    </a:ln>
    <a:effectLst/>
  </c:spPr>
  <c:txPr>
    <a:bodyPr/>
    <a:lstStyle/>
    <a:p>
      <a:pPr>
        <a:defRPr lang="zh-CN"/>
      </a:pPr>
      <a:endParaRPr lang="zh-CN"/>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tx>
            <c:strRef>
              <c:f>Sheet1!$B$1</c:f>
              <c:strCache>
                <c:ptCount val="1"/>
                <c:pt idx="0">
                  <c:v>系列 1</c:v>
                </c:pt>
              </c:strCache>
            </c:strRef>
          </c:tx>
          <c:spPr>
            <a:ln w="28575" cap="rnd">
              <a:solidFill>
                <a:srgbClr val="C1CAD7"/>
              </a:solidFill>
              <a:round/>
            </a:ln>
            <a:effectLst/>
          </c:spPr>
          <c:marker>
            <c:symbol val="none"/>
          </c:marker>
          <c:cat>
            <c:strRef>
              <c:f>Sheet1!$A$2:$A$5</c:f>
              <c:strCache>
                <c:ptCount val="4"/>
                <c:pt idx="0">
                  <c:v>类别1</c:v>
                </c:pt>
                <c:pt idx="1">
                  <c:v>类别2</c:v>
                </c:pt>
                <c:pt idx="2">
                  <c:v>类别3</c:v>
                </c:pt>
                <c:pt idx="3">
                  <c:v>类别4</c:v>
                </c:pt>
              </c:strCache>
            </c:strRef>
          </c:cat>
          <c:val>
            <c:numRef>
              <c:f>Sheet1!$B$2:$B$5</c:f>
              <c:numCache>
                <c:formatCode>General</c:formatCode>
                <c:ptCount val="4"/>
                <c:pt idx="0">
                  <c:v>4.3</c:v>
                </c:pt>
                <c:pt idx="1">
                  <c:v>2.5</c:v>
                </c:pt>
                <c:pt idx="2">
                  <c:v>3.5</c:v>
                </c:pt>
                <c:pt idx="3">
                  <c:v>4.5</c:v>
                </c:pt>
              </c:numCache>
            </c:numRef>
          </c:val>
          <c:smooth val="0"/>
          <c:extLst xmlns:c16r2="http://schemas.microsoft.com/office/drawing/2015/06/chart">
            <c:ext xmlns:c16="http://schemas.microsoft.com/office/drawing/2014/chart" uri="{C3380CC4-5D6E-409C-BE32-E72D297353CC}">
              <c16:uniqueId val="{00000000-AFED-4D10-8B41-40AB0D016289}"/>
            </c:ext>
          </c:extLst>
        </c:ser>
        <c:ser>
          <c:idx val="1"/>
          <c:order val="1"/>
          <c:tx>
            <c:strRef>
              <c:f>Sheet1!$C$1</c:f>
              <c:strCache>
                <c:ptCount val="1"/>
                <c:pt idx="0">
                  <c:v>系列 2</c:v>
                </c:pt>
              </c:strCache>
            </c:strRef>
          </c:tx>
          <c:spPr>
            <a:ln w="28575" cap="rnd">
              <a:solidFill>
                <a:srgbClr val="CECECE"/>
              </a:solidFill>
              <a:round/>
            </a:ln>
            <a:effectLst/>
          </c:spPr>
          <c:marker>
            <c:symbol val="none"/>
          </c:marker>
          <c:cat>
            <c:strRef>
              <c:f>Sheet1!$A$2:$A$5</c:f>
              <c:strCache>
                <c:ptCount val="4"/>
                <c:pt idx="0">
                  <c:v>类别1</c:v>
                </c:pt>
                <c:pt idx="1">
                  <c:v>类别2</c:v>
                </c:pt>
                <c:pt idx="2">
                  <c:v>类别3</c:v>
                </c:pt>
                <c:pt idx="3">
                  <c:v>类别4</c:v>
                </c:pt>
              </c:strCache>
            </c:strRef>
          </c:cat>
          <c:val>
            <c:numRef>
              <c:f>Sheet1!$C$2:$C$5</c:f>
              <c:numCache>
                <c:formatCode>General</c:formatCode>
                <c:ptCount val="4"/>
                <c:pt idx="0">
                  <c:v>2.4</c:v>
                </c:pt>
                <c:pt idx="1">
                  <c:v>4.4000000000000004</c:v>
                </c:pt>
                <c:pt idx="2">
                  <c:v>1.8</c:v>
                </c:pt>
                <c:pt idx="3">
                  <c:v>2.8</c:v>
                </c:pt>
              </c:numCache>
            </c:numRef>
          </c:val>
          <c:smooth val="0"/>
          <c:extLst xmlns:c16r2="http://schemas.microsoft.com/office/drawing/2015/06/chart">
            <c:ext xmlns:c16="http://schemas.microsoft.com/office/drawing/2014/chart" uri="{C3380CC4-5D6E-409C-BE32-E72D297353CC}">
              <c16:uniqueId val="{00000001-AFED-4D10-8B41-40AB0D016289}"/>
            </c:ext>
          </c:extLst>
        </c:ser>
        <c:ser>
          <c:idx val="2"/>
          <c:order val="2"/>
          <c:tx>
            <c:strRef>
              <c:f>Sheet1!$D$1</c:f>
              <c:strCache>
                <c:ptCount val="1"/>
                <c:pt idx="0">
                  <c:v>系列 3</c:v>
                </c:pt>
              </c:strCache>
            </c:strRef>
          </c:tx>
          <c:spPr>
            <a:ln w="28575" cap="rnd">
              <a:solidFill>
                <a:srgbClr val="A0A7B9"/>
              </a:solidFill>
              <a:round/>
            </a:ln>
            <a:effectLst/>
          </c:spPr>
          <c:marker>
            <c:symbol val="none"/>
          </c:marker>
          <c:cat>
            <c:strRef>
              <c:f>Sheet1!$A$2:$A$5</c:f>
              <c:strCache>
                <c:ptCount val="4"/>
                <c:pt idx="0">
                  <c:v>类别1</c:v>
                </c:pt>
                <c:pt idx="1">
                  <c:v>类别2</c:v>
                </c:pt>
                <c:pt idx="2">
                  <c:v>类别3</c:v>
                </c:pt>
                <c:pt idx="3">
                  <c:v>类别4</c:v>
                </c:pt>
              </c:strCache>
            </c:strRef>
          </c:cat>
          <c:val>
            <c:numRef>
              <c:f>Sheet1!$D$2:$D$5</c:f>
              <c:numCache>
                <c:formatCode>General</c:formatCode>
                <c:ptCount val="4"/>
                <c:pt idx="0">
                  <c:v>2</c:v>
                </c:pt>
                <c:pt idx="1">
                  <c:v>2</c:v>
                </c:pt>
                <c:pt idx="2">
                  <c:v>3</c:v>
                </c:pt>
                <c:pt idx="3">
                  <c:v>5</c:v>
                </c:pt>
              </c:numCache>
            </c:numRef>
          </c:val>
          <c:smooth val="0"/>
          <c:extLst xmlns:c16r2="http://schemas.microsoft.com/office/drawing/2015/06/chart">
            <c:ext xmlns:c16="http://schemas.microsoft.com/office/drawing/2014/chart" uri="{C3380CC4-5D6E-409C-BE32-E72D297353CC}">
              <c16:uniqueId val="{00000002-AFED-4D10-8B41-40AB0D016289}"/>
            </c:ext>
          </c:extLst>
        </c:ser>
        <c:dLbls>
          <c:showLegendKey val="0"/>
          <c:showVal val="0"/>
          <c:showCatName val="0"/>
          <c:showSerName val="0"/>
          <c:showPercent val="0"/>
          <c:showBubbleSize val="0"/>
        </c:dLbls>
        <c:smooth val="0"/>
        <c:axId val="431160800"/>
        <c:axId val="431151392"/>
      </c:lineChart>
      <c:catAx>
        <c:axId val="431160800"/>
        <c:scaling>
          <c:orientation val="minMax"/>
        </c:scaling>
        <c:delete val="0"/>
        <c:axPos val="b"/>
        <c:numFmt formatCode="General" sourceLinked="0"/>
        <c:majorTickMark val="out"/>
        <c:minorTickMark val="none"/>
        <c:tickLblPos val="nextTo"/>
        <c:spPr>
          <a:noFill/>
          <a:ln w="9525" cap="flat" cmpd="sng" algn="ctr">
            <a:solidFill>
              <a:schemeClr val="tx1">
                <a:lumMod val="15000"/>
                <a:lumOff val="85000"/>
              </a:schemeClr>
            </a:solidFill>
            <a:round/>
          </a:ln>
          <a:effectLst/>
        </c:spPr>
        <c:txPr>
          <a:bodyPr rot="-60000000" spcFirstLastPara="0" vertOverflow="ellipsis" vert="horz" wrap="square" anchor="ctr" anchorCtr="1"/>
          <a:lstStyle/>
          <a:p>
            <a:pPr>
              <a:defRPr lang="zh-CN" sz="900" b="0" i="0" u="none" strike="noStrike" kern="1200" baseline="0">
                <a:solidFill>
                  <a:schemeClr val="tx1">
                    <a:lumMod val="65000"/>
                    <a:lumOff val="35000"/>
                  </a:schemeClr>
                </a:solidFill>
                <a:latin typeface="+mn-lt"/>
                <a:ea typeface="+mn-ea"/>
                <a:cs typeface="+mn-cs"/>
              </a:defRPr>
            </a:pPr>
            <a:endParaRPr lang="zh-CN"/>
          </a:p>
        </c:txPr>
        <c:crossAx val="431151392"/>
        <c:crosses val="autoZero"/>
        <c:auto val="1"/>
        <c:lblAlgn val="ctr"/>
        <c:lblOffset val="100"/>
        <c:noMultiLvlLbl val="0"/>
      </c:catAx>
      <c:valAx>
        <c:axId val="431151392"/>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out"/>
        <c:minorTickMark val="none"/>
        <c:tickLblPos val="nextTo"/>
        <c:spPr>
          <a:noFill/>
          <a:ln>
            <a:noFill/>
          </a:ln>
          <a:effectLst/>
        </c:spPr>
        <c:txPr>
          <a:bodyPr rot="-60000000" spcFirstLastPara="0" vertOverflow="ellipsis" vert="horz" wrap="square" anchor="ctr" anchorCtr="1"/>
          <a:lstStyle/>
          <a:p>
            <a:pPr>
              <a:defRPr lang="zh-CN" sz="900" b="0" i="0" u="none" strike="noStrike" kern="1200" baseline="0">
                <a:solidFill>
                  <a:schemeClr val="tx1">
                    <a:lumMod val="65000"/>
                    <a:lumOff val="35000"/>
                  </a:schemeClr>
                </a:solidFill>
                <a:latin typeface="+mn-lt"/>
                <a:ea typeface="+mn-ea"/>
                <a:cs typeface="+mn-cs"/>
              </a:defRPr>
            </a:pPr>
            <a:endParaRPr lang="zh-CN"/>
          </a:p>
        </c:txPr>
        <c:crossAx val="431160800"/>
        <c:crosses val="autoZero"/>
        <c:crossBetween val="between"/>
      </c:valAx>
      <c:spPr>
        <a:noFill/>
        <a:ln>
          <a:noFill/>
        </a:ln>
        <a:effectLst/>
      </c:spPr>
    </c:plotArea>
    <c:plotVisOnly val="1"/>
    <c:dispBlanksAs val="gap"/>
    <c:showDLblsOverMax val="0"/>
  </c:chart>
  <c:spPr>
    <a:noFill/>
    <a:ln>
      <a:noFill/>
    </a:ln>
    <a:effectLst/>
  </c:spPr>
  <c:txPr>
    <a:bodyPr/>
    <a:lstStyle/>
    <a:p>
      <a:pPr>
        <a:defRPr lang="zh-CN"/>
      </a:pPr>
      <a:endParaRPr lang="zh-CN"/>
    </a:p>
  </c:txPr>
  <c:externalData r:id="rId1">
    <c:autoUpdate val="0"/>
  </c:externalData>
</c:chartSpace>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tags" Target="../tags/tag46.xml"/><Relationship Id="rId2" Type="http://schemas.openxmlformats.org/officeDocument/2006/relationships/tags" Target="../tags/tag45.xml"/><Relationship Id="rId1" Type="http://schemas.openxmlformats.org/officeDocument/2006/relationships/tags" Target="../tags/tag44.xml"/><Relationship Id="rId5" Type="http://schemas.openxmlformats.org/officeDocument/2006/relationships/slideMaster" Target="../slideMasters/slideMaster1.xml"/><Relationship Id="rId4" Type="http://schemas.openxmlformats.org/officeDocument/2006/relationships/tags" Target="../tags/tag47.xml"/></Relationships>
</file>

<file path=ppt/slideLayouts/_rels/slideLayout11.xml.rels><?xml version="1.0" encoding="UTF-8" standalone="yes"?>
<Relationships xmlns="http://schemas.openxmlformats.org/package/2006/relationships"><Relationship Id="rId3" Type="http://schemas.openxmlformats.org/officeDocument/2006/relationships/tags" Target="../tags/tag50.xml"/><Relationship Id="rId2" Type="http://schemas.openxmlformats.org/officeDocument/2006/relationships/tags" Target="../tags/tag49.xml"/><Relationship Id="rId1" Type="http://schemas.openxmlformats.org/officeDocument/2006/relationships/tags" Target="../tags/tag48.xml"/><Relationship Id="rId6" Type="http://schemas.openxmlformats.org/officeDocument/2006/relationships/slideMaster" Target="../slideMasters/slideMaster1.xml"/><Relationship Id="rId5" Type="http://schemas.openxmlformats.org/officeDocument/2006/relationships/tags" Target="../tags/tag52.xml"/><Relationship Id="rId4" Type="http://schemas.openxmlformats.org/officeDocument/2006/relationships/tags" Target="../tags/tag5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3" Type="http://schemas.openxmlformats.org/officeDocument/2006/relationships/tags" Target="../tags/tag61.xml"/><Relationship Id="rId2" Type="http://schemas.openxmlformats.org/officeDocument/2006/relationships/tags" Target="../tags/tag60.xml"/><Relationship Id="rId1" Type="http://schemas.openxmlformats.org/officeDocument/2006/relationships/tags" Target="../tags/tag59.xml"/><Relationship Id="rId6" Type="http://schemas.openxmlformats.org/officeDocument/2006/relationships/slideMaster" Target="../slideMasters/slideMaster2.xml"/><Relationship Id="rId5" Type="http://schemas.openxmlformats.org/officeDocument/2006/relationships/tags" Target="../tags/tag63.xml"/><Relationship Id="rId4" Type="http://schemas.openxmlformats.org/officeDocument/2006/relationships/tags" Target="../tags/tag62.xml"/></Relationships>
</file>

<file path=ppt/slideLayouts/_rels/slideLayout15.xml.rels><?xml version="1.0" encoding="UTF-8" standalone="yes"?>
<Relationships xmlns="http://schemas.openxmlformats.org/package/2006/relationships"><Relationship Id="rId3" Type="http://schemas.openxmlformats.org/officeDocument/2006/relationships/tags" Target="../tags/tag66.xml"/><Relationship Id="rId7" Type="http://schemas.openxmlformats.org/officeDocument/2006/relationships/slideMaster" Target="../slideMasters/slideMaster2.xml"/><Relationship Id="rId2" Type="http://schemas.openxmlformats.org/officeDocument/2006/relationships/tags" Target="../tags/tag65.xml"/><Relationship Id="rId1" Type="http://schemas.openxmlformats.org/officeDocument/2006/relationships/tags" Target="../tags/tag64.xml"/><Relationship Id="rId6" Type="http://schemas.openxmlformats.org/officeDocument/2006/relationships/tags" Target="../tags/tag69.xml"/><Relationship Id="rId5" Type="http://schemas.openxmlformats.org/officeDocument/2006/relationships/tags" Target="../tags/tag68.xml"/><Relationship Id="rId4" Type="http://schemas.openxmlformats.org/officeDocument/2006/relationships/tags" Target="../tags/tag67.xml"/></Relationships>
</file>

<file path=ppt/slideLayouts/_rels/slideLayout16.xml.rels><?xml version="1.0" encoding="UTF-8" standalone="yes"?>
<Relationships xmlns="http://schemas.openxmlformats.org/package/2006/relationships"><Relationship Id="rId8" Type="http://schemas.openxmlformats.org/officeDocument/2006/relationships/tags" Target="../tags/tag77.xml"/><Relationship Id="rId3" Type="http://schemas.openxmlformats.org/officeDocument/2006/relationships/tags" Target="../tags/tag72.xml"/><Relationship Id="rId7" Type="http://schemas.openxmlformats.org/officeDocument/2006/relationships/tags" Target="../tags/tag76.xml"/><Relationship Id="rId2" Type="http://schemas.openxmlformats.org/officeDocument/2006/relationships/tags" Target="../tags/tag71.xml"/><Relationship Id="rId1" Type="http://schemas.openxmlformats.org/officeDocument/2006/relationships/tags" Target="../tags/tag70.xml"/><Relationship Id="rId6" Type="http://schemas.openxmlformats.org/officeDocument/2006/relationships/tags" Target="../tags/tag75.xml"/><Relationship Id="rId5" Type="http://schemas.openxmlformats.org/officeDocument/2006/relationships/tags" Target="../tags/tag74.xml"/><Relationship Id="rId4" Type="http://schemas.openxmlformats.org/officeDocument/2006/relationships/tags" Target="../tags/tag73.xml"/><Relationship Id="rId9"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3" Type="http://schemas.openxmlformats.org/officeDocument/2006/relationships/tags" Target="../tags/tag80.xml"/><Relationship Id="rId2" Type="http://schemas.openxmlformats.org/officeDocument/2006/relationships/tags" Target="../tags/tag79.xml"/><Relationship Id="rId1" Type="http://schemas.openxmlformats.org/officeDocument/2006/relationships/tags" Target="../tags/tag78.xml"/><Relationship Id="rId5" Type="http://schemas.openxmlformats.org/officeDocument/2006/relationships/slideMaster" Target="../slideMasters/slideMaster2.xml"/><Relationship Id="rId4" Type="http://schemas.openxmlformats.org/officeDocument/2006/relationships/tags" Target="../tags/tag81.xml"/></Relationships>
</file>

<file path=ppt/slideLayouts/_rels/slideLayout18.xml.rels><?xml version="1.0" encoding="UTF-8" standalone="yes"?>
<Relationships xmlns="http://schemas.openxmlformats.org/package/2006/relationships"><Relationship Id="rId3" Type="http://schemas.openxmlformats.org/officeDocument/2006/relationships/tags" Target="../tags/tag84.xml"/><Relationship Id="rId2" Type="http://schemas.openxmlformats.org/officeDocument/2006/relationships/tags" Target="../tags/tag83.xml"/><Relationship Id="rId1" Type="http://schemas.openxmlformats.org/officeDocument/2006/relationships/tags" Target="../tags/tag82.xml"/><Relationship Id="rId4"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3" Type="http://schemas.openxmlformats.org/officeDocument/2006/relationships/tags" Target="../tags/tag87.xml"/><Relationship Id="rId7" Type="http://schemas.openxmlformats.org/officeDocument/2006/relationships/slideMaster" Target="../slideMasters/slideMaster2.xml"/><Relationship Id="rId2" Type="http://schemas.openxmlformats.org/officeDocument/2006/relationships/tags" Target="../tags/tag86.xml"/><Relationship Id="rId1" Type="http://schemas.openxmlformats.org/officeDocument/2006/relationships/tags" Target="../tags/tag85.xml"/><Relationship Id="rId6" Type="http://schemas.openxmlformats.org/officeDocument/2006/relationships/tags" Target="../tags/tag90.xml"/><Relationship Id="rId5" Type="http://schemas.openxmlformats.org/officeDocument/2006/relationships/tags" Target="../tags/tag89.xml"/><Relationship Id="rId4" Type="http://schemas.openxmlformats.org/officeDocument/2006/relationships/tags" Target="../tags/tag88.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tags" Target="../tags/tag93.xml"/><Relationship Id="rId2" Type="http://schemas.openxmlformats.org/officeDocument/2006/relationships/tags" Target="../tags/tag92.xml"/><Relationship Id="rId1" Type="http://schemas.openxmlformats.org/officeDocument/2006/relationships/tags" Target="../tags/tag91.xml"/><Relationship Id="rId6" Type="http://schemas.openxmlformats.org/officeDocument/2006/relationships/slideMaster" Target="../slideMasters/slideMaster2.xml"/><Relationship Id="rId5" Type="http://schemas.openxmlformats.org/officeDocument/2006/relationships/tags" Target="../tags/tag95.xml"/><Relationship Id="rId4" Type="http://schemas.openxmlformats.org/officeDocument/2006/relationships/tags" Target="../tags/tag94.xml"/></Relationships>
</file>

<file path=ppt/slideLayouts/_rels/slideLayout21.xml.rels><?xml version="1.0" encoding="UTF-8" standalone="yes"?>
<Relationships xmlns="http://schemas.openxmlformats.org/package/2006/relationships"><Relationship Id="rId3" Type="http://schemas.openxmlformats.org/officeDocument/2006/relationships/tags" Target="../tags/tag98.xml"/><Relationship Id="rId2" Type="http://schemas.openxmlformats.org/officeDocument/2006/relationships/tags" Target="../tags/tag97.xml"/><Relationship Id="rId1" Type="http://schemas.openxmlformats.org/officeDocument/2006/relationships/tags" Target="../tags/tag96.xml"/><Relationship Id="rId5" Type="http://schemas.openxmlformats.org/officeDocument/2006/relationships/slideMaster" Target="../slideMasters/slideMaster2.xml"/><Relationship Id="rId4" Type="http://schemas.openxmlformats.org/officeDocument/2006/relationships/tags" Target="../tags/tag99.xml"/></Relationships>
</file>

<file path=ppt/slideLayouts/_rels/slideLayout22.xml.rels><?xml version="1.0" encoding="UTF-8" standalone="yes"?>
<Relationships xmlns="http://schemas.openxmlformats.org/package/2006/relationships"><Relationship Id="rId3" Type="http://schemas.openxmlformats.org/officeDocument/2006/relationships/tags" Target="../tags/tag102.xml"/><Relationship Id="rId2" Type="http://schemas.openxmlformats.org/officeDocument/2006/relationships/tags" Target="../tags/tag101.xml"/><Relationship Id="rId1" Type="http://schemas.openxmlformats.org/officeDocument/2006/relationships/tags" Target="../tags/tag100.xml"/><Relationship Id="rId6" Type="http://schemas.openxmlformats.org/officeDocument/2006/relationships/slideMaster" Target="../slideMasters/slideMaster2.xml"/><Relationship Id="rId5" Type="http://schemas.openxmlformats.org/officeDocument/2006/relationships/tags" Target="../tags/tag104.xml"/><Relationship Id="rId4" Type="http://schemas.openxmlformats.org/officeDocument/2006/relationships/tags" Target="../tags/tag103.xml"/></Relationships>
</file>

<file path=ppt/slideLayouts/_rels/slideLayout3.xml.rels><?xml version="1.0" encoding="UTF-8" standalone="yes"?>
<Relationships xmlns="http://schemas.openxmlformats.org/package/2006/relationships"><Relationship Id="rId3" Type="http://schemas.openxmlformats.org/officeDocument/2006/relationships/tags" Target="../tags/tag9.xml"/><Relationship Id="rId2" Type="http://schemas.openxmlformats.org/officeDocument/2006/relationships/tags" Target="../tags/tag8.xml"/><Relationship Id="rId1" Type="http://schemas.openxmlformats.org/officeDocument/2006/relationships/tags" Target="../tags/tag7.xml"/><Relationship Id="rId6" Type="http://schemas.openxmlformats.org/officeDocument/2006/relationships/slideMaster" Target="../slideMasters/slideMaster1.xml"/><Relationship Id="rId5" Type="http://schemas.openxmlformats.org/officeDocument/2006/relationships/tags" Target="../tags/tag11.xml"/><Relationship Id="rId4" Type="http://schemas.openxmlformats.org/officeDocument/2006/relationships/tags" Target="../tags/tag10.xml"/></Relationships>
</file>

<file path=ppt/slideLayouts/_rels/slideLayout4.xml.rels><?xml version="1.0" encoding="UTF-8" standalone="yes"?>
<Relationships xmlns="http://schemas.openxmlformats.org/package/2006/relationships"><Relationship Id="rId3" Type="http://schemas.openxmlformats.org/officeDocument/2006/relationships/tags" Target="../tags/tag14.xml"/><Relationship Id="rId7" Type="http://schemas.openxmlformats.org/officeDocument/2006/relationships/slideMaster" Target="../slideMasters/slideMaster1.xml"/><Relationship Id="rId2" Type="http://schemas.openxmlformats.org/officeDocument/2006/relationships/tags" Target="../tags/tag13.xml"/><Relationship Id="rId1" Type="http://schemas.openxmlformats.org/officeDocument/2006/relationships/tags" Target="../tags/tag12.xml"/><Relationship Id="rId6" Type="http://schemas.openxmlformats.org/officeDocument/2006/relationships/tags" Target="../tags/tag17.xml"/><Relationship Id="rId5" Type="http://schemas.openxmlformats.org/officeDocument/2006/relationships/tags" Target="../tags/tag16.xml"/><Relationship Id="rId4" Type="http://schemas.openxmlformats.org/officeDocument/2006/relationships/tags" Target="../tags/tag15.xml"/></Relationships>
</file>

<file path=ppt/slideLayouts/_rels/slideLayout5.xml.rels><?xml version="1.0" encoding="UTF-8" standalone="yes"?>
<Relationships xmlns="http://schemas.openxmlformats.org/package/2006/relationships"><Relationship Id="rId8" Type="http://schemas.openxmlformats.org/officeDocument/2006/relationships/tags" Target="../tags/tag25.xml"/><Relationship Id="rId3" Type="http://schemas.openxmlformats.org/officeDocument/2006/relationships/tags" Target="../tags/tag20.xml"/><Relationship Id="rId7" Type="http://schemas.openxmlformats.org/officeDocument/2006/relationships/tags" Target="../tags/tag24.xml"/><Relationship Id="rId2" Type="http://schemas.openxmlformats.org/officeDocument/2006/relationships/tags" Target="../tags/tag19.xml"/><Relationship Id="rId1" Type="http://schemas.openxmlformats.org/officeDocument/2006/relationships/tags" Target="../tags/tag18.xml"/><Relationship Id="rId6" Type="http://schemas.openxmlformats.org/officeDocument/2006/relationships/tags" Target="../tags/tag23.xml"/><Relationship Id="rId5" Type="http://schemas.openxmlformats.org/officeDocument/2006/relationships/tags" Target="../tags/tag22.xml"/><Relationship Id="rId4" Type="http://schemas.openxmlformats.org/officeDocument/2006/relationships/tags" Target="../tags/tag21.xml"/><Relationship Id="rId9"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tags" Target="../tags/tag28.xml"/><Relationship Id="rId2" Type="http://schemas.openxmlformats.org/officeDocument/2006/relationships/tags" Target="../tags/tag27.xml"/><Relationship Id="rId1" Type="http://schemas.openxmlformats.org/officeDocument/2006/relationships/tags" Target="../tags/tag26.xml"/><Relationship Id="rId5" Type="http://schemas.openxmlformats.org/officeDocument/2006/relationships/slideMaster" Target="../slideMasters/slideMaster1.xml"/><Relationship Id="rId4" Type="http://schemas.openxmlformats.org/officeDocument/2006/relationships/tags" Target="../tags/tag29.xml"/></Relationships>
</file>

<file path=ppt/slideLayouts/_rels/slideLayout7.xml.rels><?xml version="1.0" encoding="UTF-8" standalone="yes"?>
<Relationships xmlns="http://schemas.openxmlformats.org/package/2006/relationships"><Relationship Id="rId3" Type="http://schemas.openxmlformats.org/officeDocument/2006/relationships/tags" Target="../tags/tag32.xml"/><Relationship Id="rId2" Type="http://schemas.openxmlformats.org/officeDocument/2006/relationships/tags" Target="../tags/tag31.xml"/><Relationship Id="rId1" Type="http://schemas.openxmlformats.org/officeDocument/2006/relationships/tags" Target="../tags/tag30.xml"/><Relationship Id="rId4"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tags" Target="../tags/tag35.xml"/><Relationship Id="rId7" Type="http://schemas.openxmlformats.org/officeDocument/2006/relationships/slideMaster" Target="../slideMasters/slideMaster1.xml"/><Relationship Id="rId2" Type="http://schemas.openxmlformats.org/officeDocument/2006/relationships/tags" Target="../tags/tag34.xml"/><Relationship Id="rId1" Type="http://schemas.openxmlformats.org/officeDocument/2006/relationships/tags" Target="../tags/tag33.xml"/><Relationship Id="rId6" Type="http://schemas.openxmlformats.org/officeDocument/2006/relationships/tags" Target="../tags/tag38.xml"/><Relationship Id="rId5" Type="http://schemas.openxmlformats.org/officeDocument/2006/relationships/tags" Target="../tags/tag37.xml"/><Relationship Id="rId4" Type="http://schemas.openxmlformats.org/officeDocument/2006/relationships/tags" Target="../tags/tag36.xml"/></Relationships>
</file>

<file path=ppt/slideLayouts/_rels/slideLayout9.xml.rels><?xml version="1.0" encoding="UTF-8" standalone="yes"?>
<Relationships xmlns="http://schemas.openxmlformats.org/package/2006/relationships"><Relationship Id="rId3" Type="http://schemas.openxmlformats.org/officeDocument/2006/relationships/tags" Target="../tags/tag41.xml"/><Relationship Id="rId2" Type="http://schemas.openxmlformats.org/officeDocument/2006/relationships/tags" Target="../tags/tag40.xml"/><Relationship Id="rId1" Type="http://schemas.openxmlformats.org/officeDocument/2006/relationships/tags" Target="../tags/tag39.xml"/><Relationship Id="rId6" Type="http://schemas.openxmlformats.org/officeDocument/2006/relationships/slideMaster" Target="../slideMasters/slideMaster1.xml"/><Relationship Id="rId5" Type="http://schemas.openxmlformats.org/officeDocument/2006/relationships/tags" Target="../tags/tag43.xml"/><Relationship Id="rId4" Type="http://schemas.openxmlformats.org/officeDocument/2006/relationships/tags" Target="../tags/tag42.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bg>
      <p:bgPr>
        <a:solidFill>
          <a:srgbClr val="FFFFFF"/>
        </a:solidFill>
        <a:effectLst/>
      </p:bgPr>
    </p:bg>
    <p:spTree>
      <p:nvGrpSpPr>
        <p:cNvPr id="1" name=""/>
        <p:cNvGrpSpPr/>
        <p:nvPr/>
      </p:nvGrpSpPr>
      <p:grpSpPr>
        <a:xfrm>
          <a:off x="0" y="0"/>
          <a:ext cx="0" cy="0"/>
          <a:chOff x="0" y="0"/>
          <a:chExt cx="0" cy="0"/>
        </a:xfrm>
      </p:grpSpPr>
      <p:pic>
        <p:nvPicPr>
          <p:cNvPr id="21" name="图片 20" descr="图片3"/>
          <p:cNvPicPr>
            <a:picLocks noChangeAspect="1"/>
          </p:cNvPicPr>
          <p:nvPr userDrawn="1"/>
        </p:nvPicPr>
        <p:blipFill>
          <a:blip r:embed="rId2" cstate="print"/>
          <a:srcRect l="583" t="1045" b="1034"/>
          <a:stretch>
            <a:fillRect/>
          </a:stretch>
        </p:blipFill>
        <p:spPr>
          <a:xfrm>
            <a:off x="0" y="0"/>
            <a:ext cx="12192000" cy="6857365"/>
          </a:xfrm>
          <a:prstGeom prst="rect">
            <a:avLst/>
          </a:prstGeom>
        </p:spPr>
      </p:pic>
    </p:spTree>
  </p:cSld>
  <p:clrMapOvr>
    <a:masterClrMapping/>
  </p:clrMapOvr>
  <mc:AlternateContent xmlns:mc="http://schemas.openxmlformats.org/markup-compatibility/2006" xmlns:p14="http://schemas.microsoft.com/office/powerpoint/2010/main">
    <mc:Choice Requires="p14">
      <p:transition advTm="3000">
        <p:random/>
      </p:transition>
    </mc:Choice>
    <mc:Fallback xmlns="">
      <p:transition advTm="3000">
        <p:random/>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内容">
    <p:bg>
      <p:bgPr>
        <a:solidFill>
          <a:srgbClr val="FFFFFF"/>
        </a:solidFill>
        <a:effectLst/>
      </p:bgPr>
    </p:bg>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1"/>
            </p:custDataLst>
          </p:nvPr>
        </p:nvSpPr>
        <p:spPr/>
        <p:txBody>
          <a:bodyPr/>
          <a:lstStyle/>
          <a:p>
            <a:fld id="{760FBDFE-C587-4B4C-A407-44438C67B59E}" type="datetimeFigureOut">
              <a:rPr lang="zh-CN" altLang="en-US" smtClean="0"/>
              <a:pPr/>
              <a:t>2022/4/5</a:t>
            </a:fld>
            <a:endParaRPr lang="zh-CN" altLang="en-US"/>
          </a:p>
        </p:txBody>
      </p:sp>
      <p:sp>
        <p:nvSpPr>
          <p:cNvPr id="4" name="页脚占位符 3"/>
          <p:cNvSpPr>
            <a:spLocks noGrp="1"/>
          </p:cNvSpPr>
          <p:nvPr>
            <p:ph type="ftr" sz="quarter" idx="11"/>
            <p:custDataLst>
              <p:tags r:id="rId2"/>
            </p:custDataLst>
          </p:nvPr>
        </p:nvSpPr>
        <p:spPr/>
        <p:txBody>
          <a:bodyPr/>
          <a:lstStyle/>
          <a:p>
            <a:endParaRPr lang="zh-CN" altLang="en-US"/>
          </a:p>
        </p:txBody>
      </p:sp>
      <p:sp>
        <p:nvSpPr>
          <p:cNvPr id="5" name="灯片编号占位符 4"/>
          <p:cNvSpPr>
            <a:spLocks noGrp="1"/>
          </p:cNvSpPr>
          <p:nvPr>
            <p:ph type="sldNum" sz="quarter" idx="12"/>
            <p:custDataLst>
              <p:tags r:id="rId3"/>
            </p:custDataLst>
          </p:nvPr>
        </p:nvSpPr>
        <p:spPr/>
        <p:txBody>
          <a:bodyPr/>
          <a:lstStyle/>
          <a:p>
            <a:fld id="{49AE70B2-8BF9-45C0-BB95-33D1B9D3A854}" type="slidenum">
              <a:rPr lang="zh-CN" altLang="en-US" smtClean="0"/>
              <a:pPr/>
              <a:t>‹#›</a:t>
            </a:fld>
            <a:endParaRPr lang="zh-CN" altLang="en-US"/>
          </a:p>
        </p:txBody>
      </p:sp>
      <p:sp>
        <p:nvSpPr>
          <p:cNvPr id="7" name="内容占位符 6"/>
          <p:cNvSpPr>
            <a:spLocks noGrp="1"/>
          </p:cNvSpPr>
          <p:nvPr>
            <p:ph sz="quarter" idx="13"/>
            <p:custDataLst>
              <p:tags r:id="rId4"/>
            </p:custDataLst>
          </p:nvPr>
        </p:nvSpPr>
        <p:spPr>
          <a:xfrm>
            <a:off x="608400" y="774000"/>
            <a:ext cx="10972800" cy="5482800"/>
          </a:xfrm>
        </p:spPr>
        <p:txBody>
          <a:bodyPr/>
          <a:lstStyle>
            <a:lvl1pPr marL="228600" indent="-228600" eaLnBrk="1" fontAlgn="auto" latinLnBrk="0" hangingPunct="1">
              <a:lnSpc>
                <a:spcPct val="130000"/>
              </a:lnSpc>
              <a:buFont typeface="Arial" panose="020B0604020202020204" pitchFamily="34" charset="0"/>
              <a:buChar char="●"/>
              <a:defRPr u="none" strike="noStrike" kern="1200" cap="none" spc="150" normalizeH="0" baseline="0">
                <a:solidFill>
                  <a:schemeClr val="tx1">
                    <a:lumMod val="65000"/>
                    <a:lumOff val="35000"/>
                  </a:schemeClr>
                </a:solidFill>
                <a:uFillTx/>
              </a:defRPr>
            </a:lvl1pPr>
            <a:lvl2pPr marL="685800" indent="-228600" defTabSz="914400" eaLnBrk="1" fontAlgn="auto" latinLnBrk="0" hangingPunct="1">
              <a:lnSpc>
                <a:spcPct val="120000"/>
              </a:lnSpc>
              <a:buFont typeface="Arial" panose="020B0604020202020204" pitchFamily="34" charset="0"/>
              <a:buChar char="●"/>
              <a:tabLst>
                <a:tab pos="1609725" algn="l"/>
                <a:tab pos="1609725" algn="l"/>
                <a:tab pos="1609725" algn="l"/>
                <a:tab pos="1609725" algn="l"/>
              </a:tabLst>
              <a:defRPr u="none" strike="noStrike" kern="1200" cap="none" spc="150" normalizeH="0" baseline="0">
                <a:solidFill>
                  <a:schemeClr val="tx1">
                    <a:lumMod val="65000"/>
                    <a:lumOff val="35000"/>
                  </a:schemeClr>
                </a:solidFill>
                <a:uFillTx/>
              </a:defRPr>
            </a:lvl2pPr>
            <a:lvl3pPr marL="1143000" indent="-228600" eaLnBrk="1" fontAlgn="auto" latinLnBrk="0" hangingPunct="1">
              <a:lnSpc>
                <a:spcPct val="120000"/>
              </a:lnSpc>
              <a:buFont typeface="Arial" panose="020B0604020202020204" pitchFamily="34" charset="0"/>
              <a:buChar char="●"/>
              <a:defRPr u="none" strike="noStrike" kern="1200" cap="none" spc="150" normalizeH="0" baseline="0">
                <a:solidFill>
                  <a:schemeClr val="tx1">
                    <a:lumMod val="65000"/>
                    <a:lumOff val="35000"/>
                  </a:schemeClr>
                </a:solidFill>
                <a:uFillTx/>
              </a:defRPr>
            </a:lvl3pPr>
            <a:lvl4pPr marL="1600200" indent="-228600" eaLnBrk="1" fontAlgn="auto" latinLnBrk="0" hangingPunct="1">
              <a:lnSpc>
                <a:spcPct val="120000"/>
              </a:lnSpc>
              <a:buFont typeface="Wingdings" panose="05000000000000000000" charset="0"/>
              <a:buChar char=""/>
              <a:defRPr u="none" strike="noStrike" kern="1200" cap="none" spc="150" normalizeH="0" baseline="0">
                <a:solidFill>
                  <a:schemeClr val="tx1">
                    <a:lumMod val="65000"/>
                    <a:lumOff val="35000"/>
                  </a:schemeClr>
                </a:solidFill>
                <a:uFillTx/>
              </a:defRPr>
            </a:lvl4pPr>
            <a:lvl5pPr marL="2057400" indent="-228600" eaLnBrk="1" fontAlgn="auto" latinLnBrk="0" hangingPunct="1">
              <a:lnSpc>
                <a:spcPct val="120000"/>
              </a:lnSpc>
              <a:buFont typeface="Arial" panose="020B0604020202020204" pitchFamily="34" charset="0"/>
              <a:buChar char="•"/>
              <a:defRPr u="none" strike="noStrike" kern="1200" cap="none" spc="150" normalizeH="0" baseline="0">
                <a:solidFill>
                  <a:schemeClr val="tx1">
                    <a:lumMod val="65000"/>
                    <a:lumOff val="35000"/>
                  </a:schemeClr>
                </a:solidFill>
                <a:uFillTx/>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Tree>
  </p:cSld>
  <p:clrMapOvr>
    <a:masterClrMapping/>
  </p:clrMapOvr>
  <mc:AlternateContent xmlns:mc="http://schemas.openxmlformats.org/markup-compatibility/2006" xmlns:p14="http://schemas.microsoft.com/office/powerpoint/2010/main">
    <mc:Choice Requires="p14">
      <p:transition advTm="3000">
        <p:random/>
      </p:transition>
    </mc:Choice>
    <mc:Fallback xmlns="">
      <p:transition advTm="3000">
        <p:random/>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末尾幻灯片">
    <p:bg>
      <p:bgPr>
        <a:solidFill>
          <a:srgbClr val="FFFFFF"/>
        </a:solidFill>
        <a:effectLst/>
      </p:bgPr>
    </p:bg>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1"/>
            </p:custDataLst>
          </p:nvPr>
        </p:nvSpPr>
        <p:spPr/>
        <p:txBody>
          <a:bodyPr/>
          <a:lstStyle/>
          <a:p>
            <a:fld id="{760FBDFE-C587-4B4C-A407-44438C67B59E}" type="datetimeFigureOut">
              <a:rPr lang="zh-CN" altLang="en-US" smtClean="0"/>
              <a:pPr/>
              <a:t>2022/4/5</a:t>
            </a:fld>
            <a:endParaRPr lang="zh-CN" altLang="en-US"/>
          </a:p>
        </p:txBody>
      </p:sp>
      <p:sp>
        <p:nvSpPr>
          <p:cNvPr id="4" name="页脚占位符 3"/>
          <p:cNvSpPr>
            <a:spLocks noGrp="1"/>
          </p:cNvSpPr>
          <p:nvPr>
            <p:ph type="ftr" sz="quarter" idx="11"/>
            <p:custDataLst>
              <p:tags r:id="rId2"/>
            </p:custDataLst>
          </p:nvPr>
        </p:nvSpPr>
        <p:spPr/>
        <p:txBody>
          <a:bodyPr/>
          <a:lstStyle/>
          <a:p>
            <a:endParaRPr lang="zh-CN" altLang="en-US"/>
          </a:p>
        </p:txBody>
      </p:sp>
      <p:sp>
        <p:nvSpPr>
          <p:cNvPr id="5" name="灯片编号占位符 4"/>
          <p:cNvSpPr>
            <a:spLocks noGrp="1"/>
          </p:cNvSpPr>
          <p:nvPr>
            <p:ph type="sldNum" sz="quarter" idx="12"/>
            <p:custDataLst>
              <p:tags r:id="rId3"/>
            </p:custDataLst>
          </p:nvPr>
        </p:nvSpPr>
        <p:spPr/>
        <p:txBody>
          <a:bodyPr/>
          <a:lstStyle/>
          <a:p>
            <a:fld id="{49AE70B2-8BF9-45C0-BB95-33D1B9D3A854}" type="slidenum">
              <a:rPr lang="zh-CN" altLang="en-US" smtClean="0"/>
              <a:pPr/>
              <a:t>‹#›</a:t>
            </a:fld>
            <a:endParaRPr lang="zh-CN" altLang="en-US"/>
          </a:p>
        </p:txBody>
      </p:sp>
      <p:sp>
        <p:nvSpPr>
          <p:cNvPr id="2" name="标题 1"/>
          <p:cNvSpPr>
            <a:spLocks noGrp="1"/>
          </p:cNvSpPr>
          <p:nvPr>
            <p:ph type="title" hasCustomPrompt="1"/>
            <p:custDataLst>
              <p:tags r:id="rId4"/>
            </p:custDataLst>
          </p:nvPr>
        </p:nvSpPr>
        <p:spPr>
          <a:xfrm>
            <a:off x="1198800" y="2484000"/>
            <a:ext cx="9799200" cy="1018800"/>
          </a:xfrm>
        </p:spPr>
        <p:txBody>
          <a:bodyPr vert="horz" lIns="90000" tIns="46800" rIns="90000" bIns="46800" rtlCol="0" anchor="t" anchorCtr="0">
            <a:normAutofit/>
          </a:bodyPr>
          <a:lstStyle>
            <a:lvl1pPr marL="0" marR="0" algn="ctr" defTabSz="914400" rtl="0" eaLnBrk="1" fontAlgn="auto" latinLnBrk="0" hangingPunct="1">
              <a:lnSpc>
                <a:spcPct val="100000"/>
              </a:lnSpc>
              <a:buNone/>
              <a:defRPr kumimoji="0" lang="zh-CN" altLang="en-US" sz="6000" b="1" i="0" u="none" strike="noStrike" kern="1200" cap="none" spc="300" normalizeH="0" baseline="0" noProof="1" dirty="0">
                <a:solidFill>
                  <a:schemeClr val="tx1">
                    <a:lumMod val="85000"/>
                    <a:lumOff val="15000"/>
                  </a:schemeClr>
                </a:solidFill>
                <a:effectLst/>
                <a:uFillTx/>
                <a:latin typeface="Arial" panose="020B0604020202020204" pitchFamily="34" charset="0"/>
                <a:ea typeface="微软雅黑" panose="020B0503020204020204" pitchFamily="34" charset="-122"/>
                <a:cs typeface="+mj-cs"/>
                <a:sym typeface="+mn-ea"/>
              </a:defRPr>
            </a:lvl1pPr>
          </a:lstStyle>
          <a:p>
            <a:pPr lvl="0"/>
            <a:r>
              <a:rPr>
                <a:sym typeface="+mn-ea"/>
              </a:rPr>
              <a:t>单击此处编辑标题</a:t>
            </a:r>
          </a:p>
        </p:txBody>
      </p:sp>
      <p:sp>
        <p:nvSpPr>
          <p:cNvPr id="7" name="文本占位符 6"/>
          <p:cNvSpPr>
            <a:spLocks noGrp="1"/>
          </p:cNvSpPr>
          <p:nvPr>
            <p:ph type="body" sz="quarter" idx="13"/>
            <p:custDataLst>
              <p:tags r:id="rId5"/>
            </p:custDataLst>
          </p:nvPr>
        </p:nvSpPr>
        <p:spPr>
          <a:xfrm>
            <a:off x="1198800" y="3560400"/>
            <a:ext cx="9799200" cy="471600"/>
          </a:xfrm>
        </p:spPr>
        <p:txBody>
          <a:bodyPr lIns="90000" tIns="46800" rIns="90000" bIns="46800">
            <a:normAutofit/>
          </a:bodyPr>
          <a:lstStyle>
            <a:lvl1pPr marL="0" indent="0" algn="ctr">
              <a:lnSpc>
                <a:spcPct val="110000"/>
              </a:lnSpc>
              <a:buNone/>
              <a:defRPr sz="2400" spc="200" baseline="0">
                <a:solidFill>
                  <a:schemeClr val="tx1">
                    <a:lumMod val="65000"/>
                    <a:lumOff val="35000"/>
                  </a:schemeClr>
                </a:solidFill>
              </a:defRPr>
            </a:lvl1pPr>
          </a:lstStyle>
          <a:p>
            <a:pPr lvl="0"/>
            <a:r>
              <a:rPr lang="zh-CN" altLang="en-US" dirty="0"/>
              <a:t>单击此处编辑母版文本样式</a:t>
            </a:r>
          </a:p>
        </p:txBody>
      </p:sp>
    </p:spTree>
  </p:cSld>
  <p:clrMapOvr>
    <a:masterClrMapping/>
  </p:clrMapOvr>
  <mc:AlternateContent xmlns:mc="http://schemas.openxmlformats.org/markup-compatibility/2006" xmlns:p14="http://schemas.microsoft.com/office/powerpoint/2010/main">
    <mc:Choice Requires="p14">
      <p:transition advTm="3000">
        <p:random/>
      </p:transition>
    </mc:Choice>
    <mc:Fallback xmlns="">
      <p:transition advTm="3000">
        <p:random/>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bg>
      <p:bgPr>
        <a:solidFill>
          <a:srgbClr val="FFFFFF"/>
        </a:solidFill>
        <a:effectLst/>
      </p:bgPr>
    </p:bg>
    <p:spTree>
      <p:nvGrpSpPr>
        <p:cNvPr id="1" name=""/>
        <p:cNvGrpSpPr/>
        <p:nvPr/>
      </p:nvGrpSpPr>
      <p:grpSpPr>
        <a:xfrm>
          <a:off x="0" y="0"/>
          <a:ext cx="0" cy="0"/>
          <a:chOff x="0" y="0"/>
          <a:chExt cx="0" cy="0"/>
        </a:xfrm>
      </p:grpSpPr>
      <p:pic>
        <p:nvPicPr>
          <p:cNvPr id="21" name="图片 20" descr="图片3"/>
          <p:cNvPicPr>
            <a:picLocks noChangeAspect="1"/>
          </p:cNvPicPr>
          <p:nvPr userDrawn="1"/>
        </p:nvPicPr>
        <p:blipFill>
          <a:blip r:embed="rId2" cstate="print"/>
          <a:srcRect l="583" t="1045" b="1034"/>
          <a:stretch>
            <a:fillRect/>
          </a:stretch>
        </p:blipFill>
        <p:spPr>
          <a:xfrm>
            <a:off x="0" y="0"/>
            <a:ext cx="12192000" cy="6857365"/>
          </a:xfrm>
          <a:prstGeom prst="rect">
            <a:avLst/>
          </a:prstGeom>
        </p:spPr>
      </p:pic>
    </p:spTree>
  </p:cSld>
  <p:clrMapOvr>
    <a:masterClrMapping/>
  </p:clrMapOvr>
  <mc:AlternateContent xmlns:mc="http://schemas.openxmlformats.org/markup-compatibility/2006" xmlns:p14="http://schemas.microsoft.com/office/powerpoint/2010/main">
    <mc:Choice Requires="p14">
      <p:transition advTm="3000">
        <p:random/>
      </p:transition>
    </mc:Choice>
    <mc:Fallback xmlns="">
      <p:transition advTm="3000">
        <p:random/>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bg>
      <p:bgPr>
        <a:solidFill>
          <a:srgbClr val="FFFFFF"/>
        </a:solidFill>
        <a:effectLst/>
      </p:bgPr>
    </p:bg>
    <p:spTree>
      <p:nvGrpSpPr>
        <p:cNvPr id="1" name=""/>
        <p:cNvGrpSpPr/>
        <p:nvPr/>
      </p:nvGrpSpPr>
      <p:grpSpPr>
        <a:xfrm>
          <a:off x="0" y="0"/>
          <a:ext cx="0" cy="0"/>
          <a:chOff x="0" y="0"/>
          <a:chExt cx="0" cy="0"/>
        </a:xfrm>
      </p:grpSpPr>
      <p:pic>
        <p:nvPicPr>
          <p:cNvPr id="21" name="图片 20" descr="图片3"/>
          <p:cNvPicPr>
            <a:picLocks noChangeAspect="1"/>
          </p:cNvPicPr>
          <p:nvPr userDrawn="1"/>
        </p:nvPicPr>
        <p:blipFill>
          <a:blip r:embed="rId2" cstate="print"/>
          <a:srcRect l="5271" t="7046" r="7224" b="4296"/>
          <a:stretch>
            <a:fillRect/>
          </a:stretch>
        </p:blipFill>
        <p:spPr>
          <a:xfrm>
            <a:off x="0" y="635"/>
            <a:ext cx="12192635" cy="6857365"/>
          </a:xfrm>
          <a:prstGeom prst="rect">
            <a:avLst/>
          </a:prstGeom>
        </p:spPr>
      </p:pic>
    </p:spTree>
  </p:cSld>
  <p:clrMapOvr>
    <a:masterClrMapping/>
  </p:clrMapOvr>
  <mc:AlternateContent xmlns:mc="http://schemas.openxmlformats.org/markup-compatibility/2006" xmlns:p14="http://schemas.microsoft.com/office/powerpoint/2010/main">
    <mc:Choice Requires="p14">
      <p:transition advTm="3000">
        <p:random/>
      </p:transition>
    </mc:Choice>
    <mc:Fallback xmlns="">
      <p:transition advTm="3000">
        <p:random/>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bg>
      <p:bgPr>
        <a:solidFill>
          <a:srgbClr val="FFFFFF"/>
        </a:solidFill>
        <a:effectLst/>
      </p:bgPr>
    </p:bg>
    <p:spTree>
      <p:nvGrpSpPr>
        <p:cNvPr id="1" name=""/>
        <p:cNvGrpSpPr/>
        <p:nvPr/>
      </p:nvGrpSpPr>
      <p:grpSpPr>
        <a:xfrm>
          <a:off x="0" y="0"/>
          <a:ext cx="0" cy="0"/>
          <a:chOff x="0" y="0"/>
          <a:chExt cx="0" cy="0"/>
        </a:xfrm>
      </p:grpSpPr>
      <p:sp>
        <p:nvSpPr>
          <p:cNvPr id="2" name="标题 1"/>
          <p:cNvSpPr>
            <a:spLocks noGrp="1"/>
          </p:cNvSpPr>
          <p:nvPr>
            <p:ph type="title" hasCustomPrompt="1"/>
            <p:custDataLst>
              <p:tags r:id="rId1"/>
            </p:custDataLst>
          </p:nvPr>
        </p:nvSpPr>
        <p:spPr>
          <a:xfrm>
            <a:off x="1990800" y="3848400"/>
            <a:ext cx="7768800" cy="766800"/>
          </a:xfrm>
        </p:spPr>
        <p:txBody>
          <a:bodyPr lIns="90000" tIns="46800" rIns="90000" bIns="46800" anchor="b" anchorCtr="0">
            <a:normAutofit/>
          </a:bodyPr>
          <a:lstStyle>
            <a:lvl1pPr>
              <a:defRPr sz="4400" b="1" i="0" u="none" strike="noStrike" kern="1200" cap="none" spc="300" normalizeH="0" baseline="0">
                <a:solidFill>
                  <a:schemeClr val="tx1">
                    <a:lumMod val="85000"/>
                    <a:lumOff val="15000"/>
                  </a:schemeClr>
                </a:solidFill>
                <a:effectLst/>
                <a:uFillTx/>
              </a:defRPr>
            </a:lvl1pPr>
          </a:lstStyle>
          <a:p>
            <a:r>
              <a:rPr lang="zh-CN" altLang="en-US" dirty="0"/>
              <a:t>单击此处编辑标题</a:t>
            </a:r>
          </a:p>
        </p:txBody>
      </p:sp>
      <p:sp>
        <p:nvSpPr>
          <p:cNvPr id="3" name="文本占位符 2"/>
          <p:cNvSpPr>
            <a:spLocks noGrp="1"/>
          </p:cNvSpPr>
          <p:nvPr>
            <p:ph type="body" idx="1" hasCustomPrompt="1"/>
            <p:custDataLst>
              <p:tags r:id="rId2"/>
            </p:custDataLst>
          </p:nvPr>
        </p:nvSpPr>
        <p:spPr>
          <a:xfrm>
            <a:off x="1990800" y="4615200"/>
            <a:ext cx="7768800" cy="867600"/>
          </a:xfrm>
        </p:spPr>
        <p:txBody>
          <a:bodyPr lIns="90000" tIns="46800" rIns="90000" bIns="46800">
            <a:normAutofit/>
          </a:bodyPr>
          <a:lstStyle>
            <a:lvl1pPr marL="0" indent="0" eaLnBrk="1" fontAlgn="auto" latinLnBrk="0" hangingPunct="1">
              <a:lnSpc>
                <a:spcPct val="130000"/>
              </a:lnSpc>
              <a:buNone/>
              <a:defRPr kumimoji="0" lang="zh-CN" altLang="en-US" sz="1800" b="0" i="0" u="none" strike="noStrike" kern="1200" cap="none" spc="150" normalizeH="0" baseline="0" noProof="1">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dirty="0"/>
              <a:t>单击此处编辑文本</a:t>
            </a:r>
          </a:p>
        </p:txBody>
      </p:sp>
      <p:sp>
        <p:nvSpPr>
          <p:cNvPr id="4" name="日期占位符 3"/>
          <p:cNvSpPr>
            <a:spLocks noGrp="1"/>
          </p:cNvSpPr>
          <p:nvPr>
            <p:ph type="dt" sz="half" idx="10"/>
            <p:custDataLst>
              <p:tags r:id="rId3"/>
            </p:custDataLst>
          </p:nvPr>
        </p:nvSpPr>
        <p:spPr/>
        <p:txBody>
          <a:bodyPr/>
          <a:lstStyle/>
          <a:p>
            <a:fld id="{760FBDFE-C587-4B4C-A407-44438C67B59E}" type="datetimeFigureOut">
              <a:rPr lang="zh-CN" altLang="en-US" smtClean="0"/>
              <a:pPr/>
              <a:t>2022/4/5</a:t>
            </a:fld>
            <a:endParaRPr lang="zh-CN" altLang="en-US"/>
          </a:p>
        </p:txBody>
      </p:sp>
      <p:sp>
        <p:nvSpPr>
          <p:cNvPr id="5" name="页脚占位符 4"/>
          <p:cNvSpPr>
            <a:spLocks noGrp="1"/>
          </p:cNvSpPr>
          <p:nvPr>
            <p:ph type="ftr" sz="quarter" idx="11"/>
            <p:custDataLst>
              <p:tags r:id="rId4"/>
            </p:custDataLst>
          </p:nvPr>
        </p:nvSpPr>
        <p:spPr/>
        <p:txBody>
          <a:bodyPr/>
          <a:lstStyle/>
          <a:p>
            <a:endParaRPr lang="zh-CN" altLang="en-US"/>
          </a:p>
        </p:txBody>
      </p:sp>
      <p:sp>
        <p:nvSpPr>
          <p:cNvPr id="6" name="灯片编号占位符 5"/>
          <p:cNvSpPr>
            <a:spLocks noGrp="1"/>
          </p:cNvSpPr>
          <p:nvPr>
            <p:ph type="sldNum" sz="quarter" idx="12"/>
            <p:custDataLst>
              <p:tags r:id="rId5"/>
            </p:custDataLst>
          </p:nvPr>
        </p:nvSpPr>
        <p:spPr/>
        <p:txBody>
          <a:bodyPr/>
          <a:lstStyle/>
          <a:p>
            <a:fld id="{49AE70B2-8BF9-45C0-BB95-33D1B9D3A854}" type="slidenum">
              <a:rPr lang="zh-CN" altLang="en-US" smtClean="0"/>
              <a:pPr/>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advTm="3000">
        <p:random/>
      </p:transition>
    </mc:Choice>
    <mc:Fallback xmlns="">
      <p:transition advTm="3000">
        <p:random/>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bg>
      <p:bgPr>
        <a:solidFill>
          <a:srgbClr val="FFFFFF"/>
        </a:solidFill>
        <a:effectLst/>
      </p:bgPr>
    </p:bg>
    <p:spTree>
      <p:nvGrpSpPr>
        <p:cNvPr id="1" name=""/>
        <p:cNvGrpSpPr/>
        <p:nvPr/>
      </p:nvGrpSpPr>
      <p:grpSpPr>
        <a:xfrm>
          <a:off x="0" y="0"/>
          <a:ext cx="0" cy="0"/>
          <a:chOff x="0" y="0"/>
          <a:chExt cx="0" cy="0"/>
        </a:xfrm>
      </p:grpSpPr>
      <p:sp>
        <p:nvSpPr>
          <p:cNvPr id="2" name="标题 1"/>
          <p:cNvSpPr>
            <a:spLocks noGrp="1"/>
          </p:cNvSpPr>
          <p:nvPr>
            <p:ph type="title"/>
            <p:custDataLst>
              <p:tags r:id="rId1"/>
            </p:custDataLst>
          </p:nvPr>
        </p:nvSpPr>
        <p:spPr>
          <a:xfrm>
            <a:off x="608400" y="608400"/>
            <a:ext cx="10969200" cy="705600"/>
          </a:xfrm>
        </p:spPr>
        <p:txBody>
          <a:bodyPr vert="horz" lIns="90000" tIns="46800" rIns="90000" bIns="46800" rtlCol="0" anchor="ctr" anchorCtr="0">
            <a:normAutofit/>
          </a:bodyPr>
          <a:lstStyle>
            <a:lvl1pPr marL="0" marR="0" lvl="0" algn="l" defTabSz="914400" rtl="0" eaLnBrk="1" fontAlgn="auto" latinLnBrk="0" hangingPunct="1">
              <a:lnSpc>
                <a:spcPct val="100000"/>
              </a:lnSpc>
              <a:buNone/>
              <a:defRPr kumimoji="0" lang="zh-CN" altLang="en-US" sz="3600" b="1" i="0" u="none" strike="noStrike" kern="1200" cap="none" spc="30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j-cs"/>
                <a:sym typeface="+mn-ea"/>
              </a:defRPr>
            </a:lvl1pPr>
          </a:lstStyle>
          <a:p>
            <a:pPr lvl="0"/>
            <a:r>
              <a:rPr dirty="0">
                <a:sym typeface="+mn-ea"/>
              </a:rPr>
              <a:t>单击此处编辑母版标题样式</a:t>
            </a:r>
          </a:p>
        </p:txBody>
      </p:sp>
      <p:sp>
        <p:nvSpPr>
          <p:cNvPr id="3" name="内容占位符 2"/>
          <p:cNvSpPr>
            <a:spLocks noGrp="1"/>
          </p:cNvSpPr>
          <p:nvPr>
            <p:ph sz="half" idx="1"/>
            <p:custDataLst>
              <p:tags r:id="rId2"/>
            </p:custDataLst>
          </p:nvPr>
        </p:nvSpPr>
        <p:spPr>
          <a:xfrm>
            <a:off x="608400" y="1501200"/>
            <a:ext cx="5176800" cy="4748400"/>
          </a:xfrm>
        </p:spPr>
        <p:txBody>
          <a:bodyPr vert="horz" lIns="90000" tIns="46800" rIns="90000" bIns="46800" rtlCol="0">
            <a:normAutofit/>
          </a:bodyPr>
          <a:lstStyle>
            <a:lvl1pPr marL="228600" marR="0" lvl="0" indent="-228600" algn="l" defTabSz="914400" rtl="0" eaLnBrk="1" fontAlgn="auto" latinLnBrk="0" hangingPunct="1">
              <a:lnSpc>
                <a:spcPct val="130000"/>
              </a:lnSpc>
              <a:spcBef>
                <a:spcPts val="0"/>
              </a:spcBef>
              <a:spcAft>
                <a:spcPts val="600"/>
              </a:spcAft>
              <a:buFont typeface="Arial" panose="020B0604020202020204" pitchFamily="34" charset="0"/>
              <a:buChar char="●"/>
              <a:defRPr kumimoji="0" lang="zh-CN" altLang="en-US" sz="16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1pPr>
            <a:lvl2pPr marL="685800" marR="0" lvl="1" indent="-22860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2pPr>
            <a:lvl3pPr marL="1143000" marR="0" lvl="2" indent="-228600" algn="l" defTabSz="914400" rtl="0" eaLnBrk="1" fontAlgn="auto" latinLnBrk="0" hangingPunct="1">
              <a:lnSpc>
                <a:spcPct val="120000"/>
              </a:lnSpc>
              <a:spcBef>
                <a:spcPts val="0"/>
              </a:spcBef>
              <a:spcAft>
                <a:spcPts val="600"/>
              </a:spcAft>
              <a:buFont typeface="Arial" panose="020B0604020202020204" pitchFamily="34" charset="0"/>
              <a:buChar char="●"/>
              <a:defRPr kumimoji="0" lang="zh-CN" altLang="en-US" sz="16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3pPr>
            <a:lvl4pPr marL="1600200" marR="0" lvl="3" indent="-228600" algn="l" defTabSz="914400" rtl="0" eaLnBrk="1" fontAlgn="auto" latinLnBrk="0" hangingPunct="1">
              <a:lnSpc>
                <a:spcPct val="120000"/>
              </a:lnSpc>
              <a:spcBef>
                <a:spcPts val="0"/>
              </a:spcBef>
              <a:spcAft>
                <a:spcPts val="300"/>
              </a:spcAft>
              <a:buFont typeface="Wingdings" panose="05000000000000000000" charset="0"/>
              <a:buChar char=""/>
              <a:defRPr kumimoji="0" lang="zh-CN" altLang="en-US" sz="14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4pPr>
            <a:lvl5pPr marL="2057400" marR="0" lvl="4" indent="-228600" algn="l" defTabSz="914400" rtl="0" eaLnBrk="1" fontAlgn="auto" latinLnBrk="0" hangingPunct="1">
              <a:lnSpc>
                <a:spcPct val="120000"/>
              </a:lnSpc>
              <a:spcBef>
                <a:spcPts val="0"/>
              </a:spcBef>
              <a:spcAft>
                <a:spcPts val="300"/>
              </a:spcAft>
              <a:buFont typeface="Arial" panose="020B0604020202020204" pitchFamily="34" charset="0"/>
              <a:buChar char="•"/>
              <a:defRPr kumimoji="0" lang="zh-CN" altLang="en-US" sz="14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5pPr>
          </a:lstStyle>
          <a:p>
            <a:pPr lvl="0"/>
            <a:r>
              <a:rPr dirty="0">
                <a:sym typeface="+mn-ea"/>
              </a:rPr>
              <a:t>单击此处编辑母版文本样式</a:t>
            </a:r>
          </a:p>
          <a:p>
            <a:pPr lvl="1"/>
            <a:r>
              <a:rPr dirty="0">
                <a:sym typeface="+mn-ea"/>
              </a:rPr>
              <a:t>第二级</a:t>
            </a:r>
          </a:p>
          <a:p>
            <a:pPr lvl="2"/>
            <a:r>
              <a:rPr dirty="0">
                <a:sym typeface="+mn-ea"/>
              </a:rPr>
              <a:t>第三级</a:t>
            </a:r>
          </a:p>
          <a:p>
            <a:pPr lvl="3"/>
            <a:r>
              <a:rPr dirty="0">
                <a:sym typeface="+mn-ea"/>
              </a:rPr>
              <a:t>第四级</a:t>
            </a:r>
          </a:p>
          <a:p>
            <a:pPr lvl="4"/>
            <a:r>
              <a:rPr dirty="0">
                <a:sym typeface="+mn-ea"/>
              </a:rPr>
              <a:t>第五级</a:t>
            </a:r>
          </a:p>
        </p:txBody>
      </p:sp>
      <p:sp>
        <p:nvSpPr>
          <p:cNvPr id="4" name="内容占位符 3"/>
          <p:cNvSpPr>
            <a:spLocks noGrp="1"/>
          </p:cNvSpPr>
          <p:nvPr>
            <p:ph sz="half" idx="2"/>
            <p:custDataLst>
              <p:tags r:id="rId3"/>
            </p:custDataLst>
          </p:nvPr>
        </p:nvSpPr>
        <p:spPr>
          <a:xfrm>
            <a:off x="6411600" y="1501200"/>
            <a:ext cx="5176800" cy="4748400"/>
          </a:xfrm>
        </p:spPr>
        <p:txBody>
          <a:bodyPr lIns="90000" tIns="46800" rIns="90000" bIns="46800">
            <a:normAutofit/>
          </a:bodyPr>
          <a:lstStyle>
            <a:lvl1pPr marL="228600" indent="-228600" eaLnBrk="1" fontAlgn="auto" latinLnBrk="0" hangingPunct="1">
              <a:lnSpc>
                <a:spcPct val="130000"/>
              </a:lnSpc>
              <a:spcAft>
                <a:spcPts val="600"/>
              </a:spcAft>
              <a:buFont typeface="Arial" panose="020B0604020202020204" pitchFamily="34" charset="0"/>
              <a:buChar char="●"/>
              <a:defRPr sz="1600" u="none" strike="noStrike" kern="1200" cap="none" spc="150" normalizeH="0" baseline="0">
                <a:solidFill>
                  <a:schemeClr val="tx1">
                    <a:lumMod val="65000"/>
                    <a:lumOff val="35000"/>
                  </a:schemeClr>
                </a:solidFill>
                <a:latin typeface="Arial" panose="020B0604020202020204" pitchFamily="34" charset="0"/>
                <a:ea typeface="微软雅黑" panose="020B0503020204020204" pitchFamily="34" charset="-122"/>
              </a:defRPr>
            </a:lvl1pPr>
            <a:lvl2pPr marL="685800" indent="-228600" defTabSz="914400" eaLnBrk="1" fontAlgn="auto" latinLnBrk="0" hangingPunct="1">
              <a:lnSpc>
                <a:spcPct val="120000"/>
              </a:lnSpc>
              <a:buFont typeface="Arial" panose="020B0604020202020204" pitchFamily="34" charset="0"/>
              <a:buChar char="●"/>
              <a:tabLst>
                <a:tab pos="1609725" algn="l"/>
                <a:tab pos="1609725" algn="l"/>
                <a:tab pos="1609725" algn="l"/>
                <a:tab pos="1609725" algn="l"/>
              </a:tabLst>
              <a:defRPr sz="1600" u="none" strike="noStrike" kern="1200" cap="none" spc="150" normalizeH="0" baseline="0">
                <a:solidFill>
                  <a:schemeClr val="tx1">
                    <a:lumMod val="65000"/>
                    <a:lumOff val="35000"/>
                  </a:schemeClr>
                </a:solidFill>
                <a:latin typeface="Arial" panose="020B0604020202020204" pitchFamily="34" charset="0"/>
                <a:ea typeface="微软雅黑" panose="020B0503020204020204" pitchFamily="34" charset="-122"/>
              </a:defRPr>
            </a:lvl2pPr>
            <a:lvl3pPr marL="1143000" indent="-228600" eaLnBrk="1" fontAlgn="auto" latinLnBrk="0" hangingPunct="1">
              <a:lnSpc>
                <a:spcPct val="120000"/>
              </a:lnSpc>
              <a:buFont typeface="Arial" panose="020B0604020202020204" pitchFamily="34" charset="0"/>
              <a:buChar char="●"/>
              <a:defRPr sz="1600" u="none" strike="noStrike" kern="1200" cap="none" spc="150" normalizeH="0" baseline="0">
                <a:solidFill>
                  <a:schemeClr val="tx1">
                    <a:lumMod val="65000"/>
                    <a:lumOff val="35000"/>
                  </a:schemeClr>
                </a:solidFill>
                <a:latin typeface="Arial" panose="020B0604020202020204" pitchFamily="34" charset="0"/>
                <a:ea typeface="微软雅黑" panose="020B0503020204020204" pitchFamily="34" charset="-122"/>
              </a:defRPr>
            </a:lvl3pPr>
            <a:lvl4pPr marL="1600200" indent="-228600" eaLnBrk="1" fontAlgn="auto" latinLnBrk="0" hangingPunct="1">
              <a:lnSpc>
                <a:spcPct val="120000"/>
              </a:lnSpc>
              <a:buFont typeface="Wingdings" panose="05000000000000000000" charset="0"/>
              <a:buChar char=""/>
              <a:defRPr sz="1400" u="none" strike="noStrike" kern="1200" cap="none" spc="150" normalizeH="0" baseline="0">
                <a:solidFill>
                  <a:schemeClr val="tx1">
                    <a:lumMod val="65000"/>
                    <a:lumOff val="35000"/>
                  </a:schemeClr>
                </a:solidFill>
                <a:latin typeface="Arial" panose="020B0604020202020204" pitchFamily="34" charset="0"/>
                <a:ea typeface="微软雅黑" panose="020B0503020204020204" pitchFamily="34" charset="-122"/>
              </a:defRPr>
            </a:lvl4pPr>
            <a:lvl5pPr eaLnBrk="1" fontAlgn="auto" latinLnBrk="0" hangingPunct="1">
              <a:lnSpc>
                <a:spcPct val="120000"/>
              </a:lnSpc>
              <a:defRPr sz="1400" u="none" strike="noStrike" kern="1200" cap="none" spc="150" normalizeH="0">
                <a:solidFill>
                  <a:schemeClr val="tx1">
                    <a:lumMod val="65000"/>
                    <a:lumOff val="35000"/>
                  </a:schemeClr>
                </a:solidFill>
                <a:latin typeface="Arial" panose="020B0604020202020204" pitchFamily="34" charset="0"/>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5" name="日期占位符 4"/>
          <p:cNvSpPr>
            <a:spLocks noGrp="1"/>
          </p:cNvSpPr>
          <p:nvPr>
            <p:ph type="dt" sz="half" idx="10"/>
            <p:custDataLst>
              <p:tags r:id="rId4"/>
            </p:custDataLst>
          </p:nvPr>
        </p:nvSpPr>
        <p:spPr/>
        <p:txBody>
          <a:bodyPr/>
          <a:lstStyle/>
          <a:p>
            <a:fld id="{760FBDFE-C587-4B4C-A407-44438C67B59E}" type="datetimeFigureOut">
              <a:rPr lang="zh-CN" altLang="en-US" smtClean="0"/>
              <a:pPr/>
              <a:t>2022/4/5</a:t>
            </a:fld>
            <a:endParaRPr lang="zh-CN" altLang="en-US"/>
          </a:p>
        </p:txBody>
      </p:sp>
      <p:sp>
        <p:nvSpPr>
          <p:cNvPr id="6" name="页脚占位符 5"/>
          <p:cNvSpPr>
            <a:spLocks noGrp="1"/>
          </p:cNvSpPr>
          <p:nvPr>
            <p:ph type="ftr" sz="quarter" idx="11"/>
            <p:custDataLst>
              <p:tags r:id="rId5"/>
            </p:custDataLst>
          </p:nvPr>
        </p:nvSpPr>
        <p:spPr/>
        <p:txBody>
          <a:bodyPr/>
          <a:lstStyle/>
          <a:p>
            <a:endParaRPr lang="zh-CN" altLang="en-US"/>
          </a:p>
        </p:txBody>
      </p:sp>
      <p:sp>
        <p:nvSpPr>
          <p:cNvPr id="7" name="灯片编号占位符 6"/>
          <p:cNvSpPr>
            <a:spLocks noGrp="1"/>
          </p:cNvSpPr>
          <p:nvPr>
            <p:ph type="sldNum" sz="quarter" idx="12"/>
            <p:custDataLst>
              <p:tags r:id="rId6"/>
            </p:custDataLst>
          </p:nvPr>
        </p:nvSpPr>
        <p:spPr/>
        <p:txBody>
          <a:bodyPr/>
          <a:lstStyle/>
          <a:p>
            <a:fld id="{49AE70B2-8BF9-45C0-BB95-33D1B9D3A854}" type="slidenum">
              <a:rPr lang="zh-CN" altLang="en-US" smtClean="0"/>
              <a:pPr/>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advTm="3000">
        <p:random/>
      </p:transition>
    </mc:Choice>
    <mc:Fallback xmlns="">
      <p:transition advTm="3000">
        <p:random/>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bg>
      <p:bgPr>
        <a:solidFill>
          <a:srgbClr val="FFFFFF"/>
        </a:solidFill>
        <a:effectLst/>
      </p:bgPr>
    </p:bg>
    <p:spTree>
      <p:nvGrpSpPr>
        <p:cNvPr id="1" name=""/>
        <p:cNvGrpSpPr/>
        <p:nvPr/>
      </p:nvGrpSpPr>
      <p:grpSpPr>
        <a:xfrm>
          <a:off x="0" y="0"/>
          <a:ext cx="0" cy="0"/>
          <a:chOff x="0" y="0"/>
          <a:chExt cx="0" cy="0"/>
        </a:xfrm>
      </p:grpSpPr>
      <p:sp>
        <p:nvSpPr>
          <p:cNvPr id="2" name="标题 1"/>
          <p:cNvSpPr>
            <a:spLocks noGrp="1"/>
          </p:cNvSpPr>
          <p:nvPr>
            <p:ph type="title"/>
            <p:custDataLst>
              <p:tags r:id="rId1"/>
            </p:custDataLst>
          </p:nvPr>
        </p:nvSpPr>
        <p:spPr>
          <a:xfrm>
            <a:off x="608400" y="608400"/>
            <a:ext cx="10969200" cy="705600"/>
          </a:xfrm>
        </p:spPr>
        <p:txBody>
          <a:bodyPr vert="horz" lIns="90000" tIns="46800" rIns="90000" bIns="46800" rtlCol="0" anchor="ctr" anchorCtr="0">
            <a:normAutofit/>
          </a:bodyPr>
          <a:lstStyle>
            <a:lvl1pPr marL="0" marR="0" lvl="0" algn="l" defTabSz="914400" rtl="0" eaLnBrk="1" fontAlgn="auto" latinLnBrk="0" hangingPunct="1">
              <a:lnSpc>
                <a:spcPct val="100000"/>
              </a:lnSpc>
              <a:buNone/>
              <a:defRPr kumimoji="0" lang="zh-CN" altLang="en-US" sz="3600" b="1" i="0" u="none" strike="noStrike" kern="1200" cap="none" spc="30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j-cs"/>
                <a:sym typeface="+mn-ea"/>
              </a:defRPr>
            </a:lvl1pPr>
          </a:lstStyle>
          <a:p>
            <a:pPr lvl="0"/>
            <a:r>
              <a:rPr dirty="0">
                <a:sym typeface="+mn-ea"/>
              </a:rPr>
              <a:t>单击此处编辑母版标题样式</a:t>
            </a:r>
          </a:p>
        </p:txBody>
      </p:sp>
      <p:sp>
        <p:nvSpPr>
          <p:cNvPr id="3" name="文本占位符 2"/>
          <p:cNvSpPr>
            <a:spLocks noGrp="1"/>
          </p:cNvSpPr>
          <p:nvPr>
            <p:ph type="body" idx="1" hasCustomPrompt="1"/>
            <p:custDataLst>
              <p:tags r:id="rId2"/>
            </p:custDataLst>
          </p:nvPr>
        </p:nvSpPr>
        <p:spPr>
          <a:xfrm>
            <a:off x="608400" y="1429200"/>
            <a:ext cx="5342400" cy="381600"/>
          </a:xfrm>
        </p:spPr>
        <p:txBody>
          <a:bodyPr lIns="101600" tIns="38100" rIns="76200" bIns="38100" anchor="t" anchorCtr="0">
            <a:normAutofit/>
          </a:bodyPr>
          <a:lstStyle>
            <a:lvl1pPr marL="0" indent="0" eaLnBrk="1" fontAlgn="auto" latinLnBrk="0" hangingPunct="1">
              <a:lnSpc>
                <a:spcPct val="100000"/>
              </a:lnSpc>
              <a:spcAft>
                <a:spcPts val="0"/>
              </a:spcAft>
              <a:buNone/>
              <a:defRPr sz="2000" b="1" u="none" strike="noStrike" kern="1200" cap="none" spc="200" normalizeH="0" baseline="0">
                <a:solidFill>
                  <a:schemeClr val="tx1">
                    <a:lumMod val="75000"/>
                    <a:lumOff val="25000"/>
                  </a:schemeClr>
                </a:solidFill>
                <a:uFillTx/>
                <a:latin typeface="Arial" panose="020B0604020202020204" pitchFamily="34" charset="0"/>
                <a:ea typeface="微软雅黑" panose="020B0503020204020204" pitchFamily="34" charset="-12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单击此处编辑文本</a:t>
            </a:r>
          </a:p>
        </p:txBody>
      </p:sp>
      <p:sp>
        <p:nvSpPr>
          <p:cNvPr id="4" name="内容占位符 3"/>
          <p:cNvSpPr>
            <a:spLocks noGrp="1"/>
          </p:cNvSpPr>
          <p:nvPr>
            <p:ph sz="half" idx="2"/>
            <p:custDataLst>
              <p:tags r:id="rId3"/>
            </p:custDataLst>
          </p:nvPr>
        </p:nvSpPr>
        <p:spPr>
          <a:xfrm>
            <a:off x="608400" y="1854000"/>
            <a:ext cx="5342400" cy="4395600"/>
          </a:xfrm>
        </p:spPr>
        <p:txBody>
          <a:bodyPr vert="horz" lIns="101600" tIns="0" rIns="82550" bIns="0" rtlCol="0">
            <a:normAutofit/>
          </a:bodyPr>
          <a:lstStyle>
            <a:lvl1pPr marL="228600" marR="0" lvl="0" indent="-228600" algn="l" defTabSz="914400" rtl="0" eaLnBrk="1" fontAlgn="auto" latinLnBrk="0" hangingPunct="1">
              <a:lnSpc>
                <a:spcPct val="130000"/>
              </a:lnSpc>
              <a:spcBef>
                <a:spcPts val="0"/>
              </a:spcBef>
              <a:spcAft>
                <a:spcPts val="600"/>
              </a:spcAft>
              <a:buFont typeface="Arial" panose="020B0604020202020204" pitchFamily="34" charset="0"/>
              <a:buChar char="●"/>
              <a:defRPr kumimoji="0" lang="zh-CN" altLang="en-US" sz="16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1pPr>
            <a:lvl2pPr marL="685800" marR="0" lvl="1" indent="-22860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2pPr>
            <a:lvl3pPr marL="1143000" marR="0" lvl="2" indent="-228600" algn="l" defTabSz="914400" rtl="0" eaLnBrk="1" fontAlgn="auto" latinLnBrk="0" hangingPunct="1">
              <a:lnSpc>
                <a:spcPct val="120000"/>
              </a:lnSpc>
              <a:spcBef>
                <a:spcPts val="0"/>
              </a:spcBef>
              <a:spcAft>
                <a:spcPts val="600"/>
              </a:spcAft>
              <a:buFont typeface="Arial" panose="020B0604020202020204" pitchFamily="34" charset="0"/>
              <a:buChar char="●"/>
              <a:defRPr kumimoji="0" lang="zh-CN" altLang="en-US" sz="16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3pPr>
            <a:lvl4pPr marL="1600200" marR="0" lvl="3" indent="-228600" algn="l" defTabSz="914400" rtl="0" eaLnBrk="1" fontAlgn="auto" latinLnBrk="0" hangingPunct="1">
              <a:lnSpc>
                <a:spcPct val="120000"/>
              </a:lnSpc>
              <a:spcBef>
                <a:spcPts val="0"/>
              </a:spcBef>
              <a:spcAft>
                <a:spcPts val="300"/>
              </a:spcAft>
              <a:buFont typeface="Wingdings" panose="05000000000000000000" charset="0"/>
              <a:buChar char=""/>
              <a:defRPr kumimoji="0" lang="zh-CN" altLang="en-US" sz="14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4pPr>
            <a:lvl5pPr marL="2057400" marR="0" lvl="4" indent="-228600" algn="l" defTabSz="914400" rtl="0" eaLnBrk="1" fontAlgn="auto" latinLnBrk="0" hangingPunct="1">
              <a:lnSpc>
                <a:spcPct val="120000"/>
              </a:lnSpc>
              <a:spcBef>
                <a:spcPts val="0"/>
              </a:spcBef>
              <a:spcAft>
                <a:spcPts val="300"/>
              </a:spcAft>
              <a:buFont typeface="Arial" panose="020B0604020202020204" pitchFamily="34" charset="0"/>
              <a:buChar char="•"/>
              <a:defRPr kumimoji="0" lang="zh-CN" altLang="en-US" sz="14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5pPr>
          </a:lstStyle>
          <a:p>
            <a:pPr lvl="0"/>
            <a:r>
              <a:rPr dirty="0">
                <a:sym typeface="+mn-ea"/>
              </a:rPr>
              <a:t>单击此处编辑母版文本样式</a:t>
            </a:r>
          </a:p>
          <a:p>
            <a:pPr lvl="1"/>
            <a:r>
              <a:rPr dirty="0">
                <a:sym typeface="+mn-ea"/>
              </a:rPr>
              <a:t>第二级</a:t>
            </a:r>
          </a:p>
          <a:p>
            <a:pPr lvl="2"/>
            <a:r>
              <a:rPr dirty="0">
                <a:sym typeface="+mn-ea"/>
              </a:rPr>
              <a:t>第三级</a:t>
            </a:r>
          </a:p>
          <a:p>
            <a:pPr lvl="3"/>
            <a:r>
              <a:rPr dirty="0">
                <a:sym typeface="+mn-ea"/>
              </a:rPr>
              <a:t>第四级</a:t>
            </a:r>
          </a:p>
          <a:p>
            <a:pPr lvl="4"/>
            <a:r>
              <a:rPr dirty="0">
                <a:sym typeface="+mn-ea"/>
              </a:rPr>
              <a:t>第五级</a:t>
            </a:r>
          </a:p>
        </p:txBody>
      </p:sp>
      <p:sp>
        <p:nvSpPr>
          <p:cNvPr id="5" name="文本占位符 4"/>
          <p:cNvSpPr>
            <a:spLocks noGrp="1"/>
          </p:cNvSpPr>
          <p:nvPr>
            <p:ph type="body" sz="quarter" idx="3" hasCustomPrompt="1"/>
            <p:custDataLst>
              <p:tags r:id="rId4"/>
            </p:custDataLst>
          </p:nvPr>
        </p:nvSpPr>
        <p:spPr>
          <a:xfrm>
            <a:off x="6235750" y="1421729"/>
            <a:ext cx="5342400" cy="381600"/>
          </a:xfrm>
        </p:spPr>
        <p:txBody>
          <a:bodyPr vert="horz" lIns="101600" tIns="38100" rIns="76200" bIns="38100" rtlCol="0" anchor="t" anchorCtr="0">
            <a:normAutofit/>
          </a:bodyPr>
          <a:lstStyle>
            <a:lvl1pPr marL="0" marR="0" lvl="0" indent="0" algn="l" defTabSz="914400" rtl="0" eaLnBrk="1" fontAlgn="auto" latinLnBrk="0" hangingPunct="1">
              <a:lnSpc>
                <a:spcPct val="100000"/>
              </a:lnSpc>
              <a:spcBef>
                <a:spcPts val="0"/>
              </a:spcBef>
              <a:spcAft>
                <a:spcPts val="0"/>
              </a:spcAft>
              <a:buFont typeface="Arial" panose="020B0604020202020204" pitchFamily="34" charset="0"/>
              <a:buNone/>
              <a:defRPr kumimoji="0" lang="zh-CN" altLang="en-US" sz="2000" b="1" i="0" u="none" strike="noStrike" kern="1200" cap="none" spc="200" normalizeH="0" baseline="0" noProof="1" dirty="0">
                <a:solidFill>
                  <a:schemeClr val="tx1">
                    <a:lumMod val="75000"/>
                    <a:lumOff val="25000"/>
                  </a:schemeClr>
                </a:solidFill>
                <a:uFillTx/>
                <a:latin typeface="Arial" panose="020B0604020202020204" pitchFamily="34" charset="0"/>
                <a:ea typeface="微软雅黑" panose="020B0503020204020204" pitchFamily="34" charset="-122"/>
                <a:cs typeface="+mn-cs"/>
                <a:sym typeface="+mn-ea"/>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a:sym typeface="+mn-ea"/>
              </a:rPr>
              <a:t>单击此处编辑文本</a:t>
            </a:r>
          </a:p>
        </p:txBody>
      </p:sp>
      <p:sp>
        <p:nvSpPr>
          <p:cNvPr id="6" name="内容占位符 5"/>
          <p:cNvSpPr>
            <a:spLocks noGrp="1"/>
          </p:cNvSpPr>
          <p:nvPr>
            <p:ph sz="quarter" idx="4"/>
            <p:custDataLst>
              <p:tags r:id="rId5"/>
            </p:custDataLst>
          </p:nvPr>
        </p:nvSpPr>
        <p:spPr>
          <a:xfrm>
            <a:off x="6235750" y="1854000"/>
            <a:ext cx="5342400" cy="4395600"/>
          </a:xfrm>
        </p:spPr>
        <p:txBody>
          <a:bodyPr vert="horz" lIns="101600" tIns="0" rIns="82550" bIns="0" rtlCol="0">
            <a:normAutofit/>
          </a:bodyPr>
          <a:lstStyle>
            <a:lvl1pPr marL="228600" marR="0" lvl="0" indent="-228600" algn="l" defTabSz="914400" rtl="0" eaLnBrk="1" fontAlgn="auto" latinLnBrk="0" hangingPunct="1">
              <a:lnSpc>
                <a:spcPct val="130000"/>
              </a:lnSpc>
              <a:spcBef>
                <a:spcPts val="0"/>
              </a:spcBef>
              <a:spcAft>
                <a:spcPts val="600"/>
              </a:spcAft>
              <a:buFont typeface="Arial" panose="020B0604020202020204" pitchFamily="34" charset="0"/>
              <a:buChar char="●"/>
              <a:defRPr kumimoji="0" lang="zh-CN" altLang="en-US" sz="16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1pPr>
            <a:lvl2pPr marL="685800" marR="0" lvl="1" indent="-22860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2pPr>
            <a:lvl3pPr marL="1143000" marR="0" lvl="2" indent="-228600" algn="l" defTabSz="914400" rtl="0" eaLnBrk="1" fontAlgn="auto" latinLnBrk="0" hangingPunct="1">
              <a:lnSpc>
                <a:spcPct val="120000"/>
              </a:lnSpc>
              <a:spcBef>
                <a:spcPts val="0"/>
              </a:spcBef>
              <a:spcAft>
                <a:spcPts val="600"/>
              </a:spcAft>
              <a:buFont typeface="Arial" panose="020B0604020202020204" pitchFamily="34" charset="0"/>
              <a:buChar char="●"/>
              <a:defRPr kumimoji="0" lang="zh-CN" altLang="en-US" sz="16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3pPr>
            <a:lvl4pPr marL="1600200" marR="0" lvl="3" indent="-228600" algn="l" defTabSz="914400" rtl="0" eaLnBrk="1" fontAlgn="auto" latinLnBrk="0" hangingPunct="1">
              <a:lnSpc>
                <a:spcPct val="120000"/>
              </a:lnSpc>
              <a:spcBef>
                <a:spcPts val="0"/>
              </a:spcBef>
              <a:spcAft>
                <a:spcPts val="300"/>
              </a:spcAft>
              <a:buFont typeface="Wingdings" panose="05000000000000000000" charset="0"/>
              <a:buChar char=""/>
              <a:defRPr kumimoji="0" lang="zh-CN" altLang="en-US" sz="14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4pPr>
            <a:lvl5pPr marL="2057400" marR="0" lvl="4" indent="-228600" algn="l" defTabSz="914400" rtl="0" eaLnBrk="1" fontAlgn="auto" latinLnBrk="0" hangingPunct="1">
              <a:lnSpc>
                <a:spcPct val="120000"/>
              </a:lnSpc>
              <a:spcBef>
                <a:spcPts val="0"/>
              </a:spcBef>
              <a:spcAft>
                <a:spcPts val="300"/>
              </a:spcAft>
              <a:buFont typeface="Arial" panose="020B0604020202020204" pitchFamily="34" charset="0"/>
              <a:buChar char="•"/>
              <a:defRPr kumimoji="0" lang="zh-CN" altLang="en-US" sz="14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5pPr>
          </a:lstStyle>
          <a:p>
            <a:pPr lvl="0"/>
            <a:r>
              <a:rPr dirty="0">
                <a:sym typeface="+mn-ea"/>
              </a:rPr>
              <a:t>单击此处编辑母版文本样式</a:t>
            </a:r>
          </a:p>
          <a:p>
            <a:pPr lvl="1"/>
            <a:r>
              <a:rPr dirty="0">
                <a:sym typeface="+mn-ea"/>
              </a:rPr>
              <a:t>第二级</a:t>
            </a:r>
          </a:p>
          <a:p>
            <a:pPr lvl="2"/>
            <a:r>
              <a:rPr dirty="0">
                <a:sym typeface="+mn-ea"/>
              </a:rPr>
              <a:t>第三级</a:t>
            </a:r>
          </a:p>
          <a:p>
            <a:pPr lvl="3"/>
            <a:r>
              <a:rPr dirty="0">
                <a:sym typeface="+mn-ea"/>
              </a:rPr>
              <a:t>第四级</a:t>
            </a:r>
          </a:p>
          <a:p>
            <a:pPr lvl="4"/>
            <a:r>
              <a:rPr dirty="0">
                <a:sym typeface="+mn-ea"/>
              </a:rPr>
              <a:t>第五级</a:t>
            </a:r>
          </a:p>
        </p:txBody>
      </p:sp>
      <p:sp>
        <p:nvSpPr>
          <p:cNvPr id="7" name="日期占位符 6"/>
          <p:cNvSpPr>
            <a:spLocks noGrp="1"/>
          </p:cNvSpPr>
          <p:nvPr>
            <p:ph type="dt" sz="half" idx="10"/>
            <p:custDataLst>
              <p:tags r:id="rId6"/>
            </p:custDataLst>
          </p:nvPr>
        </p:nvSpPr>
        <p:spPr/>
        <p:txBody>
          <a:bodyPr/>
          <a:lstStyle/>
          <a:p>
            <a:fld id="{760FBDFE-C587-4B4C-A407-44438C67B59E}" type="datetimeFigureOut">
              <a:rPr lang="zh-CN" altLang="en-US" smtClean="0"/>
              <a:pPr/>
              <a:t>2022/4/5</a:t>
            </a:fld>
            <a:endParaRPr lang="zh-CN" altLang="en-US"/>
          </a:p>
        </p:txBody>
      </p:sp>
      <p:sp>
        <p:nvSpPr>
          <p:cNvPr id="8" name="页脚占位符 7"/>
          <p:cNvSpPr>
            <a:spLocks noGrp="1"/>
          </p:cNvSpPr>
          <p:nvPr>
            <p:ph type="ftr" sz="quarter" idx="11"/>
            <p:custDataLst>
              <p:tags r:id="rId7"/>
            </p:custDataLst>
          </p:nvPr>
        </p:nvSpPr>
        <p:spPr/>
        <p:txBody>
          <a:bodyPr/>
          <a:lstStyle/>
          <a:p>
            <a:endParaRPr lang="zh-CN" altLang="en-US"/>
          </a:p>
        </p:txBody>
      </p:sp>
      <p:sp>
        <p:nvSpPr>
          <p:cNvPr id="9" name="灯片编号占位符 8"/>
          <p:cNvSpPr>
            <a:spLocks noGrp="1"/>
          </p:cNvSpPr>
          <p:nvPr>
            <p:ph type="sldNum" sz="quarter" idx="12"/>
            <p:custDataLst>
              <p:tags r:id="rId8"/>
            </p:custDataLst>
          </p:nvPr>
        </p:nvSpPr>
        <p:spPr/>
        <p:txBody>
          <a:bodyPr/>
          <a:lstStyle/>
          <a:p>
            <a:fld id="{49AE70B2-8BF9-45C0-BB95-33D1B9D3A854}" type="slidenum">
              <a:rPr lang="zh-CN" altLang="en-US" smtClean="0"/>
              <a:pPr/>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advTm="3000">
        <p:random/>
      </p:transition>
    </mc:Choice>
    <mc:Fallback xmlns="">
      <p:transition advTm="3000">
        <p:random/>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bg>
      <p:bgPr>
        <a:solidFill>
          <a:srgbClr val="FFFFFF"/>
        </a:solidFill>
        <a:effectLst/>
      </p:bgPr>
    </p:bg>
    <p:spTree>
      <p:nvGrpSpPr>
        <p:cNvPr id="1" name=""/>
        <p:cNvGrpSpPr/>
        <p:nvPr/>
      </p:nvGrpSpPr>
      <p:grpSpPr>
        <a:xfrm>
          <a:off x="0" y="0"/>
          <a:ext cx="0" cy="0"/>
          <a:chOff x="0" y="0"/>
          <a:chExt cx="0" cy="0"/>
        </a:xfrm>
      </p:grpSpPr>
      <p:sp>
        <p:nvSpPr>
          <p:cNvPr id="2" name="标题 1"/>
          <p:cNvSpPr>
            <a:spLocks noGrp="1"/>
          </p:cNvSpPr>
          <p:nvPr>
            <p:ph type="title"/>
            <p:custDataLst>
              <p:tags r:id="rId1"/>
            </p:custDataLst>
          </p:nvPr>
        </p:nvSpPr>
        <p:spPr>
          <a:xfrm>
            <a:off x="608400" y="608400"/>
            <a:ext cx="10969200" cy="705600"/>
          </a:xfrm>
        </p:spPr>
        <p:txBody>
          <a:bodyPr vert="horz" lIns="90000" tIns="46800" rIns="90000" bIns="46800" rtlCol="0" anchor="ctr" anchorCtr="0">
            <a:normAutofit/>
          </a:bodyPr>
          <a:lstStyle>
            <a:lvl1pPr marL="0" marR="0" lvl="0" algn="l" defTabSz="914400" rtl="0" eaLnBrk="1" fontAlgn="auto" latinLnBrk="0" hangingPunct="1">
              <a:lnSpc>
                <a:spcPct val="100000"/>
              </a:lnSpc>
              <a:buNone/>
              <a:defRPr kumimoji="0" lang="zh-CN" altLang="en-US" sz="3600" b="1" i="0" u="none" strike="noStrike" kern="1200" cap="none" spc="30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j-cs"/>
                <a:sym typeface="+mn-ea"/>
              </a:defRPr>
            </a:lvl1pPr>
          </a:lstStyle>
          <a:p>
            <a:pPr lvl="0"/>
            <a:r>
              <a:rPr>
                <a:sym typeface="+mn-ea"/>
              </a:rPr>
              <a:t>单击此处编辑母版标题样式</a:t>
            </a:r>
          </a:p>
        </p:txBody>
      </p:sp>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pPr/>
              <a:t>2022/4/5</a:t>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pPr/>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advTm="3000">
        <p:random/>
      </p:transition>
    </mc:Choice>
    <mc:Fallback xmlns="">
      <p:transition advTm="3000">
        <p:random/>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bg>
      <p:bgPr>
        <a:solidFill>
          <a:srgbClr val="FFFFFF"/>
        </a:solidFill>
        <a:effectLst/>
      </p:bgPr>
    </p:bg>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1"/>
            </p:custDataLst>
          </p:nvPr>
        </p:nvSpPr>
        <p:spPr/>
        <p:txBody>
          <a:bodyPr/>
          <a:lstStyle/>
          <a:p>
            <a:fld id="{760FBDFE-C587-4B4C-A407-44438C67B59E}" type="datetimeFigureOut">
              <a:rPr lang="zh-CN" altLang="en-US" smtClean="0"/>
              <a:pPr/>
              <a:t>2022/4/5</a:t>
            </a:fld>
            <a:endParaRPr lang="zh-CN" altLang="en-US"/>
          </a:p>
        </p:txBody>
      </p:sp>
      <p:sp>
        <p:nvSpPr>
          <p:cNvPr id="3" name="页脚占位符 2"/>
          <p:cNvSpPr>
            <a:spLocks noGrp="1"/>
          </p:cNvSpPr>
          <p:nvPr>
            <p:ph type="ftr" sz="quarter" idx="11"/>
            <p:custDataLst>
              <p:tags r:id="rId2"/>
            </p:custDataLst>
          </p:nvPr>
        </p:nvSpPr>
        <p:spPr/>
        <p:txBody>
          <a:bodyPr/>
          <a:lstStyle/>
          <a:p>
            <a:endParaRPr lang="zh-CN" altLang="en-US"/>
          </a:p>
        </p:txBody>
      </p:sp>
      <p:sp>
        <p:nvSpPr>
          <p:cNvPr id="4" name="灯片编号占位符 3"/>
          <p:cNvSpPr>
            <a:spLocks noGrp="1"/>
          </p:cNvSpPr>
          <p:nvPr>
            <p:ph type="sldNum" sz="quarter" idx="12"/>
            <p:custDataLst>
              <p:tags r:id="rId3"/>
            </p:custDataLst>
          </p:nvPr>
        </p:nvSpPr>
        <p:spPr/>
        <p:txBody>
          <a:bodyPr/>
          <a:lstStyle/>
          <a:p>
            <a:fld id="{49AE70B2-8BF9-45C0-BB95-33D1B9D3A854}" type="slidenum">
              <a:rPr lang="zh-CN" altLang="en-US" smtClean="0"/>
              <a:pPr/>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advTm="3000">
        <p:random/>
      </p:transition>
    </mc:Choice>
    <mc:Fallback xmlns="">
      <p:transition advTm="3000">
        <p:random/>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图片与标题">
    <p:bg>
      <p:bgPr>
        <a:solidFill>
          <a:srgbClr val="FFFFFF"/>
        </a:solidFill>
        <a:effectLst/>
      </p:bgPr>
    </p:bg>
    <p:spTree>
      <p:nvGrpSpPr>
        <p:cNvPr id="1" name=""/>
        <p:cNvGrpSpPr/>
        <p:nvPr/>
      </p:nvGrpSpPr>
      <p:grpSpPr>
        <a:xfrm>
          <a:off x="0" y="0"/>
          <a:ext cx="0" cy="0"/>
          <a:chOff x="0" y="0"/>
          <a:chExt cx="0" cy="0"/>
        </a:xfrm>
      </p:grpSpPr>
      <p:sp>
        <p:nvSpPr>
          <p:cNvPr id="3" name="图片占位符 2"/>
          <p:cNvSpPr>
            <a:spLocks noGrp="1"/>
          </p:cNvSpPr>
          <p:nvPr>
            <p:ph type="pic" idx="1"/>
            <p:custDataLst>
              <p:tags r:id="rId1"/>
            </p:custDataLst>
          </p:nvPr>
        </p:nvSpPr>
        <p:spPr>
          <a:xfrm>
            <a:off x="608400" y="1555200"/>
            <a:ext cx="5233077" cy="4608000"/>
          </a:xfrm>
        </p:spPr>
        <p:txBody>
          <a:bodyPr vert="horz" lIns="90000" tIns="46800" rIns="90000" bIns="46800" rtlCol="0">
            <a:normAutofit/>
          </a:bodyPr>
          <a:lstStyle>
            <a:lvl1pPr marL="0" marR="0" lvl="0" indent="0" algn="l" defTabSz="914400" rtl="0" eaLnBrk="1" fontAlgn="auto" latinLnBrk="0" hangingPunct="1">
              <a:lnSpc>
                <a:spcPct val="130000"/>
              </a:lnSpc>
              <a:spcBef>
                <a:spcPts val="0"/>
              </a:spcBef>
              <a:spcAft>
                <a:spcPts val="1000"/>
              </a:spcAft>
              <a:buFont typeface="Arial" panose="020B0604020202020204" pitchFamily="34" charset="0"/>
              <a:buNone/>
              <a:defRPr kumimoji="0" lang="zh-CN" altLang="en-US" sz="1600" b="0" i="0" u="none" strike="noStrike" kern="1200" cap="none" spc="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mn-lt"/>
                <a:ea typeface="+mn-ea"/>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5pPr>
          </a:lstStyle>
          <a:p>
            <a:pPr lvl="0"/>
            <a:endParaRPr dirty="0">
              <a:sym typeface="+mn-ea"/>
            </a:endParaRPr>
          </a:p>
        </p:txBody>
      </p:sp>
      <p:sp>
        <p:nvSpPr>
          <p:cNvPr id="4" name="文本占位符 3"/>
          <p:cNvSpPr>
            <a:spLocks noGrp="1"/>
          </p:cNvSpPr>
          <p:nvPr>
            <p:ph type="body" sz="half" idx="2"/>
            <p:custDataLst>
              <p:tags r:id="rId2"/>
            </p:custDataLst>
          </p:nvPr>
        </p:nvSpPr>
        <p:spPr>
          <a:xfrm>
            <a:off x="6350400" y="1555200"/>
            <a:ext cx="5227200" cy="4608000"/>
          </a:xfrm>
        </p:spPr>
        <p:txBody>
          <a:bodyPr vert="horz" lIns="90000" tIns="46800" rIns="90000" bIns="46800" rtlCol="0">
            <a:normAutofit/>
          </a:bodyPr>
          <a:lstStyle>
            <a:lvl1pPr marL="0" marR="0" lvl="0" indent="0" algn="l" defTabSz="914400" rtl="0" eaLnBrk="1" fontAlgn="auto" latinLnBrk="0" hangingPunct="1">
              <a:lnSpc>
                <a:spcPct val="130000"/>
              </a:lnSpc>
              <a:spcBef>
                <a:spcPts val="0"/>
              </a:spcBef>
              <a:spcAft>
                <a:spcPts val="600"/>
              </a:spcAft>
              <a:buFont typeface="Arial" panose="020B0604020202020204" pitchFamily="34" charset="0"/>
              <a:buNone/>
              <a:defRPr kumimoji="0" lang="zh-CN" altLang="en-US" sz="16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1pPr>
            <a:lvl2pPr marL="457200" indent="0" defTabSz="914400" eaLnBrk="1" fontAlgn="auto" latinLnBrk="0" hangingPunct="1">
              <a:buFont typeface="Arial" panose="020B0604020202020204" pitchFamily="34" charset="0"/>
              <a:buNone/>
              <a:tabLst>
                <a:tab pos="1609725" algn="l"/>
                <a:tab pos="1609725" algn="l"/>
                <a:tab pos="1609725" algn="l"/>
                <a:tab pos="1609725" algn="l"/>
              </a:tabLst>
              <a:defRPr u="none" strike="noStrike" kern="1200" cap="none" spc="150" normalizeH="0">
                <a:solidFill>
                  <a:schemeClr val="tx1">
                    <a:lumMod val="65000"/>
                    <a:lumOff val="35000"/>
                  </a:schemeClr>
                </a:solidFill>
                <a:uFillTx/>
                <a:latin typeface="Arial" panose="020B0604020202020204" pitchFamily="34" charset="0"/>
                <a:ea typeface="微软雅黑" panose="020B0503020204020204" pitchFamily="34" charset="-122"/>
              </a:defRPr>
            </a:lvl2pPr>
            <a:lvl3pPr eaLnBrk="1" fontAlgn="auto" latinLnBrk="0" hangingPunct="1">
              <a:buFont typeface="Arial" panose="020B0604020202020204" pitchFamily="34" charset="0"/>
              <a:buChar char="●"/>
              <a:defRPr u="none" strike="noStrike" kern="1200" cap="none" spc="150" normalizeH="0">
                <a:solidFill>
                  <a:schemeClr val="tx1">
                    <a:lumMod val="65000"/>
                    <a:lumOff val="35000"/>
                  </a:schemeClr>
                </a:solidFill>
                <a:uFillTx/>
                <a:latin typeface="Arial" panose="020B0604020202020204" pitchFamily="34" charset="0"/>
                <a:ea typeface="微软雅黑" panose="020B0503020204020204" pitchFamily="34" charset="-122"/>
              </a:defRPr>
            </a:lvl3pPr>
            <a:lvl4pPr eaLnBrk="1" fontAlgn="auto" latinLnBrk="0" hangingPunct="1">
              <a:defRPr u="none" strike="noStrike" kern="1200" cap="none" spc="150" normalizeH="0">
                <a:solidFill>
                  <a:schemeClr val="tx1">
                    <a:lumMod val="65000"/>
                    <a:lumOff val="35000"/>
                  </a:schemeClr>
                </a:solidFill>
                <a:uFillTx/>
                <a:latin typeface="Arial" panose="020B0604020202020204" pitchFamily="34" charset="0"/>
                <a:ea typeface="微软雅黑" panose="020B0503020204020204" pitchFamily="34" charset="-122"/>
              </a:defRPr>
            </a:lvl4pPr>
            <a:lvl5pPr eaLnBrk="1" fontAlgn="auto" latinLnBrk="0" hangingPunct="1">
              <a:defRPr u="none" strike="noStrike" kern="1200" cap="none" spc="150" normalizeH="0">
                <a:solidFill>
                  <a:schemeClr val="tx1">
                    <a:lumMod val="65000"/>
                    <a:lumOff val="35000"/>
                  </a:schemeClr>
                </a:solidFill>
                <a:uFillTx/>
                <a:latin typeface="Arial" panose="020B0604020202020204" pitchFamily="34" charset="0"/>
                <a:ea typeface="微软雅黑" panose="020B0503020204020204" pitchFamily="34" charset="-122"/>
              </a:defRPr>
            </a:lvl5pPr>
          </a:lstStyle>
          <a:p>
            <a:pPr lvl="0"/>
            <a:r>
              <a:rPr dirty="0">
                <a:sym typeface="+mn-ea"/>
              </a:rPr>
              <a:t>单击此处编辑母版文本样式</a:t>
            </a:r>
          </a:p>
        </p:txBody>
      </p:sp>
      <p:sp>
        <p:nvSpPr>
          <p:cNvPr id="5" name="日期占位符 4"/>
          <p:cNvSpPr>
            <a:spLocks noGrp="1"/>
          </p:cNvSpPr>
          <p:nvPr>
            <p:ph type="dt" sz="half" idx="10"/>
            <p:custDataLst>
              <p:tags r:id="rId3"/>
            </p:custDataLst>
          </p:nvPr>
        </p:nvSpPr>
        <p:spPr/>
        <p:txBody>
          <a:bodyPr/>
          <a:lstStyle/>
          <a:p>
            <a:fld id="{9EFD9D74-47D9-4702-A33C-335B63B48DBF}" type="datetimeFigureOut">
              <a:rPr lang="zh-CN" altLang="en-US" smtClean="0"/>
              <a:pPr/>
              <a:t>2022/4/5</a:t>
            </a:fld>
            <a:endParaRPr lang="zh-CN" altLang="en-US" dirty="0"/>
          </a:p>
        </p:txBody>
      </p:sp>
      <p:sp>
        <p:nvSpPr>
          <p:cNvPr id="6" name="页脚占位符 5"/>
          <p:cNvSpPr>
            <a:spLocks noGrp="1"/>
          </p:cNvSpPr>
          <p:nvPr>
            <p:ph type="ftr" sz="quarter" idx="11"/>
            <p:custDataLst>
              <p:tags r:id="rId4"/>
            </p:custDataLst>
          </p:nvPr>
        </p:nvSpPr>
        <p:spPr/>
        <p:txBody>
          <a:bodyPr/>
          <a:lstStyle/>
          <a:p>
            <a:endParaRPr lang="zh-CN" altLang="en-US" dirty="0"/>
          </a:p>
        </p:txBody>
      </p:sp>
      <p:sp>
        <p:nvSpPr>
          <p:cNvPr id="7" name="灯片编号占位符 6"/>
          <p:cNvSpPr>
            <a:spLocks noGrp="1"/>
          </p:cNvSpPr>
          <p:nvPr>
            <p:ph type="sldNum" sz="quarter" idx="12"/>
            <p:custDataLst>
              <p:tags r:id="rId5"/>
            </p:custDataLst>
          </p:nvPr>
        </p:nvSpPr>
        <p:spPr/>
        <p:txBody>
          <a:bodyPr/>
          <a:lstStyle/>
          <a:p>
            <a:fld id="{FABC47A4-756D-490B-A52F-7D9E2C9FC05F}" type="slidenum">
              <a:rPr lang="zh-CN" altLang="en-US" smtClean="0"/>
              <a:pPr/>
              <a:t>‹#›</a:t>
            </a:fld>
            <a:endParaRPr lang="zh-CN" altLang="en-US"/>
          </a:p>
        </p:txBody>
      </p:sp>
      <p:sp>
        <p:nvSpPr>
          <p:cNvPr id="9" name="标题 8"/>
          <p:cNvSpPr>
            <a:spLocks noGrp="1"/>
          </p:cNvSpPr>
          <p:nvPr>
            <p:ph type="title"/>
            <p:custDataLst>
              <p:tags r:id="rId6"/>
            </p:custDataLst>
          </p:nvPr>
        </p:nvSpPr>
        <p:spPr/>
        <p:txBody>
          <a:bodyPr/>
          <a:lstStyle>
            <a:lvl1pPr>
              <a:defRPr baseline="0"/>
            </a:lvl1pPr>
          </a:lstStyle>
          <a:p>
            <a:r>
              <a:rPr lang="zh-CN" altLang="en-US"/>
              <a:t>单击此处编辑母版标题样式</a:t>
            </a:r>
          </a:p>
        </p:txBody>
      </p:sp>
    </p:spTree>
  </p:cSld>
  <p:clrMapOvr>
    <a:masterClrMapping/>
  </p:clrMapOvr>
  <mc:AlternateContent xmlns:mc="http://schemas.openxmlformats.org/markup-compatibility/2006" xmlns:p14="http://schemas.microsoft.com/office/powerpoint/2010/main">
    <mc:Choice Requires="p14">
      <p:transition advTm="3000">
        <p:random/>
      </p:transition>
    </mc:Choice>
    <mc:Fallback xmlns="">
      <p:transition advTm="3000">
        <p:random/>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bg>
      <p:bgPr>
        <a:solidFill>
          <a:srgbClr val="FFFFFF"/>
        </a:solidFill>
        <a:effectLst/>
      </p:bgPr>
    </p:bg>
    <p:spTree>
      <p:nvGrpSpPr>
        <p:cNvPr id="1" name=""/>
        <p:cNvGrpSpPr/>
        <p:nvPr/>
      </p:nvGrpSpPr>
      <p:grpSpPr>
        <a:xfrm>
          <a:off x="0" y="0"/>
          <a:ext cx="0" cy="0"/>
          <a:chOff x="0" y="0"/>
          <a:chExt cx="0" cy="0"/>
        </a:xfrm>
      </p:grpSpPr>
      <p:pic>
        <p:nvPicPr>
          <p:cNvPr id="21" name="图片 20" descr="图片3"/>
          <p:cNvPicPr>
            <a:picLocks noChangeAspect="1"/>
          </p:cNvPicPr>
          <p:nvPr userDrawn="1"/>
        </p:nvPicPr>
        <p:blipFill>
          <a:blip r:embed="rId2" cstate="print"/>
          <a:srcRect l="5271" t="7046" r="7224" b="4296"/>
          <a:stretch>
            <a:fillRect/>
          </a:stretch>
        </p:blipFill>
        <p:spPr>
          <a:xfrm>
            <a:off x="0" y="635"/>
            <a:ext cx="12192635" cy="6857365"/>
          </a:xfrm>
          <a:prstGeom prst="rect">
            <a:avLst/>
          </a:prstGeom>
        </p:spPr>
      </p:pic>
    </p:spTree>
  </p:cSld>
  <p:clrMapOvr>
    <a:masterClrMapping/>
  </p:clrMapOvr>
  <mc:AlternateContent xmlns:mc="http://schemas.openxmlformats.org/markup-compatibility/2006" xmlns:p14="http://schemas.microsoft.com/office/powerpoint/2010/main">
    <mc:Choice Requires="p14">
      <p:transition advTm="3000">
        <p:random/>
      </p:transition>
    </mc:Choice>
    <mc:Fallback xmlns="">
      <p:transition advTm="3000">
        <p:random/>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type="vertTitleAndTx" preserve="1">
  <p:cSld name="竖排标题与文本">
    <p:bg>
      <p:bgPr>
        <a:solidFill>
          <a:srgbClr val="FFFFFF"/>
        </a:solidFill>
        <a:effectLst/>
      </p:bgPr>
    </p:bg>
    <p:spTree>
      <p:nvGrpSpPr>
        <p:cNvPr id="1" name=""/>
        <p:cNvGrpSpPr/>
        <p:nvPr/>
      </p:nvGrpSpPr>
      <p:grpSpPr>
        <a:xfrm>
          <a:off x="0" y="0"/>
          <a:ext cx="0" cy="0"/>
          <a:chOff x="0" y="0"/>
          <a:chExt cx="0" cy="0"/>
        </a:xfrm>
      </p:grpSpPr>
      <p:sp>
        <p:nvSpPr>
          <p:cNvPr id="2" name="竖排标题 1"/>
          <p:cNvSpPr>
            <a:spLocks noGrp="1"/>
          </p:cNvSpPr>
          <p:nvPr>
            <p:ph type="title" orient="vert" hasCustomPrompt="1"/>
            <p:custDataLst>
              <p:tags r:id="rId1"/>
            </p:custDataLst>
          </p:nvPr>
        </p:nvSpPr>
        <p:spPr>
          <a:xfrm>
            <a:off x="10234800" y="914400"/>
            <a:ext cx="1044000" cy="5029200"/>
          </a:xfrm>
        </p:spPr>
        <p:txBody>
          <a:bodyPr vert="eaVert" lIns="90000" tIns="46800" rIns="90000" bIns="46800" rtlCol="0" anchor="ctr" anchorCtr="0">
            <a:normAutofit/>
          </a:bodyPr>
          <a:lstStyle>
            <a:lvl1pPr marL="0" marR="0" lvl="0" algn="l" defTabSz="914400" rtl="0" eaLnBrk="1" fontAlgn="auto" latinLnBrk="0" hangingPunct="1">
              <a:lnSpc>
                <a:spcPct val="100000"/>
              </a:lnSpc>
              <a:spcAft>
                <a:spcPts val="0"/>
              </a:spcAft>
              <a:buNone/>
              <a:defRPr kumimoji="0" lang="zh-CN" altLang="en-US" sz="2800" b="1" i="0" u="none" strike="noStrike" kern="1200" cap="none" spc="30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j-cs"/>
                <a:sym typeface="+mn-ea"/>
              </a:defRPr>
            </a:lvl1pPr>
          </a:lstStyle>
          <a:p>
            <a:pPr lvl="0"/>
            <a:r>
              <a:rPr dirty="0">
                <a:sym typeface="+mn-ea"/>
              </a:rPr>
              <a:t>单击此处编辑标题</a:t>
            </a:r>
          </a:p>
        </p:txBody>
      </p:sp>
      <p:sp>
        <p:nvSpPr>
          <p:cNvPr id="3" name="竖排文字占位符 2"/>
          <p:cNvSpPr>
            <a:spLocks noGrp="1"/>
          </p:cNvSpPr>
          <p:nvPr>
            <p:ph type="body" orient="vert" idx="1"/>
            <p:custDataLst>
              <p:tags r:id="rId2"/>
            </p:custDataLst>
          </p:nvPr>
        </p:nvSpPr>
        <p:spPr>
          <a:xfrm>
            <a:off x="914400" y="914400"/>
            <a:ext cx="9169200" cy="5029200"/>
          </a:xfrm>
        </p:spPr>
        <p:txBody>
          <a:bodyPr vert="eaVert" lIns="46800" tIns="46800" rIns="46800" bIns="46800"/>
          <a:lstStyle>
            <a:lvl1pPr marL="228600" indent="-228600" eaLnBrk="1" fontAlgn="auto" latinLnBrk="0" hangingPunct="1">
              <a:lnSpc>
                <a:spcPct val="130000"/>
              </a:lnSpc>
              <a:spcAft>
                <a:spcPts val="1000"/>
              </a:spcAft>
              <a:buFont typeface="Arial" panose="020B0604020202020204" pitchFamily="34" charset="0"/>
              <a:buChar char="●"/>
              <a:defRPr u="none" strike="noStrike" kern="1200" cap="none" spc="150" normalizeH="0" baseline="0">
                <a:solidFill>
                  <a:schemeClr val="tx1">
                    <a:lumMod val="65000"/>
                    <a:lumOff val="35000"/>
                  </a:schemeClr>
                </a:solidFill>
                <a:uFillTx/>
              </a:defRPr>
            </a:lvl1pPr>
            <a:lvl2pPr marL="685800" indent="-228600" defTabSz="914400" eaLnBrk="1" fontAlgn="auto" latinLnBrk="0" hangingPunct="1">
              <a:lnSpc>
                <a:spcPct val="120000"/>
              </a:lnSpc>
              <a:spcAft>
                <a:spcPts val="600"/>
              </a:spcAft>
              <a:buFont typeface="Arial" panose="020B0604020202020204" pitchFamily="34" charset="0"/>
              <a:buChar char="●"/>
              <a:tabLst>
                <a:tab pos="1609725" algn="l"/>
                <a:tab pos="1609725" algn="l"/>
                <a:tab pos="1609725" algn="l"/>
                <a:tab pos="1609725" algn="l"/>
              </a:tabLst>
              <a:defRPr u="none" strike="noStrike" kern="1200" cap="none" spc="150" normalizeH="0" baseline="0">
                <a:solidFill>
                  <a:schemeClr val="tx1">
                    <a:lumMod val="65000"/>
                    <a:lumOff val="35000"/>
                  </a:schemeClr>
                </a:solidFill>
                <a:uFillTx/>
              </a:defRPr>
            </a:lvl2pPr>
            <a:lvl3pPr marL="1143000" indent="-228600" eaLnBrk="1" fontAlgn="auto" latinLnBrk="0" hangingPunct="1">
              <a:lnSpc>
                <a:spcPct val="120000"/>
              </a:lnSpc>
              <a:spcAft>
                <a:spcPts val="600"/>
              </a:spcAft>
              <a:buFont typeface="Arial" panose="020B0604020202020204" pitchFamily="34" charset="0"/>
              <a:buChar char="●"/>
              <a:defRPr u="none" strike="noStrike" kern="1200" cap="none" spc="150" normalizeH="0" baseline="0">
                <a:solidFill>
                  <a:schemeClr val="tx1">
                    <a:lumMod val="65000"/>
                    <a:lumOff val="35000"/>
                  </a:schemeClr>
                </a:solidFill>
                <a:uFillTx/>
              </a:defRPr>
            </a:lvl3pPr>
            <a:lvl4pPr marL="1600200" indent="-228600" eaLnBrk="1" fontAlgn="auto" latinLnBrk="0" hangingPunct="1">
              <a:lnSpc>
                <a:spcPct val="120000"/>
              </a:lnSpc>
              <a:spcAft>
                <a:spcPts val="300"/>
              </a:spcAft>
              <a:buFont typeface="Wingdings" panose="05000000000000000000" charset="0"/>
              <a:buChar char=""/>
              <a:defRPr u="none" strike="noStrike" kern="1200" cap="none" spc="150" normalizeH="0" baseline="0">
                <a:solidFill>
                  <a:schemeClr val="tx1">
                    <a:lumMod val="65000"/>
                    <a:lumOff val="35000"/>
                  </a:schemeClr>
                </a:solidFill>
                <a:uFillTx/>
              </a:defRPr>
            </a:lvl4pPr>
            <a:lvl5pPr marL="2057400" indent="-228600" eaLnBrk="1" fontAlgn="auto" latinLnBrk="0" hangingPunct="1">
              <a:lnSpc>
                <a:spcPct val="120000"/>
              </a:lnSpc>
              <a:spcAft>
                <a:spcPts val="300"/>
              </a:spcAft>
              <a:buFont typeface="Arial" panose="020B0604020202020204" pitchFamily="34" charset="0"/>
              <a:buChar char="•"/>
              <a:defRPr u="none" strike="noStrike" kern="1200" cap="none" spc="150" normalizeH="0" baseline="0">
                <a:solidFill>
                  <a:schemeClr val="tx1">
                    <a:lumMod val="65000"/>
                    <a:lumOff val="35000"/>
                  </a:schemeClr>
                </a:solidFill>
                <a:uFillTx/>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 name="日期占位符 3"/>
          <p:cNvSpPr>
            <a:spLocks noGrp="1"/>
          </p:cNvSpPr>
          <p:nvPr>
            <p:ph type="dt" sz="half" idx="10"/>
            <p:custDataLst>
              <p:tags r:id="rId3"/>
            </p:custDataLst>
          </p:nvPr>
        </p:nvSpPr>
        <p:spPr/>
        <p:txBody>
          <a:bodyPr/>
          <a:lstStyle/>
          <a:p>
            <a:fld id="{760FBDFE-C587-4B4C-A407-44438C67B59E}" type="datetimeFigureOut">
              <a:rPr lang="zh-CN" altLang="en-US" smtClean="0"/>
              <a:pPr/>
              <a:t>2022/4/5</a:t>
            </a:fld>
            <a:endParaRPr lang="zh-CN" altLang="en-US"/>
          </a:p>
        </p:txBody>
      </p:sp>
      <p:sp>
        <p:nvSpPr>
          <p:cNvPr id="5" name="页脚占位符 4"/>
          <p:cNvSpPr>
            <a:spLocks noGrp="1"/>
          </p:cNvSpPr>
          <p:nvPr>
            <p:ph type="ftr" sz="quarter" idx="11"/>
            <p:custDataLst>
              <p:tags r:id="rId4"/>
            </p:custDataLst>
          </p:nvPr>
        </p:nvSpPr>
        <p:spPr/>
        <p:txBody>
          <a:bodyPr/>
          <a:lstStyle/>
          <a:p>
            <a:endParaRPr lang="zh-CN" altLang="en-US"/>
          </a:p>
        </p:txBody>
      </p:sp>
      <p:sp>
        <p:nvSpPr>
          <p:cNvPr id="6" name="灯片编号占位符 5"/>
          <p:cNvSpPr>
            <a:spLocks noGrp="1"/>
          </p:cNvSpPr>
          <p:nvPr>
            <p:ph type="sldNum" sz="quarter" idx="12"/>
            <p:custDataLst>
              <p:tags r:id="rId5"/>
            </p:custDataLst>
          </p:nvPr>
        </p:nvSpPr>
        <p:spPr/>
        <p:txBody>
          <a:bodyPr/>
          <a:lstStyle/>
          <a:p>
            <a:fld id="{49AE70B2-8BF9-45C0-BB95-33D1B9D3A854}" type="slidenum">
              <a:rPr lang="zh-CN" altLang="en-US" smtClean="0"/>
              <a:pPr/>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advTm="3000">
        <p:random/>
      </p:transition>
    </mc:Choice>
    <mc:Fallback xmlns="">
      <p:transition advTm="3000">
        <p:random/>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内容">
    <p:bg>
      <p:bgPr>
        <a:solidFill>
          <a:srgbClr val="FFFFFF"/>
        </a:solidFill>
        <a:effectLst/>
      </p:bgPr>
    </p:bg>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1"/>
            </p:custDataLst>
          </p:nvPr>
        </p:nvSpPr>
        <p:spPr/>
        <p:txBody>
          <a:bodyPr/>
          <a:lstStyle/>
          <a:p>
            <a:fld id="{760FBDFE-C587-4B4C-A407-44438C67B59E}" type="datetimeFigureOut">
              <a:rPr lang="zh-CN" altLang="en-US" smtClean="0"/>
              <a:pPr/>
              <a:t>2022/4/5</a:t>
            </a:fld>
            <a:endParaRPr lang="zh-CN" altLang="en-US"/>
          </a:p>
        </p:txBody>
      </p:sp>
      <p:sp>
        <p:nvSpPr>
          <p:cNvPr id="4" name="页脚占位符 3"/>
          <p:cNvSpPr>
            <a:spLocks noGrp="1"/>
          </p:cNvSpPr>
          <p:nvPr>
            <p:ph type="ftr" sz="quarter" idx="11"/>
            <p:custDataLst>
              <p:tags r:id="rId2"/>
            </p:custDataLst>
          </p:nvPr>
        </p:nvSpPr>
        <p:spPr/>
        <p:txBody>
          <a:bodyPr/>
          <a:lstStyle/>
          <a:p>
            <a:endParaRPr lang="zh-CN" altLang="en-US"/>
          </a:p>
        </p:txBody>
      </p:sp>
      <p:sp>
        <p:nvSpPr>
          <p:cNvPr id="5" name="灯片编号占位符 4"/>
          <p:cNvSpPr>
            <a:spLocks noGrp="1"/>
          </p:cNvSpPr>
          <p:nvPr>
            <p:ph type="sldNum" sz="quarter" idx="12"/>
            <p:custDataLst>
              <p:tags r:id="rId3"/>
            </p:custDataLst>
          </p:nvPr>
        </p:nvSpPr>
        <p:spPr/>
        <p:txBody>
          <a:bodyPr/>
          <a:lstStyle/>
          <a:p>
            <a:fld id="{49AE70B2-8BF9-45C0-BB95-33D1B9D3A854}" type="slidenum">
              <a:rPr lang="zh-CN" altLang="en-US" smtClean="0"/>
              <a:pPr/>
              <a:t>‹#›</a:t>
            </a:fld>
            <a:endParaRPr lang="zh-CN" altLang="en-US"/>
          </a:p>
        </p:txBody>
      </p:sp>
      <p:sp>
        <p:nvSpPr>
          <p:cNvPr id="7" name="内容占位符 6"/>
          <p:cNvSpPr>
            <a:spLocks noGrp="1"/>
          </p:cNvSpPr>
          <p:nvPr>
            <p:ph sz="quarter" idx="13"/>
            <p:custDataLst>
              <p:tags r:id="rId4"/>
            </p:custDataLst>
          </p:nvPr>
        </p:nvSpPr>
        <p:spPr>
          <a:xfrm>
            <a:off x="608400" y="774000"/>
            <a:ext cx="10972800" cy="5482800"/>
          </a:xfrm>
        </p:spPr>
        <p:txBody>
          <a:bodyPr/>
          <a:lstStyle>
            <a:lvl1pPr marL="228600" indent="-228600" eaLnBrk="1" fontAlgn="auto" latinLnBrk="0" hangingPunct="1">
              <a:lnSpc>
                <a:spcPct val="130000"/>
              </a:lnSpc>
              <a:buFont typeface="Arial" panose="020B0604020202020204" pitchFamily="34" charset="0"/>
              <a:buChar char="●"/>
              <a:defRPr u="none" strike="noStrike" kern="1200" cap="none" spc="150" normalizeH="0" baseline="0">
                <a:solidFill>
                  <a:schemeClr val="tx1">
                    <a:lumMod val="65000"/>
                    <a:lumOff val="35000"/>
                  </a:schemeClr>
                </a:solidFill>
                <a:uFillTx/>
              </a:defRPr>
            </a:lvl1pPr>
            <a:lvl2pPr marL="685800" indent="-228600" defTabSz="914400" eaLnBrk="1" fontAlgn="auto" latinLnBrk="0" hangingPunct="1">
              <a:lnSpc>
                <a:spcPct val="120000"/>
              </a:lnSpc>
              <a:buFont typeface="Arial" panose="020B0604020202020204" pitchFamily="34" charset="0"/>
              <a:buChar char="●"/>
              <a:tabLst>
                <a:tab pos="1609725" algn="l"/>
                <a:tab pos="1609725" algn="l"/>
                <a:tab pos="1609725" algn="l"/>
                <a:tab pos="1609725" algn="l"/>
              </a:tabLst>
              <a:defRPr u="none" strike="noStrike" kern="1200" cap="none" spc="150" normalizeH="0" baseline="0">
                <a:solidFill>
                  <a:schemeClr val="tx1">
                    <a:lumMod val="65000"/>
                    <a:lumOff val="35000"/>
                  </a:schemeClr>
                </a:solidFill>
                <a:uFillTx/>
              </a:defRPr>
            </a:lvl2pPr>
            <a:lvl3pPr marL="1143000" indent="-228600" eaLnBrk="1" fontAlgn="auto" latinLnBrk="0" hangingPunct="1">
              <a:lnSpc>
                <a:spcPct val="120000"/>
              </a:lnSpc>
              <a:buFont typeface="Arial" panose="020B0604020202020204" pitchFamily="34" charset="0"/>
              <a:buChar char="●"/>
              <a:defRPr u="none" strike="noStrike" kern="1200" cap="none" spc="150" normalizeH="0" baseline="0">
                <a:solidFill>
                  <a:schemeClr val="tx1">
                    <a:lumMod val="65000"/>
                    <a:lumOff val="35000"/>
                  </a:schemeClr>
                </a:solidFill>
                <a:uFillTx/>
              </a:defRPr>
            </a:lvl3pPr>
            <a:lvl4pPr marL="1600200" indent="-228600" eaLnBrk="1" fontAlgn="auto" latinLnBrk="0" hangingPunct="1">
              <a:lnSpc>
                <a:spcPct val="120000"/>
              </a:lnSpc>
              <a:buFont typeface="Wingdings" panose="05000000000000000000" charset="0"/>
              <a:buChar char=""/>
              <a:defRPr u="none" strike="noStrike" kern="1200" cap="none" spc="150" normalizeH="0" baseline="0">
                <a:solidFill>
                  <a:schemeClr val="tx1">
                    <a:lumMod val="65000"/>
                    <a:lumOff val="35000"/>
                  </a:schemeClr>
                </a:solidFill>
                <a:uFillTx/>
              </a:defRPr>
            </a:lvl4pPr>
            <a:lvl5pPr marL="2057400" indent="-228600" eaLnBrk="1" fontAlgn="auto" latinLnBrk="0" hangingPunct="1">
              <a:lnSpc>
                <a:spcPct val="120000"/>
              </a:lnSpc>
              <a:buFont typeface="Arial" panose="020B0604020202020204" pitchFamily="34" charset="0"/>
              <a:buChar char="•"/>
              <a:defRPr u="none" strike="noStrike" kern="1200" cap="none" spc="150" normalizeH="0" baseline="0">
                <a:solidFill>
                  <a:schemeClr val="tx1">
                    <a:lumMod val="65000"/>
                    <a:lumOff val="35000"/>
                  </a:schemeClr>
                </a:solidFill>
                <a:uFillTx/>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Tree>
  </p:cSld>
  <p:clrMapOvr>
    <a:masterClrMapping/>
  </p:clrMapOvr>
  <mc:AlternateContent xmlns:mc="http://schemas.openxmlformats.org/markup-compatibility/2006" xmlns:p14="http://schemas.microsoft.com/office/powerpoint/2010/main">
    <mc:Choice Requires="p14">
      <p:transition advTm="3000">
        <p:random/>
      </p:transition>
    </mc:Choice>
    <mc:Fallback xmlns="">
      <p:transition advTm="3000">
        <p:random/>
      </p:transition>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末尾幻灯片">
    <p:bg>
      <p:bgPr>
        <a:solidFill>
          <a:srgbClr val="FFFFFF"/>
        </a:solidFill>
        <a:effectLst/>
      </p:bgPr>
    </p:bg>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1"/>
            </p:custDataLst>
          </p:nvPr>
        </p:nvSpPr>
        <p:spPr/>
        <p:txBody>
          <a:bodyPr/>
          <a:lstStyle/>
          <a:p>
            <a:fld id="{760FBDFE-C587-4B4C-A407-44438C67B59E}" type="datetimeFigureOut">
              <a:rPr lang="zh-CN" altLang="en-US" smtClean="0"/>
              <a:pPr/>
              <a:t>2022/4/5</a:t>
            </a:fld>
            <a:endParaRPr lang="zh-CN" altLang="en-US"/>
          </a:p>
        </p:txBody>
      </p:sp>
      <p:sp>
        <p:nvSpPr>
          <p:cNvPr id="4" name="页脚占位符 3"/>
          <p:cNvSpPr>
            <a:spLocks noGrp="1"/>
          </p:cNvSpPr>
          <p:nvPr>
            <p:ph type="ftr" sz="quarter" idx="11"/>
            <p:custDataLst>
              <p:tags r:id="rId2"/>
            </p:custDataLst>
          </p:nvPr>
        </p:nvSpPr>
        <p:spPr/>
        <p:txBody>
          <a:bodyPr/>
          <a:lstStyle/>
          <a:p>
            <a:endParaRPr lang="zh-CN" altLang="en-US"/>
          </a:p>
        </p:txBody>
      </p:sp>
      <p:sp>
        <p:nvSpPr>
          <p:cNvPr id="5" name="灯片编号占位符 4"/>
          <p:cNvSpPr>
            <a:spLocks noGrp="1"/>
          </p:cNvSpPr>
          <p:nvPr>
            <p:ph type="sldNum" sz="quarter" idx="12"/>
            <p:custDataLst>
              <p:tags r:id="rId3"/>
            </p:custDataLst>
          </p:nvPr>
        </p:nvSpPr>
        <p:spPr/>
        <p:txBody>
          <a:bodyPr/>
          <a:lstStyle/>
          <a:p>
            <a:fld id="{49AE70B2-8BF9-45C0-BB95-33D1B9D3A854}" type="slidenum">
              <a:rPr lang="zh-CN" altLang="en-US" smtClean="0"/>
              <a:pPr/>
              <a:t>‹#›</a:t>
            </a:fld>
            <a:endParaRPr lang="zh-CN" altLang="en-US"/>
          </a:p>
        </p:txBody>
      </p:sp>
      <p:sp>
        <p:nvSpPr>
          <p:cNvPr id="2" name="标题 1"/>
          <p:cNvSpPr>
            <a:spLocks noGrp="1"/>
          </p:cNvSpPr>
          <p:nvPr>
            <p:ph type="title" hasCustomPrompt="1"/>
            <p:custDataLst>
              <p:tags r:id="rId4"/>
            </p:custDataLst>
          </p:nvPr>
        </p:nvSpPr>
        <p:spPr>
          <a:xfrm>
            <a:off x="1198800" y="2484000"/>
            <a:ext cx="9799200" cy="1018800"/>
          </a:xfrm>
        </p:spPr>
        <p:txBody>
          <a:bodyPr vert="horz" lIns="90000" tIns="46800" rIns="90000" bIns="46800" rtlCol="0" anchor="t" anchorCtr="0">
            <a:normAutofit/>
          </a:bodyPr>
          <a:lstStyle>
            <a:lvl1pPr marL="0" marR="0" algn="ctr" defTabSz="914400" rtl="0" eaLnBrk="1" fontAlgn="auto" latinLnBrk="0" hangingPunct="1">
              <a:lnSpc>
                <a:spcPct val="100000"/>
              </a:lnSpc>
              <a:buNone/>
              <a:defRPr kumimoji="0" lang="zh-CN" altLang="en-US" sz="6000" b="1" i="0" u="none" strike="noStrike" kern="1200" cap="none" spc="300" normalizeH="0" baseline="0" noProof="1" dirty="0">
                <a:solidFill>
                  <a:schemeClr val="tx1">
                    <a:lumMod val="85000"/>
                    <a:lumOff val="15000"/>
                  </a:schemeClr>
                </a:solidFill>
                <a:effectLst/>
                <a:uFillTx/>
                <a:latin typeface="Arial" panose="020B0604020202020204" pitchFamily="34" charset="0"/>
                <a:ea typeface="微软雅黑" panose="020B0503020204020204" pitchFamily="34" charset="-122"/>
                <a:cs typeface="+mj-cs"/>
                <a:sym typeface="+mn-ea"/>
              </a:defRPr>
            </a:lvl1pPr>
          </a:lstStyle>
          <a:p>
            <a:pPr lvl="0"/>
            <a:r>
              <a:rPr>
                <a:sym typeface="+mn-ea"/>
              </a:rPr>
              <a:t>单击此处编辑标题</a:t>
            </a:r>
          </a:p>
        </p:txBody>
      </p:sp>
      <p:sp>
        <p:nvSpPr>
          <p:cNvPr id="7" name="文本占位符 6"/>
          <p:cNvSpPr>
            <a:spLocks noGrp="1"/>
          </p:cNvSpPr>
          <p:nvPr>
            <p:ph type="body" sz="quarter" idx="13"/>
            <p:custDataLst>
              <p:tags r:id="rId5"/>
            </p:custDataLst>
          </p:nvPr>
        </p:nvSpPr>
        <p:spPr>
          <a:xfrm>
            <a:off x="1198800" y="3560400"/>
            <a:ext cx="9799200" cy="471600"/>
          </a:xfrm>
        </p:spPr>
        <p:txBody>
          <a:bodyPr lIns="90000" tIns="46800" rIns="90000" bIns="46800">
            <a:normAutofit/>
          </a:bodyPr>
          <a:lstStyle>
            <a:lvl1pPr marL="0" indent="0" algn="ctr">
              <a:lnSpc>
                <a:spcPct val="110000"/>
              </a:lnSpc>
              <a:buNone/>
              <a:defRPr sz="2400" spc="200" baseline="0">
                <a:solidFill>
                  <a:schemeClr val="tx1">
                    <a:lumMod val="65000"/>
                    <a:lumOff val="35000"/>
                  </a:schemeClr>
                </a:solidFill>
              </a:defRPr>
            </a:lvl1pPr>
          </a:lstStyle>
          <a:p>
            <a:pPr lvl="0"/>
            <a:r>
              <a:rPr lang="zh-CN" altLang="en-US" dirty="0"/>
              <a:t>单击此处编辑母版文本样式</a:t>
            </a:r>
          </a:p>
        </p:txBody>
      </p:sp>
    </p:spTree>
  </p:cSld>
  <p:clrMapOvr>
    <a:masterClrMapping/>
  </p:clrMapOvr>
  <mc:AlternateContent xmlns:mc="http://schemas.openxmlformats.org/markup-compatibility/2006" xmlns:p14="http://schemas.microsoft.com/office/powerpoint/2010/main">
    <mc:Choice Requires="p14">
      <p:transition advTm="3000">
        <p:random/>
      </p:transition>
    </mc:Choice>
    <mc:Fallback xmlns="">
      <p:transition advTm="3000">
        <p:random/>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bg>
      <p:bgPr>
        <a:solidFill>
          <a:srgbClr val="FFFFFF"/>
        </a:solidFill>
        <a:effectLst/>
      </p:bgPr>
    </p:bg>
    <p:spTree>
      <p:nvGrpSpPr>
        <p:cNvPr id="1" name=""/>
        <p:cNvGrpSpPr/>
        <p:nvPr/>
      </p:nvGrpSpPr>
      <p:grpSpPr>
        <a:xfrm>
          <a:off x="0" y="0"/>
          <a:ext cx="0" cy="0"/>
          <a:chOff x="0" y="0"/>
          <a:chExt cx="0" cy="0"/>
        </a:xfrm>
      </p:grpSpPr>
      <p:sp>
        <p:nvSpPr>
          <p:cNvPr id="2" name="标题 1"/>
          <p:cNvSpPr>
            <a:spLocks noGrp="1"/>
          </p:cNvSpPr>
          <p:nvPr>
            <p:ph type="title" hasCustomPrompt="1"/>
            <p:custDataLst>
              <p:tags r:id="rId1"/>
            </p:custDataLst>
          </p:nvPr>
        </p:nvSpPr>
        <p:spPr>
          <a:xfrm>
            <a:off x="1990800" y="3848400"/>
            <a:ext cx="7768800" cy="766800"/>
          </a:xfrm>
        </p:spPr>
        <p:txBody>
          <a:bodyPr lIns="90000" tIns="46800" rIns="90000" bIns="46800" anchor="b" anchorCtr="0">
            <a:normAutofit/>
          </a:bodyPr>
          <a:lstStyle>
            <a:lvl1pPr>
              <a:defRPr sz="4400" b="1" i="0" u="none" strike="noStrike" kern="1200" cap="none" spc="300" normalizeH="0" baseline="0">
                <a:solidFill>
                  <a:schemeClr val="tx1">
                    <a:lumMod val="85000"/>
                    <a:lumOff val="15000"/>
                  </a:schemeClr>
                </a:solidFill>
                <a:effectLst/>
                <a:uFillTx/>
              </a:defRPr>
            </a:lvl1pPr>
          </a:lstStyle>
          <a:p>
            <a:r>
              <a:rPr lang="zh-CN" altLang="en-US" dirty="0"/>
              <a:t>单击此处编辑标题</a:t>
            </a:r>
          </a:p>
        </p:txBody>
      </p:sp>
      <p:sp>
        <p:nvSpPr>
          <p:cNvPr id="3" name="文本占位符 2"/>
          <p:cNvSpPr>
            <a:spLocks noGrp="1"/>
          </p:cNvSpPr>
          <p:nvPr>
            <p:ph type="body" idx="1" hasCustomPrompt="1"/>
            <p:custDataLst>
              <p:tags r:id="rId2"/>
            </p:custDataLst>
          </p:nvPr>
        </p:nvSpPr>
        <p:spPr>
          <a:xfrm>
            <a:off x="1990800" y="4615200"/>
            <a:ext cx="7768800" cy="867600"/>
          </a:xfrm>
        </p:spPr>
        <p:txBody>
          <a:bodyPr lIns="90000" tIns="46800" rIns="90000" bIns="46800">
            <a:normAutofit/>
          </a:bodyPr>
          <a:lstStyle>
            <a:lvl1pPr marL="0" indent="0" eaLnBrk="1" fontAlgn="auto" latinLnBrk="0" hangingPunct="1">
              <a:lnSpc>
                <a:spcPct val="130000"/>
              </a:lnSpc>
              <a:buNone/>
              <a:defRPr kumimoji="0" lang="zh-CN" altLang="en-US" sz="1800" b="0" i="0" u="none" strike="noStrike" kern="1200" cap="none" spc="150" normalizeH="0" baseline="0" noProof="1">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dirty="0"/>
              <a:t>单击此处编辑文本</a:t>
            </a:r>
          </a:p>
        </p:txBody>
      </p:sp>
      <p:sp>
        <p:nvSpPr>
          <p:cNvPr id="4" name="日期占位符 3"/>
          <p:cNvSpPr>
            <a:spLocks noGrp="1"/>
          </p:cNvSpPr>
          <p:nvPr>
            <p:ph type="dt" sz="half" idx="10"/>
            <p:custDataLst>
              <p:tags r:id="rId3"/>
            </p:custDataLst>
          </p:nvPr>
        </p:nvSpPr>
        <p:spPr/>
        <p:txBody>
          <a:bodyPr/>
          <a:lstStyle/>
          <a:p>
            <a:fld id="{760FBDFE-C587-4B4C-A407-44438C67B59E}" type="datetimeFigureOut">
              <a:rPr lang="zh-CN" altLang="en-US" smtClean="0"/>
              <a:pPr/>
              <a:t>2022/4/5</a:t>
            </a:fld>
            <a:endParaRPr lang="zh-CN" altLang="en-US"/>
          </a:p>
        </p:txBody>
      </p:sp>
      <p:sp>
        <p:nvSpPr>
          <p:cNvPr id="5" name="页脚占位符 4"/>
          <p:cNvSpPr>
            <a:spLocks noGrp="1"/>
          </p:cNvSpPr>
          <p:nvPr>
            <p:ph type="ftr" sz="quarter" idx="11"/>
            <p:custDataLst>
              <p:tags r:id="rId4"/>
            </p:custDataLst>
          </p:nvPr>
        </p:nvSpPr>
        <p:spPr/>
        <p:txBody>
          <a:bodyPr/>
          <a:lstStyle/>
          <a:p>
            <a:endParaRPr lang="zh-CN" altLang="en-US"/>
          </a:p>
        </p:txBody>
      </p:sp>
      <p:sp>
        <p:nvSpPr>
          <p:cNvPr id="6" name="灯片编号占位符 5"/>
          <p:cNvSpPr>
            <a:spLocks noGrp="1"/>
          </p:cNvSpPr>
          <p:nvPr>
            <p:ph type="sldNum" sz="quarter" idx="12"/>
            <p:custDataLst>
              <p:tags r:id="rId5"/>
            </p:custDataLst>
          </p:nvPr>
        </p:nvSpPr>
        <p:spPr/>
        <p:txBody>
          <a:bodyPr/>
          <a:lstStyle/>
          <a:p>
            <a:fld id="{49AE70B2-8BF9-45C0-BB95-33D1B9D3A854}" type="slidenum">
              <a:rPr lang="zh-CN" altLang="en-US" smtClean="0"/>
              <a:pPr/>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advTm="3000">
        <p:random/>
      </p:transition>
    </mc:Choice>
    <mc:Fallback xmlns="">
      <p:transition advTm="3000">
        <p:random/>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bg>
      <p:bgPr>
        <a:solidFill>
          <a:srgbClr val="FFFFFF"/>
        </a:solidFill>
        <a:effectLst/>
      </p:bgPr>
    </p:bg>
    <p:spTree>
      <p:nvGrpSpPr>
        <p:cNvPr id="1" name=""/>
        <p:cNvGrpSpPr/>
        <p:nvPr/>
      </p:nvGrpSpPr>
      <p:grpSpPr>
        <a:xfrm>
          <a:off x="0" y="0"/>
          <a:ext cx="0" cy="0"/>
          <a:chOff x="0" y="0"/>
          <a:chExt cx="0" cy="0"/>
        </a:xfrm>
      </p:grpSpPr>
      <p:sp>
        <p:nvSpPr>
          <p:cNvPr id="2" name="标题 1"/>
          <p:cNvSpPr>
            <a:spLocks noGrp="1"/>
          </p:cNvSpPr>
          <p:nvPr>
            <p:ph type="title"/>
            <p:custDataLst>
              <p:tags r:id="rId1"/>
            </p:custDataLst>
          </p:nvPr>
        </p:nvSpPr>
        <p:spPr>
          <a:xfrm>
            <a:off x="608400" y="608400"/>
            <a:ext cx="10969200" cy="705600"/>
          </a:xfrm>
        </p:spPr>
        <p:txBody>
          <a:bodyPr vert="horz" lIns="90000" tIns="46800" rIns="90000" bIns="46800" rtlCol="0" anchor="ctr" anchorCtr="0">
            <a:normAutofit/>
          </a:bodyPr>
          <a:lstStyle>
            <a:lvl1pPr marL="0" marR="0" lvl="0" algn="l" defTabSz="914400" rtl="0" eaLnBrk="1" fontAlgn="auto" latinLnBrk="0" hangingPunct="1">
              <a:lnSpc>
                <a:spcPct val="100000"/>
              </a:lnSpc>
              <a:buNone/>
              <a:defRPr kumimoji="0" lang="zh-CN" altLang="en-US" sz="3600" b="1" i="0" u="none" strike="noStrike" kern="1200" cap="none" spc="30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j-cs"/>
                <a:sym typeface="+mn-ea"/>
              </a:defRPr>
            </a:lvl1pPr>
          </a:lstStyle>
          <a:p>
            <a:pPr lvl="0"/>
            <a:r>
              <a:rPr dirty="0">
                <a:sym typeface="+mn-ea"/>
              </a:rPr>
              <a:t>单击此处编辑母版标题样式</a:t>
            </a:r>
          </a:p>
        </p:txBody>
      </p:sp>
      <p:sp>
        <p:nvSpPr>
          <p:cNvPr id="3" name="内容占位符 2"/>
          <p:cNvSpPr>
            <a:spLocks noGrp="1"/>
          </p:cNvSpPr>
          <p:nvPr>
            <p:ph sz="half" idx="1"/>
            <p:custDataLst>
              <p:tags r:id="rId2"/>
            </p:custDataLst>
          </p:nvPr>
        </p:nvSpPr>
        <p:spPr>
          <a:xfrm>
            <a:off x="608400" y="1501200"/>
            <a:ext cx="5176800" cy="4748400"/>
          </a:xfrm>
        </p:spPr>
        <p:txBody>
          <a:bodyPr vert="horz" lIns="90000" tIns="46800" rIns="90000" bIns="46800" rtlCol="0">
            <a:normAutofit/>
          </a:bodyPr>
          <a:lstStyle>
            <a:lvl1pPr marL="228600" marR="0" lvl="0" indent="-228600" algn="l" defTabSz="914400" rtl="0" eaLnBrk="1" fontAlgn="auto" latinLnBrk="0" hangingPunct="1">
              <a:lnSpc>
                <a:spcPct val="130000"/>
              </a:lnSpc>
              <a:spcBef>
                <a:spcPts val="0"/>
              </a:spcBef>
              <a:spcAft>
                <a:spcPts val="600"/>
              </a:spcAft>
              <a:buFont typeface="Arial" panose="020B0604020202020204" pitchFamily="34" charset="0"/>
              <a:buChar char="●"/>
              <a:defRPr kumimoji="0" lang="zh-CN" altLang="en-US" sz="16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1pPr>
            <a:lvl2pPr marL="685800" marR="0" lvl="1" indent="-22860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2pPr>
            <a:lvl3pPr marL="1143000" marR="0" lvl="2" indent="-228600" algn="l" defTabSz="914400" rtl="0" eaLnBrk="1" fontAlgn="auto" latinLnBrk="0" hangingPunct="1">
              <a:lnSpc>
                <a:spcPct val="120000"/>
              </a:lnSpc>
              <a:spcBef>
                <a:spcPts val="0"/>
              </a:spcBef>
              <a:spcAft>
                <a:spcPts val="600"/>
              </a:spcAft>
              <a:buFont typeface="Arial" panose="020B0604020202020204" pitchFamily="34" charset="0"/>
              <a:buChar char="●"/>
              <a:defRPr kumimoji="0" lang="zh-CN" altLang="en-US" sz="16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3pPr>
            <a:lvl4pPr marL="1600200" marR="0" lvl="3" indent="-228600" algn="l" defTabSz="914400" rtl="0" eaLnBrk="1" fontAlgn="auto" latinLnBrk="0" hangingPunct="1">
              <a:lnSpc>
                <a:spcPct val="120000"/>
              </a:lnSpc>
              <a:spcBef>
                <a:spcPts val="0"/>
              </a:spcBef>
              <a:spcAft>
                <a:spcPts val="300"/>
              </a:spcAft>
              <a:buFont typeface="Wingdings" panose="05000000000000000000" charset="0"/>
              <a:buChar char=""/>
              <a:defRPr kumimoji="0" lang="zh-CN" altLang="en-US" sz="14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4pPr>
            <a:lvl5pPr marL="2057400" marR="0" lvl="4" indent="-228600" algn="l" defTabSz="914400" rtl="0" eaLnBrk="1" fontAlgn="auto" latinLnBrk="0" hangingPunct="1">
              <a:lnSpc>
                <a:spcPct val="120000"/>
              </a:lnSpc>
              <a:spcBef>
                <a:spcPts val="0"/>
              </a:spcBef>
              <a:spcAft>
                <a:spcPts val="300"/>
              </a:spcAft>
              <a:buFont typeface="Arial" panose="020B0604020202020204" pitchFamily="34" charset="0"/>
              <a:buChar char="•"/>
              <a:defRPr kumimoji="0" lang="zh-CN" altLang="en-US" sz="14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5pPr>
          </a:lstStyle>
          <a:p>
            <a:pPr lvl="0"/>
            <a:r>
              <a:rPr dirty="0">
                <a:sym typeface="+mn-ea"/>
              </a:rPr>
              <a:t>单击此处编辑母版文本样式</a:t>
            </a:r>
          </a:p>
          <a:p>
            <a:pPr lvl="1"/>
            <a:r>
              <a:rPr dirty="0">
                <a:sym typeface="+mn-ea"/>
              </a:rPr>
              <a:t>第二级</a:t>
            </a:r>
          </a:p>
          <a:p>
            <a:pPr lvl="2"/>
            <a:r>
              <a:rPr dirty="0">
                <a:sym typeface="+mn-ea"/>
              </a:rPr>
              <a:t>第三级</a:t>
            </a:r>
          </a:p>
          <a:p>
            <a:pPr lvl="3"/>
            <a:r>
              <a:rPr dirty="0">
                <a:sym typeface="+mn-ea"/>
              </a:rPr>
              <a:t>第四级</a:t>
            </a:r>
          </a:p>
          <a:p>
            <a:pPr lvl="4"/>
            <a:r>
              <a:rPr dirty="0">
                <a:sym typeface="+mn-ea"/>
              </a:rPr>
              <a:t>第五级</a:t>
            </a:r>
          </a:p>
        </p:txBody>
      </p:sp>
      <p:sp>
        <p:nvSpPr>
          <p:cNvPr id="4" name="内容占位符 3"/>
          <p:cNvSpPr>
            <a:spLocks noGrp="1"/>
          </p:cNvSpPr>
          <p:nvPr>
            <p:ph sz="half" idx="2"/>
            <p:custDataLst>
              <p:tags r:id="rId3"/>
            </p:custDataLst>
          </p:nvPr>
        </p:nvSpPr>
        <p:spPr>
          <a:xfrm>
            <a:off x="6411600" y="1501200"/>
            <a:ext cx="5176800" cy="4748400"/>
          </a:xfrm>
        </p:spPr>
        <p:txBody>
          <a:bodyPr lIns="90000" tIns="46800" rIns="90000" bIns="46800">
            <a:normAutofit/>
          </a:bodyPr>
          <a:lstStyle>
            <a:lvl1pPr marL="228600" indent="-228600" eaLnBrk="1" fontAlgn="auto" latinLnBrk="0" hangingPunct="1">
              <a:lnSpc>
                <a:spcPct val="130000"/>
              </a:lnSpc>
              <a:spcAft>
                <a:spcPts val="600"/>
              </a:spcAft>
              <a:buFont typeface="Arial" panose="020B0604020202020204" pitchFamily="34" charset="0"/>
              <a:buChar char="●"/>
              <a:defRPr sz="1600" u="none" strike="noStrike" kern="1200" cap="none" spc="150" normalizeH="0" baseline="0">
                <a:solidFill>
                  <a:schemeClr val="tx1">
                    <a:lumMod val="65000"/>
                    <a:lumOff val="35000"/>
                  </a:schemeClr>
                </a:solidFill>
                <a:latin typeface="Arial" panose="020B0604020202020204" pitchFamily="34" charset="0"/>
                <a:ea typeface="微软雅黑" panose="020B0503020204020204" pitchFamily="34" charset="-122"/>
              </a:defRPr>
            </a:lvl1pPr>
            <a:lvl2pPr marL="685800" indent="-228600" defTabSz="914400" eaLnBrk="1" fontAlgn="auto" latinLnBrk="0" hangingPunct="1">
              <a:lnSpc>
                <a:spcPct val="120000"/>
              </a:lnSpc>
              <a:buFont typeface="Arial" panose="020B0604020202020204" pitchFamily="34" charset="0"/>
              <a:buChar char="●"/>
              <a:tabLst>
                <a:tab pos="1609725" algn="l"/>
                <a:tab pos="1609725" algn="l"/>
                <a:tab pos="1609725" algn="l"/>
                <a:tab pos="1609725" algn="l"/>
              </a:tabLst>
              <a:defRPr sz="1600" u="none" strike="noStrike" kern="1200" cap="none" spc="150" normalizeH="0" baseline="0">
                <a:solidFill>
                  <a:schemeClr val="tx1">
                    <a:lumMod val="65000"/>
                    <a:lumOff val="35000"/>
                  </a:schemeClr>
                </a:solidFill>
                <a:latin typeface="Arial" panose="020B0604020202020204" pitchFamily="34" charset="0"/>
                <a:ea typeface="微软雅黑" panose="020B0503020204020204" pitchFamily="34" charset="-122"/>
              </a:defRPr>
            </a:lvl2pPr>
            <a:lvl3pPr marL="1143000" indent="-228600" eaLnBrk="1" fontAlgn="auto" latinLnBrk="0" hangingPunct="1">
              <a:lnSpc>
                <a:spcPct val="120000"/>
              </a:lnSpc>
              <a:buFont typeface="Arial" panose="020B0604020202020204" pitchFamily="34" charset="0"/>
              <a:buChar char="●"/>
              <a:defRPr sz="1600" u="none" strike="noStrike" kern="1200" cap="none" spc="150" normalizeH="0" baseline="0">
                <a:solidFill>
                  <a:schemeClr val="tx1">
                    <a:lumMod val="65000"/>
                    <a:lumOff val="35000"/>
                  </a:schemeClr>
                </a:solidFill>
                <a:latin typeface="Arial" panose="020B0604020202020204" pitchFamily="34" charset="0"/>
                <a:ea typeface="微软雅黑" panose="020B0503020204020204" pitchFamily="34" charset="-122"/>
              </a:defRPr>
            </a:lvl3pPr>
            <a:lvl4pPr marL="1600200" indent="-228600" eaLnBrk="1" fontAlgn="auto" latinLnBrk="0" hangingPunct="1">
              <a:lnSpc>
                <a:spcPct val="120000"/>
              </a:lnSpc>
              <a:buFont typeface="Wingdings" panose="05000000000000000000" charset="0"/>
              <a:buChar char=""/>
              <a:defRPr sz="1400" u="none" strike="noStrike" kern="1200" cap="none" spc="150" normalizeH="0" baseline="0">
                <a:solidFill>
                  <a:schemeClr val="tx1">
                    <a:lumMod val="65000"/>
                    <a:lumOff val="35000"/>
                  </a:schemeClr>
                </a:solidFill>
                <a:latin typeface="Arial" panose="020B0604020202020204" pitchFamily="34" charset="0"/>
                <a:ea typeface="微软雅黑" panose="020B0503020204020204" pitchFamily="34" charset="-122"/>
              </a:defRPr>
            </a:lvl4pPr>
            <a:lvl5pPr eaLnBrk="1" fontAlgn="auto" latinLnBrk="0" hangingPunct="1">
              <a:lnSpc>
                <a:spcPct val="120000"/>
              </a:lnSpc>
              <a:defRPr sz="1400" u="none" strike="noStrike" kern="1200" cap="none" spc="150" normalizeH="0">
                <a:solidFill>
                  <a:schemeClr val="tx1">
                    <a:lumMod val="65000"/>
                    <a:lumOff val="35000"/>
                  </a:schemeClr>
                </a:solidFill>
                <a:latin typeface="Arial" panose="020B0604020202020204" pitchFamily="34" charset="0"/>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5" name="日期占位符 4"/>
          <p:cNvSpPr>
            <a:spLocks noGrp="1"/>
          </p:cNvSpPr>
          <p:nvPr>
            <p:ph type="dt" sz="half" idx="10"/>
            <p:custDataLst>
              <p:tags r:id="rId4"/>
            </p:custDataLst>
          </p:nvPr>
        </p:nvSpPr>
        <p:spPr/>
        <p:txBody>
          <a:bodyPr/>
          <a:lstStyle/>
          <a:p>
            <a:fld id="{760FBDFE-C587-4B4C-A407-44438C67B59E}" type="datetimeFigureOut">
              <a:rPr lang="zh-CN" altLang="en-US" smtClean="0"/>
              <a:pPr/>
              <a:t>2022/4/5</a:t>
            </a:fld>
            <a:endParaRPr lang="zh-CN" altLang="en-US"/>
          </a:p>
        </p:txBody>
      </p:sp>
      <p:sp>
        <p:nvSpPr>
          <p:cNvPr id="6" name="页脚占位符 5"/>
          <p:cNvSpPr>
            <a:spLocks noGrp="1"/>
          </p:cNvSpPr>
          <p:nvPr>
            <p:ph type="ftr" sz="quarter" idx="11"/>
            <p:custDataLst>
              <p:tags r:id="rId5"/>
            </p:custDataLst>
          </p:nvPr>
        </p:nvSpPr>
        <p:spPr/>
        <p:txBody>
          <a:bodyPr/>
          <a:lstStyle/>
          <a:p>
            <a:endParaRPr lang="zh-CN" altLang="en-US"/>
          </a:p>
        </p:txBody>
      </p:sp>
      <p:sp>
        <p:nvSpPr>
          <p:cNvPr id="7" name="灯片编号占位符 6"/>
          <p:cNvSpPr>
            <a:spLocks noGrp="1"/>
          </p:cNvSpPr>
          <p:nvPr>
            <p:ph type="sldNum" sz="quarter" idx="12"/>
            <p:custDataLst>
              <p:tags r:id="rId6"/>
            </p:custDataLst>
          </p:nvPr>
        </p:nvSpPr>
        <p:spPr/>
        <p:txBody>
          <a:bodyPr/>
          <a:lstStyle/>
          <a:p>
            <a:fld id="{49AE70B2-8BF9-45C0-BB95-33D1B9D3A854}" type="slidenum">
              <a:rPr lang="zh-CN" altLang="en-US" smtClean="0"/>
              <a:pPr/>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advTm="3000">
        <p:random/>
      </p:transition>
    </mc:Choice>
    <mc:Fallback xmlns="">
      <p:transition advTm="3000">
        <p:random/>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bg>
      <p:bgPr>
        <a:solidFill>
          <a:srgbClr val="FFFFFF"/>
        </a:solidFill>
        <a:effectLst/>
      </p:bgPr>
    </p:bg>
    <p:spTree>
      <p:nvGrpSpPr>
        <p:cNvPr id="1" name=""/>
        <p:cNvGrpSpPr/>
        <p:nvPr/>
      </p:nvGrpSpPr>
      <p:grpSpPr>
        <a:xfrm>
          <a:off x="0" y="0"/>
          <a:ext cx="0" cy="0"/>
          <a:chOff x="0" y="0"/>
          <a:chExt cx="0" cy="0"/>
        </a:xfrm>
      </p:grpSpPr>
      <p:sp>
        <p:nvSpPr>
          <p:cNvPr id="2" name="标题 1"/>
          <p:cNvSpPr>
            <a:spLocks noGrp="1"/>
          </p:cNvSpPr>
          <p:nvPr>
            <p:ph type="title"/>
            <p:custDataLst>
              <p:tags r:id="rId1"/>
            </p:custDataLst>
          </p:nvPr>
        </p:nvSpPr>
        <p:spPr>
          <a:xfrm>
            <a:off x="608400" y="608400"/>
            <a:ext cx="10969200" cy="705600"/>
          </a:xfrm>
        </p:spPr>
        <p:txBody>
          <a:bodyPr vert="horz" lIns="90000" tIns="46800" rIns="90000" bIns="46800" rtlCol="0" anchor="ctr" anchorCtr="0">
            <a:normAutofit/>
          </a:bodyPr>
          <a:lstStyle>
            <a:lvl1pPr marL="0" marR="0" lvl="0" algn="l" defTabSz="914400" rtl="0" eaLnBrk="1" fontAlgn="auto" latinLnBrk="0" hangingPunct="1">
              <a:lnSpc>
                <a:spcPct val="100000"/>
              </a:lnSpc>
              <a:buNone/>
              <a:defRPr kumimoji="0" lang="zh-CN" altLang="en-US" sz="3600" b="1" i="0" u="none" strike="noStrike" kern="1200" cap="none" spc="30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j-cs"/>
                <a:sym typeface="+mn-ea"/>
              </a:defRPr>
            </a:lvl1pPr>
          </a:lstStyle>
          <a:p>
            <a:pPr lvl="0"/>
            <a:r>
              <a:rPr dirty="0">
                <a:sym typeface="+mn-ea"/>
              </a:rPr>
              <a:t>单击此处编辑母版标题样式</a:t>
            </a:r>
          </a:p>
        </p:txBody>
      </p:sp>
      <p:sp>
        <p:nvSpPr>
          <p:cNvPr id="3" name="文本占位符 2"/>
          <p:cNvSpPr>
            <a:spLocks noGrp="1"/>
          </p:cNvSpPr>
          <p:nvPr>
            <p:ph type="body" idx="1" hasCustomPrompt="1"/>
            <p:custDataLst>
              <p:tags r:id="rId2"/>
            </p:custDataLst>
          </p:nvPr>
        </p:nvSpPr>
        <p:spPr>
          <a:xfrm>
            <a:off x="608400" y="1429200"/>
            <a:ext cx="5342400" cy="381600"/>
          </a:xfrm>
        </p:spPr>
        <p:txBody>
          <a:bodyPr lIns="101600" tIns="38100" rIns="76200" bIns="38100" anchor="t" anchorCtr="0">
            <a:normAutofit/>
          </a:bodyPr>
          <a:lstStyle>
            <a:lvl1pPr marL="0" indent="0" eaLnBrk="1" fontAlgn="auto" latinLnBrk="0" hangingPunct="1">
              <a:lnSpc>
                <a:spcPct val="100000"/>
              </a:lnSpc>
              <a:spcAft>
                <a:spcPts val="0"/>
              </a:spcAft>
              <a:buNone/>
              <a:defRPr sz="2000" b="1" u="none" strike="noStrike" kern="1200" cap="none" spc="200" normalizeH="0" baseline="0">
                <a:solidFill>
                  <a:schemeClr val="tx1">
                    <a:lumMod val="75000"/>
                    <a:lumOff val="25000"/>
                  </a:schemeClr>
                </a:solidFill>
                <a:uFillTx/>
                <a:latin typeface="Arial" panose="020B0604020202020204" pitchFamily="34" charset="0"/>
                <a:ea typeface="微软雅黑" panose="020B0503020204020204" pitchFamily="34" charset="-12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单击此处编辑文本</a:t>
            </a:r>
          </a:p>
        </p:txBody>
      </p:sp>
      <p:sp>
        <p:nvSpPr>
          <p:cNvPr id="4" name="内容占位符 3"/>
          <p:cNvSpPr>
            <a:spLocks noGrp="1"/>
          </p:cNvSpPr>
          <p:nvPr>
            <p:ph sz="half" idx="2"/>
            <p:custDataLst>
              <p:tags r:id="rId3"/>
            </p:custDataLst>
          </p:nvPr>
        </p:nvSpPr>
        <p:spPr>
          <a:xfrm>
            <a:off x="608400" y="1854000"/>
            <a:ext cx="5342400" cy="4395600"/>
          </a:xfrm>
        </p:spPr>
        <p:txBody>
          <a:bodyPr vert="horz" lIns="101600" tIns="0" rIns="82550" bIns="0" rtlCol="0">
            <a:normAutofit/>
          </a:bodyPr>
          <a:lstStyle>
            <a:lvl1pPr marL="228600" marR="0" lvl="0" indent="-228600" algn="l" defTabSz="914400" rtl="0" eaLnBrk="1" fontAlgn="auto" latinLnBrk="0" hangingPunct="1">
              <a:lnSpc>
                <a:spcPct val="130000"/>
              </a:lnSpc>
              <a:spcBef>
                <a:spcPts val="0"/>
              </a:spcBef>
              <a:spcAft>
                <a:spcPts val="600"/>
              </a:spcAft>
              <a:buFont typeface="Arial" panose="020B0604020202020204" pitchFamily="34" charset="0"/>
              <a:buChar char="●"/>
              <a:defRPr kumimoji="0" lang="zh-CN" altLang="en-US" sz="16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1pPr>
            <a:lvl2pPr marL="685800" marR="0" lvl="1" indent="-22860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2pPr>
            <a:lvl3pPr marL="1143000" marR="0" lvl="2" indent="-228600" algn="l" defTabSz="914400" rtl="0" eaLnBrk="1" fontAlgn="auto" latinLnBrk="0" hangingPunct="1">
              <a:lnSpc>
                <a:spcPct val="120000"/>
              </a:lnSpc>
              <a:spcBef>
                <a:spcPts val="0"/>
              </a:spcBef>
              <a:spcAft>
                <a:spcPts val="600"/>
              </a:spcAft>
              <a:buFont typeface="Arial" panose="020B0604020202020204" pitchFamily="34" charset="0"/>
              <a:buChar char="●"/>
              <a:defRPr kumimoji="0" lang="zh-CN" altLang="en-US" sz="16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3pPr>
            <a:lvl4pPr marL="1600200" marR="0" lvl="3" indent="-228600" algn="l" defTabSz="914400" rtl="0" eaLnBrk="1" fontAlgn="auto" latinLnBrk="0" hangingPunct="1">
              <a:lnSpc>
                <a:spcPct val="120000"/>
              </a:lnSpc>
              <a:spcBef>
                <a:spcPts val="0"/>
              </a:spcBef>
              <a:spcAft>
                <a:spcPts val="300"/>
              </a:spcAft>
              <a:buFont typeface="Wingdings" panose="05000000000000000000" charset="0"/>
              <a:buChar char=""/>
              <a:defRPr kumimoji="0" lang="zh-CN" altLang="en-US" sz="14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4pPr>
            <a:lvl5pPr marL="2057400" marR="0" lvl="4" indent="-228600" algn="l" defTabSz="914400" rtl="0" eaLnBrk="1" fontAlgn="auto" latinLnBrk="0" hangingPunct="1">
              <a:lnSpc>
                <a:spcPct val="120000"/>
              </a:lnSpc>
              <a:spcBef>
                <a:spcPts val="0"/>
              </a:spcBef>
              <a:spcAft>
                <a:spcPts val="300"/>
              </a:spcAft>
              <a:buFont typeface="Arial" panose="020B0604020202020204" pitchFamily="34" charset="0"/>
              <a:buChar char="•"/>
              <a:defRPr kumimoji="0" lang="zh-CN" altLang="en-US" sz="14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5pPr>
          </a:lstStyle>
          <a:p>
            <a:pPr lvl="0"/>
            <a:r>
              <a:rPr dirty="0">
                <a:sym typeface="+mn-ea"/>
              </a:rPr>
              <a:t>单击此处编辑母版文本样式</a:t>
            </a:r>
          </a:p>
          <a:p>
            <a:pPr lvl="1"/>
            <a:r>
              <a:rPr dirty="0">
                <a:sym typeface="+mn-ea"/>
              </a:rPr>
              <a:t>第二级</a:t>
            </a:r>
          </a:p>
          <a:p>
            <a:pPr lvl="2"/>
            <a:r>
              <a:rPr dirty="0">
                <a:sym typeface="+mn-ea"/>
              </a:rPr>
              <a:t>第三级</a:t>
            </a:r>
          </a:p>
          <a:p>
            <a:pPr lvl="3"/>
            <a:r>
              <a:rPr dirty="0">
                <a:sym typeface="+mn-ea"/>
              </a:rPr>
              <a:t>第四级</a:t>
            </a:r>
          </a:p>
          <a:p>
            <a:pPr lvl="4"/>
            <a:r>
              <a:rPr dirty="0">
                <a:sym typeface="+mn-ea"/>
              </a:rPr>
              <a:t>第五级</a:t>
            </a:r>
          </a:p>
        </p:txBody>
      </p:sp>
      <p:sp>
        <p:nvSpPr>
          <p:cNvPr id="5" name="文本占位符 4"/>
          <p:cNvSpPr>
            <a:spLocks noGrp="1"/>
          </p:cNvSpPr>
          <p:nvPr>
            <p:ph type="body" sz="quarter" idx="3" hasCustomPrompt="1"/>
            <p:custDataLst>
              <p:tags r:id="rId4"/>
            </p:custDataLst>
          </p:nvPr>
        </p:nvSpPr>
        <p:spPr>
          <a:xfrm>
            <a:off x="6235750" y="1421729"/>
            <a:ext cx="5342400" cy="381600"/>
          </a:xfrm>
        </p:spPr>
        <p:txBody>
          <a:bodyPr vert="horz" lIns="101600" tIns="38100" rIns="76200" bIns="38100" rtlCol="0" anchor="t" anchorCtr="0">
            <a:normAutofit/>
          </a:bodyPr>
          <a:lstStyle>
            <a:lvl1pPr marL="0" marR="0" lvl="0" indent="0" algn="l" defTabSz="914400" rtl="0" eaLnBrk="1" fontAlgn="auto" latinLnBrk="0" hangingPunct="1">
              <a:lnSpc>
                <a:spcPct val="100000"/>
              </a:lnSpc>
              <a:spcBef>
                <a:spcPts val="0"/>
              </a:spcBef>
              <a:spcAft>
                <a:spcPts val="0"/>
              </a:spcAft>
              <a:buFont typeface="Arial" panose="020B0604020202020204" pitchFamily="34" charset="0"/>
              <a:buNone/>
              <a:defRPr kumimoji="0" lang="zh-CN" altLang="en-US" sz="2000" b="1" i="0" u="none" strike="noStrike" kern="1200" cap="none" spc="200" normalizeH="0" baseline="0" noProof="1" dirty="0">
                <a:solidFill>
                  <a:schemeClr val="tx1">
                    <a:lumMod val="75000"/>
                    <a:lumOff val="25000"/>
                  </a:schemeClr>
                </a:solidFill>
                <a:uFillTx/>
                <a:latin typeface="Arial" panose="020B0604020202020204" pitchFamily="34" charset="0"/>
                <a:ea typeface="微软雅黑" panose="020B0503020204020204" pitchFamily="34" charset="-122"/>
                <a:cs typeface="+mn-cs"/>
                <a:sym typeface="+mn-ea"/>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a:sym typeface="+mn-ea"/>
              </a:rPr>
              <a:t>单击此处编辑文本</a:t>
            </a:r>
          </a:p>
        </p:txBody>
      </p:sp>
      <p:sp>
        <p:nvSpPr>
          <p:cNvPr id="6" name="内容占位符 5"/>
          <p:cNvSpPr>
            <a:spLocks noGrp="1"/>
          </p:cNvSpPr>
          <p:nvPr>
            <p:ph sz="quarter" idx="4"/>
            <p:custDataLst>
              <p:tags r:id="rId5"/>
            </p:custDataLst>
          </p:nvPr>
        </p:nvSpPr>
        <p:spPr>
          <a:xfrm>
            <a:off x="6235750" y="1854000"/>
            <a:ext cx="5342400" cy="4395600"/>
          </a:xfrm>
        </p:spPr>
        <p:txBody>
          <a:bodyPr vert="horz" lIns="101600" tIns="0" rIns="82550" bIns="0" rtlCol="0">
            <a:normAutofit/>
          </a:bodyPr>
          <a:lstStyle>
            <a:lvl1pPr marL="228600" marR="0" lvl="0" indent="-228600" algn="l" defTabSz="914400" rtl="0" eaLnBrk="1" fontAlgn="auto" latinLnBrk="0" hangingPunct="1">
              <a:lnSpc>
                <a:spcPct val="130000"/>
              </a:lnSpc>
              <a:spcBef>
                <a:spcPts val="0"/>
              </a:spcBef>
              <a:spcAft>
                <a:spcPts val="600"/>
              </a:spcAft>
              <a:buFont typeface="Arial" panose="020B0604020202020204" pitchFamily="34" charset="0"/>
              <a:buChar char="●"/>
              <a:defRPr kumimoji="0" lang="zh-CN" altLang="en-US" sz="16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1pPr>
            <a:lvl2pPr marL="685800" marR="0" lvl="1" indent="-22860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2pPr>
            <a:lvl3pPr marL="1143000" marR="0" lvl="2" indent="-228600" algn="l" defTabSz="914400" rtl="0" eaLnBrk="1" fontAlgn="auto" latinLnBrk="0" hangingPunct="1">
              <a:lnSpc>
                <a:spcPct val="120000"/>
              </a:lnSpc>
              <a:spcBef>
                <a:spcPts val="0"/>
              </a:spcBef>
              <a:spcAft>
                <a:spcPts val="600"/>
              </a:spcAft>
              <a:buFont typeface="Arial" panose="020B0604020202020204" pitchFamily="34" charset="0"/>
              <a:buChar char="●"/>
              <a:defRPr kumimoji="0" lang="zh-CN" altLang="en-US" sz="16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3pPr>
            <a:lvl4pPr marL="1600200" marR="0" lvl="3" indent="-228600" algn="l" defTabSz="914400" rtl="0" eaLnBrk="1" fontAlgn="auto" latinLnBrk="0" hangingPunct="1">
              <a:lnSpc>
                <a:spcPct val="120000"/>
              </a:lnSpc>
              <a:spcBef>
                <a:spcPts val="0"/>
              </a:spcBef>
              <a:spcAft>
                <a:spcPts val="300"/>
              </a:spcAft>
              <a:buFont typeface="Wingdings" panose="05000000000000000000" charset="0"/>
              <a:buChar char=""/>
              <a:defRPr kumimoji="0" lang="zh-CN" altLang="en-US" sz="14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4pPr>
            <a:lvl5pPr marL="2057400" marR="0" lvl="4" indent="-228600" algn="l" defTabSz="914400" rtl="0" eaLnBrk="1" fontAlgn="auto" latinLnBrk="0" hangingPunct="1">
              <a:lnSpc>
                <a:spcPct val="120000"/>
              </a:lnSpc>
              <a:spcBef>
                <a:spcPts val="0"/>
              </a:spcBef>
              <a:spcAft>
                <a:spcPts val="300"/>
              </a:spcAft>
              <a:buFont typeface="Arial" panose="020B0604020202020204" pitchFamily="34" charset="0"/>
              <a:buChar char="•"/>
              <a:defRPr kumimoji="0" lang="zh-CN" altLang="en-US" sz="14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5pPr>
          </a:lstStyle>
          <a:p>
            <a:pPr lvl="0"/>
            <a:r>
              <a:rPr dirty="0">
                <a:sym typeface="+mn-ea"/>
              </a:rPr>
              <a:t>单击此处编辑母版文本样式</a:t>
            </a:r>
          </a:p>
          <a:p>
            <a:pPr lvl="1"/>
            <a:r>
              <a:rPr dirty="0">
                <a:sym typeface="+mn-ea"/>
              </a:rPr>
              <a:t>第二级</a:t>
            </a:r>
          </a:p>
          <a:p>
            <a:pPr lvl="2"/>
            <a:r>
              <a:rPr dirty="0">
                <a:sym typeface="+mn-ea"/>
              </a:rPr>
              <a:t>第三级</a:t>
            </a:r>
          </a:p>
          <a:p>
            <a:pPr lvl="3"/>
            <a:r>
              <a:rPr dirty="0">
                <a:sym typeface="+mn-ea"/>
              </a:rPr>
              <a:t>第四级</a:t>
            </a:r>
          </a:p>
          <a:p>
            <a:pPr lvl="4"/>
            <a:r>
              <a:rPr dirty="0">
                <a:sym typeface="+mn-ea"/>
              </a:rPr>
              <a:t>第五级</a:t>
            </a:r>
          </a:p>
        </p:txBody>
      </p:sp>
      <p:sp>
        <p:nvSpPr>
          <p:cNvPr id="7" name="日期占位符 6"/>
          <p:cNvSpPr>
            <a:spLocks noGrp="1"/>
          </p:cNvSpPr>
          <p:nvPr>
            <p:ph type="dt" sz="half" idx="10"/>
            <p:custDataLst>
              <p:tags r:id="rId6"/>
            </p:custDataLst>
          </p:nvPr>
        </p:nvSpPr>
        <p:spPr/>
        <p:txBody>
          <a:bodyPr/>
          <a:lstStyle/>
          <a:p>
            <a:fld id="{760FBDFE-C587-4B4C-A407-44438C67B59E}" type="datetimeFigureOut">
              <a:rPr lang="zh-CN" altLang="en-US" smtClean="0"/>
              <a:pPr/>
              <a:t>2022/4/5</a:t>
            </a:fld>
            <a:endParaRPr lang="zh-CN" altLang="en-US"/>
          </a:p>
        </p:txBody>
      </p:sp>
      <p:sp>
        <p:nvSpPr>
          <p:cNvPr id="8" name="页脚占位符 7"/>
          <p:cNvSpPr>
            <a:spLocks noGrp="1"/>
          </p:cNvSpPr>
          <p:nvPr>
            <p:ph type="ftr" sz="quarter" idx="11"/>
            <p:custDataLst>
              <p:tags r:id="rId7"/>
            </p:custDataLst>
          </p:nvPr>
        </p:nvSpPr>
        <p:spPr/>
        <p:txBody>
          <a:bodyPr/>
          <a:lstStyle/>
          <a:p>
            <a:endParaRPr lang="zh-CN" altLang="en-US"/>
          </a:p>
        </p:txBody>
      </p:sp>
      <p:sp>
        <p:nvSpPr>
          <p:cNvPr id="9" name="灯片编号占位符 8"/>
          <p:cNvSpPr>
            <a:spLocks noGrp="1"/>
          </p:cNvSpPr>
          <p:nvPr>
            <p:ph type="sldNum" sz="quarter" idx="12"/>
            <p:custDataLst>
              <p:tags r:id="rId8"/>
            </p:custDataLst>
          </p:nvPr>
        </p:nvSpPr>
        <p:spPr/>
        <p:txBody>
          <a:bodyPr/>
          <a:lstStyle/>
          <a:p>
            <a:fld id="{49AE70B2-8BF9-45C0-BB95-33D1B9D3A854}" type="slidenum">
              <a:rPr lang="zh-CN" altLang="en-US" smtClean="0"/>
              <a:pPr/>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advTm="3000">
        <p:random/>
      </p:transition>
    </mc:Choice>
    <mc:Fallback xmlns="">
      <p:transition advTm="3000">
        <p:random/>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bg>
      <p:bgPr>
        <a:solidFill>
          <a:srgbClr val="FFFFFF"/>
        </a:solidFill>
        <a:effectLst/>
      </p:bgPr>
    </p:bg>
    <p:spTree>
      <p:nvGrpSpPr>
        <p:cNvPr id="1" name=""/>
        <p:cNvGrpSpPr/>
        <p:nvPr/>
      </p:nvGrpSpPr>
      <p:grpSpPr>
        <a:xfrm>
          <a:off x="0" y="0"/>
          <a:ext cx="0" cy="0"/>
          <a:chOff x="0" y="0"/>
          <a:chExt cx="0" cy="0"/>
        </a:xfrm>
      </p:grpSpPr>
      <p:sp>
        <p:nvSpPr>
          <p:cNvPr id="2" name="标题 1"/>
          <p:cNvSpPr>
            <a:spLocks noGrp="1"/>
          </p:cNvSpPr>
          <p:nvPr>
            <p:ph type="title"/>
            <p:custDataLst>
              <p:tags r:id="rId1"/>
            </p:custDataLst>
          </p:nvPr>
        </p:nvSpPr>
        <p:spPr>
          <a:xfrm>
            <a:off x="608400" y="608400"/>
            <a:ext cx="10969200" cy="705600"/>
          </a:xfrm>
        </p:spPr>
        <p:txBody>
          <a:bodyPr vert="horz" lIns="90000" tIns="46800" rIns="90000" bIns="46800" rtlCol="0" anchor="ctr" anchorCtr="0">
            <a:normAutofit/>
          </a:bodyPr>
          <a:lstStyle>
            <a:lvl1pPr marL="0" marR="0" lvl="0" algn="l" defTabSz="914400" rtl="0" eaLnBrk="1" fontAlgn="auto" latinLnBrk="0" hangingPunct="1">
              <a:lnSpc>
                <a:spcPct val="100000"/>
              </a:lnSpc>
              <a:buNone/>
              <a:defRPr kumimoji="0" lang="zh-CN" altLang="en-US" sz="3600" b="1" i="0" u="none" strike="noStrike" kern="1200" cap="none" spc="30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j-cs"/>
                <a:sym typeface="+mn-ea"/>
              </a:defRPr>
            </a:lvl1pPr>
          </a:lstStyle>
          <a:p>
            <a:pPr lvl="0"/>
            <a:r>
              <a:rPr>
                <a:sym typeface="+mn-ea"/>
              </a:rPr>
              <a:t>单击此处编辑母版标题样式</a:t>
            </a:r>
          </a:p>
        </p:txBody>
      </p:sp>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pPr/>
              <a:t>2022/4/5</a:t>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pPr/>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advTm="3000">
        <p:random/>
      </p:transition>
    </mc:Choice>
    <mc:Fallback xmlns="">
      <p:transition advTm="3000">
        <p:random/>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bg>
      <p:bgPr>
        <a:solidFill>
          <a:srgbClr val="FFFFFF"/>
        </a:solidFill>
        <a:effectLst/>
      </p:bgPr>
    </p:bg>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1"/>
            </p:custDataLst>
          </p:nvPr>
        </p:nvSpPr>
        <p:spPr/>
        <p:txBody>
          <a:bodyPr/>
          <a:lstStyle/>
          <a:p>
            <a:fld id="{760FBDFE-C587-4B4C-A407-44438C67B59E}" type="datetimeFigureOut">
              <a:rPr lang="zh-CN" altLang="en-US" smtClean="0"/>
              <a:pPr/>
              <a:t>2022/4/5</a:t>
            </a:fld>
            <a:endParaRPr lang="zh-CN" altLang="en-US"/>
          </a:p>
        </p:txBody>
      </p:sp>
      <p:sp>
        <p:nvSpPr>
          <p:cNvPr id="3" name="页脚占位符 2"/>
          <p:cNvSpPr>
            <a:spLocks noGrp="1"/>
          </p:cNvSpPr>
          <p:nvPr>
            <p:ph type="ftr" sz="quarter" idx="11"/>
            <p:custDataLst>
              <p:tags r:id="rId2"/>
            </p:custDataLst>
          </p:nvPr>
        </p:nvSpPr>
        <p:spPr/>
        <p:txBody>
          <a:bodyPr/>
          <a:lstStyle/>
          <a:p>
            <a:endParaRPr lang="zh-CN" altLang="en-US"/>
          </a:p>
        </p:txBody>
      </p:sp>
      <p:sp>
        <p:nvSpPr>
          <p:cNvPr id="4" name="灯片编号占位符 3"/>
          <p:cNvSpPr>
            <a:spLocks noGrp="1"/>
          </p:cNvSpPr>
          <p:nvPr>
            <p:ph type="sldNum" sz="quarter" idx="12"/>
            <p:custDataLst>
              <p:tags r:id="rId3"/>
            </p:custDataLst>
          </p:nvPr>
        </p:nvSpPr>
        <p:spPr/>
        <p:txBody>
          <a:bodyPr/>
          <a:lstStyle/>
          <a:p>
            <a:fld id="{49AE70B2-8BF9-45C0-BB95-33D1B9D3A854}" type="slidenum">
              <a:rPr lang="zh-CN" altLang="en-US" smtClean="0"/>
              <a:pPr/>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advTm="3000">
        <p:random/>
      </p:transition>
    </mc:Choice>
    <mc:Fallback xmlns="">
      <p:transition advTm="3000">
        <p:random/>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图片与标题">
    <p:bg>
      <p:bgPr>
        <a:solidFill>
          <a:srgbClr val="FFFFFF"/>
        </a:solidFill>
        <a:effectLst/>
      </p:bgPr>
    </p:bg>
    <p:spTree>
      <p:nvGrpSpPr>
        <p:cNvPr id="1" name=""/>
        <p:cNvGrpSpPr/>
        <p:nvPr/>
      </p:nvGrpSpPr>
      <p:grpSpPr>
        <a:xfrm>
          <a:off x="0" y="0"/>
          <a:ext cx="0" cy="0"/>
          <a:chOff x="0" y="0"/>
          <a:chExt cx="0" cy="0"/>
        </a:xfrm>
      </p:grpSpPr>
      <p:sp>
        <p:nvSpPr>
          <p:cNvPr id="3" name="图片占位符 2"/>
          <p:cNvSpPr>
            <a:spLocks noGrp="1"/>
          </p:cNvSpPr>
          <p:nvPr>
            <p:ph type="pic" idx="1"/>
            <p:custDataLst>
              <p:tags r:id="rId1"/>
            </p:custDataLst>
          </p:nvPr>
        </p:nvSpPr>
        <p:spPr>
          <a:xfrm>
            <a:off x="608400" y="1555200"/>
            <a:ext cx="5233077" cy="4608000"/>
          </a:xfrm>
        </p:spPr>
        <p:txBody>
          <a:bodyPr vert="horz" lIns="90000" tIns="46800" rIns="90000" bIns="46800" rtlCol="0">
            <a:normAutofit/>
          </a:bodyPr>
          <a:lstStyle>
            <a:lvl1pPr marL="0" marR="0" lvl="0" indent="0" algn="l" defTabSz="914400" rtl="0" eaLnBrk="1" fontAlgn="auto" latinLnBrk="0" hangingPunct="1">
              <a:lnSpc>
                <a:spcPct val="130000"/>
              </a:lnSpc>
              <a:spcBef>
                <a:spcPts val="0"/>
              </a:spcBef>
              <a:spcAft>
                <a:spcPts val="1000"/>
              </a:spcAft>
              <a:buFont typeface="Arial" panose="020B0604020202020204" pitchFamily="34" charset="0"/>
              <a:buNone/>
              <a:defRPr kumimoji="0" lang="zh-CN" altLang="en-US" sz="1600" b="0" i="0" u="none" strike="noStrike" kern="1200" cap="none" spc="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mn-lt"/>
                <a:ea typeface="+mn-ea"/>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5pPr>
          </a:lstStyle>
          <a:p>
            <a:pPr lvl="0"/>
            <a:endParaRPr dirty="0">
              <a:sym typeface="+mn-ea"/>
            </a:endParaRPr>
          </a:p>
        </p:txBody>
      </p:sp>
      <p:sp>
        <p:nvSpPr>
          <p:cNvPr id="4" name="文本占位符 3"/>
          <p:cNvSpPr>
            <a:spLocks noGrp="1"/>
          </p:cNvSpPr>
          <p:nvPr>
            <p:ph type="body" sz="half" idx="2"/>
            <p:custDataLst>
              <p:tags r:id="rId2"/>
            </p:custDataLst>
          </p:nvPr>
        </p:nvSpPr>
        <p:spPr>
          <a:xfrm>
            <a:off x="6350400" y="1555200"/>
            <a:ext cx="5227200" cy="4608000"/>
          </a:xfrm>
        </p:spPr>
        <p:txBody>
          <a:bodyPr vert="horz" lIns="90000" tIns="46800" rIns="90000" bIns="46800" rtlCol="0">
            <a:normAutofit/>
          </a:bodyPr>
          <a:lstStyle>
            <a:lvl1pPr marL="0" marR="0" lvl="0" indent="0" algn="l" defTabSz="914400" rtl="0" eaLnBrk="1" fontAlgn="auto" latinLnBrk="0" hangingPunct="1">
              <a:lnSpc>
                <a:spcPct val="130000"/>
              </a:lnSpc>
              <a:spcBef>
                <a:spcPts val="0"/>
              </a:spcBef>
              <a:spcAft>
                <a:spcPts val="600"/>
              </a:spcAft>
              <a:buFont typeface="Arial" panose="020B0604020202020204" pitchFamily="34" charset="0"/>
              <a:buNone/>
              <a:defRPr kumimoji="0" lang="zh-CN" altLang="en-US" sz="16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1pPr>
            <a:lvl2pPr marL="457200" indent="0" defTabSz="914400" eaLnBrk="1" fontAlgn="auto" latinLnBrk="0" hangingPunct="1">
              <a:buFont typeface="Arial" panose="020B0604020202020204" pitchFamily="34" charset="0"/>
              <a:buNone/>
              <a:tabLst>
                <a:tab pos="1609725" algn="l"/>
                <a:tab pos="1609725" algn="l"/>
                <a:tab pos="1609725" algn="l"/>
                <a:tab pos="1609725" algn="l"/>
              </a:tabLst>
              <a:defRPr u="none" strike="noStrike" kern="1200" cap="none" spc="150" normalizeH="0">
                <a:solidFill>
                  <a:schemeClr val="tx1">
                    <a:lumMod val="65000"/>
                    <a:lumOff val="35000"/>
                  </a:schemeClr>
                </a:solidFill>
                <a:uFillTx/>
                <a:latin typeface="Arial" panose="020B0604020202020204" pitchFamily="34" charset="0"/>
                <a:ea typeface="微软雅黑" panose="020B0503020204020204" pitchFamily="34" charset="-122"/>
              </a:defRPr>
            </a:lvl2pPr>
            <a:lvl3pPr eaLnBrk="1" fontAlgn="auto" latinLnBrk="0" hangingPunct="1">
              <a:buFont typeface="Arial" panose="020B0604020202020204" pitchFamily="34" charset="0"/>
              <a:buChar char="●"/>
              <a:defRPr u="none" strike="noStrike" kern="1200" cap="none" spc="150" normalizeH="0">
                <a:solidFill>
                  <a:schemeClr val="tx1">
                    <a:lumMod val="65000"/>
                    <a:lumOff val="35000"/>
                  </a:schemeClr>
                </a:solidFill>
                <a:uFillTx/>
                <a:latin typeface="Arial" panose="020B0604020202020204" pitchFamily="34" charset="0"/>
                <a:ea typeface="微软雅黑" panose="020B0503020204020204" pitchFamily="34" charset="-122"/>
              </a:defRPr>
            </a:lvl3pPr>
            <a:lvl4pPr eaLnBrk="1" fontAlgn="auto" latinLnBrk="0" hangingPunct="1">
              <a:defRPr u="none" strike="noStrike" kern="1200" cap="none" spc="150" normalizeH="0">
                <a:solidFill>
                  <a:schemeClr val="tx1">
                    <a:lumMod val="65000"/>
                    <a:lumOff val="35000"/>
                  </a:schemeClr>
                </a:solidFill>
                <a:uFillTx/>
                <a:latin typeface="Arial" panose="020B0604020202020204" pitchFamily="34" charset="0"/>
                <a:ea typeface="微软雅黑" panose="020B0503020204020204" pitchFamily="34" charset="-122"/>
              </a:defRPr>
            </a:lvl4pPr>
            <a:lvl5pPr eaLnBrk="1" fontAlgn="auto" latinLnBrk="0" hangingPunct="1">
              <a:defRPr u="none" strike="noStrike" kern="1200" cap="none" spc="150" normalizeH="0">
                <a:solidFill>
                  <a:schemeClr val="tx1">
                    <a:lumMod val="65000"/>
                    <a:lumOff val="35000"/>
                  </a:schemeClr>
                </a:solidFill>
                <a:uFillTx/>
                <a:latin typeface="Arial" panose="020B0604020202020204" pitchFamily="34" charset="0"/>
                <a:ea typeface="微软雅黑" panose="020B0503020204020204" pitchFamily="34" charset="-122"/>
              </a:defRPr>
            </a:lvl5pPr>
          </a:lstStyle>
          <a:p>
            <a:pPr lvl="0"/>
            <a:r>
              <a:rPr dirty="0">
                <a:sym typeface="+mn-ea"/>
              </a:rPr>
              <a:t>单击此处编辑母版文本样式</a:t>
            </a:r>
          </a:p>
        </p:txBody>
      </p:sp>
      <p:sp>
        <p:nvSpPr>
          <p:cNvPr id="5" name="日期占位符 4"/>
          <p:cNvSpPr>
            <a:spLocks noGrp="1"/>
          </p:cNvSpPr>
          <p:nvPr>
            <p:ph type="dt" sz="half" idx="10"/>
            <p:custDataLst>
              <p:tags r:id="rId3"/>
            </p:custDataLst>
          </p:nvPr>
        </p:nvSpPr>
        <p:spPr/>
        <p:txBody>
          <a:bodyPr/>
          <a:lstStyle/>
          <a:p>
            <a:fld id="{9EFD9D74-47D9-4702-A33C-335B63B48DBF}" type="datetimeFigureOut">
              <a:rPr lang="zh-CN" altLang="en-US" smtClean="0"/>
              <a:pPr/>
              <a:t>2022/4/5</a:t>
            </a:fld>
            <a:endParaRPr lang="zh-CN" altLang="en-US" dirty="0"/>
          </a:p>
        </p:txBody>
      </p:sp>
      <p:sp>
        <p:nvSpPr>
          <p:cNvPr id="6" name="页脚占位符 5"/>
          <p:cNvSpPr>
            <a:spLocks noGrp="1"/>
          </p:cNvSpPr>
          <p:nvPr>
            <p:ph type="ftr" sz="quarter" idx="11"/>
            <p:custDataLst>
              <p:tags r:id="rId4"/>
            </p:custDataLst>
          </p:nvPr>
        </p:nvSpPr>
        <p:spPr/>
        <p:txBody>
          <a:bodyPr/>
          <a:lstStyle/>
          <a:p>
            <a:endParaRPr lang="zh-CN" altLang="en-US" dirty="0"/>
          </a:p>
        </p:txBody>
      </p:sp>
      <p:sp>
        <p:nvSpPr>
          <p:cNvPr id="7" name="灯片编号占位符 6"/>
          <p:cNvSpPr>
            <a:spLocks noGrp="1"/>
          </p:cNvSpPr>
          <p:nvPr>
            <p:ph type="sldNum" sz="quarter" idx="12"/>
            <p:custDataLst>
              <p:tags r:id="rId5"/>
            </p:custDataLst>
          </p:nvPr>
        </p:nvSpPr>
        <p:spPr/>
        <p:txBody>
          <a:bodyPr/>
          <a:lstStyle/>
          <a:p>
            <a:fld id="{FABC47A4-756D-490B-A52F-7D9E2C9FC05F}" type="slidenum">
              <a:rPr lang="zh-CN" altLang="en-US" smtClean="0"/>
              <a:pPr/>
              <a:t>‹#›</a:t>
            </a:fld>
            <a:endParaRPr lang="zh-CN" altLang="en-US"/>
          </a:p>
        </p:txBody>
      </p:sp>
      <p:sp>
        <p:nvSpPr>
          <p:cNvPr id="9" name="标题 8"/>
          <p:cNvSpPr>
            <a:spLocks noGrp="1"/>
          </p:cNvSpPr>
          <p:nvPr>
            <p:ph type="title"/>
            <p:custDataLst>
              <p:tags r:id="rId6"/>
            </p:custDataLst>
          </p:nvPr>
        </p:nvSpPr>
        <p:spPr/>
        <p:txBody>
          <a:bodyPr/>
          <a:lstStyle>
            <a:lvl1pPr>
              <a:defRPr baseline="0"/>
            </a:lvl1pPr>
          </a:lstStyle>
          <a:p>
            <a:r>
              <a:rPr lang="zh-CN" altLang="en-US"/>
              <a:t>单击此处编辑母版标题样式</a:t>
            </a:r>
          </a:p>
        </p:txBody>
      </p:sp>
    </p:spTree>
  </p:cSld>
  <p:clrMapOvr>
    <a:masterClrMapping/>
  </p:clrMapOvr>
  <mc:AlternateContent xmlns:mc="http://schemas.openxmlformats.org/markup-compatibility/2006" xmlns:p14="http://schemas.microsoft.com/office/powerpoint/2010/main">
    <mc:Choice Requires="p14">
      <p:transition advTm="3000">
        <p:random/>
      </p:transition>
    </mc:Choice>
    <mc:Fallback xmlns="">
      <p:transition advTm="3000">
        <p:random/>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排标题与文本">
    <p:bg>
      <p:bgPr>
        <a:solidFill>
          <a:srgbClr val="FFFFFF"/>
        </a:solidFill>
        <a:effectLst/>
      </p:bgPr>
    </p:bg>
    <p:spTree>
      <p:nvGrpSpPr>
        <p:cNvPr id="1" name=""/>
        <p:cNvGrpSpPr/>
        <p:nvPr/>
      </p:nvGrpSpPr>
      <p:grpSpPr>
        <a:xfrm>
          <a:off x="0" y="0"/>
          <a:ext cx="0" cy="0"/>
          <a:chOff x="0" y="0"/>
          <a:chExt cx="0" cy="0"/>
        </a:xfrm>
      </p:grpSpPr>
      <p:sp>
        <p:nvSpPr>
          <p:cNvPr id="2" name="竖排标题 1"/>
          <p:cNvSpPr>
            <a:spLocks noGrp="1"/>
          </p:cNvSpPr>
          <p:nvPr>
            <p:ph type="title" orient="vert" hasCustomPrompt="1"/>
            <p:custDataLst>
              <p:tags r:id="rId1"/>
            </p:custDataLst>
          </p:nvPr>
        </p:nvSpPr>
        <p:spPr>
          <a:xfrm>
            <a:off x="10234800" y="914400"/>
            <a:ext cx="1044000" cy="5029200"/>
          </a:xfrm>
        </p:spPr>
        <p:txBody>
          <a:bodyPr vert="eaVert" lIns="90000" tIns="46800" rIns="90000" bIns="46800" rtlCol="0" anchor="ctr" anchorCtr="0">
            <a:normAutofit/>
          </a:bodyPr>
          <a:lstStyle>
            <a:lvl1pPr marL="0" marR="0" lvl="0" algn="l" defTabSz="914400" rtl="0" eaLnBrk="1" fontAlgn="auto" latinLnBrk="0" hangingPunct="1">
              <a:lnSpc>
                <a:spcPct val="100000"/>
              </a:lnSpc>
              <a:spcAft>
                <a:spcPts val="0"/>
              </a:spcAft>
              <a:buNone/>
              <a:defRPr kumimoji="0" lang="zh-CN" altLang="en-US" sz="2800" b="1" i="0" u="none" strike="noStrike" kern="1200" cap="none" spc="30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j-cs"/>
                <a:sym typeface="+mn-ea"/>
              </a:defRPr>
            </a:lvl1pPr>
          </a:lstStyle>
          <a:p>
            <a:pPr lvl="0"/>
            <a:r>
              <a:rPr dirty="0">
                <a:sym typeface="+mn-ea"/>
              </a:rPr>
              <a:t>单击此处编辑标题</a:t>
            </a:r>
          </a:p>
        </p:txBody>
      </p:sp>
      <p:sp>
        <p:nvSpPr>
          <p:cNvPr id="3" name="竖排文字占位符 2"/>
          <p:cNvSpPr>
            <a:spLocks noGrp="1"/>
          </p:cNvSpPr>
          <p:nvPr>
            <p:ph type="body" orient="vert" idx="1"/>
            <p:custDataLst>
              <p:tags r:id="rId2"/>
            </p:custDataLst>
          </p:nvPr>
        </p:nvSpPr>
        <p:spPr>
          <a:xfrm>
            <a:off x="914400" y="914400"/>
            <a:ext cx="9169200" cy="5029200"/>
          </a:xfrm>
        </p:spPr>
        <p:txBody>
          <a:bodyPr vert="eaVert" lIns="46800" tIns="46800" rIns="46800" bIns="46800"/>
          <a:lstStyle>
            <a:lvl1pPr marL="228600" indent="-228600" eaLnBrk="1" fontAlgn="auto" latinLnBrk="0" hangingPunct="1">
              <a:lnSpc>
                <a:spcPct val="130000"/>
              </a:lnSpc>
              <a:spcAft>
                <a:spcPts val="1000"/>
              </a:spcAft>
              <a:buFont typeface="Arial" panose="020B0604020202020204" pitchFamily="34" charset="0"/>
              <a:buChar char="●"/>
              <a:defRPr u="none" strike="noStrike" kern="1200" cap="none" spc="150" normalizeH="0" baseline="0">
                <a:solidFill>
                  <a:schemeClr val="tx1">
                    <a:lumMod val="65000"/>
                    <a:lumOff val="35000"/>
                  </a:schemeClr>
                </a:solidFill>
                <a:uFillTx/>
              </a:defRPr>
            </a:lvl1pPr>
            <a:lvl2pPr marL="685800" indent="-228600" defTabSz="914400" eaLnBrk="1" fontAlgn="auto" latinLnBrk="0" hangingPunct="1">
              <a:lnSpc>
                <a:spcPct val="120000"/>
              </a:lnSpc>
              <a:spcAft>
                <a:spcPts val="600"/>
              </a:spcAft>
              <a:buFont typeface="Arial" panose="020B0604020202020204" pitchFamily="34" charset="0"/>
              <a:buChar char="●"/>
              <a:tabLst>
                <a:tab pos="1609725" algn="l"/>
                <a:tab pos="1609725" algn="l"/>
                <a:tab pos="1609725" algn="l"/>
                <a:tab pos="1609725" algn="l"/>
              </a:tabLst>
              <a:defRPr u="none" strike="noStrike" kern="1200" cap="none" spc="150" normalizeH="0" baseline="0">
                <a:solidFill>
                  <a:schemeClr val="tx1">
                    <a:lumMod val="65000"/>
                    <a:lumOff val="35000"/>
                  </a:schemeClr>
                </a:solidFill>
                <a:uFillTx/>
              </a:defRPr>
            </a:lvl2pPr>
            <a:lvl3pPr marL="1143000" indent="-228600" eaLnBrk="1" fontAlgn="auto" latinLnBrk="0" hangingPunct="1">
              <a:lnSpc>
                <a:spcPct val="120000"/>
              </a:lnSpc>
              <a:spcAft>
                <a:spcPts val="600"/>
              </a:spcAft>
              <a:buFont typeface="Arial" panose="020B0604020202020204" pitchFamily="34" charset="0"/>
              <a:buChar char="●"/>
              <a:defRPr u="none" strike="noStrike" kern="1200" cap="none" spc="150" normalizeH="0" baseline="0">
                <a:solidFill>
                  <a:schemeClr val="tx1">
                    <a:lumMod val="65000"/>
                    <a:lumOff val="35000"/>
                  </a:schemeClr>
                </a:solidFill>
                <a:uFillTx/>
              </a:defRPr>
            </a:lvl3pPr>
            <a:lvl4pPr marL="1600200" indent="-228600" eaLnBrk="1" fontAlgn="auto" latinLnBrk="0" hangingPunct="1">
              <a:lnSpc>
                <a:spcPct val="120000"/>
              </a:lnSpc>
              <a:spcAft>
                <a:spcPts val="300"/>
              </a:spcAft>
              <a:buFont typeface="Wingdings" panose="05000000000000000000" charset="0"/>
              <a:buChar char=""/>
              <a:defRPr u="none" strike="noStrike" kern="1200" cap="none" spc="150" normalizeH="0" baseline="0">
                <a:solidFill>
                  <a:schemeClr val="tx1">
                    <a:lumMod val="65000"/>
                    <a:lumOff val="35000"/>
                  </a:schemeClr>
                </a:solidFill>
                <a:uFillTx/>
              </a:defRPr>
            </a:lvl4pPr>
            <a:lvl5pPr marL="2057400" indent="-228600" eaLnBrk="1" fontAlgn="auto" latinLnBrk="0" hangingPunct="1">
              <a:lnSpc>
                <a:spcPct val="120000"/>
              </a:lnSpc>
              <a:spcAft>
                <a:spcPts val="300"/>
              </a:spcAft>
              <a:buFont typeface="Arial" panose="020B0604020202020204" pitchFamily="34" charset="0"/>
              <a:buChar char="•"/>
              <a:defRPr u="none" strike="noStrike" kern="1200" cap="none" spc="150" normalizeH="0" baseline="0">
                <a:solidFill>
                  <a:schemeClr val="tx1">
                    <a:lumMod val="65000"/>
                    <a:lumOff val="35000"/>
                  </a:schemeClr>
                </a:solidFill>
                <a:uFillTx/>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 name="日期占位符 3"/>
          <p:cNvSpPr>
            <a:spLocks noGrp="1"/>
          </p:cNvSpPr>
          <p:nvPr>
            <p:ph type="dt" sz="half" idx="10"/>
            <p:custDataLst>
              <p:tags r:id="rId3"/>
            </p:custDataLst>
          </p:nvPr>
        </p:nvSpPr>
        <p:spPr/>
        <p:txBody>
          <a:bodyPr/>
          <a:lstStyle/>
          <a:p>
            <a:fld id="{760FBDFE-C587-4B4C-A407-44438C67B59E}" type="datetimeFigureOut">
              <a:rPr lang="zh-CN" altLang="en-US" smtClean="0"/>
              <a:pPr/>
              <a:t>2022/4/5</a:t>
            </a:fld>
            <a:endParaRPr lang="zh-CN" altLang="en-US"/>
          </a:p>
        </p:txBody>
      </p:sp>
      <p:sp>
        <p:nvSpPr>
          <p:cNvPr id="5" name="页脚占位符 4"/>
          <p:cNvSpPr>
            <a:spLocks noGrp="1"/>
          </p:cNvSpPr>
          <p:nvPr>
            <p:ph type="ftr" sz="quarter" idx="11"/>
            <p:custDataLst>
              <p:tags r:id="rId4"/>
            </p:custDataLst>
          </p:nvPr>
        </p:nvSpPr>
        <p:spPr/>
        <p:txBody>
          <a:bodyPr/>
          <a:lstStyle/>
          <a:p>
            <a:endParaRPr lang="zh-CN" altLang="en-US"/>
          </a:p>
        </p:txBody>
      </p:sp>
      <p:sp>
        <p:nvSpPr>
          <p:cNvPr id="6" name="灯片编号占位符 5"/>
          <p:cNvSpPr>
            <a:spLocks noGrp="1"/>
          </p:cNvSpPr>
          <p:nvPr>
            <p:ph type="sldNum" sz="quarter" idx="12"/>
            <p:custDataLst>
              <p:tags r:id="rId5"/>
            </p:custDataLst>
          </p:nvPr>
        </p:nvSpPr>
        <p:spPr/>
        <p:txBody>
          <a:bodyPr/>
          <a:lstStyle/>
          <a:p>
            <a:fld id="{49AE70B2-8BF9-45C0-BB95-33D1B9D3A854}" type="slidenum">
              <a:rPr lang="zh-CN" altLang="en-US" smtClean="0"/>
              <a:pPr/>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advTm="3000">
        <p:random/>
      </p:transition>
    </mc:Choice>
    <mc:Fallback xmlns="">
      <p:transition advTm="3000">
        <p:random/>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ags" Target="../tags/tag1.xml"/><Relationship Id="rId18" Type="http://schemas.openxmlformats.org/officeDocument/2006/relationships/tags" Target="../tags/tag6.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17" Type="http://schemas.openxmlformats.org/officeDocument/2006/relationships/tags" Target="../tags/tag5.xml"/><Relationship Id="rId2" Type="http://schemas.openxmlformats.org/officeDocument/2006/relationships/slideLayout" Target="../slideLayouts/slideLayout2.xml"/><Relationship Id="rId16" Type="http://schemas.openxmlformats.org/officeDocument/2006/relationships/tags" Target="../tags/tag4.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ags" Target="../tags/tag3.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ags" Target="../tags/tag2.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tags" Target="../tags/tag53.xml"/><Relationship Id="rId18" Type="http://schemas.openxmlformats.org/officeDocument/2006/relationships/tags" Target="../tags/tag58.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17" Type="http://schemas.openxmlformats.org/officeDocument/2006/relationships/tags" Target="../tags/tag57.xml"/><Relationship Id="rId2" Type="http://schemas.openxmlformats.org/officeDocument/2006/relationships/slideLayout" Target="../slideLayouts/slideLayout13.xml"/><Relationship Id="rId16" Type="http://schemas.openxmlformats.org/officeDocument/2006/relationships/tags" Target="../tags/tag56.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5" Type="http://schemas.openxmlformats.org/officeDocument/2006/relationships/tags" Target="../tags/tag55.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tags" Target="../tags/tag5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13"/>
            </p:custDataLst>
          </p:nvPr>
        </p:nvSpPr>
        <p:spPr>
          <a:xfrm>
            <a:off x="608400" y="608400"/>
            <a:ext cx="10969200" cy="705600"/>
          </a:xfrm>
          <a:prstGeom prst="rect">
            <a:avLst/>
          </a:prstGeom>
        </p:spPr>
        <p:txBody>
          <a:bodyPr vert="horz" lIns="90170" tIns="46990" rIns="90170" bIns="46990" rtlCol="0" anchor="ctr" anchorCtr="0">
            <a:normAutofit/>
          </a:bodyPr>
          <a:lstStyle/>
          <a:p>
            <a:r>
              <a:rPr lang="zh-CN" altLang="en-US" dirty="0"/>
              <a:t>单击此处编辑母版标题样式</a:t>
            </a:r>
          </a:p>
        </p:txBody>
      </p:sp>
      <p:sp>
        <p:nvSpPr>
          <p:cNvPr id="3" name="文本占位符 2"/>
          <p:cNvSpPr>
            <a:spLocks noGrp="1"/>
          </p:cNvSpPr>
          <p:nvPr>
            <p:ph type="body" idx="1"/>
            <p:custDataLst>
              <p:tags r:id="rId14"/>
            </p:custDataLst>
          </p:nvPr>
        </p:nvSpPr>
        <p:spPr>
          <a:xfrm>
            <a:off x="608400" y="1490400"/>
            <a:ext cx="10969200" cy="4759200"/>
          </a:xfrm>
          <a:prstGeom prst="rect">
            <a:avLst/>
          </a:prstGeom>
        </p:spPr>
        <p:txBody>
          <a:bodyPr vert="horz" lIns="90000" tIns="46800" rIns="90000" bIns="46800" rtlCol="0">
            <a:normAutofit/>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 name="日期占位符 3"/>
          <p:cNvSpPr>
            <a:spLocks noGrp="1"/>
          </p:cNvSpPr>
          <p:nvPr>
            <p:ph type="dt" sz="half" idx="2"/>
            <p:custDataLst>
              <p:tags r:id="rId15"/>
            </p:custDataLst>
          </p:nvPr>
        </p:nvSpPr>
        <p:spPr>
          <a:xfrm>
            <a:off x="612000" y="6314400"/>
            <a:ext cx="2700000" cy="316800"/>
          </a:xfrm>
          <a:prstGeom prst="rect">
            <a:avLst/>
          </a:prstGeom>
        </p:spPr>
        <p:txBody>
          <a:bodyPr vert="horz" lIns="91440" tIns="45720" rIns="91440" bIns="45720" rtlCol="0" anchor="ctr">
            <a:normAutofit/>
          </a:bodyPr>
          <a:lstStyle>
            <a:lvl1pPr algn="l">
              <a:defRPr sz="1000" baseline="0">
                <a:solidFill>
                  <a:schemeClr val="tx1">
                    <a:tint val="75000"/>
                  </a:schemeClr>
                </a:solidFill>
                <a:latin typeface="Arial" panose="020B0604020202020204" pitchFamily="34" charset="0"/>
                <a:ea typeface="微软雅黑" panose="020B0503020204020204" pitchFamily="34" charset="-122"/>
              </a:defRPr>
            </a:lvl1pPr>
          </a:lstStyle>
          <a:p>
            <a:fld id="{760FBDFE-C587-4B4C-A407-44438C67B59E}" type="datetimeFigureOut">
              <a:rPr lang="zh-CN" altLang="en-US" smtClean="0"/>
              <a:pPr/>
              <a:t>2022/4/5</a:t>
            </a:fld>
            <a:endParaRPr lang="zh-CN" altLang="en-US"/>
          </a:p>
        </p:txBody>
      </p:sp>
      <p:sp>
        <p:nvSpPr>
          <p:cNvPr id="5" name="页脚占位符 4"/>
          <p:cNvSpPr>
            <a:spLocks noGrp="1"/>
          </p:cNvSpPr>
          <p:nvPr>
            <p:ph type="ftr" sz="quarter" idx="3"/>
            <p:custDataLst>
              <p:tags r:id="rId16"/>
            </p:custDataLst>
          </p:nvPr>
        </p:nvSpPr>
        <p:spPr>
          <a:xfrm>
            <a:off x="4116000" y="6314400"/>
            <a:ext cx="3960000" cy="316800"/>
          </a:xfrm>
          <a:prstGeom prst="rect">
            <a:avLst/>
          </a:prstGeom>
        </p:spPr>
        <p:txBody>
          <a:bodyPr vert="horz" lIns="91440" tIns="45720" rIns="91440" bIns="45720" rtlCol="0" anchor="ctr">
            <a:normAutofit/>
          </a:bodyPr>
          <a:lstStyle>
            <a:lvl1pPr algn="ctr">
              <a:defRPr sz="1000" baseline="0">
                <a:solidFill>
                  <a:schemeClr val="tx1">
                    <a:tint val="75000"/>
                  </a:schemeClr>
                </a:solidFill>
                <a:latin typeface="Arial" panose="020B0604020202020204" pitchFamily="34" charset="0"/>
                <a:ea typeface="微软雅黑" panose="020B0503020204020204" pitchFamily="34" charset="-122"/>
              </a:defRPr>
            </a:lvl1pPr>
          </a:lstStyle>
          <a:p>
            <a:endParaRPr lang="zh-CN" altLang="en-US" dirty="0"/>
          </a:p>
        </p:txBody>
      </p:sp>
      <p:sp>
        <p:nvSpPr>
          <p:cNvPr id="6" name="灯片编号占位符 5"/>
          <p:cNvSpPr>
            <a:spLocks noGrp="1"/>
          </p:cNvSpPr>
          <p:nvPr>
            <p:ph type="sldNum" sz="quarter" idx="4"/>
            <p:custDataLst>
              <p:tags r:id="rId17"/>
            </p:custDataLst>
          </p:nvPr>
        </p:nvSpPr>
        <p:spPr>
          <a:xfrm>
            <a:off x="8877600" y="6314400"/>
            <a:ext cx="2700000" cy="316800"/>
          </a:xfrm>
          <a:prstGeom prst="rect">
            <a:avLst/>
          </a:prstGeom>
        </p:spPr>
        <p:txBody>
          <a:bodyPr vert="horz" lIns="91440" tIns="45720" rIns="91440" bIns="45720" rtlCol="0" anchor="ctr">
            <a:normAutofit/>
          </a:bodyPr>
          <a:lstStyle>
            <a:lvl1pPr algn="r">
              <a:defRPr sz="1000" baseline="0">
                <a:solidFill>
                  <a:schemeClr val="tx1">
                    <a:tint val="75000"/>
                  </a:schemeClr>
                </a:solidFill>
                <a:latin typeface="Arial" panose="020B0604020202020204" pitchFamily="34" charset="0"/>
                <a:ea typeface="微软雅黑" panose="020B0503020204020204" pitchFamily="34" charset="-122"/>
              </a:defRPr>
            </a:lvl1pPr>
          </a:lstStyle>
          <a:p>
            <a:fld id="{49AE70B2-8BF9-45C0-BB95-33D1B9D3A854}" type="slidenum">
              <a:rPr lang="zh-CN" altLang="en-US" smtClean="0"/>
              <a:pPr/>
              <a:t>‹#›</a:t>
            </a:fld>
            <a:endParaRPr lang="zh-CN" altLang="en-US" dirty="0"/>
          </a:p>
        </p:txBody>
      </p:sp>
      <p:sp>
        <p:nvSpPr>
          <p:cNvPr id="7" name="KSO_TEMPLATE" hidden="1"/>
          <p:cNvSpPr/>
          <p:nvPr>
            <p:custDataLst>
              <p:tags r:id="rId18"/>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xmlns:p14="http://schemas.microsoft.com/office/powerpoint/2010/main">
    <mc:Choice Requires="p14">
      <p:transition advTm="3000">
        <p:random/>
      </p:transition>
    </mc:Choice>
    <mc:Fallback xmlns="">
      <p:transition advTm="3000">
        <p:random/>
      </p:transition>
    </mc:Fallback>
  </mc:AlternateContent>
  <p:txStyles>
    <p:titleStyle>
      <a:lvl1pPr algn="l" defTabSz="914400" rtl="0" eaLnBrk="1" fontAlgn="auto" latinLnBrk="0" hangingPunct="1">
        <a:lnSpc>
          <a:spcPct val="100000"/>
        </a:lnSpc>
        <a:spcBef>
          <a:spcPct val="0"/>
        </a:spcBef>
        <a:buNone/>
        <a:defRPr sz="3600" b="1" u="none" strike="noStrike" kern="1200" cap="none" spc="300" normalizeH="0" baseline="0">
          <a:solidFill>
            <a:schemeClr val="tx1">
              <a:lumMod val="85000"/>
              <a:lumOff val="15000"/>
            </a:schemeClr>
          </a:solidFill>
          <a:uFillTx/>
          <a:latin typeface="Arial" panose="020B0604020202020204" pitchFamily="34" charset="0"/>
          <a:ea typeface="微软雅黑" panose="020B0503020204020204" pitchFamily="34" charset="-122"/>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800" u="none" strike="noStrike" kern="1200" cap="none" spc="150" normalizeH="0" baseline="0">
          <a:solidFill>
            <a:schemeClr val="tx1">
              <a:lumMod val="65000"/>
              <a:lumOff val="35000"/>
            </a:schemeClr>
          </a:solidFill>
          <a:uFillTx/>
          <a:latin typeface="Arial" panose="020B0604020202020204" pitchFamily="34" charset="0"/>
          <a:ea typeface="微软雅黑" panose="020B0503020204020204" pitchFamily="34" charset="-122"/>
          <a:cs typeface="+mn-cs"/>
        </a:defRPr>
      </a:lvl1pPr>
      <a:lvl2pPr marL="685800" indent="-22860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 pos="1609725" algn="l"/>
          <a:tab pos="1609725" algn="l"/>
          <a:tab pos="1609725" algn="l"/>
        </a:tabLst>
        <a:defRPr sz="1600" u="none" strike="noStrike" kern="1200" cap="none" spc="150" normalizeH="0" baseline="0">
          <a:solidFill>
            <a:schemeClr val="tx1">
              <a:lumMod val="65000"/>
              <a:lumOff val="35000"/>
            </a:schemeClr>
          </a:solidFill>
          <a:uFillTx/>
          <a:latin typeface="Arial" panose="020B0604020202020204" pitchFamily="34" charset="0"/>
          <a:ea typeface="微软雅黑" panose="020B0503020204020204" pitchFamily="34" charset="-122"/>
          <a:cs typeface="+mn-cs"/>
        </a:defRPr>
      </a:lvl2pPr>
      <a:lvl3pPr marL="1143000" indent="-228600" algn="l" defTabSz="914400" rtl="0" eaLnBrk="1" fontAlgn="auto" latinLnBrk="0" hangingPunct="1">
        <a:lnSpc>
          <a:spcPct val="120000"/>
        </a:lnSpc>
        <a:spcBef>
          <a:spcPts val="0"/>
        </a:spcBef>
        <a:spcAft>
          <a:spcPts val="600"/>
        </a:spcAft>
        <a:buFont typeface="Arial" panose="020B0604020202020204" pitchFamily="34" charset="0"/>
        <a:buChar char="●"/>
        <a:defRPr sz="1600" u="none" strike="noStrike" kern="1200" cap="none" spc="150" normalizeH="0" baseline="0">
          <a:solidFill>
            <a:schemeClr val="tx1">
              <a:lumMod val="65000"/>
              <a:lumOff val="35000"/>
            </a:schemeClr>
          </a:solidFill>
          <a:uFillTx/>
          <a:latin typeface="Arial" panose="020B0604020202020204" pitchFamily="34" charset="0"/>
          <a:ea typeface="微软雅黑" panose="020B0503020204020204" pitchFamily="34" charset="-122"/>
          <a:cs typeface="+mn-cs"/>
        </a:defRPr>
      </a:lvl3pPr>
      <a:lvl4pPr marL="1600200" indent="-228600" algn="l" defTabSz="914400" rtl="0" eaLnBrk="1" fontAlgn="auto" latinLnBrk="0" hangingPunct="1">
        <a:lnSpc>
          <a:spcPct val="120000"/>
        </a:lnSpc>
        <a:spcBef>
          <a:spcPts val="0"/>
        </a:spcBef>
        <a:spcAft>
          <a:spcPts val="300"/>
        </a:spcAft>
        <a:buFont typeface="Wingdings" panose="05000000000000000000" charset="0"/>
        <a:buChar char=""/>
        <a:defRPr sz="1400" u="none" strike="noStrike" kern="1200" cap="none" spc="150" normalizeH="0" baseline="0">
          <a:solidFill>
            <a:schemeClr val="tx1">
              <a:lumMod val="65000"/>
              <a:lumOff val="35000"/>
            </a:schemeClr>
          </a:solidFill>
          <a:uFillTx/>
          <a:latin typeface="Arial" panose="020B0604020202020204" pitchFamily="34" charset="0"/>
          <a:ea typeface="微软雅黑" panose="020B0503020204020204" pitchFamily="34" charset="-122"/>
          <a:cs typeface="+mn-cs"/>
        </a:defRPr>
      </a:lvl4pPr>
      <a:lvl5pPr marL="2057400" indent="-228600" algn="l" defTabSz="914400" rtl="0" eaLnBrk="1" fontAlgn="auto" latinLnBrk="0" hangingPunct="1">
        <a:lnSpc>
          <a:spcPct val="120000"/>
        </a:lnSpc>
        <a:spcBef>
          <a:spcPts val="0"/>
        </a:spcBef>
        <a:spcAft>
          <a:spcPts val="300"/>
        </a:spcAft>
        <a:buFont typeface="Arial" panose="020B0604020202020204" pitchFamily="34" charset="0"/>
        <a:buChar char="•"/>
        <a:defRPr sz="1400" u="none" strike="noStrike" kern="1200" cap="none" spc="150" normalizeH="0" baseline="0">
          <a:solidFill>
            <a:schemeClr val="tx1">
              <a:lumMod val="65000"/>
              <a:lumOff val="35000"/>
            </a:schemeClr>
          </a:solidFill>
          <a:uFillTx/>
          <a:latin typeface="Arial" panose="020B0604020202020204" pitchFamily="34" charset="0"/>
          <a:ea typeface="微软雅黑" panose="020B0503020204020204" pitchFamily="3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13"/>
            </p:custDataLst>
          </p:nvPr>
        </p:nvSpPr>
        <p:spPr>
          <a:xfrm>
            <a:off x="608400" y="608400"/>
            <a:ext cx="10969200" cy="705600"/>
          </a:xfrm>
          <a:prstGeom prst="rect">
            <a:avLst/>
          </a:prstGeom>
        </p:spPr>
        <p:txBody>
          <a:bodyPr vert="horz" lIns="90170" tIns="46990" rIns="90170" bIns="46990" rtlCol="0" anchor="ctr" anchorCtr="0">
            <a:normAutofit/>
          </a:bodyPr>
          <a:lstStyle/>
          <a:p>
            <a:r>
              <a:rPr lang="zh-CN" altLang="en-US" dirty="0"/>
              <a:t>单击此处编辑母版标题样式</a:t>
            </a:r>
          </a:p>
        </p:txBody>
      </p:sp>
      <p:sp>
        <p:nvSpPr>
          <p:cNvPr id="3" name="文本占位符 2"/>
          <p:cNvSpPr>
            <a:spLocks noGrp="1"/>
          </p:cNvSpPr>
          <p:nvPr>
            <p:ph type="body" idx="1"/>
            <p:custDataLst>
              <p:tags r:id="rId14"/>
            </p:custDataLst>
          </p:nvPr>
        </p:nvSpPr>
        <p:spPr>
          <a:xfrm>
            <a:off x="608400" y="1490400"/>
            <a:ext cx="10969200" cy="4759200"/>
          </a:xfrm>
          <a:prstGeom prst="rect">
            <a:avLst/>
          </a:prstGeom>
        </p:spPr>
        <p:txBody>
          <a:bodyPr vert="horz" lIns="90000" tIns="46800" rIns="90000" bIns="46800" rtlCol="0">
            <a:normAutofit/>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 name="日期占位符 3"/>
          <p:cNvSpPr>
            <a:spLocks noGrp="1"/>
          </p:cNvSpPr>
          <p:nvPr>
            <p:ph type="dt" sz="half" idx="2"/>
            <p:custDataLst>
              <p:tags r:id="rId15"/>
            </p:custDataLst>
          </p:nvPr>
        </p:nvSpPr>
        <p:spPr>
          <a:xfrm>
            <a:off x="612000" y="6314400"/>
            <a:ext cx="2700000" cy="316800"/>
          </a:xfrm>
          <a:prstGeom prst="rect">
            <a:avLst/>
          </a:prstGeom>
        </p:spPr>
        <p:txBody>
          <a:bodyPr vert="horz" lIns="91440" tIns="45720" rIns="91440" bIns="45720" rtlCol="0" anchor="ctr">
            <a:normAutofit/>
          </a:bodyPr>
          <a:lstStyle>
            <a:lvl1pPr algn="l">
              <a:defRPr sz="1000" baseline="0">
                <a:solidFill>
                  <a:schemeClr val="tx1">
                    <a:tint val="75000"/>
                  </a:schemeClr>
                </a:solidFill>
                <a:latin typeface="Arial" panose="020B0604020202020204" pitchFamily="34" charset="0"/>
                <a:ea typeface="微软雅黑" panose="020B0503020204020204" pitchFamily="34" charset="-122"/>
              </a:defRPr>
            </a:lvl1pPr>
          </a:lstStyle>
          <a:p>
            <a:fld id="{760FBDFE-C587-4B4C-A407-44438C67B59E}" type="datetimeFigureOut">
              <a:rPr lang="zh-CN" altLang="en-US" smtClean="0"/>
              <a:pPr/>
              <a:t>2022/4/5</a:t>
            </a:fld>
            <a:endParaRPr lang="zh-CN" altLang="en-US"/>
          </a:p>
        </p:txBody>
      </p:sp>
      <p:sp>
        <p:nvSpPr>
          <p:cNvPr id="5" name="页脚占位符 4"/>
          <p:cNvSpPr>
            <a:spLocks noGrp="1"/>
          </p:cNvSpPr>
          <p:nvPr>
            <p:ph type="ftr" sz="quarter" idx="3"/>
            <p:custDataLst>
              <p:tags r:id="rId16"/>
            </p:custDataLst>
          </p:nvPr>
        </p:nvSpPr>
        <p:spPr>
          <a:xfrm>
            <a:off x="4116000" y="6314400"/>
            <a:ext cx="3960000" cy="316800"/>
          </a:xfrm>
          <a:prstGeom prst="rect">
            <a:avLst/>
          </a:prstGeom>
        </p:spPr>
        <p:txBody>
          <a:bodyPr vert="horz" lIns="91440" tIns="45720" rIns="91440" bIns="45720" rtlCol="0" anchor="ctr">
            <a:normAutofit/>
          </a:bodyPr>
          <a:lstStyle>
            <a:lvl1pPr algn="ctr">
              <a:defRPr sz="1000" baseline="0">
                <a:solidFill>
                  <a:schemeClr val="tx1">
                    <a:tint val="75000"/>
                  </a:schemeClr>
                </a:solidFill>
                <a:latin typeface="Arial" panose="020B0604020202020204" pitchFamily="34" charset="0"/>
                <a:ea typeface="微软雅黑" panose="020B0503020204020204" pitchFamily="34" charset="-122"/>
              </a:defRPr>
            </a:lvl1pPr>
          </a:lstStyle>
          <a:p>
            <a:endParaRPr lang="zh-CN" altLang="en-US" dirty="0"/>
          </a:p>
        </p:txBody>
      </p:sp>
      <p:sp>
        <p:nvSpPr>
          <p:cNvPr id="6" name="灯片编号占位符 5"/>
          <p:cNvSpPr>
            <a:spLocks noGrp="1"/>
          </p:cNvSpPr>
          <p:nvPr>
            <p:ph type="sldNum" sz="quarter" idx="4"/>
            <p:custDataLst>
              <p:tags r:id="rId17"/>
            </p:custDataLst>
          </p:nvPr>
        </p:nvSpPr>
        <p:spPr>
          <a:xfrm>
            <a:off x="8877600" y="6314400"/>
            <a:ext cx="2700000" cy="316800"/>
          </a:xfrm>
          <a:prstGeom prst="rect">
            <a:avLst/>
          </a:prstGeom>
        </p:spPr>
        <p:txBody>
          <a:bodyPr vert="horz" lIns="91440" tIns="45720" rIns="91440" bIns="45720" rtlCol="0" anchor="ctr">
            <a:normAutofit/>
          </a:bodyPr>
          <a:lstStyle>
            <a:lvl1pPr algn="r">
              <a:defRPr sz="1000" baseline="0">
                <a:solidFill>
                  <a:schemeClr val="tx1">
                    <a:tint val="75000"/>
                  </a:schemeClr>
                </a:solidFill>
                <a:latin typeface="Arial" panose="020B0604020202020204" pitchFamily="34" charset="0"/>
                <a:ea typeface="微软雅黑" panose="020B0503020204020204" pitchFamily="34" charset="-122"/>
              </a:defRPr>
            </a:lvl1pPr>
          </a:lstStyle>
          <a:p>
            <a:fld id="{49AE70B2-8BF9-45C0-BB95-33D1B9D3A854}" type="slidenum">
              <a:rPr lang="zh-CN" altLang="en-US" smtClean="0"/>
              <a:pPr/>
              <a:t>‹#›</a:t>
            </a:fld>
            <a:endParaRPr lang="zh-CN" altLang="en-US" dirty="0"/>
          </a:p>
        </p:txBody>
      </p:sp>
      <p:sp>
        <p:nvSpPr>
          <p:cNvPr id="7" name="KSO_TEMPLATE" hidden="1"/>
          <p:cNvSpPr/>
          <p:nvPr>
            <p:custDataLst>
              <p:tags r:id="rId18"/>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mc:AlternateContent xmlns:mc="http://schemas.openxmlformats.org/markup-compatibility/2006" xmlns:p14="http://schemas.microsoft.com/office/powerpoint/2010/main">
    <mc:Choice Requires="p14">
      <p:transition advTm="3000">
        <p:random/>
      </p:transition>
    </mc:Choice>
    <mc:Fallback xmlns="">
      <p:transition advTm="3000">
        <p:random/>
      </p:transition>
    </mc:Fallback>
  </mc:AlternateContent>
  <p:txStyles>
    <p:titleStyle>
      <a:lvl1pPr algn="l" defTabSz="914400" rtl="0" eaLnBrk="1" fontAlgn="auto" latinLnBrk="0" hangingPunct="1">
        <a:lnSpc>
          <a:spcPct val="100000"/>
        </a:lnSpc>
        <a:spcBef>
          <a:spcPct val="0"/>
        </a:spcBef>
        <a:buNone/>
        <a:defRPr sz="3600" b="1" u="none" strike="noStrike" kern="1200" cap="none" spc="300" normalizeH="0" baseline="0">
          <a:solidFill>
            <a:schemeClr val="tx1">
              <a:lumMod val="85000"/>
              <a:lumOff val="15000"/>
            </a:schemeClr>
          </a:solidFill>
          <a:uFillTx/>
          <a:latin typeface="Arial" panose="020B0604020202020204" pitchFamily="34" charset="0"/>
          <a:ea typeface="微软雅黑" panose="020B0503020204020204" pitchFamily="34" charset="-122"/>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800" u="none" strike="noStrike" kern="1200" cap="none" spc="150" normalizeH="0" baseline="0">
          <a:solidFill>
            <a:schemeClr val="tx1">
              <a:lumMod val="65000"/>
              <a:lumOff val="35000"/>
            </a:schemeClr>
          </a:solidFill>
          <a:uFillTx/>
          <a:latin typeface="Arial" panose="020B0604020202020204" pitchFamily="34" charset="0"/>
          <a:ea typeface="微软雅黑" panose="020B0503020204020204" pitchFamily="34" charset="-122"/>
          <a:cs typeface="+mn-cs"/>
        </a:defRPr>
      </a:lvl1pPr>
      <a:lvl2pPr marL="685800" indent="-22860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 pos="1609725" algn="l"/>
          <a:tab pos="1609725" algn="l"/>
          <a:tab pos="1609725" algn="l"/>
        </a:tabLst>
        <a:defRPr sz="1600" u="none" strike="noStrike" kern="1200" cap="none" spc="150" normalizeH="0" baseline="0">
          <a:solidFill>
            <a:schemeClr val="tx1">
              <a:lumMod val="65000"/>
              <a:lumOff val="35000"/>
            </a:schemeClr>
          </a:solidFill>
          <a:uFillTx/>
          <a:latin typeface="Arial" panose="020B0604020202020204" pitchFamily="34" charset="0"/>
          <a:ea typeface="微软雅黑" panose="020B0503020204020204" pitchFamily="34" charset="-122"/>
          <a:cs typeface="+mn-cs"/>
        </a:defRPr>
      </a:lvl2pPr>
      <a:lvl3pPr marL="1143000" indent="-228600" algn="l" defTabSz="914400" rtl="0" eaLnBrk="1" fontAlgn="auto" latinLnBrk="0" hangingPunct="1">
        <a:lnSpc>
          <a:spcPct val="120000"/>
        </a:lnSpc>
        <a:spcBef>
          <a:spcPts val="0"/>
        </a:spcBef>
        <a:spcAft>
          <a:spcPts val="600"/>
        </a:spcAft>
        <a:buFont typeface="Arial" panose="020B0604020202020204" pitchFamily="34" charset="0"/>
        <a:buChar char="●"/>
        <a:defRPr sz="1600" u="none" strike="noStrike" kern="1200" cap="none" spc="150" normalizeH="0" baseline="0">
          <a:solidFill>
            <a:schemeClr val="tx1">
              <a:lumMod val="65000"/>
              <a:lumOff val="35000"/>
            </a:schemeClr>
          </a:solidFill>
          <a:uFillTx/>
          <a:latin typeface="Arial" panose="020B0604020202020204" pitchFamily="34" charset="0"/>
          <a:ea typeface="微软雅黑" panose="020B0503020204020204" pitchFamily="34" charset="-122"/>
          <a:cs typeface="+mn-cs"/>
        </a:defRPr>
      </a:lvl3pPr>
      <a:lvl4pPr marL="1600200" indent="-228600" algn="l" defTabSz="914400" rtl="0" eaLnBrk="1" fontAlgn="auto" latinLnBrk="0" hangingPunct="1">
        <a:lnSpc>
          <a:spcPct val="120000"/>
        </a:lnSpc>
        <a:spcBef>
          <a:spcPts val="0"/>
        </a:spcBef>
        <a:spcAft>
          <a:spcPts val="300"/>
        </a:spcAft>
        <a:buFont typeface="Wingdings" panose="05000000000000000000" charset="0"/>
        <a:buChar char=""/>
        <a:defRPr sz="1400" u="none" strike="noStrike" kern="1200" cap="none" spc="150" normalizeH="0" baseline="0">
          <a:solidFill>
            <a:schemeClr val="tx1">
              <a:lumMod val="65000"/>
              <a:lumOff val="35000"/>
            </a:schemeClr>
          </a:solidFill>
          <a:uFillTx/>
          <a:latin typeface="Arial" panose="020B0604020202020204" pitchFamily="34" charset="0"/>
          <a:ea typeface="微软雅黑" panose="020B0503020204020204" pitchFamily="34" charset="-122"/>
          <a:cs typeface="+mn-cs"/>
        </a:defRPr>
      </a:lvl4pPr>
      <a:lvl5pPr marL="2057400" indent="-228600" algn="l" defTabSz="914400" rtl="0" eaLnBrk="1" fontAlgn="auto" latinLnBrk="0" hangingPunct="1">
        <a:lnSpc>
          <a:spcPct val="120000"/>
        </a:lnSpc>
        <a:spcBef>
          <a:spcPts val="0"/>
        </a:spcBef>
        <a:spcAft>
          <a:spcPts val="300"/>
        </a:spcAft>
        <a:buFont typeface="Arial" panose="020B0604020202020204" pitchFamily="34" charset="0"/>
        <a:buChar char="•"/>
        <a:defRPr sz="1400" u="none" strike="noStrike" kern="1200" cap="none" spc="150" normalizeH="0" baseline="0">
          <a:solidFill>
            <a:schemeClr val="tx1">
              <a:lumMod val="65000"/>
              <a:lumOff val="35000"/>
            </a:schemeClr>
          </a:solidFill>
          <a:uFillTx/>
          <a:latin typeface="Arial" panose="020B0604020202020204" pitchFamily="34" charset="0"/>
          <a:ea typeface="微软雅黑" panose="020B0503020204020204" pitchFamily="3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ags" Target="../tags/tag105.xml"/></Relationships>
</file>

<file path=ppt/slides/_rels/slide10.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slideLayout" Target="../slideLayouts/slideLayout3.xml"/><Relationship Id="rId1" Type="http://schemas.openxmlformats.org/officeDocument/2006/relationships/tags" Target="../tags/tag114.xml"/><Relationship Id="rId6" Type="http://schemas.openxmlformats.org/officeDocument/2006/relationships/image" Target="../media/image8.jpeg"/><Relationship Id="rId5" Type="http://schemas.openxmlformats.org/officeDocument/2006/relationships/image" Target="../media/image7.jpeg"/><Relationship Id="rId4" Type="http://schemas.openxmlformats.org/officeDocument/2006/relationships/image" Target="../media/image6.jpeg"/></Relationships>
</file>

<file path=ppt/slides/_rels/slide11.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tags" Target="../tags/tag115.xml"/></Relationships>
</file>

<file path=ppt/slides/_rels/slide12.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slideLayout" Target="../slideLayouts/slideLayout3.xml"/><Relationship Id="rId1" Type="http://schemas.openxmlformats.org/officeDocument/2006/relationships/tags" Target="../tags/tag116.xml"/></Relationships>
</file>

<file path=ppt/slides/_rels/slide13.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slideLayout" Target="../slideLayouts/slideLayout3.xml"/><Relationship Id="rId1" Type="http://schemas.openxmlformats.org/officeDocument/2006/relationships/tags" Target="../tags/tag117.xml"/></Relationships>
</file>

<file path=ppt/slides/_rels/slide14.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slideLayout" Target="../slideLayouts/slideLayout3.xml"/><Relationship Id="rId1" Type="http://schemas.openxmlformats.org/officeDocument/2006/relationships/tags" Target="../tags/tag118.xml"/></Relationships>
</file>

<file path=ppt/slides/_rels/slide15.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tags" Target="../tags/tag119.xml"/></Relationships>
</file>

<file path=ppt/slides/_rels/slide16.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tags" Target="../tags/tag121.xml"/><Relationship Id="rId1" Type="http://schemas.openxmlformats.org/officeDocument/2006/relationships/tags" Target="../tags/tag120.xml"/><Relationship Id="rId4" Type="http://schemas.openxmlformats.org/officeDocument/2006/relationships/image" Target="../media/image10.jpeg"/></Relationships>
</file>

<file path=ppt/slides/_rels/slide17.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slideLayout" Target="../slideLayouts/slideLayout3.xml"/><Relationship Id="rId1" Type="http://schemas.openxmlformats.org/officeDocument/2006/relationships/tags" Target="../tags/tag122.xml"/><Relationship Id="rId6" Type="http://schemas.openxmlformats.org/officeDocument/2006/relationships/image" Target="../media/image8.jpeg"/><Relationship Id="rId5" Type="http://schemas.openxmlformats.org/officeDocument/2006/relationships/image" Target="../media/image7.jpeg"/><Relationship Id="rId4" Type="http://schemas.openxmlformats.org/officeDocument/2006/relationships/image" Target="../media/image6.jpeg"/></Relationships>
</file>

<file path=ppt/slides/_rels/slide18.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tags" Target="../tags/tag124.xml"/><Relationship Id="rId1" Type="http://schemas.openxmlformats.org/officeDocument/2006/relationships/tags" Target="../tags/tag123.xml"/><Relationship Id="rId4" Type="http://schemas.openxmlformats.org/officeDocument/2006/relationships/image" Target="../media/image11.jpeg"/></Relationships>
</file>

<file path=ppt/slides/_rels/slide19.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tags" Target="../tags/tag125.xml"/></Relationships>
</file>

<file path=ppt/slides/_rels/slide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06.xml"/></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tags" Target="../tags/tag107.xml"/></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slideLayout" Target="../slideLayouts/slideLayout14.xml"/><Relationship Id="rId1" Type="http://schemas.openxmlformats.org/officeDocument/2006/relationships/tags" Target="../tags/tag108.xml"/></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tags" Target="../tags/tag109.xml"/></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tags" Target="../tags/tag110.xml"/></Relationships>
</file>

<file path=ppt/slides/_rels/slide7.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tags" Target="../tags/tag111.xml"/></Relationships>
</file>

<file path=ppt/slides/_rels/slide8.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slideLayout" Target="../slideLayouts/slideLayout3.xml"/><Relationship Id="rId1" Type="http://schemas.openxmlformats.org/officeDocument/2006/relationships/tags" Target="../tags/tag112.xml"/></Relationships>
</file>

<file path=ppt/slides/_rels/slide9.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slideLayout" Target="../slideLayouts/slideLayout3.xml"/><Relationship Id="rId1" Type="http://schemas.openxmlformats.org/officeDocument/2006/relationships/tags" Target="../tags/tag113.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EEECED"/>
        </a:solidFill>
        <a:effectLst/>
      </p:bgPr>
    </p:bg>
    <p:spTree>
      <p:nvGrpSpPr>
        <p:cNvPr id="1" name=""/>
        <p:cNvGrpSpPr/>
        <p:nvPr/>
      </p:nvGrpSpPr>
      <p:grpSpPr>
        <a:xfrm>
          <a:off x="0" y="0"/>
          <a:ext cx="0" cy="0"/>
          <a:chOff x="0" y="0"/>
          <a:chExt cx="0" cy="0"/>
        </a:xfrm>
      </p:grpSpPr>
      <p:grpSp>
        <p:nvGrpSpPr>
          <p:cNvPr id="42" name="组合 41"/>
          <p:cNvGrpSpPr/>
          <p:nvPr/>
        </p:nvGrpSpPr>
        <p:grpSpPr>
          <a:xfrm>
            <a:off x="2956560" y="1963420"/>
            <a:ext cx="6278880" cy="2931160"/>
            <a:chOff x="4529" y="3142"/>
            <a:chExt cx="9888" cy="4616"/>
          </a:xfrm>
        </p:grpSpPr>
        <p:grpSp>
          <p:nvGrpSpPr>
            <p:cNvPr id="30" name="组合 29"/>
            <p:cNvGrpSpPr/>
            <p:nvPr/>
          </p:nvGrpSpPr>
          <p:grpSpPr>
            <a:xfrm>
              <a:off x="4529" y="3142"/>
              <a:ext cx="6890" cy="1740"/>
              <a:chOff x="4342" y="3345"/>
              <a:chExt cx="8228" cy="2209"/>
            </a:xfrm>
          </p:grpSpPr>
          <p:sp>
            <p:nvSpPr>
              <p:cNvPr id="26" name="任意多边形 25"/>
              <p:cNvSpPr/>
              <p:nvPr/>
            </p:nvSpPr>
            <p:spPr>
              <a:xfrm>
                <a:off x="4342" y="3450"/>
                <a:ext cx="8148" cy="2105"/>
              </a:xfrm>
              <a:custGeom>
                <a:avLst/>
                <a:gdLst>
                  <a:gd name="connsiteX0" fmla="*/ 0 w 10142"/>
                  <a:gd name="connsiteY0" fmla="*/ 4248 h 4248"/>
                  <a:gd name="connsiteX1" fmla="*/ 0 w 10142"/>
                  <a:gd name="connsiteY1" fmla="*/ 0 h 4248"/>
                  <a:gd name="connsiteX2" fmla="*/ 10142 w 10142"/>
                  <a:gd name="connsiteY2" fmla="*/ 0 h 4248"/>
                </a:gdLst>
                <a:ahLst/>
                <a:cxnLst>
                  <a:cxn ang="0">
                    <a:pos x="connsiteX0" y="connsiteY0"/>
                  </a:cxn>
                  <a:cxn ang="0">
                    <a:pos x="connsiteX1" y="connsiteY1"/>
                  </a:cxn>
                  <a:cxn ang="0">
                    <a:pos x="connsiteX2" y="connsiteY2"/>
                  </a:cxn>
                </a:cxnLst>
                <a:rect l="l" t="t" r="r" b="b"/>
                <a:pathLst>
                  <a:path w="10142" h="4248">
                    <a:moveTo>
                      <a:pt x="0" y="4248"/>
                    </a:moveTo>
                    <a:lnTo>
                      <a:pt x="0" y="0"/>
                    </a:lnTo>
                    <a:lnTo>
                      <a:pt x="10142" y="0"/>
                    </a:lnTo>
                  </a:path>
                </a:pathLst>
              </a:custGeom>
              <a:noFill/>
              <a:ln w="19050" cmpd="sng">
                <a:solidFill>
                  <a:srgbClr val="C5B8A5">
                    <a:alpha val="42000"/>
                  </a:srgbClr>
                </a:solidFill>
                <a:prstDash val="solid"/>
              </a:ln>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任意多边形 28"/>
              <p:cNvSpPr/>
              <p:nvPr/>
            </p:nvSpPr>
            <p:spPr>
              <a:xfrm>
                <a:off x="4422" y="3345"/>
                <a:ext cx="8148" cy="2105"/>
              </a:xfrm>
              <a:custGeom>
                <a:avLst/>
                <a:gdLst>
                  <a:gd name="connsiteX0" fmla="*/ 0 w 10142"/>
                  <a:gd name="connsiteY0" fmla="*/ 4248 h 4248"/>
                  <a:gd name="connsiteX1" fmla="*/ 0 w 10142"/>
                  <a:gd name="connsiteY1" fmla="*/ 0 h 4248"/>
                  <a:gd name="connsiteX2" fmla="*/ 10142 w 10142"/>
                  <a:gd name="connsiteY2" fmla="*/ 0 h 4248"/>
                </a:gdLst>
                <a:ahLst/>
                <a:cxnLst>
                  <a:cxn ang="0">
                    <a:pos x="connsiteX0" y="connsiteY0"/>
                  </a:cxn>
                  <a:cxn ang="0">
                    <a:pos x="connsiteX1" y="connsiteY1"/>
                  </a:cxn>
                  <a:cxn ang="0">
                    <a:pos x="connsiteX2" y="connsiteY2"/>
                  </a:cxn>
                </a:cxnLst>
                <a:rect l="l" t="t" r="r" b="b"/>
                <a:pathLst>
                  <a:path w="10142" h="4248">
                    <a:moveTo>
                      <a:pt x="0" y="4248"/>
                    </a:moveTo>
                    <a:lnTo>
                      <a:pt x="0" y="0"/>
                    </a:lnTo>
                    <a:lnTo>
                      <a:pt x="10142" y="0"/>
                    </a:lnTo>
                  </a:path>
                </a:pathLst>
              </a:custGeom>
              <a:noFill/>
              <a:ln w="19050" cmpd="sng">
                <a:solidFill>
                  <a:srgbClr val="C5B8A5">
                    <a:alpha val="42000"/>
                  </a:srgbClr>
                </a:solidFill>
                <a:prstDash val="solid"/>
              </a:ln>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1" name="组合 30"/>
            <p:cNvGrpSpPr/>
            <p:nvPr/>
          </p:nvGrpSpPr>
          <p:grpSpPr>
            <a:xfrm flipH="1" flipV="1">
              <a:off x="7527" y="6018"/>
              <a:ext cx="6890" cy="1740"/>
              <a:chOff x="4342" y="3345"/>
              <a:chExt cx="8228" cy="2209"/>
            </a:xfrm>
          </p:grpSpPr>
          <p:sp>
            <p:nvSpPr>
              <p:cNvPr id="32" name="任意多边形 31"/>
              <p:cNvSpPr/>
              <p:nvPr/>
            </p:nvSpPr>
            <p:spPr>
              <a:xfrm>
                <a:off x="4342" y="3450"/>
                <a:ext cx="8148" cy="2105"/>
              </a:xfrm>
              <a:custGeom>
                <a:avLst/>
                <a:gdLst>
                  <a:gd name="connsiteX0" fmla="*/ 0 w 10142"/>
                  <a:gd name="connsiteY0" fmla="*/ 4248 h 4248"/>
                  <a:gd name="connsiteX1" fmla="*/ 0 w 10142"/>
                  <a:gd name="connsiteY1" fmla="*/ 0 h 4248"/>
                  <a:gd name="connsiteX2" fmla="*/ 10142 w 10142"/>
                  <a:gd name="connsiteY2" fmla="*/ 0 h 4248"/>
                </a:gdLst>
                <a:ahLst/>
                <a:cxnLst>
                  <a:cxn ang="0">
                    <a:pos x="connsiteX0" y="connsiteY0"/>
                  </a:cxn>
                  <a:cxn ang="0">
                    <a:pos x="connsiteX1" y="connsiteY1"/>
                  </a:cxn>
                  <a:cxn ang="0">
                    <a:pos x="connsiteX2" y="connsiteY2"/>
                  </a:cxn>
                </a:cxnLst>
                <a:rect l="l" t="t" r="r" b="b"/>
                <a:pathLst>
                  <a:path w="10142" h="4248">
                    <a:moveTo>
                      <a:pt x="0" y="4248"/>
                    </a:moveTo>
                    <a:lnTo>
                      <a:pt x="0" y="0"/>
                    </a:lnTo>
                    <a:lnTo>
                      <a:pt x="10142" y="0"/>
                    </a:lnTo>
                  </a:path>
                </a:pathLst>
              </a:custGeom>
              <a:noFill/>
              <a:ln w="19050" cmpd="sng">
                <a:solidFill>
                  <a:srgbClr val="C5B8A5">
                    <a:alpha val="42000"/>
                  </a:srgbClr>
                </a:solidFill>
                <a:prstDash val="solid"/>
              </a:ln>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任意多边形 32"/>
              <p:cNvSpPr/>
              <p:nvPr/>
            </p:nvSpPr>
            <p:spPr>
              <a:xfrm>
                <a:off x="4422" y="3345"/>
                <a:ext cx="8148" cy="2105"/>
              </a:xfrm>
              <a:custGeom>
                <a:avLst/>
                <a:gdLst>
                  <a:gd name="connsiteX0" fmla="*/ 0 w 10142"/>
                  <a:gd name="connsiteY0" fmla="*/ 4248 h 4248"/>
                  <a:gd name="connsiteX1" fmla="*/ 0 w 10142"/>
                  <a:gd name="connsiteY1" fmla="*/ 0 h 4248"/>
                  <a:gd name="connsiteX2" fmla="*/ 10142 w 10142"/>
                  <a:gd name="connsiteY2" fmla="*/ 0 h 4248"/>
                </a:gdLst>
                <a:ahLst/>
                <a:cxnLst>
                  <a:cxn ang="0">
                    <a:pos x="connsiteX0" y="connsiteY0"/>
                  </a:cxn>
                  <a:cxn ang="0">
                    <a:pos x="connsiteX1" y="connsiteY1"/>
                  </a:cxn>
                  <a:cxn ang="0">
                    <a:pos x="connsiteX2" y="connsiteY2"/>
                  </a:cxn>
                </a:cxnLst>
                <a:rect l="l" t="t" r="r" b="b"/>
                <a:pathLst>
                  <a:path w="10142" h="4248">
                    <a:moveTo>
                      <a:pt x="0" y="4248"/>
                    </a:moveTo>
                    <a:lnTo>
                      <a:pt x="0" y="0"/>
                    </a:lnTo>
                    <a:lnTo>
                      <a:pt x="10142" y="0"/>
                    </a:lnTo>
                  </a:path>
                </a:pathLst>
              </a:custGeom>
              <a:noFill/>
              <a:ln w="19050" cmpd="sng">
                <a:solidFill>
                  <a:srgbClr val="C5B8A5">
                    <a:alpha val="42000"/>
                  </a:srgbClr>
                </a:solidFill>
                <a:prstDash val="solid"/>
              </a:ln>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1" name="组合 40"/>
            <p:cNvGrpSpPr/>
            <p:nvPr/>
          </p:nvGrpSpPr>
          <p:grpSpPr>
            <a:xfrm>
              <a:off x="4529" y="3353"/>
              <a:ext cx="9888" cy="4094"/>
              <a:chOff x="4596" y="3264"/>
              <a:chExt cx="9888" cy="4094"/>
            </a:xfrm>
          </p:grpSpPr>
          <p:grpSp>
            <p:nvGrpSpPr>
              <p:cNvPr id="36" name="组合 35"/>
              <p:cNvGrpSpPr/>
              <p:nvPr/>
            </p:nvGrpSpPr>
            <p:grpSpPr>
              <a:xfrm>
                <a:off x="8136" y="6778"/>
                <a:ext cx="2808" cy="581"/>
                <a:chOff x="7768" y="6583"/>
                <a:chExt cx="2808" cy="581"/>
              </a:xfrm>
            </p:grpSpPr>
            <p:sp>
              <p:nvSpPr>
                <p:cNvPr id="34" name="圆角矩形 33"/>
                <p:cNvSpPr/>
                <p:nvPr/>
              </p:nvSpPr>
              <p:spPr>
                <a:xfrm>
                  <a:off x="7768" y="6583"/>
                  <a:ext cx="2807" cy="581"/>
                </a:xfrm>
                <a:prstGeom prst="roundRect">
                  <a:avLst>
                    <a:gd name="adj" fmla="val 50000"/>
                  </a:avLst>
                </a:prstGeom>
                <a:solidFill>
                  <a:srgbClr val="97A38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文本框 34"/>
                <p:cNvSpPr txBox="1"/>
                <p:nvPr/>
              </p:nvSpPr>
              <p:spPr>
                <a:xfrm>
                  <a:off x="7768" y="6584"/>
                  <a:ext cx="2808" cy="580"/>
                </a:xfrm>
                <a:prstGeom prst="rect">
                  <a:avLst/>
                </a:prstGeom>
                <a:noFill/>
              </p:spPr>
              <p:txBody>
                <a:bodyPr wrap="square" rtlCol="0">
                  <a:spAutoFit/>
                </a:bodyPr>
                <a:lstStyle/>
                <a:p>
                  <a:r>
                    <a:rPr lang="zh-CN" altLang="en-US" dirty="0">
                      <a:solidFill>
                        <a:schemeClr val="bg1"/>
                      </a:solidFill>
                      <a:latin typeface="汉仪南宫体简" panose="02010600000101010101" charset="-122"/>
                      <a:ea typeface="汉仪南宫体简" panose="02010600000101010101" charset="-122"/>
                    </a:rPr>
                    <a:t>汇报</a:t>
                  </a:r>
                  <a:r>
                    <a:rPr lang="zh-CN" altLang="en-US">
                      <a:solidFill>
                        <a:schemeClr val="bg1"/>
                      </a:solidFill>
                      <a:latin typeface="汉仪南宫体简" panose="02010600000101010101" charset="-122"/>
                      <a:ea typeface="汉仪南宫体简" panose="02010600000101010101" charset="-122"/>
                    </a:rPr>
                    <a:t>人</a:t>
                  </a:r>
                  <a:r>
                    <a:rPr lang="zh-CN" altLang="en-US" smtClean="0">
                      <a:solidFill>
                        <a:schemeClr val="bg1"/>
                      </a:solidFill>
                      <a:latin typeface="汉仪南宫体简" panose="02010600000101010101" charset="-122"/>
                      <a:ea typeface="汉仪南宫体简" panose="02010600000101010101" charset="-122"/>
                    </a:rPr>
                    <a:t>：唐峰</a:t>
                  </a:r>
                  <a:endParaRPr lang="zh-CN" altLang="en-US" dirty="0">
                    <a:solidFill>
                      <a:schemeClr val="bg1"/>
                    </a:solidFill>
                    <a:latin typeface="汉仪南宫体简" panose="02010600000101010101" charset="-122"/>
                    <a:ea typeface="汉仪南宫体简" panose="02010600000101010101" charset="-122"/>
                  </a:endParaRPr>
                </a:p>
              </p:txBody>
            </p:sp>
          </p:grpSp>
          <p:grpSp>
            <p:nvGrpSpPr>
              <p:cNvPr id="40" name="组合 39"/>
              <p:cNvGrpSpPr/>
              <p:nvPr/>
            </p:nvGrpSpPr>
            <p:grpSpPr>
              <a:xfrm>
                <a:off x="4596" y="3264"/>
                <a:ext cx="9888" cy="3245"/>
                <a:chOff x="4491" y="3264"/>
                <a:chExt cx="9888" cy="3245"/>
              </a:xfrm>
            </p:grpSpPr>
            <p:grpSp>
              <p:nvGrpSpPr>
                <p:cNvPr id="38" name="组合 37"/>
                <p:cNvGrpSpPr/>
                <p:nvPr/>
              </p:nvGrpSpPr>
              <p:grpSpPr>
                <a:xfrm>
                  <a:off x="4491" y="3264"/>
                  <a:ext cx="9888" cy="2923"/>
                  <a:chOff x="4491" y="3264"/>
                  <a:chExt cx="9888" cy="2923"/>
                </a:xfrm>
              </p:grpSpPr>
              <p:sp>
                <p:nvSpPr>
                  <p:cNvPr id="24" name="文本框 23"/>
                  <p:cNvSpPr txBox="1"/>
                  <p:nvPr/>
                </p:nvSpPr>
                <p:spPr>
                  <a:xfrm>
                    <a:off x="4877" y="3264"/>
                    <a:ext cx="9116" cy="580"/>
                  </a:xfrm>
                  <a:prstGeom prst="rect">
                    <a:avLst/>
                  </a:prstGeom>
                  <a:noFill/>
                </p:spPr>
                <p:txBody>
                  <a:bodyPr wrap="square" rtlCol="0" anchor="t">
                    <a:spAutoFit/>
                  </a:bodyPr>
                  <a:lstStyle/>
                  <a:p>
                    <a:pPr algn="dist"/>
                    <a:r>
                      <a:rPr lang="zh-CN" altLang="en-US">
                        <a:solidFill>
                          <a:srgbClr val="97A38D"/>
                        </a:solidFill>
                        <a:latin typeface="汉仪南宫体简" panose="02010600000101010101" charset="-122"/>
                        <a:ea typeface="汉仪南宫体简" panose="02010600000101010101" charset="-122"/>
                      </a:rPr>
                      <a:t>Morandi color matching work plan</a:t>
                    </a:r>
                  </a:p>
                </p:txBody>
              </p:sp>
              <p:sp>
                <p:nvSpPr>
                  <p:cNvPr id="22" name="文本框 21"/>
                  <p:cNvSpPr txBox="1"/>
                  <p:nvPr/>
                </p:nvSpPr>
                <p:spPr>
                  <a:xfrm>
                    <a:off x="4491" y="3717"/>
                    <a:ext cx="9888" cy="2470"/>
                  </a:xfrm>
                  <a:prstGeom prst="rect">
                    <a:avLst/>
                  </a:prstGeom>
                  <a:noFill/>
                </p:spPr>
                <p:txBody>
                  <a:bodyPr wrap="none" rtlCol="0">
                    <a:spAutoFit/>
                  </a:bodyPr>
                  <a:lstStyle/>
                  <a:p>
                    <a:r>
                      <a:rPr lang="zh-CN" altLang="en-US" sz="9600">
                        <a:solidFill>
                          <a:srgbClr val="97A38D"/>
                        </a:solidFill>
                        <a:latin typeface="汉仪南宫体简" panose="02010600000101010101" charset="-122"/>
                        <a:ea typeface="汉仪南宫体简" panose="02010600000101010101" charset="-122"/>
                      </a:rPr>
                      <a:t>莫兰迪色系</a:t>
                    </a:r>
                  </a:p>
                </p:txBody>
              </p:sp>
            </p:grpSp>
            <p:sp>
              <p:nvSpPr>
                <p:cNvPr id="39" name="文本框 38"/>
                <p:cNvSpPr txBox="1"/>
                <p:nvPr/>
              </p:nvSpPr>
              <p:spPr>
                <a:xfrm>
                  <a:off x="4878" y="5929"/>
                  <a:ext cx="9115" cy="580"/>
                </a:xfrm>
                <a:prstGeom prst="rect">
                  <a:avLst/>
                </a:prstGeom>
                <a:noFill/>
              </p:spPr>
              <p:txBody>
                <a:bodyPr wrap="square" rtlCol="0">
                  <a:spAutoFit/>
                </a:bodyPr>
                <a:lstStyle/>
                <a:p>
                  <a:pPr algn="dist"/>
                  <a:r>
                    <a:rPr lang="zh-CN" altLang="en-US">
                      <a:solidFill>
                        <a:srgbClr val="97A38D"/>
                      </a:solidFill>
                      <a:latin typeface="汉仪南宫体简" panose="02010600000101010101" charset="-122"/>
                      <a:ea typeface="汉仪南宫体简" panose="02010600000101010101" charset="-122"/>
                      <a:cs typeface="汉仪南宫体简" panose="02010600000101010101" charset="-122"/>
                    </a:rPr>
                    <a:t>总结汇报</a:t>
                  </a:r>
                  <a:r>
                    <a:rPr lang="en-US" altLang="zh-CN">
                      <a:solidFill>
                        <a:srgbClr val="97A38D"/>
                      </a:solidFill>
                      <a:latin typeface="汉仪南宫体简" panose="02010600000101010101" charset="-122"/>
                      <a:ea typeface="汉仪南宫体简" panose="02010600000101010101" charset="-122"/>
                      <a:cs typeface="汉仪南宫体简" panose="02010600000101010101" charset="-122"/>
                    </a:rPr>
                    <a:t>/</a:t>
                  </a:r>
                  <a:r>
                    <a:rPr lang="zh-CN" altLang="en-US">
                      <a:solidFill>
                        <a:srgbClr val="97A38D"/>
                      </a:solidFill>
                      <a:latin typeface="汉仪南宫体简" panose="02010600000101010101" charset="-122"/>
                      <a:ea typeface="汉仪南宫体简" panose="02010600000101010101" charset="-122"/>
                      <a:cs typeface="汉仪南宫体简" panose="02010600000101010101" charset="-122"/>
                    </a:rPr>
                    <a:t>工作计划</a:t>
                  </a:r>
                  <a:r>
                    <a:rPr lang="en-US" altLang="zh-CN">
                      <a:solidFill>
                        <a:srgbClr val="97A38D"/>
                      </a:solidFill>
                      <a:latin typeface="汉仪南宫体简" panose="02010600000101010101" charset="-122"/>
                      <a:ea typeface="汉仪南宫体简" panose="02010600000101010101" charset="-122"/>
                      <a:cs typeface="汉仪南宫体简" panose="02010600000101010101" charset="-122"/>
                    </a:rPr>
                    <a:t>/</a:t>
                  </a:r>
                  <a:r>
                    <a:rPr lang="zh-CN" altLang="en-US">
                      <a:solidFill>
                        <a:srgbClr val="97A38D"/>
                      </a:solidFill>
                      <a:latin typeface="汉仪南宫体简" panose="02010600000101010101" charset="-122"/>
                      <a:ea typeface="汉仪南宫体简" panose="02010600000101010101" charset="-122"/>
                      <a:cs typeface="汉仪南宫体简" panose="02010600000101010101" charset="-122"/>
                    </a:rPr>
                    <a:t>竞聘述职</a:t>
                  </a:r>
                </a:p>
              </p:txBody>
            </p:sp>
          </p:grpSp>
        </p:grpSp>
      </p:grpSp>
    </p:spTree>
    <p:custDataLst>
      <p:tags r:id="rId1"/>
    </p:custDataLst>
  </p:cSld>
  <p:clrMapOvr>
    <a:masterClrMapping/>
  </p:clrMapOvr>
  <mc:AlternateContent xmlns:mc="http://schemas.openxmlformats.org/markup-compatibility/2006" xmlns:p14="http://schemas.microsoft.com/office/powerpoint/2010/main">
    <mc:Choice Requires="p14">
      <p:transition advTm="3000">
        <p:random/>
      </p:transition>
    </mc:Choice>
    <mc:Fallback xmlns="">
      <p:transition advTm="3000">
        <p:random/>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bg>
      <p:bgPr>
        <a:solidFill>
          <a:srgbClr val="EEECED"/>
        </a:solidFill>
        <a:effectLst/>
      </p:bgPr>
    </p:bg>
    <p:spTree>
      <p:nvGrpSpPr>
        <p:cNvPr id="1" name=""/>
        <p:cNvGrpSpPr/>
        <p:nvPr/>
      </p:nvGrpSpPr>
      <p:grpSpPr>
        <a:xfrm>
          <a:off x="0" y="0"/>
          <a:ext cx="0" cy="0"/>
          <a:chOff x="0" y="0"/>
          <a:chExt cx="0" cy="0"/>
        </a:xfrm>
      </p:grpSpPr>
      <p:sp>
        <p:nvSpPr>
          <p:cNvPr id="18" name="矩形 17"/>
          <p:cNvSpPr/>
          <p:nvPr/>
        </p:nvSpPr>
        <p:spPr>
          <a:xfrm flipH="1">
            <a:off x="438150" y="3656965"/>
            <a:ext cx="6126480" cy="224218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7" name="图片 6" descr="pexels-1638520"/>
          <p:cNvPicPr>
            <a:picLocks noChangeAspect="1"/>
          </p:cNvPicPr>
          <p:nvPr/>
        </p:nvPicPr>
        <p:blipFill>
          <a:blip r:embed="rId3" cstate="print"/>
          <a:srcRect l="30153"/>
          <a:stretch>
            <a:fillRect/>
          </a:stretch>
        </p:blipFill>
        <p:spPr>
          <a:xfrm>
            <a:off x="6893560" y="3656965"/>
            <a:ext cx="2352040" cy="2241550"/>
          </a:xfrm>
          <a:custGeom>
            <a:avLst/>
            <a:gdLst/>
            <a:ahLst/>
            <a:cxnLst>
              <a:cxn ang="3">
                <a:pos x="hc" y="t"/>
              </a:cxn>
              <a:cxn ang="cd2">
                <a:pos x="l" y="vc"/>
              </a:cxn>
              <a:cxn ang="cd4">
                <a:pos x="hc" y="b"/>
              </a:cxn>
              <a:cxn ang="0">
                <a:pos x="r" y="vc"/>
              </a:cxn>
            </a:cxnLst>
            <a:rect l="l" t="t" r="r" b="b"/>
            <a:pathLst>
              <a:path w="3704" h="3530">
                <a:moveTo>
                  <a:pt x="3704" y="0"/>
                </a:moveTo>
                <a:lnTo>
                  <a:pt x="0" y="0"/>
                </a:lnTo>
                <a:lnTo>
                  <a:pt x="0" y="3530"/>
                </a:lnTo>
                <a:lnTo>
                  <a:pt x="3704" y="3530"/>
                </a:lnTo>
                <a:lnTo>
                  <a:pt x="3704" y="0"/>
                </a:lnTo>
                <a:close/>
              </a:path>
            </a:pathLst>
          </a:custGeom>
        </p:spPr>
      </p:pic>
      <p:grpSp>
        <p:nvGrpSpPr>
          <p:cNvPr id="21" name="组合 20"/>
          <p:cNvGrpSpPr/>
          <p:nvPr/>
        </p:nvGrpSpPr>
        <p:grpSpPr>
          <a:xfrm>
            <a:off x="905510" y="3944620"/>
            <a:ext cx="5191760" cy="1487170"/>
            <a:chOff x="1426" y="6212"/>
            <a:chExt cx="8176" cy="2342"/>
          </a:xfrm>
        </p:grpSpPr>
        <p:sp>
          <p:nvSpPr>
            <p:cNvPr id="6" name="文本框 5"/>
            <p:cNvSpPr txBox="1"/>
            <p:nvPr/>
          </p:nvSpPr>
          <p:spPr>
            <a:xfrm>
              <a:off x="1426" y="6212"/>
              <a:ext cx="5652" cy="1016"/>
            </a:xfrm>
            <a:prstGeom prst="rect">
              <a:avLst/>
            </a:prstGeom>
            <a:noFill/>
          </p:spPr>
          <p:txBody>
            <a:bodyPr wrap="square" rtlCol="0">
              <a:spAutoFit/>
            </a:bodyPr>
            <a:lstStyle/>
            <a:p>
              <a:pPr algn="dist"/>
              <a:r>
                <a:rPr lang="zh-CN" altLang="en-US" sz="3600">
                  <a:solidFill>
                    <a:srgbClr val="6A4F54"/>
                  </a:solidFill>
                  <a:latin typeface="汉仪南宫体简" panose="02010600000101010101" charset="-122"/>
                  <a:ea typeface="汉仪南宫体简" panose="02010600000101010101" charset="-122"/>
                </a:rPr>
                <a:t>添加模板标题</a:t>
              </a:r>
            </a:p>
          </p:txBody>
        </p:sp>
        <p:sp>
          <p:nvSpPr>
            <p:cNvPr id="4" name="文本框 3"/>
            <p:cNvSpPr txBox="1"/>
            <p:nvPr/>
          </p:nvSpPr>
          <p:spPr>
            <a:xfrm>
              <a:off x="1426" y="7394"/>
              <a:ext cx="8176" cy="1161"/>
            </a:xfrm>
            <a:prstGeom prst="rect">
              <a:avLst/>
            </a:prstGeom>
            <a:noFill/>
          </p:spPr>
          <p:txBody>
            <a:bodyPr wrap="square" rtlCol="0" anchor="t">
              <a:spAutoFit/>
            </a:bodyPr>
            <a:lstStyle/>
            <a:p>
              <a:pPr algn="l"/>
              <a:r>
                <a:rPr lang="zh-CN" altLang="en-US" sz="1400">
                  <a:solidFill>
                    <a:srgbClr val="6A4F54"/>
                  </a:solidFill>
                  <a:latin typeface="汉仪南宫体简" panose="02010600000101010101" charset="-122"/>
                  <a:ea typeface="汉仪南宫体简" panose="02010600000101010101" charset="-122"/>
                </a:rPr>
                <a:t>Morandi department summary report work plan making for generic template </a:t>
              </a:r>
              <a:r>
                <a:rPr lang="zh-CN" altLang="en-US" sz="1400">
                  <a:solidFill>
                    <a:srgbClr val="6A4F54"/>
                  </a:solidFill>
                  <a:latin typeface="汉仪南宫体简" panose="02010600000101010101" charset="-122"/>
                  <a:ea typeface="汉仪南宫体简" panose="02010600000101010101" charset="-122"/>
                  <a:sym typeface="+mn-ea"/>
                </a:rPr>
                <a:t>Morandi department summary report work plan making for generic template</a:t>
              </a:r>
            </a:p>
          </p:txBody>
        </p:sp>
      </p:grpSp>
      <p:pic>
        <p:nvPicPr>
          <p:cNvPr id="2" name="图片 1" descr="potted-plants-on-a-table-2792902"/>
          <p:cNvPicPr>
            <a:picLocks noChangeAspect="1"/>
          </p:cNvPicPr>
          <p:nvPr/>
        </p:nvPicPr>
        <p:blipFill>
          <a:blip r:embed="rId4" cstate="print"/>
          <a:srcRect r="995" b="36698"/>
          <a:stretch>
            <a:fillRect/>
          </a:stretch>
        </p:blipFill>
        <p:spPr>
          <a:xfrm>
            <a:off x="452755" y="895985"/>
            <a:ext cx="2337435" cy="2242185"/>
          </a:xfrm>
          <a:custGeom>
            <a:avLst/>
            <a:gdLst/>
            <a:ahLst/>
            <a:cxnLst>
              <a:cxn ang="3">
                <a:pos x="hc" y="t"/>
              </a:cxn>
              <a:cxn ang="cd2">
                <a:pos x="l" y="vc"/>
              </a:cxn>
              <a:cxn ang="cd4">
                <a:pos x="hc" y="b"/>
              </a:cxn>
              <a:cxn ang="0">
                <a:pos x="r" y="vc"/>
              </a:cxn>
            </a:cxnLst>
            <a:rect l="l" t="t" r="r" b="b"/>
            <a:pathLst>
              <a:path w="3681" h="3531">
                <a:moveTo>
                  <a:pt x="0" y="0"/>
                </a:moveTo>
                <a:lnTo>
                  <a:pt x="3681" y="0"/>
                </a:lnTo>
                <a:lnTo>
                  <a:pt x="3681" y="3531"/>
                </a:lnTo>
                <a:lnTo>
                  <a:pt x="0" y="3531"/>
                </a:lnTo>
                <a:close/>
              </a:path>
            </a:pathLst>
          </a:custGeom>
        </p:spPr>
      </p:pic>
      <p:pic>
        <p:nvPicPr>
          <p:cNvPr id="3" name="图片 2" descr="green-dracaena-plant-with-white-pot-on-white-wooden-surface-1008693"/>
          <p:cNvPicPr>
            <a:picLocks noChangeAspect="1"/>
          </p:cNvPicPr>
          <p:nvPr/>
        </p:nvPicPr>
        <p:blipFill>
          <a:blip r:embed="rId5" cstate="print"/>
          <a:srcRect r="567" b="36413"/>
          <a:stretch>
            <a:fillRect/>
          </a:stretch>
        </p:blipFill>
        <p:spPr>
          <a:xfrm>
            <a:off x="3136900" y="895985"/>
            <a:ext cx="2337435" cy="2242185"/>
          </a:xfrm>
          <a:custGeom>
            <a:avLst/>
            <a:gdLst/>
            <a:ahLst/>
            <a:cxnLst>
              <a:cxn ang="3">
                <a:pos x="hc" y="t"/>
              </a:cxn>
              <a:cxn ang="cd2">
                <a:pos x="l" y="vc"/>
              </a:cxn>
              <a:cxn ang="cd4">
                <a:pos x="hc" y="b"/>
              </a:cxn>
              <a:cxn ang="0">
                <a:pos x="r" y="vc"/>
              </a:cxn>
            </a:cxnLst>
            <a:rect l="l" t="t" r="r" b="b"/>
            <a:pathLst>
              <a:path w="3681" h="3531">
                <a:moveTo>
                  <a:pt x="0" y="0"/>
                </a:moveTo>
                <a:lnTo>
                  <a:pt x="3681" y="0"/>
                </a:lnTo>
                <a:lnTo>
                  <a:pt x="3681" y="3531"/>
                </a:lnTo>
                <a:lnTo>
                  <a:pt x="0" y="3531"/>
                </a:lnTo>
                <a:close/>
              </a:path>
            </a:pathLst>
          </a:custGeom>
        </p:spPr>
      </p:pic>
      <p:pic>
        <p:nvPicPr>
          <p:cNvPr id="5" name="图片 4" descr="green-leaf-plant-1030975"/>
          <p:cNvPicPr>
            <a:picLocks noChangeAspect="1"/>
          </p:cNvPicPr>
          <p:nvPr/>
        </p:nvPicPr>
        <p:blipFill>
          <a:blip r:embed="rId6" cstate="print"/>
          <a:srcRect b="23737"/>
          <a:stretch>
            <a:fillRect/>
          </a:stretch>
        </p:blipFill>
        <p:spPr>
          <a:xfrm>
            <a:off x="9577705" y="3656965"/>
            <a:ext cx="2351405" cy="2242185"/>
          </a:xfrm>
          <a:custGeom>
            <a:avLst/>
            <a:gdLst/>
            <a:ahLst/>
            <a:cxnLst>
              <a:cxn ang="3">
                <a:pos x="hc" y="t"/>
              </a:cxn>
              <a:cxn ang="cd2">
                <a:pos x="l" y="vc"/>
              </a:cxn>
              <a:cxn ang="cd4">
                <a:pos x="hc" y="b"/>
              </a:cxn>
              <a:cxn ang="0">
                <a:pos x="r" y="vc"/>
              </a:cxn>
            </a:cxnLst>
            <a:rect l="l" t="t" r="r" b="b"/>
            <a:pathLst>
              <a:path w="3703" h="3531">
                <a:moveTo>
                  <a:pt x="3703" y="0"/>
                </a:moveTo>
                <a:lnTo>
                  <a:pt x="0" y="0"/>
                </a:lnTo>
                <a:lnTo>
                  <a:pt x="0" y="3531"/>
                </a:lnTo>
                <a:lnTo>
                  <a:pt x="3703" y="3531"/>
                </a:lnTo>
                <a:close/>
              </a:path>
            </a:pathLst>
          </a:custGeom>
        </p:spPr>
      </p:pic>
      <p:sp>
        <p:nvSpPr>
          <p:cNvPr id="9" name="矩形 8"/>
          <p:cNvSpPr/>
          <p:nvPr/>
        </p:nvSpPr>
        <p:spPr>
          <a:xfrm>
            <a:off x="5817870" y="880745"/>
            <a:ext cx="6126480" cy="224218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12"/>
          <p:cNvSpPr/>
          <p:nvPr/>
        </p:nvSpPr>
        <p:spPr>
          <a:xfrm>
            <a:off x="5803265" y="895985"/>
            <a:ext cx="6126480" cy="224218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2" name="组合 21"/>
          <p:cNvGrpSpPr/>
          <p:nvPr/>
        </p:nvGrpSpPr>
        <p:grpSpPr>
          <a:xfrm>
            <a:off x="6285230" y="1189355"/>
            <a:ext cx="5191760" cy="1487170"/>
            <a:chOff x="1426" y="6212"/>
            <a:chExt cx="8176" cy="2342"/>
          </a:xfrm>
        </p:grpSpPr>
        <p:sp>
          <p:nvSpPr>
            <p:cNvPr id="23" name="文本框 22"/>
            <p:cNvSpPr txBox="1"/>
            <p:nvPr/>
          </p:nvSpPr>
          <p:spPr>
            <a:xfrm>
              <a:off x="1426" y="6212"/>
              <a:ext cx="5652" cy="1016"/>
            </a:xfrm>
            <a:prstGeom prst="rect">
              <a:avLst/>
            </a:prstGeom>
            <a:noFill/>
          </p:spPr>
          <p:txBody>
            <a:bodyPr wrap="square" rtlCol="0">
              <a:spAutoFit/>
            </a:bodyPr>
            <a:lstStyle/>
            <a:p>
              <a:pPr algn="dist"/>
              <a:r>
                <a:rPr lang="zh-CN" altLang="en-US" sz="3600">
                  <a:solidFill>
                    <a:srgbClr val="6A4F54"/>
                  </a:solidFill>
                  <a:latin typeface="汉仪南宫体简" panose="02010600000101010101" charset="-122"/>
                  <a:ea typeface="汉仪南宫体简" panose="02010600000101010101" charset="-122"/>
                </a:rPr>
                <a:t>添加模板标题</a:t>
              </a:r>
            </a:p>
          </p:txBody>
        </p:sp>
        <p:sp>
          <p:nvSpPr>
            <p:cNvPr id="24" name="文本框 23"/>
            <p:cNvSpPr txBox="1"/>
            <p:nvPr/>
          </p:nvSpPr>
          <p:spPr>
            <a:xfrm>
              <a:off x="1426" y="7394"/>
              <a:ext cx="8176" cy="1161"/>
            </a:xfrm>
            <a:prstGeom prst="rect">
              <a:avLst/>
            </a:prstGeom>
            <a:noFill/>
          </p:spPr>
          <p:txBody>
            <a:bodyPr wrap="square" rtlCol="0" anchor="t">
              <a:spAutoFit/>
            </a:bodyPr>
            <a:lstStyle/>
            <a:p>
              <a:pPr algn="l"/>
              <a:r>
                <a:rPr lang="zh-CN" altLang="en-US" sz="1400">
                  <a:solidFill>
                    <a:srgbClr val="6A4F54"/>
                  </a:solidFill>
                  <a:latin typeface="汉仪南宫体简" panose="02010600000101010101" charset="-122"/>
                  <a:ea typeface="汉仪南宫体简" panose="02010600000101010101" charset="-122"/>
                </a:rPr>
                <a:t>Morandi department summary report work plan making for generic template </a:t>
              </a:r>
              <a:r>
                <a:rPr lang="zh-CN" altLang="en-US" sz="1400">
                  <a:solidFill>
                    <a:srgbClr val="6A4F54"/>
                  </a:solidFill>
                  <a:latin typeface="汉仪南宫体简" panose="02010600000101010101" charset="-122"/>
                  <a:ea typeface="汉仪南宫体简" panose="02010600000101010101" charset="-122"/>
                  <a:sym typeface="+mn-ea"/>
                </a:rPr>
                <a:t>Morandi department summary report work plan making for generic template</a:t>
              </a:r>
            </a:p>
          </p:txBody>
        </p:sp>
      </p:grpSp>
    </p:spTree>
    <p:custDataLst>
      <p:tags r:id="rId1"/>
    </p:custDataLst>
  </p:cSld>
  <p:clrMapOvr>
    <a:masterClrMapping/>
  </p:clrMapOvr>
  <mc:AlternateContent xmlns:mc="http://schemas.openxmlformats.org/markup-compatibility/2006" xmlns:p14="http://schemas.microsoft.com/office/powerpoint/2010/main">
    <mc:Choice Requires="p14">
      <p:transition advTm="3000">
        <p:random/>
      </p:transition>
    </mc:Choice>
    <mc:Fallback xmlns="">
      <p:transition advTm="3000">
        <p:random/>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bg>
      <p:bgPr>
        <a:solidFill>
          <a:srgbClr val="EEECED"/>
        </a:solidFill>
        <a:effectLst/>
      </p:bgPr>
    </p:bg>
    <p:spTree>
      <p:nvGrpSpPr>
        <p:cNvPr id="1" name=""/>
        <p:cNvGrpSpPr/>
        <p:nvPr/>
      </p:nvGrpSpPr>
      <p:grpSpPr>
        <a:xfrm>
          <a:off x="0" y="0"/>
          <a:ext cx="0" cy="0"/>
          <a:chOff x="0" y="0"/>
          <a:chExt cx="0" cy="0"/>
        </a:xfrm>
      </p:grpSpPr>
      <p:grpSp>
        <p:nvGrpSpPr>
          <p:cNvPr id="19" name="组合 18"/>
          <p:cNvGrpSpPr/>
          <p:nvPr/>
        </p:nvGrpSpPr>
        <p:grpSpPr>
          <a:xfrm>
            <a:off x="2957195" y="1963420"/>
            <a:ext cx="6277610" cy="2930525"/>
            <a:chOff x="4657" y="3092"/>
            <a:chExt cx="9886" cy="4615"/>
          </a:xfrm>
        </p:grpSpPr>
        <p:grpSp>
          <p:nvGrpSpPr>
            <p:cNvPr id="17" name="组合 16"/>
            <p:cNvGrpSpPr/>
            <p:nvPr/>
          </p:nvGrpSpPr>
          <p:grpSpPr>
            <a:xfrm>
              <a:off x="4657" y="3092"/>
              <a:ext cx="6889" cy="1741"/>
              <a:chOff x="4657" y="3092"/>
              <a:chExt cx="6889" cy="1741"/>
            </a:xfrm>
          </p:grpSpPr>
          <p:sp>
            <p:nvSpPr>
              <p:cNvPr id="26" name="任意多边形 25"/>
              <p:cNvSpPr/>
              <p:nvPr/>
            </p:nvSpPr>
            <p:spPr>
              <a:xfrm>
                <a:off x="4657" y="3175"/>
                <a:ext cx="6823" cy="1658"/>
              </a:xfrm>
              <a:custGeom>
                <a:avLst/>
                <a:gdLst>
                  <a:gd name="connsiteX0" fmla="*/ 0 w 10142"/>
                  <a:gd name="connsiteY0" fmla="*/ 4248 h 4248"/>
                  <a:gd name="connsiteX1" fmla="*/ 0 w 10142"/>
                  <a:gd name="connsiteY1" fmla="*/ 0 h 4248"/>
                  <a:gd name="connsiteX2" fmla="*/ 10142 w 10142"/>
                  <a:gd name="connsiteY2" fmla="*/ 0 h 4248"/>
                </a:gdLst>
                <a:ahLst/>
                <a:cxnLst>
                  <a:cxn ang="0">
                    <a:pos x="connsiteX0" y="connsiteY0"/>
                  </a:cxn>
                  <a:cxn ang="0">
                    <a:pos x="connsiteX1" y="connsiteY1"/>
                  </a:cxn>
                  <a:cxn ang="0">
                    <a:pos x="connsiteX2" y="connsiteY2"/>
                  </a:cxn>
                </a:cxnLst>
                <a:rect l="l" t="t" r="r" b="b"/>
                <a:pathLst>
                  <a:path w="10142" h="4248">
                    <a:moveTo>
                      <a:pt x="0" y="4248"/>
                    </a:moveTo>
                    <a:lnTo>
                      <a:pt x="0" y="0"/>
                    </a:lnTo>
                    <a:lnTo>
                      <a:pt x="10142" y="0"/>
                    </a:lnTo>
                  </a:path>
                </a:pathLst>
              </a:custGeom>
              <a:noFill/>
              <a:ln w="19050" cmpd="sng">
                <a:solidFill>
                  <a:srgbClr val="C5B8A5">
                    <a:alpha val="42000"/>
                  </a:srgbClr>
                </a:solidFill>
                <a:prstDash val="solid"/>
              </a:ln>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任意多边形 28"/>
              <p:cNvSpPr/>
              <p:nvPr/>
            </p:nvSpPr>
            <p:spPr>
              <a:xfrm>
                <a:off x="4724" y="3092"/>
                <a:ext cx="6823" cy="1658"/>
              </a:xfrm>
              <a:custGeom>
                <a:avLst/>
                <a:gdLst>
                  <a:gd name="connsiteX0" fmla="*/ 0 w 10142"/>
                  <a:gd name="connsiteY0" fmla="*/ 4248 h 4248"/>
                  <a:gd name="connsiteX1" fmla="*/ 0 w 10142"/>
                  <a:gd name="connsiteY1" fmla="*/ 0 h 4248"/>
                  <a:gd name="connsiteX2" fmla="*/ 10142 w 10142"/>
                  <a:gd name="connsiteY2" fmla="*/ 0 h 4248"/>
                </a:gdLst>
                <a:ahLst/>
                <a:cxnLst>
                  <a:cxn ang="0">
                    <a:pos x="connsiteX0" y="connsiteY0"/>
                  </a:cxn>
                  <a:cxn ang="0">
                    <a:pos x="connsiteX1" y="connsiteY1"/>
                  </a:cxn>
                  <a:cxn ang="0">
                    <a:pos x="connsiteX2" y="connsiteY2"/>
                  </a:cxn>
                </a:cxnLst>
                <a:rect l="l" t="t" r="r" b="b"/>
                <a:pathLst>
                  <a:path w="10142" h="4248">
                    <a:moveTo>
                      <a:pt x="0" y="4248"/>
                    </a:moveTo>
                    <a:lnTo>
                      <a:pt x="0" y="0"/>
                    </a:lnTo>
                    <a:lnTo>
                      <a:pt x="10142" y="0"/>
                    </a:lnTo>
                  </a:path>
                </a:pathLst>
              </a:custGeom>
              <a:noFill/>
              <a:ln w="19050" cmpd="sng">
                <a:solidFill>
                  <a:srgbClr val="C5B8A5">
                    <a:alpha val="42000"/>
                  </a:srgbClr>
                </a:solidFill>
                <a:prstDash val="solid"/>
              </a:ln>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8" name="组合 17"/>
            <p:cNvGrpSpPr/>
            <p:nvPr/>
          </p:nvGrpSpPr>
          <p:grpSpPr>
            <a:xfrm>
              <a:off x="7655" y="5967"/>
              <a:ext cx="6889" cy="1741"/>
              <a:chOff x="7655" y="5967"/>
              <a:chExt cx="6889" cy="1741"/>
            </a:xfrm>
          </p:grpSpPr>
          <p:sp>
            <p:nvSpPr>
              <p:cNvPr id="32" name="任意多边形 31"/>
              <p:cNvSpPr/>
              <p:nvPr/>
            </p:nvSpPr>
            <p:spPr>
              <a:xfrm flipH="1" flipV="1">
                <a:off x="7722" y="5967"/>
                <a:ext cx="6823" cy="1658"/>
              </a:xfrm>
              <a:custGeom>
                <a:avLst/>
                <a:gdLst>
                  <a:gd name="connsiteX0" fmla="*/ 0 w 10142"/>
                  <a:gd name="connsiteY0" fmla="*/ 4248 h 4248"/>
                  <a:gd name="connsiteX1" fmla="*/ 0 w 10142"/>
                  <a:gd name="connsiteY1" fmla="*/ 0 h 4248"/>
                  <a:gd name="connsiteX2" fmla="*/ 10142 w 10142"/>
                  <a:gd name="connsiteY2" fmla="*/ 0 h 4248"/>
                </a:gdLst>
                <a:ahLst/>
                <a:cxnLst>
                  <a:cxn ang="0">
                    <a:pos x="connsiteX0" y="connsiteY0"/>
                  </a:cxn>
                  <a:cxn ang="0">
                    <a:pos x="connsiteX1" y="connsiteY1"/>
                  </a:cxn>
                  <a:cxn ang="0">
                    <a:pos x="connsiteX2" y="connsiteY2"/>
                  </a:cxn>
                </a:cxnLst>
                <a:rect l="l" t="t" r="r" b="b"/>
                <a:pathLst>
                  <a:path w="10142" h="4248">
                    <a:moveTo>
                      <a:pt x="0" y="4248"/>
                    </a:moveTo>
                    <a:lnTo>
                      <a:pt x="0" y="0"/>
                    </a:lnTo>
                    <a:lnTo>
                      <a:pt x="10142" y="0"/>
                    </a:lnTo>
                  </a:path>
                </a:pathLst>
              </a:custGeom>
              <a:noFill/>
              <a:ln w="19050" cmpd="sng">
                <a:solidFill>
                  <a:srgbClr val="C5B8A5">
                    <a:alpha val="42000"/>
                  </a:srgbClr>
                </a:solidFill>
                <a:prstDash val="solid"/>
              </a:ln>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任意多边形 32"/>
              <p:cNvSpPr/>
              <p:nvPr/>
            </p:nvSpPr>
            <p:spPr>
              <a:xfrm flipH="1" flipV="1">
                <a:off x="7655" y="6050"/>
                <a:ext cx="6823" cy="1658"/>
              </a:xfrm>
              <a:custGeom>
                <a:avLst/>
                <a:gdLst>
                  <a:gd name="connsiteX0" fmla="*/ 0 w 10142"/>
                  <a:gd name="connsiteY0" fmla="*/ 4248 h 4248"/>
                  <a:gd name="connsiteX1" fmla="*/ 0 w 10142"/>
                  <a:gd name="connsiteY1" fmla="*/ 0 h 4248"/>
                  <a:gd name="connsiteX2" fmla="*/ 10142 w 10142"/>
                  <a:gd name="connsiteY2" fmla="*/ 0 h 4248"/>
                </a:gdLst>
                <a:ahLst/>
                <a:cxnLst>
                  <a:cxn ang="0">
                    <a:pos x="connsiteX0" y="connsiteY0"/>
                  </a:cxn>
                  <a:cxn ang="0">
                    <a:pos x="connsiteX1" y="connsiteY1"/>
                  </a:cxn>
                  <a:cxn ang="0">
                    <a:pos x="connsiteX2" y="connsiteY2"/>
                  </a:cxn>
                </a:cxnLst>
                <a:rect l="l" t="t" r="r" b="b"/>
                <a:pathLst>
                  <a:path w="10142" h="4248">
                    <a:moveTo>
                      <a:pt x="0" y="4248"/>
                    </a:moveTo>
                    <a:lnTo>
                      <a:pt x="0" y="0"/>
                    </a:lnTo>
                    <a:lnTo>
                      <a:pt x="10142" y="0"/>
                    </a:lnTo>
                  </a:path>
                </a:pathLst>
              </a:custGeom>
              <a:noFill/>
              <a:ln w="19050" cmpd="sng">
                <a:solidFill>
                  <a:srgbClr val="C5B8A5">
                    <a:alpha val="42000"/>
                  </a:srgbClr>
                </a:solidFill>
                <a:prstDash val="solid"/>
              </a:ln>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16" name="组合 15"/>
          <p:cNvGrpSpPr/>
          <p:nvPr/>
        </p:nvGrpSpPr>
        <p:grpSpPr>
          <a:xfrm>
            <a:off x="3335655" y="2164080"/>
            <a:ext cx="5520690" cy="2529205"/>
            <a:chOff x="5254" y="3381"/>
            <a:chExt cx="8694" cy="3983"/>
          </a:xfrm>
        </p:grpSpPr>
        <p:grpSp>
          <p:nvGrpSpPr>
            <p:cNvPr id="14" name="组合 13"/>
            <p:cNvGrpSpPr/>
            <p:nvPr/>
          </p:nvGrpSpPr>
          <p:grpSpPr>
            <a:xfrm>
              <a:off x="8133" y="6736"/>
              <a:ext cx="2936" cy="628"/>
              <a:chOff x="7874" y="6736"/>
              <a:chExt cx="2936" cy="628"/>
            </a:xfrm>
          </p:grpSpPr>
          <p:sp>
            <p:nvSpPr>
              <p:cNvPr id="3" name="圆角矩形 2"/>
              <p:cNvSpPr/>
              <p:nvPr/>
            </p:nvSpPr>
            <p:spPr>
              <a:xfrm>
                <a:off x="7874" y="6736"/>
                <a:ext cx="2936" cy="628"/>
              </a:xfrm>
              <a:prstGeom prst="roundRect">
                <a:avLst>
                  <a:gd name="adj" fmla="val 0"/>
                </a:avLst>
              </a:prstGeom>
              <a:solidFill>
                <a:srgbClr val="97A38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14"/>
              <p:cNvSpPr/>
              <p:nvPr/>
            </p:nvSpPr>
            <p:spPr>
              <a:xfrm>
                <a:off x="7874" y="6736"/>
                <a:ext cx="2935" cy="628"/>
              </a:xfrm>
              <a:prstGeom prst="rect">
                <a:avLst/>
              </a:prstGeom>
            </p:spPr>
            <p:txBody>
              <a:bodyPr wrap="square">
                <a:spAutoFit/>
              </a:bodyPr>
              <a:lstStyle/>
              <a:p>
                <a:pPr algn="dist"/>
                <a:r>
                  <a:rPr lang="en-US" altLang="zh-CN" sz="2000" b="1" dirty="0" smtClean="0">
                    <a:solidFill>
                      <a:schemeClr val="bg1"/>
                    </a:solidFill>
                    <a:latin typeface="汉仪南宫体简" panose="02010600000101010101" charset="-122"/>
                    <a:ea typeface="汉仪南宫体简" panose="02010600000101010101" charset="-122"/>
                  </a:rPr>
                  <a:t>PART THREE</a:t>
                </a:r>
              </a:p>
            </p:txBody>
          </p:sp>
        </p:grpSp>
        <p:grpSp>
          <p:nvGrpSpPr>
            <p:cNvPr id="13" name="组合 12"/>
            <p:cNvGrpSpPr/>
            <p:nvPr/>
          </p:nvGrpSpPr>
          <p:grpSpPr>
            <a:xfrm>
              <a:off x="5254" y="3381"/>
              <a:ext cx="8694" cy="3080"/>
              <a:chOff x="5254" y="3381"/>
              <a:chExt cx="8694" cy="3080"/>
            </a:xfrm>
          </p:grpSpPr>
          <p:sp>
            <p:nvSpPr>
              <p:cNvPr id="6" name="文本框 5"/>
              <p:cNvSpPr txBox="1"/>
              <p:nvPr/>
            </p:nvSpPr>
            <p:spPr>
              <a:xfrm>
                <a:off x="5254" y="3381"/>
                <a:ext cx="8694" cy="1452"/>
              </a:xfrm>
              <a:prstGeom prst="rect">
                <a:avLst/>
              </a:prstGeom>
              <a:noFill/>
            </p:spPr>
            <p:txBody>
              <a:bodyPr wrap="square" rtlCol="0">
                <a:spAutoFit/>
              </a:bodyPr>
              <a:lstStyle/>
              <a:p>
                <a:pPr algn="dist"/>
                <a:r>
                  <a:rPr lang="zh-CN" altLang="en-US" sz="5400">
                    <a:solidFill>
                      <a:srgbClr val="97A38D"/>
                    </a:solidFill>
                    <a:latin typeface="汉仪南宫体简" panose="02010600000101010101" charset="-122"/>
                    <a:ea typeface="汉仪南宫体简" panose="02010600000101010101" charset="-122"/>
                  </a:rPr>
                  <a:t>添加模板标题</a:t>
                </a:r>
              </a:p>
            </p:txBody>
          </p:sp>
          <p:sp>
            <p:nvSpPr>
              <p:cNvPr id="2" name="文本框 1"/>
              <p:cNvSpPr txBox="1"/>
              <p:nvPr/>
            </p:nvSpPr>
            <p:spPr>
              <a:xfrm>
                <a:off x="6263" y="4833"/>
                <a:ext cx="6676" cy="434"/>
              </a:xfrm>
              <a:prstGeom prst="rect">
                <a:avLst/>
              </a:prstGeom>
              <a:noFill/>
            </p:spPr>
            <p:txBody>
              <a:bodyPr wrap="square" rtlCol="0" anchor="t">
                <a:spAutoFit/>
              </a:bodyPr>
              <a:lstStyle/>
              <a:p>
                <a:pPr algn="dist"/>
                <a:r>
                  <a:rPr lang="zh-CN" altLang="en-US" sz="1200">
                    <a:solidFill>
                      <a:srgbClr val="97A38D"/>
                    </a:solidFill>
                    <a:latin typeface="汉仪南宫体简" panose="02010600000101010101" charset="-122"/>
                    <a:ea typeface="汉仪南宫体简" panose="02010600000101010101" charset="-122"/>
                  </a:rPr>
                  <a:t>Morandi color matching work plan</a:t>
                </a:r>
              </a:p>
            </p:txBody>
          </p:sp>
          <p:sp>
            <p:nvSpPr>
              <p:cNvPr id="4" name="文本框 3"/>
              <p:cNvSpPr txBox="1"/>
              <p:nvPr/>
            </p:nvSpPr>
            <p:spPr>
              <a:xfrm>
                <a:off x="5359" y="5445"/>
                <a:ext cx="8484" cy="1016"/>
              </a:xfrm>
              <a:prstGeom prst="rect">
                <a:avLst/>
              </a:prstGeom>
              <a:noFill/>
            </p:spPr>
            <p:txBody>
              <a:bodyPr wrap="square" rtlCol="0" anchor="t">
                <a:spAutoFit/>
              </a:bodyPr>
              <a:lstStyle/>
              <a:p>
                <a:pPr algn="ctr"/>
                <a:r>
                  <a:rPr lang="zh-CN" altLang="en-US">
                    <a:solidFill>
                      <a:srgbClr val="97A38D"/>
                    </a:solidFill>
                    <a:latin typeface="汉仪南宫体简" panose="02010600000101010101" charset="-122"/>
                    <a:ea typeface="汉仪南宫体简" panose="02010600000101010101" charset="-122"/>
                  </a:rPr>
                  <a:t>Morandi department summary report work plan making for generic template</a:t>
                </a:r>
              </a:p>
            </p:txBody>
          </p:sp>
        </p:grpSp>
      </p:grpSp>
    </p:spTree>
    <p:custDataLst>
      <p:tags r:id="rId1"/>
    </p:custDataLst>
  </p:cSld>
  <p:clrMapOvr>
    <a:masterClrMapping/>
  </p:clrMapOvr>
  <mc:AlternateContent xmlns:mc="http://schemas.openxmlformats.org/markup-compatibility/2006" xmlns:p14="http://schemas.microsoft.com/office/powerpoint/2010/main">
    <mc:Choice Requires="p14">
      <p:transition advTm="3000">
        <p:random/>
      </p:transition>
    </mc:Choice>
    <mc:Fallback xmlns="">
      <p:transition advTm="3000">
        <p:random/>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bg>
      <p:bgPr>
        <a:solidFill>
          <a:srgbClr val="EEECED"/>
        </a:solidFill>
        <a:effectLst/>
      </p:bgPr>
    </p:bg>
    <p:spTree>
      <p:nvGrpSpPr>
        <p:cNvPr id="1" name=""/>
        <p:cNvGrpSpPr/>
        <p:nvPr/>
      </p:nvGrpSpPr>
      <p:grpSpPr>
        <a:xfrm>
          <a:off x="0" y="0"/>
          <a:ext cx="0" cy="0"/>
          <a:chOff x="0" y="0"/>
          <a:chExt cx="0" cy="0"/>
        </a:xfrm>
      </p:grpSpPr>
      <p:sp>
        <p:nvSpPr>
          <p:cNvPr id="3" name="矩形 2"/>
          <p:cNvSpPr/>
          <p:nvPr/>
        </p:nvSpPr>
        <p:spPr>
          <a:xfrm>
            <a:off x="6096000" y="0"/>
            <a:ext cx="6096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aphicFrame>
        <p:nvGraphicFramePr>
          <p:cNvPr id="2" name="图表 1"/>
          <p:cNvGraphicFramePr/>
          <p:nvPr/>
        </p:nvGraphicFramePr>
        <p:xfrm>
          <a:off x="6096635" y="1319530"/>
          <a:ext cx="5996305" cy="4612640"/>
        </p:xfrm>
        <a:graphic>
          <a:graphicData uri="http://schemas.openxmlformats.org/drawingml/2006/chart">
            <c:chart xmlns:c="http://schemas.openxmlformats.org/drawingml/2006/chart" xmlns:r="http://schemas.openxmlformats.org/officeDocument/2006/relationships" r:id="rId3"/>
          </a:graphicData>
        </a:graphic>
      </p:graphicFrame>
      <p:sp>
        <p:nvSpPr>
          <p:cNvPr id="5" name="文本框 4"/>
          <p:cNvSpPr txBox="1"/>
          <p:nvPr/>
        </p:nvSpPr>
        <p:spPr>
          <a:xfrm>
            <a:off x="1117600" y="1493520"/>
            <a:ext cx="3589020" cy="645160"/>
          </a:xfrm>
          <a:prstGeom prst="rect">
            <a:avLst/>
          </a:prstGeom>
          <a:noFill/>
        </p:spPr>
        <p:txBody>
          <a:bodyPr wrap="square" rtlCol="0">
            <a:spAutoFit/>
          </a:bodyPr>
          <a:lstStyle/>
          <a:p>
            <a:pPr algn="dist"/>
            <a:r>
              <a:rPr lang="zh-CN" altLang="en-US" sz="3600">
                <a:solidFill>
                  <a:srgbClr val="97A38D"/>
                </a:solidFill>
                <a:latin typeface="汉仪南宫体简" panose="02010600000101010101" charset="-122"/>
                <a:ea typeface="汉仪南宫体简" panose="02010600000101010101" charset="-122"/>
              </a:rPr>
              <a:t>添加模板标题</a:t>
            </a:r>
          </a:p>
        </p:txBody>
      </p:sp>
      <p:sp>
        <p:nvSpPr>
          <p:cNvPr id="7" name="文本框 6"/>
          <p:cNvSpPr txBox="1"/>
          <p:nvPr/>
        </p:nvSpPr>
        <p:spPr>
          <a:xfrm>
            <a:off x="451485" y="2138680"/>
            <a:ext cx="4544695" cy="953135"/>
          </a:xfrm>
          <a:prstGeom prst="rect">
            <a:avLst/>
          </a:prstGeom>
          <a:noFill/>
        </p:spPr>
        <p:txBody>
          <a:bodyPr wrap="square" rtlCol="0" anchor="t">
            <a:spAutoFit/>
          </a:bodyPr>
          <a:lstStyle/>
          <a:p>
            <a:pPr algn="l"/>
            <a:r>
              <a:rPr lang="zh-CN" altLang="en-US" sz="1400">
                <a:solidFill>
                  <a:srgbClr val="97A38D"/>
                </a:solidFill>
                <a:latin typeface="汉仪南宫体简" panose="02010600000101010101" charset="-122"/>
                <a:ea typeface="汉仪南宫体简" panose="02010600000101010101" charset="-122"/>
              </a:rPr>
              <a:t>Morandi department summary report work plan making for generic template </a:t>
            </a:r>
            <a:r>
              <a:rPr lang="zh-CN" altLang="en-US" sz="1400">
                <a:solidFill>
                  <a:srgbClr val="97A38D"/>
                </a:solidFill>
                <a:latin typeface="汉仪南宫体简" panose="02010600000101010101" charset="-122"/>
                <a:ea typeface="汉仪南宫体简" panose="02010600000101010101" charset="-122"/>
                <a:sym typeface="+mn-ea"/>
              </a:rPr>
              <a:t>Morandi department summary report work plan making for generic template</a:t>
            </a:r>
            <a:endParaRPr lang="zh-CN" altLang="en-US" sz="1400">
              <a:solidFill>
                <a:srgbClr val="97A38D"/>
              </a:solidFill>
              <a:latin typeface="汉仪南宫体简" panose="02010600000101010101" charset="-122"/>
              <a:ea typeface="汉仪南宫体简" panose="02010600000101010101" charset="-122"/>
            </a:endParaRPr>
          </a:p>
        </p:txBody>
      </p:sp>
      <p:grpSp>
        <p:nvGrpSpPr>
          <p:cNvPr id="9" name="组合 8"/>
          <p:cNvGrpSpPr/>
          <p:nvPr/>
        </p:nvGrpSpPr>
        <p:grpSpPr>
          <a:xfrm>
            <a:off x="451718" y="1439951"/>
            <a:ext cx="425581" cy="529569"/>
            <a:chOff x="278363" y="350926"/>
            <a:chExt cx="425581" cy="529569"/>
          </a:xfrm>
          <a:solidFill>
            <a:srgbClr val="05BEFF"/>
          </a:solidFill>
        </p:grpSpPr>
        <p:sp>
          <p:nvSpPr>
            <p:cNvPr id="8" name="矩形: 圆角 7"/>
            <p:cNvSpPr/>
            <p:nvPr/>
          </p:nvSpPr>
          <p:spPr>
            <a:xfrm>
              <a:off x="278363" y="486544"/>
              <a:ext cx="114300" cy="393951"/>
            </a:xfrm>
            <a:prstGeom prst="roundRect">
              <a:avLst>
                <a:gd name="adj" fmla="val 50000"/>
              </a:avLst>
            </a:prstGeom>
            <a:solidFill>
              <a:srgbClr val="A0A7B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圆角 8"/>
            <p:cNvSpPr/>
            <p:nvPr/>
          </p:nvSpPr>
          <p:spPr>
            <a:xfrm>
              <a:off x="589644" y="598555"/>
              <a:ext cx="114300" cy="281940"/>
            </a:xfrm>
            <a:prstGeom prst="roundRect">
              <a:avLst>
                <a:gd name="adj" fmla="val 50000"/>
              </a:avLst>
            </a:prstGeom>
            <a:solidFill>
              <a:srgbClr val="D4D3C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圆角 9"/>
            <p:cNvSpPr/>
            <p:nvPr/>
          </p:nvSpPr>
          <p:spPr>
            <a:xfrm>
              <a:off x="435969" y="350926"/>
              <a:ext cx="114300" cy="529569"/>
            </a:xfrm>
            <a:prstGeom prst="roundRect">
              <a:avLst>
                <a:gd name="adj" fmla="val 50000"/>
              </a:avLst>
            </a:prstGeom>
            <a:solidFill>
              <a:srgbClr val="C2CBD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17" name="直接连接符 16"/>
          <p:cNvCxnSpPr/>
          <p:nvPr/>
        </p:nvCxnSpPr>
        <p:spPr>
          <a:xfrm>
            <a:off x="400685" y="2138680"/>
            <a:ext cx="4420870" cy="0"/>
          </a:xfrm>
          <a:prstGeom prst="line">
            <a:avLst/>
          </a:prstGeom>
          <a:ln>
            <a:solidFill>
              <a:srgbClr val="97A38D"/>
            </a:solidFill>
          </a:ln>
        </p:spPr>
        <p:style>
          <a:lnRef idx="1">
            <a:schemeClr val="accent1"/>
          </a:lnRef>
          <a:fillRef idx="0">
            <a:schemeClr val="accent1"/>
          </a:fillRef>
          <a:effectRef idx="0">
            <a:schemeClr val="accent1"/>
          </a:effectRef>
          <a:fontRef idx="minor">
            <a:schemeClr val="tx1"/>
          </a:fontRef>
        </p:style>
      </p:cxnSp>
      <p:sp>
        <p:nvSpPr>
          <p:cNvPr id="19" name="文本框 18"/>
          <p:cNvSpPr txBox="1"/>
          <p:nvPr/>
        </p:nvSpPr>
        <p:spPr>
          <a:xfrm>
            <a:off x="565785" y="3669030"/>
            <a:ext cx="4544695" cy="953135"/>
          </a:xfrm>
          <a:prstGeom prst="rect">
            <a:avLst/>
          </a:prstGeom>
          <a:noFill/>
        </p:spPr>
        <p:txBody>
          <a:bodyPr wrap="square" rtlCol="0" anchor="t">
            <a:spAutoFit/>
          </a:bodyPr>
          <a:lstStyle/>
          <a:p>
            <a:pPr algn="l"/>
            <a:r>
              <a:rPr lang="zh-CN" altLang="en-US" sz="1400">
                <a:solidFill>
                  <a:srgbClr val="97A38D"/>
                </a:solidFill>
                <a:latin typeface="汉仪南宫体简" panose="02010600000101010101" charset="-122"/>
                <a:ea typeface="汉仪南宫体简" panose="02010600000101010101" charset="-122"/>
              </a:rPr>
              <a:t>Morandi department summary report work plan making for generic template </a:t>
            </a:r>
            <a:r>
              <a:rPr lang="zh-CN" altLang="en-US" sz="1400">
                <a:solidFill>
                  <a:srgbClr val="97A38D"/>
                </a:solidFill>
                <a:latin typeface="汉仪南宫体简" panose="02010600000101010101" charset="-122"/>
                <a:ea typeface="汉仪南宫体简" panose="02010600000101010101" charset="-122"/>
                <a:sym typeface="+mn-ea"/>
              </a:rPr>
              <a:t>Morandi department summary report work plan making for generic template</a:t>
            </a:r>
            <a:endParaRPr lang="zh-CN" altLang="en-US" sz="1400">
              <a:solidFill>
                <a:srgbClr val="97A38D"/>
              </a:solidFill>
              <a:latin typeface="汉仪南宫体简" panose="02010600000101010101" charset="-122"/>
              <a:ea typeface="汉仪南宫体简" panose="02010600000101010101" charset="-122"/>
            </a:endParaRPr>
          </a:p>
        </p:txBody>
      </p:sp>
      <p:grpSp>
        <p:nvGrpSpPr>
          <p:cNvPr id="20" name="组合 19"/>
          <p:cNvGrpSpPr/>
          <p:nvPr/>
        </p:nvGrpSpPr>
        <p:grpSpPr>
          <a:xfrm>
            <a:off x="565785" y="5081905"/>
            <a:ext cx="3763010" cy="788035"/>
            <a:chOff x="2178" y="8264"/>
            <a:chExt cx="5926" cy="1241"/>
          </a:xfrm>
        </p:grpSpPr>
        <p:sp>
          <p:nvSpPr>
            <p:cNvPr id="21" name="文本框 20"/>
            <p:cNvSpPr txBox="1"/>
            <p:nvPr/>
          </p:nvSpPr>
          <p:spPr>
            <a:xfrm>
              <a:off x="2178" y="8264"/>
              <a:ext cx="1343" cy="921"/>
            </a:xfrm>
            <a:prstGeom prst="rect">
              <a:avLst/>
            </a:prstGeom>
            <a:noFill/>
          </p:spPr>
          <p:txBody>
            <a:bodyPr wrap="none" rtlCol="0">
              <a:spAutoFit/>
            </a:bodyPr>
            <a:lstStyle/>
            <a:p>
              <a:r>
                <a:rPr lang="en-US" altLang="zh-CN" sz="3200" dirty="0">
                  <a:solidFill>
                    <a:srgbClr val="97A38D"/>
                  </a:solidFill>
                  <a:latin typeface="DINPro-Bold" panose="02000503030000020004" pitchFamily="50" charset="0"/>
                </a:rPr>
                <a:t>688</a:t>
              </a:r>
            </a:p>
          </p:txBody>
        </p:sp>
        <p:sp>
          <p:nvSpPr>
            <p:cNvPr id="22" name="矩形 21"/>
            <p:cNvSpPr/>
            <p:nvPr/>
          </p:nvSpPr>
          <p:spPr>
            <a:xfrm>
              <a:off x="2318" y="9069"/>
              <a:ext cx="1018" cy="436"/>
            </a:xfrm>
            <a:prstGeom prst="rect">
              <a:avLst/>
            </a:prstGeom>
          </p:spPr>
          <p:txBody>
            <a:bodyPr wrap="none">
              <a:spAutoFit/>
            </a:bodyPr>
            <a:lstStyle/>
            <a:p>
              <a:pPr algn="ctr"/>
              <a:r>
                <a:rPr lang="zh-CN" altLang="en-US" sz="1200" dirty="0">
                  <a:solidFill>
                    <a:srgbClr val="97A38D"/>
                  </a:solidFill>
                  <a:latin typeface="苹方 常规" panose="020B0300000000000000" pitchFamily="34" charset="-122"/>
                  <a:ea typeface="苹方 常规" panose="020B0300000000000000" pitchFamily="34" charset="-122"/>
                </a:rPr>
                <a:t>一季度</a:t>
              </a:r>
            </a:p>
          </p:txBody>
        </p:sp>
        <p:sp>
          <p:nvSpPr>
            <p:cNvPr id="23" name="文本框 22"/>
            <p:cNvSpPr txBox="1"/>
            <p:nvPr/>
          </p:nvSpPr>
          <p:spPr>
            <a:xfrm>
              <a:off x="4442" y="8264"/>
              <a:ext cx="1343" cy="921"/>
            </a:xfrm>
            <a:prstGeom prst="rect">
              <a:avLst/>
            </a:prstGeom>
            <a:noFill/>
          </p:spPr>
          <p:txBody>
            <a:bodyPr wrap="none" rtlCol="0">
              <a:spAutoFit/>
            </a:bodyPr>
            <a:lstStyle/>
            <a:p>
              <a:pPr algn="ctr"/>
              <a:r>
                <a:rPr lang="en-US" altLang="zh-CN" sz="3200" dirty="0">
                  <a:solidFill>
                    <a:srgbClr val="97A38D"/>
                  </a:solidFill>
                  <a:latin typeface="DINPro-Bold" panose="02000503030000020004" pitchFamily="50" charset="0"/>
                </a:rPr>
                <a:t>758</a:t>
              </a:r>
            </a:p>
          </p:txBody>
        </p:sp>
        <p:sp>
          <p:nvSpPr>
            <p:cNvPr id="24" name="矩形 23"/>
            <p:cNvSpPr/>
            <p:nvPr/>
          </p:nvSpPr>
          <p:spPr>
            <a:xfrm>
              <a:off x="4604" y="9069"/>
              <a:ext cx="1018" cy="436"/>
            </a:xfrm>
            <a:prstGeom prst="rect">
              <a:avLst/>
            </a:prstGeom>
          </p:spPr>
          <p:txBody>
            <a:bodyPr wrap="none">
              <a:spAutoFit/>
            </a:bodyPr>
            <a:lstStyle/>
            <a:p>
              <a:pPr algn="ctr"/>
              <a:r>
                <a:rPr lang="zh-CN" altLang="en-US" sz="1200" dirty="0">
                  <a:solidFill>
                    <a:srgbClr val="97A38D"/>
                  </a:solidFill>
                  <a:latin typeface="苹方 常规" panose="020B0300000000000000" pitchFamily="34" charset="-122"/>
                  <a:ea typeface="苹方 常规" panose="020B0300000000000000" pitchFamily="34" charset="-122"/>
                </a:rPr>
                <a:t>二季度</a:t>
              </a:r>
            </a:p>
          </p:txBody>
        </p:sp>
        <p:sp>
          <p:nvSpPr>
            <p:cNvPr id="25" name="文本框 24"/>
            <p:cNvSpPr txBox="1"/>
            <p:nvPr/>
          </p:nvSpPr>
          <p:spPr>
            <a:xfrm>
              <a:off x="6762" y="8264"/>
              <a:ext cx="1343" cy="921"/>
            </a:xfrm>
            <a:prstGeom prst="rect">
              <a:avLst/>
            </a:prstGeom>
            <a:noFill/>
          </p:spPr>
          <p:txBody>
            <a:bodyPr wrap="none" rtlCol="0">
              <a:spAutoFit/>
            </a:bodyPr>
            <a:lstStyle/>
            <a:p>
              <a:pPr algn="ctr"/>
              <a:r>
                <a:rPr lang="en-US" altLang="zh-CN" sz="3200" dirty="0">
                  <a:solidFill>
                    <a:srgbClr val="97A38D"/>
                  </a:solidFill>
                  <a:latin typeface="DINPro-Bold" panose="02000503030000020004" pitchFamily="50" charset="0"/>
                </a:rPr>
                <a:t>966</a:t>
              </a:r>
            </a:p>
          </p:txBody>
        </p:sp>
        <p:sp>
          <p:nvSpPr>
            <p:cNvPr id="26" name="矩形 25"/>
            <p:cNvSpPr/>
            <p:nvPr/>
          </p:nvSpPr>
          <p:spPr>
            <a:xfrm>
              <a:off x="6932" y="9069"/>
              <a:ext cx="1018" cy="436"/>
            </a:xfrm>
            <a:prstGeom prst="rect">
              <a:avLst/>
            </a:prstGeom>
          </p:spPr>
          <p:txBody>
            <a:bodyPr wrap="none">
              <a:spAutoFit/>
            </a:bodyPr>
            <a:lstStyle/>
            <a:p>
              <a:pPr algn="ctr"/>
              <a:r>
                <a:rPr lang="zh-CN" altLang="en-US" sz="1200" dirty="0">
                  <a:solidFill>
                    <a:srgbClr val="97A38D"/>
                  </a:solidFill>
                  <a:latin typeface="苹方 常规" panose="020B0300000000000000" pitchFamily="34" charset="-122"/>
                  <a:ea typeface="苹方 常规" panose="020B0300000000000000" pitchFamily="34" charset="-122"/>
                </a:rPr>
                <a:t>三季度</a:t>
              </a:r>
            </a:p>
          </p:txBody>
        </p:sp>
      </p:grpSp>
    </p:spTree>
    <p:custDataLst>
      <p:tags r:id="rId1"/>
    </p:custDataLst>
  </p:cSld>
  <p:clrMapOvr>
    <a:masterClrMapping/>
  </p:clrMapOvr>
  <mc:AlternateContent xmlns:mc="http://schemas.openxmlformats.org/markup-compatibility/2006" xmlns:p14="http://schemas.microsoft.com/office/powerpoint/2010/main">
    <mc:Choice Requires="p14">
      <p:transition advTm="3000">
        <p:random/>
      </p:transition>
    </mc:Choice>
    <mc:Fallback xmlns="">
      <p:transition advTm="3000">
        <p:random/>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bg>
      <p:bgPr>
        <a:solidFill>
          <a:srgbClr val="EEECED"/>
        </a:solidFill>
        <a:effectLst/>
      </p:bgPr>
    </p:bg>
    <p:spTree>
      <p:nvGrpSpPr>
        <p:cNvPr id="1" name=""/>
        <p:cNvGrpSpPr/>
        <p:nvPr/>
      </p:nvGrpSpPr>
      <p:grpSpPr>
        <a:xfrm>
          <a:off x="0" y="0"/>
          <a:ext cx="0" cy="0"/>
          <a:chOff x="0" y="0"/>
          <a:chExt cx="0" cy="0"/>
        </a:xfrm>
      </p:grpSpPr>
      <p:sp>
        <p:nvSpPr>
          <p:cNvPr id="3" name="流程图: 手动输入 1"/>
          <p:cNvSpPr/>
          <p:nvPr/>
        </p:nvSpPr>
        <p:spPr>
          <a:xfrm rot="16200000" flipH="1">
            <a:off x="5086414" y="-232297"/>
            <a:ext cx="6870345" cy="7340832"/>
          </a:xfrm>
          <a:custGeom>
            <a:avLst/>
            <a:gdLst>
              <a:gd name="connsiteX0" fmla="*/ 0 w 10000"/>
              <a:gd name="connsiteY0" fmla="*/ 2000 h 10000"/>
              <a:gd name="connsiteX1" fmla="*/ 10000 w 10000"/>
              <a:gd name="connsiteY1" fmla="*/ 0 h 10000"/>
              <a:gd name="connsiteX2" fmla="*/ 10000 w 10000"/>
              <a:gd name="connsiteY2" fmla="*/ 10000 h 10000"/>
              <a:gd name="connsiteX3" fmla="*/ 0 w 10000"/>
              <a:gd name="connsiteY3" fmla="*/ 10000 h 10000"/>
              <a:gd name="connsiteX4" fmla="*/ 0 w 10000"/>
              <a:gd name="connsiteY4" fmla="*/ 2000 h 10000"/>
              <a:gd name="connsiteX0-1" fmla="*/ 0 w 10037"/>
              <a:gd name="connsiteY0-2" fmla="*/ 2868 h 10868"/>
              <a:gd name="connsiteX1-3" fmla="*/ 10037 w 10037"/>
              <a:gd name="connsiteY1-4" fmla="*/ 0 h 10868"/>
              <a:gd name="connsiteX2-5" fmla="*/ 10000 w 10037"/>
              <a:gd name="connsiteY2-6" fmla="*/ 10868 h 10868"/>
              <a:gd name="connsiteX3-7" fmla="*/ 0 w 10037"/>
              <a:gd name="connsiteY3-8" fmla="*/ 10868 h 10868"/>
              <a:gd name="connsiteX4-9" fmla="*/ 0 w 10037"/>
              <a:gd name="connsiteY4-10" fmla="*/ 2868 h 10868"/>
              <a:gd name="connsiteX0-11" fmla="*/ 0 w 10018"/>
              <a:gd name="connsiteY0-12" fmla="*/ 2906 h 10906"/>
              <a:gd name="connsiteX1-13" fmla="*/ 10018 w 10018"/>
              <a:gd name="connsiteY1-14" fmla="*/ 0 h 10906"/>
              <a:gd name="connsiteX2-15" fmla="*/ 10000 w 10018"/>
              <a:gd name="connsiteY2-16" fmla="*/ 10906 h 10906"/>
              <a:gd name="connsiteX3-17" fmla="*/ 0 w 10018"/>
              <a:gd name="connsiteY3-18" fmla="*/ 10906 h 10906"/>
              <a:gd name="connsiteX4-19" fmla="*/ 0 w 10018"/>
              <a:gd name="connsiteY4-20" fmla="*/ 2906 h 10906"/>
              <a:gd name="connsiteX0-21" fmla="*/ 0 w 10018"/>
              <a:gd name="connsiteY0-22" fmla="*/ 3642 h 10906"/>
              <a:gd name="connsiteX1-23" fmla="*/ 10018 w 10018"/>
              <a:gd name="connsiteY1-24" fmla="*/ 0 h 10906"/>
              <a:gd name="connsiteX2-25" fmla="*/ 10000 w 10018"/>
              <a:gd name="connsiteY2-26" fmla="*/ 10906 h 10906"/>
              <a:gd name="connsiteX3-27" fmla="*/ 0 w 10018"/>
              <a:gd name="connsiteY3-28" fmla="*/ 10906 h 10906"/>
              <a:gd name="connsiteX4-29" fmla="*/ 0 w 10018"/>
              <a:gd name="connsiteY4-30" fmla="*/ 3642 h 10906"/>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0018" h="10906">
                <a:moveTo>
                  <a:pt x="0" y="3642"/>
                </a:moveTo>
                <a:lnTo>
                  <a:pt x="10018" y="0"/>
                </a:lnTo>
                <a:cubicBezTo>
                  <a:pt x="10006" y="3623"/>
                  <a:pt x="10012" y="7283"/>
                  <a:pt x="10000" y="10906"/>
                </a:cubicBezTo>
                <a:lnTo>
                  <a:pt x="0" y="10906"/>
                </a:lnTo>
                <a:lnTo>
                  <a:pt x="0" y="3642"/>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直角三角形 7"/>
          <p:cNvSpPr/>
          <p:nvPr/>
        </p:nvSpPr>
        <p:spPr>
          <a:xfrm flipV="1">
            <a:off x="-6114" y="-1"/>
            <a:ext cx="883355" cy="2385969"/>
          </a:xfrm>
          <a:prstGeom prst="r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文本框 5"/>
          <p:cNvSpPr txBox="1"/>
          <p:nvPr/>
        </p:nvSpPr>
        <p:spPr>
          <a:xfrm>
            <a:off x="1117600" y="1493520"/>
            <a:ext cx="3589020" cy="645160"/>
          </a:xfrm>
          <a:prstGeom prst="rect">
            <a:avLst/>
          </a:prstGeom>
          <a:noFill/>
        </p:spPr>
        <p:txBody>
          <a:bodyPr wrap="square" rtlCol="0">
            <a:spAutoFit/>
          </a:bodyPr>
          <a:lstStyle/>
          <a:p>
            <a:pPr algn="dist"/>
            <a:r>
              <a:rPr lang="zh-CN" altLang="en-US" sz="3600">
                <a:solidFill>
                  <a:srgbClr val="97A38D"/>
                </a:solidFill>
                <a:latin typeface="汉仪南宫体简" panose="02010600000101010101" charset="-122"/>
                <a:ea typeface="汉仪南宫体简" panose="02010600000101010101" charset="-122"/>
              </a:rPr>
              <a:t>添加模板标题</a:t>
            </a:r>
          </a:p>
        </p:txBody>
      </p:sp>
      <p:sp>
        <p:nvSpPr>
          <p:cNvPr id="4" name="文本框 3"/>
          <p:cNvSpPr txBox="1"/>
          <p:nvPr/>
        </p:nvSpPr>
        <p:spPr>
          <a:xfrm>
            <a:off x="451485" y="2138680"/>
            <a:ext cx="4544695" cy="953135"/>
          </a:xfrm>
          <a:prstGeom prst="rect">
            <a:avLst/>
          </a:prstGeom>
          <a:noFill/>
        </p:spPr>
        <p:txBody>
          <a:bodyPr wrap="square" rtlCol="0" anchor="t">
            <a:spAutoFit/>
          </a:bodyPr>
          <a:lstStyle/>
          <a:p>
            <a:pPr algn="l"/>
            <a:r>
              <a:rPr lang="zh-CN" altLang="en-US" sz="1400">
                <a:solidFill>
                  <a:srgbClr val="97A38D"/>
                </a:solidFill>
                <a:latin typeface="汉仪南宫体简" panose="02010600000101010101" charset="-122"/>
                <a:ea typeface="汉仪南宫体简" panose="02010600000101010101" charset="-122"/>
              </a:rPr>
              <a:t>Morandi department summary report work plan making for generic template </a:t>
            </a:r>
            <a:r>
              <a:rPr lang="zh-CN" altLang="en-US" sz="1400">
                <a:solidFill>
                  <a:srgbClr val="97A38D"/>
                </a:solidFill>
                <a:latin typeface="汉仪南宫体简" panose="02010600000101010101" charset="-122"/>
                <a:ea typeface="汉仪南宫体简" panose="02010600000101010101" charset="-122"/>
                <a:sym typeface="+mn-ea"/>
              </a:rPr>
              <a:t>Morandi department summary report work plan making for generic template</a:t>
            </a:r>
            <a:endParaRPr lang="zh-CN" altLang="en-US" sz="1400">
              <a:solidFill>
                <a:srgbClr val="97A38D"/>
              </a:solidFill>
              <a:latin typeface="汉仪南宫体简" panose="02010600000101010101" charset="-122"/>
              <a:ea typeface="汉仪南宫体简" panose="02010600000101010101" charset="-122"/>
            </a:endParaRPr>
          </a:p>
        </p:txBody>
      </p:sp>
      <p:graphicFrame>
        <p:nvGraphicFramePr>
          <p:cNvPr id="7" name="图表 6"/>
          <p:cNvGraphicFramePr/>
          <p:nvPr/>
        </p:nvGraphicFramePr>
        <p:xfrm>
          <a:off x="6754495" y="1243330"/>
          <a:ext cx="5293360" cy="4779010"/>
        </p:xfrm>
        <a:graphic>
          <a:graphicData uri="http://schemas.openxmlformats.org/drawingml/2006/chart">
            <c:chart xmlns:c="http://schemas.openxmlformats.org/drawingml/2006/chart" xmlns:r="http://schemas.openxmlformats.org/officeDocument/2006/relationships" r:id="rId3"/>
          </a:graphicData>
        </a:graphic>
      </p:graphicFrame>
      <p:grpSp>
        <p:nvGrpSpPr>
          <p:cNvPr id="9" name="组合 8"/>
          <p:cNvGrpSpPr/>
          <p:nvPr/>
        </p:nvGrpSpPr>
        <p:grpSpPr>
          <a:xfrm>
            <a:off x="451718" y="1439951"/>
            <a:ext cx="425581" cy="529569"/>
            <a:chOff x="278363" y="350926"/>
            <a:chExt cx="425581" cy="529569"/>
          </a:xfrm>
          <a:solidFill>
            <a:srgbClr val="05BEFF"/>
          </a:solidFill>
        </p:grpSpPr>
        <p:sp>
          <p:nvSpPr>
            <p:cNvPr id="10" name="矩形: 圆角 7"/>
            <p:cNvSpPr/>
            <p:nvPr/>
          </p:nvSpPr>
          <p:spPr>
            <a:xfrm>
              <a:off x="278363" y="486544"/>
              <a:ext cx="114300" cy="393951"/>
            </a:xfrm>
            <a:prstGeom prst="roundRect">
              <a:avLst>
                <a:gd name="adj" fmla="val 50000"/>
              </a:avLst>
            </a:prstGeom>
            <a:solidFill>
              <a:srgbClr val="A0A7B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圆角 8"/>
            <p:cNvSpPr/>
            <p:nvPr/>
          </p:nvSpPr>
          <p:spPr>
            <a:xfrm>
              <a:off x="589644" y="598555"/>
              <a:ext cx="114300" cy="281940"/>
            </a:xfrm>
            <a:prstGeom prst="roundRect">
              <a:avLst>
                <a:gd name="adj" fmla="val 50000"/>
              </a:avLst>
            </a:prstGeom>
            <a:solidFill>
              <a:srgbClr val="D4D3C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圆角 9"/>
            <p:cNvSpPr/>
            <p:nvPr/>
          </p:nvSpPr>
          <p:spPr>
            <a:xfrm>
              <a:off x="435969" y="350926"/>
              <a:ext cx="114300" cy="529569"/>
            </a:xfrm>
            <a:prstGeom prst="roundRect">
              <a:avLst>
                <a:gd name="adj" fmla="val 50000"/>
              </a:avLst>
            </a:prstGeom>
            <a:solidFill>
              <a:srgbClr val="C2CBD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13" name="直接连接符 12"/>
          <p:cNvCxnSpPr/>
          <p:nvPr/>
        </p:nvCxnSpPr>
        <p:spPr>
          <a:xfrm>
            <a:off x="400685" y="2138680"/>
            <a:ext cx="4420870" cy="0"/>
          </a:xfrm>
          <a:prstGeom prst="line">
            <a:avLst/>
          </a:prstGeom>
          <a:ln>
            <a:solidFill>
              <a:srgbClr val="97A38D"/>
            </a:solidFill>
          </a:ln>
        </p:spPr>
        <p:style>
          <a:lnRef idx="1">
            <a:schemeClr val="accent1"/>
          </a:lnRef>
          <a:fillRef idx="0">
            <a:schemeClr val="accent1"/>
          </a:fillRef>
          <a:effectRef idx="0">
            <a:schemeClr val="accent1"/>
          </a:effectRef>
          <a:fontRef idx="minor">
            <a:schemeClr val="tx1"/>
          </a:fontRef>
        </p:style>
      </p:cxnSp>
      <p:sp>
        <p:nvSpPr>
          <p:cNvPr id="14" name="文本框 13"/>
          <p:cNvSpPr txBox="1"/>
          <p:nvPr/>
        </p:nvSpPr>
        <p:spPr>
          <a:xfrm>
            <a:off x="565785" y="3669030"/>
            <a:ext cx="4544695" cy="953135"/>
          </a:xfrm>
          <a:prstGeom prst="rect">
            <a:avLst/>
          </a:prstGeom>
          <a:noFill/>
        </p:spPr>
        <p:txBody>
          <a:bodyPr wrap="square" rtlCol="0" anchor="t">
            <a:spAutoFit/>
          </a:bodyPr>
          <a:lstStyle/>
          <a:p>
            <a:pPr algn="l"/>
            <a:r>
              <a:rPr lang="zh-CN" altLang="en-US" sz="1400">
                <a:solidFill>
                  <a:srgbClr val="97A38D"/>
                </a:solidFill>
                <a:latin typeface="汉仪南宫体简" panose="02010600000101010101" charset="-122"/>
                <a:ea typeface="汉仪南宫体简" panose="02010600000101010101" charset="-122"/>
              </a:rPr>
              <a:t>Morandi department summary report work plan making for generic template </a:t>
            </a:r>
            <a:r>
              <a:rPr lang="zh-CN" altLang="en-US" sz="1400">
                <a:solidFill>
                  <a:srgbClr val="97A38D"/>
                </a:solidFill>
                <a:latin typeface="汉仪南宫体简" panose="02010600000101010101" charset="-122"/>
                <a:ea typeface="汉仪南宫体简" panose="02010600000101010101" charset="-122"/>
                <a:sym typeface="+mn-ea"/>
              </a:rPr>
              <a:t>Morandi department summary report work plan making for generic template</a:t>
            </a:r>
            <a:endParaRPr lang="zh-CN" altLang="en-US" sz="1400">
              <a:solidFill>
                <a:srgbClr val="97A38D"/>
              </a:solidFill>
              <a:latin typeface="汉仪南宫体简" panose="02010600000101010101" charset="-122"/>
              <a:ea typeface="汉仪南宫体简" panose="02010600000101010101" charset="-122"/>
            </a:endParaRPr>
          </a:p>
        </p:txBody>
      </p:sp>
      <p:grpSp>
        <p:nvGrpSpPr>
          <p:cNvPr id="15" name="组合 14"/>
          <p:cNvGrpSpPr/>
          <p:nvPr/>
        </p:nvGrpSpPr>
        <p:grpSpPr>
          <a:xfrm>
            <a:off x="565785" y="5081905"/>
            <a:ext cx="3763010" cy="788035"/>
            <a:chOff x="2178" y="8264"/>
            <a:chExt cx="5926" cy="1241"/>
          </a:xfrm>
        </p:grpSpPr>
        <p:sp>
          <p:nvSpPr>
            <p:cNvPr id="16" name="文本框 15"/>
            <p:cNvSpPr txBox="1"/>
            <p:nvPr/>
          </p:nvSpPr>
          <p:spPr>
            <a:xfrm>
              <a:off x="2178" y="8264"/>
              <a:ext cx="1343" cy="921"/>
            </a:xfrm>
            <a:prstGeom prst="rect">
              <a:avLst/>
            </a:prstGeom>
            <a:noFill/>
          </p:spPr>
          <p:txBody>
            <a:bodyPr wrap="none" rtlCol="0">
              <a:spAutoFit/>
            </a:bodyPr>
            <a:lstStyle/>
            <a:p>
              <a:r>
                <a:rPr lang="en-US" altLang="zh-CN" sz="3200" dirty="0">
                  <a:solidFill>
                    <a:srgbClr val="97A38D"/>
                  </a:solidFill>
                  <a:latin typeface="DINPro-Bold" panose="02000503030000020004" pitchFamily="50" charset="0"/>
                </a:rPr>
                <a:t>688</a:t>
              </a:r>
            </a:p>
          </p:txBody>
        </p:sp>
        <p:sp>
          <p:nvSpPr>
            <p:cNvPr id="17" name="矩形 16"/>
            <p:cNvSpPr/>
            <p:nvPr/>
          </p:nvSpPr>
          <p:spPr>
            <a:xfrm>
              <a:off x="2318" y="9069"/>
              <a:ext cx="1018" cy="436"/>
            </a:xfrm>
            <a:prstGeom prst="rect">
              <a:avLst/>
            </a:prstGeom>
          </p:spPr>
          <p:txBody>
            <a:bodyPr wrap="none">
              <a:spAutoFit/>
            </a:bodyPr>
            <a:lstStyle/>
            <a:p>
              <a:pPr algn="ctr"/>
              <a:r>
                <a:rPr lang="zh-CN" altLang="en-US" sz="1200" dirty="0">
                  <a:solidFill>
                    <a:srgbClr val="97A38D"/>
                  </a:solidFill>
                  <a:latin typeface="苹方 常规" panose="020B0300000000000000" pitchFamily="34" charset="-122"/>
                  <a:ea typeface="苹方 常规" panose="020B0300000000000000" pitchFamily="34" charset="-122"/>
                </a:rPr>
                <a:t>一季度</a:t>
              </a:r>
            </a:p>
          </p:txBody>
        </p:sp>
        <p:sp>
          <p:nvSpPr>
            <p:cNvPr id="18" name="文本框 17"/>
            <p:cNvSpPr txBox="1"/>
            <p:nvPr/>
          </p:nvSpPr>
          <p:spPr>
            <a:xfrm>
              <a:off x="4442" y="8264"/>
              <a:ext cx="1343" cy="921"/>
            </a:xfrm>
            <a:prstGeom prst="rect">
              <a:avLst/>
            </a:prstGeom>
            <a:noFill/>
          </p:spPr>
          <p:txBody>
            <a:bodyPr wrap="none" rtlCol="0">
              <a:spAutoFit/>
            </a:bodyPr>
            <a:lstStyle/>
            <a:p>
              <a:pPr algn="ctr"/>
              <a:r>
                <a:rPr lang="en-US" altLang="zh-CN" sz="3200" dirty="0">
                  <a:solidFill>
                    <a:srgbClr val="97A38D"/>
                  </a:solidFill>
                  <a:latin typeface="DINPro-Bold" panose="02000503030000020004" pitchFamily="50" charset="0"/>
                </a:rPr>
                <a:t>758</a:t>
              </a:r>
            </a:p>
          </p:txBody>
        </p:sp>
        <p:sp>
          <p:nvSpPr>
            <p:cNvPr id="19" name="矩形 18"/>
            <p:cNvSpPr/>
            <p:nvPr/>
          </p:nvSpPr>
          <p:spPr>
            <a:xfrm>
              <a:off x="4604" y="9069"/>
              <a:ext cx="1018" cy="436"/>
            </a:xfrm>
            <a:prstGeom prst="rect">
              <a:avLst/>
            </a:prstGeom>
          </p:spPr>
          <p:txBody>
            <a:bodyPr wrap="none">
              <a:spAutoFit/>
            </a:bodyPr>
            <a:lstStyle/>
            <a:p>
              <a:pPr algn="ctr"/>
              <a:r>
                <a:rPr lang="zh-CN" altLang="en-US" sz="1200" dirty="0">
                  <a:solidFill>
                    <a:srgbClr val="97A38D"/>
                  </a:solidFill>
                  <a:latin typeface="苹方 常规" panose="020B0300000000000000" pitchFamily="34" charset="-122"/>
                  <a:ea typeface="苹方 常规" panose="020B0300000000000000" pitchFamily="34" charset="-122"/>
                </a:rPr>
                <a:t>二季度</a:t>
              </a:r>
            </a:p>
          </p:txBody>
        </p:sp>
        <p:sp>
          <p:nvSpPr>
            <p:cNvPr id="20" name="文本框 19"/>
            <p:cNvSpPr txBox="1"/>
            <p:nvPr/>
          </p:nvSpPr>
          <p:spPr>
            <a:xfrm>
              <a:off x="6762" y="8264"/>
              <a:ext cx="1343" cy="921"/>
            </a:xfrm>
            <a:prstGeom prst="rect">
              <a:avLst/>
            </a:prstGeom>
            <a:noFill/>
          </p:spPr>
          <p:txBody>
            <a:bodyPr wrap="none" rtlCol="0">
              <a:spAutoFit/>
            </a:bodyPr>
            <a:lstStyle/>
            <a:p>
              <a:pPr algn="ctr"/>
              <a:r>
                <a:rPr lang="en-US" altLang="zh-CN" sz="3200" dirty="0">
                  <a:solidFill>
                    <a:srgbClr val="97A38D"/>
                  </a:solidFill>
                  <a:latin typeface="DINPro-Bold" panose="02000503030000020004" pitchFamily="50" charset="0"/>
                </a:rPr>
                <a:t>966</a:t>
              </a:r>
            </a:p>
          </p:txBody>
        </p:sp>
        <p:sp>
          <p:nvSpPr>
            <p:cNvPr id="21" name="矩形 20"/>
            <p:cNvSpPr/>
            <p:nvPr/>
          </p:nvSpPr>
          <p:spPr>
            <a:xfrm>
              <a:off x="6932" y="9069"/>
              <a:ext cx="1018" cy="436"/>
            </a:xfrm>
            <a:prstGeom prst="rect">
              <a:avLst/>
            </a:prstGeom>
          </p:spPr>
          <p:txBody>
            <a:bodyPr wrap="none">
              <a:spAutoFit/>
            </a:bodyPr>
            <a:lstStyle/>
            <a:p>
              <a:pPr algn="ctr"/>
              <a:r>
                <a:rPr lang="zh-CN" altLang="en-US" sz="1200" dirty="0">
                  <a:solidFill>
                    <a:srgbClr val="97A38D"/>
                  </a:solidFill>
                  <a:latin typeface="苹方 常规" panose="020B0300000000000000" pitchFamily="34" charset="-122"/>
                  <a:ea typeface="苹方 常规" panose="020B0300000000000000" pitchFamily="34" charset="-122"/>
                </a:rPr>
                <a:t>三季度</a:t>
              </a:r>
            </a:p>
          </p:txBody>
        </p:sp>
      </p:grpSp>
    </p:spTree>
    <p:custDataLst>
      <p:tags r:id="rId1"/>
    </p:custDataLst>
  </p:cSld>
  <p:clrMapOvr>
    <a:masterClrMapping/>
  </p:clrMapOvr>
  <mc:AlternateContent xmlns:mc="http://schemas.openxmlformats.org/markup-compatibility/2006" xmlns:p14="http://schemas.microsoft.com/office/powerpoint/2010/main">
    <mc:Choice Requires="p14">
      <p:transition advTm="3000">
        <p:random/>
      </p:transition>
    </mc:Choice>
    <mc:Fallback xmlns="">
      <p:transition advTm="3000">
        <p:random/>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28"/>
          <p:cNvGrpSpPr/>
          <p:nvPr/>
        </p:nvGrpSpPr>
        <p:grpSpPr>
          <a:xfrm>
            <a:off x="553720" y="1482725"/>
            <a:ext cx="11085195" cy="3892550"/>
            <a:chOff x="784" y="2217"/>
            <a:chExt cx="17457" cy="6130"/>
          </a:xfrm>
        </p:grpSpPr>
        <p:pic>
          <p:nvPicPr>
            <p:cNvPr id="7" name="图片 6" descr="pexels-1638520"/>
            <p:cNvPicPr>
              <a:picLocks noChangeAspect="1"/>
            </p:cNvPicPr>
            <p:nvPr/>
          </p:nvPicPr>
          <p:blipFill>
            <a:blip r:embed="rId3" cstate="print"/>
            <a:srcRect l="566"/>
            <a:stretch>
              <a:fillRect/>
            </a:stretch>
          </p:blipFill>
          <p:spPr>
            <a:xfrm>
              <a:off x="6131" y="3019"/>
              <a:ext cx="6763" cy="4528"/>
            </a:xfrm>
            <a:custGeom>
              <a:avLst/>
              <a:gdLst/>
              <a:ahLst/>
              <a:cxnLst>
                <a:cxn ang="3">
                  <a:pos x="hc" y="t"/>
                </a:cxn>
                <a:cxn ang="cd2">
                  <a:pos x="l" y="vc"/>
                </a:cxn>
                <a:cxn ang="cd4">
                  <a:pos x="hc" y="b"/>
                </a:cxn>
                <a:cxn ang="0">
                  <a:pos x="r" y="vc"/>
                </a:cxn>
              </a:cxnLst>
              <a:rect l="l" t="t" r="r" b="b"/>
              <a:pathLst>
                <a:path w="3704" h="3530">
                  <a:moveTo>
                    <a:pt x="3704" y="0"/>
                  </a:moveTo>
                  <a:lnTo>
                    <a:pt x="0" y="0"/>
                  </a:lnTo>
                  <a:lnTo>
                    <a:pt x="0" y="3530"/>
                  </a:lnTo>
                  <a:lnTo>
                    <a:pt x="3704" y="3530"/>
                  </a:lnTo>
                  <a:lnTo>
                    <a:pt x="3704" y="0"/>
                  </a:lnTo>
                  <a:close/>
                </a:path>
              </a:pathLst>
            </a:custGeom>
          </p:spPr>
        </p:pic>
        <p:grpSp>
          <p:nvGrpSpPr>
            <p:cNvPr id="3" name="组合 12"/>
            <p:cNvGrpSpPr/>
            <p:nvPr/>
          </p:nvGrpSpPr>
          <p:grpSpPr>
            <a:xfrm>
              <a:off x="13155" y="2217"/>
              <a:ext cx="5086" cy="6131"/>
              <a:chOff x="13155" y="2217"/>
              <a:chExt cx="5086" cy="6131"/>
            </a:xfrm>
          </p:grpSpPr>
          <p:grpSp>
            <p:nvGrpSpPr>
              <p:cNvPr id="4" name="组合 2"/>
              <p:cNvGrpSpPr/>
              <p:nvPr/>
            </p:nvGrpSpPr>
            <p:grpSpPr>
              <a:xfrm>
                <a:off x="13155" y="2217"/>
                <a:ext cx="5086" cy="2818"/>
                <a:chOff x="13155" y="2217"/>
                <a:chExt cx="5086" cy="2818"/>
              </a:xfrm>
            </p:grpSpPr>
            <p:sp>
              <p:nvSpPr>
                <p:cNvPr id="18" name="矩形 17"/>
                <p:cNvSpPr/>
                <p:nvPr/>
              </p:nvSpPr>
              <p:spPr>
                <a:xfrm flipH="1">
                  <a:off x="13155" y="2217"/>
                  <a:ext cx="5086" cy="281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5" name="组合 21"/>
                <p:cNvGrpSpPr/>
                <p:nvPr/>
              </p:nvGrpSpPr>
              <p:grpSpPr>
                <a:xfrm>
                  <a:off x="13177" y="2514"/>
                  <a:ext cx="5042" cy="2226"/>
                  <a:chOff x="1426" y="6212"/>
                  <a:chExt cx="6883" cy="2226"/>
                </a:xfrm>
              </p:grpSpPr>
              <p:sp>
                <p:nvSpPr>
                  <p:cNvPr id="23" name="文本框 22"/>
                  <p:cNvSpPr txBox="1"/>
                  <p:nvPr/>
                </p:nvSpPr>
                <p:spPr>
                  <a:xfrm>
                    <a:off x="1426" y="6212"/>
                    <a:ext cx="5652" cy="919"/>
                  </a:xfrm>
                  <a:prstGeom prst="rect">
                    <a:avLst/>
                  </a:prstGeom>
                  <a:noFill/>
                </p:spPr>
                <p:txBody>
                  <a:bodyPr wrap="square" rtlCol="0">
                    <a:spAutoFit/>
                  </a:bodyPr>
                  <a:lstStyle/>
                  <a:p>
                    <a:pPr algn="dist"/>
                    <a:r>
                      <a:rPr lang="zh-CN" altLang="en-US" sz="3200">
                        <a:solidFill>
                          <a:srgbClr val="6A4F54"/>
                        </a:solidFill>
                        <a:latin typeface="汉仪南宫体简" panose="02010600000101010101" charset="-122"/>
                        <a:ea typeface="汉仪南宫体简" panose="02010600000101010101" charset="-122"/>
                      </a:rPr>
                      <a:t>添加模板标题</a:t>
                    </a:r>
                  </a:p>
                </p:txBody>
              </p:sp>
              <p:sp>
                <p:nvSpPr>
                  <p:cNvPr id="24" name="文本框 23"/>
                  <p:cNvSpPr txBox="1"/>
                  <p:nvPr/>
                </p:nvSpPr>
                <p:spPr>
                  <a:xfrm>
                    <a:off x="1426" y="7131"/>
                    <a:ext cx="6883" cy="1307"/>
                  </a:xfrm>
                  <a:prstGeom prst="rect">
                    <a:avLst/>
                  </a:prstGeom>
                  <a:noFill/>
                </p:spPr>
                <p:txBody>
                  <a:bodyPr wrap="square" rtlCol="0" anchor="t">
                    <a:spAutoFit/>
                  </a:bodyPr>
                  <a:lstStyle/>
                  <a:p>
                    <a:pPr algn="l"/>
                    <a:r>
                      <a:rPr lang="zh-CN" altLang="en-US" sz="1200">
                        <a:solidFill>
                          <a:srgbClr val="6A4F54"/>
                        </a:solidFill>
                        <a:latin typeface="汉仪南宫体简" panose="02010600000101010101" charset="-122"/>
                        <a:ea typeface="汉仪南宫体简" panose="02010600000101010101" charset="-122"/>
                      </a:rPr>
                      <a:t>Morandi department summary report work plan making for generic template </a:t>
                    </a:r>
                    <a:r>
                      <a:rPr lang="zh-CN" altLang="en-US" sz="1200">
                        <a:solidFill>
                          <a:srgbClr val="6A4F54"/>
                        </a:solidFill>
                        <a:latin typeface="汉仪南宫体简" panose="02010600000101010101" charset="-122"/>
                        <a:ea typeface="汉仪南宫体简" panose="02010600000101010101" charset="-122"/>
                        <a:sym typeface="+mn-ea"/>
                      </a:rPr>
                      <a:t>Morandi department summary report work plan making for generic template</a:t>
                    </a:r>
                  </a:p>
                </p:txBody>
              </p:sp>
            </p:grpSp>
          </p:grpSp>
          <p:grpSp>
            <p:nvGrpSpPr>
              <p:cNvPr id="6" name="组合 7"/>
              <p:cNvGrpSpPr/>
              <p:nvPr/>
            </p:nvGrpSpPr>
            <p:grpSpPr>
              <a:xfrm>
                <a:off x="13155" y="5530"/>
                <a:ext cx="5086" cy="2818"/>
                <a:chOff x="13155" y="2217"/>
                <a:chExt cx="5086" cy="2818"/>
              </a:xfrm>
            </p:grpSpPr>
            <p:sp>
              <p:nvSpPr>
                <p:cNvPr id="9" name="矩形 8"/>
                <p:cNvSpPr/>
                <p:nvPr/>
              </p:nvSpPr>
              <p:spPr>
                <a:xfrm flipH="1">
                  <a:off x="13155" y="2217"/>
                  <a:ext cx="5086" cy="281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8" name="组合 9"/>
                <p:cNvGrpSpPr/>
                <p:nvPr/>
              </p:nvGrpSpPr>
              <p:grpSpPr>
                <a:xfrm>
                  <a:off x="13177" y="2514"/>
                  <a:ext cx="5042" cy="2226"/>
                  <a:chOff x="1426" y="6212"/>
                  <a:chExt cx="6883" cy="2226"/>
                </a:xfrm>
              </p:grpSpPr>
              <p:sp>
                <p:nvSpPr>
                  <p:cNvPr id="11" name="文本框 10"/>
                  <p:cNvSpPr txBox="1"/>
                  <p:nvPr/>
                </p:nvSpPr>
                <p:spPr>
                  <a:xfrm>
                    <a:off x="1426" y="6212"/>
                    <a:ext cx="5652" cy="919"/>
                  </a:xfrm>
                  <a:prstGeom prst="rect">
                    <a:avLst/>
                  </a:prstGeom>
                  <a:noFill/>
                </p:spPr>
                <p:txBody>
                  <a:bodyPr wrap="square" rtlCol="0">
                    <a:spAutoFit/>
                  </a:bodyPr>
                  <a:lstStyle/>
                  <a:p>
                    <a:pPr algn="dist"/>
                    <a:r>
                      <a:rPr lang="zh-CN" altLang="en-US" sz="3200">
                        <a:solidFill>
                          <a:srgbClr val="6A4F54"/>
                        </a:solidFill>
                        <a:latin typeface="汉仪南宫体简" panose="02010600000101010101" charset="-122"/>
                        <a:ea typeface="汉仪南宫体简" panose="02010600000101010101" charset="-122"/>
                      </a:rPr>
                      <a:t>添加模板标题</a:t>
                    </a:r>
                  </a:p>
                </p:txBody>
              </p:sp>
              <p:sp>
                <p:nvSpPr>
                  <p:cNvPr id="12" name="文本框 11"/>
                  <p:cNvSpPr txBox="1"/>
                  <p:nvPr/>
                </p:nvSpPr>
                <p:spPr>
                  <a:xfrm>
                    <a:off x="1426" y="7131"/>
                    <a:ext cx="6883" cy="1307"/>
                  </a:xfrm>
                  <a:prstGeom prst="rect">
                    <a:avLst/>
                  </a:prstGeom>
                  <a:noFill/>
                </p:spPr>
                <p:txBody>
                  <a:bodyPr wrap="square" rtlCol="0" anchor="t">
                    <a:spAutoFit/>
                  </a:bodyPr>
                  <a:lstStyle/>
                  <a:p>
                    <a:pPr algn="l"/>
                    <a:r>
                      <a:rPr lang="zh-CN" altLang="en-US" sz="1200">
                        <a:solidFill>
                          <a:srgbClr val="6A4F54"/>
                        </a:solidFill>
                        <a:latin typeface="汉仪南宫体简" panose="02010600000101010101" charset="-122"/>
                        <a:ea typeface="汉仪南宫体简" panose="02010600000101010101" charset="-122"/>
                      </a:rPr>
                      <a:t>Morandi department summary report work plan making for generic template </a:t>
                    </a:r>
                    <a:r>
                      <a:rPr lang="zh-CN" altLang="en-US" sz="1200">
                        <a:solidFill>
                          <a:srgbClr val="6A4F54"/>
                        </a:solidFill>
                        <a:latin typeface="汉仪南宫体简" panose="02010600000101010101" charset="-122"/>
                        <a:ea typeface="汉仪南宫体简" panose="02010600000101010101" charset="-122"/>
                        <a:sym typeface="+mn-ea"/>
                      </a:rPr>
                      <a:t>Morandi department summary report work plan making for generic template</a:t>
                    </a:r>
                  </a:p>
                </p:txBody>
              </p:sp>
            </p:grpSp>
          </p:grpSp>
        </p:grpSp>
        <p:grpSp>
          <p:nvGrpSpPr>
            <p:cNvPr id="10" name="组合 13"/>
            <p:cNvGrpSpPr/>
            <p:nvPr/>
          </p:nvGrpSpPr>
          <p:grpSpPr>
            <a:xfrm>
              <a:off x="784" y="2217"/>
              <a:ext cx="5086" cy="6131"/>
              <a:chOff x="13155" y="2217"/>
              <a:chExt cx="5086" cy="6131"/>
            </a:xfrm>
          </p:grpSpPr>
          <p:grpSp>
            <p:nvGrpSpPr>
              <p:cNvPr id="13" name="组合 14"/>
              <p:cNvGrpSpPr/>
              <p:nvPr/>
            </p:nvGrpSpPr>
            <p:grpSpPr>
              <a:xfrm>
                <a:off x="13155" y="2217"/>
                <a:ext cx="5086" cy="2818"/>
                <a:chOff x="13155" y="2217"/>
                <a:chExt cx="5086" cy="2818"/>
              </a:xfrm>
            </p:grpSpPr>
            <p:sp>
              <p:nvSpPr>
                <p:cNvPr id="16" name="矩形 15"/>
                <p:cNvSpPr/>
                <p:nvPr/>
              </p:nvSpPr>
              <p:spPr>
                <a:xfrm flipH="1">
                  <a:off x="13155" y="2217"/>
                  <a:ext cx="5086" cy="281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4" name="组合 16"/>
                <p:cNvGrpSpPr/>
                <p:nvPr/>
              </p:nvGrpSpPr>
              <p:grpSpPr>
                <a:xfrm>
                  <a:off x="13177" y="2514"/>
                  <a:ext cx="5042" cy="2226"/>
                  <a:chOff x="1426" y="6212"/>
                  <a:chExt cx="6883" cy="2226"/>
                </a:xfrm>
              </p:grpSpPr>
              <p:sp>
                <p:nvSpPr>
                  <p:cNvPr id="19" name="文本框 18"/>
                  <p:cNvSpPr txBox="1"/>
                  <p:nvPr/>
                </p:nvSpPr>
                <p:spPr>
                  <a:xfrm>
                    <a:off x="1426" y="6212"/>
                    <a:ext cx="5652" cy="919"/>
                  </a:xfrm>
                  <a:prstGeom prst="rect">
                    <a:avLst/>
                  </a:prstGeom>
                  <a:noFill/>
                </p:spPr>
                <p:txBody>
                  <a:bodyPr wrap="square" rtlCol="0">
                    <a:spAutoFit/>
                  </a:bodyPr>
                  <a:lstStyle/>
                  <a:p>
                    <a:pPr algn="dist"/>
                    <a:r>
                      <a:rPr lang="zh-CN" altLang="en-US" sz="3200">
                        <a:solidFill>
                          <a:srgbClr val="6A4F54"/>
                        </a:solidFill>
                        <a:latin typeface="汉仪南宫体简" panose="02010600000101010101" charset="-122"/>
                        <a:ea typeface="汉仪南宫体简" panose="02010600000101010101" charset="-122"/>
                      </a:rPr>
                      <a:t>添加模板标题</a:t>
                    </a:r>
                  </a:p>
                </p:txBody>
              </p:sp>
              <p:sp>
                <p:nvSpPr>
                  <p:cNvPr id="20" name="文本框 19"/>
                  <p:cNvSpPr txBox="1"/>
                  <p:nvPr/>
                </p:nvSpPr>
                <p:spPr>
                  <a:xfrm>
                    <a:off x="1426" y="7131"/>
                    <a:ext cx="6883" cy="1307"/>
                  </a:xfrm>
                  <a:prstGeom prst="rect">
                    <a:avLst/>
                  </a:prstGeom>
                  <a:noFill/>
                </p:spPr>
                <p:txBody>
                  <a:bodyPr wrap="square" rtlCol="0" anchor="t">
                    <a:spAutoFit/>
                  </a:bodyPr>
                  <a:lstStyle/>
                  <a:p>
                    <a:pPr algn="l"/>
                    <a:r>
                      <a:rPr lang="zh-CN" altLang="en-US" sz="1200">
                        <a:solidFill>
                          <a:srgbClr val="6A4F54"/>
                        </a:solidFill>
                        <a:latin typeface="汉仪南宫体简" panose="02010600000101010101" charset="-122"/>
                        <a:ea typeface="汉仪南宫体简" panose="02010600000101010101" charset="-122"/>
                      </a:rPr>
                      <a:t>Morandi department summary report work plan making for generic template </a:t>
                    </a:r>
                    <a:r>
                      <a:rPr lang="zh-CN" altLang="en-US" sz="1200">
                        <a:solidFill>
                          <a:srgbClr val="6A4F54"/>
                        </a:solidFill>
                        <a:latin typeface="汉仪南宫体简" panose="02010600000101010101" charset="-122"/>
                        <a:ea typeface="汉仪南宫体简" panose="02010600000101010101" charset="-122"/>
                        <a:sym typeface="+mn-ea"/>
                      </a:rPr>
                      <a:t>Morandi department summary report work plan making for generic template</a:t>
                    </a:r>
                  </a:p>
                </p:txBody>
              </p:sp>
            </p:grpSp>
          </p:grpSp>
          <p:grpSp>
            <p:nvGrpSpPr>
              <p:cNvPr id="15" name="组合 20"/>
              <p:cNvGrpSpPr/>
              <p:nvPr/>
            </p:nvGrpSpPr>
            <p:grpSpPr>
              <a:xfrm>
                <a:off x="13155" y="5530"/>
                <a:ext cx="5086" cy="2818"/>
                <a:chOff x="13155" y="2217"/>
                <a:chExt cx="5086" cy="2818"/>
              </a:xfrm>
            </p:grpSpPr>
            <p:sp>
              <p:nvSpPr>
                <p:cNvPr id="25" name="矩形 24"/>
                <p:cNvSpPr/>
                <p:nvPr/>
              </p:nvSpPr>
              <p:spPr>
                <a:xfrm flipH="1">
                  <a:off x="13155" y="2217"/>
                  <a:ext cx="5086" cy="281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7" name="组合 25"/>
                <p:cNvGrpSpPr/>
                <p:nvPr/>
              </p:nvGrpSpPr>
              <p:grpSpPr>
                <a:xfrm>
                  <a:off x="13177" y="2514"/>
                  <a:ext cx="5042" cy="2226"/>
                  <a:chOff x="1426" y="6212"/>
                  <a:chExt cx="6883" cy="2226"/>
                </a:xfrm>
              </p:grpSpPr>
              <p:sp>
                <p:nvSpPr>
                  <p:cNvPr id="27" name="文本框 26"/>
                  <p:cNvSpPr txBox="1"/>
                  <p:nvPr/>
                </p:nvSpPr>
                <p:spPr>
                  <a:xfrm>
                    <a:off x="1426" y="6212"/>
                    <a:ext cx="5652" cy="919"/>
                  </a:xfrm>
                  <a:prstGeom prst="rect">
                    <a:avLst/>
                  </a:prstGeom>
                  <a:noFill/>
                </p:spPr>
                <p:txBody>
                  <a:bodyPr wrap="square" rtlCol="0">
                    <a:spAutoFit/>
                  </a:bodyPr>
                  <a:lstStyle/>
                  <a:p>
                    <a:pPr algn="dist"/>
                    <a:r>
                      <a:rPr lang="zh-CN" altLang="en-US" sz="3200">
                        <a:solidFill>
                          <a:srgbClr val="6A4F54"/>
                        </a:solidFill>
                        <a:latin typeface="汉仪南宫体简" panose="02010600000101010101" charset="-122"/>
                        <a:ea typeface="汉仪南宫体简" panose="02010600000101010101" charset="-122"/>
                      </a:rPr>
                      <a:t>添加模板标题</a:t>
                    </a:r>
                  </a:p>
                </p:txBody>
              </p:sp>
              <p:sp>
                <p:nvSpPr>
                  <p:cNvPr id="28" name="文本框 27"/>
                  <p:cNvSpPr txBox="1"/>
                  <p:nvPr/>
                </p:nvSpPr>
                <p:spPr>
                  <a:xfrm>
                    <a:off x="1426" y="7131"/>
                    <a:ext cx="6883" cy="1307"/>
                  </a:xfrm>
                  <a:prstGeom prst="rect">
                    <a:avLst/>
                  </a:prstGeom>
                  <a:noFill/>
                </p:spPr>
                <p:txBody>
                  <a:bodyPr wrap="square" rtlCol="0" anchor="t">
                    <a:spAutoFit/>
                  </a:bodyPr>
                  <a:lstStyle/>
                  <a:p>
                    <a:pPr algn="l"/>
                    <a:r>
                      <a:rPr lang="zh-CN" altLang="en-US" sz="1200">
                        <a:solidFill>
                          <a:srgbClr val="6A4F54"/>
                        </a:solidFill>
                        <a:latin typeface="汉仪南宫体简" panose="02010600000101010101" charset="-122"/>
                        <a:ea typeface="汉仪南宫体简" panose="02010600000101010101" charset="-122"/>
                      </a:rPr>
                      <a:t>Morandi department summary report work plan making for generic template </a:t>
                    </a:r>
                    <a:r>
                      <a:rPr lang="zh-CN" altLang="en-US" sz="1200">
                        <a:solidFill>
                          <a:srgbClr val="6A4F54"/>
                        </a:solidFill>
                        <a:latin typeface="汉仪南宫体简" panose="02010600000101010101" charset="-122"/>
                        <a:ea typeface="汉仪南宫体简" panose="02010600000101010101" charset="-122"/>
                        <a:sym typeface="+mn-ea"/>
                      </a:rPr>
                      <a:t>Morandi department summary report work plan making for generic template</a:t>
                    </a:r>
                  </a:p>
                </p:txBody>
              </p:sp>
            </p:grpSp>
          </p:grpSp>
        </p:grpSp>
      </p:grpSp>
    </p:spTree>
    <p:custDataLst>
      <p:tags r:id="rId1"/>
    </p:custDataLst>
  </p:cSld>
  <p:clrMapOvr>
    <a:masterClrMapping/>
  </p:clrMapOvr>
  <mc:AlternateContent xmlns:mc="http://schemas.openxmlformats.org/markup-compatibility/2006" xmlns:p14="http://schemas.microsoft.com/office/powerpoint/2010/main">
    <mc:Choice Requires="p14">
      <p:transition advTm="3000">
        <p:random/>
      </p:transition>
    </mc:Choice>
    <mc:Fallback xmlns="">
      <p:transition advTm="3000">
        <p:random/>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bg>
      <p:bgPr>
        <a:solidFill>
          <a:srgbClr val="EEECED"/>
        </a:solidFill>
        <a:effectLst/>
      </p:bgPr>
    </p:bg>
    <p:spTree>
      <p:nvGrpSpPr>
        <p:cNvPr id="1" name=""/>
        <p:cNvGrpSpPr/>
        <p:nvPr/>
      </p:nvGrpSpPr>
      <p:grpSpPr>
        <a:xfrm>
          <a:off x="0" y="0"/>
          <a:ext cx="0" cy="0"/>
          <a:chOff x="0" y="0"/>
          <a:chExt cx="0" cy="0"/>
        </a:xfrm>
      </p:grpSpPr>
      <p:grpSp>
        <p:nvGrpSpPr>
          <p:cNvPr id="19" name="组合 18"/>
          <p:cNvGrpSpPr/>
          <p:nvPr/>
        </p:nvGrpSpPr>
        <p:grpSpPr>
          <a:xfrm>
            <a:off x="2957195" y="1963420"/>
            <a:ext cx="6277610" cy="2930525"/>
            <a:chOff x="4657" y="3092"/>
            <a:chExt cx="9886" cy="4615"/>
          </a:xfrm>
        </p:grpSpPr>
        <p:grpSp>
          <p:nvGrpSpPr>
            <p:cNvPr id="17" name="组合 16"/>
            <p:cNvGrpSpPr/>
            <p:nvPr/>
          </p:nvGrpSpPr>
          <p:grpSpPr>
            <a:xfrm>
              <a:off x="4657" y="3092"/>
              <a:ext cx="6889" cy="1741"/>
              <a:chOff x="4657" y="3092"/>
              <a:chExt cx="6889" cy="1741"/>
            </a:xfrm>
          </p:grpSpPr>
          <p:sp>
            <p:nvSpPr>
              <p:cNvPr id="26" name="任意多边形 25"/>
              <p:cNvSpPr/>
              <p:nvPr/>
            </p:nvSpPr>
            <p:spPr>
              <a:xfrm>
                <a:off x="4657" y="3175"/>
                <a:ext cx="6823" cy="1658"/>
              </a:xfrm>
              <a:custGeom>
                <a:avLst/>
                <a:gdLst>
                  <a:gd name="connsiteX0" fmla="*/ 0 w 10142"/>
                  <a:gd name="connsiteY0" fmla="*/ 4248 h 4248"/>
                  <a:gd name="connsiteX1" fmla="*/ 0 w 10142"/>
                  <a:gd name="connsiteY1" fmla="*/ 0 h 4248"/>
                  <a:gd name="connsiteX2" fmla="*/ 10142 w 10142"/>
                  <a:gd name="connsiteY2" fmla="*/ 0 h 4248"/>
                </a:gdLst>
                <a:ahLst/>
                <a:cxnLst>
                  <a:cxn ang="0">
                    <a:pos x="connsiteX0" y="connsiteY0"/>
                  </a:cxn>
                  <a:cxn ang="0">
                    <a:pos x="connsiteX1" y="connsiteY1"/>
                  </a:cxn>
                  <a:cxn ang="0">
                    <a:pos x="connsiteX2" y="connsiteY2"/>
                  </a:cxn>
                </a:cxnLst>
                <a:rect l="l" t="t" r="r" b="b"/>
                <a:pathLst>
                  <a:path w="10142" h="4248">
                    <a:moveTo>
                      <a:pt x="0" y="4248"/>
                    </a:moveTo>
                    <a:lnTo>
                      <a:pt x="0" y="0"/>
                    </a:lnTo>
                    <a:lnTo>
                      <a:pt x="10142" y="0"/>
                    </a:lnTo>
                  </a:path>
                </a:pathLst>
              </a:custGeom>
              <a:noFill/>
              <a:ln w="19050" cmpd="sng">
                <a:solidFill>
                  <a:srgbClr val="C5B8A5">
                    <a:alpha val="42000"/>
                  </a:srgbClr>
                </a:solidFill>
                <a:prstDash val="solid"/>
              </a:ln>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任意多边形 28"/>
              <p:cNvSpPr/>
              <p:nvPr/>
            </p:nvSpPr>
            <p:spPr>
              <a:xfrm>
                <a:off x="4724" y="3092"/>
                <a:ext cx="6823" cy="1658"/>
              </a:xfrm>
              <a:custGeom>
                <a:avLst/>
                <a:gdLst>
                  <a:gd name="connsiteX0" fmla="*/ 0 w 10142"/>
                  <a:gd name="connsiteY0" fmla="*/ 4248 h 4248"/>
                  <a:gd name="connsiteX1" fmla="*/ 0 w 10142"/>
                  <a:gd name="connsiteY1" fmla="*/ 0 h 4248"/>
                  <a:gd name="connsiteX2" fmla="*/ 10142 w 10142"/>
                  <a:gd name="connsiteY2" fmla="*/ 0 h 4248"/>
                </a:gdLst>
                <a:ahLst/>
                <a:cxnLst>
                  <a:cxn ang="0">
                    <a:pos x="connsiteX0" y="connsiteY0"/>
                  </a:cxn>
                  <a:cxn ang="0">
                    <a:pos x="connsiteX1" y="connsiteY1"/>
                  </a:cxn>
                  <a:cxn ang="0">
                    <a:pos x="connsiteX2" y="connsiteY2"/>
                  </a:cxn>
                </a:cxnLst>
                <a:rect l="l" t="t" r="r" b="b"/>
                <a:pathLst>
                  <a:path w="10142" h="4248">
                    <a:moveTo>
                      <a:pt x="0" y="4248"/>
                    </a:moveTo>
                    <a:lnTo>
                      <a:pt x="0" y="0"/>
                    </a:lnTo>
                    <a:lnTo>
                      <a:pt x="10142" y="0"/>
                    </a:lnTo>
                  </a:path>
                </a:pathLst>
              </a:custGeom>
              <a:noFill/>
              <a:ln w="19050" cmpd="sng">
                <a:solidFill>
                  <a:srgbClr val="C5B8A5">
                    <a:alpha val="42000"/>
                  </a:srgbClr>
                </a:solidFill>
                <a:prstDash val="solid"/>
              </a:ln>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8" name="组合 17"/>
            <p:cNvGrpSpPr/>
            <p:nvPr/>
          </p:nvGrpSpPr>
          <p:grpSpPr>
            <a:xfrm>
              <a:off x="7655" y="5967"/>
              <a:ext cx="6889" cy="1741"/>
              <a:chOff x="7655" y="5967"/>
              <a:chExt cx="6889" cy="1741"/>
            </a:xfrm>
          </p:grpSpPr>
          <p:sp>
            <p:nvSpPr>
              <p:cNvPr id="32" name="任意多边形 31"/>
              <p:cNvSpPr/>
              <p:nvPr/>
            </p:nvSpPr>
            <p:spPr>
              <a:xfrm flipH="1" flipV="1">
                <a:off x="7722" y="5967"/>
                <a:ext cx="6823" cy="1658"/>
              </a:xfrm>
              <a:custGeom>
                <a:avLst/>
                <a:gdLst>
                  <a:gd name="connsiteX0" fmla="*/ 0 w 10142"/>
                  <a:gd name="connsiteY0" fmla="*/ 4248 h 4248"/>
                  <a:gd name="connsiteX1" fmla="*/ 0 w 10142"/>
                  <a:gd name="connsiteY1" fmla="*/ 0 h 4248"/>
                  <a:gd name="connsiteX2" fmla="*/ 10142 w 10142"/>
                  <a:gd name="connsiteY2" fmla="*/ 0 h 4248"/>
                </a:gdLst>
                <a:ahLst/>
                <a:cxnLst>
                  <a:cxn ang="0">
                    <a:pos x="connsiteX0" y="connsiteY0"/>
                  </a:cxn>
                  <a:cxn ang="0">
                    <a:pos x="connsiteX1" y="connsiteY1"/>
                  </a:cxn>
                  <a:cxn ang="0">
                    <a:pos x="connsiteX2" y="connsiteY2"/>
                  </a:cxn>
                </a:cxnLst>
                <a:rect l="l" t="t" r="r" b="b"/>
                <a:pathLst>
                  <a:path w="10142" h="4248">
                    <a:moveTo>
                      <a:pt x="0" y="4248"/>
                    </a:moveTo>
                    <a:lnTo>
                      <a:pt x="0" y="0"/>
                    </a:lnTo>
                    <a:lnTo>
                      <a:pt x="10142" y="0"/>
                    </a:lnTo>
                  </a:path>
                </a:pathLst>
              </a:custGeom>
              <a:noFill/>
              <a:ln w="19050" cmpd="sng">
                <a:solidFill>
                  <a:srgbClr val="C5B8A5">
                    <a:alpha val="42000"/>
                  </a:srgbClr>
                </a:solidFill>
                <a:prstDash val="solid"/>
              </a:ln>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任意多边形 32"/>
              <p:cNvSpPr/>
              <p:nvPr/>
            </p:nvSpPr>
            <p:spPr>
              <a:xfrm flipH="1" flipV="1">
                <a:off x="7655" y="6050"/>
                <a:ext cx="6823" cy="1658"/>
              </a:xfrm>
              <a:custGeom>
                <a:avLst/>
                <a:gdLst>
                  <a:gd name="connsiteX0" fmla="*/ 0 w 10142"/>
                  <a:gd name="connsiteY0" fmla="*/ 4248 h 4248"/>
                  <a:gd name="connsiteX1" fmla="*/ 0 w 10142"/>
                  <a:gd name="connsiteY1" fmla="*/ 0 h 4248"/>
                  <a:gd name="connsiteX2" fmla="*/ 10142 w 10142"/>
                  <a:gd name="connsiteY2" fmla="*/ 0 h 4248"/>
                </a:gdLst>
                <a:ahLst/>
                <a:cxnLst>
                  <a:cxn ang="0">
                    <a:pos x="connsiteX0" y="connsiteY0"/>
                  </a:cxn>
                  <a:cxn ang="0">
                    <a:pos x="connsiteX1" y="connsiteY1"/>
                  </a:cxn>
                  <a:cxn ang="0">
                    <a:pos x="connsiteX2" y="connsiteY2"/>
                  </a:cxn>
                </a:cxnLst>
                <a:rect l="l" t="t" r="r" b="b"/>
                <a:pathLst>
                  <a:path w="10142" h="4248">
                    <a:moveTo>
                      <a:pt x="0" y="4248"/>
                    </a:moveTo>
                    <a:lnTo>
                      <a:pt x="0" y="0"/>
                    </a:lnTo>
                    <a:lnTo>
                      <a:pt x="10142" y="0"/>
                    </a:lnTo>
                  </a:path>
                </a:pathLst>
              </a:custGeom>
              <a:noFill/>
              <a:ln w="19050" cmpd="sng">
                <a:solidFill>
                  <a:srgbClr val="C5B8A5">
                    <a:alpha val="42000"/>
                  </a:srgbClr>
                </a:solidFill>
                <a:prstDash val="solid"/>
              </a:ln>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16" name="组合 15"/>
          <p:cNvGrpSpPr/>
          <p:nvPr/>
        </p:nvGrpSpPr>
        <p:grpSpPr>
          <a:xfrm>
            <a:off x="3335655" y="2164080"/>
            <a:ext cx="5520690" cy="2529205"/>
            <a:chOff x="5254" y="3381"/>
            <a:chExt cx="8694" cy="3983"/>
          </a:xfrm>
        </p:grpSpPr>
        <p:grpSp>
          <p:nvGrpSpPr>
            <p:cNvPr id="14" name="组合 13"/>
            <p:cNvGrpSpPr/>
            <p:nvPr/>
          </p:nvGrpSpPr>
          <p:grpSpPr>
            <a:xfrm>
              <a:off x="8133" y="6736"/>
              <a:ext cx="2936" cy="628"/>
              <a:chOff x="7874" y="6736"/>
              <a:chExt cx="2936" cy="628"/>
            </a:xfrm>
          </p:grpSpPr>
          <p:sp>
            <p:nvSpPr>
              <p:cNvPr id="3" name="圆角矩形 2"/>
              <p:cNvSpPr/>
              <p:nvPr/>
            </p:nvSpPr>
            <p:spPr>
              <a:xfrm>
                <a:off x="7874" y="6736"/>
                <a:ext cx="2936" cy="628"/>
              </a:xfrm>
              <a:prstGeom prst="roundRect">
                <a:avLst>
                  <a:gd name="adj" fmla="val 0"/>
                </a:avLst>
              </a:prstGeom>
              <a:solidFill>
                <a:srgbClr val="97A38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14"/>
              <p:cNvSpPr/>
              <p:nvPr/>
            </p:nvSpPr>
            <p:spPr>
              <a:xfrm>
                <a:off x="7874" y="6736"/>
                <a:ext cx="2935" cy="628"/>
              </a:xfrm>
              <a:prstGeom prst="rect">
                <a:avLst/>
              </a:prstGeom>
            </p:spPr>
            <p:txBody>
              <a:bodyPr wrap="square">
                <a:spAutoFit/>
              </a:bodyPr>
              <a:lstStyle/>
              <a:p>
                <a:pPr algn="dist"/>
                <a:r>
                  <a:rPr lang="en-US" altLang="zh-CN" sz="2000" b="1" dirty="0" smtClean="0">
                    <a:solidFill>
                      <a:schemeClr val="bg1"/>
                    </a:solidFill>
                    <a:latin typeface="汉仪南宫体简" panose="02010600000101010101" charset="-122"/>
                    <a:ea typeface="汉仪南宫体简" panose="02010600000101010101" charset="-122"/>
                  </a:rPr>
                  <a:t>PART FOUR</a:t>
                </a:r>
              </a:p>
            </p:txBody>
          </p:sp>
        </p:grpSp>
        <p:grpSp>
          <p:nvGrpSpPr>
            <p:cNvPr id="13" name="组合 12"/>
            <p:cNvGrpSpPr/>
            <p:nvPr/>
          </p:nvGrpSpPr>
          <p:grpSpPr>
            <a:xfrm>
              <a:off x="5254" y="3381"/>
              <a:ext cx="8694" cy="3080"/>
              <a:chOff x="5254" y="3381"/>
              <a:chExt cx="8694" cy="3080"/>
            </a:xfrm>
          </p:grpSpPr>
          <p:sp>
            <p:nvSpPr>
              <p:cNvPr id="6" name="文本框 5"/>
              <p:cNvSpPr txBox="1"/>
              <p:nvPr/>
            </p:nvSpPr>
            <p:spPr>
              <a:xfrm>
                <a:off x="5254" y="3381"/>
                <a:ext cx="8694" cy="1452"/>
              </a:xfrm>
              <a:prstGeom prst="rect">
                <a:avLst/>
              </a:prstGeom>
              <a:noFill/>
            </p:spPr>
            <p:txBody>
              <a:bodyPr wrap="square" rtlCol="0">
                <a:spAutoFit/>
              </a:bodyPr>
              <a:lstStyle/>
              <a:p>
                <a:pPr algn="dist"/>
                <a:r>
                  <a:rPr lang="zh-CN" altLang="en-US" sz="5400">
                    <a:solidFill>
                      <a:srgbClr val="97A38D"/>
                    </a:solidFill>
                    <a:latin typeface="汉仪南宫体简" panose="02010600000101010101" charset="-122"/>
                    <a:ea typeface="汉仪南宫体简" panose="02010600000101010101" charset="-122"/>
                  </a:rPr>
                  <a:t>添加模板标题</a:t>
                </a:r>
              </a:p>
            </p:txBody>
          </p:sp>
          <p:sp>
            <p:nvSpPr>
              <p:cNvPr id="2" name="文本框 1"/>
              <p:cNvSpPr txBox="1"/>
              <p:nvPr/>
            </p:nvSpPr>
            <p:spPr>
              <a:xfrm>
                <a:off x="6263" y="4833"/>
                <a:ext cx="6676" cy="434"/>
              </a:xfrm>
              <a:prstGeom prst="rect">
                <a:avLst/>
              </a:prstGeom>
              <a:noFill/>
            </p:spPr>
            <p:txBody>
              <a:bodyPr wrap="square" rtlCol="0" anchor="t">
                <a:spAutoFit/>
              </a:bodyPr>
              <a:lstStyle/>
              <a:p>
                <a:pPr algn="dist"/>
                <a:r>
                  <a:rPr lang="zh-CN" altLang="en-US" sz="1200">
                    <a:solidFill>
                      <a:srgbClr val="97A38D"/>
                    </a:solidFill>
                    <a:latin typeface="汉仪南宫体简" panose="02010600000101010101" charset="-122"/>
                    <a:ea typeface="汉仪南宫体简" panose="02010600000101010101" charset="-122"/>
                  </a:rPr>
                  <a:t>Morandi color matching work plan</a:t>
                </a:r>
              </a:p>
            </p:txBody>
          </p:sp>
          <p:sp>
            <p:nvSpPr>
              <p:cNvPr id="4" name="文本框 3"/>
              <p:cNvSpPr txBox="1"/>
              <p:nvPr/>
            </p:nvSpPr>
            <p:spPr>
              <a:xfrm>
                <a:off x="5359" y="5445"/>
                <a:ext cx="8484" cy="1016"/>
              </a:xfrm>
              <a:prstGeom prst="rect">
                <a:avLst/>
              </a:prstGeom>
              <a:noFill/>
            </p:spPr>
            <p:txBody>
              <a:bodyPr wrap="square" rtlCol="0" anchor="t">
                <a:spAutoFit/>
              </a:bodyPr>
              <a:lstStyle/>
              <a:p>
                <a:pPr algn="ctr"/>
                <a:r>
                  <a:rPr lang="zh-CN" altLang="en-US">
                    <a:solidFill>
                      <a:srgbClr val="97A38D"/>
                    </a:solidFill>
                    <a:latin typeface="汉仪南宫体简" panose="02010600000101010101" charset="-122"/>
                    <a:ea typeface="汉仪南宫体简" panose="02010600000101010101" charset="-122"/>
                  </a:rPr>
                  <a:t>Morandi department summary report work plan making for generic template</a:t>
                </a:r>
              </a:p>
            </p:txBody>
          </p:sp>
        </p:grpSp>
      </p:grpSp>
    </p:spTree>
    <p:custDataLst>
      <p:tags r:id="rId1"/>
    </p:custDataLst>
  </p:cSld>
  <p:clrMapOvr>
    <a:masterClrMapping/>
  </p:clrMapOvr>
  <mc:AlternateContent xmlns:mc="http://schemas.openxmlformats.org/markup-compatibility/2006" xmlns:p14="http://schemas.microsoft.com/office/powerpoint/2010/main">
    <mc:Choice Requires="p14">
      <p:transition advTm="3000">
        <p:random/>
      </p:transition>
    </mc:Choice>
    <mc:Fallback xmlns="">
      <p:transition advTm="3000">
        <p:random/>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bg>
      <p:bgPr>
        <a:solidFill>
          <a:srgbClr val="EEECED"/>
        </a:solidFill>
        <a:effectLst/>
      </p:bgPr>
    </p:bg>
    <p:spTree>
      <p:nvGrpSpPr>
        <p:cNvPr id="1" name=""/>
        <p:cNvGrpSpPr/>
        <p:nvPr/>
      </p:nvGrpSpPr>
      <p:grpSpPr>
        <a:xfrm>
          <a:off x="0" y="0"/>
          <a:ext cx="0" cy="0"/>
          <a:chOff x="0" y="0"/>
          <a:chExt cx="0" cy="0"/>
        </a:xfrm>
      </p:grpSpPr>
      <p:pic>
        <p:nvPicPr>
          <p:cNvPr id="2" name="图片 1" descr="laptop-computer-beside-mug-on-desk-2349211"/>
          <p:cNvPicPr>
            <a:picLocks noChangeAspect="1"/>
          </p:cNvPicPr>
          <p:nvPr>
            <p:custDataLst>
              <p:tags r:id="rId2"/>
            </p:custDataLst>
          </p:nvPr>
        </p:nvPicPr>
        <p:blipFill>
          <a:blip r:embed="rId4" cstate="print"/>
          <a:stretch>
            <a:fillRect/>
          </a:stretch>
        </p:blipFill>
        <p:spPr>
          <a:xfrm>
            <a:off x="7595235" y="0"/>
            <a:ext cx="4596765" cy="6850380"/>
          </a:xfrm>
          <a:prstGeom prst="rect">
            <a:avLst/>
          </a:prstGeom>
        </p:spPr>
      </p:pic>
      <p:grpSp>
        <p:nvGrpSpPr>
          <p:cNvPr id="12" name="组合 11"/>
          <p:cNvGrpSpPr/>
          <p:nvPr/>
        </p:nvGrpSpPr>
        <p:grpSpPr>
          <a:xfrm>
            <a:off x="1697355" y="1097915"/>
            <a:ext cx="4889500" cy="2376805"/>
            <a:chOff x="2673" y="1729"/>
            <a:chExt cx="7700" cy="3743"/>
          </a:xfrm>
        </p:grpSpPr>
        <p:sp>
          <p:nvSpPr>
            <p:cNvPr id="3" name="文本框 2"/>
            <p:cNvSpPr txBox="1"/>
            <p:nvPr/>
          </p:nvSpPr>
          <p:spPr>
            <a:xfrm>
              <a:off x="3697" y="1729"/>
              <a:ext cx="5652" cy="1016"/>
            </a:xfrm>
            <a:prstGeom prst="rect">
              <a:avLst/>
            </a:prstGeom>
            <a:noFill/>
          </p:spPr>
          <p:txBody>
            <a:bodyPr wrap="square" rtlCol="0">
              <a:spAutoFit/>
            </a:bodyPr>
            <a:lstStyle/>
            <a:p>
              <a:pPr algn="dist"/>
              <a:r>
                <a:rPr lang="zh-CN" altLang="en-US" sz="3600">
                  <a:solidFill>
                    <a:srgbClr val="97A38D"/>
                  </a:solidFill>
                  <a:latin typeface="汉仪南宫体简" panose="02010600000101010101" charset="-122"/>
                  <a:ea typeface="汉仪南宫体简" panose="02010600000101010101" charset="-122"/>
                </a:rPr>
                <a:t>添加模板标题</a:t>
              </a:r>
            </a:p>
          </p:txBody>
        </p:sp>
        <p:sp>
          <p:nvSpPr>
            <p:cNvPr id="5" name="文本框 4"/>
            <p:cNvSpPr txBox="1"/>
            <p:nvPr/>
          </p:nvSpPr>
          <p:spPr>
            <a:xfrm>
              <a:off x="2673" y="2888"/>
              <a:ext cx="7700" cy="2585"/>
            </a:xfrm>
            <a:prstGeom prst="rect">
              <a:avLst/>
            </a:prstGeom>
            <a:noFill/>
          </p:spPr>
          <p:txBody>
            <a:bodyPr wrap="square" rtlCol="0" anchor="t">
              <a:spAutoFit/>
            </a:bodyPr>
            <a:lstStyle/>
            <a:p>
              <a:pPr algn="ctr">
                <a:lnSpc>
                  <a:spcPct val="120000"/>
                </a:lnSpc>
                <a:spcBef>
                  <a:spcPts val="0"/>
                </a:spcBef>
                <a:spcAft>
                  <a:spcPts val="0"/>
                </a:spcAft>
              </a:pPr>
              <a:r>
                <a:rPr lang="zh-CN" altLang="en-US" sz="1400">
                  <a:solidFill>
                    <a:srgbClr val="97A38D"/>
                  </a:solidFill>
                  <a:latin typeface="汉仪南宫体简" panose="02010600000101010101" charset="-122"/>
                  <a:ea typeface="汉仪南宫体简" panose="02010600000101010101" charset="-122"/>
                </a:rPr>
                <a:t>Morandi department summary report work plan making for generic template </a:t>
              </a:r>
              <a:r>
                <a:rPr lang="zh-CN" altLang="en-US" sz="1400">
                  <a:solidFill>
                    <a:srgbClr val="97A38D"/>
                  </a:solidFill>
                  <a:latin typeface="汉仪南宫体简" panose="02010600000101010101" charset="-122"/>
                  <a:ea typeface="汉仪南宫体简" panose="02010600000101010101" charset="-122"/>
                  <a:sym typeface="+mn-ea"/>
                </a:rPr>
                <a:t>Morandi department summary report work plan making for generic template Morandi department summary report work plan making for generic template Morandi department summary report work plan making for generic template</a:t>
              </a:r>
              <a:endParaRPr lang="zh-CN" altLang="en-US" sz="1400">
                <a:solidFill>
                  <a:srgbClr val="97A38D"/>
                </a:solidFill>
                <a:latin typeface="汉仪南宫体简" panose="02010600000101010101" charset="-122"/>
                <a:ea typeface="汉仪南宫体简" panose="02010600000101010101" charset="-122"/>
              </a:endParaRPr>
            </a:p>
          </p:txBody>
        </p:sp>
      </p:grpSp>
      <p:sp>
        <p:nvSpPr>
          <p:cNvPr id="7" name="矩形 6"/>
          <p:cNvSpPr/>
          <p:nvPr/>
        </p:nvSpPr>
        <p:spPr>
          <a:xfrm>
            <a:off x="1147445" y="3878580"/>
            <a:ext cx="9867900" cy="2210435"/>
          </a:xfrm>
          <a:prstGeom prst="rect">
            <a:avLst/>
          </a:prstGeom>
          <a:solidFill>
            <a:schemeClr val="bg1">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8" name="组合 7"/>
          <p:cNvGrpSpPr/>
          <p:nvPr/>
        </p:nvGrpSpPr>
        <p:grpSpPr>
          <a:xfrm>
            <a:off x="2165350" y="4077335"/>
            <a:ext cx="3369310" cy="1813560"/>
            <a:chOff x="3124" y="6591"/>
            <a:chExt cx="6109" cy="2856"/>
          </a:xfrm>
        </p:grpSpPr>
        <p:sp>
          <p:nvSpPr>
            <p:cNvPr id="6" name="文本框 5"/>
            <p:cNvSpPr txBox="1"/>
            <p:nvPr/>
          </p:nvSpPr>
          <p:spPr>
            <a:xfrm>
              <a:off x="3352" y="6591"/>
              <a:ext cx="5652" cy="1016"/>
            </a:xfrm>
            <a:prstGeom prst="rect">
              <a:avLst/>
            </a:prstGeom>
            <a:noFill/>
          </p:spPr>
          <p:txBody>
            <a:bodyPr wrap="square" rtlCol="0">
              <a:spAutoFit/>
            </a:bodyPr>
            <a:lstStyle/>
            <a:p>
              <a:pPr algn="dist"/>
              <a:r>
                <a:rPr lang="zh-CN" altLang="en-US" sz="3600">
                  <a:solidFill>
                    <a:srgbClr val="6A4F54"/>
                  </a:solidFill>
                  <a:latin typeface="汉仪南宫体简" panose="02010600000101010101" charset="-122"/>
                  <a:ea typeface="汉仪南宫体简" panose="02010600000101010101" charset="-122"/>
                </a:rPr>
                <a:t>添加模板标题</a:t>
              </a:r>
            </a:p>
          </p:txBody>
        </p:sp>
        <p:sp>
          <p:nvSpPr>
            <p:cNvPr id="4" name="文本框 3"/>
            <p:cNvSpPr txBox="1"/>
            <p:nvPr/>
          </p:nvSpPr>
          <p:spPr>
            <a:xfrm>
              <a:off x="3124" y="7607"/>
              <a:ext cx="6109" cy="1840"/>
            </a:xfrm>
            <a:prstGeom prst="rect">
              <a:avLst/>
            </a:prstGeom>
            <a:noFill/>
          </p:spPr>
          <p:txBody>
            <a:bodyPr wrap="square" rtlCol="0" anchor="t">
              <a:spAutoFit/>
            </a:bodyPr>
            <a:lstStyle/>
            <a:p>
              <a:pPr algn="ctr"/>
              <a:r>
                <a:rPr lang="zh-CN" altLang="en-US" sz="1400">
                  <a:solidFill>
                    <a:srgbClr val="6A4F54"/>
                  </a:solidFill>
                  <a:latin typeface="汉仪南宫体简" panose="02010600000101010101" charset="-122"/>
                  <a:ea typeface="汉仪南宫体简" panose="02010600000101010101" charset="-122"/>
                </a:rPr>
                <a:t>Morandi department summary report work plan making for generic template </a:t>
              </a:r>
              <a:r>
                <a:rPr lang="zh-CN" altLang="en-US" sz="1400">
                  <a:solidFill>
                    <a:srgbClr val="6A4F54"/>
                  </a:solidFill>
                  <a:latin typeface="汉仪南宫体简" panose="02010600000101010101" charset="-122"/>
                  <a:ea typeface="汉仪南宫体简" panose="02010600000101010101" charset="-122"/>
                  <a:sym typeface="+mn-ea"/>
                </a:rPr>
                <a:t>Morandi department summary report work plan making for generic template</a:t>
              </a:r>
            </a:p>
          </p:txBody>
        </p:sp>
      </p:grpSp>
      <p:grpSp>
        <p:nvGrpSpPr>
          <p:cNvPr id="13" name="组合 12"/>
          <p:cNvGrpSpPr/>
          <p:nvPr/>
        </p:nvGrpSpPr>
        <p:grpSpPr>
          <a:xfrm>
            <a:off x="6894195" y="4077335"/>
            <a:ext cx="3369310" cy="1813560"/>
            <a:chOff x="3124" y="6591"/>
            <a:chExt cx="6109" cy="2856"/>
          </a:xfrm>
        </p:grpSpPr>
        <p:sp>
          <p:nvSpPr>
            <p:cNvPr id="14" name="文本框 13"/>
            <p:cNvSpPr txBox="1"/>
            <p:nvPr/>
          </p:nvSpPr>
          <p:spPr>
            <a:xfrm>
              <a:off x="3352" y="6591"/>
              <a:ext cx="5652" cy="1016"/>
            </a:xfrm>
            <a:prstGeom prst="rect">
              <a:avLst/>
            </a:prstGeom>
            <a:noFill/>
          </p:spPr>
          <p:txBody>
            <a:bodyPr wrap="square" rtlCol="0">
              <a:spAutoFit/>
            </a:bodyPr>
            <a:lstStyle/>
            <a:p>
              <a:pPr algn="dist"/>
              <a:r>
                <a:rPr lang="zh-CN" altLang="en-US" sz="3600">
                  <a:solidFill>
                    <a:srgbClr val="6A4F54"/>
                  </a:solidFill>
                  <a:latin typeface="汉仪南宫体简" panose="02010600000101010101" charset="-122"/>
                  <a:ea typeface="汉仪南宫体简" panose="02010600000101010101" charset="-122"/>
                </a:rPr>
                <a:t>添加模板标题</a:t>
              </a:r>
            </a:p>
          </p:txBody>
        </p:sp>
        <p:sp>
          <p:nvSpPr>
            <p:cNvPr id="15" name="文本框 14"/>
            <p:cNvSpPr txBox="1"/>
            <p:nvPr/>
          </p:nvSpPr>
          <p:spPr>
            <a:xfrm>
              <a:off x="3124" y="7607"/>
              <a:ext cx="6109" cy="1840"/>
            </a:xfrm>
            <a:prstGeom prst="rect">
              <a:avLst/>
            </a:prstGeom>
            <a:noFill/>
          </p:spPr>
          <p:txBody>
            <a:bodyPr wrap="square" rtlCol="0" anchor="t">
              <a:spAutoFit/>
            </a:bodyPr>
            <a:lstStyle/>
            <a:p>
              <a:pPr algn="ctr"/>
              <a:r>
                <a:rPr lang="zh-CN" altLang="en-US" sz="1400">
                  <a:solidFill>
                    <a:srgbClr val="6A4F54"/>
                  </a:solidFill>
                  <a:latin typeface="汉仪南宫体简" panose="02010600000101010101" charset="-122"/>
                  <a:ea typeface="汉仪南宫体简" panose="02010600000101010101" charset="-122"/>
                </a:rPr>
                <a:t>Morandi department summary report work plan making for generic template </a:t>
              </a:r>
              <a:r>
                <a:rPr lang="zh-CN" altLang="en-US" sz="1400">
                  <a:solidFill>
                    <a:srgbClr val="6A4F54"/>
                  </a:solidFill>
                  <a:latin typeface="汉仪南宫体简" panose="02010600000101010101" charset="-122"/>
                  <a:ea typeface="汉仪南宫体简" panose="02010600000101010101" charset="-122"/>
                  <a:sym typeface="+mn-ea"/>
                </a:rPr>
                <a:t>Morandi department summary report work plan making for generic template</a:t>
              </a:r>
            </a:p>
          </p:txBody>
        </p:sp>
      </p:grpSp>
      <p:grpSp>
        <p:nvGrpSpPr>
          <p:cNvPr id="18" name="组合 17"/>
          <p:cNvGrpSpPr/>
          <p:nvPr/>
        </p:nvGrpSpPr>
        <p:grpSpPr>
          <a:xfrm>
            <a:off x="6238240" y="4185920"/>
            <a:ext cx="618490" cy="618490"/>
            <a:chOff x="3650" y="803"/>
            <a:chExt cx="974" cy="974"/>
          </a:xfrm>
        </p:grpSpPr>
        <p:sp>
          <p:nvSpPr>
            <p:cNvPr id="17" name="椭圆 16"/>
            <p:cNvSpPr/>
            <p:nvPr/>
          </p:nvSpPr>
          <p:spPr>
            <a:xfrm>
              <a:off x="3650" y="803"/>
              <a:ext cx="974" cy="974"/>
            </a:xfrm>
            <a:prstGeom prst="ellipse">
              <a:avLst/>
            </a:prstGeom>
            <a:solidFill>
              <a:srgbClr val="97A38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55" name="组合 154"/>
            <p:cNvGrpSpPr/>
            <p:nvPr/>
          </p:nvGrpSpPr>
          <p:grpSpPr>
            <a:xfrm flipH="1">
              <a:off x="3807" y="960"/>
              <a:ext cx="659" cy="659"/>
              <a:chOff x="2473104" y="2145028"/>
              <a:chExt cx="359165" cy="359165"/>
            </a:xfrm>
            <a:solidFill>
              <a:schemeClr val="bg1"/>
            </a:solidFill>
          </p:grpSpPr>
          <p:sp>
            <p:nvSpPr>
              <p:cNvPr id="156" name="AutoShape 126"/>
              <p:cNvSpPr/>
              <p:nvPr/>
            </p:nvSpPr>
            <p:spPr bwMode="auto">
              <a:xfrm>
                <a:off x="2473104" y="2145028"/>
                <a:ext cx="359165" cy="35916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3499" y="14850"/>
                    </a:moveTo>
                    <a:cubicBezTo>
                      <a:pt x="9772" y="14850"/>
                      <a:pt x="6749" y="11827"/>
                      <a:pt x="6749" y="8100"/>
                    </a:cubicBezTo>
                    <a:cubicBezTo>
                      <a:pt x="6749" y="4372"/>
                      <a:pt x="9772" y="1350"/>
                      <a:pt x="13499" y="1350"/>
                    </a:cubicBezTo>
                    <a:cubicBezTo>
                      <a:pt x="17227" y="1350"/>
                      <a:pt x="20249" y="4372"/>
                      <a:pt x="20249" y="8100"/>
                    </a:cubicBezTo>
                    <a:cubicBezTo>
                      <a:pt x="20249" y="11827"/>
                      <a:pt x="17227" y="14850"/>
                      <a:pt x="13499" y="14850"/>
                    </a:cubicBezTo>
                    <a:moveTo>
                      <a:pt x="3236" y="20042"/>
                    </a:moveTo>
                    <a:cubicBezTo>
                      <a:pt x="3019" y="20266"/>
                      <a:pt x="2718" y="20408"/>
                      <a:pt x="2382" y="20408"/>
                    </a:cubicBezTo>
                    <a:cubicBezTo>
                      <a:pt x="1724" y="20408"/>
                      <a:pt x="1191" y="19875"/>
                      <a:pt x="1191" y="19218"/>
                    </a:cubicBezTo>
                    <a:cubicBezTo>
                      <a:pt x="1191" y="18881"/>
                      <a:pt x="1332" y="18580"/>
                      <a:pt x="1557" y="18363"/>
                    </a:cubicBezTo>
                    <a:lnTo>
                      <a:pt x="1551" y="18358"/>
                    </a:lnTo>
                    <a:lnTo>
                      <a:pt x="6996" y="12913"/>
                    </a:lnTo>
                    <a:cubicBezTo>
                      <a:pt x="7472" y="13555"/>
                      <a:pt x="8039" y="14122"/>
                      <a:pt x="8680" y="14599"/>
                    </a:cubicBezTo>
                    <a:cubicBezTo>
                      <a:pt x="8680" y="14599"/>
                      <a:pt x="3236" y="20042"/>
                      <a:pt x="3236" y="20042"/>
                    </a:cubicBezTo>
                    <a:close/>
                    <a:moveTo>
                      <a:pt x="13499" y="0"/>
                    </a:moveTo>
                    <a:cubicBezTo>
                      <a:pt x="9026" y="0"/>
                      <a:pt x="5399" y="3626"/>
                      <a:pt x="5399" y="8100"/>
                    </a:cubicBezTo>
                    <a:cubicBezTo>
                      <a:pt x="5399" y="9467"/>
                      <a:pt x="5742" y="10754"/>
                      <a:pt x="6341" y="11884"/>
                    </a:cubicBezTo>
                    <a:lnTo>
                      <a:pt x="709" y="17515"/>
                    </a:lnTo>
                    <a:lnTo>
                      <a:pt x="713" y="17520"/>
                    </a:lnTo>
                    <a:cubicBezTo>
                      <a:pt x="274" y="17953"/>
                      <a:pt x="0" y="18552"/>
                      <a:pt x="0" y="19218"/>
                    </a:cubicBezTo>
                    <a:cubicBezTo>
                      <a:pt x="0" y="20533"/>
                      <a:pt x="1066" y="21599"/>
                      <a:pt x="2382" y="21599"/>
                    </a:cubicBezTo>
                    <a:cubicBezTo>
                      <a:pt x="3047" y="21599"/>
                      <a:pt x="3647" y="21326"/>
                      <a:pt x="4079" y="20885"/>
                    </a:cubicBezTo>
                    <a:lnTo>
                      <a:pt x="4078" y="20884"/>
                    </a:lnTo>
                    <a:lnTo>
                      <a:pt x="9708" y="15255"/>
                    </a:lnTo>
                    <a:cubicBezTo>
                      <a:pt x="10839" y="15856"/>
                      <a:pt x="12128" y="16200"/>
                      <a:pt x="13499" y="16200"/>
                    </a:cubicBezTo>
                    <a:cubicBezTo>
                      <a:pt x="17973" y="16200"/>
                      <a:pt x="21600" y="12573"/>
                      <a:pt x="21600" y="8100"/>
                    </a:cubicBezTo>
                    <a:cubicBezTo>
                      <a:pt x="21600" y="3626"/>
                      <a:pt x="17973" y="0"/>
                      <a:pt x="13499" y="0"/>
                    </a:cubicBezTo>
                  </a:path>
                </a:pathLst>
              </a:custGeom>
              <a:grpFill/>
              <a:ln>
                <a:noFill/>
              </a:ln>
              <a:effectLst/>
            </p:spPr>
            <p:txBody>
              <a:bodyPr lIns="25400" tIns="25400" rIns="25400" bIns="2540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20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157" name="AutoShape 127"/>
              <p:cNvSpPr/>
              <p:nvPr/>
            </p:nvSpPr>
            <p:spPr bwMode="auto">
              <a:xfrm>
                <a:off x="2618611" y="2200897"/>
                <a:ext cx="84727" cy="8411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160" y="0"/>
                    </a:moveTo>
                    <a:cubicBezTo>
                      <a:pt x="9025" y="0"/>
                      <a:pt x="0" y="9025"/>
                      <a:pt x="0" y="20160"/>
                    </a:cubicBezTo>
                    <a:cubicBezTo>
                      <a:pt x="0" y="20954"/>
                      <a:pt x="644" y="21600"/>
                      <a:pt x="1440" y="21600"/>
                    </a:cubicBezTo>
                    <a:cubicBezTo>
                      <a:pt x="2235" y="21600"/>
                      <a:pt x="2880" y="20954"/>
                      <a:pt x="2880" y="20160"/>
                    </a:cubicBezTo>
                    <a:cubicBezTo>
                      <a:pt x="2880" y="10618"/>
                      <a:pt x="10617" y="2880"/>
                      <a:pt x="20160" y="2880"/>
                    </a:cubicBezTo>
                    <a:cubicBezTo>
                      <a:pt x="20955" y="2880"/>
                      <a:pt x="21599" y="2234"/>
                      <a:pt x="21599" y="1440"/>
                    </a:cubicBezTo>
                    <a:cubicBezTo>
                      <a:pt x="21599" y="645"/>
                      <a:pt x="20955" y="0"/>
                      <a:pt x="20160" y="0"/>
                    </a:cubicBezTo>
                  </a:path>
                </a:pathLst>
              </a:custGeom>
              <a:grpFill/>
              <a:ln>
                <a:noFill/>
              </a:ln>
              <a:effectLst/>
            </p:spPr>
            <p:txBody>
              <a:bodyPr lIns="25400" tIns="25400" rIns="25400" bIns="2540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20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grpSp>
      </p:grpSp>
      <p:grpSp>
        <p:nvGrpSpPr>
          <p:cNvPr id="19" name="组合 18"/>
          <p:cNvGrpSpPr/>
          <p:nvPr/>
        </p:nvGrpSpPr>
        <p:grpSpPr>
          <a:xfrm>
            <a:off x="1485265" y="4244975"/>
            <a:ext cx="618490" cy="618490"/>
            <a:chOff x="509" y="2907"/>
            <a:chExt cx="974" cy="974"/>
          </a:xfrm>
        </p:grpSpPr>
        <p:sp>
          <p:nvSpPr>
            <p:cNvPr id="16" name="椭圆 15"/>
            <p:cNvSpPr/>
            <p:nvPr/>
          </p:nvSpPr>
          <p:spPr>
            <a:xfrm>
              <a:off x="509" y="2907"/>
              <a:ext cx="974" cy="974"/>
            </a:xfrm>
            <a:prstGeom prst="ellipse">
              <a:avLst/>
            </a:prstGeom>
            <a:solidFill>
              <a:srgbClr val="97A38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2" name="AutoShape 149"/>
            <p:cNvSpPr/>
            <p:nvPr/>
          </p:nvSpPr>
          <p:spPr bwMode="auto">
            <a:xfrm>
              <a:off x="667" y="3158"/>
              <a:ext cx="658" cy="47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537" y="19720"/>
                  </a:moveTo>
                  <a:lnTo>
                    <a:pt x="16537" y="19721"/>
                  </a:lnTo>
                  <a:lnTo>
                    <a:pt x="4387" y="19721"/>
                  </a:lnTo>
                  <a:cubicBezTo>
                    <a:pt x="2713" y="19720"/>
                    <a:pt x="1350" y="17824"/>
                    <a:pt x="1350" y="15494"/>
                  </a:cubicBezTo>
                  <a:cubicBezTo>
                    <a:pt x="1350" y="13992"/>
                    <a:pt x="1918" y="12635"/>
                    <a:pt x="2871" y="11862"/>
                  </a:cubicBezTo>
                  <a:cubicBezTo>
                    <a:pt x="3797" y="11123"/>
                    <a:pt x="3860" y="10975"/>
                    <a:pt x="3472" y="9647"/>
                  </a:cubicBezTo>
                  <a:cubicBezTo>
                    <a:pt x="3406" y="9374"/>
                    <a:pt x="3375" y="9136"/>
                    <a:pt x="3375" y="8921"/>
                  </a:cubicBezTo>
                  <a:cubicBezTo>
                    <a:pt x="3375" y="7626"/>
                    <a:pt x="4131" y="6573"/>
                    <a:pt x="5062" y="6573"/>
                  </a:cubicBezTo>
                  <a:cubicBezTo>
                    <a:pt x="5062" y="6573"/>
                    <a:pt x="5505" y="6529"/>
                    <a:pt x="5976" y="6789"/>
                  </a:cubicBezTo>
                  <a:cubicBezTo>
                    <a:pt x="6750" y="7219"/>
                    <a:pt x="6834" y="6808"/>
                    <a:pt x="7200" y="5701"/>
                  </a:cubicBezTo>
                  <a:cubicBezTo>
                    <a:pt x="7974" y="3380"/>
                    <a:pt x="9652" y="1878"/>
                    <a:pt x="11475" y="1878"/>
                  </a:cubicBezTo>
                  <a:cubicBezTo>
                    <a:pt x="13905" y="1878"/>
                    <a:pt x="15914" y="4435"/>
                    <a:pt x="16148" y="7826"/>
                  </a:cubicBezTo>
                  <a:cubicBezTo>
                    <a:pt x="16231" y="9171"/>
                    <a:pt x="16231" y="9171"/>
                    <a:pt x="17239" y="9491"/>
                  </a:cubicBezTo>
                  <a:cubicBezTo>
                    <a:pt x="18984" y="9955"/>
                    <a:pt x="20250" y="12085"/>
                    <a:pt x="20250" y="14555"/>
                  </a:cubicBezTo>
                  <a:cubicBezTo>
                    <a:pt x="20250" y="17404"/>
                    <a:pt x="18585" y="19720"/>
                    <a:pt x="16537" y="19720"/>
                  </a:cubicBezTo>
                  <a:moveTo>
                    <a:pt x="17492" y="7647"/>
                  </a:moveTo>
                  <a:cubicBezTo>
                    <a:pt x="17196" y="3362"/>
                    <a:pt x="14632" y="0"/>
                    <a:pt x="11475" y="0"/>
                  </a:cubicBezTo>
                  <a:cubicBezTo>
                    <a:pt x="9031" y="0"/>
                    <a:pt x="6939" y="2017"/>
                    <a:pt x="5976" y="4911"/>
                  </a:cubicBezTo>
                  <a:cubicBezTo>
                    <a:pt x="5685" y="4784"/>
                    <a:pt x="5383" y="4695"/>
                    <a:pt x="5062" y="4695"/>
                  </a:cubicBezTo>
                  <a:cubicBezTo>
                    <a:pt x="3385" y="4695"/>
                    <a:pt x="2025" y="6589"/>
                    <a:pt x="2025" y="8921"/>
                  </a:cubicBezTo>
                  <a:cubicBezTo>
                    <a:pt x="2025" y="9385"/>
                    <a:pt x="2092" y="9824"/>
                    <a:pt x="2191" y="10240"/>
                  </a:cubicBezTo>
                  <a:cubicBezTo>
                    <a:pt x="886" y="11298"/>
                    <a:pt x="0" y="13242"/>
                    <a:pt x="0" y="15494"/>
                  </a:cubicBezTo>
                  <a:cubicBezTo>
                    <a:pt x="0" y="18866"/>
                    <a:pt x="1964" y="21599"/>
                    <a:pt x="4387" y="21599"/>
                  </a:cubicBezTo>
                  <a:lnTo>
                    <a:pt x="4387" y="21600"/>
                  </a:lnTo>
                  <a:lnTo>
                    <a:pt x="16537" y="21600"/>
                  </a:lnTo>
                  <a:lnTo>
                    <a:pt x="16537" y="21599"/>
                  </a:lnTo>
                  <a:cubicBezTo>
                    <a:pt x="19334" y="21599"/>
                    <a:pt x="21599" y="18446"/>
                    <a:pt x="21599" y="14555"/>
                  </a:cubicBezTo>
                  <a:cubicBezTo>
                    <a:pt x="21599" y="11120"/>
                    <a:pt x="19831" y="8269"/>
                    <a:pt x="17492" y="7647"/>
                  </a:cubicBezTo>
                </a:path>
              </a:pathLst>
            </a:custGeom>
            <a:solidFill>
              <a:schemeClr val="bg1"/>
            </a:solidFill>
            <a:ln>
              <a:noFill/>
            </a:ln>
            <a:effectLst/>
          </p:spPr>
          <p:txBody>
            <a:bodyPr lIns="25400" tIns="25400" rIns="25400" bIns="2540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20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grpSp>
    </p:spTree>
    <p:custDataLst>
      <p:tags r:id="rId1"/>
    </p:custDataLst>
  </p:cSld>
  <p:clrMapOvr>
    <a:masterClrMapping/>
  </p:clrMapOvr>
  <mc:AlternateContent xmlns:mc="http://schemas.openxmlformats.org/markup-compatibility/2006" xmlns:p14="http://schemas.microsoft.com/office/powerpoint/2010/main">
    <mc:Choice Requires="p14">
      <p:transition advTm="3000">
        <p:random/>
      </p:transition>
    </mc:Choice>
    <mc:Fallback xmlns="">
      <p:transition advTm="3000">
        <p:random/>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矩形 17"/>
          <p:cNvSpPr/>
          <p:nvPr/>
        </p:nvSpPr>
        <p:spPr>
          <a:xfrm flipH="1">
            <a:off x="438150" y="3656965"/>
            <a:ext cx="6126480" cy="224218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7" name="图片 6" descr="pexels-1638520"/>
          <p:cNvPicPr>
            <a:picLocks noChangeAspect="1"/>
          </p:cNvPicPr>
          <p:nvPr/>
        </p:nvPicPr>
        <p:blipFill>
          <a:blip r:embed="rId3" cstate="print"/>
          <a:srcRect l="30153"/>
          <a:stretch>
            <a:fillRect/>
          </a:stretch>
        </p:blipFill>
        <p:spPr>
          <a:xfrm>
            <a:off x="6149282" y="924397"/>
            <a:ext cx="2352040" cy="2241550"/>
          </a:xfrm>
          <a:custGeom>
            <a:avLst/>
            <a:gdLst/>
            <a:ahLst/>
            <a:cxnLst>
              <a:cxn ang="3">
                <a:pos x="hc" y="t"/>
              </a:cxn>
              <a:cxn ang="cd2">
                <a:pos x="l" y="vc"/>
              </a:cxn>
              <a:cxn ang="cd4">
                <a:pos x="hc" y="b"/>
              </a:cxn>
              <a:cxn ang="0">
                <a:pos x="r" y="vc"/>
              </a:cxn>
            </a:cxnLst>
            <a:rect l="l" t="t" r="r" b="b"/>
            <a:pathLst>
              <a:path w="3704" h="3530">
                <a:moveTo>
                  <a:pt x="3704" y="0"/>
                </a:moveTo>
                <a:lnTo>
                  <a:pt x="0" y="0"/>
                </a:lnTo>
                <a:lnTo>
                  <a:pt x="0" y="3530"/>
                </a:lnTo>
                <a:lnTo>
                  <a:pt x="3704" y="3530"/>
                </a:lnTo>
                <a:lnTo>
                  <a:pt x="3704" y="0"/>
                </a:lnTo>
                <a:close/>
              </a:path>
            </a:pathLst>
          </a:custGeom>
        </p:spPr>
      </p:pic>
      <p:pic>
        <p:nvPicPr>
          <p:cNvPr id="2" name="图片 1" descr="potted-plants-on-a-table-2792902"/>
          <p:cNvPicPr>
            <a:picLocks noChangeAspect="1"/>
          </p:cNvPicPr>
          <p:nvPr/>
        </p:nvPicPr>
        <p:blipFill>
          <a:blip r:embed="rId4" cstate="print"/>
          <a:srcRect r="995" b="36698"/>
          <a:stretch>
            <a:fillRect/>
          </a:stretch>
        </p:blipFill>
        <p:spPr>
          <a:xfrm>
            <a:off x="452755" y="895985"/>
            <a:ext cx="2337435" cy="2242185"/>
          </a:xfrm>
          <a:custGeom>
            <a:avLst/>
            <a:gdLst/>
            <a:ahLst/>
            <a:cxnLst>
              <a:cxn ang="3">
                <a:pos x="hc" y="t"/>
              </a:cxn>
              <a:cxn ang="cd2">
                <a:pos x="l" y="vc"/>
              </a:cxn>
              <a:cxn ang="cd4">
                <a:pos x="hc" y="b"/>
              </a:cxn>
              <a:cxn ang="0">
                <a:pos x="r" y="vc"/>
              </a:cxn>
            </a:cxnLst>
            <a:rect l="l" t="t" r="r" b="b"/>
            <a:pathLst>
              <a:path w="3681" h="3531">
                <a:moveTo>
                  <a:pt x="0" y="0"/>
                </a:moveTo>
                <a:lnTo>
                  <a:pt x="3681" y="0"/>
                </a:lnTo>
                <a:lnTo>
                  <a:pt x="3681" y="3531"/>
                </a:lnTo>
                <a:lnTo>
                  <a:pt x="0" y="3531"/>
                </a:lnTo>
                <a:close/>
              </a:path>
            </a:pathLst>
          </a:custGeom>
        </p:spPr>
      </p:pic>
      <p:pic>
        <p:nvPicPr>
          <p:cNvPr id="3" name="图片 2" descr="green-dracaena-plant-with-white-pot-on-white-wooden-surface-1008693"/>
          <p:cNvPicPr>
            <a:picLocks noChangeAspect="1"/>
          </p:cNvPicPr>
          <p:nvPr/>
        </p:nvPicPr>
        <p:blipFill>
          <a:blip r:embed="rId5" cstate="print"/>
          <a:srcRect r="567" b="36413"/>
          <a:stretch>
            <a:fillRect/>
          </a:stretch>
        </p:blipFill>
        <p:spPr>
          <a:xfrm>
            <a:off x="468128" y="3596655"/>
            <a:ext cx="2337435" cy="2242185"/>
          </a:xfrm>
          <a:custGeom>
            <a:avLst/>
            <a:gdLst/>
            <a:ahLst/>
            <a:cxnLst>
              <a:cxn ang="3">
                <a:pos x="hc" y="t"/>
              </a:cxn>
              <a:cxn ang="cd2">
                <a:pos x="l" y="vc"/>
              </a:cxn>
              <a:cxn ang="cd4">
                <a:pos x="hc" y="b"/>
              </a:cxn>
              <a:cxn ang="0">
                <a:pos x="r" y="vc"/>
              </a:cxn>
            </a:cxnLst>
            <a:rect l="l" t="t" r="r" b="b"/>
            <a:pathLst>
              <a:path w="3681" h="3531">
                <a:moveTo>
                  <a:pt x="0" y="0"/>
                </a:moveTo>
                <a:lnTo>
                  <a:pt x="3681" y="0"/>
                </a:lnTo>
                <a:lnTo>
                  <a:pt x="3681" y="3531"/>
                </a:lnTo>
                <a:lnTo>
                  <a:pt x="0" y="3531"/>
                </a:lnTo>
                <a:close/>
              </a:path>
            </a:pathLst>
          </a:custGeom>
        </p:spPr>
      </p:pic>
      <p:pic>
        <p:nvPicPr>
          <p:cNvPr id="5" name="图片 4" descr="green-leaf-plant-1030975"/>
          <p:cNvPicPr>
            <a:picLocks noChangeAspect="1"/>
          </p:cNvPicPr>
          <p:nvPr/>
        </p:nvPicPr>
        <p:blipFill>
          <a:blip r:embed="rId6" cstate="print"/>
          <a:srcRect b="23737"/>
          <a:stretch>
            <a:fillRect/>
          </a:stretch>
        </p:blipFill>
        <p:spPr>
          <a:xfrm>
            <a:off x="6132756" y="3561272"/>
            <a:ext cx="2351405" cy="2242185"/>
          </a:xfrm>
          <a:custGeom>
            <a:avLst/>
            <a:gdLst/>
            <a:ahLst/>
            <a:cxnLst>
              <a:cxn ang="3">
                <a:pos x="hc" y="t"/>
              </a:cxn>
              <a:cxn ang="cd2">
                <a:pos x="l" y="vc"/>
              </a:cxn>
              <a:cxn ang="cd4">
                <a:pos x="hc" y="b"/>
              </a:cxn>
              <a:cxn ang="0">
                <a:pos x="r" y="vc"/>
              </a:cxn>
            </a:cxnLst>
            <a:rect l="l" t="t" r="r" b="b"/>
            <a:pathLst>
              <a:path w="3703" h="3531">
                <a:moveTo>
                  <a:pt x="3703" y="0"/>
                </a:moveTo>
                <a:lnTo>
                  <a:pt x="0" y="0"/>
                </a:lnTo>
                <a:lnTo>
                  <a:pt x="0" y="3531"/>
                </a:lnTo>
                <a:lnTo>
                  <a:pt x="3703" y="3531"/>
                </a:lnTo>
                <a:close/>
              </a:path>
            </a:pathLst>
          </a:custGeom>
        </p:spPr>
      </p:pic>
      <p:grpSp>
        <p:nvGrpSpPr>
          <p:cNvPr id="10" name="组合 21"/>
          <p:cNvGrpSpPr/>
          <p:nvPr/>
        </p:nvGrpSpPr>
        <p:grpSpPr>
          <a:xfrm>
            <a:off x="2904078" y="1072398"/>
            <a:ext cx="2858673" cy="1189990"/>
            <a:chOff x="1426" y="6212"/>
            <a:chExt cx="8237" cy="1874"/>
          </a:xfrm>
        </p:grpSpPr>
        <p:sp>
          <p:nvSpPr>
            <p:cNvPr id="23" name="文本框 22"/>
            <p:cNvSpPr txBox="1"/>
            <p:nvPr/>
          </p:nvSpPr>
          <p:spPr>
            <a:xfrm>
              <a:off x="1426" y="6212"/>
              <a:ext cx="5652" cy="630"/>
            </a:xfrm>
            <a:prstGeom prst="rect">
              <a:avLst/>
            </a:prstGeom>
            <a:noFill/>
          </p:spPr>
          <p:txBody>
            <a:bodyPr wrap="square" rtlCol="0">
              <a:spAutoFit/>
            </a:bodyPr>
            <a:lstStyle/>
            <a:p>
              <a:pPr algn="dist"/>
              <a:r>
                <a:rPr lang="zh-CN" altLang="en-US" sz="2000" dirty="0">
                  <a:solidFill>
                    <a:srgbClr val="6A4F54"/>
                  </a:solidFill>
                  <a:latin typeface="汉仪南宫体简" panose="02010600000101010101" charset="-122"/>
                  <a:ea typeface="汉仪南宫体简" panose="02010600000101010101" charset="-122"/>
                </a:rPr>
                <a:t>添加模板标题</a:t>
              </a:r>
            </a:p>
          </p:txBody>
        </p:sp>
        <p:sp>
          <p:nvSpPr>
            <p:cNvPr id="24" name="文本框 23"/>
            <p:cNvSpPr txBox="1"/>
            <p:nvPr/>
          </p:nvSpPr>
          <p:spPr>
            <a:xfrm>
              <a:off x="1487" y="6925"/>
              <a:ext cx="8176" cy="1161"/>
            </a:xfrm>
            <a:prstGeom prst="rect">
              <a:avLst/>
            </a:prstGeom>
            <a:noFill/>
          </p:spPr>
          <p:txBody>
            <a:bodyPr wrap="square" rtlCol="0" anchor="t">
              <a:spAutoFit/>
            </a:bodyPr>
            <a:lstStyle/>
            <a:p>
              <a:pPr algn="l"/>
              <a:r>
                <a:rPr lang="zh-CN" altLang="en-US" sz="1400" dirty="0">
                  <a:solidFill>
                    <a:srgbClr val="6A4F54"/>
                  </a:solidFill>
                  <a:latin typeface="汉仪南宫体简" panose="02010600000101010101" charset="-122"/>
                  <a:ea typeface="汉仪南宫体简" panose="02010600000101010101" charset="-122"/>
                </a:rPr>
                <a:t>Morandi department summary report work plan making for generic template </a:t>
              </a:r>
              <a:r>
                <a:rPr lang="zh-CN" altLang="en-US" sz="1400" dirty="0">
                  <a:solidFill>
                    <a:srgbClr val="6A4F54"/>
                  </a:solidFill>
                  <a:latin typeface="汉仪南宫体简" panose="02010600000101010101" charset="-122"/>
                  <a:ea typeface="汉仪南宫体简" panose="02010600000101010101" charset="-122"/>
                  <a:sym typeface="+mn-ea"/>
                </a:rPr>
                <a:t>Morandi department summary report work plan making for generic template</a:t>
              </a:r>
            </a:p>
          </p:txBody>
        </p:sp>
      </p:grpSp>
      <p:grpSp>
        <p:nvGrpSpPr>
          <p:cNvPr id="15" name="组合 21"/>
          <p:cNvGrpSpPr/>
          <p:nvPr/>
        </p:nvGrpSpPr>
        <p:grpSpPr>
          <a:xfrm>
            <a:off x="2960785" y="3787245"/>
            <a:ext cx="2858673" cy="1189990"/>
            <a:chOff x="1426" y="6212"/>
            <a:chExt cx="8237" cy="1874"/>
          </a:xfrm>
        </p:grpSpPr>
        <p:sp>
          <p:nvSpPr>
            <p:cNvPr id="16" name="文本框 22"/>
            <p:cNvSpPr txBox="1"/>
            <p:nvPr/>
          </p:nvSpPr>
          <p:spPr>
            <a:xfrm>
              <a:off x="1426" y="6212"/>
              <a:ext cx="5652" cy="630"/>
            </a:xfrm>
            <a:prstGeom prst="rect">
              <a:avLst/>
            </a:prstGeom>
            <a:noFill/>
          </p:spPr>
          <p:txBody>
            <a:bodyPr wrap="square" rtlCol="0">
              <a:spAutoFit/>
            </a:bodyPr>
            <a:lstStyle/>
            <a:p>
              <a:pPr algn="dist"/>
              <a:r>
                <a:rPr lang="zh-CN" altLang="en-US" sz="2000" dirty="0">
                  <a:solidFill>
                    <a:srgbClr val="6A4F54"/>
                  </a:solidFill>
                  <a:latin typeface="汉仪南宫体简" panose="02010600000101010101" charset="-122"/>
                  <a:ea typeface="汉仪南宫体简" panose="02010600000101010101" charset="-122"/>
                </a:rPr>
                <a:t>添加模板标题</a:t>
              </a:r>
            </a:p>
          </p:txBody>
        </p:sp>
        <p:sp>
          <p:nvSpPr>
            <p:cNvPr id="17" name="文本框 23"/>
            <p:cNvSpPr txBox="1"/>
            <p:nvPr/>
          </p:nvSpPr>
          <p:spPr>
            <a:xfrm>
              <a:off x="1487" y="6925"/>
              <a:ext cx="8176" cy="1161"/>
            </a:xfrm>
            <a:prstGeom prst="rect">
              <a:avLst/>
            </a:prstGeom>
            <a:noFill/>
          </p:spPr>
          <p:txBody>
            <a:bodyPr wrap="square" rtlCol="0" anchor="t">
              <a:spAutoFit/>
            </a:bodyPr>
            <a:lstStyle/>
            <a:p>
              <a:pPr algn="l"/>
              <a:r>
                <a:rPr lang="zh-CN" altLang="en-US" sz="1400" dirty="0">
                  <a:solidFill>
                    <a:srgbClr val="6A4F54"/>
                  </a:solidFill>
                  <a:latin typeface="汉仪南宫体简" panose="02010600000101010101" charset="-122"/>
                  <a:ea typeface="汉仪南宫体简" panose="02010600000101010101" charset="-122"/>
                </a:rPr>
                <a:t>Morandi department summary report work plan making for generic template </a:t>
              </a:r>
              <a:r>
                <a:rPr lang="zh-CN" altLang="en-US" sz="1400" dirty="0">
                  <a:solidFill>
                    <a:srgbClr val="6A4F54"/>
                  </a:solidFill>
                  <a:latin typeface="汉仪南宫体简" panose="02010600000101010101" charset="-122"/>
                  <a:ea typeface="汉仪南宫体简" panose="02010600000101010101" charset="-122"/>
                  <a:sym typeface="+mn-ea"/>
                </a:rPr>
                <a:t>Morandi department summary report work plan making for generic template</a:t>
              </a:r>
            </a:p>
          </p:txBody>
        </p:sp>
      </p:grpSp>
      <p:grpSp>
        <p:nvGrpSpPr>
          <p:cNvPr id="19" name="组合 21"/>
          <p:cNvGrpSpPr/>
          <p:nvPr/>
        </p:nvGrpSpPr>
        <p:grpSpPr>
          <a:xfrm>
            <a:off x="8670469" y="1139737"/>
            <a:ext cx="2858673" cy="1189990"/>
            <a:chOff x="1426" y="6212"/>
            <a:chExt cx="8237" cy="1874"/>
          </a:xfrm>
        </p:grpSpPr>
        <p:sp>
          <p:nvSpPr>
            <p:cNvPr id="20" name="文本框 22"/>
            <p:cNvSpPr txBox="1"/>
            <p:nvPr/>
          </p:nvSpPr>
          <p:spPr>
            <a:xfrm>
              <a:off x="1426" y="6212"/>
              <a:ext cx="5652" cy="630"/>
            </a:xfrm>
            <a:prstGeom prst="rect">
              <a:avLst/>
            </a:prstGeom>
            <a:noFill/>
          </p:spPr>
          <p:txBody>
            <a:bodyPr wrap="square" rtlCol="0">
              <a:spAutoFit/>
            </a:bodyPr>
            <a:lstStyle/>
            <a:p>
              <a:pPr algn="dist"/>
              <a:r>
                <a:rPr lang="zh-CN" altLang="en-US" sz="2000" dirty="0">
                  <a:solidFill>
                    <a:srgbClr val="6A4F54"/>
                  </a:solidFill>
                  <a:latin typeface="汉仪南宫体简" panose="02010600000101010101" charset="-122"/>
                  <a:ea typeface="汉仪南宫体简" panose="02010600000101010101" charset="-122"/>
                </a:rPr>
                <a:t>添加模板标题</a:t>
              </a:r>
            </a:p>
          </p:txBody>
        </p:sp>
        <p:sp>
          <p:nvSpPr>
            <p:cNvPr id="21" name="文本框 23"/>
            <p:cNvSpPr txBox="1"/>
            <p:nvPr/>
          </p:nvSpPr>
          <p:spPr>
            <a:xfrm>
              <a:off x="1487" y="6925"/>
              <a:ext cx="8176" cy="1161"/>
            </a:xfrm>
            <a:prstGeom prst="rect">
              <a:avLst/>
            </a:prstGeom>
            <a:noFill/>
          </p:spPr>
          <p:txBody>
            <a:bodyPr wrap="square" rtlCol="0" anchor="t">
              <a:spAutoFit/>
            </a:bodyPr>
            <a:lstStyle/>
            <a:p>
              <a:pPr algn="l"/>
              <a:r>
                <a:rPr lang="zh-CN" altLang="en-US" sz="1400" dirty="0">
                  <a:solidFill>
                    <a:srgbClr val="6A4F54"/>
                  </a:solidFill>
                  <a:latin typeface="汉仪南宫体简" panose="02010600000101010101" charset="-122"/>
                  <a:ea typeface="汉仪南宫体简" panose="02010600000101010101" charset="-122"/>
                </a:rPr>
                <a:t>Morandi department summary report work plan making for generic template </a:t>
              </a:r>
              <a:r>
                <a:rPr lang="zh-CN" altLang="en-US" sz="1400" dirty="0">
                  <a:solidFill>
                    <a:srgbClr val="6A4F54"/>
                  </a:solidFill>
                  <a:latin typeface="汉仪南宫体简" panose="02010600000101010101" charset="-122"/>
                  <a:ea typeface="汉仪南宫体简" panose="02010600000101010101" charset="-122"/>
                  <a:sym typeface="+mn-ea"/>
                </a:rPr>
                <a:t>Morandi department summary report work plan making for generic template</a:t>
              </a:r>
            </a:p>
          </p:txBody>
        </p:sp>
      </p:grpSp>
      <p:grpSp>
        <p:nvGrpSpPr>
          <p:cNvPr id="22" name="组合 21"/>
          <p:cNvGrpSpPr/>
          <p:nvPr/>
        </p:nvGrpSpPr>
        <p:grpSpPr>
          <a:xfrm>
            <a:off x="8712999" y="3829775"/>
            <a:ext cx="2858673" cy="1189990"/>
            <a:chOff x="1426" y="6212"/>
            <a:chExt cx="8237" cy="1874"/>
          </a:xfrm>
        </p:grpSpPr>
        <p:sp>
          <p:nvSpPr>
            <p:cNvPr id="25" name="文本框 22"/>
            <p:cNvSpPr txBox="1"/>
            <p:nvPr/>
          </p:nvSpPr>
          <p:spPr>
            <a:xfrm>
              <a:off x="1426" y="6212"/>
              <a:ext cx="5652" cy="630"/>
            </a:xfrm>
            <a:prstGeom prst="rect">
              <a:avLst/>
            </a:prstGeom>
            <a:noFill/>
          </p:spPr>
          <p:txBody>
            <a:bodyPr wrap="square" rtlCol="0">
              <a:spAutoFit/>
            </a:bodyPr>
            <a:lstStyle/>
            <a:p>
              <a:pPr algn="dist"/>
              <a:r>
                <a:rPr lang="zh-CN" altLang="en-US" sz="2000" dirty="0">
                  <a:solidFill>
                    <a:srgbClr val="6A4F54"/>
                  </a:solidFill>
                  <a:latin typeface="汉仪南宫体简" panose="02010600000101010101" charset="-122"/>
                  <a:ea typeface="汉仪南宫体简" panose="02010600000101010101" charset="-122"/>
                </a:rPr>
                <a:t>添加模板标题</a:t>
              </a:r>
            </a:p>
          </p:txBody>
        </p:sp>
        <p:sp>
          <p:nvSpPr>
            <p:cNvPr id="26" name="文本框 23"/>
            <p:cNvSpPr txBox="1"/>
            <p:nvPr/>
          </p:nvSpPr>
          <p:spPr>
            <a:xfrm>
              <a:off x="1487" y="6925"/>
              <a:ext cx="8176" cy="1161"/>
            </a:xfrm>
            <a:prstGeom prst="rect">
              <a:avLst/>
            </a:prstGeom>
            <a:noFill/>
          </p:spPr>
          <p:txBody>
            <a:bodyPr wrap="square" rtlCol="0" anchor="t">
              <a:spAutoFit/>
            </a:bodyPr>
            <a:lstStyle/>
            <a:p>
              <a:pPr algn="l"/>
              <a:r>
                <a:rPr lang="zh-CN" altLang="en-US" sz="1400" dirty="0">
                  <a:solidFill>
                    <a:srgbClr val="6A4F54"/>
                  </a:solidFill>
                  <a:latin typeface="汉仪南宫体简" panose="02010600000101010101" charset="-122"/>
                  <a:ea typeface="汉仪南宫体简" panose="02010600000101010101" charset="-122"/>
                </a:rPr>
                <a:t>Morandi department summary report work plan making for generic template </a:t>
              </a:r>
              <a:r>
                <a:rPr lang="zh-CN" altLang="en-US" sz="1400" dirty="0">
                  <a:solidFill>
                    <a:srgbClr val="6A4F54"/>
                  </a:solidFill>
                  <a:latin typeface="汉仪南宫体简" panose="02010600000101010101" charset="-122"/>
                  <a:ea typeface="汉仪南宫体简" panose="02010600000101010101" charset="-122"/>
                  <a:sym typeface="+mn-ea"/>
                </a:rPr>
                <a:t>Morandi department summary report work plan making for generic template</a:t>
              </a:r>
            </a:p>
          </p:txBody>
        </p:sp>
      </p:grpSp>
    </p:spTree>
    <p:custDataLst>
      <p:tags r:id="rId1"/>
    </p:custDataLst>
  </p:cSld>
  <p:clrMapOvr>
    <a:masterClrMapping/>
  </p:clrMapOvr>
  <mc:AlternateContent xmlns:mc="http://schemas.openxmlformats.org/markup-compatibility/2006" xmlns:p14="http://schemas.microsoft.com/office/powerpoint/2010/main">
    <mc:Choice Requires="p14">
      <p:transition advTm="3000">
        <p:random/>
      </p:transition>
    </mc:Choice>
    <mc:Fallback xmlns="">
      <p:transition advTm="3000">
        <p:random/>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bg>
      <p:bgPr>
        <a:solidFill>
          <a:srgbClr val="EEECED"/>
        </a:solidFill>
        <a:effectLst/>
      </p:bgPr>
    </p:bg>
    <p:spTree>
      <p:nvGrpSpPr>
        <p:cNvPr id="1" name=""/>
        <p:cNvGrpSpPr/>
        <p:nvPr/>
      </p:nvGrpSpPr>
      <p:grpSpPr>
        <a:xfrm>
          <a:off x="0" y="0"/>
          <a:ext cx="0" cy="0"/>
          <a:chOff x="0" y="0"/>
          <a:chExt cx="0" cy="0"/>
        </a:xfrm>
      </p:grpSpPr>
      <p:sp>
        <p:nvSpPr>
          <p:cNvPr id="6" name="文本框 5"/>
          <p:cNvSpPr txBox="1"/>
          <p:nvPr/>
        </p:nvSpPr>
        <p:spPr>
          <a:xfrm>
            <a:off x="378460" y="2515870"/>
            <a:ext cx="3589020" cy="645160"/>
          </a:xfrm>
          <a:prstGeom prst="rect">
            <a:avLst/>
          </a:prstGeom>
          <a:noFill/>
        </p:spPr>
        <p:txBody>
          <a:bodyPr wrap="square" rtlCol="0">
            <a:spAutoFit/>
          </a:bodyPr>
          <a:lstStyle/>
          <a:p>
            <a:pPr algn="dist"/>
            <a:r>
              <a:rPr lang="zh-CN" altLang="en-US" sz="3600">
                <a:solidFill>
                  <a:srgbClr val="97A38D"/>
                </a:solidFill>
                <a:latin typeface="汉仪南宫体简" panose="02010600000101010101" charset="-122"/>
                <a:ea typeface="汉仪南宫体简" panose="02010600000101010101" charset="-122"/>
              </a:rPr>
              <a:t>添加模板标题</a:t>
            </a:r>
          </a:p>
        </p:txBody>
      </p:sp>
      <p:sp>
        <p:nvSpPr>
          <p:cNvPr id="4" name="文本框 3"/>
          <p:cNvSpPr txBox="1"/>
          <p:nvPr/>
        </p:nvSpPr>
        <p:spPr>
          <a:xfrm>
            <a:off x="378460" y="3275330"/>
            <a:ext cx="3879215" cy="2158365"/>
          </a:xfrm>
          <a:prstGeom prst="rect">
            <a:avLst/>
          </a:prstGeom>
          <a:noFill/>
        </p:spPr>
        <p:txBody>
          <a:bodyPr wrap="square" rtlCol="0" anchor="t">
            <a:spAutoFit/>
          </a:bodyPr>
          <a:lstStyle/>
          <a:p>
            <a:pPr algn="l">
              <a:lnSpc>
                <a:spcPct val="120000"/>
              </a:lnSpc>
              <a:spcBef>
                <a:spcPts val="0"/>
              </a:spcBef>
              <a:spcAft>
                <a:spcPts val="0"/>
              </a:spcAft>
            </a:pPr>
            <a:r>
              <a:rPr lang="zh-CN" altLang="en-US" sz="1400">
                <a:solidFill>
                  <a:srgbClr val="97A38D"/>
                </a:solidFill>
                <a:latin typeface="汉仪南宫体简" panose="02010600000101010101" charset="-122"/>
                <a:ea typeface="汉仪南宫体简" panose="02010600000101010101" charset="-122"/>
              </a:rPr>
              <a:t>Morandi department summary report work plan making for generic template </a:t>
            </a:r>
            <a:r>
              <a:rPr lang="zh-CN" altLang="en-US" sz="1400">
                <a:solidFill>
                  <a:srgbClr val="97A38D"/>
                </a:solidFill>
                <a:latin typeface="汉仪南宫体简" panose="02010600000101010101" charset="-122"/>
                <a:ea typeface="汉仪南宫体简" panose="02010600000101010101" charset="-122"/>
                <a:sym typeface="+mn-ea"/>
              </a:rPr>
              <a:t>Morandi department summary report work plan making for generic template Morandi department summary report work plan making for generic template Morandi department summary report work plan making for generic template</a:t>
            </a:r>
            <a:endParaRPr lang="zh-CN" altLang="en-US" sz="1400">
              <a:solidFill>
                <a:srgbClr val="97A38D"/>
              </a:solidFill>
              <a:latin typeface="汉仪南宫体简" panose="02010600000101010101" charset="-122"/>
              <a:ea typeface="汉仪南宫体简" panose="02010600000101010101" charset="-122"/>
            </a:endParaRPr>
          </a:p>
        </p:txBody>
      </p:sp>
      <p:pic>
        <p:nvPicPr>
          <p:cNvPr id="2" name="图片 1" descr="book-macbook-pro-working-studying-7354"/>
          <p:cNvPicPr>
            <a:picLocks noChangeAspect="1"/>
          </p:cNvPicPr>
          <p:nvPr>
            <p:custDataLst>
              <p:tags r:id="rId2"/>
            </p:custDataLst>
          </p:nvPr>
        </p:nvPicPr>
        <p:blipFill>
          <a:blip r:embed="rId4" cstate="print"/>
          <a:srcRect l="7173" r="54256"/>
          <a:stretch>
            <a:fillRect/>
          </a:stretch>
        </p:blipFill>
        <p:spPr>
          <a:xfrm>
            <a:off x="4570730" y="0"/>
            <a:ext cx="3967480" cy="6858000"/>
          </a:xfrm>
          <a:custGeom>
            <a:avLst/>
            <a:gdLst/>
            <a:ahLst/>
            <a:cxnLst>
              <a:cxn ang="3">
                <a:pos x="hc" y="t"/>
              </a:cxn>
              <a:cxn ang="cd2">
                <a:pos x="l" y="vc"/>
              </a:cxn>
              <a:cxn ang="cd4">
                <a:pos x="hc" y="b"/>
              </a:cxn>
              <a:cxn ang="0">
                <a:pos x="r" y="vc"/>
              </a:cxn>
            </a:cxnLst>
            <a:rect l="l" t="t" r="r" b="b"/>
            <a:pathLst>
              <a:path w="5156" h="10800">
                <a:moveTo>
                  <a:pt x="0" y="0"/>
                </a:moveTo>
                <a:lnTo>
                  <a:pt x="5156" y="0"/>
                </a:lnTo>
                <a:lnTo>
                  <a:pt x="5156" y="10800"/>
                </a:lnTo>
                <a:lnTo>
                  <a:pt x="0" y="10800"/>
                </a:lnTo>
                <a:lnTo>
                  <a:pt x="0" y="0"/>
                </a:lnTo>
                <a:close/>
              </a:path>
            </a:pathLst>
          </a:custGeom>
        </p:spPr>
      </p:pic>
      <p:sp>
        <p:nvSpPr>
          <p:cNvPr id="5" name="矩形 4"/>
          <p:cNvSpPr/>
          <p:nvPr/>
        </p:nvSpPr>
        <p:spPr>
          <a:xfrm>
            <a:off x="8537575" y="0"/>
            <a:ext cx="3654425"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6" name="组合 15"/>
          <p:cNvGrpSpPr/>
          <p:nvPr/>
        </p:nvGrpSpPr>
        <p:grpSpPr>
          <a:xfrm>
            <a:off x="8928735" y="739775"/>
            <a:ext cx="2872740" cy="5378450"/>
            <a:chOff x="14402" y="1255"/>
            <a:chExt cx="4524" cy="8470"/>
          </a:xfrm>
        </p:grpSpPr>
        <p:grpSp>
          <p:nvGrpSpPr>
            <p:cNvPr id="9" name="组合 8"/>
            <p:cNvGrpSpPr/>
            <p:nvPr/>
          </p:nvGrpSpPr>
          <p:grpSpPr>
            <a:xfrm>
              <a:off x="14402" y="1255"/>
              <a:ext cx="4524" cy="2128"/>
              <a:chOff x="14359" y="1255"/>
              <a:chExt cx="4524" cy="2128"/>
            </a:xfrm>
          </p:grpSpPr>
          <p:sp>
            <p:nvSpPr>
              <p:cNvPr id="7" name="文本框 6"/>
              <p:cNvSpPr txBox="1"/>
              <p:nvPr/>
            </p:nvSpPr>
            <p:spPr>
              <a:xfrm>
                <a:off x="14359" y="1255"/>
                <a:ext cx="4525" cy="822"/>
              </a:xfrm>
              <a:prstGeom prst="rect">
                <a:avLst/>
              </a:prstGeom>
              <a:noFill/>
            </p:spPr>
            <p:txBody>
              <a:bodyPr wrap="square" rtlCol="0">
                <a:spAutoFit/>
              </a:bodyPr>
              <a:lstStyle/>
              <a:p>
                <a:pPr algn="dist"/>
                <a:r>
                  <a:rPr lang="zh-CN" altLang="en-US" sz="2800">
                    <a:solidFill>
                      <a:srgbClr val="6A4F54"/>
                    </a:solidFill>
                    <a:latin typeface="汉仪南宫体简" panose="02010600000101010101" charset="-122"/>
                    <a:ea typeface="汉仪南宫体简" panose="02010600000101010101" charset="-122"/>
                  </a:rPr>
                  <a:t>添加模板标题</a:t>
                </a:r>
              </a:p>
            </p:txBody>
          </p:sp>
          <p:sp>
            <p:nvSpPr>
              <p:cNvPr id="8" name="文本框 7"/>
              <p:cNvSpPr txBox="1"/>
              <p:nvPr/>
            </p:nvSpPr>
            <p:spPr>
              <a:xfrm>
                <a:off x="14517" y="2223"/>
                <a:ext cx="4209" cy="1161"/>
              </a:xfrm>
              <a:prstGeom prst="rect">
                <a:avLst/>
              </a:prstGeom>
              <a:noFill/>
            </p:spPr>
            <p:txBody>
              <a:bodyPr wrap="square" rtlCol="0" anchor="t">
                <a:spAutoFit/>
              </a:bodyPr>
              <a:lstStyle/>
              <a:p>
                <a:pPr algn="ctr"/>
                <a:r>
                  <a:rPr lang="zh-CN" altLang="en-US" sz="1400">
                    <a:solidFill>
                      <a:srgbClr val="6A4F54"/>
                    </a:solidFill>
                    <a:latin typeface="汉仪南宫体简" panose="02010600000101010101" charset="-122"/>
                    <a:ea typeface="汉仪南宫体简" panose="02010600000101010101" charset="-122"/>
                  </a:rPr>
                  <a:t>Morandi department summary report work plan making for generic template </a:t>
                </a:r>
                <a:r>
                  <a:rPr lang="zh-CN" altLang="en-US" sz="1400">
                    <a:solidFill>
                      <a:srgbClr val="6A4F54"/>
                    </a:solidFill>
                    <a:latin typeface="汉仪南宫体简" panose="02010600000101010101" charset="-122"/>
                    <a:ea typeface="汉仪南宫体简" panose="02010600000101010101" charset="-122"/>
                    <a:sym typeface="+mn-ea"/>
                  </a:rPr>
                  <a:t>Morandi </a:t>
                </a:r>
              </a:p>
            </p:txBody>
          </p:sp>
        </p:grpSp>
        <p:grpSp>
          <p:nvGrpSpPr>
            <p:cNvPr id="10" name="组合 9"/>
            <p:cNvGrpSpPr/>
            <p:nvPr/>
          </p:nvGrpSpPr>
          <p:grpSpPr>
            <a:xfrm>
              <a:off x="14402" y="4426"/>
              <a:ext cx="4524" cy="2128"/>
              <a:chOff x="14359" y="1255"/>
              <a:chExt cx="4524" cy="2128"/>
            </a:xfrm>
          </p:grpSpPr>
          <p:sp>
            <p:nvSpPr>
              <p:cNvPr id="11" name="文本框 10"/>
              <p:cNvSpPr txBox="1"/>
              <p:nvPr/>
            </p:nvSpPr>
            <p:spPr>
              <a:xfrm>
                <a:off x="14359" y="1255"/>
                <a:ext cx="4525" cy="822"/>
              </a:xfrm>
              <a:prstGeom prst="rect">
                <a:avLst/>
              </a:prstGeom>
              <a:noFill/>
            </p:spPr>
            <p:txBody>
              <a:bodyPr wrap="square" rtlCol="0">
                <a:spAutoFit/>
              </a:bodyPr>
              <a:lstStyle/>
              <a:p>
                <a:pPr algn="dist"/>
                <a:r>
                  <a:rPr lang="zh-CN" altLang="en-US" sz="2800">
                    <a:solidFill>
                      <a:srgbClr val="6A4F54"/>
                    </a:solidFill>
                    <a:latin typeface="汉仪南宫体简" panose="02010600000101010101" charset="-122"/>
                    <a:ea typeface="汉仪南宫体简" panose="02010600000101010101" charset="-122"/>
                  </a:rPr>
                  <a:t>添加模板标题</a:t>
                </a:r>
              </a:p>
            </p:txBody>
          </p:sp>
          <p:sp>
            <p:nvSpPr>
              <p:cNvPr id="12" name="文本框 11"/>
              <p:cNvSpPr txBox="1"/>
              <p:nvPr/>
            </p:nvSpPr>
            <p:spPr>
              <a:xfrm>
                <a:off x="14517" y="2223"/>
                <a:ext cx="4209" cy="1161"/>
              </a:xfrm>
              <a:prstGeom prst="rect">
                <a:avLst/>
              </a:prstGeom>
              <a:noFill/>
            </p:spPr>
            <p:txBody>
              <a:bodyPr wrap="square" rtlCol="0" anchor="t">
                <a:spAutoFit/>
              </a:bodyPr>
              <a:lstStyle/>
              <a:p>
                <a:pPr algn="ctr"/>
                <a:r>
                  <a:rPr lang="zh-CN" altLang="en-US" sz="1400">
                    <a:solidFill>
                      <a:srgbClr val="6A4F54"/>
                    </a:solidFill>
                    <a:latin typeface="汉仪南宫体简" panose="02010600000101010101" charset="-122"/>
                    <a:ea typeface="汉仪南宫体简" panose="02010600000101010101" charset="-122"/>
                  </a:rPr>
                  <a:t>Morandi department summary report work plan making for generic template </a:t>
                </a:r>
                <a:r>
                  <a:rPr lang="zh-CN" altLang="en-US" sz="1400">
                    <a:solidFill>
                      <a:srgbClr val="6A4F54"/>
                    </a:solidFill>
                    <a:latin typeface="汉仪南宫体简" panose="02010600000101010101" charset="-122"/>
                    <a:ea typeface="汉仪南宫体简" panose="02010600000101010101" charset="-122"/>
                    <a:sym typeface="+mn-ea"/>
                  </a:rPr>
                  <a:t>Morandi </a:t>
                </a:r>
              </a:p>
            </p:txBody>
          </p:sp>
        </p:grpSp>
        <p:grpSp>
          <p:nvGrpSpPr>
            <p:cNvPr id="13" name="组合 12"/>
            <p:cNvGrpSpPr/>
            <p:nvPr/>
          </p:nvGrpSpPr>
          <p:grpSpPr>
            <a:xfrm>
              <a:off x="14402" y="7597"/>
              <a:ext cx="4524" cy="2128"/>
              <a:chOff x="14359" y="1255"/>
              <a:chExt cx="4524" cy="2128"/>
            </a:xfrm>
          </p:grpSpPr>
          <p:sp>
            <p:nvSpPr>
              <p:cNvPr id="14" name="文本框 13"/>
              <p:cNvSpPr txBox="1"/>
              <p:nvPr/>
            </p:nvSpPr>
            <p:spPr>
              <a:xfrm>
                <a:off x="14359" y="1255"/>
                <a:ext cx="4525" cy="822"/>
              </a:xfrm>
              <a:prstGeom prst="rect">
                <a:avLst/>
              </a:prstGeom>
              <a:noFill/>
            </p:spPr>
            <p:txBody>
              <a:bodyPr wrap="square" rtlCol="0">
                <a:spAutoFit/>
              </a:bodyPr>
              <a:lstStyle/>
              <a:p>
                <a:pPr algn="dist"/>
                <a:r>
                  <a:rPr lang="zh-CN" altLang="en-US" sz="2800">
                    <a:solidFill>
                      <a:srgbClr val="6A4F54"/>
                    </a:solidFill>
                    <a:latin typeface="汉仪南宫体简" panose="02010600000101010101" charset="-122"/>
                    <a:ea typeface="汉仪南宫体简" panose="02010600000101010101" charset="-122"/>
                  </a:rPr>
                  <a:t>添加模板标题</a:t>
                </a:r>
              </a:p>
            </p:txBody>
          </p:sp>
          <p:sp>
            <p:nvSpPr>
              <p:cNvPr id="15" name="文本框 14"/>
              <p:cNvSpPr txBox="1"/>
              <p:nvPr/>
            </p:nvSpPr>
            <p:spPr>
              <a:xfrm>
                <a:off x="14517" y="2223"/>
                <a:ext cx="4209" cy="1161"/>
              </a:xfrm>
              <a:prstGeom prst="rect">
                <a:avLst/>
              </a:prstGeom>
              <a:noFill/>
            </p:spPr>
            <p:txBody>
              <a:bodyPr wrap="square" rtlCol="0" anchor="t">
                <a:spAutoFit/>
              </a:bodyPr>
              <a:lstStyle/>
              <a:p>
                <a:pPr algn="ctr"/>
                <a:r>
                  <a:rPr lang="zh-CN" altLang="en-US" sz="1400">
                    <a:solidFill>
                      <a:srgbClr val="6A4F54"/>
                    </a:solidFill>
                    <a:latin typeface="汉仪南宫体简" panose="02010600000101010101" charset="-122"/>
                    <a:ea typeface="汉仪南宫体简" panose="02010600000101010101" charset="-122"/>
                  </a:rPr>
                  <a:t>Morandi department summary report work plan making for generic template </a:t>
                </a:r>
                <a:r>
                  <a:rPr lang="zh-CN" altLang="en-US" sz="1400">
                    <a:solidFill>
                      <a:srgbClr val="6A4F54"/>
                    </a:solidFill>
                    <a:latin typeface="汉仪南宫体简" panose="02010600000101010101" charset="-122"/>
                    <a:ea typeface="汉仪南宫体简" panose="02010600000101010101" charset="-122"/>
                    <a:sym typeface="+mn-ea"/>
                  </a:rPr>
                  <a:t>Morandi </a:t>
                </a:r>
              </a:p>
            </p:txBody>
          </p:sp>
        </p:grpSp>
      </p:grpSp>
    </p:spTree>
    <p:custDataLst>
      <p:tags r:id="rId1"/>
    </p:custDataLst>
  </p:cSld>
  <p:clrMapOvr>
    <a:masterClrMapping/>
  </p:clrMapOvr>
  <mc:AlternateContent xmlns:mc="http://schemas.openxmlformats.org/markup-compatibility/2006" xmlns:p14="http://schemas.microsoft.com/office/powerpoint/2010/main">
    <mc:Choice Requires="p14">
      <p:transition advTm="3000">
        <p:random/>
      </p:transition>
    </mc:Choice>
    <mc:Fallback xmlns="">
      <p:transition advTm="3000">
        <p:random/>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bg>
      <p:bgPr>
        <a:solidFill>
          <a:srgbClr val="EEECED"/>
        </a:solidFill>
        <a:effectLst/>
      </p:bgPr>
    </p:bg>
    <p:spTree>
      <p:nvGrpSpPr>
        <p:cNvPr id="1" name=""/>
        <p:cNvGrpSpPr/>
        <p:nvPr/>
      </p:nvGrpSpPr>
      <p:grpSpPr>
        <a:xfrm>
          <a:off x="0" y="0"/>
          <a:ext cx="0" cy="0"/>
          <a:chOff x="0" y="0"/>
          <a:chExt cx="0" cy="0"/>
        </a:xfrm>
      </p:grpSpPr>
      <p:grpSp>
        <p:nvGrpSpPr>
          <p:cNvPr id="42" name="组合 41"/>
          <p:cNvGrpSpPr/>
          <p:nvPr/>
        </p:nvGrpSpPr>
        <p:grpSpPr>
          <a:xfrm>
            <a:off x="2956560" y="1963420"/>
            <a:ext cx="6279515" cy="2931160"/>
            <a:chOff x="4529" y="3142"/>
            <a:chExt cx="9889" cy="4616"/>
          </a:xfrm>
        </p:grpSpPr>
        <p:grpSp>
          <p:nvGrpSpPr>
            <p:cNvPr id="30" name="组合 29"/>
            <p:cNvGrpSpPr/>
            <p:nvPr/>
          </p:nvGrpSpPr>
          <p:grpSpPr>
            <a:xfrm>
              <a:off x="4529" y="3142"/>
              <a:ext cx="6890" cy="1740"/>
              <a:chOff x="4342" y="3345"/>
              <a:chExt cx="8228" cy="2209"/>
            </a:xfrm>
          </p:grpSpPr>
          <p:sp>
            <p:nvSpPr>
              <p:cNvPr id="26" name="任意多边形 25"/>
              <p:cNvSpPr/>
              <p:nvPr/>
            </p:nvSpPr>
            <p:spPr>
              <a:xfrm>
                <a:off x="4342" y="3450"/>
                <a:ext cx="8148" cy="2105"/>
              </a:xfrm>
              <a:custGeom>
                <a:avLst/>
                <a:gdLst>
                  <a:gd name="connsiteX0" fmla="*/ 0 w 10142"/>
                  <a:gd name="connsiteY0" fmla="*/ 4248 h 4248"/>
                  <a:gd name="connsiteX1" fmla="*/ 0 w 10142"/>
                  <a:gd name="connsiteY1" fmla="*/ 0 h 4248"/>
                  <a:gd name="connsiteX2" fmla="*/ 10142 w 10142"/>
                  <a:gd name="connsiteY2" fmla="*/ 0 h 4248"/>
                </a:gdLst>
                <a:ahLst/>
                <a:cxnLst>
                  <a:cxn ang="0">
                    <a:pos x="connsiteX0" y="connsiteY0"/>
                  </a:cxn>
                  <a:cxn ang="0">
                    <a:pos x="connsiteX1" y="connsiteY1"/>
                  </a:cxn>
                  <a:cxn ang="0">
                    <a:pos x="connsiteX2" y="connsiteY2"/>
                  </a:cxn>
                </a:cxnLst>
                <a:rect l="l" t="t" r="r" b="b"/>
                <a:pathLst>
                  <a:path w="10142" h="4248">
                    <a:moveTo>
                      <a:pt x="0" y="4248"/>
                    </a:moveTo>
                    <a:lnTo>
                      <a:pt x="0" y="0"/>
                    </a:lnTo>
                    <a:lnTo>
                      <a:pt x="10142" y="0"/>
                    </a:lnTo>
                  </a:path>
                </a:pathLst>
              </a:custGeom>
              <a:noFill/>
              <a:ln w="19050" cmpd="sng">
                <a:solidFill>
                  <a:srgbClr val="C5B8A5">
                    <a:alpha val="42000"/>
                  </a:srgbClr>
                </a:solidFill>
                <a:prstDash val="solid"/>
              </a:ln>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任意多边形 28"/>
              <p:cNvSpPr/>
              <p:nvPr/>
            </p:nvSpPr>
            <p:spPr>
              <a:xfrm>
                <a:off x="4422" y="3345"/>
                <a:ext cx="8148" cy="2105"/>
              </a:xfrm>
              <a:custGeom>
                <a:avLst/>
                <a:gdLst>
                  <a:gd name="connsiteX0" fmla="*/ 0 w 10142"/>
                  <a:gd name="connsiteY0" fmla="*/ 4248 h 4248"/>
                  <a:gd name="connsiteX1" fmla="*/ 0 w 10142"/>
                  <a:gd name="connsiteY1" fmla="*/ 0 h 4248"/>
                  <a:gd name="connsiteX2" fmla="*/ 10142 w 10142"/>
                  <a:gd name="connsiteY2" fmla="*/ 0 h 4248"/>
                </a:gdLst>
                <a:ahLst/>
                <a:cxnLst>
                  <a:cxn ang="0">
                    <a:pos x="connsiteX0" y="connsiteY0"/>
                  </a:cxn>
                  <a:cxn ang="0">
                    <a:pos x="connsiteX1" y="connsiteY1"/>
                  </a:cxn>
                  <a:cxn ang="0">
                    <a:pos x="connsiteX2" y="connsiteY2"/>
                  </a:cxn>
                </a:cxnLst>
                <a:rect l="l" t="t" r="r" b="b"/>
                <a:pathLst>
                  <a:path w="10142" h="4248">
                    <a:moveTo>
                      <a:pt x="0" y="4248"/>
                    </a:moveTo>
                    <a:lnTo>
                      <a:pt x="0" y="0"/>
                    </a:lnTo>
                    <a:lnTo>
                      <a:pt x="10142" y="0"/>
                    </a:lnTo>
                  </a:path>
                </a:pathLst>
              </a:custGeom>
              <a:noFill/>
              <a:ln w="19050" cmpd="sng">
                <a:solidFill>
                  <a:srgbClr val="C5B8A5">
                    <a:alpha val="42000"/>
                  </a:srgbClr>
                </a:solidFill>
                <a:prstDash val="solid"/>
              </a:ln>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1" name="组合 30"/>
            <p:cNvGrpSpPr/>
            <p:nvPr/>
          </p:nvGrpSpPr>
          <p:grpSpPr>
            <a:xfrm flipH="1" flipV="1">
              <a:off x="7527" y="6018"/>
              <a:ext cx="6890" cy="1740"/>
              <a:chOff x="4342" y="3345"/>
              <a:chExt cx="8228" cy="2209"/>
            </a:xfrm>
          </p:grpSpPr>
          <p:sp>
            <p:nvSpPr>
              <p:cNvPr id="32" name="任意多边形 31"/>
              <p:cNvSpPr/>
              <p:nvPr/>
            </p:nvSpPr>
            <p:spPr>
              <a:xfrm>
                <a:off x="4342" y="3450"/>
                <a:ext cx="8148" cy="2105"/>
              </a:xfrm>
              <a:custGeom>
                <a:avLst/>
                <a:gdLst>
                  <a:gd name="connsiteX0" fmla="*/ 0 w 10142"/>
                  <a:gd name="connsiteY0" fmla="*/ 4248 h 4248"/>
                  <a:gd name="connsiteX1" fmla="*/ 0 w 10142"/>
                  <a:gd name="connsiteY1" fmla="*/ 0 h 4248"/>
                  <a:gd name="connsiteX2" fmla="*/ 10142 w 10142"/>
                  <a:gd name="connsiteY2" fmla="*/ 0 h 4248"/>
                </a:gdLst>
                <a:ahLst/>
                <a:cxnLst>
                  <a:cxn ang="0">
                    <a:pos x="connsiteX0" y="connsiteY0"/>
                  </a:cxn>
                  <a:cxn ang="0">
                    <a:pos x="connsiteX1" y="connsiteY1"/>
                  </a:cxn>
                  <a:cxn ang="0">
                    <a:pos x="connsiteX2" y="connsiteY2"/>
                  </a:cxn>
                </a:cxnLst>
                <a:rect l="l" t="t" r="r" b="b"/>
                <a:pathLst>
                  <a:path w="10142" h="4248">
                    <a:moveTo>
                      <a:pt x="0" y="4248"/>
                    </a:moveTo>
                    <a:lnTo>
                      <a:pt x="0" y="0"/>
                    </a:lnTo>
                    <a:lnTo>
                      <a:pt x="10142" y="0"/>
                    </a:lnTo>
                  </a:path>
                </a:pathLst>
              </a:custGeom>
              <a:noFill/>
              <a:ln w="19050" cmpd="sng">
                <a:solidFill>
                  <a:srgbClr val="C5B8A5">
                    <a:alpha val="42000"/>
                  </a:srgbClr>
                </a:solidFill>
                <a:prstDash val="solid"/>
              </a:ln>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任意多边形 32"/>
              <p:cNvSpPr/>
              <p:nvPr/>
            </p:nvSpPr>
            <p:spPr>
              <a:xfrm>
                <a:off x="4422" y="3345"/>
                <a:ext cx="8148" cy="2105"/>
              </a:xfrm>
              <a:custGeom>
                <a:avLst/>
                <a:gdLst>
                  <a:gd name="connsiteX0" fmla="*/ 0 w 10142"/>
                  <a:gd name="connsiteY0" fmla="*/ 4248 h 4248"/>
                  <a:gd name="connsiteX1" fmla="*/ 0 w 10142"/>
                  <a:gd name="connsiteY1" fmla="*/ 0 h 4248"/>
                  <a:gd name="connsiteX2" fmla="*/ 10142 w 10142"/>
                  <a:gd name="connsiteY2" fmla="*/ 0 h 4248"/>
                </a:gdLst>
                <a:ahLst/>
                <a:cxnLst>
                  <a:cxn ang="0">
                    <a:pos x="connsiteX0" y="connsiteY0"/>
                  </a:cxn>
                  <a:cxn ang="0">
                    <a:pos x="connsiteX1" y="connsiteY1"/>
                  </a:cxn>
                  <a:cxn ang="0">
                    <a:pos x="connsiteX2" y="connsiteY2"/>
                  </a:cxn>
                </a:cxnLst>
                <a:rect l="l" t="t" r="r" b="b"/>
                <a:pathLst>
                  <a:path w="10142" h="4248">
                    <a:moveTo>
                      <a:pt x="0" y="4248"/>
                    </a:moveTo>
                    <a:lnTo>
                      <a:pt x="0" y="0"/>
                    </a:lnTo>
                    <a:lnTo>
                      <a:pt x="10142" y="0"/>
                    </a:lnTo>
                  </a:path>
                </a:pathLst>
              </a:custGeom>
              <a:noFill/>
              <a:ln w="19050" cmpd="sng">
                <a:solidFill>
                  <a:srgbClr val="C5B8A5">
                    <a:alpha val="42000"/>
                  </a:srgbClr>
                </a:solidFill>
                <a:prstDash val="solid"/>
              </a:ln>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1" name="组合 40"/>
            <p:cNvGrpSpPr/>
            <p:nvPr/>
          </p:nvGrpSpPr>
          <p:grpSpPr>
            <a:xfrm>
              <a:off x="4530" y="3353"/>
              <a:ext cx="9888" cy="4095"/>
              <a:chOff x="4597" y="3264"/>
              <a:chExt cx="9888" cy="4095"/>
            </a:xfrm>
          </p:grpSpPr>
          <p:grpSp>
            <p:nvGrpSpPr>
              <p:cNvPr id="36" name="组合 35"/>
              <p:cNvGrpSpPr/>
              <p:nvPr/>
            </p:nvGrpSpPr>
            <p:grpSpPr>
              <a:xfrm>
                <a:off x="8136" y="6778"/>
                <a:ext cx="2808" cy="581"/>
                <a:chOff x="7768" y="6583"/>
                <a:chExt cx="2808" cy="581"/>
              </a:xfrm>
            </p:grpSpPr>
            <p:sp>
              <p:nvSpPr>
                <p:cNvPr id="34" name="圆角矩形 33"/>
                <p:cNvSpPr/>
                <p:nvPr/>
              </p:nvSpPr>
              <p:spPr>
                <a:xfrm>
                  <a:off x="7768" y="6583"/>
                  <a:ext cx="2807" cy="581"/>
                </a:xfrm>
                <a:prstGeom prst="roundRect">
                  <a:avLst>
                    <a:gd name="adj" fmla="val 50000"/>
                  </a:avLst>
                </a:prstGeom>
                <a:solidFill>
                  <a:srgbClr val="97A38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文本框 34"/>
                <p:cNvSpPr txBox="1"/>
                <p:nvPr/>
              </p:nvSpPr>
              <p:spPr>
                <a:xfrm>
                  <a:off x="7768" y="6584"/>
                  <a:ext cx="2808" cy="580"/>
                </a:xfrm>
                <a:prstGeom prst="rect">
                  <a:avLst/>
                </a:prstGeom>
                <a:noFill/>
              </p:spPr>
              <p:txBody>
                <a:bodyPr wrap="square" rtlCol="0">
                  <a:spAutoFit/>
                </a:bodyPr>
                <a:lstStyle/>
                <a:p>
                  <a:r>
                    <a:rPr lang="zh-CN" altLang="en-US" dirty="0">
                      <a:solidFill>
                        <a:schemeClr val="bg1"/>
                      </a:solidFill>
                      <a:latin typeface="汉仪南宫体简" panose="02010600000101010101" charset="-122"/>
                      <a:ea typeface="汉仪南宫体简" panose="02010600000101010101" charset="-122"/>
                    </a:rPr>
                    <a:t>汇报人</a:t>
                  </a:r>
                  <a:r>
                    <a:rPr lang="zh-CN" altLang="en-US" dirty="0" smtClean="0">
                      <a:solidFill>
                        <a:schemeClr val="bg1"/>
                      </a:solidFill>
                      <a:latin typeface="汉仪南宫体简" panose="02010600000101010101" charset="-122"/>
                      <a:ea typeface="汉仪南宫体简" panose="02010600000101010101" charset="-122"/>
                    </a:rPr>
                    <a:t>：唐峰</a:t>
                  </a:r>
                  <a:endParaRPr lang="zh-CN" altLang="en-US" dirty="0">
                    <a:solidFill>
                      <a:schemeClr val="bg1"/>
                    </a:solidFill>
                    <a:latin typeface="汉仪南宫体简" panose="02010600000101010101" charset="-122"/>
                    <a:ea typeface="汉仪南宫体简" panose="02010600000101010101" charset="-122"/>
                  </a:endParaRPr>
                </a:p>
              </p:txBody>
            </p:sp>
          </p:grpSp>
          <p:grpSp>
            <p:nvGrpSpPr>
              <p:cNvPr id="40" name="组合 39"/>
              <p:cNvGrpSpPr/>
              <p:nvPr/>
            </p:nvGrpSpPr>
            <p:grpSpPr>
              <a:xfrm>
                <a:off x="4597" y="3264"/>
                <a:ext cx="9888" cy="3503"/>
                <a:chOff x="4492" y="3264"/>
                <a:chExt cx="9888" cy="3503"/>
              </a:xfrm>
            </p:grpSpPr>
            <p:grpSp>
              <p:nvGrpSpPr>
                <p:cNvPr id="38" name="组合 37"/>
                <p:cNvGrpSpPr/>
                <p:nvPr/>
              </p:nvGrpSpPr>
              <p:grpSpPr>
                <a:xfrm>
                  <a:off x="4492" y="3264"/>
                  <a:ext cx="9888" cy="3050"/>
                  <a:chOff x="4492" y="3264"/>
                  <a:chExt cx="9888" cy="3050"/>
                </a:xfrm>
              </p:grpSpPr>
              <p:sp>
                <p:nvSpPr>
                  <p:cNvPr id="24" name="文本框 23"/>
                  <p:cNvSpPr txBox="1"/>
                  <p:nvPr/>
                </p:nvSpPr>
                <p:spPr>
                  <a:xfrm>
                    <a:off x="4877" y="3264"/>
                    <a:ext cx="9116" cy="580"/>
                  </a:xfrm>
                  <a:prstGeom prst="rect">
                    <a:avLst/>
                  </a:prstGeom>
                  <a:noFill/>
                </p:spPr>
                <p:txBody>
                  <a:bodyPr wrap="square" rtlCol="0" anchor="t">
                    <a:spAutoFit/>
                  </a:bodyPr>
                  <a:lstStyle/>
                  <a:p>
                    <a:pPr algn="dist"/>
                    <a:r>
                      <a:rPr lang="zh-CN" altLang="en-US">
                        <a:solidFill>
                          <a:srgbClr val="97A38D"/>
                        </a:solidFill>
                        <a:latin typeface="汉仪南宫体简" panose="02010600000101010101" charset="-122"/>
                        <a:ea typeface="汉仪南宫体简" panose="02010600000101010101" charset="-122"/>
                      </a:rPr>
                      <a:t>Morandi color matching work plan</a:t>
                    </a:r>
                  </a:p>
                </p:txBody>
              </p:sp>
              <p:sp>
                <p:nvSpPr>
                  <p:cNvPr id="22" name="文本框 21"/>
                  <p:cNvSpPr txBox="1"/>
                  <p:nvPr/>
                </p:nvSpPr>
                <p:spPr>
                  <a:xfrm>
                    <a:off x="4492" y="3844"/>
                    <a:ext cx="9888" cy="2470"/>
                  </a:xfrm>
                  <a:prstGeom prst="rect">
                    <a:avLst/>
                  </a:prstGeom>
                  <a:noFill/>
                </p:spPr>
                <p:txBody>
                  <a:bodyPr wrap="square" rtlCol="0">
                    <a:spAutoFit/>
                  </a:bodyPr>
                  <a:lstStyle/>
                  <a:p>
                    <a:pPr algn="dist"/>
                    <a:r>
                      <a:rPr lang="zh-CN" altLang="en-US" sz="9600">
                        <a:solidFill>
                          <a:srgbClr val="97A38D"/>
                        </a:solidFill>
                        <a:latin typeface="汉仪南宫体简" panose="02010600000101010101" charset="-122"/>
                        <a:ea typeface="汉仪南宫体简" panose="02010600000101010101" charset="-122"/>
                      </a:rPr>
                      <a:t>谢谢聆听</a:t>
                    </a:r>
                  </a:p>
                </p:txBody>
              </p:sp>
            </p:grpSp>
            <p:sp>
              <p:nvSpPr>
                <p:cNvPr id="39" name="文本框 38"/>
                <p:cNvSpPr txBox="1"/>
                <p:nvPr/>
              </p:nvSpPr>
              <p:spPr>
                <a:xfrm>
                  <a:off x="4878" y="6187"/>
                  <a:ext cx="9115" cy="580"/>
                </a:xfrm>
                <a:prstGeom prst="rect">
                  <a:avLst/>
                </a:prstGeom>
                <a:noFill/>
              </p:spPr>
              <p:txBody>
                <a:bodyPr wrap="square" rtlCol="0">
                  <a:spAutoFit/>
                </a:bodyPr>
                <a:lstStyle/>
                <a:p>
                  <a:pPr algn="dist"/>
                  <a:r>
                    <a:rPr lang="zh-CN" altLang="en-US">
                      <a:solidFill>
                        <a:srgbClr val="97A38D"/>
                      </a:solidFill>
                      <a:latin typeface="汉仪南宫体简" panose="02010600000101010101" charset="-122"/>
                      <a:ea typeface="汉仪南宫体简" panose="02010600000101010101" charset="-122"/>
                      <a:cs typeface="汉仪南宫体简" panose="02010600000101010101" charset="-122"/>
                    </a:rPr>
                    <a:t>总结汇报</a:t>
                  </a:r>
                  <a:r>
                    <a:rPr lang="en-US" altLang="zh-CN">
                      <a:solidFill>
                        <a:srgbClr val="97A38D"/>
                      </a:solidFill>
                      <a:latin typeface="汉仪南宫体简" panose="02010600000101010101" charset="-122"/>
                      <a:ea typeface="汉仪南宫体简" panose="02010600000101010101" charset="-122"/>
                      <a:cs typeface="汉仪南宫体简" panose="02010600000101010101" charset="-122"/>
                    </a:rPr>
                    <a:t>/</a:t>
                  </a:r>
                  <a:r>
                    <a:rPr lang="zh-CN" altLang="en-US">
                      <a:solidFill>
                        <a:srgbClr val="97A38D"/>
                      </a:solidFill>
                      <a:latin typeface="汉仪南宫体简" panose="02010600000101010101" charset="-122"/>
                      <a:ea typeface="汉仪南宫体简" panose="02010600000101010101" charset="-122"/>
                      <a:cs typeface="汉仪南宫体简" panose="02010600000101010101" charset="-122"/>
                    </a:rPr>
                    <a:t>工作计划</a:t>
                  </a:r>
                  <a:r>
                    <a:rPr lang="en-US" altLang="zh-CN">
                      <a:solidFill>
                        <a:srgbClr val="97A38D"/>
                      </a:solidFill>
                      <a:latin typeface="汉仪南宫体简" panose="02010600000101010101" charset="-122"/>
                      <a:ea typeface="汉仪南宫体简" panose="02010600000101010101" charset="-122"/>
                      <a:cs typeface="汉仪南宫体简" panose="02010600000101010101" charset="-122"/>
                    </a:rPr>
                    <a:t>/</a:t>
                  </a:r>
                  <a:r>
                    <a:rPr lang="zh-CN" altLang="en-US">
                      <a:solidFill>
                        <a:srgbClr val="97A38D"/>
                      </a:solidFill>
                      <a:latin typeface="汉仪南宫体简" panose="02010600000101010101" charset="-122"/>
                      <a:ea typeface="汉仪南宫体简" panose="02010600000101010101" charset="-122"/>
                      <a:cs typeface="汉仪南宫体简" panose="02010600000101010101" charset="-122"/>
                    </a:rPr>
                    <a:t>竞聘述职</a:t>
                  </a:r>
                </a:p>
              </p:txBody>
            </p:sp>
          </p:grpSp>
        </p:grpSp>
      </p:grpSp>
    </p:spTree>
    <p:custDataLst>
      <p:tags r:id="rId1"/>
    </p:custDataLst>
  </p:cSld>
  <p:clrMapOvr>
    <a:masterClrMapping/>
  </p:clrMapOvr>
  <mc:AlternateContent xmlns:mc="http://schemas.openxmlformats.org/markup-compatibility/2006" xmlns:p14="http://schemas.microsoft.com/office/powerpoint/2010/main">
    <mc:Choice Requires="p14">
      <p:transition advTm="3000">
        <p:random/>
      </p:transition>
    </mc:Choice>
    <mc:Fallback xmlns="">
      <p:transition advTm="3000">
        <p:random/>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9" name="组合 48"/>
          <p:cNvGrpSpPr/>
          <p:nvPr/>
        </p:nvGrpSpPr>
        <p:grpSpPr>
          <a:xfrm>
            <a:off x="2220278" y="939165"/>
            <a:ext cx="7750810" cy="4327525"/>
            <a:chOff x="3498" y="1033"/>
            <a:chExt cx="12206" cy="6815"/>
          </a:xfrm>
        </p:grpSpPr>
        <p:grpSp>
          <p:nvGrpSpPr>
            <p:cNvPr id="4" name="组合 3"/>
            <p:cNvGrpSpPr/>
            <p:nvPr/>
          </p:nvGrpSpPr>
          <p:grpSpPr>
            <a:xfrm>
              <a:off x="7692" y="1033"/>
              <a:ext cx="3817" cy="2930"/>
              <a:chOff x="7831" y="1549"/>
              <a:chExt cx="3817" cy="2930"/>
            </a:xfrm>
          </p:grpSpPr>
          <p:sp>
            <p:nvSpPr>
              <p:cNvPr id="2" name="文本框 1"/>
              <p:cNvSpPr txBox="1"/>
              <p:nvPr/>
            </p:nvSpPr>
            <p:spPr>
              <a:xfrm>
                <a:off x="7831" y="1549"/>
                <a:ext cx="3817" cy="2931"/>
              </a:xfrm>
              <a:prstGeom prst="rect">
                <a:avLst/>
              </a:prstGeom>
              <a:noFill/>
            </p:spPr>
            <p:txBody>
              <a:bodyPr wrap="square" rtlCol="0">
                <a:spAutoFit/>
              </a:bodyPr>
              <a:lstStyle/>
              <a:p>
                <a:pPr algn="dist"/>
                <a:r>
                  <a:rPr lang="en-US" altLang="zh-CN" sz="11500">
                    <a:solidFill>
                      <a:srgbClr val="97A38D"/>
                    </a:solidFill>
                  </a:rPr>
                  <a:t>c</a:t>
                </a:r>
                <a:r>
                  <a:rPr lang="en-US" altLang="zh-CN" sz="3200">
                    <a:solidFill>
                      <a:srgbClr val="97A38D"/>
                    </a:solidFill>
                  </a:rPr>
                  <a:t>ontents</a:t>
                </a:r>
              </a:p>
            </p:txBody>
          </p:sp>
          <p:sp>
            <p:nvSpPr>
              <p:cNvPr id="3" name="文本框 2"/>
              <p:cNvSpPr txBox="1"/>
              <p:nvPr/>
            </p:nvSpPr>
            <p:spPr>
              <a:xfrm>
                <a:off x="8840" y="2438"/>
                <a:ext cx="2808" cy="1113"/>
              </a:xfrm>
              <a:prstGeom prst="rect">
                <a:avLst/>
              </a:prstGeom>
              <a:noFill/>
            </p:spPr>
            <p:txBody>
              <a:bodyPr wrap="square" rtlCol="0">
                <a:spAutoFit/>
              </a:bodyPr>
              <a:lstStyle/>
              <a:p>
                <a:pPr algn="dist"/>
                <a:r>
                  <a:rPr lang="zh-CN" altLang="en-US" sz="4000">
                    <a:solidFill>
                      <a:srgbClr val="97A38D"/>
                    </a:solidFill>
                    <a:latin typeface="汉仪南宫体简" panose="02010600000101010101" charset="-122"/>
                    <a:ea typeface="汉仪南宫体简" panose="02010600000101010101" charset="-122"/>
                  </a:rPr>
                  <a:t>目录</a:t>
                </a:r>
              </a:p>
            </p:txBody>
          </p:sp>
        </p:grpSp>
        <p:grpSp>
          <p:nvGrpSpPr>
            <p:cNvPr id="48" name="组合 47"/>
            <p:cNvGrpSpPr/>
            <p:nvPr/>
          </p:nvGrpSpPr>
          <p:grpSpPr>
            <a:xfrm>
              <a:off x="3498" y="4490"/>
              <a:ext cx="12206" cy="3359"/>
              <a:chOff x="3642" y="4490"/>
              <a:chExt cx="12206" cy="3359"/>
            </a:xfrm>
          </p:grpSpPr>
          <p:grpSp>
            <p:nvGrpSpPr>
              <p:cNvPr id="31" name="组合 30"/>
              <p:cNvGrpSpPr/>
              <p:nvPr/>
            </p:nvGrpSpPr>
            <p:grpSpPr>
              <a:xfrm>
                <a:off x="3642" y="4490"/>
                <a:ext cx="12206" cy="1117"/>
                <a:chOff x="3525" y="4490"/>
                <a:chExt cx="12206" cy="1117"/>
              </a:xfrm>
            </p:grpSpPr>
            <p:grpSp>
              <p:nvGrpSpPr>
                <p:cNvPr id="21" name="组合 20"/>
                <p:cNvGrpSpPr/>
                <p:nvPr/>
              </p:nvGrpSpPr>
              <p:grpSpPr>
                <a:xfrm>
                  <a:off x="3525" y="4490"/>
                  <a:ext cx="5176" cy="1115"/>
                  <a:chOff x="5835" y="5335"/>
                  <a:chExt cx="5176" cy="1115"/>
                </a:xfrm>
              </p:grpSpPr>
              <p:grpSp>
                <p:nvGrpSpPr>
                  <p:cNvPr id="19" name="组合 18"/>
                  <p:cNvGrpSpPr/>
                  <p:nvPr/>
                </p:nvGrpSpPr>
                <p:grpSpPr>
                  <a:xfrm>
                    <a:off x="5835" y="5432"/>
                    <a:ext cx="1058" cy="920"/>
                    <a:chOff x="5835" y="5432"/>
                    <a:chExt cx="1058" cy="920"/>
                  </a:xfrm>
                </p:grpSpPr>
                <p:sp>
                  <p:nvSpPr>
                    <p:cNvPr id="17" name="椭圆 16"/>
                    <p:cNvSpPr/>
                    <p:nvPr/>
                  </p:nvSpPr>
                  <p:spPr>
                    <a:xfrm>
                      <a:off x="5952" y="5432"/>
                      <a:ext cx="824" cy="825"/>
                    </a:xfrm>
                    <a:prstGeom prst="ellipse">
                      <a:avLst/>
                    </a:prstGeom>
                    <a:solidFill>
                      <a:srgbClr val="97A38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nvSpPr>
                  <p:spPr>
                    <a:xfrm>
                      <a:off x="5835" y="5432"/>
                      <a:ext cx="1058" cy="920"/>
                    </a:xfrm>
                    <a:prstGeom prst="rect">
                      <a:avLst/>
                    </a:prstGeom>
                    <a:noFill/>
                  </p:spPr>
                  <p:txBody>
                    <a:bodyPr wrap="square" rtlCol="0">
                      <a:spAutoFit/>
                    </a:bodyPr>
                    <a:lstStyle/>
                    <a:p>
                      <a:pPr algn="ctr"/>
                      <a:r>
                        <a:rPr lang="en-US" altLang="zh-CN" sz="3200">
                          <a:solidFill>
                            <a:schemeClr val="bg1"/>
                          </a:solidFill>
                          <a:latin typeface="汉仪南宫体简" panose="02010600000101010101" charset="-122"/>
                          <a:ea typeface="汉仪南宫体简" panose="02010600000101010101" charset="-122"/>
                        </a:rPr>
                        <a:t>01</a:t>
                      </a:r>
                    </a:p>
                  </p:txBody>
                </p:sp>
              </p:grpSp>
              <p:grpSp>
                <p:nvGrpSpPr>
                  <p:cNvPr id="20" name="组合 19"/>
                  <p:cNvGrpSpPr/>
                  <p:nvPr/>
                </p:nvGrpSpPr>
                <p:grpSpPr>
                  <a:xfrm>
                    <a:off x="6893" y="5335"/>
                    <a:ext cx="4118" cy="1115"/>
                    <a:chOff x="6893" y="5432"/>
                    <a:chExt cx="4118" cy="1115"/>
                  </a:xfrm>
                </p:grpSpPr>
                <p:sp>
                  <p:nvSpPr>
                    <p:cNvPr id="6" name="文本框 5"/>
                    <p:cNvSpPr txBox="1"/>
                    <p:nvPr/>
                  </p:nvSpPr>
                  <p:spPr>
                    <a:xfrm>
                      <a:off x="6893" y="5432"/>
                      <a:ext cx="4023" cy="822"/>
                    </a:xfrm>
                    <a:prstGeom prst="rect">
                      <a:avLst/>
                    </a:prstGeom>
                    <a:noFill/>
                  </p:spPr>
                  <p:txBody>
                    <a:bodyPr wrap="square" rtlCol="0">
                      <a:spAutoFit/>
                    </a:bodyPr>
                    <a:lstStyle/>
                    <a:p>
                      <a:pPr algn="dist"/>
                      <a:r>
                        <a:rPr lang="zh-CN" altLang="en-US" sz="2800">
                          <a:solidFill>
                            <a:srgbClr val="97A38D"/>
                          </a:solidFill>
                          <a:latin typeface="汉仪南宫体简" panose="02010600000101010101" charset="-122"/>
                          <a:ea typeface="汉仪南宫体简" panose="02010600000101010101" charset="-122"/>
                        </a:rPr>
                        <a:t>添加模板标题</a:t>
                      </a:r>
                    </a:p>
                  </p:txBody>
                </p:sp>
                <p:sp>
                  <p:nvSpPr>
                    <p:cNvPr id="24" name="文本框 23"/>
                    <p:cNvSpPr txBox="1"/>
                    <p:nvPr/>
                  </p:nvSpPr>
                  <p:spPr>
                    <a:xfrm>
                      <a:off x="6893" y="6113"/>
                      <a:ext cx="4118" cy="434"/>
                    </a:xfrm>
                    <a:prstGeom prst="rect">
                      <a:avLst/>
                    </a:prstGeom>
                    <a:noFill/>
                  </p:spPr>
                  <p:txBody>
                    <a:bodyPr wrap="square" rtlCol="0" anchor="t">
                      <a:spAutoFit/>
                    </a:bodyPr>
                    <a:lstStyle/>
                    <a:p>
                      <a:pPr algn="l"/>
                      <a:r>
                        <a:rPr lang="zh-CN" altLang="en-US" sz="1200">
                          <a:solidFill>
                            <a:srgbClr val="97A38D"/>
                          </a:solidFill>
                          <a:latin typeface="汉仪南宫体简" panose="02010600000101010101" charset="-122"/>
                          <a:ea typeface="汉仪南宫体简" panose="02010600000101010101" charset="-122"/>
                        </a:rPr>
                        <a:t>Morandi color matching work plan</a:t>
                      </a:r>
                    </a:p>
                  </p:txBody>
                </p:sp>
              </p:grpSp>
            </p:grpSp>
            <p:grpSp>
              <p:nvGrpSpPr>
                <p:cNvPr id="22" name="组合 21"/>
                <p:cNvGrpSpPr/>
                <p:nvPr/>
              </p:nvGrpSpPr>
              <p:grpSpPr>
                <a:xfrm>
                  <a:off x="10555" y="4491"/>
                  <a:ext cx="5176" cy="1115"/>
                  <a:chOff x="5835" y="5335"/>
                  <a:chExt cx="5176" cy="1115"/>
                </a:xfrm>
              </p:grpSpPr>
              <p:grpSp>
                <p:nvGrpSpPr>
                  <p:cNvPr id="23" name="组合 22"/>
                  <p:cNvGrpSpPr/>
                  <p:nvPr/>
                </p:nvGrpSpPr>
                <p:grpSpPr>
                  <a:xfrm>
                    <a:off x="5835" y="5432"/>
                    <a:ext cx="1058" cy="919"/>
                    <a:chOff x="5835" y="5432"/>
                    <a:chExt cx="1058" cy="919"/>
                  </a:xfrm>
                </p:grpSpPr>
                <p:sp>
                  <p:nvSpPr>
                    <p:cNvPr id="25" name="椭圆 24"/>
                    <p:cNvSpPr/>
                    <p:nvPr/>
                  </p:nvSpPr>
                  <p:spPr>
                    <a:xfrm>
                      <a:off x="5952" y="5432"/>
                      <a:ext cx="824" cy="825"/>
                    </a:xfrm>
                    <a:prstGeom prst="ellipse">
                      <a:avLst/>
                    </a:prstGeom>
                    <a:solidFill>
                      <a:srgbClr val="97A38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文本框 25"/>
                    <p:cNvSpPr txBox="1"/>
                    <p:nvPr/>
                  </p:nvSpPr>
                  <p:spPr>
                    <a:xfrm>
                      <a:off x="5835" y="5432"/>
                      <a:ext cx="1058" cy="919"/>
                    </a:xfrm>
                    <a:prstGeom prst="rect">
                      <a:avLst/>
                    </a:prstGeom>
                    <a:noFill/>
                  </p:spPr>
                  <p:txBody>
                    <a:bodyPr wrap="square" rtlCol="0">
                      <a:spAutoFit/>
                    </a:bodyPr>
                    <a:lstStyle/>
                    <a:p>
                      <a:pPr algn="ctr"/>
                      <a:r>
                        <a:rPr lang="en-US" altLang="zh-CN" sz="3200">
                          <a:solidFill>
                            <a:schemeClr val="bg1"/>
                          </a:solidFill>
                          <a:latin typeface="汉仪南宫体简" panose="02010600000101010101" charset="-122"/>
                          <a:ea typeface="汉仪南宫体简" panose="02010600000101010101" charset="-122"/>
                        </a:rPr>
                        <a:t>02</a:t>
                      </a:r>
                    </a:p>
                  </p:txBody>
                </p:sp>
              </p:grpSp>
              <p:grpSp>
                <p:nvGrpSpPr>
                  <p:cNvPr id="27" name="组合 26"/>
                  <p:cNvGrpSpPr/>
                  <p:nvPr/>
                </p:nvGrpSpPr>
                <p:grpSpPr>
                  <a:xfrm>
                    <a:off x="6893" y="5335"/>
                    <a:ext cx="4118" cy="1115"/>
                    <a:chOff x="6893" y="5432"/>
                    <a:chExt cx="4118" cy="1115"/>
                  </a:xfrm>
                </p:grpSpPr>
                <p:sp>
                  <p:nvSpPr>
                    <p:cNvPr id="28" name="文本框 27"/>
                    <p:cNvSpPr txBox="1"/>
                    <p:nvPr/>
                  </p:nvSpPr>
                  <p:spPr>
                    <a:xfrm>
                      <a:off x="6893" y="5432"/>
                      <a:ext cx="4023" cy="822"/>
                    </a:xfrm>
                    <a:prstGeom prst="rect">
                      <a:avLst/>
                    </a:prstGeom>
                    <a:noFill/>
                  </p:spPr>
                  <p:txBody>
                    <a:bodyPr wrap="square" rtlCol="0">
                      <a:spAutoFit/>
                    </a:bodyPr>
                    <a:lstStyle/>
                    <a:p>
                      <a:pPr algn="dist"/>
                      <a:r>
                        <a:rPr lang="zh-CN" altLang="en-US" sz="2800">
                          <a:solidFill>
                            <a:srgbClr val="97A38D"/>
                          </a:solidFill>
                          <a:latin typeface="汉仪南宫体简" panose="02010600000101010101" charset="-122"/>
                          <a:ea typeface="汉仪南宫体简" panose="02010600000101010101" charset="-122"/>
                        </a:rPr>
                        <a:t>添加模板标题</a:t>
                      </a:r>
                    </a:p>
                  </p:txBody>
                </p:sp>
                <p:sp>
                  <p:nvSpPr>
                    <p:cNvPr id="30" name="文本框 29"/>
                    <p:cNvSpPr txBox="1"/>
                    <p:nvPr/>
                  </p:nvSpPr>
                  <p:spPr>
                    <a:xfrm>
                      <a:off x="6893" y="6113"/>
                      <a:ext cx="4118" cy="434"/>
                    </a:xfrm>
                    <a:prstGeom prst="rect">
                      <a:avLst/>
                    </a:prstGeom>
                    <a:noFill/>
                  </p:spPr>
                  <p:txBody>
                    <a:bodyPr wrap="square" rtlCol="0" anchor="t">
                      <a:spAutoFit/>
                    </a:bodyPr>
                    <a:lstStyle/>
                    <a:p>
                      <a:pPr algn="l"/>
                      <a:r>
                        <a:rPr lang="zh-CN" altLang="en-US" sz="1200">
                          <a:solidFill>
                            <a:srgbClr val="97A38D"/>
                          </a:solidFill>
                          <a:latin typeface="汉仪南宫体简" panose="02010600000101010101" charset="-122"/>
                          <a:ea typeface="汉仪南宫体简" panose="02010600000101010101" charset="-122"/>
                        </a:rPr>
                        <a:t>Morandi color matching work plan</a:t>
                      </a:r>
                    </a:p>
                  </p:txBody>
                </p:sp>
              </p:grpSp>
            </p:grpSp>
          </p:grpSp>
          <p:grpSp>
            <p:nvGrpSpPr>
              <p:cNvPr id="32" name="组合 31"/>
              <p:cNvGrpSpPr/>
              <p:nvPr/>
            </p:nvGrpSpPr>
            <p:grpSpPr>
              <a:xfrm>
                <a:off x="3642" y="6732"/>
                <a:ext cx="12206" cy="1116"/>
                <a:chOff x="3525" y="4490"/>
                <a:chExt cx="12206" cy="1116"/>
              </a:xfrm>
            </p:grpSpPr>
            <p:grpSp>
              <p:nvGrpSpPr>
                <p:cNvPr id="34" name="组合 33"/>
                <p:cNvGrpSpPr/>
                <p:nvPr/>
              </p:nvGrpSpPr>
              <p:grpSpPr>
                <a:xfrm>
                  <a:off x="3525" y="4490"/>
                  <a:ext cx="5176" cy="1115"/>
                  <a:chOff x="5835" y="5335"/>
                  <a:chExt cx="5176" cy="1115"/>
                </a:xfrm>
              </p:grpSpPr>
              <p:grpSp>
                <p:nvGrpSpPr>
                  <p:cNvPr id="35" name="组合 34"/>
                  <p:cNvGrpSpPr/>
                  <p:nvPr/>
                </p:nvGrpSpPr>
                <p:grpSpPr>
                  <a:xfrm>
                    <a:off x="5835" y="5432"/>
                    <a:ext cx="1058" cy="919"/>
                    <a:chOff x="5835" y="5432"/>
                    <a:chExt cx="1058" cy="919"/>
                  </a:xfrm>
                </p:grpSpPr>
                <p:sp>
                  <p:nvSpPr>
                    <p:cNvPr id="36" name="椭圆 35"/>
                    <p:cNvSpPr/>
                    <p:nvPr/>
                  </p:nvSpPr>
                  <p:spPr>
                    <a:xfrm>
                      <a:off x="5952" y="5432"/>
                      <a:ext cx="824" cy="825"/>
                    </a:xfrm>
                    <a:prstGeom prst="ellipse">
                      <a:avLst/>
                    </a:prstGeom>
                    <a:solidFill>
                      <a:srgbClr val="97A38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文本框 36"/>
                    <p:cNvSpPr txBox="1"/>
                    <p:nvPr/>
                  </p:nvSpPr>
                  <p:spPr>
                    <a:xfrm>
                      <a:off x="5835" y="5432"/>
                      <a:ext cx="1058" cy="919"/>
                    </a:xfrm>
                    <a:prstGeom prst="rect">
                      <a:avLst/>
                    </a:prstGeom>
                    <a:noFill/>
                  </p:spPr>
                  <p:txBody>
                    <a:bodyPr wrap="square" rtlCol="0">
                      <a:spAutoFit/>
                    </a:bodyPr>
                    <a:lstStyle/>
                    <a:p>
                      <a:pPr algn="ctr"/>
                      <a:r>
                        <a:rPr lang="en-US" altLang="zh-CN" sz="3200">
                          <a:solidFill>
                            <a:schemeClr val="bg1"/>
                          </a:solidFill>
                          <a:latin typeface="汉仪南宫体简" panose="02010600000101010101" charset="-122"/>
                          <a:ea typeface="汉仪南宫体简" panose="02010600000101010101" charset="-122"/>
                        </a:rPr>
                        <a:t>03</a:t>
                      </a:r>
                    </a:p>
                  </p:txBody>
                </p:sp>
              </p:grpSp>
              <p:grpSp>
                <p:nvGrpSpPr>
                  <p:cNvPr id="38" name="组合 37"/>
                  <p:cNvGrpSpPr/>
                  <p:nvPr/>
                </p:nvGrpSpPr>
                <p:grpSpPr>
                  <a:xfrm>
                    <a:off x="6893" y="5335"/>
                    <a:ext cx="4118" cy="1115"/>
                    <a:chOff x="6893" y="5432"/>
                    <a:chExt cx="4118" cy="1115"/>
                  </a:xfrm>
                </p:grpSpPr>
                <p:sp>
                  <p:nvSpPr>
                    <p:cNvPr id="39" name="文本框 38"/>
                    <p:cNvSpPr txBox="1"/>
                    <p:nvPr/>
                  </p:nvSpPr>
                  <p:spPr>
                    <a:xfrm>
                      <a:off x="6893" y="5432"/>
                      <a:ext cx="4023" cy="822"/>
                    </a:xfrm>
                    <a:prstGeom prst="rect">
                      <a:avLst/>
                    </a:prstGeom>
                    <a:noFill/>
                  </p:spPr>
                  <p:txBody>
                    <a:bodyPr wrap="square" rtlCol="0">
                      <a:spAutoFit/>
                    </a:bodyPr>
                    <a:lstStyle/>
                    <a:p>
                      <a:pPr algn="dist"/>
                      <a:r>
                        <a:rPr lang="zh-CN" altLang="en-US" sz="2800">
                          <a:solidFill>
                            <a:srgbClr val="97A38D"/>
                          </a:solidFill>
                          <a:latin typeface="汉仪南宫体简" panose="02010600000101010101" charset="-122"/>
                          <a:ea typeface="汉仪南宫体简" panose="02010600000101010101" charset="-122"/>
                        </a:rPr>
                        <a:t>添加模板标题</a:t>
                      </a:r>
                    </a:p>
                  </p:txBody>
                </p:sp>
                <p:sp>
                  <p:nvSpPr>
                    <p:cNvPr id="40" name="文本框 39"/>
                    <p:cNvSpPr txBox="1"/>
                    <p:nvPr/>
                  </p:nvSpPr>
                  <p:spPr>
                    <a:xfrm>
                      <a:off x="6893" y="6113"/>
                      <a:ext cx="4118" cy="434"/>
                    </a:xfrm>
                    <a:prstGeom prst="rect">
                      <a:avLst/>
                    </a:prstGeom>
                    <a:noFill/>
                  </p:spPr>
                  <p:txBody>
                    <a:bodyPr wrap="square" rtlCol="0" anchor="t">
                      <a:spAutoFit/>
                    </a:bodyPr>
                    <a:lstStyle/>
                    <a:p>
                      <a:pPr algn="l"/>
                      <a:r>
                        <a:rPr lang="zh-CN" altLang="en-US" sz="1200">
                          <a:solidFill>
                            <a:srgbClr val="97A38D"/>
                          </a:solidFill>
                          <a:latin typeface="汉仪南宫体简" panose="02010600000101010101" charset="-122"/>
                          <a:ea typeface="汉仪南宫体简" panose="02010600000101010101" charset="-122"/>
                        </a:rPr>
                        <a:t>Morandi color matching work plan</a:t>
                      </a:r>
                    </a:p>
                  </p:txBody>
                </p:sp>
              </p:grpSp>
            </p:grpSp>
            <p:grpSp>
              <p:nvGrpSpPr>
                <p:cNvPr id="41" name="组合 40"/>
                <p:cNvGrpSpPr/>
                <p:nvPr/>
              </p:nvGrpSpPr>
              <p:grpSpPr>
                <a:xfrm>
                  <a:off x="10555" y="4491"/>
                  <a:ext cx="5176" cy="1115"/>
                  <a:chOff x="5835" y="5335"/>
                  <a:chExt cx="5176" cy="1115"/>
                </a:xfrm>
              </p:grpSpPr>
              <p:grpSp>
                <p:nvGrpSpPr>
                  <p:cNvPr id="42" name="组合 41"/>
                  <p:cNvGrpSpPr/>
                  <p:nvPr/>
                </p:nvGrpSpPr>
                <p:grpSpPr>
                  <a:xfrm>
                    <a:off x="5835" y="5432"/>
                    <a:ext cx="1058" cy="919"/>
                    <a:chOff x="5835" y="5432"/>
                    <a:chExt cx="1058" cy="919"/>
                  </a:xfrm>
                </p:grpSpPr>
                <p:sp>
                  <p:nvSpPr>
                    <p:cNvPr id="43" name="椭圆 42"/>
                    <p:cNvSpPr/>
                    <p:nvPr/>
                  </p:nvSpPr>
                  <p:spPr>
                    <a:xfrm>
                      <a:off x="5952" y="5432"/>
                      <a:ext cx="824" cy="825"/>
                    </a:xfrm>
                    <a:prstGeom prst="ellipse">
                      <a:avLst/>
                    </a:prstGeom>
                    <a:solidFill>
                      <a:srgbClr val="97A38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文本框 43"/>
                    <p:cNvSpPr txBox="1"/>
                    <p:nvPr/>
                  </p:nvSpPr>
                  <p:spPr>
                    <a:xfrm>
                      <a:off x="5835" y="5432"/>
                      <a:ext cx="1058" cy="919"/>
                    </a:xfrm>
                    <a:prstGeom prst="rect">
                      <a:avLst/>
                    </a:prstGeom>
                    <a:noFill/>
                  </p:spPr>
                  <p:txBody>
                    <a:bodyPr wrap="square" rtlCol="0">
                      <a:spAutoFit/>
                    </a:bodyPr>
                    <a:lstStyle/>
                    <a:p>
                      <a:pPr algn="ctr"/>
                      <a:r>
                        <a:rPr lang="en-US" altLang="zh-CN" sz="3200">
                          <a:solidFill>
                            <a:schemeClr val="bg1"/>
                          </a:solidFill>
                          <a:latin typeface="汉仪南宫体简" panose="02010600000101010101" charset="-122"/>
                          <a:ea typeface="汉仪南宫体简" panose="02010600000101010101" charset="-122"/>
                        </a:rPr>
                        <a:t>04</a:t>
                      </a:r>
                    </a:p>
                  </p:txBody>
                </p:sp>
              </p:grpSp>
              <p:grpSp>
                <p:nvGrpSpPr>
                  <p:cNvPr id="45" name="组合 44"/>
                  <p:cNvGrpSpPr/>
                  <p:nvPr/>
                </p:nvGrpSpPr>
                <p:grpSpPr>
                  <a:xfrm>
                    <a:off x="6893" y="5335"/>
                    <a:ext cx="4118" cy="1115"/>
                    <a:chOff x="6893" y="5432"/>
                    <a:chExt cx="4118" cy="1115"/>
                  </a:xfrm>
                </p:grpSpPr>
                <p:sp>
                  <p:nvSpPr>
                    <p:cNvPr id="46" name="文本框 45"/>
                    <p:cNvSpPr txBox="1"/>
                    <p:nvPr/>
                  </p:nvSpPr>
                  <p:spPr>
                    <a:xfrm>
                      <a:off x="6893" y="5432"/>
                      <a:ext cx="4023" cy="822"/>
                    </a:xfrm>
                    <a:prstGeom prst="rect">
                      <a:avLst/>
                    </a:prstGeom>
                    <a:noFill/>
                  </p:spPr>
                  <p:txBody>
                    <a:bodyPr wrap="square" rtlCol="0">
                      <a:spAutoFit/>
                    </a:bodyPr>
                    <a:lstStyle/>
                    <a:p>
                      <a:pPr algn="dist"/>
                      <a:r>
                        <a:rPr lang="zh-CN" altLang="en-US" sz="2800">
                          <a:solidFill>
                            <a:srgbClr val="97A38D"/>
                          </a:solidFill>
                          <a:latin typeface="汉仪南宫体简" panose="02010600000101010101" charset="-122"/>
                          <a:ea typeface="汉仪南宫体简" panose="02010600000101010101" charset="-122"/>
                        </a:rPr>
                        <a:t>添加模板标题</a:t>
                      </a:r>
                    </a:p>
                  </p:txBody>
                </p:sp>
                <p:sp>
                  <p:nvSpPr>
                    <p:cNvPr id="47" name="文本框 46"/>
                    <p:cNvSpPr txBox="1"/>
                    <p:nvPr/>
                  </p:nvSpPr>
                  <p:spPr>
                    <a:xfrm>
                      <a:off x="6893" y="6113"/>
                      <a:ext cx="4118" cy="434"/>
                    </a:xfrm>
                    <a:prstGeom prst="rect">
                      <a:avLst/>
                    </a:prstGeom>
                    <a:noFill/>
                  </p:spPr>
                  <p:txBody>
                    <a:bodyPr wrap="square" rtlCol="0" anchor="t">
                      <a:spAutoFit/>
                    </a:bodyPr>
                    <a:lstStyle/>
                    <a:p>
                      <a:pPr algn="l"/>
                      <a:r>
                        <a:rPr lang="zh-CN" altLang="en-US" sz="1200">
                          <a:solidFill>
                            <a:srgbClr val="97A38D"/>
                          </a:solidFill>
                          <a:latin typeface="汉仪南宫体简" panose="02010600000101010101" charset="-122"/>
                          <a:ea typeface="汉仪南宫体简" panose="02010600000101010101" charset="-122"/>
                        </a:rPr>
                        <a:t>Morandi color matching work plan</a:t>
                      </a:r>
                    </a:p>
                  </p:txBody>
                </p:sp>
              </p:grpSp>
            </p:grpSp>
          </p:grpSp>
        </p:grpSp>
      </p:grpSp>
    </p:spTree>
    <p:custDataLst>
      <p:tags r:id="rId1"/>
    </p:custDataLst>
  </p:cSld>
  <p:clrMapOvr>
    <a:masterClrMapping/>
  </p:clrMapOvr>
  <mc:AlternateContent xmlns:mc="http://schemas.openxmlformats.org/markup-compatibility/2006" xmlns:p14="http://schemas.microsoft.com/office/powerpoint/2010/main">
    <mc:Choice Requires="p14">
      <p:transition advTm="3000">
        <p:random/>
      </p:transition>
    </mc:Choice>
    <mc:Fallback xmlns="">
      <p:transition advTm="3000">
        <p:random/>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EEECED"/>
        </a:solidFill>
        <a:effectLst/>
      </p:bgPr>
    </p:bg>
    <p:spTree>
      <p:nvGrpSpPr>
        <p:cNvPr id="1" name=""/>
        <p:cNvGrpSpPr/>
        <p:nvPr/>
      </p:nvGrpSpPr>
      <p:grpSpPr>
        <a:xfrm>
          <a:off x="0" y="0"/>
          <a:ext cx="0" cy="0"/>
          <a:chOff x="0" y="0"/>
          <a:chExt cx="0" cy="0"/>
        </a:xfrm>
      </p:grpSpPr>
      <p:grpSp>
        <p:nvGrpSpPr>
          <p:cNvPr id="19" name="组合 18"/>
          <p:cNvGrpSpPr/>
          <p:nvPr/>
        </p:nvGrpSpPr>
        <p:grpSpPr>
          <a:xfrm>
            <a:off x="2957195" y="1963420"/>
            <a:ext cx="6277610" cy="2930525"/>
            <a:chOff x="4657" y="3092"/>
            <a:chExt cx="9886" cy="4615"/>
          </a:xfrm>
        </p:grpSpPr>
        <p:grpSp>
          <p:nvGrpSpPr>
            <p:cNvPr id="17" name="组合 16"/>
            <p:cNvGrpSpPr/>
            <p:nvPr/>
          </p:nvGrpSpPr>
          <p:grpSpPr>
            <a:xfrm>
              <a:off x="4657" y="3092"/>
              <a:ext cx="6889" cy="1741"/>
              <a:chOff x="4657" y="3092"/>
              <a:chExt cx="6889" cy="1741"/>
            </a:xfrm>
          </p:grpSpPr>
          <p:sp>
            <p:nvSpPr>
              <p:cNvPr id="26" name="任意多边形 25"/>
              <p:cNvSpPr/>
              <p:nvPr/>
            </p:nvSpPr>
            <p:spPr>
              <a:xfrm>
                <a:off x="4657" y="3175"/>
                <a:ext cx="6823" cy="1658"/>
              </a:xfrm>
              <a:custGeom>
                <a:avLst/>
                <a:gdLst>
                  <a:gd name="connsiteX0" fmla="*/ 0 w 10142"/>
                  <a:gd name="connsiteY0" fmla="*/ 4248 h 4248"/>
                  <a:gd name="connsiteX1" fmla="*/ 0 w 10142"/>
                  <a:gd name="connsiteY1" fmla="*/ 0 h 4248"/>
                  <a:gd name="connsiteX2" fmla="*/ 10142 w 10142"/>
                  <a:gd name="connsiteY2" fmla="*/ 0 h 4248"/>
                </a:gdLst>
                <a:ahLst/>
                <a:cxnLst>
                  <a:cxn ang="0">
                    <a:pos x="connsiteX0" y="connsiteY0"/>
                  </a:cxn>
                  <a:cxn ang="0">
                    <a:pos x="connsiteX1" y="connsiteY1"/>
                  </a:cxn>
                  <a:cxn ang="0">
                    <a:pos x="connsiteX2" y="connsiteY2"/>
                  </a:cxn>
                </a:cxnLst>
                <a:rect l="l" t="t" r="r" b="b"/>
                <a:pathLst>
                  <a:path w="10142" h="4248">
                    <a:moveTo>
                      <a:pt x="0" y="4248"/>
                    </a:moveTo>
                    <a:lnTo>
                      <a:pt x="0" y="0"/>
                    </a:lnTo>
                    <a:lnTo>
                      <a:pt x="10142" y="0"/>
                    </a:lnTo>
                  </a:path>
                </a:pathLst>
              </a:custGeom>
              <a:noFill/>
              <a:ln w="19050" cmpd="sng">
                <a:solidFill>
                  <a:srgbClr val="C5B8A5">
                    <a:alpha val="42000"/>
                  </a:srgbClr>
                </a:solidFill>
                <a:prstDash val="solid"/>
              </a:ln>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任意多边形 28"/>
              <p:cNvSpPr/>
              <p:nvPr/>
            </p:nvSpPr>
            <p:spPr>
              <a:xfrm>
                <a:off x="4724" y="3092"/>
                <a:ext cx="6823" cy="1658"/>
              </a:xfrm>
              <a:custGeom>
                <a:avLst/>
                <a:gdLst>
                  <a:gd name="connsiteX0" fmla="*/ 0 w 10142"/>
                  <a:gd name="connsiteY0" fmla="*/ 4248 h 4248"/>
                  <a:gd name="connsiteX1" fmla="*/ 0 w 10142"/>
                  <a:gd name="connsiteY1" fmla="*/ 0 h 4248"/>
                  <a:gd name="connsiteX2" fmla="*/ 10142 w 10142"/>
                  <a:gd name="connsiteY2" fmla="*/ 0 h 4248"/>
                </a:gdLst>
                <a:ahLst/>
                <a:cxnLst>
                  <a:cxn ang="0">
                    <a:pos x="connsiteX0" y="connsiteY0"/>
                  </a:cxn>
                  <a:cxn ang="0">
                    <a:pos x="connsiteX1" y="connsiteY1"/>
                  </a:cxn>
                  <a:cxn ang="0">
                    <a:pos x="connsiteX2" y="connsiteY2"/>
                  </a:cxn>
                </a:cxnLst>
                <a:rect l="l" t="t" r="r" b="b"/>
                <a:pathLst>
                  <a:path w="10142" h="4248">
                    <a:moveTo>
                      <a:pt x="0" y="4248"/>
                    </a:moveTo>
                    <a:lnTo>
                      <a:pt x="0" y="0"/>
                    </a:lnTo>
                    <a:lnTo>
                      <a:pt x="10142" y="0"/>
                    </a:lnTo>
                  </a:path>
                </a:pathLst>
              </a:custGeom>
              <a:noFill/>
              <a:ln w="19050" cmpd="sng">
                <a:solidFill>
                  <a:srgbClr val="C5B8A5">
                    <a:alpha val="42000"/>
                  </a:srgbClr>
                </a:solidFill>
                <a:prstDash val="solid"/>
              </a:ln>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8" name="组合 17"/>
            <p:cNvGrpSpPr/>
            <p:nvPr/>
          </p:nvGrpSpPr>
          <p:grpSpPr>
            <a:xfrm>
              <a:off x="7655" y="5967"/>
              <a:ext cx="6889" cy="1741"/>
              <a:chOff x="7655" y="5967"/>
              <a:chExt cx="6889" cy="1741"/>
            </a:xfrm>
          </p:grpSpPr>
          <p:sp>
            <p:nvSpPr>
              <p:cNvPr id="32" name="任意多边形 31"/>
              <p:cNvSpPr/>
              <p:nvPr/>
            </p:nvSpPr>
            <p:spPr>
              <a:xfrm flipH="1" flipV="1">
                <a:off x="7722" y="5967"/>
                <a:ext cx="6823" cy="1658"/>
              </a:xfrm>
              <a:custGeom>
                <a:avLst/>
                <a:gdLst>
                  <a:gd name="connsiteX0" fmla="*/ 0 w 10142"/>
                  <a:gd name="connsiteY0" fmla="*/ 4248 h 4248"/>
                  <a:gd name="connsiteX1" fmla="*/ 0 w 10142"/>
                  <a:gd name="connsiteY1" fmla="*/ 0 h 4248"/>
                  <a:gd name="connsiteX2" fmla="*/ 10142 w 10142"/>
                  <a:gd name="connsiteY2" fmla="*/ 0 h 4248"/>
                </a:gdLst>
                <a:ahLst/>
                <a:cxnLst>
                  <a:cxn ang="0">
                    <a:pos x="connsiteX0" y="connsiteY0"/>
                  </a:cxn>
                  <a:cxn ang="0">
                    <a:pos x="connsiteX1" y="connsiteY1"/>
                  </a:cxn>
                  <a:cxn ang="0">
                    <a:pos x="connsiteX2" y="connsiteY2"/>
                  </a:cxn>
                </a:cxnLst>
                <a:rect l="l" t="t" r="r" b="b"/>
                <a:pathLst>
                  <a:path w="10142" h="4248">
                    <a:moveTo>
                      <a:pt x="0" y="4248"/>
                    </a:moveTo>
                    <a:lnTo>
                      <a:pt x="0" y="0"/>
                    </a:lnTo>
                    <a:lnTo>
                      <a:pt x="10142" y="0"/>
                    </a:lnTo>
                  </a:path>
                </a:pathLst>
              </a:custGeom>
              <a:noFill/>
              <a:ln w="19050" cmpd="sng">
                <a:solidFill>
                  <a:srgbClr val="C5B8A5">
                    <a:alpha val="42000"/>
                  </a:srgbClr>
                </a:solidFill>
                <a:prstDash val="solid"/>
              </a:ln>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任意多边形 32"/>
              <p:cNvSpPr/>
              <p:nvPr/>
            </p:nvSpPr>
            <p:spPr>
              <a:xfrm flipH="1" flipV="1">
                <a:off x="7655" y="6050"/>
                <a:ext cx="6823" cy="1658"/>
              </a:xfrm>
              <a:custGeom>
                <a:avLst/>
                <a:gdLst>
                  <a:gd name="connsiteX0" fmla="*/ 0 w 10142"/>
                  <a:gd name="connsiteY0" fmla="*/ 4248 h 4248"/>
                  <a:gd name="connsiteX1" fmla="*/ 0 w 10142"/>
                  <a:gd name="connsiteY1" fmla="*/ 0 h 4248"/>
                  <a:gd name="connsiteX2" fmla="*/ 10142 w 10142"/>
                  <a:gd name="connsiteY2" fmla="*/ 0 h 4248"/>
                </a:gdLst>
                <a:ahLst/>
                <a:cxnLst>
                  <a:cxn ang="0">
                    <a:pos x="connsiteX0" y="connsiteY0"/>
                  </a:cxn>
                  <a:cxn ang="0">
                    <a:pos x="connsiteX1" y="connsiteY1"/>
                  </a:cxn>
                  <a:cxn ang="0">
                    <a:pos x="connsiteX2" y="connsiteY2"/>
                  </a:cxn>
                </a:cxnLst>
                <a:rect l="l" t="t" r="r" b="b"/>
                <a:pathLst>
                  <a:path w="10142" h="4248">
                    <a:moveTo>
                      <a:pt x="0" y="4248"/>
                    </a:moveTo>
                    <a:lnTo>
                      <a:pt x="0" y="0"/>
                    </a:lnTo>
                    <a:lnTo>
                      <a:pt x="10142" y="0"/>
                    </a:lnTo>
                  </a:path>
                </a:pathLst>
              </a:custGeom>
              <a:noFill/>
              <a:ln w="19050" cmpd="sng">
                <a:solidFill>
                  <a:srgbClr val="C5B8A5">
                    <a:alpha val="42000"/>
                  </a:srgbClr>
                </a:solidFill>
                <a:prstDash val="solid"/>
              </a:ln>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16" name="组合 15"/>
          <p:cNvGrpSpPr/>
          <p:nvPr/>
        </p:nvGrpSpPr>
        <p:grpSpPr>
          <a:xfrm>
            <a:off x="3335655" y="2164080"/>
            <a:ext cx="5520690" cy="2529205"/>
            <a:chOff x="5254" y="3381"/>
            <a:chExt cx="8694" cy="3983"/>
          </a:xfrm>
        </p:grpSpPr>
        <p:grpSp>
          <p:nvGrpSpPr>
            <p:cNvPr id="14" name="组合 13"/>
            <p:cNvGrpSpPr/>
            <p:nvPr/>
          </p:nvGrpSpPr>
          <p:grpSpPr>
            <a:xfrm>
              <a:off x="8133" y="6736"/>
              <a:ext cx="2936" cy="628"/>
              <a:chOff x="7874" y="6736"/>
              <a:chExt cx="2936" cy="628"/>
            </a:xfrm>
          </p:grpSpPr>
          <p:sp>
            <p:nvSpPr>
              <p:cNvPr id="3" name="圆角矩形 2"/>
              <p:cNvSpPr/>
              <p:nvPr/>
            </p:nvSpPr>
            <p:spPr>
              <a:xfrm>
                <a:off x="7874" y="6736"/>
                <a:ext cx="2936" cy="628"/>
              </a:xfrm>
              <a:prstGeom prst="roundRect">
                <a:avLst>
                  <a:gd name="adj" fmla="val 0"/>
                </a:avLst>
              </a:prstGeom>
              <a:solidFill>
                <a:srgbClr val="97A38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14"/>
              <p:cNvSpPr/>
              <p:nvPr/>
            </p:nvSpPr>
            <p:spPr>
              <a:xfrm>
                <a:off x="7874" y="6736"/>
                <a:ext cx="2935" cy="628"/>
              </a:xfrm>
              <a:prstGeom prst="rect">
                <a:avLst/>
              </a:prstGeom>
            </p:spPr>
            <p:txBody>
              <a:bodyPr wrap="square">
                <a:spAutoFit/>
              </a:bodyPr>
              <a:lstStyle/>
              <a:p>
                <a:pPr algn="dist"/>
                <a:r>
                  <a:rPr lang="en-US" altLang="zh-CN" sz="2000" b="1" dirty="0" smtClean="0">
                    <a:solidFill>
                      <a:schemeClr val="bg1"/>
                    </a:solidFill>
                    <a:latin typeface="汉仪南宫体简" panose="02010600000101010101" charset="-122"/>
                    <a:ea typeface="汉仪南宫体简" panose="02010600000101010101" charset="-122"/>
                  </a:rPr>
                  <a:t>PART ONE</a:t>
                </a:r>
              </a:p>
            </p:txBody>
          </p:sp>
        </p:grpSp>
        <p:grpSp>
          <p:nvGrpSpPr>
            <p:cNvPr id="13" name="组合 12"/>
            <p:cNvGrpSpPr/>
            <p:nvPr/>
          </p:nvGrpSpPr>
          <p:grpSpPr>
            <a:xfrm>
              <a:off x="5254" y="3381"/>
              <a:ext cx="8694" cy="3080"/>
              <a:chOff x="5254" y="3381"/>
              <a:chExt cx="8694" cy="3080"/>
            </a:xfrm>
          </p:grpSpPr>
          <p:sp>
            <p:nvSpPr>
              <p:cNvPr id="6" name="文本框 5"/>
              <p:cNvSpPr txBox="1"/>
              <p:nvPr/>
            </p:nvSpPr>
            <p:spPr>
              <a:xfrm>
                <a:off x="5254" y="3381"/>
                <a:ext cx="8694" cy="1452"/>
              </a:xfrm>
              <a:prstGeom prst="rect">
                <a:avLst/>
              </a:prstGeom>
              <a:noFill/>
            </p:spPr>
            <p:txBody>
              <a:bodyPr wrap="square" rtlCol="0">
                <a:spAutoFit/>
              </a:bodyPr>
              <a:lstStyle/>
              <a:p>
                <a:pPr algn="dist"/>
                <a:r>
                  <a:rPr lang="zh-CN" altLang="en-US" sz="5400">
                    <a:solidFill>
                      <a:srgbClr val="97A38D"/>
                    </a:solidFill>
                    <a:latin typeface="汉仪南宫体简" panose="02010600000101010101" charset="-122"/>
                    <a:ea typeface="汉仪南宫体简" panose="02010600000101010101" charset="-122"/>
                  </a:rPr>
                  <a:t>添加模板标题</a:t>
                </a:r>
              </a:p>
            </p:txBody>
          </p:sp>
          <p:sp>
            <p:nvSpPr>
              <p:cNvPr id="2" name="文本框 1"/>
              <p:cNvSpPr txBox="1"/>
              <p:nvPr/>
            </p:nvSpPr>
            <p:spPr>
              <a:xfrm>
                <a:off x="6263" y="4833"/>
                <a:ext cx="6676" cy="434"/>
              </a:xfrm>
              <a:prstGeom prst="rect">
                <a:avLst/>
              </a:prstGeom>
              <a:noFill/>
            </p:spPr>
            <p:txBody>
              <a:bodyPr wrap="square" rtlCol="0" anchor="t">
                <a:spAutoFit/>
              </a:bodyPr>
              <a:lstStyle/>
              <a:p>
                <a:pPr algn="dist"/>
                <a:r>
                  <a:rPr lang="zh-CN" altLang="en-US" sz="1200">
                    <a:solidFill>
                      <a:srgbClr val="97A38D"/>
                    </a:solidFill>
                    <a:latin typeface="汉仪南宫体简" panose="02010600000101010101" charset="-122"/>
                    <a:ea typeface="汉仪南宫体简" panose="02010600000101010101" charset="-122"/>
                  </a:rPr>
                  <a:t>Morandi color matching work plan</a:t>
                </a:r>
              </a:p>
            </p:txBody>
          </p:sp>
          <p:sp>
            <p:nvSpPr>
              <p:cNvPr id="4" name="文本框 3"/>
              <p:cNvSpPr txBox="1"/>
              <p:nvPr/>
            </p:nvSpPr>
            <p:spPr>
              <a:xfrm>
                <a:off x="5359" y="5445"/>
                <a:ext cx="8484" cy="1016"/>
              </a:xfrm>
              <a:prstGeom prst="rect">
                <a:avLst/>
              </a:prstGeom>
              <a:noFill/>
            </p:spPr>
            <p:txBody>
              <a:bodyPr wrap="square" rtlCol="0" anchor="t">
                <a:spAutoFit/>
              </a:bodyPr>
              <a:lstStyle/>
              <a:p>
                <a:pPr algn="ctr"/>
                <a:r>
                  <a:rPr lang="zh-CN" altLang="en-US">
                    <a:solidFill>
                      <a:srgbClr val="97A38D"/>
                    </a:solidFill>
                    <a:latin typeface="汉仪南宫体简" panose="02010600000101010101" charset="-122"/>
                    <a:ea typeface="汉仪南宫体简" panose="02010600000101010101" charset="-122"/>
                  </a:rPr>
                  <a:t>Morandi department summary report work plan making for generic template</a:t>
                </a:r>
              </a:p>
            </p:txBody>
          </p:sp>
        </p:grpSp>
      </p:grpSp>
    </p:spTree>
    <p:custDataLst>
      <p:tags r:id="rId1"/>
    </p:custDataLst>
  </p:cSld>
  <p:clrMapOvr>
    <a:masterClrMapping/>
  </p:clrMapOvr>
  <mc:AlternateContent xmlns:mc="http://schemas.openxmlformats.org/markup-compatibility/2006" xmlns:p14="http://schemas.microsoft.com/office/powerpoint/2010/main">
    <mc:Choice Requires="p14">
      <p:transition advTm="3000">
        <p:random/>
      </p:transition>
    </mc:Choice>
    <mc:Fallback xmlns="">
      <p:transition advTm="3000">
        <p:random/>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EEECED"/>
        </a:solidFill>
        <a:effectLst/>
      </p:bgPr>
    </p:bg>
    <p:spTree>
      <p:nvGrpSpPr>
        <p:cNvPr id="1" name=""/>
        <p:cNvGrpSpPr/>
        <p:nvPr/>
      </p:nvGrpSpPr>
      <p:grpSpPr>
        <a:xfrm>
          <a:off x="0" y="0"/>
          <a:ext cx="0" cy="0"/>
          <a:chOff x="0" y="0"/>
          <a:chExt cx="0" cy="0"/>
        </a:xfrm>
      </p:grpSpPr>
      <p:grpSp>
        <p:nvGrpSpPr>
          <p:cNvPr id="9" name="组合 8"/>
          <p:cNvGrpSpPr/>
          <p:nvPr/>
        </p:nvGrpSpPr>
        <p:grpSpPr>
          <a:xfrm>
            <a:off x="1630680" y="4940935"/>
            <a:ext cx="3548380" cy="1459230"/>
            <a:chOff x="11598" y="8137"/>
            <a:chExt cx="5588" cy="2298"/>
          </a:xfrm>
        </p:grpSpPr>
        <p:sp>
          <p:nvSpPr>
            <p:cNvPr id="6" name="文本框 5"/>
            <p:cNvSpPr txBox="1"/>
            <p:nvPr/>
          </p:nvSpPr>
          <p:spPr>
            <a:xfrm>
              <a:off x="11598" y="8137"/>
              <a:ext cx="4282" cy="822"/>
            </a:xfrm>
            <a:prstGeom prst="rect">
              <a:avLst/>
            </a:prstGeom>
            <a:noFill/>
          </p:spPr>
          <p:txBody>
            <a:bodyPr wrap="square" rtlCol="0">
              <a:spAutoFit/>
            </a:bodyPr>
            <a:lstStyle/>
            <a:p>
              <a:pPr algn="dist"/>
              <a:r>
                <a:rPr lang="zh-CN" altLang="en-US" sz="2800">
                  <a:solidFill>
                    <a:srgbClr val="97A38D"/>
                  </a:solidFill>
                  <a:latin typeface="汉仪南宫体简" panose="02010600000101010101" charset="-122"/>
                  <a:ea typeface="汉仪南宫体简" panose="02010600000101010101" charset="-122"/>
                </a:rPr>
                <a:t>添加模板标题</a:t>
              </a:r>
            </a:p>
          </p:txBody>
        </p:sp>
        <p:sp>
          <p:nvSpPr>
            <p:cNvPr id="4" name="文本框 3"/>
            <p:cNvSpPr txBox="1"/>
            <p:nvPr/>
          </p:nvSpPr>
          <p:spPr>
            <a:xfrm>
              <a:off x="11598" y="9129"/>
              <a:ext cx="5588" cy="1307"/>
            </a:xfrm>
            <a:prstGeom prst="rect">
              <a:avLst/>
            </a:prstGeom>
            <a:noFill/>
          </p:spPr>
          <p:txBody>
            <a:bodyPr wrap="square" rtlCol="0" anchor="t">
              <a:spAutoFit/>
            </a:bodyPr>
            <a:lstStyle/>
            <a:p>
              <a:pPr algn="l"/>
              <a:r>
                <a:rPr lang="zh-CN" altLang="en-US" sz="1200">
                  <a:solidFill>
                    <a:srgbClr val="97A38D"/>
                  </a:solidFill>
                  <a:latin typeface="汉仪南宫体简" panose="02010600000101010101" charset="-122"/>
                  <a:ea typeface="汉仪南宫体简" panose="02010600000101010101" charset="-122"/>
                </a:rPr>
                <a:t>Morandi department summary report work plan making for generic template </a:t>
              </a:r>
              <a:r>
                <a:rPr lang="zh-CN" altLang="en-US" sz="1200">
                  <a:solidFill>
                    <a:srgbClr val="97A38D"/>
                  </a:solidFill>
                  <a:latin typeface="汉仪南宫体简" panose="02010600000101010101" charset="-122"/>
                  <a:ea typeface="汉仪南宫体简" panose="02010600000101010101" charset="-122"/>
                  <a:sym typeface="+mn-ea"/>
                </a:rPr>
                <a:t>Morandi department summary report work plan making for generic template</a:t>
              </a:r>
            </a:p>
          </p:txBody>
        </p:sp>
      </p:grpSp>
      <p:pic>
        <p:nvPicPr>
          <p:cNvPr id="5" name="图片 4" descr="analog-camera-behind-computer-laptop-3773401"/>
          <p:cNvPicPr>
            <a:picLocks noChangeAspect="1"/>
          </p:cNvPicPr>
          <p:nvPr/>
        </p:nvPicPr>
        <p:blipFill>
          <a:blip r:embed="rId3" cstate="print"/>
          <a:stretch>
            <a:fillRect/>
          </a:stretch>
        </p:blipFill>
        <p:spPr>
          <a:xfrm>
            <a:off x="598805" y="790575"/>
            <a:ext cx="7843520" cy="3900170"/>
          </a:xfrm>
          <a:prstGeom prst="rect">
            <a:avLst/>
          </a:prstGeom>
        </p:spPr>
      </p:pic>
      <p:sp>
        <p:nvSpPr>
          <p:cNvPr id="16" name="矩形 15"/>
          <p:cNvSpPr/>
          <p:nvPr/>
        </p:nvSpPr>
        <p:spPr>
          <a:xfrm flipH="1">
            <a:off x="5984875" y="790575"/>
            <a:ext cx="5674995" cy="390017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文本框 26"/>
          <p:cNvSpPr txBox="1"/>
          <p:nvPr/>
        </p:nvSpPr>
        <p:spPr>
          <a:xfrm>
            <a:off x="6353175" y="984885"/>
            <a:ext cx="3730625" cy="645160"/>
          </a:xfrm>
          <a:prstGeom prst="rect">
            <a:avLst/>
          </a:prstGeom>
          <a:noFill/>
        </p:spPr>
        <p:txBody>
          <a:bodyPr wrap="square" rtlCol="0">
            <a:spAutoFit/>
          </a:bodyPr>
          <a:lstStyle/>
          <a:p>
            <a:pPr algn="dist"/>
            <a:r>
              <a:rPr lang="zh-CN" altLang="en-US" sz="3600">
                <a:solidFill>
                  <a:srgbClr val="6A4F54"/>
                </a:solidFill>
                <a:latin typeface="汉仪南宫体简" panose="02010600000101010101" charset="-122"/>
                <a:ea typeface="汉仪南宫体简" panose="02010600000101010101" charset="-122"/>
              </a:rPr>
              <a:t>添加模板标题</a:t>
            </a:r>
          </a:p>
        </p:txBody>
      </p:sp>
      <p:sp>
        <p:nvSpPr>
          <p:cNvPr id="28" name="文本框 27"/>
          <p:cNvSpPr txBox="1"/>
          <p:nvPr/>
        </p:nvSpPr>
        <p:spPr>
          <a:xfrm>
            <a:off x="6353175" y="1795145"/>
            <a:ext cx="4031615" cy="1383665"/>
          </a:xfrm>
          <a:prstGeom prst="rect">
            <a:avLst/>
          </a:prstGeom>
          <a:noFill/>
        </p:spPr>
        <p:txBody>
          <a:bodyPr wrap="square" rtlCol="0" anchor="t">
            <a:spAutoFit/>
          </a:bodyPr>
          <a:lstStyle/>
          <a:p>
            <a:pPr algn="l"/>
            <a:r>
              <a:rPr lang="zh-CN" altLang="en-US" sz="1200">
                <a:solidFill>
                  <a:srgbClr val="6A4F54"/>
                </a:solidFill>
                <a:latin typeface="汉仪南宫体简" panose="02010600000101010101" charset="-122"/>
                <a:ea typeface="汉仪南宫体简" panose="02010600000101010101" charset="-122"/>
              </a:rPr>
              <a:t>Morandi department summary report work plan making for generic template </a:t>
            </a:r>
            <a:r>
              <a:rPr lang="zh-CN" altLang="en-US" sz="1200">
                <a:solidFill>
                  <a:srgbClr val="6A4F54"/>
                </a:solidFill>
                <a:latin typeface="汉仪南宫体简" panose="02010600000101010101" charset="-122"/>
                <a:ea typeface="汉仪南宫体简" panose="02010600000101010101" charset="-122"/>
                <a:sym typeface="+mn-ea"/>
              </a:rPr>
              <a:t>Morandi department summary report work plan making for generic templateMorandi department summary report work plan making for generic template Morandi department summary report work plan making for generic template</a:t>
            </a:r>
          </a:p>
        </p:txBody>
      </p:sp>
      <p:sp>
        <p:nvSpPr>
          <p:cNvPr id="8" name="文本框 7"/>
          <p:cNvSpPr txBox="1"/>
          <p:nvPr/>
        </p:nvSpPr>
        <p:spPr>
          <a:xfrm>
            <a:off x="6353175" y="3506470"/>
            <a:ext cx="4031615" cy="829945"/>
          </a:xfrm>
          <a:prstGeom prst="rect">
            <a:avLst/>
          </a:prstGeom>
          <a:noFill/>
        </p:spPr>
        <p:txBody>
          <a:bodyPr wrap="square" rtlCol="0" anchor="t">
            <a:spAutoFit/>
          </a:bodyPr>
          <a:lstStyle/>
          <a:p>
            <a:pPr algn="l"/>
            <a:r>
              <a:rPr lang="zh-CN" altLang="en-US" sz="1200">
                <a:solidFill>
                  <a:srgbClr val="6A4F54"/>
                </a:solidFill>
                <a:latin typeface="汉仪南宫体简" panose="02010600000101010101" charset="-122"/>
                <a:ea typeface="汉仪南宫体简" panose="02010600000101010101" charset="-122"/>
              </a:rPr>
              <a:t>Morandi department summary report work plan making for generic template </a:t>
            </a:r>
            <a:r>
              <a:rPr lang="zh-CN" altLang="en-US" sz="1200">
                <a:solidFill>
                  <a:srgbClr val="6A4F54"/>
                </a:solidFill>
                <a:latin typeface="汉仪南宫体简" panose="02010600000101010101" charset="-122"/>
                <a:ea typeface="汉仪南宫体简" panose="02010600000101010101" charset="-122"/>
                <a:sym typeface="+mn-ea"/>
              </a:rPr>
              <a:t>Morandi department summary report work plan making for generic template</a:t>
            </a:r>
          </a:p>
        </p:txBody>
      </p:sp>
      <p:grpSp>
        <p:nvGrpSpPr>
          <p:cNvPr id="10" name="组合 9"/>
          <p:cNvGrpSpPr/>
          <p:nvPr/>
        </p:nvGrpSpPr>
        <p:grpSpPr>
          <a:xfrm>
            <a:off x="7566660" y="4941570"/>
            <a:ext cx="3548380" cy="1459230"/>
            <a:chOff x="11598" y="8137"/>
            <a:chExt cx="5588" cy="2298"/>
          </a:xfrm>
        </p:grpSpPr>
        <p:sp>
          <p:nvSpPr>
            <p:cNvPr id="11" name="文本框 10"/>
            <p:cNvSpPr txBox="1"/>
            <p:nvPr/>
          </p:nvSpPr>
          <p:spPr>
            <a:xfrm>
              <a:off x="11598" y="8137"/>
              <a:ext cx="4282" cy="822"/>
            </a:xfrm>
            <a:prstGeom prst="rect">
              <a:avLst/>
            </a:prstGeom>
            <a:noFill/>
          </p:spPr>
          <p:txBody>
            <a:bodyPr wrap="square" rtlCol="0">
              <a:spAutoFit/>
            </a:bodyPr>
            <a:lstStyle/>
            <a:p>
              <a:pPr algn="dist"/>
              <a:r>
                <a:rPr lang="zh-CN" altLang="en-US" sz="2800">
                  <a:solidFill>
                    <a:srgbClr val="97A38D"/>
                  </a:solidFill>
                  <a:latin typeface="汉仪南宫体简" panose="02010600000101010101" charset="-122"/>
                  <a:ea typeface="汉仪南宫体简" panose="02010600000101010101" charset="-122"/>
                </a:rPr>
                <a:t>添加模板标题</a:t>
              </a:r>
            </a:p>
          </p:txBody>
        </p:sp>
        <p:sp>
          <p:nvSpPr>
            <p:cNvPr id="12" name="文本框 11"/>
            <p:cNvSpPr txBox="1"/>
            <p:nvPr/>
          </p:nvSpPr>
          <p:spPr>
            <a:xfrm>
              <a:off x="11598" y="9129"/>
              <a:ext cx="5588" cy="1307"/>
            </a:xfrm>
            <a:prstGeom prst="rect">
              <a:avLst/>
            </a:prstGeom>
            <a:noFill/>
          </p:spPr>
          <p:txBody>
            <a:bodyPr wrap="square" rtlCol="0" anchor="t">
              <a:spAutoFit/>
            </a:bodyPr>
            <a:lstStyle/>
            <a:p>
              <a:pPr algn="l"/>
              <a:r>
                <a:rPr lang="zh-CN" altLang="en-US" sz="1200">
                  <a:solidFill>
                    <a:srgbClr val="97A38D"/>
                  </a:solidFill>
                  <a:latin typeface="汉仪南宫体简" panose="02010600000101010101" charset="-122"/>
                  <a:ea typeface="汉仪南宫体简" panose="02010600000101010101" charset="-122"/>
                </a:rPr>
                <a:t>Morandi department summary report work plan making for generic template </a:t>
              </a:r>
              <a:r>
                <a:rPr lang="zh-CN" altLang="en-US" sz="1200">
                  <a:solidFill>
                    <a:srgbClr val="97A38D"/>
                  </a:solidFill>
                  <a:latin typeface="汉仪南宫体简" panose="02010600000101010101" charset="-122"/>
                  <a:ea typeface="汉仪南宫体简" panose="02010600000101010101" charset="-122"/>
                  <a:sym typeface="+mn-ea"/>
                </a:rPr>
                <a:t>Morandi department summary report work plan making for generic template</a:t>
              </a:r>
            </a:p>
          </p:txBody>
        </p:sp>
      </p:grpSp>
      <p:grpSp>
        <p:nvGrpSpPr>
          <p:cNvPr id="17" name="组合 16"/>
          <p:cNvGrpSpPr/>
          <p:nvPr/>
        </p:nvGrpSpPr>
        <p:grpSpPr>
          <a:xfrm>
            <a:off x="920115" y="4975860"/>
            <a:ext cx="452120" cy="452120"/>
            <a:chOff x="1235" y="7987"/>
            <a:chExt cx="712" cy="712"/>
          </a:xfrm>
        </p:grpSpPr>
        <p:sp>
          <p:nvSpPr>
            <p:cNvPr id="13" name="矩形 12"/>
            <p:cNvSpPr/>
            <p:nvPr/>
          </p:nvSpPr>
          <p:spPr>
            <a:xfrm>
              <a:off x="1235" y="7987"/>
              <a:ext cx="712" cy="712"/>
            </a:xfrm>
            <a:prstGeom prst="rect">
              <a:avLst/>
            </a:prstGeom>
            <a:solidFill>
              <a:srgbClr val="97A38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0" name="AutoShape 139"/>
            <p:cNvSpPr/>
            <p:nvPr/>
          </p:nvSpPr>
          <p:spPr bwMode="auto">
            <a:xfrm>
              <a:off x="1322" y="8081"/>
              <a:ext cx="537" cy="523"/>
            </a:xfrm>
            <a:custGeom>
              <a:avLst/>
              <a:gdLst>
                <a:gd name="T0" fmla="+- 0 10800 104"/>
                <a:gd name="T1" fmla="*/ T0 w 21392"/>
                <a:gd name="T2" fmla="*/ 10800 h 21600"/>
                <a:gd name="T3" fmla="+- 0 10800 104"/>
                <a:gd name="T4" fmla="*/ T3 w 21392"/>
                <a:gd name="T5" fmla="*/ 10800 h 21600"/>
                <a:gd name="T6" fmla="+- 0 10800 104"/>
                <a:gd name="T7" fmla="*/ T6 w 21392"/>
                <a:gd name="T8" fmla="*/ 10800 h 21600"/>
                <a:gd name="T9" fmla="+- 0 10800 104"/>
                <a:gd name="T10" fmla="*/ T9 w 21392"/>
                <a:gd name="T11" fmla="*/ 10800 h 21600"/>
              </a:gdLst>
              <a:ahLst/>
              <a:cxnLst>
                <a:cxn ang="0">
                  <a:pos x="T1" y="T2"/>
                </a:cxn>
                <a:cxn ang="0">
                  <a:pos x="T4" y="T5"/>
                </a:cxn>
                <a:cxn ang="0">
                  <a:pos x="T7" y="T8"/>
                </a:cxn>
                <a:cxn ang="0">
                  <a:pos x="T10" y="T11"/>
                </a:cxn>
              </a:cxnLst>
              <a:rect l="0" t="0" r="r" b="b"/>
              <a:pathLst>
                <a:path w="21392" h="21600">
                  <a:moveTo>
                    <a:pt x="15768" y="12794"/>
                  </a:moveTo>
                  <a:cubicBezTo>
                    <a:pt x="15426" y="13150"/>
                    <a:pt x="15271" y="13651"/>
                    <a:pt x="15350" y="14142"/>
                  </a:cubicBezTo>
                  <a:lnTo>
                    <a:pt x="16296" y="20031"/>
                  </a:lnTo>
                  <a:lnTo>
                    <a:pt x="11443" y="17309"/>
                  </a:lnTo>
                  <a:cubicBezTo>
                    <a:pt x="11210" y="17178"/>
                    <a:pt x="10953" y="17112"/>
                    <a:pt x="10696" y="17112"/>
                  </a:cubicBezTo>
                  <a:cubicBezTo>
                    <a:pt x="10439" y="17112"/>
                    <a:pt x="10182" y="17178"/>
                    <a:pt x="9949" y="17309"/>
                  </a:cubicBezTo>
                  <a:lnTo>
                    <a:pt x="5095" y="20031"/>
                  </a:lnTo>
                  <a:lnTo>
                    <a:pt x="6042" y="14142"/>
                  </a:lnTo>
                  <a:cubicBezTo>
                    <a:pt x="6121" y="13651"/>
                    <a:pt x="5966" y="13150"/>
                    <a:pt x="5624" y="12794"/>
                  </a:cubicBezTo>
                  <a:lnTo>
                    <a:pt x="1545" y="8550"/>
                  </a:lnTo>
                  <a:lnTo>
                    <a:pt x="7111" y="7685"/>
                  </a:lnTo>
                  <a:cubicBezTo>
                    <a:pt x="7619" y="7607"/>
                    <a:pt x="8057" y="7275"/>
                    <a:pt x="8276" y="6802"/>
                  </a:cubicBezTo>
                  <a:lnTo>
                    <a:pt x="10696" y="1568"/>
                  </a:lnTo>
                  <a:lnTo>
                    <a:pt x="13116" y="6802"/>
                  </a:lnTo>
                  <a:cubicBezTo>
                    <a:pt x="13334" y="7275"/>
                    <a:pt x="13772" y="7607"/>
                    <a:pt x="14280" y="7685"/>
                  </a:cubicBezTo>
                  <a:lnTo>
                    <a:pt x="19847" y="8550"/>
                  </a:lnTo>
                  <a:cubicBezTo>
                    <a:pt x="19847" y="8550"/>
                    <a:pt x="15768" y="12794"/>
                    <a:pt x="15768" y="12794"/>
                  </a:cubicBezTo>
                  <a:close/>
                  <a:moveTo>
                    <a:pt x="21312" y="8051"/>
                  </a:moveTo>
                  <a:cubicBezTo>
                    <a:pt x="21127" y="7495"/>
                    <a:pt x="20652" y="7088"/>
                    <a:pt x="20080" y="6999"/>
                  </a:cubicBezTo>
                  <a:lnTo>
                    <a:pt x="14514" y="6136"/>
                  </a:lnTo>
                  <a:lnTo>
                    <a:pt x="12094" y="901"/>
                  </a:lnTo>
                  <a:cubicBezTo>
                    <a:pt x="11840" y="351"/>
                    <a:pt x="11295" y="0"/>
                    <a:pt x="10696" y="0"/>
                  </a:cubicBezTo>
                  <a:cubicBezTo>
                    <a:pt x="10097" y="0"/>
                    <a:pt x="9552" y="351"/>
                    <a:pt x="9297" y="901"/>
                  </a:cubicBezTo>
                  <a:lnTo>
                    <a:pt x="6878" y="6136"/>
                  </a:lnTo>
                  <a:lnTo>
                    <a:pt x="1311" y="6999"/>
                  </a:lnTo>
                  <a:cubicBezTo>
                    <a:pt x="739" y="7088"/>
                    <a:pt x="264" y="7495"/>
                    <a:pt x="80" y="8051"/>
                  </a:cubicBezTo>
                  <a:cubicBezTo>
                    <a:pt x="-104" y="8609"/>
                    <a:pt x="35" y="9224"/>
                    <a:pt x="439" y="9644"/>
                  </a:cubicBezTo>
                  <a:lnTo>
                    <a:pt x="4518" y="13889"/>
                  </a:lnTo>
                  <a:lnTo>
                    <a:pt x="3572" y="19777"/>
                  </a:lnTo>
                  <a:cubicBezTo>
                    <a:pt x="3476" y="20370"/>
                    <a:pt x="3722" y="20966"/>
                    <a:pt x="4206" y="21313"/>
                  </a:cubicBezTo>
                  <a:cubicBezTo>
                    <a:pt x="4471" y="21503"/>
                    <a:pt x="4783" y="21600"/>
                    <a:pt x="5095" y="21600"/>
                  </a:cubicBezTo>
                  <a:cubicBezTo>
                    <a:pt x="5352" y="21600"/>
                    <a:pt x="5609" y="21534"/>
                    <a:pt x="5843" y="21404"/>
                  </a:cubicBezTo>
                  <a:lnTo>
                    <a:pt x="10696" y="18681"/>
                  </a:lnTo>
                  <a:lnTo>
                    <a:pt x="15549" y="21404"/>
                  </a:lnTo>
                  <a:cubicBezTo>
                    <a:pt x="15782" y="21534"/>
                    <a:pt x="16040" y="21600"/>
                    <a:pt x="16296" y="21600"/>
                  </a:cubicBezTo>
                  <a:cubicBezTo>
                    <a:pt x="16608" y="21600"/>
                    <a:pt x="16920" y="21503"/>
                    <a:pt x="17186" y="21313"/>
                  </a:cubicBezTo>
                  <a:cubicBezTo>
                    <a:pt x="17669" y="20966"/>
                    <a:pt x="17915" y="20370"/>
                    <a:pt x="17820" y="19777"/>
                  </a:cubicBezTo>
                  <a:lnTo>
                    <a:pt x="16873" y="13889"/>
                  </a:lnTo>
                  <a:lnTo>
                    <a:pt x="20953" y="9644"/>
                  </a:lnTo>
                  <a:cubicBezTo>
                    <a:pt x="21357" y="9224"/>
                    <a:pt x="21496" y="8609"/>
                    <a:pt x="21312" y="8051"/>
                  </a:cubicBezTo>
                </a:path>
              </a:pathLst>
            </a:custGeom>
            <a:solidFill>
              <a:schemeClr val="bg1"/>
            </a:solidFill>
            <a:ln>
              <a:noFill/>
            </a:ln>
            <a:effectLst/>
          </p:spPr>
          <p:txBody>
            <a:bodyPr lIns="25400" tIns="25400" rIns="25400" bIns="2540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20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grpSp>
      <p:grpSp>
        <p:nvGrpSpPr>
          <p:cNvPr id="15" name="组合 14"/>
          <p:cNvGrpSpPr/>
          <p:nvPr/>
        </p:nvGrpSpPr>
        <p:grpSpPr>
          <a:xfrm>
            <a:off x="6845935" y="4975860"/>
            <a:ext cx="452120" cy="452120"/>
            <a:chOff x="10567" y="8100"/>
            <a:chExt cx="712" cy="712"/>
          </a:xfrm>
        </p:grpSpPr>
        <p:sp>
          <p:nvSpPr>
            <p:cNvPr id="14" name="矩形 13"/>
            <p:cNvSpPr/>
            <p:nvPr/>
          </p:nvSpPr>
          <p:spPr>
            <a:xfrm>
              <a:off x="10567" y="8100"/>
              <a:ext cx="712" cy="712"/>
            </a:xfrm>
            <a:prstGeom prst="rect">
              <a:avLst/>
            </a:prstGeom>
            <a:solidFill>
              <a:srgbClr val="97A38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71" name="组合 70"/>
            <p:cNvGrpSpPr/>
            <p:nvPr/>
          </p:nvGrpSpPr>
          <p:grpSpPr>
            <a:xfrm>
              <a:off x="10701" y="8234"/>
              <a:ext cx="444" cy="444"/>
              <a:chOff x="5394312" y="2141343"/>
              <a:chExt cx="359165" cy="359165"/>
            </a:xfrm>
            <a:solidFill>
              <a:schemeClr val="bg1"/>
            </a:solidFill>
          </p:grpSpPr>
          <p:sp>
            <p:nvSpPr>
              <p:cNvPr id="72" name="AutoShape 56"/>
              <p:cNvSpPr/>
              <p:nvPr/>
            </p:nvSpPr>
            <p:spPr bwMode="auto">
              <a:xfrm>
                <a:off x="5394312" y="2141343"/>
                <a:ext cx="112353" cy="35916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988" y="7316"/>
                    </a:moveTo>
                    <a:cubicBezTo>
                      <a:pt x="16954" y="7352"/>
                      <a:pt x="16923" y="7387"/>
                      <a:pt x="16883" y="7423"/>
                    </a:cubicBezTo>
                    <a:cubicBezTo>
                      <a:pt x="16677" y="7601"/>
                      <a:pt x="16414" y="7770"/>
                      <a:pt x="16066" y="7920"/>
                    </a:cubicBezTo>
                    <a:cubicBezTo>
                      <a:pt x="16057" y="7924"/>
                      <a:pt x="16044" y="7927"/>
                      <a:pt x="16038" y="7931"/>
                    </a:cubicBezTo>
                    <a:cubicBezTo>
                      <a:pt x="15662" y="8092"/>
                      <a:pt x="15214" y="8234"/>
                      <a:pt x="14705" y="8354"/>
                    </a:cubicBezTo>
                    <a:cubicBezTo>
                      <a:pt x="14697" y="8357"/>
                      <a:pt x="14692" y="8358"/>
                      <a:pt x="14686" y="8359"/>
                    </a:cubicBezTo>
                    <a:cubicBezTo>
                      <a:pt x="14163" y="8482"/>
                      <a:pt x="13584" y="8581"/>
                      <a:pt x="12960" y="8649"/>
                    </a:cubicBezTo>
                    <a:cubicBezTo>
                      <a:pt x="12279" y="8726"/>
                      <a:pt x="11560" y="8774"/>
                      <a:pt x="10800" y="8774"/>
                    </a:cubicBezTo>
                    <a:cubicBezTo>
                      <a:pt x="10037" y="8774"/>
                      <a:pt x="9318" y="8726"/>
                      <a:pt x="8640" y="8649"/>
                    </a:cubicBezTo>
                    <a:cubicBezTo>
                      <a:pt x="8016" y="8581"/>
                      <a:pt x="7435" y="8482"/>
                      <a:pt x="6914" y="8359"/>
                    </a:cubicBezTo>
                    <a:cubicBezTo>
                      <a:pt x="6908" y="8358"/>
                      <a:pt x="6901" y="8357"/>
                      <a:pt x="6893" y="8354"/>
                    </a:cubicBezTo>
                    <a:cubicBezTo>
                      <a:pt x="6385" y="8234"/>
                      <a:pt x="5937" y="8092"/>
                      <a:pt x="5562" y="7931"/>
                    </a:cubicBezTo>
                    <a:cubicBezTo>
                      <a:pt x="5553" y="7927"/>
                      <a:pt x="5541" y="7924"/>
                      <a:pt x="5531" y="7920"/>
                    </a:cubicBezTo>
                    <a:cubicBezTo>
                      <a:pt x="5184" y="7770"/>
                      <a:pt x="4921" y="7601"/>
                      <a:pt x="4715" y="7423"/>
                    </a:cubicBezTo>
                    <a:cubicBezTo>
                      <a:pt x="4676" y="7387"/>
                      <a:pt x="4644" y="7352"/>
                      <a:pt x="4612" y="7316"/>
                    </a:cubicBezTo>
                    <a:cubicBezTo>
                      <a:pt x="4437" y="7136"/>
                      <a:pt x="4320" y="6947"/>
                      <a:pt x="4320" y="6750"/>
                    </a:cubicBezTo>
                    <a:cubicBezTo>
                      <a:pt x="4320" y="6550"/>
                      <a:pt x="4437" y="6362"/>
                      <a:pt x="4612" y="6181"/>
                    </a:cubicBezTo>
                    <a:cubicBezTo>
                      <a:pt x="4644" y="6146"/>
                      <a:pt x="4676" y="6110"/>
                      <a:pt x="4715" y="6076"/>
                    </a:cubicBezTo>
                    <a:cubicBezTo>
                      <a:pt x="4921" y="5898"/>
                      <a:pt x="5184" y="5729"/>
                      <a:pt x="5531" y="5577"/>
                    </a:cubicBezTo>
                    <a:cubicBezTo>
                      <a:pt x="5541" y="5574"/>
                      <a:pt x="5553" y="5571"/>
                      <a:pt x="5562" y="5567"/>
                    </a:cubicBezTo>
                    <a:cubicBezTo>
                      <a:pt x="5937" y="5407"/>
                      <a:pt x="6385" y="5264"/>
                      <a:pt x="6893" y="5144"/>
                    </a:cubicBezTo>
                    <a:cubicBezTo>
                      <a:pt x="6901" y="5142"/>
                      <a:pt x="6908" y="5140"/>
                      <a:pt x="6914" y="5138"/>
                    </a:cubicBezTo>
                    <a:cubicBezTo>
                      <a:pt x="7435" y="5017"/>
                      <a:pt x="8016" y="4918"/>
                      <a:pt x="8640" y="4848"/>
                    </a:cubicBezTo>
                    <a:cubicBezTo>
                      <a:pt x="9318" y="4773"/>
                      <a:pt x="10037" y="4725"/>
                      <a:pt x="10800" y="4725"/>
                    </a:cubicBezTo>
                    <a:cubicBezTo>
                      <a:pt x="11560" y="4725"/>
                      <a:pt x="12279" y="4773"/>
                      <a:pt x="12960" y="4848"/>
                    </a:cubicBezTo>
                    <a:cubicBezTo>
                      <a:pt x="13584" y="4918"/>
                      <a:pt x="14163" y="5017"/>
                      <a:pt x="14686" y="5138"/>
                    </a:cubicBezTo>
                    <a:cubicBezTo>
                      <a:pt x="14692" y="5140"/>
                      <a:pt x="14697" y="5142"/>
                      <a:pt x="14705" y="5144"/>
                    </a:cubicBezTo>
                    <a:cubicBezTo>
                      <a:pt x="15214" y="5264"/>
                      <a:pt x="15662" y="5407"/>
                      <a:pt x="16038" y="5567"/>
                    </a:cubicBezTo>
                    <a:cubicBezTo>
                      <a:pt x="16044" y="5571"/>
                      <a:pt x="16057" y="5574"/>
                      <a:pt x="16066" y="5577"/>
                    </a:cubicBezTo>
                    <a:cubicBezTo>
                      <a:pt x="16414" y="5729"/>
                      <a:pt x="16677" y="5898"/>
                      <a:pt x="16883" y="6076"/>
                    </a:cubicBezTo>
                    <a:cubicBezTo>
                      <a:pt x="16923" y="6110"/>
                      <a:pt x="16954" y="6146"/>
                      <a:pt x="16988" y="6181"/>
                    </a:cubicBezTo>
                    <a:cubicBezTo>
                      <a:pt x="17161" y="6362"/>
                      <a:pt x="17280" y="6550"/>
                      <a:pt x="17280" y="6750"/>
                    </a:cubicBezTo>
                    <a:cubicBezTo>
                      <a:pt x="17280" y="6947"/>
                      <a:pt x="17161" y="7136"/>
                      <a:pt x="16988" y="7316"/>
                    </a:cubicBezTo>
                    <a:moveTo>
                      <a:pt x="12960" y="19575"/>
                    </a:moveTo>
                    <a:cubicBezTo>
                      <a:pt x="12960" y="19948"/>
                      <a:pt x="11992" y="20249"/>
                      <a:pt x="10800" y="20249"/>
                    </a:cubicBezTo>
                    <a:cubicBezTo>
                      <a:pt x="9606" y="20249"/>
                      <a:pt x="8640" y="19948"/>
                      <a:pt x="8640" y="19575"/>
                    </a:cubicBezTo>
                    <a:lnTo>
                      <a:pt x="8640" y="10056"/>
                    </a:lnTo>
                    <a:cubicBezTo>
                      <a:pt x="9338" y="10101"/>
                      <a:pt x="10059" y="10124"/>
                      <a:pt x="10800" y="10124"/>
                    </a:cubicBezTo>
                    <a:cubicBezTo>
                      <a:pt x="11541" y="10124"/>
                      <a:pt x="12262" y="10101"/>
                      <a:pt x="12960" y="10056"/>
                    </a:cubicBezTo>
                    <a:cubicBezTo>
                      <a:pt x="12960" y="10056"/>
                      <a:pt x="12960" y="19575"/>
                      <a:pt x="12960" y="19575"/>
                    </a:cubicBezTo>
                    <a:close/>
                    <a:moveTo>
                      <a:pt x="8640" y="2025"/>
                    </a:moveTo>
                    <a:cubicBezTo>
                      <a:pt x="8640" y="1651"/>
                      <a:pt x="9606" y="1350"/>
                      <a:pt x="10800" y="1350"/>
                    </a:cubicBezTo>
                    <a:cubicBezTo>
                      <a:pt x="11992" y="1350"/>
                      <a:pt x="12960" y="1651"/>
                      <a:pt x="12960" y="2025"/>
                    </a:cubicBezTo>
                    <a:lnTo>
                      <a:pt x="12960" y="3442"/>
                    </a:lnTo>
                    <a:cubicBezTo>
                      <a:pt x="12262" y="3398"/>
                      <a:pt x="11541" y="3375"/>
                      <a:pt x="10800" y="3375"/>
                    </a:cubicBezTo>
                    <a:cubicBezTo>
                      <a:pt x="10059" y="3375"/>
                      <a:pt x="9338" y="3398"/>
                      <a:pt x="8640" y="3442"/>
                    </a:cubicBezTo>
                    <a:cubicBezTo>
                      <a:pt x="8640" y="3442"/>
                      <a:pt x="8640" y="2025"/>
                      <a:pt x="8640" y="2025"/>
                    </a:cubicBezTo>
                    <a:close/>
                    <a:moveTo>
                      <a:pt x="17280" y="4064"/>
                    </a:moveTo>
                    <a:lnTo>
                      <a:pt x="17280" y="2025"/>
                    </a:lnTo>
                    <a:cubicBezTo>
                      <a:pt x="17280" y="908"/>
                      <a:pt x="14373" y="0"/>
                      <a:pt x="10800" y="0"/>
                    </a:cubicBezTo>
                    <a:cubicBezTo>
                      <a:pt x="7225" y="0"/>
                      <a:pt x="4320" y="908"/>
                      <a:pt x="4320" y="2025"/>
                    </a:cubicBezTo>
                    <a:lnTo>
                      <a:pt x="4320" y="4064"/>
                    </a:lnTo>
                    <a:cubicBezTo>
                      <a:pt x="1710" y="4681"/>
                      <a:pt x="0" y="5649"/>
                      <a:pt x="0" y="6750"/>
                    </a:cubicBezTo>
                    <a:cubicBezTo>
                      <a:pt x="0" y="7850"/>
                      <a:pt x="1710" y="8818"/>
                      <a:pt x="4320" y="9434"/>
                    </a:cubicBezTo>
                    <a:lnTo>
                      <a:pt x="4320" y="19575"/>
                    </a:lnTo>
                    <a:cubicBezTo>
                      <a:pt x="4320" y="20691"/>
                      <a:pt x="7225" y="21599"/>
                      <a:pt x="10800" y="21599"/>
                    </a:cubicBezTo>
                    <a:cubicBezTo>
                      <a:pt x="14373" y="21599"/>
                      <a:pt x="17280" y="20691"/>
                      <a:pt x="17280" y="19575"/>
                    </a:cubicBezTo>
                    <a:lnTo>
                      <a:pt x="17280" y="9434"/>
                    </a:lnTo>
                    <a:cubicBezTo>
                      <a:pt x="19889" y="8818"/>
                      <a:pt x="21600" y="7850"/>
                      <a:pt x="21600" y="6750"/>
                    </a:cubicBezTo>
                    <a:cubicBezTo>
                      <a:pt x="21600" y="5649"/>
                      <a:pt x="19889" y="4681"/>
                      <a:pt x="17280" y="4064"/>
                    </a:cubicBezTo>
                  </a:path>
                </a:pathLst>
              </a:custGeom>
              <a:grpFill/>
              <a:ln>
                <a:noFill/>
              </a:ln>
              <a:effectLst/>
            </p:spPr>
            <p:txBody>
              <a:bodyPr lIns="25400" tIns="25400" rIns="25400" bIns="2540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20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73" name="AutoShape 57"/>
              <p:cNvSpPr/>
              <p:nvPr/>
            </p:nvSpPr>
            <p:spPr bwMode="auto">
              <a:xfrm>
                <a:off x="5641124" y="2141343"/>
                <a:ext cx="112353" cy="35916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988" y="7316"/>
                    </a:moveTo>
                    <a:cubicBezTo>
                      <a:pt x="16954" y="7352"/>
                      <a:pt x="16923" y="7387"/>
                      <a:pt x="16883" y="7423"/>
                    </a:cubicBezTo>
                    <a:cubicBezTo>
                      <a:pt x="16677" y="7601"/>
                      <a:pt x="16414" y="7770"/>
                      <a:pt x="16066" y="7920"/>
                    </a:cubicBezTo>
                    <a:cubicBezTo>
                      <a:pt x="16057" y="7924"/>
                      <a:pt x="16044" y="7927"/>
                      <a:pt x="16038" y="7931"/>
                    </a:cubicBezTo>
                    <a:cubicBezTo>
                      <a:pt x="15662" y="8092"/>
                      <a:pt x="15214" y="8234"/>
                      <a:pt x="14705" y="8354"/>
                    </a:cubicBezTo>
                    <a:cubicBezTo>
                      <a:pt x="14697" y="8357"/>
                      <a:pt x="14692" y="8358"/>
                      <a:pt x="14686" y="8359"/>
                    </a:cubicBezTo>
                    <a:cubicBezTo>
                      <a:pt x="14163" y="8482"/>
                      <a:pt x="13584" y="8581"/>
                      <a:pt x="12960" y="8649"/>
                    </a:cubicBezTo>
                    <a:cubicBezTo>
                      <a:pt x="12279" y="8726"/>
                      <a:pt x="11560" y="8774"/>
                      <a:pt x="10800" y="8774"/>
                    </a:cubicBezTo>
                    <a:cubicBezTo>
                      <a:pt x="10037" y="8774"/>
                      <a:pt x="9318" y="8726"/>
                      <a:pt x="8640" y="8649"/>
                    </a:cubicBezTo>
                    <a:cubicBezTo>
                      <a:pt x="8016" y="8581"/>
                      <a:pt x="7435" y="8482"/>
                      <a:pt x="6914" y="8359"/>
                    </a:cubicBezTo>
                    <a:cubicBezTo>
                      <a:pt x="6908" y="8358"/>
                      <a:pt x="6901" y="8357"/>
                      <a:pt x="6893" y="8354"/>
                    </a:cubicBezTo>
                    <a:cubicBezTo>
                      <a:pt x="6385" y="8234"/>
                      <a:pt x="5937" y="8092"/>
                      <a:pt x="5562" y="7931"/>
                    </a:cubicBezTo>
                    <a:cubicBezTo>
                      <a:pt x="5553" y="7927"/>
                      <a:pt x="5541" y="7924"/>
                      <a:pt x="5531" y="7920"/>
                    </a:cubicBezTo>
                    <a:cubicBezTo>
                      <a:pt x="5184" y="7770"/>
                      <a:pt x="4921" y="7601"/>
                      <a:pt x="4715" y="7423"/>
                    </a:cubicBezTo>
                    <a:cubicBezTo>
                      <a:pt x="4676" y="7387"/>
                      <a:pt x="4644" y="7352"/>
                      <a:pt x="4612" y="7316"/>
                    </a:cubicBezTo>
                    <a:cubicBezTo>
                      <a:pt x="4437" y="7136"/>
                      <a:pt x="4320" y="6947"/>
                      <a:pt x="4320" y="6750"/>
                    </a:cubicBezTo>
                    <a:cubicBezTo>
                      <a:pt x="4320" y="6550"/>
                      <a:pt x="4437" y="6362"/>
                      <a:pt x="4612" y="6181"/>
                    </a:cubicBezTo>
                    <a:cubicBezTo>
                      <a:pt x="4644" y="6146"/>
                      <a:pt x="4676" y="6110"/>
                      <a:pt x="4715" y="6076"/>
                    </a:cubicBezTo>
                    <a:cubicBezTo>
                      <a:pt x="4921" y="5898"/>
                      <a:pt x="5184" y="5729"/>
                      <a:pt x="5531" y="5577"/>
                    </a:cubicBezTo>
                    <a:cubicBezTo>
                      <a:pt x="5541" y="5574"/>
                      <a:pt x="5553" y="5571"/>
                      <a:pt x="5562" y="5567"/>
                    </a:cubicBezTo>
                    <a:cubicBezTo>
                      <a:pt x="5937" y="5407"/>
                      <a:pt x="6385" y="5264"/>
                      <a:pt x="6893" y="5144"/>
                    </a:cubicBezTo>
                    <a:cubicBezTo>
                      <a:pt x="6901" y="5142"/>
                      <a:pt x="6908" y="5140"/>
                      <a:pt x="6914" y="5138"/>
                    </a:cubicBezTo>
                    <a:cubicBezTo>
                      <a:pt x="7435" y="5017"/>
                      <a:pt x="8016" y="4918"/>
                      <a:pt x="8640" y="4848"/>
                    </a:cubicBezTo>
                    <a:cubicBezTo>
                      <a:pt x="9318" y="4773"/>
                      <a:pt x="10037" y="4725"/>
                      <a:pt x="10800" y="4725"/>
                    </a:cubicBezTo>
                    <a:cubicBezTo>
                      <a:pt x="11560" y="4725"/>
                      <a:pt x="12279" y="4773"/>
                      <a:pt x="12960" y="4848"/>
                    </a:cubicBezTo>
                    <a:cubicBezTo>
                      <a:pt x="13584" y="4918"/>
                      <a:pt x="14163" y="5017"/>
                      <a:pt x="14686" y="5138"/>
                    </a:cubicBezTo>
                    <a:cubicBezTo>
                      <a:pt x="14692" y="5140"/>
                      <a:pt x="14697" y="5142"/>
                      <a:pt x="14705" y="5144"/>
                    </a:cubicBezTo>
                    <a:cubicBezTo>
                      <a:pt x="15214" y="5264"/>
                      <a:pt x="15662" y="5407"/>
                      <a:pt x="16038" y="5567"/>
                    </a:cubicBezTo>
                    <a:cubicBezTo>
                      <a:pt x="16044" y="5571"/>
                      <a:pt x="16057" y="5574"/>
                      <a:pt x="16066" y="5577"/>
                    </a:cubicBezTo>
                    <a:cubicBezTo>
                      <a:pt x="16414" y="5729"/>
                      <a:pt x="16677" y="5898"/>
                      <a:pt x="16883" y="6076"/>
                    </a:cubicBezTo>
                    <a:cubicBezTo>
                      <a:pt x="16923" y="6110"/>
                      <a:pt x="16954" y="6146"/>
                      <a:pt x="16988" y="6181"/>
                    </a:cubicBezTo>
                    <a:cubicBezTo>
                      <a:pt x="17161" y="6362"/>
                      <a:pt x="17280" y="6550"/>
                      <a:pt x="17280" y="6750"/>
                    </a:cubicBezTo>
                    <a:cubicBezTo>
                      <a:pt x="17280" y="6947"/>
                      <a:pt x="17161" y="7136"/>
                      <a:pt x="16988" y="7316"/>
                    </a:cubicBezTo>
                    <a:moveTo>
                      <a:pt x="12960" y="19575"/>
                    </a:moveTo>
                    <a:cubicBezTo>
                      <a:pt x="12960" y="19948"/>
                      <a:pt x="11992" y="20249"/>
                      <a:pt x="10800" y="20249"/>
                    </a:cubicBezTo>
                    <a:cubicBezTo>
                      <a:pt x="9606" y="20249"/>
                      <a:pt x="8640" y="19948"/>
                      <a:pt x="8640" y="19575"/>
                    </a:cubicBezTo>
                    <a:lnTo>
                      <a:pt x="8640" y="10056"/>
                    </a:lnTo>
                    <a:cubicBezTo>
                      <a:pt x="9338" y="10101"/>
                      <a:pt x="10059" y="10124"/>
                      <a:pt x="10800" y="10124"/>
                    </a:cubicBezTo>
                    <a:cubicBezTo>
                      <a:pt x="11541" y="10124"/>
                      <a:pt x="12262" y="10101"/>
                      <a:pt x="12960" y="10056"/>
                    </a:cubicBezTo>
                    <a:cubicBezTo>
                      <a:pt x="12960" y="10056"/>
                      <a:pt x="12960" y="19575"/>
                      <a:pt x="12960" y="19575"/>
                    </a:cubicBezTo>
                    <a:close/>
                    <a:moveTo>
                      <a:pt x="8640" y="2025"/>
                    </a:moveTo>
                    <a:cubicBezTo>
                      <a:pt x="8640" y="1651"/>
                      <a:pt x="9606" y="1350"/>
                      <a:pt x="10800" y="1350"/>
                    </a:cubicBezTo>
                    <a:cubicBezTo>
                      <a:pt x="11992" y="1350"/>
                      <a:pt x="12960" y="1651"/>
                      <a:pt x="12960" y="2025"/>
                    </a:cubicBezTo>
                    <a:lnTo>
                      <a:pt x="12960" y="3442"/>
                    </a:lnTo>
                    <a:cubicBezTo>
                      <a:pt x="12262" y="3398"/>
                      <a:pt x="11541" y="3375"/>
                      <a:pt x="10800" y="3375"/>
                    </a:cubicBezTo>
                    <a:cubicBezTo>
                      <a:pt x="10059" y="3375"/>
                      <a:pt x="9338" y="3398"/>
                      <a:pt x="8640" y="3442"/>
                    </a:cubicBezTo>
                    <a:cubicBezTo>
                      <a:pt x="8640" y="3442"/>
                      <a:pt x="8640" y="2025"/>
                      <a:pt x="8640" y="2025"/>
                    </a:cubicBezTo>
                    <a:close/>
                    <a:moveTo>
                      <a:pt x="17280" y="4064"/>
                    </a:moveTo>
                    <a:lnTo>
                      <a:pt x="17280" y="2025"/>
                    </a:lnTo>
                    <a:cubicBezTo>
                      <a:pt x="17280" y="908"/>
                      <a:pt x="14373" y="0"/>
                      <a:pt x="10800" y="0"/>
                    </a:cubicBezTo>
                    <a:cubicBezTo>
                      <a:pt x="7225" y="0"/>
                      <a:pt x="4320" y="908"/>
                      <a:pt x="4320" y="2025"/>
                    </a:cubicBezTo>
                    <a:lnTo>
                      <a:pt x="4320" y="4064"/>
                    </a:lnTo>
                    <a:cubicBezTo>
                      <a:pt x="1710" y="4681"/>
                      <a:pt x="0" y="5649"/>
                      <a:pt x="0" y="6750"/>
                    </a:cubicBezTo>
                    <a:cubicBezTo>
                      <a:pt x="0" y="7850"/>
                      <a:pt x="1710" y="8818"/>
                      <a:pt x="4320" y="9434"/>
                    </a:cubicBezTo>
                    <a:lnTo>
                      <a:pt x="4320" y="19575"/>
                    </a:lnTo>
                    <a:cubicBezTo>
                      <a:pt x="4320" y="20691"/>
                      <a:pt x="7225" y="21599"/>
                      <a:pt x="10800" y="21599"/>
                    </a:cubicBezTo>
                    <a:cubicBezTo>
                      <a:pt x="14373" y="21599"/>
                      <a:pt x="17280" y="20691"/>
                      <a:pt x="17280" y="19575"/>
                    </a:cubicBezTo>
                    <a:lnTo>
                      <a:pt x="17280" y="9434"/>
                    </a:lnTo>
                    <a:cubicBezTo>
                      <a:pt x="19889" y="8818"/>
                      <a:pt x="21600" y="7850"/>
                      <a:pt x="21600" y="6750"/>
                    </a:cubicBezTo>
                    <a:cubicBezTo>
                      <a:pt x="21600" y="5649"/>
                      <a:pt x="19889" y="4681"/>
                      <a:pt x="17280" y="4064"/>
                    </a:cubicBezTo>
                  </a:path>
                </a:pathLst>
              </a:custGeom>
              <a:grpFill/>
              <a:ln>
                <a:noFill/>
              </a:ln>
              <a:effectLst/>
            </p:spPr>
            <p:txBody>
              <a:bodyPr lIns="25400" tIns="25400" rIns="25400" bIns="2540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20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74" name="AutoShape 58"/>
              <p:cNvSpPr/>
              <p:nvPr/>
            </p:nvSpPr>
            <p:spPr bwMode="auto">
              <a:xfrm>
                <a:off x="5517718" y="2141343"/>
                <a:ext cx="112355" cy="35916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988" y="15416"/>
                    </a:moveTo>
                    <a:cubicBezTo>
                      <a:pt x="16954" y="15452"/>
                      <a:pt x="16923" y="15487"/>
                      <a:pt x="16883" y="15523"/>
                    </a:cubicBezTo>
                    <a:cubicBezTo>
                      <a:pt x="16677" y="15701"/>
                      <a:pt x="16414" y="15870"/>
                      <a:pt x="16066" y="16020"/>
                    </a:cubicBezTo>
                    <a:cubicBezTo>
                      <a:pt x="16057" y="16024"/>
                      <a:pt x="16044" y="16027"/>
                      <a:pt x="16038" y="16031"/>
                    </a:cubicBezTo>
                    <a:cubicBezTo>
                      <a:pt x="15662" y="16192"/>
                      <a:pt x="15214" y="16334"/>
                      <a:pt x="14705" y="16454"/>
                    </a:cubicBezTo>
                    <a:cubicBezTo>
                      <a:pt x="14697" y="16457"/>
                      <a:pt x="14692" y="16458"/>
                      <a:pt x="14686" y="16459"/>
                    </a:cubicBezTo>
                    <a:cubicBezTo>
                      <a:pt x="14163" y="16582"/>
                      <a:pt x="13584" y="16681"/>
                      <a:pt x="12960" y="16749"/>
                    </a:cubicBezTo>
                    <a:cubicBezTo>
                      <a:pt x="12279" y="16826"/>
                      <a:pt x="11560" y="16875"/>
                      <a:pt x="10800" y="16875"/>
                    </a:cubicBezTo>
                    <a:cubicBezTo>
                      <a:pt x="10037" y="16875"/>
                      <a:pt x="9318" y="16826"/>
                      <a:pt x="8640" y="16749"/>
                    </a:cubicBezTo>
                    <a:cubicBezTo>
                      <a:pt x="8016" y="16681"/>
                      <a:pt x="7435" y="16582"/>
                      <a:pt x="6914" y="16459"/>
                    </a:cubicBezTo>
                    <a:cubicBezTo>
                      <a:pt x="6908" y="16458"/>
                      <a:pt x="6901" y="16457"/>
                      <a:pt x="6893" y="16454"/>
                    </a:cubicBezTo>
                    <a:cubicBezTo>
                      <a:pt x="6385" y="16334"/>
                      <a:pt x="5937" y="16192"/>
                      <a:pt x="5562" y="16031"/>
                    </a:cubicBezTo>
                    <a:cubicBezTo>
                      <a:pt x="5553" y="16027"/>
                      <a:pt x="5541" y="16024"/>
                      <a:pt x="5531" y="16020"/>
                    </a:cubicBezTo>
                    <a:cubicBezTo>
                      <a:pt x="5184" y="15870"/>
                      <a:pt x="4921" y="15701"/>
                      <a:pt x="4715" y="15523"/>
                    </a:cubicBezTo>
                    <a:cubicBezTo>
                      <a:pt x="4676" y="15487"/>
                      <a:pt x="4644" y="15452"/>
                      <a:pt x="4612" y="15416"/>
                    </a:cubicBezTo>
                    <a:cubicBezTo>
                      <a:pt x="4437" y="15236"/>
                      <a:pt x="4320" y="15047"/>
                      <a:pt x="4320" y="14850"/>
                    </a:cubicBezTo>
                    <a:cubicBezTo>
                      <a:pt x="4320" y="14650"/>
                      <a:pt x="4437" y="14462"/>
                      <a:pt x="4612" y="14281"/>
                    </a:cubicBezTo>
                    <a:cubicBezTo>
                      <a:pt x="4644" y="14246"/>
                      <a:pt x="4676" y="14210"/>
                      <a:pt x="4715" y="14176"/>
                    </a:cubicBezTo>
                    <a:cubicBezTo>
                      <a:pt x="4921" y="13998"/>
                      <a:pt x="5184" y="13829"/>
                      <a:pt x="5531" y="13677"/>
                    </a:cubicBezTo>
                    <a:cubicBezTo>
                      <a:pt x="5541" y="13674"/>
                      <a:pt x="5553" y="13671"/>
                      <a:pt x="5562" y="13667"/>
                    </a:cubicBezTo>
                    <a:cubicBezTo>
                      <a:pt x="5937" y="13507"/>
                      <a:pt x="6385" y="13364"/>
                      <a:pt x="6893" y="13244"/>
                    </a:cubicBezTo>
                    <a:cubicBezTo>
                      <a:pt x="6901" y="13242"/>
                      <a:pt x="6908" y="13240"/>
                      <a:pt x="6914" y="13238"/>
                    </a:cubicBezTo>
                    <a:cubicBezTo>
                      <a:pt x="7435" y="13117"/>
                      <a:pt x="8016" y="13018"/>
                      <a:pt x="8640" y="12948"/>
                    </a:cubicBezTo>
                    <a:cubicBezTo>
                      <a:pt x="9318" y="12873"/>
                      <a:pt x="10037" y="12825"/>
                      <a:pt x="10800" y="12825"/>
                    </a:cubicBezTo>
                    <a:cubicBezTo>
                      <a:pt x="11560" y="12825"/>
                      <a:pt x="12279" y="12873"/>
                      <a:pt x="12960" y="12948"/>
                    </a:cubicBezTo>
                    <a:cubicBezTo>
                      <a:pt x="13584" y="13018"/>
                      <a:pt x="14163" y="13117"/>
                      <a:pt x="14686" y="13238"/>
                    </a:cubicBezTo>
                    <a:cubicBezTo>
                      <a:pt x="14692" y="13240"/>
                      <a:pt x="14697" y="13242"/>
                      <a:pt x="14705" y="13244"/>
                    </a:cubicBezTo>
                    <a:cubicBezTo>
                      <a:pt x="15214" y="13364"/>
                      <a:pt x="15662" y="13507"/>
                      <a:pt x="16038" y="13667"/>
                    </a:cubicBezTo>
                    <a:cubicBezTo>
                      <a:pt x="16044" y="13671"/>
                      <a:pt x="16057" y="13674"/>
                      <a:pt x="16066" y="13677"/>
                    </a:cubicBezTo>
                    <a:cubicBezTo>
                      <a:pt x="16414" y="13829"/>
                      <a:pt x="16677" y="13998"/>
                      <a:pt x="16883" y="14176"/>
                    </a:cubicBezTo>
                    <a:cubicBezTo>
                      <a:pt x="16923" y="14210"/>
                      <a:pt x="16954" y="14246"/>
                      <a:pt x="16988" y="14281"/>
                    </a:cubicBezTo>
                    <a:cubicBezTo>
                      <a:pt x="17161" y="14462"/>
                      <a:pt x="17280" y="14650"/>
                      <a:pt x="17280" y="14850"/>
                    </a:cubicBezTo>
                    <a:cubicBezTo>
                      <a:pt x="17280" y="15047"/>
                      <a:pt x="17161" y="15236"/>
                      <a:pt x="16988" y="15416"/>
                    </a:cubicBezTo>
                    <a:moveTo>
                      <a:pt x="12960" y="19575"/>
                    </a:moveTo>
                    <a:cubicBezTo>
                      <a:pt x="12960" y="19948"/>
                      <a:pt x="11992" y="20249"/>
                      <a:pt x="10800" y="20249"/>
                    </a:cubicBezTo>
                    <a:cubicBezTo>
                      <a:pt x="9606" y="20249"/>
                      <a:pt x="8640" y="19948"/>
                      <a:pt x="8640" y="19575"/>
                    </a:cubicBezTo>
                    <a:lnTo>
                      <a:pt x="8640" y="18156"/>
                    </a:lnTo>
                    <a:cubicBezTo>
                      <a:pt x="9338" y="18201"/>
                      <a:pt x="10059" y="18225"/>
                      <a:pt x="10800" y="18225"/>
                    </a:cubicBezTo>
                    <a:cubicBezTo>
                      <a:pt x="11541" y="18225"/>
                      <a:pt x="12262" y="18201"/>
                      <a:pt x="12960" y="18156"/>
                    </a:cubicBezTo>
                    <a:cubicBezTo>
                      <a:pt x="12960" y="18156"/>
                      <a:pt x="12960" y="19575"/>
                      <a:pt x="12960" y="19575"/>
                    </a:cubicBezTo>
                    <a:close/>
                    <a:moveTo>
                      <a:pt x="8640" y="2025"/>
                    </a:moveTo>
                    <a:cubicBezTo>
                      <a:pt x="8640" y="1651"/>
                      <a:pt x="9606" y="1350"/>
                      <a:pt x="10800" y="1350"/>
                    </a:cubicBezTo>
                    <a:cubicBezTo>
                      <a:pt x="11992" y="1350"/>
                      <a:pt x="12960" y="1651"/>
                      <a:pt x="12960" y="2025"/>
                    </a:cubicBezTo>
                    <a:lnTo>
                      <a:pt x="12960" y="11542"/>
                    </a:lnTo>
                    <a:cubicBezTo>
                      <a:pt x="12262" y="11498"/>
                      <a:pt x="11541" y="11475"/>
                      <a:pt x="10800" y="11475"/>
                    </a:cubicBezTo>
                    <a:cubicBezTo>
                      <a:pt x="10059" y="11475"/>
                      <a:pt x="9338" y="11498"/>
                      <a:pt x="8640" y="11542"/>
                    </a:cubicBezTo>
                    <a:cubicBezTo>
                      <a:pt x="8640" y="11542"/>
                      <a:pt x="8640" y="2025"/>
                      <a:pt x="8640" y="2025"/>
                    </a:cubicBezTo>
                    <a:close/>
                    <a:moveTo>
                      <a:pt x="17280" y="12164"/>
                    </a:moveTo>
                    <a:lnTo>
                      <a:pt x="17280" y="2025"/>
                    </a:lnTo>
                    <a:cubicBezTo>
                      <a:pt x="17280" y="908"/>
                      <a:pt x="14373" y="0"/>
                      <a:pt x="10800" y="0"/>
                    </a:cubicBezTo>
                    <a:cubicBezTo>
                      <a:pt x="7225" y="0"/>
                      <a:pt x="4320" y="908"/>
                      <a:pt x="4320" y="2025"/>
                    </a:cubicBezTo>
                    <a:lnTo>
                      <a:pt x="4320" y="12164"/>
                    </a:lnTo>
                    <a:cubicBezTo>
                      <a:pt x="1710" y="12781"/>
                      <a:pt x="0" y="13749"/>
                      <a:pt x="0" y="14850"/>
                    </a:cubicBezTo>
                    <a:cubicBezTo>
                      <a:pt x="0" y="15950"/>
                      <a:pt x="1710" y="16918"/>
                      <a:pt x="4320" y="17534"/>
                    </a:cubicBezTo>
                    <a:lnTo>
                      <a:pt x="4320" y="19575"/>
                    </a:lnTo>
                    <a:cubicBezTo>
                      <a:pt x="4320" y="20691"/>
                      <a:pt x="7225" y="21599"/>
                      <a:pt x="10800" y="21599"/>
                    </a:cubicBezTo>
                    <a:cubicBezTo>
                      <a:pt x="14373" y="21599"/>
                      <a:pt x="17280" y="20691"/>
                      <a:pt x="17280" y="19575"/>
                    </a:cubicBezTo>
                    <a:lnTo>
                      <a:pt x="17280" y="17534"/>
                    </a:lnTo>
                    <a:cubicBezTo>
                      <a:pt x="19889" y="16918"/>
                      <a:pt x="21600" y="15950"/>
                      <a:pt x="21600" y="14850"/>
                    </a:cubicBezTo>
                    <a:cubicBezTo>
                      <a:pt x="21600" y="13749"/>
                      <a:pt x="19889" y="12781"/>
                      <a:pt x="17280" y="12164"/>
                    </a:cubicBezTo>
                  </a:path>
                </a:pathLst>
              </a:custGeom>
              <a:grpFill/>
              <a:ln>
                <a:noFill/>
              </a:ln>
              <a:effectLst/>
            </p:spPr>
            <p:txBody>
              <a:bodyPr lIns="25400" tIns="25400" rIns="25400" bIns="2540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20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grpSp>
      </p:grpSp>
    </p:spTree>
    <p:custDataLst>
      <p:tags r:id="rId1"/>
    </p:custDataLst>
  </p:cSld>
  <p:clrMapOvr>
    <a:masterClrMapping/>
  </p:clrMapOvr>
  <mc:AlternateContent xmlns:mc="http://schemas.openxmlformats.org/markup-compatibility/2006" xmlns:p14="http://schemas.microsoft.com/office/powerpoint/2010/main">
    <mc:Choice Requires="p14">
      <p:transition advTm="3000">
        <p:random/>
      </p:transition>
    </mc:Choice>
    <mc:Fallback xmlns="">
      <p:transition advTm="3000">
        <p:random/>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EEECED"/>
        </a:solidFill>
        <a:effectLst/>
      </p:bgPr>
    </p:bg>
    <p:spTree>
      <p:nvGrpSpPr>
        <p:cNvPr id="1" name=""/>
        <p:cNvGrpSpPr/>
        <p:nvPr/>
      </p:nvGrpSpPr>
      <p:grpSpPr>
        <a:xfrm>
          <a:off x="0" y="0"/>
          <a:ext cx="0" cy="0"/>
          <a:chOff x="0" y="0"/>
          <a:chExt cx="0" cy="0"/>
        </a:xfrm>
      </p:grpSpPr>
      <p:grpSp>
        <p:nvGrpSpPr>
          <p:cNvPr id="5" name="组合 4"/>
          <p:cNvGrpSpPr/>
          <p:nvPr/>
        </p:nvGrpSpPr>
        <p:grpSpPr>
          <a:xfrm>
            <a:off x="286385" y="1489710"/>
            <a:ext cx="11619865" cy="3878580"/>
            <a:chOff x="530" y="2590"/>
            <a:chExt cx="18299" cy="6108"/>
          </a:xfrm>
        </p:grpSpPr>
        <p:sp>
          <p:nvSpPr>
            <p:cNvPr id="2" name="矩形 1"/>
            <p:cNvSpPr/>
            <p:nvPr/>
          </p:nvSpPr>
          <p:spPr>
            <a:xfrm>
              <a:off x="530" y="2590"/>
              <a:ext cx="8999" cy="6109"/>
            </a:xfrm>
            <a:prstGeom prst="rect">
              <a:avLst/>
            </a:prstGeom>
            <a:noFill/>
            <a:ln>
              <a:solidFill>
                <a:srgbClr val="85A299"/>
              </a:solidFill>
            </a:ln>
          </p:spPr>
          <p:style>
            <a:lnRef idx="2">
              <a:srgbClr val="85A299">
                <a:shade val="50000"/>
              </a:srgbClr>
            </a:lnRef>
            <a:fillRef idx="1">
              <a:srgbClr val="85A299"/>
            </a:fillRef>
            <a:effectRef idx="0">
              <a:srgbClr val="85A299"/>
            </a:effectRef>
            <a:fontRef idx="minor">
              <a:sysClr val="window" lastClr="FFFFFF"/>
            </a:fontRef>
          </p:style>
          <p:txBody>
            <a:bodyPr rtlCol="0" anchor="ctr"/>
            <a:lstStyle/>
            <a:p>
              <a:pPr algn="ctr"/>
              <a:endParaRPr lang="zh-CN" altLang="en-US"/>
            </a:p>
          </p:txBody>
        </p:sp>
        <p:sp>
          <p:nvSpPr>
            <p:cNvPr id="3" name="矩形 2"/>
            <p:cNvSpPr/>
            <p:nvPr/>
          </p:nvSpPr>
          <p:spPr>
            <a:xfrm>
              <a:off x="9831" y="2590"/>
              <a:ext cx="8999" cy="6109"/>
            </a:xfrm>
            <a:prstGeom prst="rect">
              <a:avLst/>
            </a:prstGeom>
            <a:noFill/>
            <a:ln>
              <a:solidFill>
                <a:srgbClr val="85A299"/>
              </a:solidFill>
            </a:ln>
          </p:spPr>
          <p:style>
            <a:lnRef idx="2">
              <a:srgbClr val="85A299">
                <a:shade val="50000"/>
              </a:srgbClr>
            </a:lnRef>
            <a:fillRef idx="1">
              <a:srgbClr val="85A299"/>
            </a:fillRef>
            <a:effectRef idx="0">
              <a:srgbClr val="85A299"/>
            </a:effectRef>
            <a:fontRef idx="minor">
              <a:sysClr val="window" lastClr="FFFFFF"/>
            </a:fontRef>
          </p:style>
          <p:txBody>
            <a:bodyPr rtlCol="0" anchor="ctr"/>
            <a:lstStyle/>
            <a:p>
              <a:pPr algn="ctr"/>
              <a:endParaRPr lang="zh-CN" altLang="en-US"/>
            </a:p>
          </p:txBody>
        </p:sp>
      </p:grpSp>
      <p:grpSp>
        <p:nvGrpSpPr>
          <p:cNvPr id="13" name="组合 12"/>
          <p:cNvGrpSpPr/>
          <p:nvPr/>
        </p:nvGrpSpPr>
        <p:grpSpPr>
          <a:xfrm>
            <a:off x="807085" y="1191260"/>
            <a:ext cx="10578465" cy="521970"/>
            <a:chOff x="1378" y="1876"/>
            <a:chExt cx="16659" cy="822"/>
          </a:xfrm>
        </p:grpSpPr>
        <p:grpSp>
          <p:nvGrpSpPr>
            <p:cNvPr id="9" name="组合 8"/>
            <p:cNvGrpSpPr/>
            <p:nvPr/>
          </p:nvGrpSpPr>
          <p:grpSpPr>
            <a:xfrm>
              <a:off x="1378" y="1876"/>
              <a:ext cx="3674" cy="822"/>
              <a:chOff x="1378" y="1876"/>
              <a:chExt cx="3674" cy="822"/>
            </a:xfrm>
          </p:grpSpPr>
          <p:sp>
            <p:nvSpPr>
              <p:cNvPr id="7" name="矩形 6"/>
              <p:cNvSpPr/>
              <p:nvPr/>
            </p:nvSpPr>
            <p:spPr>
              <a:xfrm>
                <a:off x="1422" y="1907"/>
                <a:ext cx="3587" cy="761"/>
              </a:xfrm>
              <a:prstGeom prst="rect">
                <a:avLst/>
              </a:prstGeom>
              <a:solidFill>
                <a:srgbClr val="EEEC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文本框 7"/>
              <p:cNvSpPr txBox="1"/>
              <p:nvPr/>
            </p:nvSpPr>
            <p:spPr>
              <a:xfrm>
                <a:off x="1378" y="1876"/>
                <a:ext cx="3674" cy="822"/>
              </a:xfrm>
              <a:prstGeom prst="rect">
                <a:avLst/>
              </a:prstGeom>
              <a:noFill/>
            </p:spPr>
            <p:txBody>
              <a:bodyPr wrap="square" rtlCol="0">
                <a:spAutoFit/>
              </a:bodyPr>
              <a:lstStyle/>
              <a:p>
                <a:pPr algn="dist"/>
                <a:r>
                  <a:rPr lang="zh-CN" altLang="en-US" sz="2800">
                    <a:solidFill>
                      <a:srgbClr val="97A38D"/>
                    </a:solidFill>
                    <a:latin typeface="汉仪南宫体简" panose="02010600000101010101" charset="-122"/>
                    <a:ea typeface="汉仪南宫体简" panose="02010600000101010101" charset="-122"/>
                  </a:rPr>
                  <a:t>添加模板标题</a:t>
                </a:r>
              </a:p>
            </p:txBody>
          </p:sp>
        </p:grpSp>
        <p:grpSp>
          <p:nvGrpSpPr>
            <p:cNvPr id="10" name="组合 9"/>
            <p:cNvGrpSpPr/>
            <p:nvPr/>
          </p:nvGrpSpPr>
          <p:grpSpPr>
            <a:xfrm>
              <a:off x="14363" y="1876"/>
              <a:ext cx="3674" cy="822"/>
              <a:chOff x="1378" y="1876"/>
              <a:chExt cx="3674" cy="822"/>
            </a:xfrm>
          </p:grpSpPr>
          <p:sp>
            <p:nvSpPr>
              <p:cNvPr id="11" name="矩形 10"/>
              <p:cNvSpPr/>
              <p:nvPr/>
            </p:nvSpPr>
            <p:spPr>
              <a:xfrm>
                <a:off x="1422" y="1907"/>
                <a:ext cx="3587" cy="761"/>
              </a:xfrm>
              <a:prstGeom prst="rect">
                <a:avLst/>
              </a:prstGeom>
              <a:solidFill>
                <a:srgbClr val="EEEC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文本框 11"/>
              <p:cNvSpPr txBox="1"/>
              <p:nvPr/>
            </p:nvSpPr>
            <p:spPr>
              <a:xfrm>
                <a:off x="1378" y="1876"/>
                <a:ext cx="3674" cy="822"/>
              </a:xfrm>
              <a:prstGeom prst="rect">
                <a:avLst/>
              </a:prstGeom>
              <a:noFill/>
            </p:spPr>
            <p:txBody>
              <a:bodyPr wrap="square" rtlCol="0">
                <a:spAutoFit/>
              </a:bodyPr>
              <a:lstStyle/>
              <a:p>
                <a:pPr algn="dist"/>
                <a:r>
                  <a:rPr lang="zh-CN" altLang="en-US" sz="2800">
                    <a:solidFill>
                      <a:srgbClr val="97A38D"/>
                    </a:solidFill>
                    <a:latin typeface="汉仪南宫体简" panose="02010600000101010101" charset="-122"/>
                    <a:ea typeface="汉仪南宫体简" panose="02010600000101010101" charset="-122"/>
                  </a:rPr>
                  <a:t>添加模板标题</a:t>
                </a:r>
              </a:p>
            </p:txBody>
          </p:sp>
        </p:grpSp>
      </p:grpSp>
      <p:grpSp>
        <p:nvGrpSpPr>
          <p:cNvPr id="17" name="组合 16"/>
          <p:cNvGrpSpPr/>
          <p:nvPr/>
        </p:nvGrpSpPr>
        <p:grpSpPr>
          <a:xfrm>
            <a:off x="767080" y="2055495"/>
            <a:ext cx="4753610" cy="3013710"/>
            <a:chOff x="1407" y="3236"/>
            <a:chExt cx="7486" cy="4746"/>
          </a:xfrm>
        </p:grpSpPr>
        <p:sp>
          <p:nvSpPr>
            <p:cNvPr id="14" name="文本框 13"/>
            <p:cNvSpPr txBox="1"/>
            <p:nvPr/>
          </p:nvSpPr>
          <p:spPr>
            <a:xfrm>
              <a:off x="1407" y="3236"/>
              <a:ext cx="7486" cy="1161"/>
            </a:xfrm>
            <a:prstGeom prst="rect">
              <a:avLst/>
            </a:prstGeom>
            <a:noFill/>
          </p:spPr>
          <p:txBody>
            <a:bodyPr wrap="square" rtlCol="0" anchor="t">
              <a:spAutoFit/>
            </a:bodyPr>
            <a:lstStyle/>
            <a:p>
              <a:pPr algn="l"/>
              <a:r>
                <a:rPr lang="zh-CN" altLang="en-US" sz="1400">
                  <a:solidFill>
                    <a:srgbClr val="97A38D"/>
                  </a:solidFill>
                  <a:latin typeface="汉仪南宫体简" panose="02010600000101010101" charset="-122"/>
                  <a:ea typeface="汉仪南宫体简" panose="02010600000101010101" charset="-122"/>
                </a:rPr>
                <a:t>Morandi department summary report work plan making for generic template </a:t>
              </a:r>
              <a:r>
                <a:rPr lang="zh-CN" altLang="en-US" sz="1400">
                  <a:solidFill>
                    <a:srgbClr val="97A38D"/>
                  </a:solidFill>
                  <a:latin typeface="汉仪南宫体简" panose="02010600000101010101" charset="-122"/>
                  <a:ea typeface="汉仪南宫体简" panose="02010600000101010101" charset="-122"/>
                  <a:sym typeface="+mn-ea"/>
                </a:rPr>
                <a:t>Morandi department summary report work plan making for generic template</a:t>
              </a:r>
              <a:endParaRPr lang="zh-CN" altLang="en-US" sz="1400">
                <a:solidFill>
                  <a:srgbClr val="97A38D"/>
                </a:solidFill>
                <a:latin typeface="汉仪南宫体简" panose="02010600000101010101" charset="-122"/>
                <a:ea typeface="汉仪南宫体简" panose="02010600000101010101" charset="-122"/>
              </a:endParaRPr>
            </a:p>
          </p:txBody>
        </p:sp>
        <p:sp>
          <p:nvSpPr>
            <p:cNvPr id="15" name="文本框 14"/>
            <p:cNvSpPr txBox="1"/>
            <p:nvPr/>
          </p:nvSpPr>
          <p:spPr>
            <a:xfrm>
              <a:off x="1407" y="5029"/>
              <a:ext cx="7486" cy="1161"/>
            </a:xfrm>
            <a:prstGeom prst="rect">
              <a:avLst/>
            </a:prstGeom>
            <a:noFill/>
          </p:spPr>
          <p:txBody>
            <a:bodyPr wrap="square" rtlCol="0" anchor="t">
              <a:spAutoFit/>
            </a:bodyPr>
            <a:lstStyle/>
            <a:p>
              <a:pPr algn="l"/>
              <a:r>
                <a:rPr lang="zh-CN" altLang="en-US" sz="1400">
                  <a:solidFill>
                    <a:srgbClr val="97A38D"/>
                  </a:solidFill>
                  <a:latin typeface="汉仪南宫体简" panose="02010600000101010101" charset="-122"/>
                  <a:ea typeface="汉仪南宫体简" panose="02010600000101010101" charset="-122"/>
                </a:rPr>
                <a:t>Morandi department summary report work plan making for generic template </a:t>
              </a:r>
              <a:r>
                <a:rPr lang="zh-CN" altLang="en-US" sz="1400">
                  <a:solidFill>
                    <a:srgbClr val="97A38D"/>
                  </a:solidFill>
                  <a:latin typeface="汉仪南宫体简" panose="02010600000101010101" charset="-122"/>
                  <a:ea typeface="汉仪南宫体简" panose="02010600000101010101" charset="-122"/>
                  <a:sym typeface="+mn-ea"/>
                </a:rPr>
                <a:t>Morandi department summary report work plan making for generic template</a:t>
              </a:r>
              <a:endParaRPr lang="zh-CN" altLang="en-US" sz="1400">
                <a:solidFill>
                  <a:srgbClr val="97A38D"/>
                </a:solidFill>
                <a:latin typeface="汉仪南宫体简" panose="02010600000101010101" charset="-122"/>
                <a:ea typeface="汉仪南宫体简" panose="02010600000101010101" charset="-122"/>
              </a:endParaRPr>
            </a:p>
          </p:txBody>
        </p:sp>
        <p:sp>
          <p:nvSpPr>
            <p:cNvPr id="16" name="文本框 15"/>
            <p:cNvSpPr txBox="1"/>
            <p:nvPr/>
          </p:nvSpPr>
          <p:spPr>
            <a:xfrm>
              <a:off x="1407" y="6822"/>
              <a:ext cx="7486" cy="1161"/>
            </a:xfrm>
            <a:prstGeom prst="rect">
              <a:avLst/>
            </a:prstGeom>
            <a:noFill/>
          </p:spPr>
          <p:txBody>
            <a:bodyPr wrap="square" rtlCol="0" anchor="t">
              <a:spAutoFit/>
            </a:bodyPr>
            <a:lstStyle/>
            <a:p>
              <a:pPr algn="l"/>
              <a:r>
                <a:rPr lang="zh-CN" altLang="en-US" sz="1400">
                  <a:solidFill>
                    <a:srgbClr val="97A38D"/>
                  </a:solidFill>
                  <a:latin typeface="汉仪南宫体简" panose="02010600000101010101" charset="-122"/>
                  <a:ea typeface="汉仪南宫体简" panose="02010600000101010101" charset="-122"/>
                </a:rPr>
                <a:t>Morandi department summary report work plan making for generic template </a:t>
              </a:r>
              <a:r>
                <a:rPr lang="zh-CN" altLang="en-US" sz="1400">
                  <a:solidFill>
                    <a:srgbClr val="97A38D"/>
                  </a:solidFill>
                  <a:latin typeface="汉仪南宫体简" panose="02010600000101010101" charset="-122"/>
                  <a:ea typeface="汉仪南宫体简" panose="02010600000101010101" charset="-122"/>
                  <a:sym typeface="+mn-ea"/>
                </a:rPr>
                <a:t>Morandi department summary report work plan making for generic template</a:t>
              </a:r>
              <a:endParaRPr lang="zh-CN" altLang="en-US" sz="1400">
                <a:solidFill>
                  <a:srgbClr val="97A38D"/>
                </a:solidFill>
                <a:latin typeface="汉仪南宫体简" panose="02010600000101010101" charset="-122"/>
                <a:ea typeface="汉仪南宫体简" panose="02010600000101010101" charset="-122"/>
              </a:endParaRPr>
            </a:p>
          </p:txBody>
        </p:sp>
      </p:grpSp>
      <p:grpSp>
        <p:nvGrpSpPr>
          <p:cNvPr id="18" name="组合 17"/>
          <p:cNvGrpSpPr/>
          <p:nvPr/>
        </p:nvGrpSpPr>
        <p:grpSpPr>
          <a:xfrm>
            <a:off x="6673215" y="2055495"/>
            <a:ext cx="4753610" cy="3013710"/>
            <a:chOff x="1407" y="3236"/>
            <a:chExt cx="7486" cy="4746"/>
          </a:xfrm>
        </p:grpSpPr>
        <p:sp>
          <p:nvSpPr>
            <p:cNvPr id="19" name="文本框 18"/>
            <p:cNvSpPr txBox="1"/>
            <p:nvPr/>
          </p:nvSpPr>
          <p:spPr>
            <a:xfrm>
              <a:off x="1407" y="3236"/>
              <a:ext cx="7486" cy="1161"/>
            </a:xfrm>
            <a:prstGeom prst="rect">
              <a:avLst/>
            </a:prstGeom>
            <a:noFill/>
          </p:spPr>
          <p:txBody>
            <a:bodyPr wrap="square" rtlCol="0" anchor="t">
              <a:spAutoFit/>
            </a:bodyPr>
            <a:lstStyle/>
            <a:p>
              <a:pPr algn="r"/>
              <a:r>
                <a:rPr lang="zh-CN" altLang="en-US" sz="1400">
                  <a:solidFill>
                    <a:srgbClr val="97A38D"/>
                  </a:solidFill>
                  <a:latin typeface="汉仪南宫体简" panose="02010600000101010101" charset="-122"/>
                  <a:ea typeface="汉仪南宫体简" panose="02010600000101010101" charset="-122"/>
                </a:rPr>
                <a:t>Morandi department summary report work plan making for generic template </a:t>
              </a:r>
              <a:r>
                <a:rPr lang="zh-CN" altLang="en-US" sz="1400">
                  <a:solidFill>
                    <a:srgbClr val="97A38D"/>
                  </a:solidFill>
                  <a:latin typeface="汉仪南宫体简" panose="02010600000101010101" charset="-122"/>
                  <a:ea typeface="汉仪南宫体简" panose="02010600000101010101" charset="-122"/>
                  <a:sym typeface="+mn-ea"/>
                </a:rPr>
                <a:t>Morandi department summary report work plan making for generic template</a:t>
              </a:r>
              <a:endParaRPr lang="zh-CN" altLang="en-US" sz="1400">
                <a:solidFill>
                  <a:srgbClr val="97A38D"/>
                </a:solidFill>
                <a:latin typeface="汉仪南宫体简" panose="02010600000101010101" charset="-122"/>
                <a:ea typeface="汉仪南宫体简" panose="02010600000101010101" charset="-122"/>
              </a:endParaRPr>
            </a:p>
          </p:txBody>
        </p:sp>
        <p:sp>
          <p:nvSpPr>
            <p:cNvPr id="20" name="文本框 19"/>
            <p:cNvSpPr txBox="1"/>
            <p:nvPr/>
          </p:nvSpPr>
          <p:spPr>
            <a:xfrm>
              <a:off x="1407" y="5029"/>
              <a:ext cx="7486" cy="1161"/>
            </a:xfrm>
            <a:prstGeom prst="rect">
              <a:avLst/>
            </a:prstGeom>
            <a:noFill/>
          </p:spPr>
          <p:txBody>
            <a:bodyPr wrap="square" rtlCol="0" anchor="t">
              <a:spAutoFit/>
            </a:bodyPr>
            <a:lstStyle/>
            <a:p>
              <a:pPr algn="r"/>
              <a:r>
                <a:rPr lang="zh-CN" altLang="en-US" sz="1400">
                  <a:solidFill>
                    <a:srgbClr val="97A38D"/>
                  </a:solidFill>
                  <a:latin typeface="汉仪南宫体简" panose="02010600000101010101" charset="-122"/>
                  <a:ea typeface="汉仪南宫体简" panose="02010600000101010101" charset="-122"/>
                </a:rPr>
                <a:t>Morandi department summary report work plan making for generic template </a:t>
              </a:r>
              <a:r>
                <a:rPr lang="zh-CN" altLang="en-US" sz="1400">
                  <a:solidFill>
                    <a:srgbClr val="97A38D"/>
                  </a:solidFill>
                  <a:latin typeface="汉仪南宫体简" panose="02010600000101010101" charset="-122"/>
                  <a:ea typeface="汉仪南宫体简" panose="02010600000101010101" charset="-122"/>
                  <a:sym typeface="+mn-ea"/>
                </a:rPr>
                <a:t>Morandi department summary report work plan making for generic template</a:t>
              </a:r>
              <a:endParaRPr lang="zh-CN" altLang="en-US" sz="1400">
                <a:solidFill>
                  <a:srgbClr val="97A38D"/>
                </a:solidFill>
                <a:latin typeface="汉仪南宫体简" panose="02010600000101010101" charset="-122"/>
                <a:ea typeface="汉仪南宫体简" panose="02010600000101010101" charset="-122"/>
              </a:endParaRPr>
            </a:p>
          </p:txBody>
        </p:sp>
        <p:sp>
          <p:nvSpPr>
            <p:cNvPr id="21" name="文本框 20"/>
            <p:cNvSpPr txBox="1"/>
            <p:nvPr/>
          </p:nvSpPr>
          <p:spPr>
            <a:xfrm>
              <a:off x="1407" y="6822"/>
              <a:ext cx="7486" cy="1161"/>
            </a:xfrm>
            <a:prstGeom prst="rect">
              <a:avLst/>
            </a:prstGeom>
            <a:noFill/>
          </p:spPr>
          <p:txBody>
            <a:bodyPr wrap="square" rtlCol="0" anchor="t">
              <a:spAutoFit/>
            </a:bodyPr>
            <a:lstStyle/>
            <a:p>
              <a:pPr algn="r"/>
              <a:r>
                <a:rPr lang="zh-CN" altLang="en-US" sz="1400">
                  <a:solidFill>
                    <a:srgbClr val="97A38D"/>
                  </a:solidFill>
                  <a:latin typeface="汉仪南宫体简" panose="02010600000101010101" charset="-122"/>
                  <a:ea typeface="汉仪南宫体简" panose="02010600000101010101" charset="-122"/>
                </a:rPr>
                <a:t>Morandi department summary report work plan making for generic template </a:t>
              </a:r>
              <a:r>
                <a:rPr lang="zh-CN" altLang="en-US" sz="1400">
                  <a:solidFill>
                    <a:srgbClr val="97A38D"/>
                  </a:solidFill>
                  <a:latin typeface="汉仪南宫体简" panose="02010600000101010101" charset="-122"/>
                  <a:ea typeface="汉仪南宫体简" panose="02010600000101010101" charset="-122"/>
                  <a:sym typeface="+mn-ea"/>
                </a:rPr>
                <a:t>Morandi department summary report work plan making for generic template</a:t>
              </a:r>
              <a:endParaRPr lang="zh-CN" altLang="en-US" sz="1400">
                <a:solidFill>
                  <a:srgbClr val="97A38D"/>
                </a:solidFill>
                <a:latin typeface="汉仪南宫体简" panose="02010600000101010101" charset="-122"/>
                <a:ea typeface="汉仪南宫体简" panose="02010600000101010101" charset="-122"/>
              </a:endParaRPr>
            </a:p>
          </p:txBody>
        </p:sp>
      </p:grpSp>
      <p:sp>
        <p:nvSpPr>
          <p:cNvPr id="22" name="椭圆 21"/>
          <p:cNvSpPr/>
          <p:nvPr/>
        </p:nvSpPr>
        <p:spPr>
          <a:xfrm>
            <a:off x="615950" y="2348230"/>
            <a:ext cx="151130" cy="151130"/>
          </a:xfrm>
          <a:prstGeom prst="ellipse">
            <a:avLst/>
          </a:prstGeom>
          <a:solidFill>
            <a:srgbClr val="97A38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椭圆 22"/>
          <p:cNvSpPr/>
          <p:nvPr/>
        </p:nvSpPr>
        <p:spPr>
          <a:xfrm>
            <a:off x="615950" y="3487420"/>
            <a:ext cx="151130" cy="151130"/>
          </a:xfrm>
          <a:prstGeom prst="ellipse">
            <a:avLst/>
          </a:prstGeom>
          <a:solidFill>
            <a:srgbClr val="97A38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椭圆 23"/>
          <p:cNvSpPr/>
          <p:nvPr/>
        </p:nvSpPr>
        <p:spPr>
          <a:xfrm>
            <a:off x="615950" y="4626610"/>
            <a:ext cx="151130" cy="151130"/>
          </a:xfrm>
          <a:prstGeom prst="ellipse">
            <a:avLst/>
          </a:prstGeom>
          <a:solidFill>
            <a:srgbClr val="97A38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椭圆 24"/>
          <p:cNvSpPr/>
          <p:nvPr/>
        </p:nvSpPr>
        <p:spPr>
          <a:xfrm>
            <a:off x="11426825" y="2348230"/>
            <a:ext cx="151130" cy="151130"/>
          </a:xfrm>
          <a:prstGeom prst="ellipse">
            <a:avLst/>
          </a:prstGeom>
          <a:solidFill>
            <a:srgbClr val="97A38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椭圆 25"/>
          <p:cNvSpPr/>
          <p:nvPr/>
        </p:nvSpPr>
        <p:spPr>
          <a:xfrm>
            <a:off x="11426825" y="3487420"/>
            <a:ext cx="151130" cy="151130"/>
          </a:xfrm>
          <a:prstGeom prst="ellipse">
            <a:avLst/>
          </a:prstGeom>
          <a:solidFill>
            <a:srgbClr val="97A38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椭圆 26"/>
          <p:cNvSpPr/>
          <p:nvPr/>
        </p:nvSpPr>
        <p:spPr>
          <a:xfrm>
            <a:off x="11426825" y="4626610"/>
            <a:ext cx="151130" cy="151130"/>
          </a:xfrm>
          <a:prstGeom prst="ellipse">
            <a:avLst/>
          </a:prstGeom>
          <a:solidFill>
            <a:srgbClr val="97A38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ustDataLst>
      <p:tags r:id="rId1"/>
    </p:custDataLst>
  </p:cSld>
  <p:clrMapOvr>
    <a:masterClrMapping/>
  </p:clrMapOvr>
  <mc:AlternateContent xmlns:mc="http://schemas.openxmlformats.org/markup-compatibility/2006" xmlns:p14="http://schemas.microsoft.com/office/powerpoint/2010/main">
    <mc:Choice Requires="p14">
      <p:transition advTm="3000">
        <p:random/>
      </p:transition>
    </mc:Choice>
    <mc:Fallback xmlns="">
      <p:transition advTm="3000">
        <p:random/>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EEECED"/>
        </a:solidFill>
        <a:effectLst/>
      </p:bgPr>
    </p:bg>
    <p:spTree>
      <p:nvGrpSpPr>
        <p:cNvPr id="1" name=""/>
        <p:cNvGrpSpPr/>
        <p:nvPr/>
      </p:nvGrpSpPr>
      <p:grpSpPr>
        <a:xfrm>
          <a:off x="0" y="0"/>
          <a:ext cx="0" cy="0"/>
          <a:chOff x="0" y="0"/>
          <a:chExt cx="0" cy="0"/>
        </a:xfrm>
      </p:grpSpPr>
      <p:sp>
        <p:nvSpPr>
          <p:cNvPr id="3" name="矩形 2"/>
          <p:cNvSpPr/>
          <p:nvPr/>
        </p:nvSpPr>
        <p:spPr>
          <a:xfrm>
            <a:off x="216535" y="2139315"/>
            <a:ext cx="2776220" cy="3119120"/>
          </a:xfrm>
          <a:prstGeom prst="rect">
            <a:avLst/>
          </a:prstGeom>
          <a:noFill/>
          <a:ln>
            <a:solidFill>
              <a:srgbClr val="97A38D"/>
            </a:solid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a:sym typeface="+mn-ea"/>
            </a:endParaRPr>
          </a:p>
        </p:txBody>
      </p:sp>
      <p:sp>
        <p:nvSpPr>
          <p:cNvPr id="45" name="矩形 44"/>
          <p:cNvSpPr/>
          <p:nvPr/>
        </p:nvSpPr>
        <p:spPr>
          <a:xfrm>
            <a:off x="3044825" y="2139315"/>
            <a:ext cx="2776220" cy="3119120"/>
          </a:xfrm>
          <a:prstGeom prst="rect">
            <a:avLst/>
          </a:prstGeom>
          <a:noFill/>
          <a:ln>
            <a:solidFill>
              <a:srgbClr val="97A38D"/>
            </a:solid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a:sym typeface="+mn-ea"/>
            </a:endParaRPr>
          </a:p>
        </p:txBody>
      </p:sp>
      <p:sp>
        <p:nvSpPr>
          <p:cNvPr id="46" name="矩形 45"/>
          <p:cNvSpPr/>
          <p:nvPr/>
        </p:nvSpPr>
        <p:spPr>
          <a:xfrm>
            <a:off x="5873115" y="2139315"/>
            <a:ext cx="2776220" cy="3119120"/>
          </a:xfrm>
          <a:prstGeom prst="rect">
            <a:avLst/>
          </a:prstGeom>
          <a:noFill/>
          <a:ln>
            <a:solidFill>
              <a:srgbClr val="97A38D"/>
            </a:solid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a:sym typeface="+mn-ea"/>
            </a:endParaRPr>
          </a:p>
        </p:txBody>
      </p:sp>
      <p:sp>
        <p:nvSpPr>
          <p:cNvPr id="47" name="矩形 46"/>
          <p:cNvSpPr/>
          <p:nvPr/>
        </p:nvSpPr>
        <p:spPr>
          <a:xfrm>
            <a:off x="8702675" y="2139315"/>
            <a:ext cx="2776220" cy="3119120"/>
          </a:xfrm>
          <a:prstGeom prst="rect">
            <a:avLst/>
          </a:prstGeom>
          <a:noFill/>
          <a:ln>
            <a:solidFill>
              <a:srgbClr val="97A38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任意多边形: 形状 15"/>
          <p:cNvSpPr/>
          <p:nvPr/>
        </p:nvSpPr>
        <p:spPr>
          <a:xfrm rot="5400000">
            <a:off x="9971405" y="539115"/>
            <a:ext cx="744220" cy="3284220"/>
          </a:xfrm>
          <a:custGeom>
            <a:avLst/>
            <a:gdLst>
              <a:gd name="connsiteX0" fmla="*/ 490 w 573713"/>
              <a:gd name="connsiteY0" fmla="*/ 2530289 h 2530289"/>
              <a:gd name="connsiteX1" fmla="*/ 490 w 573713"/>
              <a:gd name="connsiteY1" fmla="*/ 434880 h 2530289"/>
              <a:gd name="connsiteX2" fmla="*/ 573713 w 573713"/>
              <a:gd name="connsiteY2" fmla="*/ 434880 h 2530289"/>
              <a:gd name="connsiteX3" fmla="*/ 573713 w 573713"/>
              <a:gd name="connsiteY3" fmla="*/ 2530289 h 2530289"/>
              <a:gd name="connsiteX4" fmla="*/ 423604 w 573713"/>
              <a:gd name="connsiteY4" fmla="*/ 2530289 h 2530289"/>
              <a:gd name="connsiteX5" fmla="*/ 287102 w 573713"/>
              <a:gd name="connsiteY5" fmla="*/ 2294940 h 2530289"/>
              <a:gd name="connsiteX6" fmla="*/ 150599 w 573713"/>
              <a:gd name="connsiteY6" fmla="*/ 2530289 h 2530289"/>
              <a:gd name="connsiteX7" fmla="*/ 0 w 573713"/>
              <a:gd name="connsiteY7" fmla="*/ 434878 h 2530289"/>
              <a:gd name="connsiteX8" fmla="*/ 286612 w 573713"/>
              <a:gd name="connsiteY8" fmla="*/ 0 h 2530289"/>
              <a:gd name="connsiteX9" fmla="*/ 573224 w 573713"/>
              <a:gd name="connsiteY9" fmla="*/ 434878 h 25302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73713" h="2530289">
                <a:moveTo>
                  <a:pt x="490" y="2530289"/>
                </a:moveTo>
                <a:lnTo>
                  <a:pt x="490" y="434880"/>
                </a:lnTo>
                <a:lnTo>
                  <a:pt x="573713" y="434880"/>
                </a:lnTo>
                <a:lnTo>
                  <a:pt x="573713" y="2530289"/>
                </a:lnTo>
                <a:lnTo>
                  <a:pt x="423604" y="2530289"/>
                </a:lnTo>
                <a:lnTo>
                  <a:pt x="287102" y="2294940"/>
                </a:lnTo>
                <a:lnTo>
                  <a:pt x="150599" y="2530289"/>
                </a:lnTo>
                <a:close/>
                <a:moveTo>
                  <a:pt x="0" y="434878"/>
                </a:moveTo>
                <a:lnTo>
                  <a:pt x="286612" y="0"/>
                </a:lnTo>
                <a:lnTo>
                  <a:pt x="573224" y="434878"/>
                </a:lnTo>
                <a:close/>
              </a:path>
            </a:pathLst>
          </a:custGeom>
          <a:solidFill>
            <a:srgbClr val="97A38D"/>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en-US" altLang="zh-CN">
              <a:latin typeface="+mj-lt"/>
              <a:sym typeface="+mn-ea"/>
            </a:endParaRPr>
          </a:p>
        </p:txBody>
      </p:sp>
      <p:sp>
        <p:nvSpPr>
          <p:cNvPr id="17" name="任意多边形: 形状 16" descr="e7d195523061f1c09e9d68d7cf438b91ef959ecb14fc25d26BBA7F7DBC18E55DFF4014AF651F0BF2569D4B6C1DA7F1A4683A481403BD872FC687266AD13265C1DE7C373772FD8728ABDD69ADD03BFF5BE2862BC891DBB79E8C77DB9F81EA0053539D41D50664315879CF6697605FEBBB6C490CE8797437DDE478C096EDB5D7F628DC21DB53EEF33FBB758B9C20194E31"/>
          <p:cNvSpPr/>
          <p:nvPr/>
        </p:nvSpPr>
        <p:spPr>
          <a:xfrm>
            <a:off x="216535" y="1807845"/>
            <a:ext cx="3082925" cy="744220"/>
          </a:xfrm>
          <a:custGeom>
            <a:avLst/>
            <a:gdLst>
              <a:gd name="connsiteX0" fmla="*/ 0 w 2375434"/>
              <a:gd name="connsiteY0" fmla="*/ 0 h 573223"/>
              <a:gd name="connsiteX1" fmla="*/ 2140085 w 2375434"/>
              <a:gd name="connsiteY1" fmla="*/ 0 h 573223"/>
              <a:gd name="connsiteX2" fmla="*/ 2140085 w 2375434"/>
              <a:gd name="connsiteY2" fmla="*/ 150109 h 573223"/>
              <a:gd name="connsiteX3" fmla="*/ 2375434 w 2375434"/>
              <a:gd name="connsiteY3" fmla="*/ 286612 h 573223"/>
              <a:gd name="connsiteX4" fmla="*/ 2140085 w 2375434"/>
              <a:gd name="connsiteY4" fmla="*/ 423114 h 573223"/>
              <a:gd name="connsiteX5" fmla="*/ 2140085 w 2375434"/>
              <a:gd name="connsiteY5" fmla="*/ 573223 h 573223"/>
              <a:gd name="connsiteX6" fmla="*/ 0 w 2375434"/>
              <a:gd name="connsiteY6" fmla="*/ 573223 h 5732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375434" h="573223">
                <a:moveTo>
                  <a:pt x="0" y="0"/>
                </a:moveTo>
                <a:lnTo>
                  <a:pt x="2140085" y="0"/>
                </a:lnTo>
                <a:lnTo>
                  <a:pt x="2140085" y="150109"/>
                </a:lnTo>
                <a:lnTo>
                  <a:pt x="2375434" y="286612"/>
                </a:lnTo>
                <a:lnTo>
                  <a:pt x="2140085" y="423114"/>
                </a:lnTo>
                <a:lnTo>
                  <a:pt x="2140085" y="573223"/>
                </a:lnTo>
                <a:lnTo>
                  <a:pt x="0" y="573223"/>
                </a:lnTo>
                <a:close/>
              </a:path>
            </a:pathLst>
          </a:custGeom>
          <a:solidFill>
            <a:srgbClr val="97A38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a:latin typeface="+mj-lt"/>
              </a:rPr>
              <a:t>Step 1</a:t>
            </a:r>
            <a:endParaRPr lang="zh-CN" altLang="en-US">
              <a:latin typeface="+mj-lt"/>
            </a:endParaRPr>
          </a:p>
        </p:txBody>
      </p:sp>
      <p:sp>
        <p:nvSpPr>
          <p:cNvPr id="18" name="任意多边形: 形状 17" descr="e7d195523061f1c09e9d68d7cf438b91ef959ecb14fc25d26BBA7F7DBC18E55DFF4014AF651F0BF2569D4B6C1DA7F1A4683A481403BD872FC687266AD13265C1DE7C373772FD8728ABDD69ADD03BFF5BE2862BC891DBB79E8C77DB9F81EA0053539D41D50664315879CF6697605FEBBB6C490CE8797437DDE478C096EDB5D7F628DC21DB53EEF33FBB758B9C20194E31"/>
          <p:cNvSpPr/>
          <p:nvPr/>
        </p:nvSpPr>
        <p:spPr>
          <a:xfrm rot="5400000">
            <a:off x="4220845" y="637540"/>
            <a:ext cx="744220" cy="3084830"/>
          </a:xfrm>
          <a:custGeom>
            <a:avLst/>
            <a:gdLst>
              <a:gd name="connsiteX0" fmla="*/ 150109 w 573223"/>
              <a:gd name="connsiteY0" fmla="*/ 235349 h 2376764"/>
              <a:gd name="connsiteX1" fmla="*/ 286612 w 573223"/>
              <a:gd name="connsiteY1" fmla="*/ 0 h 2376764"/>
              <a:gd name="connsiteX2" fmla="*/ 423114 w 573223"/>
              <a:gd name="connsiteY2" fmla="*/ 235349 h 2376764"/>
              <a:gd name="connsiteX3" fmla="*/ 0 w 573223"/>
              <a:gd name="connsiteY3" fmla="*/ 2376764 h 2376764"/>
              <a:gd name="connsiteX4" fmla="*/ 0 w 573223"/>
              <a:gd name="connsiteY4" fmla="*/ 236679 h 2376764"/>
              <a:gd name="connsiteX5" fmla="*/ 573223 w 573223"/>
              <a:gd name="connsiteY5" fmla="*/ 236679 h 2376764"/>
              <a:gd name="connsiteX6" fmla="*/ 573223 w 573223"/>
              <a:gd name="connsiteY6" fmla="*/ 2376764 h 2376764"/>
              <a:gd name="connsiteX7" fmla="*/ 423114 w 573223"/>
              <a:gd name="connsiteY7" fmla="*/ 2376764 h 2376764"/>
              <a:gd name="connsiteX8" fmla="*/ 286612 w 573223"/>
              <a:gd name="connsiteY8" fmla="*/ 2141415 h 2376764"/>
              <a:gd name="connsiteX9" fmla="*/ 150109 w 573223"/>
              <a:gd name="connsiteY9" fmla="*/ 2376764 h 23767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73223" h="2376764">
                <a:moveTo>
                  <a:pt x="150109" y="235349"/>
                </a:moveTo>
                <a:lnTo>
                  <a:pt x="286612" y="0"/>
                </a:lnTo>
                <a:lnTo>
                  <a:pt x="423114" y="235349"/>
                </a:lnTo>
                <a:close/>
                <a:moveTo>
                  <a:pt x="0" y="2376764"/>
                </a:moveTo>
                <a:lnTo>
                  <a:pt x="0" y="236679"/>
                </a:lnTo>
                <a:lnTo>
                  <a:pt x="573223" y="236679"/>
                </a:lnTo>
                <a:lnTo>
                  <a:pt x="573223" y="2376764"/>
                </a:lnTo>
                <a:lnTo>
                  <a:pt x="423114" y="2376764"/>
                </a:lnTo>
                <a:lnTo>
                  <a:pt x="286612" y="2141415"/>
                </a:lnTo>
                <a:lnTo>
                  <a:pt x="150109" y="2376764"/>
                </a:lnTo>
                <a:close/>
              </a:path>
            </a:pathLst>
          </a:custGeom>
          <a:solidFill>
            <a:srgbClr val="97A38D"/>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en-US" altLang="zh-CN">
              <a:latin typeface="+mj-lt"/>
              <a:sym typeface="+mn-ea"/>
            </a:endParaRPr>
          </a:p>
        </p:txBody>
      </p:sp>
      <p:sp>
        <p:nvSpPr>
          <p:cNvPr id="19" name="任意多边形: 形状 18" descr="e7d195523061f1c09e9d68d7cf438b91ef959ecb14fc25d26BBA7F7DBC18E55DFF4014AF651F0BF2569D4B6C1DA7F1A4683A481403BD872FC687266AD13265C1DE7C373772FD8728ABDD69ADD03BFF5BE2862BC891DBB79E8C77DB9F81EA0053539D41D50664315879CF6697605FEBBB6C490CE8797437DDE478C096EDB5D7F628DC21DB53EEF33FBB758B9C20194E31"/>
          <p:cNvSpPr/>
          <p:nvPr/>
        </p:nvSpPr>
        <p:spPr>
          <a:xfrm rot="5400000">
            <a:off x="7047230" y="638175"/>
            <a:ext cx="744220" cy="3084830"/>
          </a:xfrm>
          <a:custGeom>
            <a:avLst/>
            <a:gdLst>
              <a:gd name="connsiteX0" fmla="*/ 150109 w 573223"/>
              <a:gd name="connsiteY0" fmla="*/ 235349 h 2376764"/>
              <a:gd name="connsiteX1" fmla="*/ 286612 w 573223"/>
              <a:gd name="connsiteY1" fmla="*/ 0 h 2376764"/>
              <a:gd name="connsiteX2" fmla="*/ 423114 w 573223"/>
              <a:gd name="connsiteY2" fmla="*/ 235349 h 2376764"/>
              <a:gd name="connsiteX3" fmla="*/ 0 w 573223"/>
              <a:gd name="connsiteY3" fmla="*/ 2376764 h 2376764"/>
              <a:gd name="connsiteX4" fmla="*/ 0 w 573223"/>
              <a:gd name="connsiteY4" fmla="*/ 236679 h 2376764"/>
              <a:gd name="connsiteX5" fmla="*/ 573223 w 573223"/>
              <a:gd name="connsiteY5" fmla="*/ 236679 h 2376764"/>
              <a:gd name="connsiteX6" fmla="*/ 573223 w 573223"/>
              <a:gd name="connsiteY6" fmla="*/ 2376764 h 2376764"/>
              <a:gd name="connsiteX7" fmla="*/ 423114 w 573223"/>
              <a:gd name="connsiteY7" fmla="*/ 2376764 h 2376764"/>
              <a:gd name="connsiteX8" fmla="*/ 286612 w 573223"/>
              <a:gd name="connsiteY8" fmla="*/ 2141415 h 2376764"/>
              <a:gd name="connsiteX9" fmla="*/ 150109 w 573223"/>
              <a:gd name="connsiteY9" fmla="*/ 2376764 h 23767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73223" h="2376764">
                <a:moveTo>
                  <a:pt x="150109" y="235349"/>
                </a:moveTo>
                <a:lnTo>
                  <a:pt x="286612" y="0"/>
                </a:lnTo>
                <a:lnTo>
                  <a:pt x="423114" y="235349"/>
                </a:lnTo>
                <a:close/>
                <a:moveTo>
                  <a:pt x="0" y="2376764"/>
                </a:moveTo>
                <a:lnTo>
                  <a:pt x="0" y="236679"/>
                </a:lnTo>
                <a:lnTo>
                  <a:pt x="573223" y="236679"/>
                </a:lnTo>
                <a:lnTo>
                  <a:pt x="573223" y="2376764"/>
                </a:lnTo>
                <a:lnTo>
                  <a:pt x="423114" y="2376764"/>
                </a:lnTo>
                <a:lnTo>
                  <a:pt x="286612" y="2141415"/>
                </a:lnTo>
                <a:lnTo>
                  <a:pt x="150109" y="2376764"/>
                </a:lnTo>
                <a:close/>
              </a:path>
            </a:pathLst>
          </a:custGeom>
          <a:solidFill>
            <a:srgbClr val="97A38D"/>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en-US" altLang="zh-CN">
              <a:latin typeface="+mj-lt"/>
              <a:sym typeface="+mn-ea"/>
            </a:endParaRPr>
          </a:p>
        </p:txBody>
      </p:sp>
      <p:sp>
        <p:nvSpPr>
          <p:cNvPr id="20" name="矩形 19" descr="e7d195523061f1c09e9d68d7cf438b91ef959ecb14fc25d26BBA7F7DBC18E55DFF4014AF651F0BF2569D4B6C1DA7F1A4683A481403BD872FC687266AD13265C1DE7C373772FD8728ABDD69ADD03BFF5BE2862BC891DBB79E8C77DB9F81EA0053539D41D50664315879CF6697605FEBBB6C490CE8797437DDE478C096EDB5D7F628DC21DB53EEF33FBB758B9C20194E31"/>
          <p:cNvSpPr/>
          <p:nvPr/>
        </p:nvSpPr>
        <p:spPr>
          <a:xfrm>
            <a:off x="4027170" y="1923415"/>
            <a:ext cx="1132205" cy="367665"/>
          </a:xfrm>
          <a:prstGeom prst="rect">
            <a:avLst/>
          </a:prstGeom>
        </p:spPr>
        <p:txBody>
          <a:bodyPr wrap="square">
            <a:spAutoFit/>
          </a:bodyPr>
          <a:lstStyle/>
          <a:p>
            <a:pPr lvl="0" algn="ctr"/>
            <a:r>
              <a:rPr lang="en-US" altLang="zh-CN">
                <a:solidFill>
                  <a:schemeClr val="bg1"/>
                </a:solidFill>
                <a:latin typeface="+mj-lt"/>
              </a:rPr>
              <a:t>Step 2</a:t>
            </a:r>
            <a:endParaRPr lang="zh-CN" altLang="en-US">
              <a:solidFill>
                <a:schemeClr val="bg1"/>
              </a:solidFill>
              <a:latin typeface="+mj-lt"/>
            </a:endParaRPr>
          </a:p>
        </p:txBody>
      </p:sp>
      <p:sp>
        <p:nvSpPr>
          <p:cNvPr id="21" name="矩形 20" descr="e7d195523061f1c09e9d68d7cf438b91ef959ecb14fc25d26BBA7F7DBC18E55DFF4014AF651F0BF2569D4B6C1DA7F1A4683A481403BD872FC687266AD13265C1DE7C373772FD8728ABDD69ADD03BFF5BE2862BC891DBB79E8C77DB9F81EA0053539D41D50664315879CF6697605FEBBB6C490CE8797437DDE478C096EDB5D7F628DC21DB53EEF33FBB758B9C20194E31"/>
          <p:cNvSpPr/>
          <p:nvPr/>
        </p:nvSpPr>
        <p:spPr>
          <a:xfrm>
            <a:off x="6852920" y="1923415"/>
            <a:ext cx="1132205" cy="367665"/>
          </a:xfrm>
          <a:prstGeom prst="rect">
            <a:avLst/>
          </a:prstGeom>
        </p:spPr>
        <p:txBody>
          <a:bodyPr wrap="square">
            <a:spAutoFit/>
          </a:bodyPr>
          <a:lstStyle/>
          <a:p>
            <a:pPr lvl="0" algn="ctr"/>
            <a:r>
              <a:rPr lang="en-US" altLang="zh-CN">
                <a:solidFill>
                  <a:prstClr val="white"/>
                </a:solidFill>
                <a:latin typeface="+mj-lt"/>
              </a:rPr>
              <a:t>Step 3</a:t>
            </a:r>
            <a:endParaRPr lang="zh-CN" altLang="en-US">
              <a:solidFill>
                <a:prstClr val="white"/>
              </a:solidFill>
              <a:latin typeface="+mj-lt"/>
            </a:endParaRPr>
          </a:p>
        </p:txBody>
      </p:sp>
      <p:sp>
        <p:nvSpPr>
          <p:cNvPr id="22" name="矩形 21" descr="e7d195523061f1c09e9d68d7cf438b91ef959ecb14fc25d26BBA7F7DBC18E55DFF4014AF651F0BF2569D4B6C1DA7F1A4683A481403BD872FC687266AD13265C1DE7C373772FD8728ABDD69ADD03BFF5BE2862BC891DBB79E8C77DB9F81EA0053539D41D50664315879CF6697605FEBBB6C490CE8797437DDE478C096EDB5D7F628DC21DB53EEF33FBB758B9C20194E31"/>
          <p:cNvSpPr/>
          <p:nvPr/>
        </p:nvSpPr>
        <p:spPr>
          <a:xfrm>
            <a:off x="9596755" y="1923415"/>
            <a:ext cx="1132205" cy="367665"/>
          </a:xfrm>
          <a:prstGeom prst="rect">
            <a:avLst/>
          </a:prstGeom>
        </p:spPr>
        <p:txBody>
          <a:bodyPr wrap="square">
            <a:spAutoFit/>
          </a:bodyPr>
          <a:lstStyle/>
          <a:p>
            <a:pPr lvl="0" algn="ctr"/>
            <a:r>
              <a:rPr lang="en-US" altLang="zh-CN">
                <a:solidFill>
                  <a:schemeClr val="bg1"/>
                </a:solidFill>
                <a:latin typeface="+mj-lt"/>
              </a:rPr>
              <a:t>Step 4</a:t>
            </a:r>
            <a:endParaRPr lang="zh-CN" altLang="en-US">
              <a:solidFill>
                <a:schemeClr val="bg1"/>
              </a:solidFill>
              <a:latin typeface="+mj-lt"/>
            </a:endParaRPr>
          </a:p>
        </p:txBody>
      </p:sp>
      <p:sp>
        <p:nvSpPr>
          <p:cNvPr id="5" name="文本框 4"/>
          <p:cNvSpPr txBox="1"/>
          <p:nvPr/>
        </p:nvSpPr>
        <p:spPr>
          <a:xfrm>
            <a:off x="275590" y="2801620"/>
            <a:ext cx="2658745" cy="521970"/>
          </a:xfrm>
          <a:prstGeom prst="rect">
            <a:avLst/>
          </a:prstGeom>
          <a:noFill/>
        </p:spPr>
        <p:txBody>
          <a:bodyPr wrap="square" rtlCol="0">
            <a:spAutoFit/>
          </a:bodyPr>
          <a:lstStyle/>
          <a:p>
            <a:pPr algn="dist"/>
            <a:r>
              <a:rPr lang="zh-CN" altLang="en-US" sz="2800">
                <a:solidFill>
                  <a:srgbClr val="97A38D"/>
                </a:solidFill>
                <a:latin typeface="汉仪南宫体简" panose="02010600000101010101" charset="-122"/>
                <a:ea typeface="汉仪南宫体简" panose="02010600000101010101" charset="-122"/>
              </a:rPr>
              <a:t>添加模板标题</a:t>
            </a:r>
          </a:p>
        </p:txBody>
      </p:sp>
      <p:sp>
        <p:nvSpPr>
          <p:cNvPr id="7" name="文本框 6"/>
          <p:cNvSpPr txBox="1"/>
          <p:nvPr/>
        </p:nvSpPr>
        <p:spPr>
          <a:xfrm>
            <a:off x="274955" y="3436620"/>
            <a:ext cx="2658745" cy="1641475"/>
          </a:xfrm>
          <a:prstGeom prst="rect">
            <a:avLst/>
          </a:prstGeom>
          <a:noFill/>
        </p:spPr>
        <p:txBody>
          <a:bodyPr wrap="square" rtlCol="0" anchor="t">
            <a:spAutoFit/>
          </a:bodyPr>
          <a:lstStyle/>
          <a:p>
            <a:pPr algn="l">
              <a:lnSpc>
                <a:spcPct val="120000"/>
              </a:lnSpc>
              <a:spcBef>
                <a:spcPts val="0"/>
              </a:spcBef>
              <a:spcAft>
                <a:spcPts val="0"/>
              </a:spcAft>
            </a:pPr>
            <a:r>
              <a:rPr lang="zh-CN" altLang="en-US" sz="1400">
                <a:solidFill>
                  <a:srgbClr val="97A38D"/>
                </a:solidFill>
                <a:latin typeface="汉仪南宫体简" panose="02010600000101010101" charset="-122"/>
                <a:ea typeface="汉仪南宫体简" panose="02010600000101010101" charset="-122"/>
              </a:rPr>
              <a:t>Morandi department summary report work plan making for generic template </a:t>
            </a:r>
            <a:r>
              <a:rPr lang="zh-CN" altLang="en-US" sz="1400">
                <a:solidFill>
                  <a:srgbClr val="97A38D"/>
                </a:solidFill>
                <a:latin typeface="汉仪南宫体简" panose="02010600000101010101" charset="-122"/>
                <a:ea typeface="汉仪南宫体简" panose="02010600000101010101" charset="-122"/>
                <a:sym typeface="+mn-ea"/>
              </a:rPr>
              <a:t>Morandi department summary report work plan making for generic template</a:t>
            </a:r>
            <a:endParaRPr lang="zh-CN" altLang="en-US" sz="1400">
              <a:solidFill>
                <a:srgbClr val="97A38D"/>
              </a:solidFill>
              <a:latin typeface="汉仪南宫体简" panose="02010600000101010101" charset="-122"/>
              <a:ea typeface="汉仪南宫体简" panose="02010600000101010101" charset="-122"/>
            </a:endParaRPr>
          </a:p>
        </p:txBody>
      </p:sp>
      <p:sp>
        <p:nvSpPr>
          <p:cNvPr id="8" name="文本框 7"/>
          <p:cNvSpPr txBox="1"/>
          <p:nvPr/>
        </p:nvSpPr>
        <p:spPr>
          <a:xfrm>
            <a:off x="8761095" y="2801620"/>
            <a:ext cx="2658745" cy="521970"/>
          </a:xfrm>
          <a:prstGeom prst="rect">
            <a:avLst/>
          </a:prstGeom>
          <a:noFill/>
        </p:spPr>
        <p:txBody>
          <a:bodyPr wrap="square" rtlCol="0">
            <a:spAutoFit/>
          </a:bodyPr>
          <a:lstStyle/>
          <a:p>
            <a:pPr algn="dist"/>
            <a:r>
              <a:rPr lang="zh-CN" altLang="en-US" sz="2800">
                <a:solidFill>
                  <a:srgbClr val="97A38D"/>
                </a:solidFill>
                <a:latin typeface="汉仪南宫体简" panose="02010600000101010101" charset="-122"/>
                <a:ea typeface="汉仪南宫体简" panose="02010600000101010101" charset="-122"/>
              </a:rPr>
              <a:t>添加模板标题</a:t>
            </a:r>
          </a:p>
        </p:txBody>
      </p:sp>
      <p:sp>
        <p:nvSpPr>
          <p:cNvPr id="9" name="文本框 8"/>
          <p:cNvSpPr txBox="1"/>
          <p:nvPr/>
        </p:nvSpPr>
        <p:spPr>
          <a:xfrm>
            <a:off x="8760460" y="3436620"/>
            <a:ext cx="2658745" cy="1641475"/>
          </a:xfrm>
          <a:prstGeom prst="rect">
            <a:avLst/>
          </a:prstGeom>
          <a:noFill/>
        </p:spPr>
        <p:txBody>
          <a:bodyPr wrap="square" rtlCol="0" anchor="t">
            <a:spAutoFit/>
          </a:bodyPr>
          <a:lstStyle/>
          <a:p>
            <a:pPr algn="l">
              <a:lnSpc>
                <a:spcPct val="120000"/>
              </a:lnSpc>
              <a:spcBef>
                <a:spcPts val="0"/>
              </a:spcBef>
              <a:spcAft>
                <a:spcPts val="0"/>
              </a:spcAft>
            </a:pPr>
            <a:r>
              <a:rPr lang="zh-CN" altLang="en-US" sz="1400">
                <a:solidFill>
                  <a:srgbClr val="97A38D"/>
                </a:solidFill>
                <a:latin typeface="汉仪南宫体简" panose="02010600000101010101" charset="-122"/>
                <a:ea typeface="汉仪南宫体简" panose="02010600000101010101" charset="-122"/>
              </a:rPr>
              <a:t>Morandi department summary report work plan making for generic template </a:t>
            </a:r>
            <a:r>
              <a:rPr lang="zh-CN" altLang="en-US" sz="1400">
                <a:solidFill>
                  <a:srgbClr val="97A38D"/>
                </a:solidFill>
                <a:latin typeface="汉仪南宫体简" panose="02010600000101010101" charset="-122"/>
                <a:ea typeface="汉仪南宫体简" panose="02010600000101010101" charset="-122"/>
                <a:sym typeface="+mn-ea"/>
              </a:rPr>
              <a:t>Morandi department summary report work plan making for generic template</a:t>
            </a:r>
            <a:endParaRPr lang="zh-CN" altLang="en-US" sz="1400">
              <a:solidFill>
                <a:srgbClr val="97A38D"/>
              </a:solidFill>
              <a:latin typeface="汉仪南宫体简" panose="02010600000101010101" charset="-122"/>
              <a:ea typeface="汉仪南宫体简" panose="02010600000101010101" charset="-122"/>
            </a:endParaRPr>
          </a:p>
        </p:txBody>
      </p:sp>
      <p:sp>
        <p:nvSpPr>
          <p:cNvPr id="10" name="文本框 9"/>
          <p:cNvSpPr txBox="1"/>
          <p:nvPr/>
        </p:nvSpPr>
        <p:spPr>
          <a:xfrm>
            <a:off x="5931535" y="2801620"/>
            <a:ext cx="2658745" cy="521970"/>
          </a:xfrm>
          <a:prstGeom prst="rect">
            <a:avLst/>
          </a:prstGeom>
          <a:noFill/>
        </p:spPr>
        <p:txBody>
          <a:bodyPr wrap="square" rtlCol="0">
            <a:spAutoFit/>
          </a:bodyPr>
          <a:lstStyle/>
          <a:p>
            <a:pPr algn="dist"/>
            <a:r>
              <a:rPr lang="zh-CN" altLang="en-US" sz="2800">
                <a:solidFill>
                  <a:srgbClr val="97A38D"/>
                </a:solidFill>
                <a:latin typeface="汉仪南宫体简" panose="02010600000101010101" charset="-122"/>
                <a:ea typeface="汉仪南宫体简" panose="02010600000101010101" charset="-122"/>
              </a:rPr>
              <a:t>添加模板标题</a:t>
            </a:r>
          </a:p>
        </p:txBody>
      </p:sp>
      <p:sp>
        <p:nvSpPr>
          <p:cNvPr id="11" name="文本框 10"/>
          <p:cNvSpPr txBox="1"/>
          <p:nvPr/>
        </p:nvSpPr>
        <p:spPr>
          <a:xfrm>
            <a:off x="5930900" y="3436620"/>
            <a:ext cx="2658745" cy="1641475"/>
          </a:xfrm>
          <a:prstGeom prst="rect">
            <a:avLst/>
          </a:prstGeom>
          <a:noFill/>
        </p:spPr>
        <p:txBody>
          <a:bodyPr wrap="square" rtlCol="0" anchor="t">
            <a:spAutoFit/>
          </a:bodyPr>
          <a:lstStyle/>
          <a:p>
            <a:pPr algn="l">
              <a:lnSpc>
                <a:spcPct val="120000"/>
              </a:lnSpc>
              <a:spcBef>
                <a:spcPts val="0"/>
              </a:spcBef>
              <a:spcAft>
                <a:spcPts val="0"/>
              </a:spcAft>
            </a:pPr>
            <a:r>
              <a:rPr lang="zh-CN" altLang="en-US" sz="1400">
                <a:solidFill>
                  <a:srgbClr val="97A38D"/>
                </a:solidFill>
                <a:latin typeface="汉仪南宫体简" panose="02010600000101010101" charset="-122"/>
                <a:ea typeface="汉仪南宫体简" panose="02010600000101010101" charset="-122"/>
              </a:rPr>
              <a:t>Morandi department summary report work plan making for generic template </a:t>
            </a:r>
            <a:r>
              <a:rPr lang="zh-CN" altLang="en-US" sz="1400">
                <a:solidFill>
                  <a:srgbClr val="97A38D"/>
                </a:solidFill>
                <a:latin typeface="汉仪南宫体简" panose="02010600000101010101" charset="-122"/>
                <a:ea typeface="汉仪南宫体简" panose="02010600000101010101" charset="-122"/>
                <a:sym typeface="+mn-ea"/>
              </a:rPr>
              <a:t>Morandi department summary report work plan making for generic template</a:t>
            </a:r>
            <a:endParaRPr lang="zh-CN" altLang="en-US" sz="1400">
              <a:solidFill>
                <a:srgbClr val="97A38D"/>
              </a:solidFill>
              <a:latin typeface="汉仪南宫体简" panose="02010600000101010101" charset="-122"/>
              <a:ea typeface="汉仪南宫体简" panose="02010600000101010101" charset="-122"/>
            </a:endParaRPr>
          </a:p>
        </p:txBody>
      </p:sp>
      <p:sp>
        <p:nvSpPr>
          <p:cNvPr id="12" name="文本框 11"/>
          <p:cNvSpPr txBox="1"/>
          <p:nvPr/>
        </p:nvSpPr>
        <p:spPr>
          <a:xfrm>
            <a:off x="3103245" y="2801620"/>
            <a:ext cx="2658745" cy="521970"/>
          </a:xfrm>
          <a:prstGeom prst="rect">
            <a:avLst/>
          </a:prstGeom>
          <a:noFill/>
        </p:spPr>
        <p:txBody>
          <a:bodyPr wrap="square" rtlCol="0">
            <a:spAutoFit/>
          </a:bodyPr>
          <a:lstStyle/>
          <a:p>
            <a:pPr algn="dist"/>
            <a:r>
              <a:rPr lang="zh-CN" altLang="en-US" sz="2800">
                <a:solidFill>
                  <a:srgbClr val="97A38D"/>
                </a:solidFill>
                <a:latin typeface="汉仪南宫体简" panose="02010600000101010101" charset="-122"/>
                <a:ea typeface="汉仪南宫体简" panose="02010600000101010101" charset="-122"/>
              </a:rPr>
              <a:t>添加模板标题</a:t>
            </a:r>
          </a:p>
        </p:txBody>
      </p:sp>
      <p:sp>
        <p:nvSpPr>
          <p:cNvPr id="13" name="文本框 12"/>
          <p:cNvSpPr txBox="1"/>
          <p:nvPr/>
        </p:nvSpPr>
        <p:spPr>
          <a:xfrm>
            <a:off x="3102610" y="3436620"/>
            <a:ext cx="2658745" cy="1641475"/>
          </a:xfrm>
          <a:prstGeom prst="rect">
            <a:avLst/>
          </a:prstGeom>
          <a:noFill/>
        </p:spPr>
        <p:txBody>
          <a:bodyPr wrap="square" rtlCol="0" anchor="t">
            <a:spAutoFit/>
          </a:bodyPr>
          <a:lstStyle/>
          <a:p>
            <a:pPr algn="l">
              <a:lnSpc>
                <a:spcPct val="120000"/>
              </a:lnSpc>
              <a:spcBef>
                <a:spcPts val="0"/>
              </a:spcBef>
              <a:spcAft>
                <a:spcPts val="0"/>
              </a:spcAft>
            </a:pPr>
            <a:r>
              <a:rPr lang="zh-CN" altLang="en-US" sz="1400">
                <a:solidFill>
                  <a:srgbClr val="97A38D"/>
                </a:solidFill>
                <a:latin typeface="汉仪南宫体简" panose="02010600000101010101" charset="-122"/>
                <a:ea typeface="汉仪南宫体简" panose="02010600000101010101" charset="-122"/>
              </a:rPr>
              <a:t>Morandi department summary report work plan making for generic template </a:t>
            </a:r>
            <a:r>
              <a:rPr lang="zh-CN" altLang="en-US" sz="1400">
                <a:solidFill>
                  <a:srgbClr val="97A38D"/>
                </a:solidFill>
                <a:latin typeface="汉仪南宫体简" panose="02010600000101010101" charset="-122"/>
                <a:ea typeface="汉仪南宫体简" panose="02010600000101010101" charset="-122"/>
                <a:sym typeface="+mn-ea"/>
              </a:rPr>
              <a:t>Morandi department summary report work plan making for generic template</a:t>
            </a:r>
            <a:endParaRPr lang="zh-CN" altLang="en-US" sz="1400">
              <a:solidFill>
                <a:srgbClr val="97A38D"/>
              </a:solidFill>
              <a:latin typeface="汉仪南宫体简" panose="02010600000101010101" charset="-122"/>
              <a:ea typeface="汉仪南宫体简" panose="02010600000101010101" charset="-122"/>
            </a:endParaRPr>
          </a:p>
        </p:txBody>
      </p:sp>
    </p:spTree>
    <p:custDataLst>
      <p:tags r:id="rId1"/>
    </p:custDataLst>
  </p:cSld>
  <p:clrMapOvr>
    <a:masterClrMapping/>
  </p:clrMapOvr>
  <mc:AlternateContent xmlns:mc="http://schemas.openxmlformats.org/markup-compatibility/2006" xmlns:p14="http://schemas.microsoft.com/office/powerpoint/2010/main">
    <mc:Choice Requires="p14">
      <p:transition advTm="3000">
        <p:random/>
      </p:transition>
    </mc:Choice>
    <mc:Fallback xmlns="">
      <p:transition advTm="3000">
        <p:random/>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bg>
      <p:bgPr>
        <a:solidFill>
          <a:srgbClr val="EEECED"/>
        </a:solidFill>
        <a:effectLst/>
      </p:bgPr>
    </p:bg>
    <p:spTree>
      <p:nvGrpSpPr>
        <p:cNvPr id="1" name=""/>
        <p:cNvGrpSpPr/>
        <p:nvPr/>
      </p:nvGrpSpPr>
      <p:grpSpPr>
        <a:xfrm>
          <a:off x="0" y="0"/>
          <a:ext cx="0" cy="0"/>
          <a:chOff x="0" y="0"/>
          <a:chExt cx="0" cy="0"/>
        </a:xfrm>
      </p:grpSpPr>
      <p:grpSp>
        <p:nvGrpSpPr>
          <p:cNvPr id="19" name="组合 18"/>
          <p:cNvGrpSpPr/>
          <p:nvPr/>
        </p:nvGrpSpPr>
        <p:grpSpPr>
          <a:xfrm>
            <a:off x="2957195" y="1963420"/>
            <a:ext cx="6277610" cy="2930525"/>
            <a:chOff x="4657" y="3092"/>
            <a:chExt cx="9886" cy="4615"/>
          </a:xfrm>
        </p:grpSpPr>
        <p:grpSp>
          <p:nvGrpSpPr>
            <p:cNvPr id="17" name="组合 16"/>
            <p:cNvGrpSpPr/>
            <p:nvPr/>
          </p:nvGrpSpPr>
          <p:grpSpPr>
            <a:xfrm>
              <a:off x="4657" y="3092"/>
              <a:ext cx="6889" cy="1741"/>
              <a:chOff x="4657" y="3092"/>
              <a:chExt cx="6889" cy="1741"/>
            </a:xfrm>
          </p:grpSpPr>
          <p:sp>
            <p:nvSpPr>
              <p:cNvPr id="26" name="任意多边形 25"/>
              <p:cNvSpPr/>
              <p:nvPr/>
            </p:nvSpPr>
            <p:spPr>
              <a:xfrm>
                <a:off x="4657" y="3175"/>
                <a:ext cx="6823" cy="1658"/>
              </a:xfrm>
              <a:custGeom>
                <a:avLst/>
                <a:gdLst>
                  <a:gd name="connsiteX0" fmla="*/ 0 w 10142"/>
                  <a:gd name="connsiteY0" fmla="*/ 4248 h 4248"/>
                  <a:gd name="connsiteX1" fmla="*/ 0 w 10142"/>
                  <a:gd name="connsiteY1" fmla="*/ 0 h 4248"/>
                  <a:gd name="connsiteX2" fmla="*/ 10142 w 10142"/>
                  <a:gd name="connsiteY2" fmla="*/ 0 h 4248"/>
                </a:gdLst>
                <a:ahLst/>
                <a:cxnLst>
                  <a:cxn ang="0">
                    <a:pos x="connsiteX0" y="connsiteY0"/>
                  </a:cxn>
                  <a:cxn ang="0">
                    <a:pos x="connsiteX1" y="connsiteY1"/>
                  </a:cxn>
                  <a:cxn ang="0">
                    <a:pos x="connsiteX2" y="connsiteY2"/>
                  </a:cxn>
                </a:cxnLst>
                <a:rect l="l" t="t" r="r" b="b"/>
                <a:pathLst>
                  <a:path w="10142" h="4248">
                    <a:moveTo>
                      <a:pt x="0" y="4248"/>
                    </a:moveTo>
                    <a:lnTo>
                      <a:pt x="0" y="0"/>
                    </a:lnTo>
                    <a:lnTo>
                      <a:pt x="10142" y="0"/>
                    </a:lnTo>
                  </a:path>
                </a:pathLst>
              </a:custGeom>
              <a:noFill/>
              <a:ln w="19050" cmpd="sng">
                <a:solidFill>
                  <a:srgbClr val="C5B8A5">
                    <a:alpha val="42000"/>
                  </a:srgbClr>
                </a:solidFill>
                <a:prstDash val="solid"/>
              </a:ln>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任意多边形 28"/>
              <p:cNvSpPr/>
              <p:nvPr/>
            </p:nvSpPr>
            <p:spPr>
              <a:xfrm>
                <a:off x="4724" y="3092"/>
                <a:ext cx="6823" cy="1658"/>
              </a:xfrm>
              <a:custGeom>
                <a:avLst/>
                <a:gdLst>
                  <a:gd name="connsiteX0" fmla="*/ 0 w 10142"/>
                  <a:gd name="connsiteY0" fmla="*/ 4248 h 4248"/>
                  <a:gd name="connsiteX1" fmla="*/ 0 w 10142"/>
                  <a:gd name="connsiteY1" fmla="*/ 0 h 4248"/>
                  <a:gd name="connsiteX2" fmla="*/ 10142 w 10142"/>
                  <a:gd name="connsiteY2" fmla="*/ 0 h 4248"/>
                </a:gdLst>
                <a:ahLst/>
                <a:cxnLst>
                  <a:cxn ang="0">
                    <a:pos x="connsiteX0" y="connsiteY0"/>
                  </a:cxn>
                  <a:cxn ang="0">
                    <a:pos x="connsiteX1" y="connsiteY1"/>
                  </a:cxn>
                  <a:cxn ang="0">
                    <a:pos x="connsiteX2" y="connsiteY2"/>
                  </a:cxn>
                </a:cxnLst>
                <a:rect l="l" t="t" r="r" b="b"/>
                <a:pathLst>
                  <a:path w="10142" h="4248">
                    <a:moveTo>
                      <a:pt x="0" y="4248"/>
                    </a:moveTo>
                    <a:lnTo>
                      <a:pt x="0" y="0"/>
                    </a:lnTo>
                    <a:lnTo>
                      <a:pt x="10142" y="0"/>
                    </a:lnTo>
                  </a:path>
                </a:pathLst>
              </a:custGeom>
              <a:noFill/>
              <a:ln w="19050" cmpd="sng">
                <a:solidFill>
                  <a:srgbClr val="C5B8A5">
                    <a:alpha val="42000"/>
                  </a:srgbClr>
                </a:solidFill>
                <a:prstDash val="solid"/>
              </a:ln>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8" name="组合 17"/>
            <p:cNvGrpSpPr/>
            <p:nvPr/>
          </p:nvGrpSpPr>
          <p:grpSpPr>
            <a:xfrm>
              <a:off x="7655" y="5967"/>
              <a:ext cx="6889" cy="1741"/>
              <a:chOff x="7655" y="5967"/>
              <a:chExt cx="6889" cy="1741"/>
            </a:xfrm>
          </p:grpSpPr>
          <p:sp>
            <p:nvSpPr>
              <p:cNvPr id="32" name="任意多边形 31"/>
              <p:cNvSpPr/>
              <p:nvPr/>
            </p:nvSpPr>
            <p:spPr>
              <a:xfrm flipH="1" flipV="1">
                <a:off x="7722" y="5967"/>
                <a:ext cx="6823" cy="1658"/>
              </a:xfrm>
              <a:custGeom>
                <a:avLst/>
                <a:gdLst>
                  <a:gd name="connsiteX0" fmla="*/ 0 w 10142"/>
                  <a:gd name="connsiteY0" fmla="*/ 4248 h 4248"/>
                  <a:gd name="connsiteX1" fmla="*/ 0 w 10142"/>
                  <a:gd name="connsiteY1" fmla="*/ 0 h 4248"/>
                  <a:gd name="connsiteX2" fmla="*/ 10142 w 10142"/>
                  <a:gd name="connsiteY2" fmla="*/ 0 h 4248"/>
                </a:gdLst>
                <a:ahLst/>
                <a:cxnLst>
                  <a:cxn ang="0">
                    <a:pos x="connsiteX0" y="connsiteY0"/>
                  </a:cxn>
                  <a:cxn ang="0">
                    <a:pos x="connsiteX1" y="connsiteY1"/>
                  </a:cxn>
                  <a:cxn ang="0">
                    <a:pos x="connsiteX2" y="connsiteY2"/>
                  </a:cxn>
                </a:cxnLst>
                <a:rect l="l" t="t" r="r" b="b"/>
                <a:pathLst>
                  <a:path w="10142" h="4248">
                    <a:moveTo>
                      <a:pt x="0" y="4248"/>
                    </a:moveTo>
                    <a:lnTo>
                      <a:pt x="0" y="0"/>
                    </a:lnTo>
                    <a:lnTo>
                      <a:pt x="10142" y="0"/>
                    </a:lnTo>
                  </a:path>
                </a:pathLst>
              </a:custGeom>
              <a:noFill/>
              <a:ln w="19050" cmpd="sng">
                <a:solidFill>
                  <a:srgbClr val="C5B8A5">
                    <a:alpha val="42000"/>
                  </a:srgbClr>
                </a:solidFill>
                <a:prstDash val="solid"/>
              </a:ln>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任意多边形 32"/>
              <p:cNvSpPr/>
              <p:nvPr/>
            </p:nvSpPr>
            <p:spPr>
              <a:xfrm flipH="1" flipV="1">
                <a:off x="7655" y="6050"/>
                <a:ext cx="6823" cy="1658"/>
              </a:xfrm>
              <a:custGeom>
                <a:avLst/>
                <a:gdLst>
                  <a:gd name="connsiteX0" fmla="*/ 0 w 10142"/>
                  <a:gd name="connsiteY0" fmla="*/ 4248 h 4248"/>
                  <a:gd name="connsiteX1" fmla="*/ 0 w 10142"/>
                  <a:gd name="connsiteY1" fmla="*/ 0 h 4248"/>
                  <a:gd name="connsiteX2" fmla="*/ 10142 w 10142"/>
                  <a:gd name="connsiteY2" fmla="*/ 0 h 4248"/>
                </a:gdLst>
                <a:ahLst/>
                <a:cxnLst>
                  <a:cxn ang="0">
                    <a:pos x="connsiteX0" y="connsiteY0"/>
                  </a:cxn>
                  <a:cxn ang="0">
                    <a:pos x="connsiteX1" y="connsiteY1"/>
                  </a:cxn>
                  <a:cxn ang="0">
                    <a:pos x="connsiteX2" y="connsiteY2"/>
                  </a:cxn>
                </a:cxnLst>
                <a:rect l="l" t="t" r="r" b="b"/>
                <a:pathLst>
                  <a:path w="10142" h="4248">
                    <a:moveTo>
                      <a:pt x="0" y="4248"/>
                    </a:moveTo>
                    <a:lnTo>
                      <a:pt x="0" y="0"/>
                    </a:lnTo>
                    <a:lnTo>
                      <a:pt x="10142" y="0"/>
                    </a:lnTo>
                  </a:path>
                </a:pathLst>
              </a:custGeom>
              <a:noFill/>
              <a:ln w="19050" cmpd="sng">
                <a:solidFill>
                  <a:srgbClr val="C5B8A5">
                    <a:alpha val="42000"/>
                  </a:srgbClr>
                </a:solidFill>
                <a:prstDash val="solid"/>
              </a:ln>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16" name="组合 15"/>
          <p:cNvGrpSpPr/>
          <p:nvPr/>
        </p:nvGrpSpPr>
        <p:grpSpPr>
          <a:xfrm>
            <a:off x="3335655" y="2164080"/>
            <a:ext cx="5520690" cy="2529205"/>
            <a:chOff x="5254" y="3381"/>
            <a:chExt cx="8694" cy="3983"/>
          </a:xfrm>
        </p:grpSpPr>
        <p:grpSp>
          <p:nvGrpSpPr>
            <p:cNvPr id="14" name="组合 13"/>
            <p:cNvGrpSpPr/>
            <p:nvPr/>
          </p:nvGrpSpPr>
          <p:grpSpPr>
            <a:xfrm>
              <a:off x="8133" y="6736"/>
              <a:ext cx="2936" cy="628"/>
              <a:chOff x="7874" y="6736"/>
              <a:chExt cx="2936" cy="628"/>
            </a:xfrm>
          </p:grpSpPr>
          <p:sp>
            <p:nvSpPr>
              <p:cNvPr id="3" name="圆角矩形 2"/>
              <p:cNvSpPr/>
              <p:nvPr/>
            </p:nvSpPr>
            <p:spPr>
              <a:xfrm>
                <a:off x="7874" y="6736"/>
                <a:ext cx="2936" cy="628"/>
              </a:xfrm>
              <a:prstGeom prst="roundRect">
                <a:avLst>
                  <a:gd name="adj" fmla="val 0"/>
                </a:avLst>
              </a:prstGeom>
              <a:solidFill>
                <a:srgbClr val="97A38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14"/>
              <p:cNvSpPr/>
              <p:nvPr/>
            </p:nvSpPr>
            <p:spPr>
              <a:xfrm>
                <a:off x="7874" y="6736"/>
                <a:ext cx="2935" cy="628"/>
              </a:xfrm>
              <a:prstGeom prst="rect">
                <a:avLst/>
              </a:prstGeom>
            </p:spPr>
            <p:txBody>
              <a:bodyPr wrap="square">
                <a:spAutoFit/>
              </a:bodyPr>
              <a:lstStyle/>
              <a:p>
                <a:pPr algn="dist"/>
                <a:r>
                  <a:rPr lang="en-US" altLang="zh-CN" sz="2000" b="1" dirty="0" smtClean="0">
                    <a:solidFill>
                      <a:schemeClr val="bg1"/>
                    </a:solidFill>
                    <a:latin typeface="汉仪南宫体简" panose="02010600000101010101" charset="-122"/>
                    <a:ea typeface="汉仪南宫体简" panose="02010600000101010101" charset="-122"/>
                  </a:rPr>
                  <a:t>PART TWO</a:t>
                </a:r>
              </a:p>
            </p:txBody>
          </p:sp>
        </p:grpSp>
        <p:grpSp>
          <p:nvGrpSpPr>
            <p:cNvPr id="13" name="组合 12"/>
            <p:cNvGrpSpPr/>
            <p:nvPr/>
          </p:nvGrpSpPr>
          <p:grpSpPr>
            <a:xfrm>
              <a:off x="5254" y="3381"/>
              <a:ext cx="8694" cy="3080"/>
              <a:chOff x="5254" y="3381"/>
              <a:chExt cx="8694" cy="3080"/>
            </a:xfrm>
          </p:grpSpPr>
          <p:sp>
            <p:nvSpPr>
              <p:cNvPr id="6" name="文本框 5"/>
              <p:cNvSpPr txBox="1"/>
              <p:nvPr/>
            </p:nvSpPr>
            <p:spPr>
              <a:xfrm>
                <a:off x="5254" y="3381"/>
                <a:ext cx="8694" cy="1452"/>
              </a:xfrm>
              <a:prstGeom prst="rect">
                <a:avLst/>
              </a:prstGeom>
              <a:noFill/>
            </p:spPr>
            <p:txBody>
              <a:bodyPr wrap="square" rtlCol="0">
                <a:spAutoFit/>
              </a:bodyPr>
              <a:lstStyle/>
              <a:p>
                <a:pPr algn="dist"/>
                <a:r>
                  <a:rPr lang="zh-CN" altLang="en-US" sz="5400">
                    <a:solidFill>
                      <a:srgbClr val="97A38D"/>
                    </a:solidFill>
                    <a:latin typeface="汉仪南宫体简" panose="02010600000101010101" charset="-122"/>
                    <a:ea typeface="汉仪南宫体简" panose="02010600000101010101" charset="-122"/>
                  </a:rPr>
                  <a:t>添加模板标题</a:t>
                </a:r>
              </a:p>
            </p:txBody>
          </p:sp>
          <p:sp>
            <p:nvSpPr>
              <p:cNvPr id="2" name="文本框 1"/>
              <p:cNvSpPr txBox="1"/>
              <p:nvPr/>
            </p:nvSpPr>
            <p:spPr>
              <a:xfrm>
                <a:off x="6263" y="4833"/>
                <a:ext cx="6676" cy="434"/>
              </a:xfrm>
              <a:prstGeom prst="rect">
                <a:avLst/>
              </a:prstGeom>
              <a:noFill/>
            </p:spPr>
            <p:txBody>
              <a:bodyPr wrap="square" rtlCol="0" anchor="t">
                <a:spAutoFit/>
              </a:bodyPr>
              <a:lstStyle/>
              <a:p>
                <a:pPr algn="dist"/>
                <a:r>
                  <a:rPr lang="zh-CN" altLang="en-US" sz="1200">
                    <a:solidFill>
                      <a:srgbClr val="97A38D"/>
                    </a:solidFill>
                    <a:latin typeface="汉仪南宫体简" panose="02010600000101010101" charset="-122"/>
                    <a:ea typeface="汉仪南宫体简" panose="02010600000101010101" charset="-122"/>
                  </a:rPr>
                  <a:t>Morandi color matching work plan</a:t>
                </a:r>
              </a:p>
            </p:txBody>
          </p:sp>
          <p:sp>
            <p:nvSpPr>
              <p:cNvPr id="4" name="文本框 3"/>
              <p:cNvSpPr txBox="1"/>
              <p:nvPr/>
            </p:nvSpPr>
            <p:spPr>
              <a:xfrm>
                <a:off x="5359" y="5445"/>
                <a:ext cx="8484" cy="1016"/>
              </a:xfrm>
              <a:prstGeom prst="rect">
                <a:avLst/>
              </a:prstGeom>
              <a:noFill/>
            </p:spPr>
            <p:txBody>
              <a:bodyPr wrap="square" rtlCol="0" anchor="t">
                <a:spAutoFit/>
              </a:bodyPr>
              <a:lstStyle/>
              <a:p>
                <a:pPr algn="ctr"/>
                <a:r>
                  <a:rPr lang="zh-CN" altLang="en-US">
                    <a:solidFill>
                      <a:srgbClr val="97A38D"/>
                    </a:solidFill>
                    <a:latin typeface="汉仪南宫体简" panose="02010600000101010101" charset="-122"/>
                    <a:ea typeface="汉仪南宫体简" panose="02010600000101010101" charset="-122"/>
                  </a:rPr>
                  <a:t>Morandi department summary report work plan making for generic template</a:t>
                </a:r>
              </a:p>
            </p:txBody>
          </p:sp>
        </p:grpSp>
      </p:grpSp>
    </p:spTree>
    <p:custDataLst>
      <p:tags r:id="rId1"/>
    </p:custDataLst>
  </p:cSld>
  <p:clrMapOvr>
    <a:masterClrMapping/>
  </p:clrMapOvr>
  <mc:AlternateContent xmlns:mc="http://schemas.openxmlformats.org/markup-compatibility/2006" xmlns:p14="http://schemas.microsoft.com/office/powerpoint/2010/main">
    <mc:Choice Requires="p14">
      <p:transition advTm="3000">
        <p:random/>
      </p:transition>
    </mc:Choice>
    <mc:Fallback xmlns="">
      <p:transition advTm="3000">
        <p:random/>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bg>
      <p:bgPr>
        <a:solidFill>
          <a:srgbClr val="EEECED"/>
        </a:solidFill>
        <a:effectLst/>
      </p:bgPr>
    </p:bg>
    <p:spTree>
      <p:nvGrpSpPr>
        <p:cNvPr id="1" name=""/>
        <p:cNvGrpSpPr/>
        <p:nvPr/>
      </p:nvGrpSpPr>
      <p:grpSpPr>
        <a:xfrm>
          <a:off x="0" y="0"/>
          <a:ext cx="0" cy="0"/>
          <a:chOff x="0" y="0"/>
          <a:chExt cx="0" cy="0"/>
        </a:xfrm>
      </p:grpSpPr>
      <p:sp>
        <p:nvSpPr>
          <p:cNvPr id="6" name="文本框 5"/>
          <p:cNvSpPr txBox="1"/>
          <p:nvPr/>
        </p:nvSpPr>
        <p:spPr>
          <a:xfrm>
            <a:off x="6021705" y="1283970"/>
            <a:ext cx="3890010" cy="768350"/>
          </a:xfrm>
          <a:prstGeom prst="rect">
            <a:avLst/>
          </a:prstGeom>
          <a:noFill/>
        </p:spPr>
        <p:txBody>
          <a:bodyPr wrap="square" rtlCol="0">
            <a:spAutoFit/>
          </a:bodyPr>
          <a:lstStyle/>
          <a:p>
            <a:pPr algn="dist"/>
            <a:r>
              <a:rPr lang="zh-CN" altLang="en-US" sz="4400">
                <a:solidFill>
                  <a:srgbClr val="97A38D"/>
                </a:solidFill>
                <a:latin typeface="汉仪南宫体简" panose="02010600000101010101" charset="-122"/>
                <a:ea typeface="汉仪南宫体简" panose="02010600000101010101" charset="-122"/>
              </a:rPr>
              <a:t>添加模板标题</a:t>
            </a:r>
          </a:p>
        </p:txBody>
      </p:sp>
      <p:sp>
        <p:nvSpPr>
          <p:cNvPr id="4" name="文本框 3"/>
          <p:cNvSpPr txBox="1"/>
          <p:nvPr/>
        </p:nvSpPr>
        <p:spPr>
          <a:xfrm>
            <a:off x="6021705" y="3246120"/>
            <a:ext cx="5553075" cy="2327910"/>
          </a:xfrm>
          <a:prstGeom prst="rect">
            <a:avLst/>
          </a:prstGeom>
          <a:noFill/>
        </p:spPr>
        <p:txBody>
          <a:bodyPr wrap="square" rtlCol="0" anchor="t">
            <a:spAutoFit/>
          </a:bodyPr>
          <a:lstStyle/>
          <a:p>
            <a:pPr algn="l">
              <a:lnSpc>
                <a:spcPct val="130000"/>
              </a:lnSpc>
              <a:spcBef>
                <a:spcPts val="0"/>
              </a:spcBef>
              <a:spcAft>
                <a:spcPts val="0"/>
              </a:spcAft>
            </a:pPr>
            <a:r>
              <a:rPr lang="zh-CN" altLang="en-US" sz="1400">
                <a:solidFill>
                  <a:srgbClr val="97A38D"/>
                </a:solidFill>
                <a:latin typeface="汉仪南宫体简" panose="02010600000101010101" charset="-122"/>
                <a:ea typeface="汉仪南宫体简" panose="02010600000101010101" charset="-122"/>
              </a:rPr>
              <a:t>Morandi department summary report work plan making for generic template </a:t>
            </a:r>
            <a:r>
              <a:rPr lang="zh-CN" altLang="en-US" sz="1400">
                <a:solidFill>
                  <a:srgbClr val="97A38D"/>
                </a:solidFill>
                <a:latin typeface="汉仪南宫体简" panose="02010600000101010101" charset="-122"/>
                <a:ea typeface="汉仪南宫体简" panose="02010600000101010101" charset="-122"/>
                <a:sym typeface="+mn-ea"/>
              </a:rPr>
              <a:t>Morandi department summary report work plan making for generic template Morandi department summary report work plan making for generic template Morandi department summary report work plan making for generic templateMorandi department summary report work plan making for generic template Morandi department summary report work plan making for generic template</a:t>
            </a:r>
            <a:endParaRPr lang="zh-CN" altLang="en-US" sz="1400">
              <a:solidFill>
                <a:srgbClr val="97A38D"/>
              </a:solidFill>
              <a:latin typeface="汉仪南宫体简" panose="02010600000101010101" charset="-122"/>
              <a:ea typeface="汉仪南宫体简" panose="02010600000101010101" charset="-122"/>
            </a:endParaRPr>
          </a:p>
        </p:txBody>
      </p:sp>
      <p:pic>
        <p:nvPicPr>
          <p:cNvPr id="2" name="图片 1" descr="57e13a3c5bfd7_610"/>
          <p:cNvPicPr>
            <a:picLocks noChangeAspect="1"/>
          </p:cNvPicPr>
          <p:nvPr/>
        </p:nvPicPr>
        <p:blipFill>
          <a:blip r:embed="rId3" cstate="print"/>
          <a:srcRect r="28568"/>
          <a:stretch>
            <a:fillRect/>
          </a:stretch>
        </p:blipFill>
        <p:spPr>
          <a:xfrm>
            <a:off x="671195" y="1283970"/>
            <a:ext cx="4603750" cy="4290060"/>
          </a:xfrm>
          <a:prstGeom prst="rect">
            <a:avLst/>
          </a:prstGeom>
        </p:spPr>
      </p:pic>
      <p:sp>
        <p:nvSpPr>
          <p:cNvPr id="30" name="矩形 29"/>
          <p:cNvSpPr/>
          <p:nvPr/>
        </p:nvSpPr>
        <p:spPr>
          <a:xfrm flipH="1">
            <a:off x="671195" y="3783965"/>
            <a:ext cx="4603115" cy="1790065"/>
          </a:xfrm>
          <a:prstGeom prst="rect">
            <a:avLst/>
          </a:prstGeom>
          <a:solidFill>
            <a:schemeClr val="bg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 name="组合 2"/>
          <p:cNvGrpSpPr/>
          <p:nvPr/>
        </p:nvGrpSpPr>
        <p:grpSpPr>
          <a:xfrm>
            <a:off x="884555" y="3972560"/>
            <a:ext cx="4031615" cy="1413510"/>
            <a:chOff x="894" y="5945"/>
            <a:chExt cx="6349" cy="2226"/>
          </a:xfrm>
        </p:grpSpPr>
        <p:sp>
          <p:nvSpPr>
            <p:cNvPr id="27" name="文本框 26"/>
            <p:cNvSpPr txBox="1"/>
            <p:nvPr/>
          </p:nvSpPr>
          <p:spPr>
            <a:xfrm>
              <a:off x="894" y="5945"/>
              <a:ext cx="4140" cy="919"/>
            </a:xfrm>
            <a:prstGeom prst="rect">
              <a:avLst/>
            </a:prstGeom>
            <a:noFill/>
          </p:spPr>
          <p:txBody>
            <a:bodyPr wrap="square" rtlCol="0">
              <a:spAutoFit/>
            </a:bodyPr>
            <a:lstStyle/>
            <a:p>
              <a:pPr algn="dist"/>
              <a:r>
                <a:rPr lang="zh-CN" altLang="en-US" sz="3200">
                  <a:solidFill>
                    <a:srgbClr val="6A4F54"/>
                  </a:solidFill>
                  <a:latin typeface="汉仪南宫体简" panose="02010600000101010101" charset="-122"/>
                  <a:ea typeface="汉仪南宫体简" panose="02010600000101010101" charset="-122"/>
                </a:rPr>
                <a:t>添加模板标题</a:t>
              </a:r>
            </a:p>
          </p:txBody>
        </p:sp>
        <p:sp>
          <p:nvSpPr>
            <p:cNvPr id="28" name="文本框 27"/>
            <p:cNvSpPr txBox="1"/>
            <p:nvPr/>
          </p:nvSpPr>
          <p:spPr>
            <a:xfrm>
              <a:off x="894" y="6864"/>
              <a:ext cx="6349" cy="1307"/>
            </a:xfrm>
            <a:prstGeom prst="rect">
              <a:avLst/>
            </a:prstGeom>
            <a:noFill/>
          </p:spPr>
          <p:txBody>
            <a:bodyPr wrap="square" rtlCol="0" anchor="t">
              <a:spAutoFit/>
            </a:bodyPr>
            <a:lstStyle/>
            <a:p>
              <a:pPr algn="l"/>
              <a:r>
                <a:rPr lang="zh-CN" altLang="en-US" sz="1200">
                  <a:solidFill>
                    <a:srgbClr val="6A4F54"/>
                  </a:solidFill>
                  <a:latin typeface="汉仪南宫体简" panose="02010600000101010101" charset="-122"/>
                  <a:ea typeface="汉仪南宫体简" panose="02010600000101010101" charset="-122"/>
                </a:rPr>
                <a:t>Morandi department summary report work plan making for generic template </a:t>
              </a:r>
              <a:r>
                <a:rPr lang="zh-CN" altLang="en-US" sz="1200">
                  <a:solidFill>
                    <a:srgbClr val="6A4F54"/>
                  </a:solidFill>
                  <a:latin typeface="汉仪南宫体简" panose="02010600000101010101" charset="-122"/>
                  <a:ea typeface="汉仪南宫体简" panose="02010600000101010101" charset="-122"/>
                  <a:sym typeface="+mn-ea"/>
                </a:rPr>
                <a:t>Morandi department summary report work plan making for generic template</a:t>
              </a:r>
            </a:p>
          </p:txBody>
        </p:sp>
      </p:grpSp>
      <p:sp>
        <p:nvSpPr>
          <p:cNvPr id="5" name="文本框 4"/>
          <p:cNvSpPr txBox="1"/>
          <p:nvPr/>
        </p:nvSpPr>
        <p:spPr>
          <a:xfrm>
            <a:off x="6021705" y="2200910"/>
            <a:ext cx="5553710" cy="737235"/>
          </a:xfrm>
          <a:prstGeom prst="rect">
            <a:avLst/>
          </a:prstGeom>
          <a:noFill/>
        </p:spPr>
        <p:txBody>
          <a:bodyPr wrap="square" rtlCol="0" anchor="t">
            <a:spAutoFit/>
          </a:bodyPr>
          <a:lstStyle/>
          <a:p>
            <a:pPr algn="l"/>
            <a:r>
              <a:rPr lang="zh-CN" altLang="en-US" sz="1400">
                <a:solidFill>
                  <a:srgbClr val="97A38D"/>
                </a:solidFill>
                <a:latin typeface="汉仪南宫体简" panose="02010600000101010101" charset="-122"/>
                <a:ea typeface="汉仪南宫体简" panose="02010600000101010101" charset="-122"/>
                <a:sym typeface="+mn-ea"/>
              </a:rPr>
              <a:t>Morandi department summary report work plan making for generic template Morandi department summary report work plan making for generic template</a:t>
            </a:r>
          </a:p>
        </p:txBody>
      </p:sp>
    </p:spTree>
    <p:custDataLst>
      <p:tags r:id="rId1"/>
    </p:custDataLst>
  </p:cSld>
  <p:clrMapOvr>
    <a:masterClrMapping/>
  </p:clrMapOvr>
  <mc:AlternateContent xmlns:mc="http://schemas.openxmlformats.org/markup-compatibility/2006" xmlns:p14="http://schemas.microsoft.com/office/powerpoint/2010/main">
    <mc:Choice Requires="p14">
      <p:transition advTm="3000">
        <p:random/>
      </p:transition>
    </mc:Choice>
    <mc:Fallback xmlns="">
      <p:transition advTm="3000">
        <p:random/>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6192520" y="1489710"/>
            <a:ext cx="5714365" cy="3879215"/>
          </a:xfrm>
          <a:prstGeom prst="rect">
            <a:avLst/>
          </a:prstGeom>
          <a:noFill/>
          <a:ln>
            <a:solidFill>
              <a:srgbClr val="85A299"/>
            </a:solidFill>
          </a:ln>
        </p:spPr>
        <p:style>
          <a:lnRef idx="2">
            <a:srgbClr val="85A299">
              <a:shade val="50000"/>
            </a:srgbClr>
          </a:lnRef>
          <a:fillRef idx="1">
            <a:srgbClr val="85A299"/>
          </a:fillRef>
          <a:effectRef idx="0">
            <a:srgbClr val="85A299"/>
          </a:effectRef>
          <a:fontRef idx="minor">
            <a:sysClr val="window" lastClr="FFFFFF"/>
          </a:fontRef>
        </p:style>
        <p:txBody>
          <a:bodyPr rtlCol="0" anchor="ctr"/>
          <a:lstStyle/>
          <a:p>
            <a:pPr algn="ctr"/>
            <a:endParaRPr lang="zh-CN" altLang="en-US"/>
          </a:p>
        </p:txBody>
      </p:sp>
      <p:grpSp>
        <p:nvGrpSpPr>
          <p:cNvPr id="9" name="组合 9"/>
          <p:cNvGrpSpPr/>
          <p:nvPr/>
        </p:nvGrpSpPr>
        <p:grpSpPr>
          <a:xfrm>
            <a:off x="9052560" y="1191260"/>
            <a:ext cx="2332990" cy="521970"/>
            <a:chOff x="1378" y="1876"/>
            <a:chExt cx="3674" cy="822"/>
          </a:xfrm>
        </p:grpSpPr>
        <p:sp>
          <p:nvSpPr>
            <p:cNvPr id="11" name="矩形 10"/>
            <p:cNvSpPr/>
            <p:nvPr/>
          </p:nvSpPr>
          <p:spPr>
            <a:xfrm>
              <a:off x="1422" y="1907"/>
              <a:ext cx="3587" cy="761"/>
            </a:xfrm>
            <a:prstGeom prst="rect">
              <a:avLst/>
            </a:prstGeom>
            <a:solidFill>
              <a:srgbClr val="EEEC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文本框 11"/>
            <p:cNvSpPr txBox="1"/>
            <p:nvPr/>
          </p:nvSpPr>
          <p:spPr>
            <a:xfrm>
              <a:off x="1378" y="1876"/>
              <a:ext cx="3674" cy="822"/>
            </a:xfrm>
            <a:prstGeom prst="rect">
              <a:avLst/>
            </a:prstGeom>
            <a:noFill/>
          </p:spPr>
          <p:txBody>
            <a:bodyPr wrap="square" rtlCol="0">
              <a:spAutoFit/>
            </a:bodyPr>
            <a:lstStyle/>
            <a:p>
              <a:pPr algn="dist"/>
              <a:r>
                <a:rPr lang="zh-CN" altLang="en-US" sz="2800">
                  <a:solidFill>
                    <a:srgbClr val="97A38D"/>
                  </a:solidFill>
                  <a:latin typeface="汉仪南宫体简" panose="02010600000101010101" charset="-122"/>
                  <a:ea typeface="汉仪南宫体简" panose="02010600000101010101" charset="-122"/>
                </a:rPr>
                <a:t>添加模板标题</a:t>
              </a:r>
            </a:p>
          </p:txBody>
        </p:sp>
      </p:grpSp>
      <p:grpSp>
        <p:nvGrpSpPr>
          <p:cNvPr id="13" name="组合 17"/>
          <p:cNvGrpSpPr/>
          <p:nvPr/>
        </p:nvGrpSpPr>
        <p:grpSpPr>
          <a:xfrm>
            <a:off x="6673215" y="2055495"/>
            <a:ext cx="4753610" cy="3013710"/>
            <a:chOff x="1407" y="3236"/>
            <a:chExt cx="7486" cy="4746"/>
          </a:xfrm>
        </p:grpSpPr>
        <p:sp>
          <p:nvSpPr>
            <p:cNvPr id="19" name="文本框 18"/>
            <p:cNvSpPr txBox="1"/>
            <p:nvPr/>
          </p:nvSpPr>
          <p:spPr>
            <a:xfrm>
              <a:off x="1407" y="3236"/>
              <a:ext cx="7486" cy="1161"/>
            </a:xfrm>
            <a:prstGeom prst="rect">
              <a:avLst/>
            </a:prstGeom>
            <a:noFill/>
          </p:spPr>
          <p:txBody>
            <a:bodyPr wrap="square" rtlCol="0" anchor="t">
              <a:spAutoFit/>
            </a:bodyPr>
            <a:lstStyle/>
            <a:p>
              <a:pPr algn="r"/>
              <a:r>
                <a:rPr lang="zh-CN" altLang="en-US" sz="1400">
                  <a:solidFill>
                    <a:srgbClr val="97A38D"/>
                  </a:solidFill>
                  <a:latin typeface="汉仪南宫体简" panose="02010600000101010101" charset="-122"/>
                  <a:ea typeface="汉仪南宫体简" panose="02010600000101010101" charset="-122"/>
                </a:rPr>
                <a:t>Morandi department summary report work plan making for generic template </a:t>
              </a:r>
              <a:r>
                <a:rPr lang="zh-CN" altLang="en-US" sz="1400">
                  <a:solidFill>
                    <a:srgbClr val="97A38D"/>
                  </a:solidFill>
                  <a:latin typeface="汉仪南宫体简" panose="02010600000101010101" charset="-122"/>
                  <a:ea typeface="汉仪南宫体简" panose="02010600000101010101" charset="-122"/>
                  <a:sym typeface="+mn-ea"/>
                </a:rPr>
                <a:t>Morandi department summary report work plan making for generic template</a:t>
              </a:r>
              <a:endParaRPr lang="zh-CN" altLang="en-US" sz="1400">
                <a:solidFill>
                  <a:srgbClr val="97A38D"/>
                </a:solidFill>
                <a:latin typeface="汉仪南宫体简" panose="02010600000101010101" charset="-122"/>
                <a:ea typeface="汉仪南宫体简" panose="02010600000101010101" charset="-122"/>
              </a:endParaRPr>
            </a:p>
          </p:txBody>
        </p:sp>
        <p:sp>
          <p:nvSpPr>
            <p:cNvPr id="20" name="文本框 19"/>
            <p:cNvSpPr txBox="1"/>
            <p:nvPr/>
          </p:nvSpPr>
          <p:spPr>
            <a:xfrm>
              <a:off x="1407" y="5029"/>
              <a:ext cx="7486" cy="1161"/>
            </a:xfrm>
            <a:prstGeom prst="rect">
              <a:avLst/>
            </a:prstGeom>
            <a:noFill/>
          </p:spPr>
          <p:txBody>
            <a:bodyPr wrap="square" rtlCol="0" anchor="t">
              <a:spAutoFit/>
            </a:bodyPr>
            <a:lstStyle/>
            <a:p>
              <a:pPr algn="r"/>
              <a:r>
                <a:rPr lang="zh-CN" altLang="en-US" sz="1400">
                  <a:solidFill>
                    <a:srgbClr val="97A38D"/>
                  </a:solidFill>
                  <a:latin typeface="汉仪南宫体简" panose="02010600000101010101" charset="-122"/>
                  <a:ea typeface="汉仪南宫体简" panose="02010600000101010101" charset="-122"/>
                </a:rPr>
                <a:t>Morandi department summary report work plan making for generic template </a:t>
              </a:r>
              <a:r>
                <a:rPr lang="zh-CN" altLang="en-US" sz="1400">
                  <a:solidFill>
                    <a:srgbClr val="97A38D"/>
                  </a:solidFill>
                  <a:latin typeface="汉仪南宫体简" panose="02010600000101010101" charset="-122"/>
                  <a:ea typeface="汉仪南宫体简" panose="02010600000101010101" charset="-122"/>
                  <a:sym typeface="+mn-ea"/>
                </a:rPr>
                <a:t>Morandi department summary report work plan making for generic template</a:t>
              </a:r>
              <a:endParaRPr lang="zh-CN" altLang="en-US" sz="1400">
                <a:solidFill>
                  <a:srgbClr val="97A38D"/>
                </a:solidFill>
                <a:latin typeface="汉仪南宫体简" panose="02010600000101010101" charset="-122"/>
                <a:ea typeface="汉仪南宫体简" panose="02010600000101010101" charset="-122"/>
              </a:endParaRPr>
            </a:p>
          </p:txBody>
        </p:sp>
        <p:sp>
          <p:nvSpPr>
            <p:cNvPr id="21" name="文本框 20"/>
            <p:cNvSpPr txBox="1"/>
            <p:nvPr/>
          </p:nvSpPr>
          <p:spPr>
            <a:xfrm>
              <a:off x="1407" y="6822"/>
              <a:ext cx="7486" cy="1161"/>
            </a:xfrm>
            <a:prstGeom prst="rect">
              <a:avLst/>
            </a:prstGeom>
            <a:noFill/>
          </p:spPr>
          <p:txBody>
            <a:bodyPr wrap="square" rtlCol="0" anchor="t">
              <a:spAutoFit/>
            </a:bodyPr>
            <a:lstStyle/>
            <a:p>
              <a:pPr algn="r"/>
              <a:r>
                <a:rPr lang="zh-CN" altLang="en-US" sz="1400">
                  <a:solidFill>
                    <a:srgbClr val="97A38D"/>
                  </a:solidFill>
                  <a:latin typeface="汉仪南宫体简" panose="02010600000101010101" charset="-122"/>
                  <a:ea typeface="汉仪南宫体简" panose="02010600000101010101" charset="-122"/>
                </a:rPr>
                <a:t>Morandi department summary report work plan making for generic template </a:t>
              </a:r>
              <a:r>
                <a:rPr lang="zh-CN" altLang="en-US" sz="1400">
                  <a:solidFill>
                    <a:srgbClr val="97A38D"/>
                  </a:solidFill>
                  <a:latin typeface="汉仪南宫体简" panose="02010600000101010101" charset="-122"/>
                  <a:ea typeface="汉仪南宫体简" panose="02010600000101010101" charset="-122"/>
                  <a:sym typeface="+mn-ea"/>
                </a:rPr>
                <a:t>Morandi department summary report work plan making for generic template</a:t>
              </a:r>
              <a:endParaRPr lang="zh-CN" altLang="en-US" sz="1400">
                <a:solidFill>
                  <a:srgbClr val="97A38D"/>
                </a:solidFill>
                <a:latin typeface="汉仪南宫体简" panose="02010600000101010101" charset="-122"/>
                <a:ea typeface="汉仪南宫体简" panose="02010600000101010101" charset="-122"/>
              </a:endParaRPr>
            </a:p>
          </p:txBody>
        </p:sp>
      </p:grpSp>
      <p:sp>
        <p:nvSpPr>
          <p:cNvPr id="25" name="椭圆 24"/>
          <p:cNvSpPr/>
          <p:nvPr/>
        </p:nvSpPr>
        <p:spPr>
          <a:xfrm>
            <a:off x="11426825" y="2348230"/>
            <a:ext cx="151130" cy="151130"/>
          </a:xfrm>
          <a:prstGeom prst="ellipse">
            <a:avLst/>
          </a:prstGeom>
          <a:solidFill>
            <a:srgbClr val="97A38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椭圆 25"/>
          <p:cNvSpPr/>
          <p:nvPr/>
        </p:nvSpPr>
        <p:spPr>
          <a:xfrm>
            <a:off x="11426825" y="3487420"/>
            <a:ext cx="151130" cy="151130"/>
          </a:xfrm>
          <a:prstGeom prst="ellipse">
            <a:avLst/>
          </a:prstGeom>
          <a:solidFill>
            <a:srgbClr val="97A38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椭圆 26"/>
          <p:cNvSpPr/>
          <p:nvPr/>
        </p:nvSpPr>
        <p:spPr>
          <a:xfrm>
            <a:off x="11426825" y="4626610"/>
            <a:ext cx="151130" cy="151130"/>
          </a:xfrm>
          <a:prstGeom prst="ellipse">
            <a:avLst/>
          </a:prstGeom>
          <a:solidFill>
            <a:srgbClr val="97A38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28" name="图片 27" descr="pexels-1638520"/>
          <p:cNvPicPr>
            <a:picLocks noChangeAspect="1"/>
          </p:cNvPicPr>
          <p:nvPr/>
        </p:nvPicPr>
        <p:blipFill>
          <a:blip r:embed="rId3" cstate="print"/>
          <a:srcRect l="30153"/>
          <a:stretch>
            <a:fillRect/>
          </a:stretch>
        </p:blipFill>
        <p:spPr>
          <a:xfrm>
            <a:off x="758574" y="1424127"/>
            <a:ext cx="4206831" cy="4009210"/>
          </a:xfrm>
          <a:custGeom>
            <a:avLst/>
            <a:gdLst/>
            <a:ahLst/>
            <a:cxnLst>
              <a:cxn ang="3">
                <a:pos x="hc" y="t"/>
              </a:cxn>
              <a:cxn ang="cd2">
                <a:pos x="l" y="vc"/>
              </a:cxn>
              <a:cxn ang="cd4">
                <a:pos x="hc" y="b"/>
              </a:cxn>
              <a:cxn ang="0">
                <a:pos x="r" y="vc"/>
              </a:cxn>
            </a:cxnLst>
            <a:rect l="l" t="t" r="r" b="b"/>
            <a:pathLst>
              <a:path w="3704" h="3530">
                <a:moveTo>
                  <a:pt x="3704" y="0"/>
                </a:moveTo>
                <a:lnTo>
                  <a:pt x="0" y="0"/>
                </a:lnTo>
                <a:lnTo>
                  <a:pt x="0" y="3530"/>
                </a:lnTo>
                <a:lnTo>
                  <a:pt x="3704" y="3530"/>
                </a:lnTo>
                <a:lnTo>
                  <a:pt x="3704" y="0"/>
                </a:lnTo>
                <a:close/>
              </a:path>
            </a:pathLst>
          </a:custGeom>
        </p:spPr>
      </p:pic>
    </p:spTree>
    <p:custDataLst>
      <p:tags r:id="rId1"/>
    </p:custDataLst>
  </p:cSld>
  <p:clrMapOvr>
    <a:masterClrMapping/>
  </p:clrMapOvr>
  <mc:AlternateContent xmlns:mc="http://schemas.openxmlformats.org/markup-compatibility/2006" xmlns:p14="http://schemas.microsoft.com/office/powerpoint/2010/main">
    <mc:Choice Requires="p14">
      <p:transition advTm="3000">
        <p:random/>
      </p:transition>
    </mc:Choice>
    <mc:Fallback xmlns="">
      <p:transition advTm="3000">
        <p:random/>
      </p:transition>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1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0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0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0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0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0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05.xml><?xml version="1.0" encoding="utf-8"?>
<p:tagLst xmlns:a="http://schemas.openxmlformats.org/drawingml/2006/main" xmlns:r="http://schemas.openxmlformats.org/officeDocument/2006/relationships"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106.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081"/>
</p:tagLst>
</file>

<file path=ppt/tags/tag107.xml><?xml version="1.0" encoding="utf-8"?>
<p:tagLst xmlns:a="http://schemas.openxmlformats.org/drawingml/2006/main" xmlns:r="http://schemas.openxmlformats.org/officeDocument/2006/relationships"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108.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081"/>
</p:tagLst>
</file>

<file path=ppt/tags/tag109.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081"/>
</p:tagLst>
</file>

<file path=ppt/tags/tag1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10.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081"/>
</p:tagLst>
</file>

<file path=ppt/tags/tag111.xml><?xml version="1.0" encoding="utf-8"?>
<p:tagLst xmlns:a="http://schemas.openxmlformats.org/drawingml/2006/main" xmlns:r="http://schemas.openxmlformats.org/officeDocument/2006/relationships"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112.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081"/>
</p:tagLst>
</file>

<file path=ppt/tags/tag113.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081"/>
</p:tagLst>
</file>

<file path=ppt/tags/tag114.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081"/>
</p:tagLst>
</file>

<file path=ppt/tags/tag115.xml><?xml version="1.0" encoding="utf-8"?>
<p:tagLst xmlns:a="http://schemas.openxmlformats.org/drawingml/2006/main" xmlns:r="http://schemas.openxmlformats.org/officeDocument/2006/relationships"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116.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081"/>
</p:tagLst>
</file>

<file path=ppt/tags/tag117.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081"/>
</p:tagLst>
</file>

<file path=ppt/tags/tag118.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081"/>
</p:tagLst>
</file>

<file path=ppt/tags/tag119.xml><?xml version="1.0" encoding="utf-8"?>
<p:tagLst xmlns:a="http://schemas.openxmlformats.org/drawingml/2006/main" xmlns:r="http://schemas.openxmlformats.org/officeDocument/2006/relationships"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1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20.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081"/>
</p:tagLst>
</file>

<file path=ppt/tags/tag121.xml><?xml version="1.0" encoding="utf-8"?>
<p:tagLst xmlns:a="http://schemas.openxmlformats.org/drawingml/2006/main" xmlns:r="http://schemas.openxmlformats.org/officeDocument/2006/relationships" xmlns:p="http://schemas.openxmlformats.org/presentationml/2006/main">
  <p:tag name="KSO_WM_UNIT_PLACING_PICTURE_USER_VIEWPORT" val="{&quot;height&quot;:9092,&quot;width&quot;:6102}"/>
</p:tagLst>
</file>

<file path=ppt/tags/tag122.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081"/>
</p:tagLst>
</file>

<file path=ppt/tags/tag123.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081"/>
</p:tagLst>
</file>

<file path=ppt/tags/tag124.xml><?xml version="1.0" encoding="utf-8"?>
<p:tagLst xmlns:a="http://schemas.openxmlformats.org/drawingml/2006/main" xmlns:r="http://schemas.openxmlformats.org/officeDocument/2006/relationships" xmlns:p="http://schemas.openxmlformats.org/presentationml/2006/main">
  <p:tag name="REFSHAPE" val="1222816996"/>
  <p:tag name="KSO_WM_UNIT_PLACING_PICTURE_USER_VIEWPORT" val="{&quot;height&quot;:10560,&quot;width&quot;:15840}"/>
</p:tagLst>
</file>

<file path=ppt/tags/tag125.xml><?xml version="1.0" encoding="utf-8"?>
<p:tagLst xmlns:a="http://schemas.openxmlformats.org/drawingml/2006/main" xmlns:r="http://schemas.openxmlformats.org/officeDocument/2006/relationships"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1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1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2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2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2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2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3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4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4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4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4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4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4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5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5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5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5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5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58.xml><?xml version="1.0" encoding="utf-8"?>
<p:tagLst xmlns:a="http://schemas.openxmlformats.org/drawingml/2006/main" xmlns:r="http://schemas.openxmlformats.org/officeDocument/2006/relationships" xmlns:p="http://schemas.openxmlformats.org/presentationml/2006/main">
  <p:tag name="KSO_WM_TEMPLATE_THUMBS_INDEX" val="1、4、7、12、13、14、15、16、17、18、20、24、25、28、33、36、40、43、44"/>
  <p:tag name="KSO_WM_TEMPLATE_SUBCATEGORY" val="19"/>
  <p:tag name="KSO_WM_TAG_VERSION" val="1.0"/>
  <p:tag name="KSO_WM_BEAUTIFY_FLAG" val="#wm#"/>
  <p:tag name="KSO_WM_TEMPLATE_CATEGORY" val="custom"/>
  <p:tag name="KSO_WM_TEMPLATE_INDEX" val="20205081"/>
  <p:tag name="KSO_WM_TEMPLATE_MASTER_TYPE" val="0"/>
  <p:tag name="KSO_WM_TEMPLATE_COLOR_TYPE" val="1"/>
  <p:tag name="KSO_WM_UNIT_SHOW_EDIT_AREA_INDICATION" val="1"/>
</p:tagLst>
</file>

<file path=ppt/tags/tag5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6.xml><?xml version="1.0" encoding="utf-8"?>
<p:tagLst xmlns:a="http://schemas.openxmlformats.org/drawingml/2006/main" xmlns:r="http://schemas.openxmlformats.org/officeDocument/2006/relationships" xmlns:p="http://schemas.openxmlformats.org/presentationml/2006/main">
  <p:tag name="KSO_WM_TEMPLATE_THUMBS_INDEX" val="1、4、7、12、13、14、15、16、17、18、20、24、25、28、33、36、40、43、44"/>
  <p:tag name="KSO_WM_TEMPLATE_SUBCATEGORY" val="19"/>
  <p:tag name="KSO_WM_TAG_VERSION" val="1.0"/>
  <p:tag name="KSO_WM_BEAUTIFY_FLAG" val="#wm#"/>
  <p:tag name="KSO_WM_TEMPLATE_CATEGORY" val="custom"/>
  <p:tag name="KSO_WM_TEMPLATE_INDEX" val="20205081"/>
  <p:tag name="KSO_WM_TEMPLATE_MASTER_TYPE" val="0"/>
  <p:tag name="KSO_WM_TEMPLATE_COLOR_TYPE" val="1"/>
  <p:tag name="KSO_WM_UNIT_SHOW_EDIT_AREA_INDICATION" val="1"/>
</p:tagLst>
</file>

<file path=ppt/tags/tag6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6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6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6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6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6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6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6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6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6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7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7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7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7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7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7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7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7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7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7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8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8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8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8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8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8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8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8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8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8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9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9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9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9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9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9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9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9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9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9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heme/theme1.xml><?xml version="1.0" encoding="utf-8"?>
<a:theme xmlns:a="http://schemas.openxmlformats.org/drawingml/2006/main" name="Office 主题​​">
  <a:themeElements>
    <a:clrScheme name="新版空白演示配色">
      <a:dk1>
        <a:srgbClr val="000000"/>
      </a:dk1>
      <a:lt1>
        <a:srgbClr val="FFFFFF"/>
      </a:lt1>
      <a:dk2>
        <a:srgbClr val="0F1423"/>
      </a:dk2>
      <a:lt2>
        <a:srgbClr val="FFFFFF"/>
      </a:lt2>
      <a:accent1>
        <a:srgbClr val="6096E6"/>
      </a:accent1>
      <a:accent2>
        <a:srgbClr val="58B6E5"/>
      </a:accent2>
      <a:accent3>
        <a:srgbClr val="56CA95"/>
      </a:accent3>
      <a:accent4>
        <a:srgbClr val="FFBA55"/>
      </a:accent4>
      <a:accent5>
        <a:srgbClr val="F18870"/>
      </a:accent5>
      <a:accent6>
        <a:srgbClr val="EC5F74"/>
      </a:accent6>
      <a:hlink>
        <a:srgbClr val="0563C1"/>
      </a:hlink>
      <a:folHlink>
        <a:srgbClr val="954D72"/>
      </a:folHlink>
    </a:clrScheme>
    <a:fontScheme name="自定义 9">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主题​​">
  <a:themeElements>
    <a:clrScheme name="新版空白演示配色">
      <a:dk1>
        <a:srgbClr val="000000"/>
      </a:dk1>
      <a:lt1>
        <a:srgbClr val="FFFFFF"/>
      </a:lt1>
      <a:dk2>
        <a:srgbClr val="0F1423"/>
      </a:dk2>
      <a:lt2>
        <a:srgbClr val="FFFFFF"/>
      </a:lt2>
      <a:accent1>
        <a:srgbClr val="6096E6"/>
      </a:accent1>
      <a:accent2>
        <a:srgbClr val="58B6E5"/>
      </a:accent2>
      <a:accent3>
        <a:srgbClr val="56CA95"/>
      </a:accent3>
      <a:accent4>
        <a:srgbClr val="FFBA55"/>
      </a:accent4>
      <a:accent5>
        <a:srgbClr val="F18870"/>
      </a:accent5>
      <a:accent6>
        <a:srgbClr val="EC5F74"/>
      </a:accent6>
      <a:hlink>
        <a:srgbClr val="0563C1"/>
      </a:hlink>
      <a:folHlink>
        <a:srgbClr val="954D72"/>
      </a:folHlink>
    </a:clrScheme>
    <a:fontScheme name="自定义 9">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20</TotalTime>
  <Words>1311</Words>
  <Application>Microsoft Office PowerPoint</Application>
  <PresentationFormat>宽屏</PresentationFormat>
  <Paragraphs>126</Paragraphs>
  <Slides>19</Slides>
  <Notes>0</Notes>
  <HiddenSlides>0</HiddenSlides>
  <MMClips>0</MMClips>
  <ScaleCrop>false</ScaleCrop>
  <HeadingPairs>
    <vt:vector size="6" baseType="variant">
      <vt:variant>
        <vt:lpstr>已用的字体</vt:lpstr>
      </vt:variant>
      <vt:variant>
        <vt:i4>7</vt:i4>
      </vt:variant>
      <vt:variant>
        <vt:lpstr>主题</vt:lpstr>
      </vt:variant>
      <vt:variant>
        <vt:i4>2</vt:i4>
      </vt:variant>
      <vt:variant>
        <vt:lpstr>幻灯片标题</vt:lpstr>
      </vt:variant>
      <vt:variant>
        <vt:i4>19</vt:i4>
      </vt:variant>
    </vt:vector>
  </HeadingPairs>
  <TitlesOfParts>
    <vt:vector size="28" baseType="lpstr">
      <vt:lpstr>DINPro-Bold</vt:lpstr>
      <vt:lpstr>Gill Sans</vt:lpstr>
      <vt:lpstr>汉仪南宫体简</vt:lpstr>
      <vt:lpstr>苹方 常规</vt:lpstr>
      <vt:lpstr>微软雅黑</vt:lpstr>
      <vt:lpstr>Arial</vt:lpstr>
      <vt:lpstr>Wingdings</vt:lpstr>
      <vt:lpstr>Office 主题​​</vt:lpstr>
      <vt:lpstr>1_Office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空白演示</dc:title>
  <dc:creator/>
  <cp:lastModifiedBy>微软用户</cp:lastModifiedBy>
  <cp:revision>156</cp:revision>
  <dcterms:created xsi:type="dcterms:W3CDTF">2019-06-19T02:08:00Z</dcterms:created>
  <dcterms:modified xsi:type="dcterms:W3CDTF">2022-04-05T08:40:03Z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2052-11.1.0.9584</vt:lpwstr>
  </property>
</Properties>
</file>