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Override4.xml" ContentType="application/vnd.openxmlformats-officedocument.themeOverr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heme/themeOverride5.xml" ContentType="application/vnd.openxmlformats-officedocument.themeOverr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Override6.xml" ContentType="application/vnd.openxmlformats-officedocument.themeOverride+xml"/>
  <Override PartName="/ppt/tags/tag2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56" r:id="rId2"/>
    <p:sldId id="1707" r:id="rId3"/>
    <p:sldId id="258" r:id="rId4"/>
    <p:sldId id="1711" r:id="rId5"/>
    <p:sldId id="1723" r:id="rId6"/>
    <p:sldId id="1732" r:id="rId7"/>
    <p:sldId id="1717" r:id="rId8"/>
    <p:sldId id="1728" r:id="rId9"/>
    <p:sldId id="1727" r:id="rId10"/>
    <p:sldId id="1704" r:id="rId11"/>
    <p:sldId id="1725" r:id="rId12"/>
    <p:sldId id="1726" r:id="rId13"/>
    <p:sldId id="1708" r:id="rId14"/>
    <p:sldId id="1729" r:id="rId15"/>
    <p:sldId id="1731" r:id="rId16"/>
    <p:sldId id="1730" r:id="rId17"/>
    <p:sldId id="1705" r:id="rId18"/>
    <p:sldId id="1713" r:id="rId19"/>
    <p:sldId id="1719" r:id="rId20"/>
    <p:sldId id="1733" r:id="rId21"/>
    <p:sldId id="1720" r:id="rId22"/>
    <p:sldId id="1721" r:id="rId23"/>
    <p:sldId id="1724" r:id="rId24"/>
    <p:sldId id="1706" r:id="rId25"/>
    <p:sldId id="1712" r:id="rId26"/>
    <p:sldId id="1709" r:id="rId27"/>
    <p:sldId id="1710" r:id="rId28"/>
    <p:sldId id="1714" r:id="rId29"/>
    <p:sldId id="1715" r:id="rId30"/>
    <p:sldId id="1716" r:id="rId31"/>
    <p:sldId id="1722" r:id="rId32"/>
    <p:sldId id="261" r:id="rId33"/>
    <p:sldId id="1703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9059"/>
    <a:srgbClr val="FEF2BE"/>
    <a:srgbClr val="7E6447"/>
    <a:srgbClr val="434042"/>
    <a:srgbClr val="65B5C5"/>
    <a:srgbClr val="1BA7C3"/>
    <a:srgbClr val="1C94BE"/>
    <a:srgbClr val="02DAFC"/>
    <a:srgbClr val="02DDFF"/>
    <a:srgbClr val="03B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6182" autoAdjust="0"/>
  </p:normalViewPr>
  <p:slideViewPr>
    <p:cSldViewPr snapToGrid="0">
      <p:cViewPr varScale="1">
        <p:scale>
          <a:sx n="110" d="100"/>
          <a:sy n="110" d="100"/>
        </p:scale>
        <p:origin x="312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86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id="{09097BA8-7AE7-48AE-B11F-E1FFB0E9627B}"/>
              </a:ext>
            </a:extLst>
          </p:cNvPr>
          <p:cNvSpPr/>
          <p:nvPr/>
        </p:nvSpPr>
        <p:spPr>
          <a:xfrm>
            <a:off x="-4572" y="-4572"/>
            <a:ext cx="12199620" cy="6865620"/>
          </a:xfrm>
          <a:custGeom>
            <a:avLst/>
            <a:gdLst>
              <a:gd name="connsiteX0" fmla="*/ 4572 w 12199620"/>
              <a:gd name="connsiteY0" fmla="*/ 4572 h 6865620"/>
              <a:gd name="connsiteX1" fmla="*/ 12196572 w 12199620"/>
              <a:gd name="connsiteY1" fmla="*/ 4572 h 6865620"/>
              <a:gd name="connsiteX2" fmla="*/ 12196572 w 12199620"/>
              <a:gd name="connsiteY2" fmla="*/ 6862572 h 6865620"/>
              <a:gd name="connsiteX3" fmla="*/ 4572 w 12199620"/>
              <a:gd name="connsiteY3" fmla="*/ 6862572 h 6865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9620" h="6865620">
                <a:moveTo>
                  <a:pt x="4572" y="4572"/>
                </a:moveTo>
                <a:lnTo>
                  <a:pt x="12196572" y="4572"/>
                </a:lnTo>
                <a:lnTo>
                  <a:pt x="12196572" y="6862572"/>
                </a:lnTo>
                <a:lnTo>
                  <a:pt x="4572" y="6862572"/>
                </a:lnTo>
                <a:close/>
              </a:path>
            </a:pathLst>
          </a:custGeom>
          <a:solidFill>
            <a:srgbClr val="FFFFFF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id="{D7357B61-89D4-4317-8AF1-EB358ED2CDCB}"/>
              </a:ext>
            </a:extLst>
          </p:cNvPr>
          <p:cNvSpPr/>
          <p:nvPr/>
        </p:nvSpPr>
        <p:spPr>
          <a:xfrm>
            <a:off x="-4572" y="-4572"/>
            <a:ext cx="12199620" cy="2232660"/>
          </a:xfrm>
          <a:custGeom>
            <a:avLst/>
            <a:gdLst>
              <a:gd name="connsiteX0" fmla="*/ 12196572 w 12199620"/>
              <a:gd name="connsiteY0" fmla="*/ 4572 h 2232660"/>
              <a:gd name="connsiteX1" fmla="*/ 4572 w 12199620"/>
              <a:gd name="connsiteY1" fmla="*/ 4572 h 2232660"/>
              <a:gd name="connsiteX2" fmla="*/ 4572 w 12199620"/>
              <a:gd name="connsiteY2" fmla="*/ 1469898 h 2232660"/>
              <a:gd name="connsiteX3" fmla="*/ 12196572 w 12199620"/>
              <a:gd name="connsiteY3" fmla="*/ 2233422 h 2232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9620" h="2232660">
                <a:moveTo>
                  <a:pt x="12196572" y="4572"/>
                </a:moveTo>
                <a:lnTo>
                  <a:pt x="4572" y="4572"/>
                </a:lnTo>
                <a:lnTo>
                  <a:pt x="4572" y="1469898"/>
                </a:lnTo>
                <a:lnTo>
                  <a:pt x="12196572" y="2233422"/>
                </a:lnTo>
                <a:close/>
              </a:path>
            </a:pathLst>
          </a:custGeom>
          <a:solidFill>
            <a:schemeClr val="accent3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6" name="任意多边形: 形状 35">
            <a:extLst>
              <a:ext uri="{FF2B5EF4-FFF2-40B4-BE49-F238E27FC236}">
                <a16:creationId xmlns:a16="http://schemas.microsoft.com/office/drawing/2014/main" id="{2E83C61F-05E0-4025-96D0-00745A7A83D7}"/>
              </a:ext>
            </a:extLst>
          </p:cNvPr>
          <p:cNvSpPr/>
          <p:nvPr/>
        </p:nvSpPr>
        <p:spPr>
          <a:xfrm>
            <a:off x="-4572" y="4494276"/>
            <a:ext cx="12199620" cy="2362200"/>
          </a:xfrm>
          <a:custGeom>
            <a:avLst/>
            <a:gdLst>
              <a:gd name="connsiteX0" fmla="*/ 4572 w 12199620"/>
              <a:gd name="connsiteY0" fmla="*/ 2363724 h 2362200"/>
              <a:gd name="connsiteX1" fmla="*/ 12196572 w 12199620"/>
              <a:gd name="connsiteY1" fmla="*/ 2363724 h 2362200"/>
              <a:gd name="connsiteX2" fmla="*/ 12196572 w 12199620"/>
              <a:gd name="connsiteY2" fmla="*/ 768096 h 2362200"/>
              <a:gd name="connsiteX3" fmla="*/ 4572 w 12199620"/>
              <a:gd name="connsiteY3" fmla="*/ 4572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9620" h="2362200">
                <a:moveTo>
                  <a:pt x="4572" y="2363724"/>
                </a:moveTo>
                <a:lnTo>
                  <a:pt x="12196572" y="2363724"/>
                </a:lnTo>
                <a:lnTo>
                  <a:pt x="12196572" y="768096"/>
                </a:lnTo>
                <a:lnTo>
                  <a:pt x="4572" y="4572"/>
                </a:lnTo>
                <a:close/>
              </a:path>
            </a:pathLst>
          </a:custGeom>
          <a:solidFill>
            <a:schemeClr val="accent3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7" name="任意多边形: 形状 36">
            <a:extLst>
              <a:ext uri="{FF2B5EF4-FFF2-40B4-BE49-F238E27FC236}">
                <a16:creationId xmlns:a16="http://schemas.microsoft.com/office/drawing/2014/main" id="{B1E1496B-6F50-4723-849F-85EBCF719F57}"/>
              </a:ext>
            </a:extLst>
          </p:cNvPr>
          <p:cNvSpPr/>
          <p:nvPr/>
        </p:nvSpPr>
        <p:spPr>
          <a:xfrm>
            <a:off x="9457563" y="-5715"/>
            <a:ext cx="2735580" cy="6865620"/>
          </a:xfrm>
          <a:custGeom>
            <a:avLst/>
            <a:gdLst>
              <a:gd name="connsiteX0" fmla="*/ 1821561 w 2735580"/>
              <a:gd name="connsiteY0" fmla="*/ 5715 h 6865620"/>
              <a:gd name="connsiteX1" fmla="*/ 5715 w 2735580"/>
              <a:gd name="connsiteY1" fmla="*/ 6863715 h 6865620"/>
              <a:gd name="connsiteX2" fmla="*/ 2734437 w 2735580"/>
              <a:gd name="connsiteY2" fmla="*/ 6863715 h 6865620"/>
              <a:gd name="connsiteX3" fmla="*/ 2734437 w 2735580"/>
              <a:gd name="connsiteY3" fmla="*/ 5715 h 6865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5580" h="6865620">
                <a:moveTo>
                  <a:pt x="1821561" y="5715"/>
                </a:moveTo>
                <a:lnTo>
                  <a:pt x="5715" y="6863715"/>
                </a:lnTo>
                <a:lnTo>
                  <a:pt x="2734437" y="6863715"/>
                </a:lnTo>
                <a:lnTo>
                  <a:pt x="2734437" y="57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8" name="任意多边形: 形状 37">
            <a:extLst>
              <a:ext uri="{FF2B5EF4-FFF2-40B4-BE49-F238E27FC236}">
                <a16:creationId xmlns:a16="http://schemas.microsoft.com/office/drawing/2014/main" id="{045CAAA1-3579-4EF3-B880-19D53A9A7755}"/>
              </a:ext>
            </a:extLst>
          </p:cNvPr>
          <p:cNvSpPr/>
          <p:nvPr/>
        </p:nvSpPr>
        <p:spPr>
          <a:xfrm>
            <a:off x="8245983" y="5294757"/>
            <a:ext cx="1607820" cy="1112520"/>
          </a:xfrm>
          <a:custGeom>
            <a:avLst/>
            <a:gdLst>
              <a:gd name="connsiteX0" fmla="*/ 1603629 w 1607820"/>
              <a:gd name="connsiteY0" fmla="*/ 105537 h 1112520"/>
              <a:gd name="connsiteX1" fmla="*/ 5715 w 1607820"/>
              <a:gd name="connsiteY1" fmla="*/ 5715 h 1112520"/>
              <a:gd name="connsiteX2" fmla="*/ 1337691 w 1607820"/>
              <a:gd name="connsiteY2" fmla="*/ 1109853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820" h="1112520">
                <a:moveTo>
                  <a:pt x="1603629" y="105537"/>
                </a:moveTo>
                <a:lnTo>
                  <a:pt x="5715" y="5715"/>
                </a:lnTo>
                <a:lnTo>
                  <a:pt x="1337691" y="1109853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id="{C4912640-4BF1-4ACF-AD10-90034004B945}"/>
              </a:ext>
            </a:extLst>
          </p:cNvPr>
          <p:cNvSpPr/>
          <p:nvPr/>
        </p:nvSpPr>
        <p:spPr>
          <a:xfrm>
            <a:off x="-4572" y="1570228"/>
            <a:ext cx="12199620" cy="4373880"/>
          </a:xfrm>
          <a:custGeom>
            <a:avLst/>
            <a:gdLst>
              <a:gd name="connsiteX0" fmla="*/ 4572 w 12199620"/>
              <a:gd name="connsiteY0" fmla="*/ 4572 h 4373880"/>
              <a:gd name="connsiteX1" fmla="*/ 4572 w 12199620"/>
              <a:gd name="connsiteY1" fmla="*/ 3607308 h 4373880"/>
              <a:gd name="connsiteX2" fmla="*/ 12196572 w 12199620"/>
              <a:gd name="connsiteY2" fmla="*/ 4370832 h 4373880"/>
              <a:gd name="connsiteX3" fmla="*/ 12196572 w 12199620"/>
              <a:gd name="connsiteY3" fmla="*/ 768096 h 437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9620" h="4373880">
                <a:moveTo>
                  <a:pt x="4572" y="4572"/>
                </a:moveTo>
                <a:lnTo>
                  <a:pt x="4572" y="3607308"/>
                </a:lnTo>
                <a:lnTo>
                  <a:pt x="12196572" y="4370832"/>
                </a:lnTo>
                <a:lnTo>
                  <a:pt x="12196572" y="768096"/>
                </a:lnTo>
                <a:close/>
              </a:path>
            </a:pathLst>
          </a:custGeom>
          <a:blipFill>
            <a:blip r:embed="rId2"/>
            <a:stretch>
              <a:fillRect l="-32" t="-54936" r="-32" b="-54619"/>
            </a:stretch>
          </a:blip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0" name="任意多边形: 形状 39">
            <a:extLst>
              <a:ext uri="{FF2B5EF4-FFF2-40B4-BE49-F238E27FC236}">
                <a16:creationId xmlns:a16="http://schemas.microsoft.com/office/drawing/2014/main" id="{4AA35443-6D0A-496F-9275-F9F4E8DB5FB4}"/>
              </a:ext>
            </a:extLst>
          </p:cNvPr>
          <p:cNvSpPr/>
          <p:nvPr/>
        </p:nvSpPr>
        <p:spPr>
          <a:xfrm>
            <a:off x="-4572" y="4366281"/>
            <a:ext cx="12199620" cy="1577340"/>
          </a:xfrm>
          <a:custGeom>
            <a:avLst/>
            <a:gdLst>
              <a:gd name="connsiteX0" fmla="*/ 6163056 w 12199620"/>
              <a:gd name="connsiteY0" fmla="*/ 983742 h 1577340"/>
              <a:gd name="connsiteX1" fmla="*/ 6352794 w 12199620"/>
              <a:gd name="connsiteY1" fmla="*/ 406146 h 1577340"/>
              <a:gd name="connsiteX2" fmla="*/ 4572 w 12199620"/>
              <a:gd name="connsiteY2" fmla="*/ 4572 h 1577340"/>
              <a:gd name="connsiteX3" fmla="*/ 4572 w 12199620"/>
              <a:gd name="connsiteY3" fmla="*/ 816102 h 1577340"/>
              <a:gd name="connsiteX4" fmla="*/ 12196572 w 12199620"/>
              <a:gd name="connsiteY4" fmla="*/ 1579626 h 1577340"/>
              <a:gd name="connsiteX5" fmla="*/ 12196572 w 12199620"/>
              <a:gd name="connsiteY5" fmla="*/ 1364742 h 157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620" h="1577340">
                <a:moveTo>
                  <a:pt x="6163056" y="983742"/>
                </a:moveTo>
                <a:lnTo>
                  <a:pt x="6352794" y="406146"/>
                </a:lnTo>
                <a:lnTo>
                  <a:pt x="4572" y="4572"/>
                </a:lnTo>
                <a:lnTo>
                  <a:pt x="4572" y="816102"/>
                </a:lnTo>
                <a:lnTo>
                  <a:pt x="12196572" y="1579626"/>
                </a:lnTo>
                <a:lnTo>
                  <a:pt x="12196572" y="1364742"/>
                </a:lnTo>
                <a:close/>
              </a:path>
            </a:pathLst>
          </a:custGeom>
          <a:solidFill>
            <a:srgbClr val="FFFFFF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1" name="任意多边形: 形状 40">
            <a:extLst>
              <a:ext uri="{FF2B5EF4-FFF2-40B4-BE49-F238E27FC236}">
                <a16:creationId xmlns:a16="http://schemas.microsoft.com/office/drawing/2014/main" id="{F3C4C19F-35F2-4817-9686-FC191202DDDA}"/>
              </a:ext>
            </a:extLst>
          </p:cNvPr>
          <p:cNvSpPr/>
          <p:nvPr/>
        </p:nvSpPr>
        <p:spPr>
          <a:xfrm>
            <a:off x="-4572" y="791718"/>
            <a:ext cx="4610100" cy="6065520"/>
          </a:xfrm>
          <a:custGeom>
            <a:avLst/>
            <a:gdLst>
              <a:gd name="connsiteX0" fmla="*/ 4572 w 4610100"/>
              <a:gd name="connsiteY0" fmla="*/ 4572 h 6065520"/>
              <a:gd name="connsiteX1" fmla="*/ 4572 w 4610100"/>
              <a:gd name="connsiteY1" fmla="*/ 6066282 h 6065520"/>
              <a:gd name="connsiteX2" fmla="*/ 2675382 w 4610100"/>
              <a:gd name="connsiteY2" fmla="*/ 6066282 h 6065520"/>
              <a:gd name="connsiteX3" fmla="*/ 4610862 w 4610100"/>
              <a:gd name="connsiteY3" fmla="*/ 230124 h 606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0100" h="6065520">
                <a:moveTo>
                  <a:pt x="4572" y="4572"/>
                </a:moveTo>
                <a:lnTo>
                  <a:pt x="4572" y="6066282"/>
                </a:lnTo>
                <a:lnTo>
                  <a:pt x="2675382" y="6066282"/>
                </a:lnTo>
                <a:lnTo>
                  <a:pt x="4610862" y="230124"/>
                </a:lnTo>
                <a:close/>
              </a:path>
            </a:pathLst>
          </a:custGeom>
          <a:solidFill>
            <a:schemeClr val="accent1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3" name="任意多边形: 形状 42">
            <a:extLst>
              <a:ext uri="{FF2B5EF4-FFF2-40B4-BE49-F238E27FC236}">
                <a16:creationId xmlns:a16="http://schemas.microsoft.com/office/drawing/2014/main" id="{7EB032A0-B0A4-4589-BAD6-4CBC2B7840B4}"/>
              </a:ext>
            </a:extLst>
          </p:cNvPr>
          <p:cNvSpPr/>
          <p:nvPr/>
        </p:nvSpPr>
        <p:spPr>
          <a:xfrm>
            <a:off x="-4572" y="5349240"/>
            <a:ext cx="12199620" cy="1508760"/>
          </a:xfrm>
          <a:custGeom>
            <a:avLst/>
            <a:gdLst>
              <a:gd name="connsiteX0" fmla="*/ 4572 w 12199620"/>
              <a:gd name="connsiteY0" fmla="*/ 1508760 h 1508760"/>
              <a:gd name="connsiteX1" fmla="*/ 12196572 w 12199620"/>
              <a:gd name="connsiteY1" fmla="*/ 1508760 h 1508760"/>
              <a:gd name="connsiteX2" fmla="*/ 12196572 w 12199620"/>
              <a:gd name="connsiteY2" fmla="*/ 1337310 h 1508760"/>
              <a:gd name="connsiteX3" fmla="*/ 4572 w 12199620"/>
              <a:gd name="connsiteY3" fmla="*/ 4572 h 1508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9620" h="1508760">
                <a:moveTo>
                  <a:pt x="4572" y="1508760"/>
                </a:moveTo>
                <a:lnTo>
                  <a:pt x="12196572" y="1508760"/>
                </a:lnTo>
                <a:lnTo>
                  <a:pt x="12196572" y="1337310"/>
                </a:lnTo>
                <a:lnTo>
                  <a:pt x="4572" y="4572"/>
                </a:lnTo>
                <a:close/>
              </a:path>
            </a:pathLst>
          </a:custGeom>
          <a:solidFill>
            <a:srgbClr val="FFFFFF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49" name="文本占位符 13">
            <a:extLst>
              <a:ext uri="{FF2B5EF4-FFF2-40B4-BE49-F238E27FC236}">
                <a16:creationId xmlns:a16="http://schemas.microsoft.com/office/drawing/2014/main" id="{70E1BFD4-2916-47D9-B1AD-41346A9F900E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88910" y="5568816"/>
            <a:ext cx="535706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2">
                    <a:lumMod val="7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47" name="副标题 2">
            <a:extLst>
              <a:ext uri="{FF2B5EF4-FFF2-40B4-BE49-F238E27FC236}">
                <a16:creationId xmlns:a16="http://schemas.microsoft.com/office/drawing/2014/main" id="{CCA6D9F9-31CD-4DD0-877A-74BD109737BF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>
          <a:xfrm>
            <a:off x="669924" y="3389552"/>
            <a:ext cx="5376046" cy="70025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0" name="文本占位符 13">
            <a:extLst>
              <a:ext uri="{FF2B5EF4-FFF2-40B4-BE49-F238E27FC236}">
                <a16:creationId xmlns:a16="http://schemas.microsoft.com/office/drawing/2014/main" id="{FEDB75A0-018A-4ED1-B969-EED58E77D4F1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88910" y="5893757"/>
            <a:ext cx="5357061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2">
                    <a:lumMod val="7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42" name="任意多边形: 形状 41">
            <a:extLst>
              <a:ext uri="{FF2B5EF4-FFF2-40B4-BE49-F238E27FC236}">
                <a16:creationId xmlns:a16="http://schemas.microsoft.com/office/drawing/2014/main" id="{5E0AE4CC-1173-4D0F-8FE8-D2AE62B37A42}"/>
              </a:ext>
            </a:extLst>
          </p:cNvPr>
          <p:cNvSpPr/>
          <p:nvPr/>
        </p:nvSpPr>
        <p:spPr>
          <a:xfrm>
            <a:off x="4363974" y="1017270"/>
            <a:ext cx="967740" cy="784860"/>
          </a:xfrm>
          <a:custGeom>
            <a:avLst/>
            <a:gdLst>
              <a:gd name="connsiteX0" fmla="*/ 242316 w 967740"/>
              <a:gd name="connsiteY0" fmla="*/ 4572 h 784860"/>
              <a:gd name="connsiteX1" fmla="*/ 965454 w 967740"/>
              <a:gd name="connsiteY1" fmla="*/ 781812 h 784860"/>
              <a:gd name="connsiteX2" fmla="*/ 4572 w 967740"/>
              <a:gd name="connsiteY2" fmla="*/ 721614 h 78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7740" h="784860">
                <a:moveTo>
                  <a:pt x="242316" y="4572"/>
                </a:moveTo>
                <a:lnTo>
                  <a:pt x="965454" y="781812"/>
                </a:lnTo>
                <a:lnTo>
                  <a:pt x="4572" y="721614"/>
                </a:lnTo>
                <a:close/>
              </a:path>
            </a:pathLst>
          </a:custGeom>
          <a:solidFill>
            <a:schemeClr val="accent2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" name="标题 1">
            <a:extLst>
              <a:ext uri="{FF2B5EF4-FFF2-40B4-BE49-F238E27FC236}">
                <a16:creationId xmlns:a16="http://schemas.microsoft.com/office/drawing/2014/main" id="{66C0E067-A0AB-4884-BB28-43A9AC0178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9925" y="2094157"/>
            <a:ext cx="5376046" cy="1282774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id="{E72096A1-15EB-45AD-A2B4-4FAC6BB7959C}"/>
              </a:ext>
            </a:extLst>
          </p:cNvPr>
          <p:cNvSpPr/>
          <p:nvPr userDrawn="1"/>
        </p:nvSpPr>
        <p:spPr>
          <a:xfrm>
            <a:off x="-4572" y="791718"/>
            <a:ext cx="4610100" cy="6065520"/>
          </a:xfrm>
          <a:custGeom>
            <a:avLst/>
            <a:gdLst>
              <a:gd name="connsiteX0" fmla="*/ 4572 w 4610100"/>
              <a:gd name="connsiteY0" fmla="*/ 4572 h 6065520"/>
              <a:gd name="connsiteX1" fmla="*/ 4572 w 4610100"/>
              <a:gd name="connsiteY1" fmla="*/ 6066282 h 6065520"/>
              <a:gd name="connsiteX2" fmla="*/ 2675382 w 4610100"/>
              <a:gd name="connsiteY2" fmla="*/ 6066282 h 6065520"/>
              <a:gd name="connsiteX3" fmla="*/ 4610862 w 4610100"/>
              <a:gd name="connsiteY3" fmla="*/ 230124 h 606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0100" h="6065520">
                <a:moveTo>
                  <a:pt x="4572" y="4572"/>
                </a:moveTo>
                <a:lnTo>
                  <a:pt x="4572" y="6066282"/>
                </a:lnTo>
                <a:lnTo>
                  <a:pt x="2675382" y="6066282"/>
                </a:lnTo>
                <a:lnTo>
                  <a:pt x="4610862" y="230124"/>
                </a:lnTo>
                <a:close/>
              </a:path>
            </a:pathLst>
          </a:custGeom>
          <a:blipFill>
            <a:blip r:embed="rId2"/>
            <a:stretch>
              <a:fillRect l="-48816" t="-32" r="-48548" b="-32"/>
            </a:stretch>
          </a:blip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id="{86BC4B73-B058-41EF-9A60-40C6F5AEA864}"/>
              </a:ext>
            </a:extLst>
          </p:cNvPr>
          <p:cNvSpPr/>
          <p:nvPr userDrawn="1"/>
        </p:nvSpPr>
        <p:spPr>
          <a:xfrm>
            <a:off x="4363974" y="1017270"/>
            <a:ext cx="967740" cy="784860"/>
          </a:xfrm>
          <a:custGeom>
            <a:avLst/>
            <a:gdLst>
              <a:gd name="connsiteX0" fmla="*/ 242316 w 967740"/>
              <a:gd name="connsiteY0" fmla="*/ 4572 h 784860"/>
              <a:gd name="connsiteX1" fmla="*/ 965454 w 967740"/>
              <a:gd name="connsiteY1" fmla="*/ 781812 h 784860"/>
              <a:gd name="connsiteX2" fmla="*/ 4572 w 967740"/>
              <a:gd name="connsiteY2" fmla="*/ 721614 h 78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7740" h="784860">
                <a:moveTo>
                  <a:pt x="242316" y="4572"/>
                </a:moveTo>
                <a:lnTo>
                  <a:pt x="965454" y="781812"/>
                </a:lnTo>
                <a:lnTo>
                  <a:pt x="4572" y="721614"/>
                </a:lnTo>
                <a:close/>
              </a:path>
            </a:pathLst>
          </a:custGeom>
          <a:solidFill>
            <a:schemeClr val="accent2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5331715" y="3144898"/>
            <a:ext cx="5419185" cy="895350"/>
          </a:xfrm>
        </p:spPr>
        <p:txBody>
          <a:bodyPr anchor="b">
            <a:no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331714" y="4040248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5" name="任意多边形: 形状 6094">
            <a:extLst>
              <a:ext uri="{FF2B5EF4-FFF2-40B4-BE49-F238E27FC236}">
                <a16:creationId xmlns:a16="http://schemas.microsoft.com/office/drawing/2014/main" id="{759B4CBC-9766-4835-A671-FFC55764E9A3}"/>
              </a:ext>
            </a:extLst>
          </p:cNvPr>
          <p:cNvSpPr/>
          <p:nvPr userDrawn="1"/>
        </p:nvSpPr>
        <p:spPr>
          <a:xfrm>
            <a:off x="-4572" y="4494276"/>
            <a:ext cx="12199620" cy="2362200"/>
          </a:xfrm>
          <a:custGeom>
            <a:avLst/>
            <a:gdLst>
              <a:gd name="connsiteX0" fmla="*/ 4572 w 12199620"/>
              <a:gd name="connsiteY0" fmla="*/ 2363724 h 2362200"/>
              <a:gd name="connsiteX1" fmla="*/ 12196572 w 12199620"/>
              <a:gd name="connsiteY1" fmla="*/ 2363724 h 2362200"/>
              <a:gd name="connsiteX2" fmla="*/ 12196572 w 12199620"/>
              <a:gd name="connsiteY2" fmla="*/ 768096 h 2362200"/>
              <a:gd name="connsiteX3" fmla="*/ 4572 w 12199620"/>
              <a:gd name="connsiteY3" fmla="*/ 4572 h 236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9620" h="2362200">
                <a:moveTo>
                  <a:pt x="4572" y="2363724"/>
                </a:moveTo>
                <a:lnTo>
                  <a:pt x="12196572" y="2363724"/>
                </a:lnTo>
                <a:lnTo>
                  <a:pt x="12196572" y="768096"/>
                </a:lnTo>
                <a:lnTo>
                  <a:pt x="4572" y="4572"/>
                </a:lnTo>
                <a:close/>
              </a:path>
            </a:pathLst>
          </a:custGeom>
          <a:solidFill>
            <a:schemeClr val="accent3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097" name="任意多边形: 形状 6096">
            <a:extLst>
              <a:ext uri="{FF2B5EF4-FFF2-40B4-BE49-F238E27FC236}">
                <a16:creationId xmlns:a16="http://schemas.microsoft.com/office/drawing/2014/main" id="{2322B905-B7AD-431B-B25F-A71BE94DD374}"/>
              </a:ext>
            </a:extLst>
          </p:cNvPr>
          <p:cNvSpPr/>
          <p:nvPr userDrawn="1"/>
        </p:nvSpPr>
        <p:spPr>
          <a:xfrm>
            <a:off x="8245983" y="5294757"/>
            <a:ext cx="1607820" cy="1112520"/>
          </a:xfrm>
          <a:custGeom>
            <a:avLst/>
            <a:gdLst>
              <a:gd name="connsiteX0" fmla="*/ 1603629 w 1607820"/>
              <a:gd name="connsiteY0" fmla="*/ 105537 h 1112520"/>
              <a:gd name="connsiteX1" fmla="*/ 5715 w 1607820"/>
              <a:gd name="connsiteY1" fmla="*/ 5715 h 1112520"/>
              <a:gd name="connsiteX2" fmla="*/ 1337691 w 1607820"/>
              <a:gd name="connsiteY2" fmla="*/ 1109853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820" h="1112520">
                <a:moveTo>
                  <a:pt x="1603629" y="105537"/>
                </a:moveTo>
                <a:lnTo>
                  <a:pt x="5715" y="5715"/>
                </a:lnTo>
                <a:lnTo>
                  <a:pt x="1337691" y="1109853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098" name="任意多边形: 形状 6097">
            <a:extLst>
              <a:ext uri="{FF2B5EF4-FFF2-40B4-BE49-F238E27FC236}">
                <a16:creationId xmlns:a16="http://schemas.microsoft.com/office/drawing/2014/main" id="{34E785A6-6ACA-4D72-BCFA-4D03F74063DA}"/>
              </a:ext>
            </a:extLst>
          </p:cNvPr>
          <p:cNvSpPr/>
          <p:nvPr userDrawn="1"/>
        </p:nvSpPr>
        <p:spPr>
          <a:xfrm>
            <a:off x="-4572" y="1597914"/>
            <a:ext cx="12199620" cy="3952494"/>
          </a:xfrm>
          <a:custGeom>
            <a:avLst/>
            <a:gdLst>
              <a:gd name="connsiteX0" fmla="*/ 4572 w 12199620"/>
              <a:gd name="connsiteY0" fmla="*/ 4572 h 4373880"/>
              <a:gd name="connsiteX1" fmla="*/ 4572 w 12199620"/>
              <a:gd name="connsiteY1" fmla="*/ 3607308 h 4373880"/>
              <a:gd name="connsiteX2" fmla="*/ 12196572 w 12199620"/>
              <a:gd name="connsiteY2" fmla="*/ 4370832 h 4373880"/>
              <a:gd name="connsiteX3" fmla="*/ 12196572 w 12199620"/>
              <a:gd name="connsiteY3" fmla="*/ 768096 h 437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9620" h="4373880">
                <a:moveTo>
                  <a:pt x="4572" y="4572"/>
                </a:moveTo>
                <a:lnTo>
                  <a:pt x="4572" y="3607308"/>
                </a:lnTo>
                <a:lnTo>
                  <a:pt x="12196572" y="4370832"/>
                </a:lnTo>
                <a:lnTo>
                  <a:pt x="12196572" y="768096"/>
                </a:lnTo>
                <a:close/>
              </a:path>
            </a:pathLst>
          </a:custGeom>
          <a:blipFill>
            <a:blip r:embed="rId2"/>
            <a:stretch>
              <a:fillRect l="-32" t="-66160" r="-32" b="-65736"/>
            </a:stretch>
          </a:blip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099" name="任意多边形: 形状 6098">
            <a:extLst>
              <a:ext uri="{FF2B5EF4-FFF2-40B4-BE49-F238E27FC236}">
                <a16:creationId xmlns:a16="http://schemas.microsoft.com/office/drawing/2014/main" id="{240DEBF6-E6A3-404D-BF0F-ED2276EBCE77}"/>
              </a:ext>
            </a:extLst>
          </p:cNvPr>
          <p:cNvSpPr/>
          <p:nvPr userDrawn="1"/>
        </p:nvSpPr>
        <p:spPr>
          <a:xfrm>
            <a:off x="-4572" y="3682746"/>
            <a:ext cx="12199620" cy="1577340"/>
          </a:xfrm>
          <a:custGeom>
            <a:avLst/>
            <a:gdLst>
              <a:gd name="connsiteX0" fmla="*/ 6163056 w 12199620"/>
              <a:gd name="connsiteY0" fmla="*/ 983742 h 1577340"/>
              <a:gd name="connsiteX1" fmla="*/ 6352794 w 12199620"/>
              <a:gd name="connsiteY1" fmla="*/ 406146 h 1577340"/>
              <a:gd name="connsiteX2" fmla="*/ 4572 w 12199620"/>
              <a:gd name="connsiteY2" fmla="*/ 4572 h 1577340"/>
              <a:gd name="connsiteX3" fmla="*/ 4572 w 12199620"/>
              <a:gd name="connsiteY3" fmla="*/ 816102 h 1577340"/>
              <a:gd name="connsiteX4" fmla="*/ 12196572 w 12199620"/>
              <a:gd name="connsiteY4" fmla="*/ 1579626 h 1577340"/>
              <a:gd name="connsiteX5" fmla="*/ 12196572 w 12199620"/>
              <a:gd name="connsiteY5" fmla="*/ 1364742 h 1577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620" h="1577340">
                <a:moveTo>
                  <a:pt x="6163056" y="983742"/>
                </a:moveTo>
                <a:lnTo>
                  <a:pt x="6352794" y="406146"/>
                </a:lnTo>
                <a:lnTo>
                  <a:pt x="4572" y="4572"/>
                </a:lnTo>
                <a:lnTo>
                  <a:pt x="4572" y="816102"/>
                </a:lnTo>
                <a:lnTo>
                  <a:pt x="12196572" y="1579626"/>
                </a:lnTo>
                <a:lnTo>
                  <a:pt x="12196572" y="1364742"/>
                </a:lnTo>
                <a:close/>
              </a:path>
            </a:pathLst>
          </a:custGeom>
          <a:solidFill>
            <a:srgbClr val="FFFFFF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100" name="任意多边形: 形状 6099">
            <a:extLst>
              <a:ext uri="{FF2B5EF4-FFF2-40B4-BE49-F238E27FC236}">
                <a16:creationId xmlns:a16="http://schemas.microsoft.com/office/drawing/2014/main" id="{466839F5-D3D8-487F-8698-03928F15B5A0}"/>
              </a:ext>
            </a:extLst>
          </p:cNvPr>
          <p:cNvSpPr/>
          <p:nvPr userDrawn="1"/>
        </p:nvSpPr>
        <p:spPr>
          <a:xfrm>
            <a:off x="-4572" y="791718"/>
            <a:ext cx="4610100" cy="6065520"/>
          </a:xfrm>
          <a:custGeom>
            <a:avLst/>
            <a:gdLst>
              <a:gd name="connsiteX0" fmla="*/ 4572 w 4610100"/>
              <a:gd name="connsiteY0" fmla="*/ 4572 h 6065520"/>
              <a:gd name="connsiteX1" fmla="*/ 4572 w 4610100"/>
              <a:gd name="connsiteY1" fmla="*/ 6066282 h 6065520"/>
              <a:gd name="connsiteX2" fmla="*/ 2675382 w 4610100"/>
              <a:gd name="connsiteY2" fmla="*/ 6066282 h 6065520"/>
              <a:gd name="connsiteX3" fmla="*/ 4610862 w 4610100"/>
              <a:gd name="connsiteY3" fmla="*/ 230124 h 606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0100" h="6065520">
                <a:moveTo>
                  <a:pt x="4572" y="4572"/>
                </a:moveTo>
                <a:lnTo>
                  <a:pt x="4572" y="6066282"/>
                </a:lnTo>
                <a:lnTo>
                  <a:pt x="2675382" y="6066282"/>
                </a:lnTo>
                <a:lnTo>
                  <a:pt x="4610862" y="230124"/>
                </a:lnTo>
                <a:close/>
              </a:path>
            </a:pathLst>
          </a:custGeom>
          <a:solidFill>
            <a:schemeClr val="accent1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101" name="任意多边形: 形状 6100">
            <a:extLst>
              <a:ext uri="{FF2B5EF4-FFF2-40B4-BE49-F238E27FC236}">
                <a16:creationId xmlns:a16="http://schemas.microsoft.com/office/drawing/2014/main" id="{07899ECF-68CE-4EAF-B247-127F8A6F6DDB}"/>
              </a:ext>
            </a:extLst>
          </p:cNvPr>
          <p:cNvSpPr/>
          <p:nvPr userDrawn="1"/>
        </p:nvSpPr>
        <p:spPr>
          <a:xfrm>
            <a:off x="4363974" y="1017270"/>
            <a:ext cx="967740" cy="784860"/>
          </a:xfrm>
          <a:custGeom>
            <a:avLst/>
            <a:gdLst>
              <a:gd name="connsiteX0" fmla="*/ 242316 w 967740"/>
              <a:gd name="connsiteY0" fmla="*/ 4572 h 784860"/>
              <a:gd name="connsiteX1" fmla="*/ 965454 w 967740"/>
              <a:gd name="connsiteY1" fmla="*/ 781812 h 784860"/>
              <a:gd name="connsiteX2" fmla="*/ 4572 w 967740"/>
              <a:gd name="connsiteY2" fmla="*/ 721614 h 78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7740" h="784860">
                <a:moveTo>
                  <a:pt x="242316" y="4572"/>
                </a:moveTo>
                <a:lnTo>
                  <a:pt x="965454" y="781812"/>
                </a:lnTo>
                <a:lnTo>
                  <a:pt x="4572" y="721614"/>
                </a:lnTo>
                <a:close/>
              </a:path>
            </a:pathLst>
          </a:custGeom>
          <a:solidFill>
            <a:srgbClr val="8D9121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102" name="任意多边形: 形状 6101">
            <a:extLst>
              <a:ext uri="{FF2B5EF4-FFF2-40B4-BE49-F238E27FC236}">
                <a16:creationId xmlns:a16="http://schemas.microsoft.com/office/drawing/2014/main" id="{00275AFB-AE36-432C-871D-542A91AB605A}"/>
              </a:ext>
            </a:extLst>
          </p:cNvPr>
          <p:cNvSpPr/>
          <p:nvPr userDrawn="1"/>
        </p:nvSpPr>
        <p:spPr>
          <a:xfrm>
            <a:off x="-4572" y="5349240"/>
            <a:ext cx="12199620" cy="1508760"/>
          </a:xfrm>
          <a:custGeom>
            <a:avLst/>
            <a:gdLst>
              <a:gd name="connsiteX0" fmla="*/ 4572 w 12199620"/>
              <a:gd name="connsiteY0" fmla="*/ 1508760 h 1508760"/>
              <a:gd name="connsiteX1" fmla="*/ 12196572 w 12199620"/>
              <a:gd name="connsiteY1" fmla="*/ 1508760 h 1508760"/>
              <a:gd name="connsiteX2" fmla="*/ 12196572 w 12199620"/>
              <a:gd name="connsiteY2" fmla="*/ 1337310 h 1508760"/>
              <a:gd name="connsiteX3" fmla="*/ 4572 w 12199620"/>
              <a:gd name="connsiteY3" fmla="*/ 4572 h 1508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9620" h="1508760">
                <a:moveTo>
                  <a:pt x="4572" y="1508760"/>
                </a:moveTo>
                <a:lnTo>
                  <a:pt x="12196572" y="1508760"/>
                </a:lnTo>
                <a:lnTo>
                  <a:pt x="12196572" y="1337310"/>
                </a:lnTo>
                <a:lnTo>
                  <a:pt x="4572" y="4572"/>
                </a:lnTo>
                <a:close/>
              </a:path>
            </a:pathLst>
          </a:custGeom>
          <a:solidFill>
            <a:srgbClr val="FFFFFF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724469" y="1836223"/>
            <a:ext cx="5426076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6094" name="任意多边形: 形状 6093">
            <a:extLst>
              <a:ext uri="{FF2B5EF4-FFF2-40B4-BE49-F238E27FC236}">
                <a16:creationId xmlns:a16="http://schemas.microsoft.com/office/drawing/2014/main" id="{94BD7FE0-38EE-4E01-AC72-69438E1AD884}"/>
              </a:ext>
            </a:extLst>
          </p:cNvPr>
          <p:cNvSpPr/>
          <p:nvPr userDrawn="1"/>
        </p:nvSpPr>
        <p:spPr>
          <a:xfrm>
            <a:off x="-4572" y="-4572"/>
            <a:ext cx="12199620" cy="2232660"/>
          </a:xfrm>
          <a:custGeom>
            <a:avLst/>
            <a:gdLst>
              <a:gd name="connsiteX0" fmla="*/ 12196572 w 12199620"/>
              <a:gd name="connsiteY0" fmla="*/ 4572 h 2232660"/>
              <a:gd name="connsiteX1" fmla="*/ 4572 w 12199620"/>
              <a:gd name="connsiteY1" fmla="*/ 4572 h 2232660"/>
              <a:gd name="connsiteX2" fmla="*/ 4572 w 12199620"/>
              <a:gd name="connsiteY2" fmla="*/ 1469898 h 2232660"/>
              <a:gd name="connsiteX3" fmla="*/ 12196572 w 12199620"/>
              <a:gd name="connsiteY3" fmla="*/ 2233422 h 2232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9620" h="2232660">
                <a:moveTo>
                  <a:pt x="12196572" y="4572"/>
                </a:moveTo>
                <a:lnTo>
                  <a:pt x="4572" y="4572"/>
                </a:lnTo>
                <a:lnTo>
                  <a:pt x="4572" y="1469898"/>
                </a:lnTo>
                <a:lnTo>
                  <a:pt x="12196572" y="2233422"/>
                </a:lnTo>
                <a:close/>
              </a:path>
            </a:pathLst>
          </a:custGeom>
          <a:solidFill>
            <a:schemeClr val="accent3"/>
          </a:solidFill>
          <a:ln w="762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724469" y="4372934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4470" y="4076663"/>
            <a:ext cx="5426076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6096" name="任意多边形: 形状 6095">
            <a:extLst>
              <a:ext uri="{FF2B5EF4-FFF2-40B4-BE49-F238E27FC236}">
                <a16:creationId xmlns:a16="http://schemas.microsoft.com/office/drawing/2014/main" id="{CCD2885C-25A0-4F22-8E55-03E5B7FF8F05}"/>
              </a:ext>
            </a:extLst>
          </p:cNvPr>
          <p:cNvSpPr/>
          <p:nvPr userDrawn="1"/>
        </p:nvSpPr>
        <p:spPr>
          <a:xfrm>
            <a:off x="9457563" y="-5715"/>
            <a:ext cx="2735580" cy="6865620"/>
          </a:xfrm>
          <a:custGeom>
            <a:avLst/>
            <a:gdLst>
              <a:gd name="connsiteX0" fmla="*/ 1821561 w 2735580"/>
              <a:gd name="connsiteY0" fmla="*/ 5715 h 6865620"/>
              <a:gd name="connsiteX1" fmla="*/ 5715 w 2735580"/>
              <a:gd name="connsiteY1" fmla="*/ 6863715 h 6865620"/>
              <a:gd name="connsiteX2" fmla="*/ 2734437 w 2735580"/>
              <a:gd name="connsiteY2" fmla="*/ 6863715 h 6865620"/>
              <a:gd name="connsiteX3" fmla="*/ 2734437 w 2735580"/>
              <a:gd name="connsiteY3" fmla="*/ 5715 h 6865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5580" h="6865620">
                <a:moveTo>
                  <a:pt x="1821561" y="5715"/>
                </a:moveTo>
                <a:lnTo>
                  <a:pt x="5715" y="6863715"/>
                </a:lnTo>
                <a:lnTo>
                  <a:pt x="2734437" y="6863715"/>
                </a:lnTo>
                <a:lnTo>
                  <a:pt x="2734437" y="57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2019/6/10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8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  <p:sp>
        <p:nvSpPr>
          <p:cNvPr id="21" name="标题 3">
            <a:extLst>
              <a:ext uri="{FF2B5EF4-FFF2-40B4-BE49-F238E27FC236}">
                <a16:creationId xmlns:a16="http://schemas.microsoft.com/office/drawing/2014/main" id="{79292F7E-3DB8-4C67-964A-FF2BE2505A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大气通用商务模板</a:t>
            </a: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CA1E61-840C-49E7-B71A-0C522327A215}"/>
              </a:ext>
            </a:extLst>
          </p:cNvPr>
          <p:cNvSpPr txBox="1"/>
          <p:nvPr/>
        </p:nvSpPr>
        <p:spPr>
          <a:xfrm>
            <a:off x="5442197" y="2617931"/>
            <a:ext cx="1036358" cy="9010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62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7F4385-5863-42FB-9BCB-DB03571436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C198CC9-4F24-4810-98DB-B014D05D4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C265B3D-4EA1-4A5A-B979-98705BFE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043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213E645-5047-4174-B6EF-AD1FBBFEB7B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40675"/>
            <a:ext cx="11518900" cy="4596297"/>
            <a:chOff x="673100" y="1140675"/>
            <a:chExt cx="11518900" cy="4596297"/>
          </a:xfrm>
        </p:grpSpPr>
        <p:sp>
          <p:nvSpPr>
            <p:cNvPr id="6" name="íṧľïḓé">
              <a:extLst>
                <a:ext uri="{FF2B5EF4-FFF2-40B4-BE49-F238E27FC236}">
                  <a16:creationId xmlns:a16="http://schemas.microsoft.com/office/drawing/2014/main" id="{550D28B1-AFB5-4092-B92A-12BCFC8442D6}"/>
                </a:ext>
              </a:extLst>
            </p:cNvPr>
            <p:cNvSpPr/>
            <p:nvPr/>
          </p:nvSpPr>
          <p:spPr>
            <a:xfrm>
              <a:off x="7290056" y="3035008"/>
              <a:ext cx="4901944" cy="2701963"/>
            </a:xfrm>
            <a:prstGeom prst="rect">
              <a:avLst/>
            </a:prstGeom>
            <a:blipFill>
              <a:blip r:embed="rId3"/>
              <a:stretch>
                <a:fillRect t="-10523" b="-10425"/>
              </a:stretch>
            </a:blip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ísļiḑe">
              <a:extLst>
                <a:ext uri="{FF2B5EF4-FFF2-40B4-BE49-F238E27FC236}">
                  <a16:creationId xmlns:a16="http://schemas.microsoft.com/office/drawing/2014/main" id="{3BC0F64A-09C2-4A2A-B33A-7E5AA2DF8B64}"/>
                </a:ext>
              </a:extLst>
            </p:cNvPr>
            <p:cNvGrpSpPr/>
            <p:nvPr/>
          </p:nvGrpSpPr>
          <p:grpSpPr>
            <a:xfrm>
              <a:off x="6690200" y="3035009"/>
              <a:ext cx="1819836" cy="2701963"/>
              <a:chOff x="4195482" y="1914860"/>
              <a:chExt cx="1819836" cy="2701963"/>
            </a:xfrm>
          </p:grpSpPr>
          <p:sp>
            <p:nvSpPr>
              <p:cNvPr id="28" name="íṩļîďe">
                <a:extLst>
                  <a:ext uri="{FF2B5EF4-FFF2-40B4-BE49-F238E27FC236}">
                    <a16:creationId xmlns:a16="http://schemas.microsoft.com/office/drawing/2014/main" id="{8D6FAE52-C0FB-49BE-98E5-B4C767CEE92E}"/>
                  </a:ext>
                </a:extLst>
              </p:cNvPr>
              <p:cNvSpPr/>
              <p:nvPr/>
            </p:nvSpPr>
            <p:spPr>
              <a:xfrm>
                <a:off x="4545106" y="1914860"/>
                <a:ext cx="1255058" cy="2701963"/>
              </a:xfrm>
              <a:prstGeom prst="flowChartInputOutput">
                <a:avLst/>
              </a:prstGeom>
              <a:solidFill>
                <a:schemeClr val="tx1">
                  <a:alpha val="80000"/>
                </a:schemeClr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ïṡḻîdé">
                <a:extLst>
                  <a:ext uri="{FF2B5EF4-FFF2-40B4-BE49-F238E27FC236}">
                    <a16:creationId xmlns:a16="http://schemas.microsoft.com/office/drawing/2014/main" id="{D09E1A13-9F8A-4D75-AB5A-F87BC7B712BC}"/>
                  </a:ext>
                </a:extLst>
              </p:cNvPr>
              <p:cNvSpPr/>
              <p:nvPr/>
            </p:nvSpPr>
            <p:spPr>
              <a:xfrm>
                <a:off x="4195482" y="1914860"/>
                <a:ext cx="1819836" cy="2701963"/>
              </a:xfrm>
              <a:prstGeom prst="parallelogram">
                <a:avLst>
                  <a:gd name="adj" fmla="val 40000"/>
                </a:avLst>
              </a:prstGeom>
              <a:solidFill>
                <a:schemeClr val="accent1">
                  <a:alpha val="60000"/>
                </a:schemeClr>
              </a:solidFill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îšļîďé">
              <a:extLst>
                <a:ext uri="{FF2B5EF4-FFF2-40B4-BE49-F238E27FC236}">
                  <a16:creationId xmlns:a16="http://schemas.microsoft.com/office/drawing/2014/main" id="{F33DD4F6-D2E4-46FA-BEE6-F8C81525C6FD}"/>
                </a:ext>
              </a:extLst>
            </p:cNvPr>
            <p:cNvSpPr txBox="1"/>
            <p:nvPr/>
          </p:nvSpPr>
          <p:spPr>
            <a:xfrm>
              <a:off x="673103" y="1140675"/>
              <a:ext cx="488289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9" name="íSlîdè">
              <a:extLst>
                <a:ext uri="{FF2B5EF4-FFF2-40B4-BE49-F238E27FC236}">
                  <a16:creationId xmlns:a16="http://schemas.microsoft.com/office/drawing/2014/main" id="{F9E9C977-2F0D-4645-AD20-D69C5F8013CA}"/>
                </a:ext>
              </a:extLst>
            </p:cNvPr>
            <p:cNvSpPr txBox="1"/>
            <p:nvPr/>
          </p:nvSpPr>
          <p:spPr>
            <a:xfrm>
              <a:off x="673101" y="1992836"/>
              <a:ext cx="488289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D1F4849E-3332-4F08-A0CC-745B8F11693D}"/>
                </a:ext>
              </a:extLst>
            </p:cNvPr>
            <p:cNvCxnSpPr/>
            <p:nvPr/>
          </p:nvCxnSpPr>
          <p:spPr>
            <a:xfrm flipH="1">
              <a:off x="673101" y="3035008"/>
              <a:ext cx="6232899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ïṥḷîḑè">
              <a:extLst>
                <a:ext uri="{FF2B5EF4-FFF2-40B4-BE49-F238E27FC236}">
                  <a16:creationId xmlns:a16="http://schemas.microsoft.com/office/drawing/2014/main" id="{797F2DB3-C5A6-4638-BAF1-D727FC2B1BB9}"/>
                </a:ext>
              </a:extLst>
            </p:cNvPr>
            <p:cNvGrpSpPr/>
            <p:nvPr/>
          </p:nvGrpSpPr>
          <p:grpSpPr>
            <a:xfrm>
              <a:off x="1313325" y="3508010"/>
              <a:ext cx="745568" cy="745567"/>
              <a:chOff x="1403857" y="3774747"/>
              <a:chExt cx="1063118" cy="1063116"/>
            </a:xfrm>
          </p:grpSpPr>
          <p:sp>
            <p:nvSpPr>
              <p:cNvPr id="26" name="îsḷidê">
                <a:extLst>
                  <a:ext uri="{FF2B5EF4-FFF2-40B4-BE49-F238E27FC236}">
                    <a16:creationId xmlns:a16="http://schemas.microsoft.com/office/drawing/2014/main" id="{1DAE0472-8CF0-4B03-BD48-AF444FDB6BAC}"/>
                  </a:ext>
                </a:extLst>
              </p:cNvPr>
              <p:cNvSpPr/>
              <p:nvPr/>
            </p:nvSpPr>
            <p:spPr>
              <a:xfrm>
                <a:off x="1403857" y="3774747"/>
                <a:ext cx="1063118" cy="106311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ïṧľíḋe">
                <a:extLst>
                  <a:ext uri="{FF2B5EF4-FFF2-40B4-BE49-F238E27FC236}">
                    <a16:creationId xmlns:a16="http://schemas.microsoft.com/office/drawing/2014/main" id="{CF4D5821-2636-4859-AEB2-5828D152AB4A}"/>
                  </a:ext>
                </a:extLst>
              </p:cNvPr>
              <p:cNvSpPr/>
              <p:nvPr/>
            </p:nvSpPr>
            <p:spPr bwMode="auto">
              <a:xfrm>
                <a:off x="1680081" y="4083413"/>
                <a:ext cx="510670" cy="445784"/>
              </a:xfrm>
              <a:custGeom>
                <a:avLst/>
                <a:gdLst>
                  <a:gd name="connsiteX0" fmla="*/ 424975 w 608697"/>
                  <a:gd name="connsiteY0" fmla="*/ 168488 h 531358"/>
                  <a:gd name="connsiteX1" fmla="*/ 387604 w 608697"/>
                  <a:gd name="connsiteY1" fmla="*/ 205806 h 531358"/>
                  <a:gd name="connsiteX2" fmla="*/ 424975 w 608697"/>
                  <a:gd name="connsiteY2" fmla="*/ 243124 h 531358"/>
                  <a:gd name="connsiteX3" fmla="*/ 462346 w 608697"/>
                  <a:gd name="connsiteY3" fmla="*/ 205806 h 531358"/>
                  <a:gd name="connsiteX4" fmla="*/ 424975 w 608697"/>
                  <a:gd name="connsiteY4" fmla="*/ 168488 h 531358"/>
                  <a:gd name="connsiteX5" fmla="*/ 287947 w 608697"/>
                  <a:gd name="connsiteY5" fmla="*/ 168488 h 531358"/>
                  <a:gd name="connsiteX6" fmla="*/ 250576 w 608697"/>
                  <a:gd name="connsiteY6" fmla="*/ 205806 h 531358"/>
                  <a:gd name="connsiteX7" fmla="*/ 287947 w 608697"/>
                  <a:gd name="connsiteY7" fmla="*/ 243124 h 531358"/>
                  <a:gd name="connsiteX8" fmla="*/ 325318 w 608697"/>
                  <a:gd name="connsiteY8" fmla="*/ 205806 h 531358"/>
                  <a:gd name="connsiteX9" fmla="*/ 287947 w 608697"/>
                  <a:gd name="connsiteY9" fmla="*/ 168488 h 531358"/>
                  <a:gd name="connsiteX10" fmla="*/ 102356 w 608697"/>
                  <a:gd name="connsiteY10" fmla="*/ 121231 h 531358"/>
                  <a:gd name="connsiteX11" fmla="*/ 98850 w 608697"/>
                  <a:gd name="connsiteY11" fmla="*/ 127711 h 531358"/>
                  <a:gd name="connsiteX12" fmla="*/ 76842 w 608697"/>
                  <a:gd name="connsiteY12" fmla="*/ 217990 h 531358"/>
                  <a:gd name="connsiteX13" fmla="*/ 98850 w 608697"/>
                  <a:gd name="connsiteY13" fmla="*/ 308194 h 531358"/>
                  <a:gd name="connsiteX14" fmla="*/ 157488 w 608697"/>
                  <a:gd name="connsiteY14" fmla="*/ 380223 h 531358"/>
                  <a:gd name="connsiteX15" fmla="*/ 344668 w 608697"/>
                  <a:gd name="connsiteY15" fmla="*/ 444729 h 531358"/>
                  <a:gd name="connsiteX16" fmla="*/ 370257 w 608697"/>
                  <a:gd name="connsiteY16" fmla="*/ 443687 h 531358"/>
                  <a:gd name="connsiteX17" fmla="*/ 236717 w 608697"/>
                  <a:gd name="connsiteY17" fmla="*/ 477876 h 531358"/>
                  <a:gd name="connsiteX18" fmla="*/ 198072 w 608697"/>
                  <a:gd name="connsiteY18" fmla="*/ 475344 h 531358"/>
                  <a:gd name="connsiteX19" fmla="*/ 82437 w 608697"/>
                  <a:gd name="connsiteY19" fmla="*/ 531284 h 531358"/>
                  <a:gd name="connsiteX20" fmla="*/ 81542 w 608697"/>
                  <a:gd name="connsiteY20" fmla="*/ 531358 h 531358"/>
                  <a:gd name="connsiteX21" fmla="*/ 75051 w 608697"/>
                  <a:gd name="connsiteY21" fmla="*/ 527857 h 531358"/>
                  <a:gd name="connsiteX22" fmla="*/ 74753 w 608697"/>
                  <a:gd name="connsiteY22" fmla="*/ 519738 h 531358"/>
                  <a:gd name="connsiteX23" fmla="*/ 88778 w 608697"/>
                  <a:gd name="connsiteY23" fmla="*/ 435046 h 531358"/>
                  <a:gd name="connsiteX24" fmla="*/ 0 w 608697"/>
                  <a:gd name="connsiteY24" fmla="*/ 282198 h 531358"/>
                  <a:gd name="connsiteX25" fmla="*/ 102356 w 608697"/>
                  <a:gd name="connsiteY25" fmla="*/ 121231 h 531358"/>
                  <a:gd name="connsiteX26" fmla="*/ 356424 w 608697"/>
                  <a:gd name="connsiteY26" fmla="*/ 0 h 531358"/>
                  <a:gd name="connsiteX27" fmla="*/ 608697 w 608697"/>
                  <a:gd name="connsiteY27" fmla="*/ 211244 h 531358"/>
                  <a:gd name="connsiteX28" fmla="*/ 518290 w 608697"/>
                  <a:gd name="connsiteY28" fmla="*/ 373401 h 531358"/>
                  <a:gd name="connsiteX29" fmla="*/ 531941 w 608697"/>
                  <a:gd name="connsiteY29" fmla="*/ 441109 h 531358"/>
                  <a:gd name="connsiteX30" fmla="*/ 531120 w 608697"/>
                  <a:gd name="connsiteY30" fmla="*/ 465391 h 531358"/>
                  <a:gd name="connsiteX31" fmla="*/ 511577 w 608697"/>
                  <a:gd name="connsiteY31" fmla="*/ 475894 h 531358"/>
                  <a:gd name="connsiteX32" fmla="*/ 509041 w 608697"/>
                  <a:gd name="connsiteY32" fmla="*/ 475745 h 531358"/>
                  <a:gd name="connsiteX33" fmla="*/ 391408 w 608697"/>
                  <a:gd name="connsiteY33" fmla="*/ 420476 h 531358"/>
                  <a:gd name="connsiteX34" fmla="*/ 356424 w 608697"/>
                  <a:gd name="connsiteY34" fmla="*/ 422487 h 531358"/>
                  <a:gd name="connsiteX35" fmla="*/ 104225 w 608697"/>
                  <a:gd name="connsiteY35" fmla="*/ 211244 h 531358"/>
                  <a:gd name="connsiteX36" fmla="*/ 356424 w 608697"/>
                  <a:gd name="connsiteY36" fmla="*/ 0 h 531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8697" h="531358">
                    <a:moveTo>
                      <a:pt x="424975" y="168488"/>
                    </a:moveTo>
                    <a:cubicBezTo>
                      <a:pt x="404312" y="168488"/>
                      <a:pt x="387604" y="185248"/>
                      <a:pt x="387604" y="205806"/>
                    </a:cubicBezTo>
                    <a:cubicBezTo>
                      <a:pt x="387604" y="226439"/>
                      <a:pt x="404312" y="243124"/>
                      <a:pt x="424975" y="243124"/>
                    </a:cubicBezTo>
                    <a:cubicBezTo>
                      <a:pt x="445562" y="243124"/>
                      <a:pt x="462346" y="226439"/>
                      <a:pt x="462346" y="205806"/>
                    </a:cubicBezTo>
                    <a:cubicBezTo>
                      <a:pt x="462346" y="185248"/>
                      <a:pt x="445637" y="168488"/>
                      <a:pt x="424975" y="168488"/>
                    </a:cubicBezTo>
                    <a:close/>
                    <a:moveTo>
                      <a:pt x="287947" y="168488"/>
                    </a:moveTo>
                    <a:cubicBezTo>
                      <a:pt x="267285" y="168488"/>
                      <a:pt x="250576" y="185248"/>
                      <a:pt x="250576" y="205806"/>
                    </a:cubicBezTo>
                    <a:cubicBezTo>
                      <a:pt x="250576" y="226439"/>
                      <a:pt x="267285" y="243124"/>
                      <a:pt x="287947" y="243124"/>
                    </a:cubicBezTo>
                    <a:cubicBezTo>
                      <a:pt x="308610" y="243124"/>
                      <a:pt x="325318" y="226439"/>
                      <a:pt x="325318" y="205806"/>
                    </a:cubicBezTo>
                    <a:cubicBezTo>
                      <a:pt x="325318" y="185248"/>
                      <a:pt x="308610" y="168488"/>
                      <a:pt x="287947" y="168488"/>
                    </a:cubicBezTo>
                    <a:close/>
                    <a:moveTo>
                      <a:pt x="102356" y="121231"/>
                    </a:moveTo>
                    <a:cubicBezTo>
                      <a:pt x="101162" y="123317"/>
                      <a:pt x="99969" y="125477"/>
                      <a:pt x="98850" y="127711"/>
                    </a:cubicBezTo>
                    <a:cubicBezTo>
                      <a:pt x="84227" y="156240"/>
                      <a:pt x="76842" y="186631"/>
                      <a:pt x="76842" y="217990"/>
                    </a:cubicBezTo>
                    <a:cubicBezTo>
                      <a:pt x="76842" y="249275"/>
                      <a:pt x="84227" y="279666"/>
                      <a:pt x="98850" y="308194"/>
                    </a:cubicBezTo>
                    <a:cubicBezTo>
                      <a:pt x="112726" y="335308"/>
                      <a:pt x="132496" y="359516"/>
                      <a:pt x="157488" y="380223"/>
                    </a:cubicBezTo>
                    <a:cubicBezTo>
                      <a:pt x="207845" y="421787"/>
                      <a:pt x="274317" y="444729"/>
                      <a:pt x="344668" y="444729"/>
                    </a:cubicBezTo>
                    <a:cubicBezTo>
                      <a:pt x="353173" y="444729"/>
                      <a:pt x="361752" y="444357"/>
                      <a:pt x="370257" y="443687"/>
                    </a:cubicBezTo>
                    <a:cubicBezTo>
                      <a:pt x="332209" y="465288"/>
                      <a:pt x="286254" y="477876"/>
                      <a:pt x="236717" y="477876"/>
                    </a:cubicBezTo>
                    <a:cubicBezTo>
                      <a:pt x="223736" y="477876"/>
                      <a:pt x="210755" y="477057"/>
                      <a:pt x="198072" y="475344"/>
                    </a:cubicBezTo>
                    <a:cubicBezTo>
                      <a:pt x="160397" y="499478"/>
                      <a:pt x="110637" y="528155"/>
                      <a:pt x="82437" y="531284"/>
                    </a:cubicBezTo>
                    <a:cubicBezTo>
                      <a:pt x="82138" y="531358"/>
                      <a:pt x="81840" y="531358"/>
                      <a:pt x="81542" y="531358"/>
                    </a:cubicBezTo>
                    <a:cubicBezTo>
                      <a:pt x="78930" y="531358"/>
                      <a:pt x="76469" y="530017"/>
                      <a:pt x="75051" y="527857"/>
                    </a:cubicBezTo>
                    <a:cubicBezTo>
                      <a:pt x="73410" y="525399"/>
                      <a:pt x="73335" y="522271"/>
                      <a:pt x="74753" y="519738"/>
                    </a:cubicBezTo>
                    <a:cubicBezTo>
                      <a:pt x="75051" y="519291"/>
                      <a:pt x="99223" y="476014"/>
                      <a:pt x="88778" y="435046"/>
                    </a:cubicBezTo>
                    <a:cubicBezTo>
                      <a:pt x="32303" y="397653"/>
                      <a:pt x="0" y="342160"/>
                      <a:pt x="0" y="282198"/>
                    </a:cubicBezTo>
                    <a:cubicBezTo>
                      <a:pt x="0" y="215532"/>
                      <a:pt x="40584" y="156538"/>
                      <a:pt x="102356" y="121231"/>
                    </a:cubicBezTo>
                    <a:close/>
                    <a:moveTo>
                      <a:pt x="356424" y="0"/>
                    </a:moveTo>
                    <a:cubicBezTo>
                      <a:pt x="495540" y="0"/>
                      <a:pt x="608697" y="94747"/>
                      <a:pt x="608697" y="211244"/>
                    </a:cubicBezTo>
                    <a:cubicBezTo>
                      <a:pt x="608697" y="274408"/>
                      <a:pt x="575802" y="333178"/>
                      <a:pt x="518290" y="373401"/>
                    </a:cubicBezTo>
                    <a:cubicBezTo>
                      <a:pt x="512845" y="406324"/>
                      <a:pt x="531717" y="440811"/>
                      <a:pt x="531941" y="441109"/>
                    </a:cubicBezTo>
                    <a:cubicBezTo>
                      <a:pt x="536267" y="448781"/>
                      <a:pt x="535969" y="458092"/>
                      <a:pt x="531120" y="465391"/>
                    </a:cubicBezTo>
                    <a:cubicBezTo>
                      <a:pt x="526794" y="472021"/>
                      <a:pt x="519484" y="475894"/>
                      <a:pt x="511577" y="475894"/>
                    </a:cubicBezTo>
                    <a:cubicBezTo>
                      <a:pt x="510756" y="475894"/>
                      <a:pt x="509936" y="475894"/>
                      <a:pt x="509041" y="475745"/>
                    </a:cubicBezTo>
                    <a:cubicBezTo>
                      <a:pt x="484574" y="473064"/>
                      <a:pt x="444966" y="454442"/>
                      <a:pt x="391408" y="420476"/>
                    </a:cubicBezTo>
                    <a:cubicBezTo>
                      <a:pt x="379920" y="421817"/>
                      <a:pt x="368135" y="422487"/>
                      <a:pt x="356424" y="422487"/>
                    </a:cubicBezTo>
                    <a:cubicBezTo>
                      <a:pt x="217382" y="422487"/>
                      <a:pt x="104225" y="327741"/>
                      <a:pt x="104225" y="211244"/>
                    </a:cubicBezTo>
                    <a:cubicBezTo>
                      <a:pt x="104225" y="94747"/>
                      <a:pt x="217382" y="0"/>
                      <a:pt x="35642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2" name="îṥľíḋé">
              <a:extLst>
                <a:ext uri="{FF2B5EF4-FFF2-40B4-BE49-F238E27FC236}">
                  <a16:creationId xmlns:a16="http://schemas.microsoft.com/office/drawing/2014/main" id="{972B20A2-DE86-4297-A6F0-CFD96513F57F}"/>
                </a:ext>
              </a:extLst>
            </p:cNvPr>
            <p:cNvSpPr txBox="1"/>
            <p:nvPr/>
          </p:nvSpPr>
          <p:spPr bwMode="auto">
            <a:xfrm>
              <a:off x="673100" y="4423359"/>
              <a:ext cx="202601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3" name="iṡļïḍé">
              <a:extLst>
                <a:ext uri="{FF2B5EF4-FFF2-40B4-BE49-F238E27FC236}">
                  <a16:creationId xmlns:a16="http://schemas.microsoft.com/office/drawing/2014/main" id="{4E167F21-B0C8-4F33-94A0-0035A17D0489}"/>
                </a:ext>
              </a:extLst>
            </p:cNvPr>
            <p:cNvSpPr/>
            <p:nvPr/>
          </p:nvSpPr>
          <p:spPr bwMode="auto">
            <a:xfrm>
              <a:off x="673100" y="4865165"/>
              <a:ext cx="2026018" cy="869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14" name="ïšļîḋè">
              <a:extLst>
                <a:ext uri="{FF2B5EF4-FFF2-40B4-BE49-F238E27FC236}">
                  <a16:creationId xmlns:a16="http://schemas.microsoft.com/office/drawing/2014/main" id="{FF8F6C96-2842-466A-81FC-61E5CAEA2908}"/>
                </a:ext>
              </a:extLst>
            </p:cNvPr>
            <p:cNvGrpSpPr/>
            <p:nvPr/>
          </p:nvGrpSpPr>
          <p:grpSpPr>
            <a:xfrm>
              <a:off x="3316225" y="3508010"/>
              <a:ext cx="745568" cy="745567"/>
              <a:chOff x="3316225" y="3508010"/>
              <a:chExt cx="745568" cy="745567"/>
            </a:xfrm>
          </p:grpSpPr>
          <p:sp>
            <p:nvSpPr>
              <p:cNvPr id="24" name="iṧḻïḑé">
                <a:extLst>
                  <a:ext uri="{FF2B5EF4-FFF2-40B4-BE49-F238E27FC236}">
                    <a16:creationId xmlns:a16="http://schemas.microsoft.com/office/drawing/2014/main" id="{61CD2A39-3A92-4BFB-8D29-F89900F5D300}"/>
                  </a:ext>
                </a:extLst>
              </p:cNvPr>
              <p:cNvSpPr/>
              <p:nvPr/>
            </p:nvSpPr>
            <p:spPr>
              <a:xfrm>
                <a:off x="3316225" y="3508010"/>
                <a:ext cx="745568" cy="745567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îšlidé">
                <a:extLst>
                  <a:ext uri="{FF2B5EF4-FFF2-40B4-BE49-F238E27FC236}">
                    <a16:creationId xmlns:a16="http://schemas.microsoft.com/office/drawing/2014/main" id="{C2D8FA00-241A-4566-A8EB-E24C804F1FA9}"/>
                  </a:ext>
                </a:extLst>
              </p:cNvPr>
              <p:cNvSpPr/>
              <p:nvPr/>
            </p:nvSpPr>
            <p:spPr bwMode="auto">
              <a:xfrm>
                <a:off x="3509942" y="3705019"/>
                <a:ext cx="358134" cy="351549"/>
              </a:xfrm>
              <a:custGeom>
                <a:avLst/>
                <a:gdLst>
                  <a:gd name="connsiteX0" fmla="*/ 170608 w 607804"/>
                  <a:gd name="connsiteY0" fmla="*/ 262009 h 596630"/>
                  <a:gd name="connsiteX1" fmla="*/ 260792 w 607804"/>
                  <a:gd name="connsiteY1" fmla="*/ 427304 h 596630"/>
                  <a:gd name="connsiteX2" fmla="*/ 303865 w 607804"/>
                  <a:gd name="connsiteY2" fmla="*/ 451493 h 596630"/>
                  <a:gd name="connsiteX3" fmla="*/ 346938 w 607804"/>
                  <a:gd name="connsiteY3" fmla="*/ 427304 h 596630"/>
                  <a:gd name="connsiteX4" fmla="*/ 408855 w 607804"/>
                  <a:gd name="connsiteY4" fmla="*/ 319795 h 596630"/>
                  <a:gd name="connsiteX5" fmla="*/ 519229 w 607804"/>
                  <a:gd name="connsiteY5" fmla="*/ 298293 h 596630"/>
                  <a:gd name="connsiteX6" fmla="*/ 552880 w 607804"/>
                  <a:gd name="connsiteY6" fmla="*/ 319795 h 596630"/>
                  <a:gd name="connsiteX7" fmla="*/ 606721 w 607804"/>
                  <a:gd name="connsiteY7" fmla="*/ 538844 h 596630"/>
                  <a:gd name="connsiteX8" fmla="*/ 602683 w 607804"/>
                  <a:gd name="connsiteY8" fmla="*/ 563034 h 596630"/>
                  <a:gd name="connsiteX9" fmla="*/ 582493 w 607804"/>
                  <a:gd name="connsiteY9" fmla="*/ 575128 h 596630"/>
                  <a:gd name="connsiteX10" fmla="*/ 414239 w 607804"/>
                  <a:gd name="connsiteY10" fmla="*/ 596630 h 596630"/>
                  <a:gd name="connsiteX11" fmla="*/ 400779 w 607804"/>
                  <a:gd name="connsiteY11" fmla="*/ 595286 h 596630"/>
                  <a:gd name="connsiteX12" fmla="*/ 205605 w 607804"/>
                  <a:gd name="connsiteY12" fmla="*/ 532125 h 596630"/>
                  <a:gd name="connsiteX13" fmla="*/ 189453 w 607804"/>
                  <a:gd name="connsiteY13" fmla="*/ 532125 h 596630"/>
                  <a:gd name="connsiteX14" fmla="*/ 37352 w 607804"/>
                  <a:gd name="connsiteY14" fmla="*/ 572441 h 596630"/>
                  <a:gd name="connsiteX15" fmla="*/ 9085 w 607804"/>
                  <a:gd name="connsiteY15" fmla="*/ 565721 h 596630"/>
                  <a:gd name="connsiteX16" fmla="*/ 1009 w 607804"/>
                  <a:gd name="connsiteY16" fmla="*/ 537500 h 596630"/>
                  <a:gd name="connsiteX17" fmla="*/ 54850 w 607804"/>
                  <a:gd name="connsiteY17" fmla="*/ 321139 h 596630"/>
                  <a:gd name="connsiteX18" fmla="*/ 72348 w 607804"/>
                  <a:gd name="connsiteY18" fmla="*/ 300981 h 596630"/>
                  <a:gd name="connsiteX19" fmla="*/ 302554 w 607804"/>
                  <a:gd name="connsiteY19" fmla="*/ 68530 h 596630"/>
                  <a:gd name="connsiteX20" fmla="*/ 237945 w 607804"/>
                  <a:gd name="connsiteY20" fmla="*/ 133029 h 596630"/>
                  <a:gd name="connsiteX21" fmla="*/ 302554 w 607804"/>
                  <a:gd name="connsiteY21" fmla="*/ 197528 h 596630"/>
                  <a:gd name="connsiteX22" fmla="*/ 367164 w 607804"/>
                  <a:gd name="connsiteY22" fmla="*/ 133029 h 596630"/>
                  <a:gd name="connsiteX23" fmla="*/ 302554 w 607804"/>
                  <a:gd name="connsiteY23" fmla="*/ 68530 h 596630"/>
                  <a:gd name="connsiteX24" fmla="*/ 303901 w 607804"/>
                  <a:gd name="connsiteY24" fmla="*/ 0 h 596630"/>
                  <a:gd name="connsiteX25" fmla="*/ 438504 w 607804"/>
                  <a:gd name="connsiteY25" fmla="*/ 134373 h 596630"/>
                  <a:gd name="connsiteX26" fmla="*/ 313323 w 607804"/>
                  <a:gd name="connsiteY26" fmla="*/ 407150 h 596630"/>
                  <a:gd name="connsiteX27" fmla="*/ 303901 w 607804"/>
                  <a:gd name="connsiteY27" fmla="*/ 412525 h 596630"/>
                  <a:gd name="connsiteX28" fmla="*/ 294478 w 607804"/>
                  <a:gd name="connsiteY28" fmla="*/ 407150 h 596630"/>
                  <a:gd name="connsiteX29" fmla="*/ 169297 w 607804"/>
                  <a:gd name="connsiteY29" fmla="*/ 134373 h 596630"/>
                  <a:gd name="connsiteX30" fmla="*/ 303901 w 607804"/>
                  <a:gd name="connsiteY30" fmla="*/ 0 h 596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7804" h="596630">
                    <a:moveTo>
                      <a:pt x="170608" y="262009"/>
                    </a:moveTo>
                    <a:cubicBezTo>
                      <a:pt x="196183" y="317107"/>
                      <a:pt x="229834" y="376237"/>
                      <a:pt x="260792" y="427304"/>
                    </a:cubicBezTo>
                    <a:cubicBezTo>
                      <a:pt x="270214" y="442086"/>
                      <a:pt x="286367" y="451493"/>
                      <a:pt x="303865" y="451493"/>
                    </a:cubicBezTo>
                    <a:cubicBezTo>
                      <a:pt x="321363" y="451493"/>
                      <a:pt x="337516" y="442086"/>
                      <a:pt x="346938" y="427304"/>
                    </a:cubicBezTo>
                    <a:cubicBezTo>
                      <a:pt x="367128" y="393707"/>
                      <a:pt x="388665" y="357423"/>
                      <a:pt x="408855" y="319795"/>
                    </a:cubicBezTo>
                    <a:cubicBezTo>
                      <a:pt x="411547" y="319795"/>
                      <a:pt x="519229" y="298293"/>
                      <a:pt x="519229" y="298293"/>
                    </a:cubicBezTo>
                    <a:cubicBezTo>
                      <a:pt x="534036" y="295605"/>
                      <a:pt x="548842" y="305013"/>
                      <a:pt x="552880" y="319795"/>
                    </a:cubicBezTo>
                    <a:lnTo>
                      <a:pt x="606721" y="538844"/>
                    </a:lnTo>
                    <a:cubicBezTo>
                      <a:pt x="609413" y="546907"/>
                      <a:pt x="606721" y="556314"/>
                      <a:pt x="602683" y="563034"/>
                    </a:cubicBezTo>
                    <a:cubicBezTo>
                      <a:pt x="598645" y="569753"/>
                      <a:pt x="590569" y="573784"/>
                      <a:pt x="582493" y="575128"/>
                    </a:cubicBezTo>
                    <a:lnTo>
                      <a:pt x="414239" y="596630"/>
                    </a:lnTo>
                    <a:cubicBezTo>
                      <a:pt x="408855" y="596630"/>
                      <a:pt x="404817" y="596630"/>
                      <a:pt x="400779" y="595286"/>
                    </a:cubicBezTo>
                    <a:lnTo>
                      <a:pt x="205605" y="532125"/>
                    </a:lnTo>
                    <a:cubicBezTo>
                      <a:pt x="200221" y="530781"/>
                      <a:pt x="194837" y="530781"/>
                      <a:pt x="189453" y="532125"/>
                    </a:cubicBezTo>
                    <a:lnTo>
                      <a:pt x="37352" y="572441"/>
                    </a:lnTo>
                    <a:cubicBezTo>
                      <a:pt x="26584" y="575128"/>
                      <a:pt x="15815" y="572441"/>
                      <a:pt x="9085" y="565721"/>
                    </a:cubicBezTo>
                    <a:cubicBezTo>
                      <a:pt x="1009" y="557658"/>
                      <a:pt x="-1683" y="546907"/>
                      <a:pt x="1009" y="537500"/>
                    </a:cubicBezTo>
                    <a:lnTo>
                      <a:pt x="54850" y="321139"/>
                    </a:lnTo>
                    <a:cubicBezTo>
                      <a:pt x="57542" y="311732"/>
                      <a:pt x="64272" y="305013"/>
                      <a:pt x="72348" y="300981"/>
                    </a:cubicBezTo>
                    <a:close/>
                    <a:moveTo>
                      <a:pt x="302554" y="68530"/>
                    </a:moveTo>
                    <a:cubicBezTo>
                      <a:pt x="266212" y="68530"/>
                      <a:pt x="237945" y="98092"/>
                      <a:pt x="237945" y="133029"/>
                    </a:cubicBezTo>
                    <a:cubicBezTo>
                      <a:pt x="237945" y="169310"/>
                      <a:pt x="266212" y="197528"/>
                      <a:pt x="302554" y="197528"/>
                    </a:cubicBezTo>
                    <a:cubicBezTo>
                      <a:pt x="338897" y="197528"/>
                      <a:pt x="367164" y="167966"/>
                      <a:pt x="367164" y="133029"/>
                    </a:cubicBezTo>
                    <a:cubicBezTo>
                      <a:pt x="367164" y="96749"/>
                      <a:pt x="337551" y="68530"/>
                      <a:pt x="302554" y="68530"/>
                    </a:cubicBezTo>
                    <a:close/>
                    <a:moveTo>
                      <a:pt x="303901" y="0"/>
                    </a:moveTo>
                    <a:cubicBezTo>
                      <a:pt x="377932" y="0"/>
                      <a:pt x="438504" y="60468"/>
                      <a:pt x="438504" y="134373"/>
                    </a:cubicBezTo>
                    <a:cubicBezTo>
                      <a:pt x="438504" y="196185"/>
                      <a:pt x="344282" y="357432"/>
                      <a:pt x="313323" y="407150"/>
                    </a:cubicBezTo>
                    <a:cubicBezTo>
                      <a:pt x="310631" y="409838"/>
                      <a:pt x="307939" y="412525"/>
                      <a:pt x="303901" y="412525"/>
                    </a:cubicBezTo>
                    <a:cubicBezTo>
                      <a:pt x="301208" y="412525"/>
                      <a:pt x="297170" y="409838"/>
                      <a:pt x="294478" y="407150"/>
                    </a:cubicBezTo>
                    <a:cubicBezTo>
                      <a:pt x="263519" y="357432"/>
                      <a:pt x="169297" y="196185"/>
                      <a:pt x="169297" y="134373"/>
                    </a:cubicBezTo>
                    <a:cubicBezTo>
                      <a:pt x="169297" y="60468"/>
                      <a:pt x="229869" y="0"/>
                      <a:pt x="30390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5" name="íṣliḓè">
              <a:extLst>
                <a:ext uri="{FF2B5EF4-FFF2-40B4-BE49-F238E27FC236}">
                  <a16:creationId xmlns:a16="http://schemas.microsoft.com/office/drawing/2014/main" id="{CE6565E5-39F9-4C3F-96A3-EF3F7B31CCB3}"/>
                </a:ext>
              </a:extLst>
            </p:cNvPr>
            <p:cNvSpPr txBox="1"/>
            <p:nvPr/>
          </p:nvSpPr>
          <p:spPr bwMode="auto">
            <a:xfrm>
              <a:off x="2676000" y="4423359"/>
              <a:ext cx="202601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6" name="íṡḷîdè">
              <a:extLst>
                <a:ext uri="{FF2B5EF4-FFF2-40B4-BE49-F238E27FC236}">
                  <a16:creationId xmlns:a16="http://schemas.microsoft.com/office/drawing/2014/main" id="{A5988E8E-119A-45C2-B713-CD3CDE7127ED}"/>
                </a:ext>
              </a:extLst>
            </p:cNvPr>
            <p:cNvSpPr/>
            <p:nvPr/>
          </p:nvSpPr>
          <p:spPr bwMode="auto">
            <a:xfrm>
              <a:off x="2676000" y="4865165"/>
              <a:ext cx="2026018" cy="869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7" name="isḷîḍé">
              <a:extLst>
                <a:ext uri="{FF2B5EF4-FFF2-40B4-BE49-F238E27FC236}">
                  <a16:creationId xmlns:a16="http://schemas.microsoft.com/office/drawing/2014/main" id="{C6C1EC65-57C3-414B-94AF-97EDED392EE3}"/>
                </a:ext>
              </a:extLst>
            </p:cNvPr>
            <p:cNvSpPr/>
            <p:nvPr/>
          </p:nvSpPr>
          <p:spPr>
            <a:xfrm>
              <a:off x="5319125" y="3508010"/>
              <a:ext cx="745568" cy="74556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ïŝḷidè">
              <a:extLst>
                <a:ext uri="{FF2B5EF4-FFF2-40B4-BE49-F238E27FC236}">
                  <a16:creationId xmlns:a16="http://schemas.microsoft.com/office/drawing/2014/main" id="{41771B75-7DD0-47AF-AB89-D82B295D415E}"/>
                </a:ext>
              </a:extLst>
            </p:cNvPr>
            <p:cNvSpPr/>
            <p:nvPr/>
          </p:nvSpPr>
          <p:spPr bwMode="auto">
            <a:xfrm>
              <a:off x="5512843" y="3701958"/>
              <a:ext cx="358133" cy="357672"/>
            </a:xfrm>
            <a:custGeom>
              <a:avLst/>
              <a:gdLst>
                <a:gd name="connsiteX0" fmla="*/ 78107 w 605170"/>
                <a:gd name="connsiteY0" fmla="*/ 178439 h 604391"/>
                <a:gd name="connsiteX1" fmla="*/ 103181 w 605170"/>
                <a:gd name="connsiteY1" fmla="*/ 189809 h 604391"/>
                <a:gd name="connsiteX2" fmla="*/ 131457 w 605170"/>
                <a:gd name="connsiteY2" fmla="*/ 217950 h 604391"/>
                <a:gd name="connsiteX3" fmla="*/ 158975 w 605170"/>
                <a:gd name="connsiteY3" fmla="*/ 245332 h 604391"/>
                <a:gd name="connsiteX4" fmla="*/ 159070 w 605170"/>
                <a:gd name="connsiteY4" fmla="*/ 296497 h 604391"/>
                <a:gd name="connsiteX5" fmla="*/ 124531 w 605170"/>
                <a:gd name="connsiteY5" fmla="*/ 330891 h 604391"/>
                <a:gd name="connsiteX6" fmla="*/ 122728 w 605170"/>
                <a:gd name="connsiteY6" fmla="*/ 340082 h 604391"/>
                <a:gd name="connsiteX7" fmla="*/ 154041 w 605170"/>
                <a:gd name="connsiteY7" fmla="*/ 390110 h 604391"/>
                <a:gd name="connsiteX8" fmla="*/ 241433 w 605170"/>
                <a:gd name="connsiteY8" fmla="*/ 469605 h 604391"/>
                <a:gd name="connsiteX9" fmla="*/ 264301 w 605170"/>
                <a:gd name="connsiteY9" fmla="*/ 481638 h 604391"/>
                <a:gd name="connsiteX10" fmla="*/ 273979 w 605170"/>
                <a:gd name="connsiteY10" fmla="*/ 479838 h 604391"/>
                <a:gd name="connsiteX11" fmla="*/ 308898 w 605170"/>
                <a:gd name="connsiteY11" fmla="*/ 444875 h 604391"/>
                <a:gd name="connsiteX12" fmla="*/ 358809 w 605170"/>
                <a:gd name="connsiteY12" fmla="*/ 444875 h 604391"/>
                <a:gd name="connsiteX13" fmla="*/ 414888 w 605170"/>
                <a:gd name="connsiteY13" fmla="*/ 500967 h 604391"/>
                <a:gd name="connsiteX14" fmla="*/ 414604 w 605170"/>
                <a:gd name="connsiteY14" fmla="*/ 551753 h 604391"/>
                <a:gd name="connsiteX15" fmla="*/ 382721 w 605170"/>
                <a:gd name="connsiteY15" fmla="*/ 583778 h 604391"/>
                <a:gd name="connsiteX16" fmla="*/ 328825 w 605170"/>
                <a:gd name="connsiteY16" fmla="*/ 604244 h 604391"/>
                <a:gd name="connsiteX17" fmla="*/ 243046 w 605170"/>
                <a:gd name="connsiteY17" fmla="*/ 579420 h 604391"/>
                <a:gd name="connsiteX18" fmla="*/ 88378 w 605170"/>
                <a:gd name="connsiteY18" fmla="*/ 458519 h 604391"/>
                <a:gd name="connsiteX19" fmla="*/ 12847 w 605170"/>
                <a:gd name="connsiteY19" fmla="*/ 332881 h 604391"/>
                <a:gd name="connsiteX20" fmla="*/ 322 w 605170"/>
                <a:gd name="connsiteY20" fmla="*/ 262956 h 604391"/>
                <a:gd name="connsiteX21" fmla="*/ 18161 w 605170"/>
                <a:gd name="connsiteY21" fmla="*/ 224487 h 604391"/>
                <a:gd name="connsiteX22" fmla="*/ 53175 w 605170"/>
                <a:gd name="connsiteY22" fmla="*/ 189809 h 604391"/>
                <a:gd name="connsiteX23" fmla="*/ 78107 w 605170"/>
                <a:gd name="connsiteY23" fmla="*/ 178439 h 604391"/>
                <a:gd name="connsiteX24" fmla="*/ 413491 w 605170"/>
                <a:gd name="connsiteY24" fmla="*/ 57616 h 604391"/>
                <a:gd name="connsiteX25" fmla="*/ 279505 w 605170"/>
                <a:gd name="connsiteY25" fmla="*/ 191421 h 604391"/>
                <a:gd name="connsiteX26" fmla="*/ 302469 w 605170"/>
                <a:gd name="connsiteY26" fmla="*/ 214259 h 604391"/>
                <a:gd name="connsiteX27" fmla="*/ 325338 w 605170"/>
                <a:gd name="connsiteY27" fmla="*/ 191421 h 604391"/>
                <a:gd name="connsiteX28" fmla="*/ 413396 w 605170"/>
                <a:gd name="connsiteY28" fmla="*/ 103481 h 604391"/>
                <a:gd name="connsiteX29" fmla="*/ 436454 w 605170"/>
                <a:gd name="connsiteY29" fmla="*/ 80454 h 604391"/>
                <a:gd name="connsiteX30" fmla="*/ 413491 w 605170"/>
                <a:gd name="connsiteY30" fmla="*/ 57616 h 604391"/>
                <a:gd name="connsiteX31" fmla="*/ 413396 w 605170"/>
                <a:gd name="connsiteY31" fmla="*/ 0 h 604391"/>
                <a:gd name="connsiteX32" fmla="*/ 605170 w 605170"/>
                <a:gd name="connsiteY32" fmla="*/ 191326 h 604391"/>
                <a:gd name="connsiteX33" fmla="*/ 413491 w 605170"/>
                <a:gd name="connsiteY33" fmla="*/ 382747 h 604391"/>
                <a:gd name="connsiteX34" fmla="*/ 315184 w 605170"/>
                <a:gd name="connsiteY34" fmla="*/ 355645 h 604391"/>
                <a:gd name="connsiteX35" fmla="*/ 236520 w 605170"/>
                <a:gd name="connsiteY35" fmla="*/ 376303 h 604391"/>
                <a:gd name="connsiteX36" fmla="*/ 234337 w 605170"/>
                <a:gd name="connsiteY36" fmla="*/ 362373 h 604391"/>
                <a:gd name="connsiteX37" fmla="*/ 272199 w 605170"/>
                <a:gd name="connsiteY37" fmla="*/ 320772 h 604391"/>
                <a:gd name="connsiteX38" fmla="*/ 221717 w 605170"/>
                <a:gd name="connsiteY38" fmla="*/ 191421 h 604391"/>
                <a:gd name="connsiteX39" fmla="*/ 413396 w 605170"/>
                <a:gd name="connsiteY39" fmla="*/ 0 h 60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5170" h="604391">
                  <a:moveTo>
                    <a:pt x="78107" y="178439"/>
                  </a:moveTo>
                  <a:cubicBezTo>
                    <a:pt x="86765" y="178439"/>
                    <a:pt x="95448" y="182229"/>
                    <a:pt x="103181" y="189809"/>
                  </a:cubicBezTo>
                  <a:cubicBezTo>
                    <a:pt x="112764" y="199000"/>
                    <a:pt x="121969" y="208475"/>
                    <a:pt x="131457" y="217950"/>
                  </a:cubicBezTo>
                  <a:cubicBezTo>
                    <a:pt x="140567" y="227046"/>
                    <a:pt x="149866" y="236142"/>
                    <a:pt x="158975" y="245332"/>
                  </a:cubicBezTo>
                  <a:cubicBezTo>
                    <a:pt x="175011" y="261629"/>
                    <a:pt x="175011" y="280484"/>
                    <a:pt x="159070" y="296497"/>
                  </a:cubicBezTo>
                  <a:cubicBezTo>
                    <a:pt x="147683" y="308057"/>
                    <a:pt x="136202" y="319616"/>
                    <a:pt x="124531" y="330891"/>
                  </a:cubicBezTo>
                  <a:cubicBezTo>
                    <a:pt x="121494" y="333923"/>
                    <a:pt x="121209" y="336292"/>
                    <a:pt x="122728" y="340082"/>
                  </a:cubicBezTo>
                  <a:cubicBezTo>
                    <a:pt x="130319" y="358463"/>
                    <a:pt x="141515" y="374855"/>
                    <a:pt x="154041" y="390110"/>
                  </a:cubicBezTo>
                  <a:cubicBezTo>
                    <a:pt x="179186" y="420998"/>
                    <a:pt x="207558" y="448381"/>
                    <a:pt x="241433" y="469605"/>
                  </a:cubicBezTo>
                  <a:cubicBezTo>
                    <a:pt x="248739" y="474153"/>
                    <a:pt x="256710" y="477564"/>
                    <a:pt x="264301" y="481638"/>
                  </a:cubicBezTo>
                  <a:cubicBezTo>
                    <a:pt x="268096" y="483722"/>
                    <a:pt x="270753" y="482964"/>
                    <a:pt x="273979" y="479838"/>
                  </a:cubicBezTo>
                  <a:cubicBezTo>
                    <a:pt x="285461" y="467994"/>
                    <a:pt x="297227" y="456435"/>
                    <a:pt x="308898" y="444875"/>
                  </a:cubicBezTo>
                  <a:cubicBezTo>
                    <a:pt x="324175" y="429715"/>
                    <a:pt x="343438" y="429715"/>
                    <a:pt x="358809" y="444875"/>
                  </a:cubicBezTo>
                  <a:cubicBezTo>
                    <a:pt x="377597" y="463446"/>
                    <a:pt x="396290" y="482112"/>
                    <a:pt x="414888" y="500967"/>
                  </a:cubicBezTo>
                  <a:cubicBezTo>
                    <a:pt x="430450" y="516601"/>
                    <a:pt x="430355" y="535929"/>
                    <a:pt x="414604" y="551753"/>
                  </a:cubicBezTo>
                  <a:cubicBezTo>
                    <a:pt x="403976" y="562459"/>
                    <a:pt x="392779" y="572598"/>
                    <a:pt x="382721" y="583778"/>
                  </a:cubicBezTo>
                  <a:cubicBezTo>
                    <a:pt x="368203" y="600075"/>
                    <a:pt x="349890" y="605381"/>
                    <a:pt x="328825" y="604244"/>
                  </a:cubicBezTo>
                  <a:cubicBezTo>
                    <a:pt x="298366" y="602633"/>
                    <a:pt x="270184" y="592495"/>
                    <a:pt x="243046" y="579420"/>
                  </a:cubicBezTo>
                  <a:cubicBezTo>
                    <a:pt x="182887" y="550237"/>
                    <a:pt x="131362" y="509684"/>
                    <a:pt x="88378" y="458519"/>
                  </a:cubicBezTo>
                  <a:cubicBezTo>
                    <a:pt x="56496" y="420619"/>
                    <a:pt x="30117" y="379403"/>
                    <a:pt x="12847" y="332881"/>
                  </a:cubicBezTo>
                  <a:cubicBezTo>
                    <a:pt x="4497" y="310331"/>
                    <a:pt x="-1481" y="287306"/>
                    <a:pt x="322" y="262956"/>
                  </a:cubicBezTo>
                  <a:cubicBezTo>
                    <a:pt x="1461" y="247890"/>
                    <a:pt x="6964" y="235099"/>
                    <a:pt x="18161" y="224487"/>
                  </a:cubicBezTo>
                  <a:cubicBezTo>
                    <a:pt x="30022" y="213307"/>
                    <a:pt x="41408" y="201274"/>
                    <a:pt x="53175" y="189809"/>
                  </a:cubicBezTo>
                  <a:cubicBezTo>
                    <a:pt x="60814" y="182229"/>
                    <a:pt x="69448" y="178439"/>
                    <a:pt x="78107" y="178439"/>
                  </a:cubicBezTo>
                  <a:close/>
                  <a:moveTo>
                    <a:pt x="413491" y="57616"/>
                  </a:moveTo>
                  <a:cubicBezTo>
                    <a:pt x="339666" y="57616"/>
                    <a:pt x="279505" y="117601"/>
                    <a:pt x="279505" y="191421"/>
                  </a:cubicBezTo>
                  <a:cubicBezTo>
                    <a:pt x="279505" y="204024"/>
                    <a:pt x="289754" y="214259"/>
                    <a:pt x="302469" y="214259"/>
                  </a:cubicBezTo>
                  <a:cubicBezTo>
                    <a:pt x="315089" y="214259"/>
                    <a:pt x="325338" y="204024"/>
                    <a:pt x="325338" y="191421"/>
                  </a:cubicBezTo>
                  <a:cubicBezTo>
                    <a:pt x="325338" y="142902"/>
                    <a:pt x="364812" y="103481"/>
                    <a:pt x="413396" y="103481"/>
                  </a:cubicBezTo>
                  <a:cubicBezTo>
                    <a:pt x="426017" y="103481"/>
                    <a:pt x="436265" y="93247"/>
                    <a:pt x="436454" y="80454"/>
                  </a:cubicBezTo>
                  <a:cubicBezTo>
                    <a:pt x="436454" y="67850"/>
                    <a:pt x="426206" y="57616"/>
                    <a:pt x="413491" y="57616"/>
                  </a:cubicBezTo>
                  <a:close/>
                  <a:moveTo>
                    <a:pt x="413396" y="0"/>
                  </a:moveTo>
                  <a:cubicBezTo>
                    <a:pt x="519294" y="0"/>
                    <a:pt x="605075" y="85760"/>
                    <a:pt x="605170" y="191326"/>
                  </a:cubicBezTo>
                  <a:cubicBezTo>
                    <a:pt x="605170" y="297081"/>
                    <a:pt x="519389" y="382747"/>
                    <a:pt x="413491" y="382747"/>
                  </a:cubicBezTo>
                  <a:cubicBezTo>
                    <a:pt x="377622" y="382747"/>
                    <a:pt x="343936" y="372892"/>
                    <a:pt x="315184" y="355645"/>
                  </a:cubicBezTo>
                  <a:cubicBezTo>
                    <a:pt x="287097" y="376019"/>
                    <a:pt x="257396" y="379525"/>
                    <a:pt x="236520" y="376303"/>
                  </a:cubicBezTo>
                  <a:cubicBezTo>
                    <a:pt x="229403" y="375166"/>
                    <a:pt x="227885" y="365500"/>
                    <a:pt x="234337" y="362373"/>
                  </a:cubicBezTo>
                  <a:cubicBezTo>
                    <a:pt x="252841" y="353371"/>
                    <a:pt x="264892" y="335745"/>
                    <a:pt x="272199" y="320772"/>
                  </a:cubicBezTo>
                  <a:cubicBezTo>
                    <a:pt x="240790" y="286847"/>
                    <a:pt x="221717" y="241361"/>
                    <a:pt x="221717" y="191421"/>
                  </a:cubicBezTo>
                  <a:cubicBezTo>
                    <a:pt x="221717" y="85666"/>
                    <a:pt x="307498" y="0"/>
                    <a:pt x="4133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ïslîḓè">
              <a:extLst>
                <a:ext uri="{FF2B5EF4-FFF2-40B4-BE49-F238E27FC236}">
                  <a16:creationId xmlns:a16="http://schemas.microsoft.com/office/drawing/2014/main" id="{501612FA-50CB-452B-9148-684E9DEED546}"/>
                </a:ext>
              </a:extLst>
            </p:cNvPr>
            <p:cNvSpPr txBox="1"/>
            <p:nvPr/>
          </p:nvSpPr>
          <p:spPr bwMode="auto">
            <a:xfrm>
              <a:off x="4678900" y="4423359"/>
              <a:ext cx="2026018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20" name="îṡľîḓé">
              <a:extLst>
                <a:ext uri="{FF2B5EF4-FFF2-40B4-BE49-F238E27FC236}">
                  <a16:creationId xmlns:a16="http://schemas.microsoft.com/office/drawing/2014/main" id="{1E5DEB24-AE2D-4147-A907-08220F33B818}"/>
                </a:ext>
              </a:extLst>
            </p:cNvPr>
            <p:cNvSpPr/>
            <p:nvPr/>
          </p:nvSpPr>
          <p:spPr bwMode="auto">
            <a:xfrm>
              <a:off x="4678900" y="4865165"/>
              <a:ext cx="2026018" cy="869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21" name="ïṡļïdé">
              <a:extLst>
                <a:ext uri="{FF2B5EF4-FFF2-40B4-BE49-F238E27FC236}">
                  <a16:creationId xmlns:a16="http://schemas.microsoft.com/office/drawing/2014/main" id="{DAF543ED-78D1-4E0B-8237-61FCEA09D447}"/>
                </a:ext>
              </a:extLst>
            </p:cNvPr>
            <p:cNvGrpSpPr/>
            <p:nvPr/>
          </p:nvGrpSpPr>
          <p:grpSpPr>
            <a:xfrm>
              <a:off x="2687559" y="4562475"/>
              <a:ext cx="2002900" cy="981525"/>
              <a:chOff x="2687559" y="4423359"/>
              <a:chExt cx="2002900" cy="1120641"/>
            </a:xfrm>
          </p:grpSpPr>
          <p:cxnSp>
            <p:nvCxnSpPr>
              <p:cNvPr id="22" name="直接连接符 21">
                <a:extLst>
                  <a:ext uri="{FF2B5EF4-FFF2-40B4-BE49-F238E27FC236}">
                    <a16:creationId xmlns:a16="http://schemas.microsoft.com/office/drawing/2014/main" id="{8770E553-9A9D-4BD7-86E2-B6ED08BD2F18}"/>
                  </a:ext>
                </a:extLst>
              </p:cNvPr>
              <p:cNvCxnSpPr/>
              <p:nvPr/>
            </p:nvCxnSpPr>
            <p:spPr>
              <a:xfrm>
                <a:off x="2687559" y="4423359"/>
                <a:ext cx="0" cy="1120641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:a16="http://schemas.microsoft.com/office/drawing/2014/main" id="{413A8831-DF51-4CD9-A878-B475FBB7BFD0}"/>
                  </a:ext>
                </a:extLst>
              </p:cNvPr>
              <p:cNvCxnSpPr/>
              <p:nvPr/>
            </p:nvCxnSpPr>
            <p:spPr>
              <a:xfrm>
                <a:off x="4690459" y="4423359"/>
                <a:ext cx="0" cy="1120641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28796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3766B1-4500-4BCB-8FE0-E72F6B71C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8F6C827-0575-4364-9F55-4313BC5B4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31B8924-B746-4BDC-8E7C-18D0E6B30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1864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95A0943-50E9-426C-80EB-A9E71316D21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315030"/>
            <a:ext cx="10850563" cy="4575925"/>
            <a:chOff x="669925" y="1315030"/>
            <a:chExt cx="10850563" cy="4575925"/>
          </a:xfrm>
        </p:grpSpPr>
        <p:sp>
          <p:nvSpPr>
            <p:cNvPr id="6" name="ïṥḷîḑe">
              <a:extLst>
                <a:ext uri="{FF2B5EF4-FFF2-40B4-BE49-F238E27FC236}">
                  <a16:creationId xmlns:a16="http://schemas.microsoft.com/office/drawing/2014/main" id="{21BBAD2B-A7FF-4858-861C-584CAE0AFBA4}"/>
                </a:ext>
              </a:extLst>
            </p:cNvPr>
            <p:cNvSpPr/>
            <p:nvPr/>
          </p:nvSpPr>
          <p:spPr bwMode="auto">
            <a:xfrm>
              <a:off x="1750129" y="4344772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7" name="iṡļíďè">
              <a:extLst>
                <a:ext uri="{FF2B5EF4-FFF2-40B4-BE49-F238E27FC236}">
                  <a16:creationId xmlns:a16="http://schemas.microsoft.com/office/drawing/2014/main" id="{805B315B-ECF2-44A1-A970-43F00DF3F7BE}"/>
                </a:ext>
              </a:extLst>
            </p:cNvPr>
            <p:cNvSpPr txBox="1"/>
            <p:nvPr/>
          </p:nvSpPr>
          <p:spPr bwMode="auto">
            <a:xfrm>
              <a:off x="1750129" y="3993633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8" name="îsľîḍê">
              <a:extLst>
                <a:ext uri="{FF2B5EF4-FFF2-40B4-BE49-F238E27FC236}">
                  <a16:creationId xmlns:a16="http://schemas.microsoft.com/office/drawing/2014/main" id="{F92CED08-0DA2-4525-8748-B5D6ED813C9F}"/>
                </a:ext>
              </a:extLst>
            </p:cNvPr>
            <p:cNvSpPr/>
            <p:nvPr/>
          </p:nvSpPr>
          <p:spPr>
            <a:xfrm flipV="1">
              <a:off x="2523423" y="2215390"/>
              <a:ext cx="649323" cy="946150"/>
            </a:xfrm>
            <a:prstGeom prst="trapezoid">
              <a:avLst/>
            </a:prstGeom>
            <a:solidFill>
              <a:schemeClr val="bg1"/>
            </a:solid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sḻîdè">
              <a:extLst>
                <a:ext uri="{FF2B5EF4-FFF2-40B4-BE49-F238E27FC236}">
                  <a16:creationId xmlns:a16="http://schemas.microsoft.com/office/drawing/2014/main" id="{C1B2B0A3-088F-4DC6-A59C-D5E370BB4B12}"/>
                </a:ext>
              </a:extLst>
            </p:cNvPr>
            <p:cNvSpPr/>
            <p:nvPr/>
          </p:nvSpPr>
          <p:spPr>
            <a:xfrm>
              <a:off x="2307064" y="2688465"/>
              <a:ext cx="1082040" cy="10820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ṡľíḍe">
              <a:extLst>
                <a:ext uri="{FF2B5EF4-FFF2-40B4-BE49-F238E27FC236}">
                  <a16:creationId xmlns:a16="http://schemas.microsoft.com/office/drawing/2014/main" id="{AA853199-D090-47D8-92E9-CF4AAFD9FBA3}"/>
                </a:ext>
              </a:extLst>
            </p:cNvPr>
            <p:cNvSpPr/>
            <p:nvPr/>
          </p:nvSpPr>
          <p:spPr>
            <a:xfrm>
              <a:off x="2390885" y="1315030"/>
              <a:ext cx="914400" cy="1179760"/>
            </a:xfrm>
            <a:custGeom>
              <a:avLst/>
              <a:gdLst>
                <a:gd name="connsiteX0" fmla="*/ 0 w 914400"/>
                <a:gd name="connsiteY0" fmla="*/ 0 h 1179760"/>
                <a:gd name="connsiteX1" fmla="*/ 914400 w 914400"/>
                <a:gd name="connsiteY1" fmla="*/ 0 h 1179760"/>
                <a:gd name="connsiteX2" fmla="*/ 914400 w 914400"/>
                <a:gd name="connsiteY2" fmla="*/ 722560 h 1179760"/>
                <a:gd name="connsiteX3" fmla="*/ 457200 w 914400"/>
                <a:gd name="connsiteY3" fmla="*/ 1179760 h 1179760"/>
                <a:gd name="connsiteX4" fmla="*/ 0 w 914400"/>
                <a:gd name="connsiteY4" fmla="*/ 722560 h 1179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179760">
                  <a:moveTo>
                    <a:pt x="0" y="0"/>
                  </a:moveTo>
                  <a:lnTo>
                    <a:pt x="914400" y="0"/>
                  </a:lnTo>
                  <a:lnTo>
                    <a:pt x="914400" y="722560"/>
                  </a:lnTo>
                  <a:cubicBezTo>
                    <a:pt x="914400" y="975065"/>
                    <a:pt x="709705" y="1179760"/>
                    <a:pt x="457200" y="1179760"/>
                  </a:cubicBezTo>
                  <a:cubicBezTo>
                    <a:pt x="204695" y="1179760"/>
                    <a:pt x="0" y="975065"/>
                    <a:pt x="0" y="72256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1" name="iṩľíďé">
              <a:extLst>
                <a:ext uri="{FF2B5EF4-FFF2-40B4-BE49-F238E27FC236}">
                  <a16:creationId xmlns:a16="http://schemas.microsoft.com/office/drawing/2014/main" id="{7E35E674-A066-468A-BB84-9B5CA4E62C12}"/>
                </a:ext>
              </a:extLst>
            </p:cNvPr>
            <p:cNvSpPr/>
            <p:nvPr/>
          </p:nvSpPr>
          <p:spPr bwMode="auto">
            <a:xfrm>
              <a:off x="2626380" y="3027384"/>
              <a:ext cx="443408" cy="404203"/>
            </a:xfrm>
            <a:custGeom>
              <a:avLst/>
              <a:gdLst>
                <a:gd name="T0" fmla="*/ 3495 w 7671"/>
                <a:gd name="T1" fmla="*/ 13 h 7004"/>
                <a:gd name="T2" fmla="*/ 1231 w 7671"/>
                <a:gd name="T3" fmla="*/ 2655 h 7004"/>
                <a:gd name="T4" fmla="*/ 72 w 7671"/>
                <a:gd name="T5" fmla="*/ 2932 h 7004"/>
                <a:gd name="T6" fmla="*/ 847 w 7671"/>
                <a:gd name="T7" fmla="*/ 5568 h 7004"/>
                <a:gd name="T8" fmla="*/ 3486 w 7671"/>
                <a:gd name="T9" fmla="*/ 6995 h 7004"/>
                <a:gd name="T10" fmla="*/ 7670 w 7671"/>
                <a:gd name="T11" fmla="*/ 2832 h 7004"/>
                <a:gd name="T12" fmla="*/ 151 w 7671"/>
                <a:gd name="T13" fmla="*/ 4560 h 7004"/>
                <a:gd name="T14" fmla="*/ 336 w 7671"/>
                <a:gd name="T15" fmla="*/ 4160 h 7004"/>
                <a:gd name="T16" fmla="*/ 162 w 7671"/>
                <a:gd name="T17" fmla="*/ 3813 h 7004"/>
                <a:gd name="T18" fmla="*/ 321 w 7671"/>
                <a:gd name="T19" fmla="*/ 3331 h 7004"/>
                <a:gd name="T20" fmla="*/ 689 w 7671"/>
                <a:gd name="T21" fmla="*/ 4708 h 7004"/>
                <a:gd name="T22" fmla="*/ 509 w 7671"/>
                <a:gd name="T23" fmla="*/ 4140 h 7004"/>
                <a:gd name="T24" fmla="*/ 692 w 7671"/>
                <a:gd name="T25" fmla="*/ 3769 h 7004"/>
                <a:gd name="T26" fmla="*/ 495 w 7671"/>
                <a:gd name="T27" fmla="*/ 3269 h 7004"/>
                <a:gd name="T28" fmla="*/ 1721 w 7671"/>
                <a:gd name="T29" fmla="*/ 4980 h 7004"/>
                <a:gd name="T30" fmla="*/ 1432 w 7671"/>
                <a:gd name="T31" fmla="*/ 4244 h 7004"/>
                <a:gd name="T32" fmla="*/ 1700 w 7671"/>
                <a:gd name="T33" fmla="*/ 3686 h 7004"/>
                <a:gd name="T34" fmla="*/ 1449 w 7671"/>
                <a:gd name="T35" fmla="*/ 3018 h 7004"/>
                <a:gd name="T36" fmla="*/ 1713 w 7671"/>
                <a:gd name="T37" fmla="*/ 2381 h 7004"/>
                <a:gd name="T38" fmla="*/ 1438 w 7671"/>
                <a:gd name="T39" fmla="*/ 1807 h 7004"/>
                <a:gd name="T40" fmla="*/ 2329 w 7671"/>
                <a:gd name="T41" fmla="*/ 5112 h 7004"/>
                <a:gd name="T42" fmla="*/ 1930 w 7671"/>
                <a:gd name="T43" fmla="*/ 4323 h 7004"/>
                <a:gd name="T44" fmla="*/ 2329 w 7671"/>
                <a:gd name="T45" fmla="*/ 3597 h 7004"/>
                <a:gd name="T46" fmla="*/ 1930 w 7671"/>
                <a:gd name="T47" fmla="*/ 2923 h 7004"/>
                <a:gd name="T48" fmla="*/ 2329 w 7671"/>
                <a:gd name="T49" fmla="*/ 3597 h 7004"/>
                <a:gd name="T50" fmla="*/ 1930 w 7671"/>
                <a:gd name="T51" fmla="*/ 2223 h 7004"/>
                <a:gd name="T52" fmla="*/ 2329 w 7671"/>
                <a:gd name="T53" fmla="*/ 2082 h 7004"/>
                <a:gd name="T54" fmla="*/ 2650 w 7671"/>
                <a:gd name="T55" fmla="*/ 5254 h 7004"/>
                <a:gd name="T56" fmla="*/ 3152 w 7671"/>
                <a:gd name="T57" fmla="*/ 4435 h 7004"/>
                <a:gd name="T58" fmla="*/ 2636 w 7671"/>
                <a:gd name="T59" fmla="*/ 3595 h 7004"/>
                <a:gd name="T60" fmla="*/ 3152 w 7671"/>
                <a:gd name="T61" fmla="*/ 2623 h 7004"/>
                <a:gd name="T62" fmla="*/ 2663 w 7671"/>
                <a:gd name="T63" fmla="*/ 1956 h 7004"/>
                <a:gd name="T64" fmla="*/ 3131 w 7671"/>
                <a:gd name="T65" fmla="*/ 776 h 7004"/>
                <a:gd name="T66" fmla="*/ 4990 w 7671"/>
                <a:gd name="T67" fmla="*/ 1229 h 7004"/>
                <a:gd name="T68" fmla="*/ 5441 w 7671"/>
                <a:gd name="T69" fmla="*/ 2226 h 7004"/>
                <a:gd name="T70" fmla="*/ 4948 w 7671"/>
                <a:gd name="T71" fmla="*/ 2784 h 7004"/>
                <a:gd name="T72" fmla="*/ 5453 w 7671"/>
                <a:gd name="T73" fmla="*/ 3664 h 7004"/>
                <a:gd name="T74" fmla="*/ 3706 w 7671"/>
                <a:gd name="T75" fmla="*/ 694 h 7004"/>
                <a:gd name="T76" fmla="*/ 4408 w 7671"/>
                <a:gd name="T77" fmla="*/ 1907 h 7004"/>
                <a:gd name="T78" fmla="*/ 3688 w 7671"/>
                <a:gd name="T79" fmla="*/ 3518 h 7004"/>
                <a:gd name="T80" fmla="*/ 4448 w 7671"/>
                <a:gd name="T81" fmla="*/ 3557 h 7004"/>
                <a:gd name="T82" fmla="*/ 5014 w 7671"/>
                <a:gd name="T83" fmla="*/ 6300 h 7004"/>
                <a:gd name="T84" fmla="*/ 4045 w 7671"/>
                <a:gd name="T85" fmla="*/ 4424 h 7004"/>
                <a:gd name="T86" fmla="*/ 5014 w 7671"/>
                <a:gd name="T87" fmla="*/ 6300 h 7004"/>
                <a:gd name="T88" fmla="*/ 5413 w 7671"/>
                <a:gd name="T89" fmla="*/ 6118 h 7004"/>
                <a:gd name="T90" fmla="*/ 6087 w 7671"/>
                <a:gd name="T91" fmla="*/ 5892 h 7004"/>
                <a:gd name="T92" fmla="*/ 5822 w 7671"/>
                <a:gd name="T93" fmla="*/ 3640 h 7004"/>
                <a:gd name="T94" fmla="*/ 6258 w 7671"/>
                <a:gd name="T95" fmla="*/ 3660 h 7004"/>
                <a:gd name="T96" fmla="*/ 5851 w 7671"/>
                <a:gd name="T97" fmla="*/ 2352 h 7004"/>
                <a:gd name="T98" fmla="*/ 6258 w 7671"/>
                <a:gd name="T99" fmla="*/ 1803 h 7004"/>
                <a:gd name="T100" fmla="*/ 6669 w 7671"/>
                <a:gd name="T101" fmla="*/ 4852 h 7004"/>
                <a:gd name="T102" fmla="*/ 6955 w 7671"/>
                <a:gd name="T103" fmla="*/ 4202 h 7004"/>
                <a:gd name="T104" fmla="*/ 6927 w 7671"/>
                <a:gd name="T105" fmla="*/ 3741 h 7004"/>
                <a:gd name="T106" fmla="*/ 6677 w 7671"/>
                <a:gd name="T107" fmla="*/ 3084 h 7004"/>
                <a:gd name="T108" fmla="*/ 7371 w 7671"/>
                <a:gd name="T109" fmla="*/ 4717 h 7004"/>
                <a:gd name="T110" fmla="*/ 7155 w 7671"/>
                <a:gd name="T111" fmla="*/ 4176 h 7004"/>
                <a:gd name="T112" fmla="*/ 7404 w 7671"/>
                <a:gd name="T113" fmla="*/ 3726 h 7004"/>
                <a:gd name="T114" fmla="*/ 7117 w 7671"/>
                <a:gd name="T115" fmla="*/ 3219 h 7004"/>
                <a:gd name="T116" fmla="*/ 7404 w 7671"/>
                <a:gd name="T117" fmla="*/ 3726 h 7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71" h="7004">
                  <a:moveTo>
                    <a:pt x="7585" y="2716"/>
                  </a:moveTo>
                  <a:lnTo>
                    <a:pt x="6499" y="2383"/>
                  </a:lnTo>
                  <a:lnTo>
                    <a:pt x="6499" y="1573"/>
                  </a:lnTo>
                  <a:cubicBezTo>
                    <a:pt x="6499" y="1527"/>
                    <a:pt x="6473" y="1485"/>
                    <a:pt x="6432" y="1465"/>
                  </a:cubicBezTo>
                  <a:lnTo>
                    <a:pt x="3498" y="13"/>
                  </a:lnTo>
                  <a:cubicBezTo>
                    <a:pt x="3497" y="13"/>
                    <a:pt x="3497" y="13"/>
                    <a:pt x="3495" y="13"/>
                  </a:cubicBezTo>
                  <a:cubicBezTo>
                    <a:pt x="3490" y="10"/>
                    <a:pt x="3468" y="0"/>
                    <a:pt x="3436" y="2"/>
                  </a:cubicBezTo>
                  <a:cubicBezTo>
                    <a:pt x="3403" y="4"/>
                    <a:pt x="3379" y="20"/>
                    <a:pt x="3374" y="23"/>
                  </a:cubicBezTo>
                  <a:lnTo>
                    <a:pt x="3374" y="23"/>
                  </a:lnTo>
                  <a:lnTo>
                    <a:pt x="1282" y="1515"/>
                  </a:lnTo>
                  <a:cubicBezTo>
                    <a:pt x="1250" y="1538"/>
                    <a:pt x="1231" y="1574"/>
                    <a:pt x="1231" y="1613"/>
                  </a:cubicBezTo>
                  <a:lnTo>
                    <a:pt x="1231" y="2655"/>
                  </a:lnTo>
                  <a:lnTo>
                    <a:pt x="842" y="2609"/>
                  </a:lnTo>
                  <a:cubicBezTo>
                    <a:pt x="842" y="2609"/>
                    <a:pt x="841" y="2609"/>
                    <a:pt x="839" y="2609"/>
                  </a:cubicBezTo>
                  <a:cubicBezTo>
                    <a:pt x="834" y="2609"/>
                    <a:pt x="822" y="2608"/>
                    <a:pt x="811" y="2610"/>
                  </a:cubicBezTo>
                  <a:cubicBezTo>
                    <a:pt x="797" y="2612"/>
                    <a:pt x="785" y="2616"/>
                    <a:pt x="780" y="2618"/>
                  </a:cubicBezTo>
                  <a:cubicBezTo>
                    <a:pt x="780" y="2618"/>
                    <a:pt x="779" y="2618"/>
                    <a:pt x="779" y="2618"/>
                  </a:cubicBezTo>
                  <a:lnTo>
                    <a:pt x="72" y="2932"/>
                  </a:lnTo>
                  <a:cubicBezTo>
                    <a:pt x="28" y="2951"/>
                    <a:pt x="0" y="2994"/>
                    <a:pt x="0" y="3042"/>
                  </a:cubicBezTo>
                  <a:lnTo>
                    <a:pt x="0" y="5060"/>
                  </a:lnTo>
                  <a:cubicBezTo>
                    <a:pt x="0" y="5105"/>
                    <a:pt x="24" y="5145"/>
                    <a:pt x="63" y="5166"/>
                  </a:cubicBezTo>
                  <a:lnTo>
                    <a:pt x="772" y="5555"/>
                  </a:lnTo>
                  <a:cubicBezTo>
                    <a:pt x="772" y="5555"/>
                    <a:pt x="790" y="5566"/>
                    <a:pt x="813" y="5568"/>
                  </a:cubicBezTo>
                  <a:cubicBezTo>
                    <a:pt x="833" y="5571"/>
                    <a:pt x="847" y="5568"/>
                    <a:pt x="847" y="5568"/>
                  </a:cubicBezTo>
                  <a:lnTo>
                    <a:pt x="1231" y="5513"/>
                  </a:lnTo>
                  <a:lnTo>
                    <a:pt x="1231" y="5735"/>
                  </a:lnTo>
                  <a:cubicBezTo>
                    <a:pt x="1231" y="5779"/>
                    <a:pt x="1255" y="5820"/>
                    <a:pt x="1294" y="5841"/>
                  </a:cubicBezTo>
                  <a:lnTo>
                    <a:pt x="3386" y="6987"/>
                  </a:lnTo>
                  <a:cubicBezTo>
                    <a:pt x="3386" y="6987"/>
                    <a:pt x="3409" y="7001"/>
                    <a:pt x="3440" y="7002"/>
                  </a:cubicBezTo>
                  <a:cubicBezTo>
                    <a:pt x="3463" y="7004"/>
                    <a:pt x="3486" y="6995"/>
                    <a:pt x="3486" y="6995"/>
                  </a:cubicBezTo>
                  <a:lnTo>
                    <a:pt x="3486" y="6994"/>
                  </a:lnTo>
                  <a:lnTo>
                    <a:pt x="3486" y="6994"/>
                  </a:lnTo>
                  <a:lnTo>
                    <a:pt x="6420" y="5879"/>
                  </a:lnTo>
                  <a:lnTo>
                    <a:pt x="7592" y="5433"/>
                  </a:lnTo>
                  <a:cubicBezTo>
                    <a:pt x="7639" y="5416"/>
                    <a:pt x="7670" y="5371"/>
                    <a:pt x="7670" y="5321"/>
                  </a:cubicBezTo>
                  <a:lnTo>
                    <a:pt x="7670" y="2832"/>
                  </a:lnTo>
                  <a:cubicBezTo>
                    <a:pt x="7671" y="2779"/>
                    <a:pt x="7636" y="2732"/>
                    <a:pt x="7585" y="2716"/>
                  </a:cubicBezTo>
                  <a:close/>
                  <a:moveTo>
                    <a:pt x="337" y="4559"/>
                  </a:moveTo>
                  <a:cubicBezTo>
                    <a:pt x="337" y="4571"/>
                    <a:pt x="331" y="4583"/>
                    <a:pt x="321" y="4591"/>
                  </a:cubicBezTo>
                  <a:cubicBezTo>
                    <a:pt x="313" y="4596"/>
                    <a:pt x="305" y="4599"/>
                    <a:pt x="296" y="4599"/>
                  </a:cubicBezTo>
                  <a:cubicBezTo>
                    <a:pt x="293" y="4599"/>
                    <a:pt x="289" y="4598"/>
                    <a:pt x="286" y="4597"/>
                  </a:cubicBezTo>
                  <a:lnTo>
                    <a:pt x="151" y="4560"/>
                  </a:lnTo>
                  <a:cubicBezTo>
                    <a:pt x="134" y="4555"/>
                    <a:pt x="122" y="4539"/>
                    <a:pt x="122" y="4521"/>
                  </a:cubicBezTo>
                  <a:lnTo>
                    <a:pt x="122" y="4147"/>
                  </a:lnTo>
                  <a:cubicBezTo>
                    <a:pt x="122" y="4136"/>
                    <a:pt x="126" y="4125"/>
                    <a:pt x="135" y="4117"/>
                  </a:cubicBezTo>
                  <a:cubicBezTo>
                    <a:pt x="143" y="4109"/>
                    <a:pt x="155" y="4106"/>
                    <a:pt x="166" y="4107"/>
                  </a:cubicBezTo>
                  <a:lnTo>
                    <a:pt x="300" y="4120"/>
                  </a:lnTo>
                  <a:cubicBezTo>
                    <a:pt x="321" y="4122"/>
                    <a:pt x="336" y="4139"/>
                    <a:pt x="336" y="4160"/>
                  </a:cubicBezTo>
                  <a:lnTo>
                    <a:pt x="336" y="4559"/>
                  </a:lnTo>
                  <a:lnTo>
                    <a:pt x="337" y="4559"/>
                  </a:lnTo>
                  <a:close/>
                  <a:moveTo>
                    <a:pt x="337" y="3761"/>
                  </a:moveTo>
                  <a:cubicBezTo>
                    <a:pt x="337" y="3782"/>
                    <a:pt x="321" y="3800"/>
                    <a:pt x="300" y="3802"/>
                  </a:cubicBezTo>
                  <a:lnTo>
                    <a:pt x="165" y="3813"/>
                  </a:lnTo>
                  <a:lnTo>
                    <a:pt x="162" y="3813"/>
                  </a:lnTo>
                  <a:cubicBezTo>
                    <a:pt x="152" y="3813"/>
                    <a:pt x="142" y="3809"/>
                    <a:pt x="135" y="3802"/>
                  </a:cubicBezTo>
                  <a:cubicBezTo>
                    <a:pt x="126" y="3795"/>
                    <a:pt x="122" y="3784"/>
                    <a:pt x="122" y="3773"/>
                  </a:cubicBezTo>
                  <a:lnTo>
                    <a:pt x="122" y="3398"/>
                  </a:lnTo>
                  <a:cubicBezTo>
                    <a:pt x="122" y="3380"/>
                    <a:pt x="134" y="3364"/>
                    <a:pt x="152" y="3359"/>
                  </a:cubicBezTo>
                  <a:lnTo>
                    <a:pt x="286" y="3324"/>
                  </a:lnTo>
                  <a:cubicBezTo>
                    <a:pt x="298" y="3321"/>
                    <a:pt x="311" y="3323"/>
                    <a:pt x="321" y="3331"/>
                  </a:cubicBezTo>
                  <a:cubicBezTo>
                    <a:pt x="331" y="3339"/>
                    <a:pt x="337" y="3350"/>
                    <a:pt x="337" y="3363"/>
                  </a:cubicBezTo>
                  <a:lnTo>
                    <a:pt x="337" y="3761"/>
                  </a:lnTo>
                  <a:lnTo>
                    <a:pt x="337" y="3761"/>
                  </a:lnTo>
                  <a:close/>
                  <a:moveTo>
                    <a:pt x="729" y="4668"/>
                  </a:moveTo>
                  <a:cubicBezTo>
                    <a:pt x="729" y="4680"/>
                    <a:pt x="723" y="4692"/>
                    <a:pt x="714" y="4700"/>
                  </a:cubicBezTo>
                  <a:cubicBezTo>
                    <a:pt x="706" y="4705"/>
                    <a:pt x="698" y="4708"/>
                    <a:pt x="689" y="4708"/>
                  </a:cubicBezTo>
                  <a:cubicBezTo>
                    <a:pt x="686" y="4708"/>
                    <a:pt x="682" y="4707"/>
                    <a:pt x="678" y="4706"/>
                  </a:cubicBezTo>
                  <a:lnTo>
                    <a:pt x="494" y="4655"/>
                  </a:lnTo>
                  <a:cubicBezTo>
                    <a:pt x="477" y="4651"/>
                    <a:pt x="465" y="4635"/>
                    <a:pt x="465" y="4617"/>
                  </a:cubicBezTo>
                  <a:lnTo>
                    <a:pt x="465" y="4180"/>
                  </a:lnTo>
                  <a:cubicBezTo>
                    <a:pt x="465" y="4169"/>
                    <a:pt x="470" y="4158"/>
                    <a:pt x="478" y="4150"/>
                  </a:cubicBezTo>
                  <a:cubicBezTo>
                    <a:pt x="486" y="4143"/>
                    <a:pt x="498" y="4139"/>
                    <a:pt x="509" y="4140"/>
                  </a:cubicBezTo>
                  <a:lnTo>
                    <a:pt x="693" y="4158"/>
                  </a:lnTo>
                  <a:cubicBezTo>
                    <a:pt x="714" y="4160"/>
                    <a:pt x="729" y="4178"/>
                    <a:pt x="729" y="4198"/>
                  </a:cubicBezTo>
                  <a:lnTo>
                    <a:pt x="729" y="4668"/>
                  </a:lnTo>
                  <a:lnTo>
                    <a:pt x="729" y="4668"/>
                  </a:lnTo>
                  <a:close/>
                  <a:moveTo>
                    <a:pt x="729" y="3729"/>
                  </a:moveTo>
                  <a:cubicBezTo>
                    <a:pt x="729" y="3750"/>
                    <a:pt x="713" y="3767"/>
                    <a:pt x="692" y="3769"/>
                  </a:cubicBezTo>
                  <a:lnTo>
                    <a:pt x="508" y="3784"/>
                  </a:lnTo>
                  <a:lnTo>
                    <a:pt x="505" y="3784"/>
                  </a:lnTo>
                  <a:cubicBezTo>
                    <a:pt x="495" y="3784"/>
                    <a:pt x="485" y="3781"/>
                    <a:pt x="478" y="3774"/>
                  </a:cubicBezTo>
                  <a:cubicBezTo>
                    <a:pt x="469" y="3766"/>
                    <a:pt x="465" y="3756"/>
                    <a:pt x="465" y="3744"/>
                  </a:cubicBezTo>
                  <a:lnTo>
                    <a:pt x="465" y="3308"/>
                  </a:lnTo>
                  <a:cubicBezTo>
                    <a:pt x="465" y="3290"/>
                    <a:pt x="477" y="3274"/>
                    <a:pt x="495" y="3269"/>
                  </a:cubicBezTo>
                  <a:lnTo>
                    <a:pt x="679" y="3221"/>
                  </a:lnTo>
                  <a:cubicBezTo>
                    <a:pt x="691" y="3217"/>
                    <a:pt x="704" y="3220"/>
                    <a:pt x="714" y="3228"/>
                  </a:cubicBezTo>
                  <a:cubicBezTo>
                    <a:pt x="723" y="3235"/>
                    <a:pt x="729" y="3247"/>
                    <a:pt x="729" y="3260"/>
                  </a:cubicBezTo>
                  <a:lnTo>
                    <a:pt x="729" y="3729"/>
                  </a:lnTo>
                  <a:close/>
                  <a:moveTo>
                    <a:pt x="1737" y="4948"/>
                  </a:moveTo>
                  <a:cubicBezTo>
                    <a:pt x="1737" y="4960"/>
                    <a:pt x="1731" y="4972"/>
                    <a:pt x="1721" y="4980"/>
                  </a:cubicBezTo>
                  <a:cubicBezTo>
                    <a:pt x="1714" y="4985"/>
                    <a:pt x="1706" y="4988"/>
                    <a:pt x="1697" y="4988"/>
                  </a:cubicBezTo>
                  <a:cubicBezTo>
                    <a:pt x="1693" y="4988"/>
                    <a:pt x="1690" y="4987"/>
                    <a:pt x="1686" y="4986"/>
                  </a:cubicBezTo>
                  <a:lnTo>
                    <a:pt x="1449" y="4920"/>
                  </a:lnTo>
                  <a:cubicBezTo>
                    <a:pt x="1431" y="4916"/>
                    <a:pt x="1419" y="4900"/>
                    <a:pt x="1419" y="4882"/>
                  </a:cubicBezTo>
                  <a:lnTo>
                    <a:pt x="1419" y="4274"/>
                  </a:lnTo>
                  <a:cubicBezTo>
                    <a:pt x="1419" y="4262"/>
                    <a:pt x="1424" y="4251"/>
                    <a:pt x="1432" y="4244"/>
                  </a:cubicBezTo>
                  <a:cubicBezTo>
                    <a:pt x="1441" y="4236"/>
                    <a:pt x="1452" y="4232"/>
                    <a:pt x="1463" y="4233"/>
                  </a:cubicBezTo>
                  <a:lnTo>
                    <a:pt x="1701" y="4257"/>
                  </a:lnTo>
                  <a:cubicBezTo>
                    <a:pt x="1721" y="4259"/>
                    <a:pt x="1737" y="4276"/>
                    <a:pt x="1737" y="4297"/>
                  </a:cubicBezTo>
                  <a:lnTo>
                    <a:pt x="1737" y="4948"/>
                  </a:lnTo>
                  <a:close/>
                  <a:moveTo>
                    <a:pt x="1737" y="3646"/>
                  </a:moveTo>
                  <a:cubicBezTo>
                    <a:pt x="1737" y="3667"/>
                    <a:pt x="1721" y="3684"/>
                    <a:pt x="1700" y="3686"/>
                  </a:cubicBezTo>
                  <a:lnTo>
                    <a:pt x="1463" y="3705"/>
                  </a:lnTo>
                  <a:cubicBezTo>
                    <a:pt x="1462" y="3706"/>
                    <a:pt x="1461" y="3706"/>
                    <a:pt x="1459" y="3706"/>
                  </a:cubicBezTo>
                  <a:cubicBezTo>
                    <a:pt x="1449" y="3706"/>
                    <a:pt x="1440" y="3702"/>
                    <a:pt x="1432" y="3695"/>
                  </a:cubicBezTo>
                  <a:cubicBezTo>
                    <a:pt x="1424" y="3687"/>
                    <a:pt x="1419" y="3677"/>
                    <a:pt x="1419" y="3665"/>
                  </a:cubicBezTo>
                  <a:lnTo>
                    <a:pt x="1419" y="3057"/>
                  </a:lnTo>
                  <a:cubicBezTo>
                    <a:pt x="1419" y="3039"/>
                    <a:pt x="1432" y="3023"/>
                    <a:pt x="1449" y="3018"/>
                  </a:cubicBezTo>
                  <a:lnTo>
                    <a:pt x="1687" y="2956"/>
                  </a:lnTo>
                  <a:cubicBezTo>
                    <a:pt x="1699" y="2953"/>
                    <a:pt x="1712" y="2955"/>
                    <a:pt x="1721" y="2963"/>
                  </a:cubicBezTo>
                  <a:cubicBezTo>
                    <a:pt x="1731" y="2970"/>
                    <a:pt x="1737" y="2982"/>
                    <a:pt x="1737" y="2995"/>
                  </a:cubicBezTo>
                  <a:lnTo>
                    <a:pt x="1737" y="3646"/>
                  </a:lnTo>
                  <a:close/>
                  <a:moveTo>
                    <a:pt x="1737" y="2344"/>
                  </a:moveTo>
                  <a:cubicBezTo>
                    <a:pt x="1737" y="2360"/>
                    <a:pt x="1728" y="2374"/>
                    <a:pt x="1713" y="2381"/>
                  </a:cubicBezTo>
                  <a:lnTo>
                    <a:pt x="1476" y="2486"/>
                  </a:lnTo>
                  <a:cubicBezTo>
                    <a:pt x="1471" y="2488"/>
                    <a:pt x="1465" y="2489"/>
                    <a:pt x="1460" y="2489"/>
                  </a:cubicBezTo>
                  <a:cubicBezTo>
                    <a:pt x="1452" y="2489"/>
                    <a:pt x="1444" y="2487"/>
                    <a:pt x="1437" y="2483"/>
                  </a:cubicBezTo>
                  <a:cubicBezTo>
                    <a:pt x="1426" y="2475"/>
                    <a:pt x="1419" y="2463"/>
                    <a:pt x="1419" y="2449"/>
                  </a:cubicBezTo>
                  <a:lnTo>
                    <a:pt x="1419" y="1841"/>
                  </a:lnTo>
                  <a:cubicBezTo>
                    <a:pt x="1419" y="1827"/>
                    <a:pt x="1426" y="1814"/>
                    <a:pt x="1438" y="1807"/>
                  </a:cubicBezTo>
                  <a:lnTo>
                    <a:pt x="1676" y="1659"/>
                  </a:lnTo>
                  <a:cubicBezTo>
                    <a:pt x="1688" y="1651"/>
                    <a:pt x="1704" y="1651"/>
                    <a:pt x="1716" y="1658"/>
                  </a:cubicBezTo>
                  <a:cubicBezTo>
                    <a:pt x="1729" y="1665"/>
                    <a:pt x="1737" y="1678"/>
                    <a:pt x="1737" y="1693"/>
                  </a:cubicBezTo>
                  <a:lnTo>
                    <a:pt x="1737" y="2344"/>
                  </a:lnTo>
                  <a:lnTo>
                    <a:pt x="1737" y="2344"/>
                  </a:lnTo>
                  <a:close/>
                  <a:moveTo>
                    <a:pt x="2329" y="5112"/>
                  </a:moveTo>
                  <a:cubicBezTo>
                    <a:pt x="2329" y="5124"/>
                    <a:pt x="2323" y="5136"/>
                    <a:pt x="2313" y="5144"/>
                  </a:cubicBezTo>
                  <a:cubicBezTo>
                    <a:pt x="2306" y="5149"/>
                    <a:pt x="2297" y="5152"/>
                    <a:pt x="2289" y="5152"/>
                  </a:cubicBezTo>
                  <a:cubicBezTo>
                    <a:pt x="2285" y="5152"/>
                    <a:pt x="2281" y="5152"/>
                    <a:pt x="2278" y="5151"/>
                  </a:cubicBezTo>
                  <a:lnTo>
                    <a:pt x="1960" y="5062"/>
                  </a:lnTo>
                  <a:cubicBezTo>
                    <a:pt x="1942" y="5058"/>
                    <a:pt x="1930" y="5042"/>
                    <a:pt x="1930" y="5024"/>
                  </a:cubicBezTo>
                  <a:lnTo>
                    <a:pt x="1930" y="4323"/>
                  </a:lnTo>
                  <a:cubicBezTo>
                    <a:pt x="1930" y="4312"/>
                    <a:pt x="1935" y="4301"/>
                    <a:pt x="1943" y="4293"/>
                  </a:cubicBezTo>
                  <a:cubicBezTo>
                    <a:pt x="1952" y="4286"/>
                    <a:pt x="1963" y="4282"/>
                    <a:pt x="1974" y="4283"/>
                  </a:cubicBezTo>
                  <a:lnTo>
                    <a:pt x="2292" y="4314"/>
                  </a:lnTo>
                  <a:cubicBezTo>
                    <a:pt x="2313" y="4316"/>
                    <a:pt x="2329" y="4334"/>
                    <a:pt x="2329" y="4354"/>
                  </a:cubicBezTo>
                  <a:lnTo>
                    <a:pt x="2329" y="5112"/>
                  </a:lnTo>
                  <a:close/>
                  <a:moveTo>
                    <a:pt x="2329" y="3597"/>
                  </a:moveTo>
                  <a:cubicBezTo>
                    <a:pt x="2329" y="3618"/>
                    <a:pt x="2313" y="3635"/>
                    <a:pt x="2292" y="3637"/>
                  </a:cubicBezTo>
                  <a:lnTo>
                    <a:pt x="1974" y="3663"/>
                  </a:lnTo>
                  <a:cubicBezTo>
                    <a:pt x="1973" y="3663"/>
                    <a:pt x="1971" y="3664"/>
                    <a:pt x="1970" y="3664"/>
                  </a:cubicBezTo>
                  <a:cubicBezTo>
                    <a:pt x="1960" y="3664"/>
                    <a:pt x="1951" y="3660"/>
                    <a:pt x="1943" y="3653"/>
                  </a:cubicBezTo>
                  <a:cubicBezTo>
                    <a:pt x="1935" y="3645"/>
                    <a:pt x="1930" y="3634"/>
                    <a:pt x="1930" y="3623"/>
                  </a:cubicBezTo>
                  <a:lnTo>
                    <a:pt x="1930" y="2923"/>
                  </a:lnTo>
                  <a:cubicBezTo>
                    <a:pt x="1930" y="2905"/>
                    <a:pt x="1942" y="2889"/>
                    <a:pt x="1960" y="2884"/>
                  </a:cubicBezTo>
                  <a:lnTo>
                    <a:pt x="2278" y="2800"/>
                  </a:lnTo>
                  <a:cubicBezTo>
                    <a:pt x="2290" y="2797"/>
                    <a:pt x="2303" y="2800"/>
                    <a:pt x="2313" y="2807"/>
                  </a:cubicBezTo>
                  <a:cubicBezTo>
                    <a:pt x="2323" y="2815"/>
                    <a:pt x="2329" y="2827"/>
                    <a:pt x="2329" y="2839"/>
                  </a:cubicBezTo>
                  <a:lnTo>
                    <a:pt x="2329" y="3597"/>
                  </a:lnTo>
                  <a:lnTo>
                    <a:pt x="2329" y="3597"/>
                  </a:lnTo>
                  <a:close/>
                  <a:moveTo>
                    <a:pt x="2329" y="2082"/>
                  </a:moveTo>
                  <a:cubicBezTo>
                    <a:pt x="2329" y="2098"/>
                    <a:pt x="2319" y="2112"/>
                    <a:pt x="2305" y="2119"/>
                  </a:cubicBezTo>
                  <a:lnTo>
                    <a:pt x="1987" y="2260"/>
                  </a:lnTo>
                  <a:cubicBezTo>
                    <a:pt x="1982" y="2262"/>
                    <a:pt x="1976" y="2263"/>
                    <a:pt x="1970" y="2263"/>
                  </a:cubicBezTo>
                  <a:cubicBezTo>
                    <a:pt x="1963" y="2263"/>
                    <a:pt x="1955" y="2261"/>
                    <a:pt x="1949" y="2257"/>
                  </a:cubicBezTo>
                  <a:cubicBezTo>
                    <a:pt x="1937" y="2249"/>
                    <a:pt x="1930" y="2236"/>
                    <a:pt x="1930" y="2223"/>
                  </a:cubicBezTo>
                  <a:lnTo>
                    <a:pt x="1930" y="1523"/>
                  </a:lnTo>
                  <a:cubicBezTo>
                    <a:pt x="1930" y="1509"/>
                    <a:pt x="1938" y="1496"/>
                    <a:pt x="1949" y="1489"/>
                  </a:cubicBezTo>
                  <a:lnTo>
                    <a:pt x="2267" y="1290"/>
                  </a:lnTo>
                  <a:cubicBezTo>
                    <a:pt x="2280" y="1282"/>
                    <a:pt x="2295" y="1282"/>
                    <a:pt x="2308" y="1289"/>
                  </a:cubicBezTo>
                  <a:cubicBezTo>
                    <a:pt x="2321" y="1296"/>
                    <a:pt x="2329" y="1310"/>
                    <a:pt x="2329" y="1324"/>
                  </a:cubicBezTo>
                  <a:lnTo>
                    <a:pt x="2329" y="2082"/>
                  </a:lnTo>
                  <a:lnTo>
                    <a:pt x="2329" y="2082"/>
                  </a:lnTo>
                  <a:close/>
                  <a:moveTo>
                    <a:pt x="3152" y="5341"/>
                  </a:moveTo>
                  <a:cubicBezTo>
                    <a:pt x="3152" y="5352"/>
                    <a:pt x="3147" y="5364"/>
                    <a:pt x="3139" y="5372"/>
                  </a:cubicBezTo>
                  <a:cubicBezTo>
                    <a:pt x="3124" y="5387"/>
                    <a:pt x="3104" y="5387"/>
                    <a:pt x="3098" y="5387"/>
                  </a:cubicBezTo>
                  <a:lnTo>
                    <a:pt x="3097" y="5387"/>
                  </a:lnTo>
                  <a:cubicBezTo>
                    <a:pt x="3018" y="5387"/>
                    <a:pt x="2710" y="5276"/>
                    <a:pt x="2650" y="5254"/>
                  </a:cubicBezTo>
                  <a:cubicBezTo>
                    <a:pt x="2634" y="5248"/>
                    <a:pt x="2623" y="5233"/>
                    <a:pt x="2623" y="5216"/>
                  </a:cubicBezTo>
                  <a:lnTo>
                    <a:pt x="2623" y="4391"/>
                  </a:lnTo>
                  <a:cubicBezTo>
                    <a:pt x="2623" y="4380"/>
                    <a:pt x="2628" y="4369"/>
                    <a:pt x="2636" y="4361"/>
                  </a:cubicBezTo>
                  <a:cubicBezTo>
                    <a:pt x="2645" y="4354"/>
                    <a:pt x="2656" y="4350"/>
                    <a:pt x="2667" y="4351"/>
                  </a:cubicBezTo>
                  <a:lnTo>
                    <a:pt x="3115" y="4395"/>
                  </a:lnTo>
                  <a:cubicBezTo>
                    <a:pt x="3136" y="4397"/>
                    <a:pt x="3152" y="4414"/>
                    <a:pt x="3152" y="4435"/>
                  </a:cubicBezTo>
                  <a:cubicBezTo>
                    <a:pt x="3152" y="4444"/>
                    <a:pt x="3152" y="5302"/>
                    <a:pt x="3152" y="5341"/>
                  </a:cubicBezTo>
                  <a:close/>
                  <a:moveTo>
                    <a:pt x="3152" y="3529"/>
                  </a:moveTo>
                  <a:cubicBezTo>
                    <a:pt x="3152" y="3550"/>
                    <a:pt x="3136" y="3567"/>
                    <a:pt x="3115" y="3569"/>
                  </a:cubicBezTo>
                  <a:lnTo>
                    <a:pt x="2667" y="3606"/>
                  </a:lnTo>
                  <a:cubicBezTo>
                    <a:pt x="2665" y="3606"/>
                    <a:pt x="2664" y="3606"/>
                    <a:pt x="2663" y="3606"/>
                  </a:cubicBezTo>
                  <a:cubicBezTo>
                    <a:pt x="2653" y="3606"/>
                    <a:pt x="2643" y="3602"/>
                    <a:pt x="2636" y="3595"/>
                  </a:cubicBezTo>
                  <a:cubicBezTo>
                    <a:pt x="2628" y="3588"/>
                    <a:pt x="2623" y="3577"/>
                    <a:pt x="2623" y="3566"/>
                  </a:cubicBezTo>
                  <a:lnTo>
                    <a:pt x="2623" y="2741"/>
                  </a:lnTo>
                  <a:cubicBezTo>
                    <a:pt x="2623" y="2722"/>
                    <a:pt x="2635" y="2706"/>
                    <a:pt x="2653" y="2702"/>
                  </a:cubicBezTo>
                  <a:lnTo>
                    <a:pt x="3101" y="2584"/>
                  </a:lnTo>
                  <a:cubicBezTo>
                    <a:pt x="3113" y="2581"/>
                    <a:pt x="3126" y="2583"/>
                    <a:pt x="3136" y="2591"/>
                  </a:cubicBezTo>
                  <a:cubicBezTo>
                    <a:pt x="3146" y="2599"/>
                    <a:pt x="3152" y="2610"/>
                    <a:pt x="3152" y="2623"/>
                  </a:cubicBezTo>
                  <a:lnTo>
                    <a:pt x="3152" y="3529"/>
                  </a:lnTo>
                  <a:lnTo>
                    <a:pt x="3152" y="3529"/>
                  </a:lnTo>
                  <a:close/>
                  <a:moveTo>
                    <a:pt x="3152" y="1717"/>
                  </a:moveTo>
                  <a:cubicBezTo>
                    <a:pt x="3152" y="1733"/>
                    <a:pt x="3142" y="1748"/>
                    <a:pt x="3128" y="1754"/>
                  </a:cubicBezTo>
                  <a:lnTo>
                    <a:pt x="2680" y="1953"/>
                  </a:lnTo>
                  <a:cubicBezTo>
                    <a:pt x="2674" y="1955"/>
                    <a:pt x="2669" y="1956"/>
                    <a:pt x="2663" y="1956"/>
                  </a:cubicBezTo>
                  <a:cubicBezTo>
                    <a:pt x="2656" y="1956"/>
                    <a:pt x="2648" y="1954"/>
                    <a:pt x="2641" y="1950"/>
                  </a:cubicBezTo>
                  <a:cubicBezTo>
                    <a:pt x="2630" y="1942"/>
                    <a:pt x="2623" y="1930"/>
                    <a:pt x="2623" y="1916"/>
                  </a:cubicBezTo>
                  <a:lnTo>
                    <a:pt x="2623" y="1091"/>
                  </a:lnTo>
                  <a:cubicBezTo>
                    <a:pt x="2623" y="1077"/>
                    <a:pt x="2630" y="1064"/>
                    <a:pt x="2642" y="1057"/>
                  </a:cubicBezTo>
                  <a:lnTo>
                    <a:pt x="3090" y="777"/>
                  </a:lnTo>
                  <a:cubicBezTo>
                    <a:pt x="3103" y="769"/>
                    <a:pt x="3118" y="769"/>
                    <a:pt x="3131" y="776"/>
                  </a:cubicBezTo>
                  <a:cubicBezTo>
                    <a:pt x="3144" y="783"/>
                    <a:pt x="3152" y="797"/>
                    <a:pt x="3152" y="811"/>
                  </a:cubicBezTo>
                  <a:lnTo>
                    <a:pt x="3152" y="1717"/>
                  </a:lnTo>
                  <a:lnTo>
                    <a:pt x="3152" y="1717"/>
                  </a:lnTo>
                  <a:close/>
                  <a:moveTo>
                    <a:pt x="4934" y="1266"/>
                  </a:moveTo>
                  <a:cubicBezTo>
                    <a:pt x="4934" y="1252"/>
                    <a:pt x="4941" y="1240"/>
                    <a:pt x="4952" y="1232"/>
                  </a:cubicBezTo>
                  <a:cubicBezTo>
                    <a:pt x="4963" y="1225"/>
                    <a:pt x="4978" y="1224"/>
                    <a:pt x="4990" y="1229"/>
                  </a:cubicBezTo>
                  <a:lnTo>
                    <a:pt x="5469" y="1436"/>
                  </a:lnTo>
                  <a:cubicBezTo>
                    <a:pt x="5483" y="1442"/>
                    <a:pt x="5493" y="1457"/>
                    <a:pt x="5493" y="1473"/>
                  </a:cubicBezTo>
                  <a:lnTo>
                    <a:pt x="5493" y="2187"/>
                  </a:lnTo>
                  <a:cubicBezTo>
                    <a:pt x="5493" y="2200"/>
                    <a:pt x="5487" y="2212"/>
                    <a:pt x="5477" y="2220"/>
                  </a:cubicBezTo>
                  <a:cubicBezTo>
                    <a:pt x="5470" y="2225"/>
                    <a:pt x="5461" y="2228"/>
                    <a:pt x="5453" y="2228"/>
                  </a:cubicBezTo>
                  <a:cubicBezTo>
                    <a:pt x="5449" y="2228"/>
                    <a:pt x="5445" y="2227"/>
                    <a:pt x="5441" y="2226"/>
                  </a:cubicBezTo>
                  <a:lnTo>
                    <a:pt x="4963" y="2079"/>
                  </a:lnTo>
                  <a:cubicBezTo>
                    <a:pt x="4946" y="2074"/>
                    <a:pt x="4934" y="2058"/>
                    <a:pt x="4934" y="2040"/>
                  </a:cubicBezTo>
                  <a:lnTo>
                    <a:pt x="4934" y="1266"/>
                  </a:lnTo>
                  <a:lnTo>
                    <a:pt x="4934" y="1266"/>
                  </a:lnTo>
                  <a:close/>
                  <a:moveTo>
                    <a:pt x="4934" y="2815"/>
                  </a:moveTo>
                  <a:cubicBezTo>
                    <a:pt x="4934" y="2803"/>
                    <a:pt x="4939" y="2791"/>
                    <a:pt x="4948" y="2784"/>
                  </a:cubicBezTo>
                  <a:cubicBezTo>
                    <a:pt x="4958" y="2776"/>
                    <a:pt x="4970" y="2773"/>
                    <a:pt x="4981" y="2775"/>
                  </a:cubicBezTo>
                  <a:lnTo>
                    <a:pt x="5460" y="2862"/>
                  </a:lnTo>
                  <a:cubicBezTo>
                    <a:pt x="5479" y="2866"/>
                    <a:pt x="5493" y="2882"/>
                    <a:pt x="5493" y="2902"/>
                  </a:cubicBezTo>
                  <a:lnTo>
                    <a:pt x="5493" y="3623"/>
                  </a:lnTo>
                  <a:cubicBezTo>
                    <a:pt x="5493" y="3634"/>
                    <a:pt x="5488" y="3645"/>
                    <a:pt x="5480" y="3653"/>
                  </a:cubicBezTo>
                  <a:cubicBezTo>
                    <a:pt x="5473" y="3660"/>
                    <a:pt x="5463" y="3664"/>
                    <a:pt x="5453" y="3664"/>
                  </a:cubicBezTo>
                  <a:cubicBezTo>
                    <a:pt x="5452" y="3664"/>
                    <a:pt x="5451" y="3663"/>
                    <a:pt x="5450" y="3663"/>
                  </a:cubicBezTo>
                  <a:lnTo>
                    <a:pt x="4971" y="3629"/>
                  </a:lnTo>
                  <a:cubicBezTo>
                    <a:pt x="4950" y="3628"/>
                    <a:pt x="4934" y="3610"/>
                    <a:pt x="4934" y="3589"/>
                  </a:cubicBezTo>
                  <a:lnTo>
                    <a:pt x="4934" y="2815"/>
                  </a:lnTo>
                  <a:close/>
                  <a:moveTo>
                    <a:pt x="3688" y="727"/>
                  </a:moveTo>
                  <a:cubicBezTo>
                    <a:pt x="3688" y="714"/>
                    <a:pt x="3695" y="701"/>
                    <a:pt x="3706" y="694"/>
                  </a:cubicBezTo>
                  <a:cubicBezTo>
                    <a:pt x="3718" y="686"/>
                    <a:pt x="3732" y="685"/>
                    <a:pt x="3744" y="690"/>
                  </a:cubicBezTo>
                  <a:lnTo>
                    <a:pt x="4424" y="984"/>
                  </a:lnTo>
                  <a:cubicBezTo>
                    <a:pt x="4439" y="991"/>
                    <a:pt x="4449" y="1005"/>
                    <a:pt x="4449" y="1021"/>
                  </a:cubicBezTo>
                  <a:lnTo>
                    <a:pt x="4449" y="1867"/>
                  </a:lnTo>
                  <a:cubicBezTo>
                    <a:pt x="4449" y="1879"/>
                    <a:pt x="4442" y="1891"/>
                    <a:pt x="4432" y="1899"/>
                  </a:cubicBezTo>
                  <a:cubicBezTo>
                    <a:pt x="4425" y="1904"/>
                    <a:pt x="4417" y="1907"/>
                    <a:pt x="4408" y="1907"/>
                  </a:cubicBezTo>
                  <a:cubicBezTo>
                    <a:pt x="4404" y="1907"/>
                    <a:pt x="4400" y="1906"/>
                    <a:pt x="4396" y="1905"/>
                  </a:cubicBezTo>
                  <a:lnTo>
                    <a:pt x="3717" y="1696"/>
                  </a:lnTo>
                  <a:cubicBezTo>
                    <a:pt x="3700" y="1691"/>
                    <a:pt x="3688" y="1675"/>
                    <a:pt x="3688" y="1658"/>
                  </a:cubicBezTo>
                  <a:lnTo>
                    <a:pt x="3688" y="727"/>
                  </a:lnTo>
                  <a:lnTo>
                    <a:pt x="3688" y="727"/>
                  </a:lnTo>
                  <a:close/>
                  <a:moveTo>
                    <a:pt x="3688" y="3518"/>
                  </a:moveTo>
                  <a:lnTo>
                    <a:pt x="3688" y="2588"/>
                  </a:lnTo>
                  <a:cubicBezTo>
                    <a:pt x="3688" y="2576"/>
                    <a:pt x="3694" y="2564"/>
                    <a:pt x="3703" y="2557"/>
                  </a:cubicBezTo>
                  <a:cubicBezTo>
                    <a:pt x="3712" y="2549"/>
                    <a:pt x="3724" y="2546"/>
                    <a:pt x="3736" y="2548"/>
                  </a:cubicBezTo>
                  <a:lnTo>
                    <a:pt x="4415" y="2672"/>
                  </a:lnTo>
                  <a:cubicBezTo>
                    <a:pt x="4434" y="2676"/>
                    <a:pt x="4448" y="2692"/>
                    <a:pt x="4448" y="2712"/>
                  </a:cubicBezTo>
                  <a:lnTo>
                    <a:pt x="4448" y="3557"/>
                  </a:lnTo>
                  <a:cubicBezTo>
                    <a:pt x="4448" y="3568"/>
                    <a:pt x="4444" y="3579"/>
                    <a:pt x="4436" y="3586"/>
                  </a:cubicBezTo>
                  <a:cubicBezTo>
                    <a:pt x="4428" y="3593"/>
                    <a:pt x="4418" y="3597"/>
                    <a:pt x="4408" y="3597"/>
                  </a:cubicBezTo>
                  <a:cubicBezTo>
                    <a:pt x="4407" y="3597"/>
                    <a:pt x="4407" y="3597"/>
                    <a:pt x="4406" y="3597"/>
                  </a:cubicBezTo>
                  <a:lnTo>
                    <a:pt x="3726" y="3558"/>
                  </a:lnTo>
                  <a:cubicBezTo>
                    <a:pt x="3705" y="3557"/>
                    <a:pt x="3688" y="3539"/>
                    <a:pt x="3688" y="3518"/>
                  </a:cubicBezTo>
                  <a:close/>
                  <a:moveTo>
                    <a:pt x="5014" y="6300"/>
                  </a:moveTo>
                  <a:cubicBezTo>
                    <a:pt x="5014" y="6317"/>
                    <a:pt x="5004" y="6331"/>
                    <a:pt x="4989" y="6338"/>
                  </a:cubicBezTo>
                  <a:lnTo>
                    <a:pt x="4099" y="6676"/>
                  </a:lnTo>
                  <a:cubicBezTo>
                    <a:pt x="4094" y="6677"/>
                    <a:pt x="4089" y="6678"/>
                    <a:pt x="4085" y="6678"/>
                  </a:cubicBezTo>
                  <a:cubicBezTo>
                    <a:pt x="4077" y="6678"/>
                    <a:pt x="4069" y="6676"/>
                    <a:pt x="4062" y="6671"/>
                  </a:cubicBezTo>
                  <a:cubicBezTo>
                    <a:pt x="4051" y="6664"/>
                    <a:pt x="4045" y="6651"/>
                    <a:pt x="4045" y="6638"/>
                  </a:cubicBezTo>
                  <a:lnTo>
                    <a:pt x="4045" y="4424"/>
                  </a:lnTo>
                  <a:cubicBezTo>
                    <a:pt x="4045" y="4403"/>
                    <a:pt x="4061" y="4385"/>
                    <a:pt x="4082" y="4384"/>
                  </a:cubicBezTo>
                  <a:lnTo>
                    <a:pt x="4972" y="4323"/>
                  </a:lnTo>
                  <a:cubicBezTo>
                    <a:pt x="4983" y="4323"/>
                    <a:pt x="4994" y="4327"/>
                    <a:pt x="5002" y="4334"/>
                  </a:cubicBezTo>
                  <a:cubicBezTo>
                    <a:pt x="5010" y="4342"/>
                    <a:pt x="5015" y="4352"/>
                    <a:pt x="5015" y="4364"/>
                  </a:cubicBezTo>
                  <a:lnTo>
                    <a:pt x="5015" y="6300"/>
                  </a:lnTo>
                  <a:lnTo>
                    <a:pt x="5014" y="6300"/>
                  </a:lnTo>
                  <a:close/>
                  <a:moveTo>
                    <a:pt x="6087" y="5892"/>
                  </a:moveTo>
                  <a:cubicBezTo>
                    <a:pt x="6087" y="5909"/>
                    <a:pt x="6076" y="5924"/>
                    <a:pt x="6061" y="5930"/>
                  </a:cubicBezTo>
                  <a:lnTo>
                    <a:pt x="5467" y="6156"/>
                  </a:lnTo>
                  <a:cubicBezTo>
                    <a:pt x="5462" y="6157"/>
                    <a:pt x="5458" y="6158"/>
                    <a:pt x="5453" y="6158"/>
                  </a:cubicBezTo>
                  <a:cubicBezTo>
                    <a:pt x="5445" y="6158"/>
                    <a:pt x="5437" y="6156"/>
                    <a:pt x="5430" y="6151"/>
                  </a:cubicBezTo>
                  <a:cubicBezTo>
                    <a:pt x="5419" y="6144"/>
                    <a:pt x="5413" y="6131"/>
                    <a:pt x="5413" y="6118"/>
                  </a:cubicBezTo>
                  <a:lnTo>
                    <a:pt x="5413" y="4331"/>
                  </a:lnTo>
                  <a:cubicBezTo>
                    <a:pt x="5413" y="4310"/>
                    <a:pt x="5429" y="4293"/>
                    <a:pt x="5450" y="4291"/>
                  </a:cubicBezTo>
                  <a:lnTo>
                    <a:pt x="6044" y="4251"/>
                  </a:lnTo>
                  <a:cubicBezTo>
                    <a:pt x="6055" y="4250"/>
                    <a:pt x="6066" y="4254"/>
                    <a:pt x="6074" y="4262"/>
                  </a:cubicBezTo>
                  <a:cubicBezTo>
                    <a:pt x="6082" y="4269"/>
                    <a:pt x="6087" y="4280"/>
                    <a:pt x="6087" y="4291"/>
                  </a:cubicBezTo>
                  <a:lnTo>
                    <a:pt x="6087" y="5892"/>
                  </a:lnTo>
                  <a:close/>
                  <a:moveTo>
                    <a:pt x="6258" y="3660"/>
                  </a:moveTo>
                  <a:cubicBezTo>
                    <a:pt x="6258" y="3671"/>
                    <a:pt x="6253" y="3682"/>
                    <a:pt x="6245" y="3690"/>
                  </a:cubicBezTo>
                  <a:cubicBezTo>
                    <a:pt x="6238" y="3697"/>
                    <a:pt x="6228" y="3701"/>
                    <a:pt x="6218" y="3701"/>
                  </a:cubicBezTo>
                  <a:lnTo>
                    <a:pt x="6215" y="3701"/>
                  </a:lnTo>
                  <a:lnTo>
                    <a:pt x="5860" y="3680"/>
                  </a:lnTo>
                  <a:cubicBezTo>
                    <a:pt x="5839" y="3679"/>
                    <a:pt x="5822" y="3662"/>
                    <a:pt x="5822" y="3640"/>
                  </a:cubicBezTo>
                  <a:lnTo>
                    <a:pt x="5822" y="2977"/>
                  </a:lnTo>
                  <a:cubicBezTo>
                    <a:pt x="5822" y="2965"/>
                    <a:pt x="5828" y="2953"/>
                    <a:pt x="5837" y="2946"/>
                  </a:cubicBezTo>
                  <a:cubicBezTo>
                    <a:pt x="5846" y="2938"/>
                    <a:pt x="5858" y="2935"/>
                    <a:pt x="5870" y="2937"/>
                  </a:cubicBezTo>
                  <a:lnTo>
                    <a:pt x="6225" y="3002"/>
                  </a:lnTo>
                  <a:cubicBezTo>
                    <a:pt x="6244" y="3005"/>
                    <a:pt x="6258" y="3022"/>
                    <a:pt x="6258" y="3041"/>
                  </a:cubicBezTo>
                  <a:lnTo>
                    <a:pt x="6258" y="3660"/>
                  </a:lnTo>
                  <a:lnTo>
                    <a:pt x="6258" y="3660"/>
                  </a:lnTo>
                  <a:close/>
                  <a:moveTo>
                    <a:pt x="6258" y="2422"/>
                  </a:moveTo>
                  <a:cubicBezTo>
                    <a:pt x="6258" y="2435"/>
                    <a:pt x="6252" y="2447"/>
                    <a:pt x="6242" y="2455"/>
                  </a:cubicBezTo>
                  <a:cubicBezTo>
                    <a:pt x="6235" y="2460"/>
                    <a:pt x="6226" y="2463"/>
                    <a:pt x="6218" y="2463"/>
                  </a:cubicBezTo>
                  <a:cubicBezTo>
                    <a:pt x="6214" y="2463"/>
                    <a:pt x="6210" y="2462"/>
                    <a:pt x="6206" y="2461"/>
                  </a:cubicBezTo>
                  <a:lnTo>
                    <a:pt x="5851" y="2352"/>
                  </a:lnTo>
                  <a:cubicBezTo>
                    <a:pt x="5834" y="2346"/>
                    <a:pt x="5823" y="2331"/>
                    <a:pt x="5823" y="2313"/>
                  </a:cubicBezTo>
                  <a:lnTo>
                    <a:pt x="5823" y="1650"/>
                  </a:lnTo>
                  <a:cubicBezTo>
                    <a:pt x="5823" y="1636"/>
                    <a:pt x="5829" y="1624"/>
                    <a:pt x="5841" y="1616"/>
                  </a:cubicBezTo>
                  <a:cubicBezTo>
                    <a:pt x="5852" y="1609"/>
                    <a:pt x="5866" y="1608"/>
                    <a:pt x="5879" y="1613"/>
                  </a:cubicBezTo>
                  <a:lnTo>
                    <a:pt x="6234" y="1766"/>
                  </a:lnTo>
                  <a:cubicBezTo>
                    <a:pt x="6249" y="1773"/>
                    <a:pt x="6258" y="1787"/>
                    <a:pt x="6258" y="1803"/>
                  </a:cubicBezTo>
                  <a:lnTo>
                    <a:pt x="6258" y="2422"/>
                  </a:lnTo>
                  <a:lnTo>
                    <a:pt x="6258" y="2422"/>
                  </a:lnTo>
                  <a:close/>
                  <a:moveTo>
                    <a:pt x="6968" y="4762"/>
                  </a:moveTo>
                  <a:cubicBezTo>
                    <a:pt x="6968" y="4781"/>
                    <a:pt x="6954" y="4798"/>
                    <a:pt x="6935" y="4801"/>
                  </a:cubicBezTo>
                  <a:lnTo>
                    <a:pt x="6677" y="4851"/>
                  </a:lnTo>
                  <a:cubicBezTo>
                    <a:pt x="6674" y="4852"/>
                    <a:pt x="6672" y="4852"/>
                    <a:pt x="6669" y="4852"/>
                  </a:cubicBezTo>
                  <a:cubicBezTo>
                    <a:pt x="6660" y="4852"/>
                    <a:pt x="6651" y="4848"/>
                    <a:pt x="6644" y="4842"/>
                  </a:cubicBezTo>
                  <a:cubicBezTo>
                    <a:pt x="6635" y="4835"/>
                    <a:pt x="6629" y="4824"/>
                    <a:pt x="6629" y="4812"/>
                  </a:cubicBezTo>
                  <a:lnTo>
                    <a:pt x="6629" y="4249"/>
                  </a:lnTo>
                  <a:cubicBezTo>
                    <a:pt x="6629" y="4228"/>
                    <a:pt x="6646" y="4210"/>
                    <a:pt x="6667" y="4209"/>
                  </a:cubicBezTo>
                  <a:lnTo>
                    <a:pt x="6925" y="4191"/>
                  </a:lnTo>
                  <a:cubicBezTo>
                    <a:pt x="6936" y="4191"/>
                    <a:pt x="6947" y="4195"/>
                    <a:pt x="6955" y="4202"/>
                  </a:cubicBezTo>
                  <a:cubicBezTo>
                    <a:pt x="6963" y="4210"/>
                    <a:pt x="6968" y="4220"/>
                    <a:pt x="6968" y="4232"/>
                  </a:cubicBezTo>
                  <a:lnTo>
                    <a:pt x="6968" y="4762"/>
                  </a:lnTo>
                  <a:lnTo>
                    <a:pt x="6968" y="4762"/>
                  </a:lnTo>
                  <a:close/>
                  <a:moveTo>
                    <a:pt x="6968" y="3701"/>
                  </a:moveTo>
                  <a:cubicBezTo>
                    <a:pt x="6968" y="3712"/>
                    <a:pt x="6963" y="3723"/>
                    <a:pt x="6955" y="3730"/>
                  </a:cubicBezTo>
                  <a:cubicBezTo>
                    <a:pt x="6947" y="3737"/>
                    <a:pt x="6938" y="3741"/>
                    <a:pt x="6927" y="3741"/>
                  </a:cubicBezTo>
                  <a:lnTo>
                    <a:pt x="6925" y="3741"/>
                  </a:lnTo>
                  <a:lnTo>
                    <a:pt x="6667" y="3726"/>
                  </a:lnTo>
                  <a:cubicBezTo>
                    <a:pt x="6646" y="3725"/>
                    <a:pt x="6629" y="3708"/>
                    <a:pt x="6629" y="3686"/>
                  </a:cubicBezTo>
                  <a:lnTo>
                    <a:pt x="6629" y="3124"/>
                  </a:lnTo>
                  <a:cubicBezTo>
                    <a:pt x="6629" y="3112"/>
                    <a:pt x="6634" y="3101"/>
                    <a:pt x="6644" y="3093"/>
                  </a:cubicBezTo>
                  <a:cubicBezTo>
                    <a:pt x="6653" y="3085"/>
                    <a:pt x="6665" y="3082"/>
                    <a:pt x="6677" y="3084"/>
                  </a:cubicBezTo>
                  <a:lnTo>
                    <a:pt x="6934" y="3131"/>
                  </a:lnTo>
                  <a:cubicBezTo>
                    <a:pt x="6953" y="3135"/>
                    <a:pt x="6967" y="3151"/>
                    <a:pt x="6967" y="3171"/>
                  </a:cubicBezTo>
                  <a:lnTo>
                    <a:pt x="6967" y="3701"/>
                  </a:lnTo>
                  <a:lnTo>
                    <a:pt x="6968" y="3701"/>
                  </a:lnTo>
                  <a:close/>
                  <a:moveTo>
                    <a:pt x="7404" y="4678"/>
                  </a:moveTo>
                  <a:cubicBezTo>
                    <a:pt x="7404" y="4697"/>
                    <a:pt x="7390" y="4714"/>
                    <a:pt x="7371" y="4717"/>
                  </a:cubicBezTo>
                  <a:lnTo>
                    <a:pt x="7165" y="4757"/>
                  </a:lnTo>
                  <a:cubicBezTo>
                    <a:pt x="7162" y="4757"/>
                    <a:pt x="7160" y="4758"/>
                    <a:pt x="7157" y="4758"/>
                  </a:cubicBezTo>
                  <a:cubicBezTo>
                    <a:pt x="7148" y="4758"/>
                    <a:pt x="7139" y="4754"/>
                    <a:pt x="7132" y="4748"/>
                  </a:cubicBezTo>
                  <a:cubicBezTo>
                    <a:pt x="7122" y="4741"/>
                    <a:pt x="7117" y="4729"/>
                    <a:pt x="7117" y="4717"/>
                  </a:cubicBezTo>
                  <a:lnTo>
                    <a:pt x="7117" y="4216"/>
                  </a:lnTo>
                  <a:cubicBezTo>
                    <a:pt x="7117" y="4195"/>
                    <a:pt x="7134" y="4177"/>
                    <a:pt x="7155" y="4176"/>
                  </a:cubicBezTo>
                  <a:lnTo>
                    <a:pt x="7361" y="4162"/>
                  </a:lnTo>
                  <a:cubicBezTo>
                    <a:pt x="7372" y="4161"/>
                    <a:pt x="7383" y="4165"/>
                    <a:pt x="7391" y="4172"/>
                  </a:cubicBezTo>
                  <a:cubicBezTo>
                    <a:pt x="7399" y="4180"/>
                    <a:pt x="7404" y="4191"/>
                    <a:pt x="7404" y="4202"/>
                  </a:cubicBezTo>
                  <a:lnTo>
                    <a:pt x="7404" y="4678"/>
                  </a:lnTo>
                  <a:lnTo>
                    <a:pt x="7404" y="4678"/>
                  </a:lnTo>
                  <a:close/>
                  <a:moveTo>
                    <a:pt x="7404" y="3726"/>
                  </a:moveTo>
                  <a:cubicBezTo>
                    <a:pt x="7404" y="3737"/>
                    <a:pt x="7399" y="3748"/>
                    <a:pt x="7391" y="3755"/>
                  </a:cubicBezTo>
                  <a:cubicBezTo>
                    <a:pt x="7384" y="3762"/>
                    <a:pt x="7374" y="3766"/>
                    <a:pt x="7364" y="3766"/>
                  </a:cubicBezTo>
                  <a:cubicBezTo>
                    <a:pt x="7363" y="3766"/>
                    <a:pt x="7362" y="3766"/>
                    <a:pt x="7361" y="3766"/>
                  </a:cubicBezTo>
                  <a:lnTo>
                    <a:pt x="7155" y="3754"/>
                  </a:lnTo>
                  <a:cubicBezTo>
                    <a:pt x="7134" y="3753"/>
                    <a:pt x="7117" y="3736"/>
                    <a:pt x="7117" y="3714"/>
                  </a:cubicBezTo>
                  <a:lnTo>
                    <a:pt x="7117" y="3219"/>
                  </a:lnTo>
                  <a:cubicBezTo>
                    <a:pt x="7117" y="3207"/>
                    <a:pt x="7122" y="3196"/>
                    <a:pt x="7131" y="3188"/>
                  </a:cubicBezTo>
                  <a:cubicBezTo>
                    <a:pt x="7140" y="3181"/>
                    <a:pt x="7152" y="3177"/>
                    <a:pt x="7164" y="3179"/>
                  </a:cubicBezTo>
                  <a:lnTo>
                    <a:pt x="7370" y="3210"/>
                  </a:lnTo>
                  <a:cubicBezTo>
                    <a:pt x="7390" y="3213"/>
                    <a:pt x="7404" y="3230"/>
                    <a:pt x="7404" y="3250"/>
                  </a:cubicBezTo>
                  <a:lnTo>
                    <a:pt x="7404" y="3726"/>
                  </a:lnTo>
                  <a:lnTo>
                    <a:pt x="7404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2" name="ïşḷíďè">
              <a:extLst>
                <a:ext uri="{FF2B5EF4-FFF2-40B4-BE49-F238E27FC236}">
                  <a16:creationId xmlns:a16="http://schemas.microsoft.com/office/drawing/2014/main" id="{9DB96A7F-3673-47E6-BEC3-BB0FB15815A0}"/>
                </a:ext>
              </a:extLst>
            </p:cNvPr>
            <p:cNvSpPr/>
            <p:nvPr/>
          </p:nvSpPr>
          <p:spPr bwMode="auto">
            <a:xfrm>
              <a:off x="4282358" y="5283769"/>
              <a:ext cx="3691440" cy="607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Unified fonts make reading more fluent.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Theme color makes PPT more convenient to change.</a:t>
              </a:r>
            </a:p>
          </p:txBody>
        </p:sp>
        <p:sp>
          <p:nvSpPr>
            <p:cNvPr id="13" name="îṩ1iḍé">
              <a:extLst>
                <a:ext uri="{FF2B5EF4-FFF2-40B4-BE49-F238E27FC236}">
                  <a16:creationId xmlns:a16="http://schemas.microsoft.com/office/drawing/2014/main" id="{F1515E0F-5A3B-4BA0-A30D-7DDF4E59B7B0}"/>
                </a:ext>
              </a:extLst>
            </p:cNvPr>
            <p:cNvSpPr txBox="1"/>
            <p:nvPr/>
          </p:nvSpPr>
          <p:spPr bwMode="auto">
            <a:xfrm>
              <a:off x="4282358" y="4932630"/>
              <a:ext cx="369144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4" name="íṩḷidê">
              <a:extLst>
                <a:ext uri="{FF2B5EF4-FFF2-40B4-BE49-F238E27FC236}">
                  <a16:creationId xmlns:a16="http://schemas.microsoft.com/office/drawing/2014/main" id="{9C3975EC-2141-4699-96FC-47D21C285597}"/>
                </a:ext>
              </a:extLst>
            </p:cNvPr>
            <p:cNvSpPr/>
            <p:nvPr/>
          </p:nvSpPr>
          <p:spPr>
            <a:xfrm flipV="1">
              <a:off x="5803417" y="3120087"/>
              <a:ext cx="649323" cy="946150"/>
            </a:xfrm>
            <a:prstGeom prst="trapezoid">
              <a:avLst/>
            </a:prstGeom>
            <a:noFill/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śļíďe">
              <a:extLst>
                <a:ext uri="{FF2B5EF4-FFF2-40B4-BE49-F238E27FC236}">
                  <a16:creationId xmlns:a16="http://schemas.microsoft.com/office/drawing/2014/main" id="{A7B83B27-31ED-4BA4-80D6-B4FE5D9CA8B3}"/>
                </a:ext>
              </a:extLst>
            </p:cNvPr>
            <p:cNvSpPr/>
            <p:nvPr/>
          </p:nvSpPr>
          <p:spPr>
            <a:xfrm>
              <a:off x="5587058" y="3593162"/>
              <a:ext cx="1082040" cy="1082040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ṧḻîḋè">
              <a:extLst>
                <a:ext uri="{FF2B5EF4-FFF2-40B4-BE49-F238E27FC236}">
                  <a16:creationId xmlns:a16="http://schemas.microsoft.com/office/drawing/2014/main" id="{39D0C604-A9B5-4F27-A886-273FCE9FD789}"/>
                </a:ext>
              </a:extLst>
            </p:cNvPr>
            <p:cNvSpPr/>
            <p:nvPr/>
          </p:nvSpPr>
          <p:spPr bwMode="auto">
            <a:xfrm>
              <a:off x="5906374" y="3932081"/>
              <a:ext cx="443408" cy="404203"/>
            </a:xfrm>
            <a:custGeom>
              <a:avLst/>
              <a:gdLst>
                <a:gd name="T0" fmla="*/ 3495 w 7671"/>
                <a:gd name="T1" fmla="*/ 13 h 7004"/>
                <a:gd name="T2" fmla="*/ 1231 w 7671"/>
                <a:gd name="T3" fmla="*/ 2655 h 7004"/>
                <a:gd name="T4" fmla="*/ 72 w 7671"/>
                <a:gd name="T5" fmla="*/ 2932 h 7004"/>
                <a:gd name="T6" fmla="*/ 847 w 7671"/>
                <a:gd name="T7" fmla="*/ 5568 h 7004"/>
                <a:gd name="T8" fmla="*/ 3486 w 7671"/>
                <a:gd name="T9" fmla="*/ 6995 h 7004"/>
                <a:gd name="T10" fmla="*/ 7670 w 7671"/>
                <a:gd name="T11" fmla="*/ 2832 h 7004"/>
                <a:gd name="T12" fmla="*/ 151 w 7671"/>
                <a:gd name="T13" fmla="*/ 4560 h 7004"/>
                <a:gd name="T14" fmla="*/ 336 w 7671"/>
                <a:gd name="T15" fmla="*/ 4160 h 7004"/>
                <a:gd name="T16" fmla="*/ 162 w 7671"/>
                <a:gd name="T17" fmla="*/ 3813 h 7004"/>
                <a:gd name="T18" fmla="*/ 321 w 7671"/>
                <a:gd name="T19" fmla="*/ 3331 h 7004"/>
                <a:gd name="T20" fmla="*/ 689 w 7671"/>
                <a:gd name="T21" fmla="*/ 4708 h 7004"/>
                <a:gd name="T22" fmla="*/ 509 w 7671"/>
                <a:gd name="T23" fmla="*/ 4140 h 7004"/>
                <a:gd name="T24" fmla="*/ 692 w 7671"/>
                <a:gd name="T25" fmla="*/ 3769 h 7004"/>
                <a:gd name="T26" fmla="*/ 495 w 7671"/>
                <a:gd name="T27" fmla="*/ 3269 h 7004"/>
                <a:gd name="T28" fmla="*/ 1721 w 7671"/>
                <a:gd name="T29" fmla="*/ 4980 h 7004"/>
                <a:gd name="T30" fmla="*/ 1432 w 7671"/>
                <a:gd name="T31" fmla="*/ 4244 h 7004"/>
                <a:gd name="T32" fmla="*/ 1700 w 7671"/>
                <a:gd name="T33" fmla="*/ 3686 h 7004"/>
                <a:gd name="T34" fmla="*/ 1449 w 7671"/>
                <a:gd name="T35" fmla="*/ 3018 h 7004"/>
                <a:gd name="T36" fmla="*/ 1713 w 7671"/>
                <a:gd name="T37" fmla="*/ 2381 h 7004"/>
                <a:gd name="T38" fmla="*/ 1438 w 7671"/>
                <a:gd name="T39" fmla="*/ 1807 h 7004"/>
                <a:gd name="T40" fmla="*/ 2329 w 7671"/>
                <a:gd name="T41" fmla="*/ 5112 h 7004"/>
                <a:gd name="T42" fmla="*/ 1930 w 7671"/>
                <a:gd name="T43" fmla="*/ 4323 h 7004"/>
                <a:gd name="T44" fmla="*/ 2329 w 7671"/>
                <a:gd name="T45" fmla="*/ 3597 h 7004"/>
                <a:gd name="T46" fmla="*/ 1930 w 7671"/>
                <a:gd name="T47" fmla="*/ 2923 h 7004"/>
                <a:gd name="T48" fmla="*/ 2329 w 7671"/>
                <a:gd name="T49" fmla="*/ 3597 h 7004"/>
                <a:gd name="T50" fmla="*/ 1930 w 7671"/>
                <a:gd name="T51" fmla="*/ 2223 h 7004"/>
                <a:gd name="T52" fmla="*/ 2329 w 7671"/>
                <a:gd name="T53" fmla="*/ 2082 h 7004"/>
                <a:gd name="T54" fmla="*/ 2650 w 7671"/>
                <a:gd name="T55" fmla="*/ 5254 h 7004"/>
                <a:gd name="T56" fmla="*/ 3152 w 7671"/>
                <a:gd name="T57" fmla="*/ 4435 h 7004"/>
                <a:gd name="T58" fmla="*/ 2636 w 7671"/>
                <a:gd name="T59" fmla="*/ 3595 h 7004"/>
                <a:gd name="T60" fmla="*/ 3152 w 7671"/>
                <a:gd name="T61" fmla="*/ 2623 h 7004"/>
                <a:gd name="T62" fmla="*/ 2663 w 7671"/>
                <a:gd name="T63" fmla="*/ 1956 h 7004"/>
                <a:gd name="T64" fmla="*/ 3131 w 7671"/>
                <a:gd name="T65" fmla="*/ 776 h 7004"/>
                <a:gd name="T66" fmla="*/ 4990 w 7671"/>
                <a:gd name="T67" fmla="*/ 1229 h 7004"/>
                <a:gd name="T68" fmla="*/ 5441 w 7671"/>
                <a:gd name="T69" fmla="*/ 2226 h 7004"/>
                <a:gd name="T70" fmla="*/ 4948 w 7671"/>
                <a:gd name="T71" fmla="*/ 2784 h 7004"/>
                <a:gd name="T72" fmla="*/ 5453 w 7671"/>
                <a:gd name="T73" fmla="*/ 3664 h 7004"/>
                <a:gd name="T74" fmla="*/ 3706 w 7671"/>
                <a:gd name="T75" fmla="*/ 694 h 7004"/>
                <a:gd name="T76" fmla="*/ 4408 w 7671"/>
                <a:gd name="T77" fmla="*/ 1907 h 7004"/>
                <a:gd name="T78" fmla="*/ 3688 w 7671"/>
                <a:gd name="T79" fmla="*/ 3518 h 7004"/>
                <a:gd name="T80" fmla="*/ 4448 w 7671"/>
                <a:gd name="T81" fmla="*/ 3557 h 7004"/>
                <a:gd name="T82" fmla="*/ 5014 w 7671"/>
                <a:gd name="T83" fmla="*/ 6300 h 7004"/>
                <a:gd name="T84" fmla="*/ 4045 w 7671"/>
                <a:gd name="T85" fmla="*/ 4424 h 7004"/>
                <a:gd name="T86" fmla="*/ 5014 w 7671"/>
                <a:gd name="T87" fmla="*/ 6300 h 7004"/>
                <a:gd name="T88" fmla="*/ 5413 w 7671"/>
                <a:gd name="T89" fmla="*/ 6118 h 7004"/>
                <a:gd name="T90" fmla="*/ 6087 w 7671"/>
                <a:gd name="T91" fmla="*/ 5892 h 7004"/>
                <a:gd name="T92" fmla="*/ 5822 w 7671"/>
                <a:gd name="T93" fmla="*/ 3640 h 7004"/>
                <a:gd name="T94" fmla="*/ 6258 w 7671"/>
                <a:gd name="T95" fmla="*/ 3660 h 7004"/>
                <a:gd name="T96" fmla="*/ 5851 w 7671"/>
                <a:gd name="T97" fmla="*/ 2352 h 7004"/>
                <a:gd name="T98" fmla="*/ 6258 w 7671"/>
                <a:gd name="T99" fmla="*/ 1803 h 7004"/>
                <a:gd name="T100" fmla="*/ 6669 w 7671"/>
                <a:gd name="T101" fmla="*/ 4852 h 7004"/>
                <a:gd name="T102" fmla="*/ 6955 w 7671"/>
                <a:gd name="T103" fmla="*/ 4202 h 7004"/>
                <a:gd name="T104" fmla="*/ 6927 w 7671"/>
                <a:gd name="T105" fmla="*/ 3741 h 7004"/>
                <a:gd name="T106" fmla="*/ 6677 w 7671"/>
                <a:gd name="T107" fmla="*/ 3084 h 7004"/>
                <a:gd name="T108" fmla="*/ 7371 w 7671"/>
                <a:gd name="T109" fmla="*/ 4717 h 7004"/>
                <a:gd name="T110" fmla="*/ 7155 w 7671"/>
                <a:gd name="T111" fmla="*/ 4176 h 7004"/>
                <a:gd name="T112" fmla="*/ 7404 w 7671"/>
                <a:gd name="T113" fmla="*/ 3726 h 7004"/>
                <a:gd name="T114" fmla="*/ 7117 w 7671"/>
                <a:gd name="T115" fmla="*/ 3219 h 7004"/>
                <a:gd name="T116" fmla="*/ 7404 w 7671"/>
                <a:gd name="T117" fmla="*/ 3726 h 7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71" h="7004">
                  <a:moveTo>
                    <a:pt x="7585" y="2716"/>
                  </a:moveTo>
                  <a:lnTo>
                    <a:pt x="6499" y="2383"/>
                  </a:lnTo>
                  <a:lnTo>
                    <a:pt x="6499" y="1573"/>
                  </a:lnTo>
                  <a:cubicBezTo>
                    <a:pt x="6499" y="1527"/>
                    <a:pt x="6473" y="1485"/>
                    <a:pt x="6432" y="1465"/>
                  </a:cubicBezTo>
                  <a:lnTo>
                    <a:pt x="3498" y="13"/>
                  </a:lnTo>
                  <a:cubicBezTo>
                    <a:pt x="3497" y="13"/>
                    <a:pt x="3497" y="13"/>
                    <a:pt x="3495" y="13"/>
                  </a:cubicBezTo>
                  <a:cubicBezTo>
                    <a:pt x="3490" y="10"/>
                    <a:pt x="3468" y="0"/>
                    <a:pt x="3436" y="2"/>
                  </a:cubicBezTo>
                  <a:cubicBezTo>
                    <a:pt x="3403" y="4"/>
                    <a:pt x="3379" y="20"/>
                    <a:pt x="3374" y="23"/>
                  </a:cubicBezTo>
                  <a:lnTo>
                    <a:pt x="3374" y="23"/>
                  </a:lnTo>
                  <a:lnTo>
                    <a:pt x="1282" y="1515"/>
                  </a:lnTo>
                  <a:cubicBezTo>
                    <a:pt x="1250" y="1538"/>
                    <a:pt x="1231" y="1574"/>
                    <a:pt x="1231" y="1613"/>
                  </a:cubicBezTo>
                  <a:lnTo>
                    <a:pt x="1231" y="2655"/>
                  </a:lnTo>
                  <a:lnTo>
                    <a:pt x="842" y="2609"/>
                  </a:lnTo>
                  <a:cubicBezTo>
                    <a:pt x="842" y="2609"/>
                    <a:pt x="841" y="2609"/>
                    <a:pt x="839" y="2609"/>
                  </a:cubicBezTo>
                  <a:cubicBezTo>
                    <a:pt x="834" y="2609"/>
                    <a:pt x="822" y="2608"/>
                    <a:pt x="811" y="2610"/>
                  </a:cubicBezTo>
                  <a:cubicBezTo>
                    <a:pt x="797" y="2612"/>
                    <a:pt x="785" y="2616"/>
                    <a:pt x="780" y="2618"/>
                  </a:cubicBezTo>
                  <a:cubicBezTo>
                    <a:pt x="780" y="2618"/>
                    <a:pt x="779" y="2618"/>
                    <a:pt x="779" y="2618"/>
                  </a:cubicBezTo>
                  <a:lnTo>
                    <a:pt x="72" y="2932"/>
                  </a:lnTo>
                  <a:cubicBezTo>
                    <a:pt x="28" y="2951"/>
                    <a:pt x="0" y="2994"/>
                    <a:pt x="0" y="3042"/>
                  </a:cubicBezTo>
                  <a:lnTo>
                    <a:pt x="0" y="5060"/>
                  </a:lnTo>
                  <a:cubicBezTo>
                    <a:pt x="0" y="5105"/>
                    <a:pt x="24" y="5145"/>
                    <a:pt x="63" y="5166"/>
                  </a:cubicBezTo>
                  <a:lnTo>
                    <a:pt x="772" y="5555"/>
                  </a:lnTo>
                  <a:cubicBezTo>
                    <a:pt x="772" y="5555"/>
                    <a:pt x="790" y="5566"/>
                    <a:pt x="813" y="5568"/>
                  </a:cubicBezTo>
                  <a:cubicBezTo>
                    <a:pt x="833" y="5571"/>
                    <a:pt x="847" y="5568"/>
                    <a:pt x="847" y="5568"/>
                  </a:cubicBezTo>
                  <a:lnTo>
                    <a:pt x="1231" y="5513"/>
                  </a:lnTo>
                  <a:lnTo>
                    <a:pt x="1231" y="5735"/>
                  </a:lnTo>
                  <a:cubicBezTo>
                    <a:pt x="1231" y="5779"/>
                    <a:pt x="1255" y="5820"/>
                    <a:pt x="1294" y="5841"/>
                  </a:cubicBezTo>
                  <a:lnTo>
                    <a:pt x="3386" y="6987"/>
                  </a:lnTo>
                  <a:cubicBezTo>
                    <a:pt x="3386" y="6987"/>
                    <a:pt x="3409" y="7001"/>
                    <a:pt x="3440" y="7002"/>
                  </a:cubicBezTo>
                  <a:cubicBezTo>
                    <a:pt x="3463" y="7004"/>
                    <a:pt x="3486" y="6995"/>
                    <a:pt x="3486" y="6995"/>
                  </a:cubicBezTo>
                  <a:lnTo>
                    <a:pt x="3486" y="6994"/>
                  </a:lnTo>
                  <a:lnTo>
                    <a:pt x="3486" y="6994"/>
                  </a:lnTo>
                  <a:lnTo>
                    <a:pt x="6420" y="5879"/>
                  </a:lnTo>
                  <a:lnTo>
                    <a:pt x="7592" y="5433"/>
                  </a:lnTo>
                  <a:cubicBezTo>
                    <a:pt x="7639" y="5416"/>
                    <a:pt x="7670" y="5371"/>
                    <a:pt x="7670" y="5321"/>
                  </a:cubicBezTo>
                  <a:lnTo>
                    <a:pt x="7670" y="2832"/>
                  </a:lnTo>
                  <a:cubicBezTo>
                    <a:pt x="7671" y="2779"/>
                    <a:pt x="7636" y="2732"/>
                    <a:pt x="7585" y="2716"/>
                  </a:cubicBezTo>
                  <a:close/>
                  <a:moveTo>
                    <a:pt x="337" y="4559"/>
                  </a:moveTo>
                  <a:cubicBezTo>
                    <a:pt x="337" y="4571"/>
                    <a:pt x="331" y="4583"/>
                    <a:pt x="321" y="4591"/>
                  </a:cubicBezTo>
                  <a:cubicBezTo>
                    <a:pt x="313" y="4596"/>
                    <a:pt x="305" y="4599"/>
                    <a:pt x="296" y="4599"/>
                  </a:cubicBezTo>
                  <a:cubicBezTo>
                    <a:pt x="293" y="4599"/>
                    <a:pt x="289" y="4598"/>
                    <a:pt x="286" y="4597"/>
                  </a:cubicBezTo>
                  <a:lnTo>
                    <a:pt x="151" y="4560"/>
                  </a:lnTo>
                  <a:cubicBezTo>
                    <a:pt x="134" y="4555"/>
                    <a:pt x="122" y="4539"/>
                    <a:pt x="122" y="4521"/>
                  </a:cubicBezTo>
                  <a:lnTo>
                    <a:pt x="122" y="4147"/>
                  </a:lnTo>
                  <a:cubicBezTo>
                    <a:pt x="122" y="4136"/>
                    <a:pt x="126" y="4125"/>
                    <a:pt x="135" y="4117"/>
                  </a:cubicBezTo>
                  <a:cubicBezTo>
                    <a:pt x="143" y="4109"/>
                    <a:pt x="155" y="4106"/>
                    <a:pt x="166" y="4107"/>
                  </a:cubicBezTo>
                  <a:lnTo>
                    <a:pt x="300" y="4120"/>
                  </a:lnTo>
                  <a:cubicBezTo>
                    <a:pt x="321" y="4122"/>
                    <a:pt x="336" y="4139"/>
                    <a:pt x="336" y="4160"/>
                  </a:cubicBezTo>
                  <a:lnTo>
                    <a:pt x="336" y="4559"/>
                  </a:lnTo>
                  <a:lnTo>
                    <a:pt x="337" y="4559"/>
                  </a:lnTo>
                  <a:close/>
                  <a:moveTo>
                    <a:pt x="337" y="3761"/>
                  </a:moveTo>
                  <a:cubicBezTo>
                    <a:pt x="337" y="3782"/>
                    <a:pt x="321" y="3800"/>
                    <a:pt x="300" y="3802"/>
                  </a:cubicBezTo>
                  <a:lnTo>
                    <a:pt x="165" y="3813"/>
                  </a:lnTo>
                  <a:lnTo>
                    <a:pt x="162" y="3813"/>
                  </a:lnTo>
                  <a:cubicBezTo>
                    <a:pt x="152" y="3813"/>
                    <a:pt x="142" y="3809"/>
                    <a:pt x="135" y="3802"/>
                  </a:cubicBezTo>
                  <a:cubicBezTo>
                    <a:pt x="126" y="3795"/>
                    <a:pt x="122" y="3784"/>
                    <a:pt x="122" y="3773"/>
                  </a:cubicBezTo>
                  <a:lnTo>
                    <a:pt x="122" y="3398"/>
                  </a:lnTo>
                  <a:cubicBezTo>
                    <a:pt x="122" y="3380"/>
                    <a:pt x="134" y="3364"/>
                    <a:pt x="152" y="3359"/>
                  </a:cubicBezTo>
                  <a:lnTo>
                    <a:pt x="286" y="3324"/>
                  </a:lnTo>
                  <a:cubicBezTo>
                    <a:pt x="298" y="3321"/>
                    <a:pt x="311" y="3323"/>
                    <a:pt x="321" y="3331"/>
                  </a:cubicBezTo>
                  <a:cubicBezTo>
                    <a:pt x="331" y="3339"/>
                    <a:pt x="337" y="3350"/>
                    <a:pt x="337" y="3363"/>
                  </a:cubicBezTo>
                  <a:lnTo>
                    <a:pt x="337" y="3761"/>
                  </a:lnTo>
                  <a:lnTo>
                    <a:pt x="337" y="3761"/>
                  </a:lnTo>
                  <a:close/>
                  <a:moveTo>
                    <a:pt x="729" y="4668"/>
                  </a:moveTo>
                  <a:cubicBezTo>
                    <a:pt x="729" y="4680"/>
                    <a:pt x="723" y="4692"/>
                    <a:pt x="714" y="4700"/>
                  </a:cubicBezTo>
                  <a:cubicBezTo>
                    <a:pt x="706" y="4705"/>
                    <a:pt x="698" y="4708"/>
                    <a:pt x="689" y="4708"/>
                  </a:cubicBezTo>
                  <a:cubicBezTo>
                    <a:pt x="686" y="4708"/>
                    <a:pt x="682" y="4707"/>
                    <a:pt x="678" y="4706"/>
                  </a:cubicBezTo>
                  <a:lnTo>
                    <a:pt x="494" y="4655"/>
                  </a:lnTo>
                  <a:cubicBezTo>
                    <a:pt x="477" y="4651"/>
                    <a:pt x="465" y="4635"/>
                    <a:pt x="465" y="4617"/>
                  </a:cubicBezTo>
                  <a:lnTo>
                    <a:pt x="465" y="4180"/>
                  </a:lnTo>
                  <a:cubicBezTo>
                    <a:pt x="465" y="4169"/>
                    <a:pt x="470" y="4158"/>
                    <a:pt x="478" y="4150"/>
                  </a:cubicBezTo>
                  <a:cubicBezTo>
                    <a:pt x="486" y="4143"/>
                    <a:pt x="498" y="4139"/>
                    <a:pt x="509" y="4140"/>
                  </a:cubicBezTo>
                  <a:lnTo>
                    <a:pt x="693" y="4158"/>
                  </a:lnTo>
                  <a:cubicBezTo>
                    <a:pt x="714" y="4160"/>
                    <a:pt x="729" y="4178"/>
                    <a:pt x="729" y="4198"/>
                  </a:cubicBezTo>
                  <a:lnTo>
                    <a:pt x="729" y="4668"/>
                  </a:lnTo>
                  <a:lnTo>
                    <a:pt x="729" y="4668"/>
                  </a:lnTo>
                  <a:close/>
                  <a:moveTo>
                    <a:pt x="729" y="3729"/>
                  </a:moveTo>
                  <a:cubicBezTo>
                    <a:pt x="729" y="3750"/>
                    <a:pt x="713" y="3767"/>
                    <a:pt x="692" y="3769"/>
                  </a:cubicBezTo>
                  <a:lnTo>
                    <a:pt x="508" y="3784"/>
                  </a:lnTo>
                  <a:lnTo>
                    <a:pt x="505" y="3784"/>
                  </a:lnTo>
                  <a:cubicBezTo>
                    <a:pt x="495" y="3784"/>
                    <a:pt x="485" y="3781"/>
                    <a:pt x="478" y="3774"/>
                  </a:cubicBezTo>
                  <a:cubicBezTo>
                    <a:pt x="469" y="3766"/>
                    <a:pt x="465" y="3756"/>
                    <a:pt x="465" y="3744"/>
                  </a:cubicBezTo>
                  <a:lnTo>
                    <a:pt x="465" y="3308"/>
                  </a:lnTo>
                  <a:cubicBezTo>
                    <a:pt x="465" y="3290"/>
                    <a:pt x="477" y="3274"/>
                    <a:pt x="495" y="3269"/>
                  </a:cubicBezTo>
                  <a:lnTo>
                    <a:pt x="679" y="3221"/>
                  </a:lnTo>
                  <a:cubicBezTo>
                    <a:pt x="691" y="3217"/>
                    <a:pt x="704" y="3220"/>
                    <a:pt x="714" y="3228"/>
                  </a:cubicBezTo>
                  <a:cubicBezTo>
                    <a:pt x="723" y="3235"/>
                    <a:pt x="729" y="3247"/>
                    <a:pt x="729" y="3260"/>
                  </a:cubicBezTo>
                  <a:lnTo>
                    <a:pt x="729" y="3729"/>
                  </a:lnTo>
                  <a:close/>
                  <a:moveTo>
                    <a:pt x="1737" y="4948"/>
                  </a:moveTo>
                  <a:cubicBezTo>
                    <a:pt x="1737" y="4960"/>
                    <a:pt x="1731" y="4972"/>
                    <a:pt x="1721" y="4980"/>
                  </a:cubicBezTo>
                  <a:cubicBezTo>
                    <a:pt x="1714" y="4985"/>
                    <a:pt x="1706" y="4988"/>
                    <a:pt x="1697" y="4988"/>
                  </a:cubicBezTo>
                  <a:cubicBezTo>
                    <a:pt x="1693" y="4988"/>
                    <a:pt x="1690" y="4987"/>
                    <a:pt x="1686" y="4986"/>
                  </a:cubicBezTo>
                  <a:lnTo>
                    <a:pt x="1449" y="4920"/>
                  </a:lnTo>
                  <a:cubicBezTo>
                    <a:pt x="1431" y="4916"/>
                    <a:pt x="1419" y="4900"/>
                    <a:pt x="1419" y="4882"/>
                  </a:cubicBezTo>
                  <a:lnTo>
                    <a:pt x="1419" y="4274"/>
                  </a:lnTo>
                  <a:cubicBezTo>
                    <a:pt x="1419" y="4262"/>
                    <a:pt x="1424" y="4251"/>
                    <a:pt x="1432" y="4244"/>
                  </a:cubicBezTo>
                  <a:cubicBezTo>
                    <a:pt x="1441" y="4236"/>
                    <a:pt x="1452" y="4232"/>
                    <a:pt x="1463" y="4233"/>
                  </a:cubicBezTo>
                  <a:lnTo>
                    <a:pt x="1701" y="4257"/>
                  </a:lnTo>
                  <a:cubicBezTo>
                    <a:pt x="1721" y="4259"/>
                    <a:pt x="1737" y="4276"/>
                    <a:pt x="1737" y="4297"/>
                  </a:cubicBezTo>
                  <a:lnTo>
                    <a:pt x="1737" y="4948"/>
                  </a:lnTo>
                  <a:close/>
                  <a:moveTo>
                    <a:pt x="1737" y="3646"/>
                  </a:moveTo>
                  <a:cubicBezTo>
                    <a:pt x="1737" y="3667"/>
                    <a:pt x="1721" y="3684"/>
                    <a:pt x="1700" y="3686"/>
                  </a:cubicBezTo>
                  <a:lnTo>
                    <a:pt x="1463" y="3705"/>
                  </a:lnTo>
                  <a:cubicBezTo>
                    <a:pt x="1462" y="3706"/>
                    <a:pt x="1461" y="3706"/>
                    <a:pt x="1459" y="3706"/>
                  </a:cubicBezTo>
                  <a:cubicBezTo>
                    <a:pt x="1449" y="3706"/>
                    <a:pt x="1440" y="3702"/>
                    <a:pt x="1432" y="3695"/>
                  </a:cubicBezTo>
                  <a:cubicBezTo>
                    <a:pt x="1424" y="3687"/>
                    <a:pt x="1419" y="3677"/>
                    <a:pt x="1419" y="3665"/>
                  </a:cubicBezTo>
                  <a:lnTo>
                    <a:pt x="1419" y="3057"/>
                  </a:lnTo>
                  <a:cubicBezTo>
                    <a:pt x="1419" y="3039"/>
                    <a:pt x="1432" y="3023"/>
                    <a:pt x="1449" y="3018"/>
                  </a:cubicBezTo>
                  <a:lnTo>
                    <a:pt x="1687" y="2956"/>
                  </a:lnTo>
                  <a:cubicBezTo>
                    <a:pt x="1699" y="2953"/>
                    <a:pt x="1712" y="2955"/>
                    <a:pt x="1721" y="2963"/>
                  </a:cubicBezTo>
                  <a:cubicBezTo>
                    <a:pt x="1731" y="2970"/>
                    <a:pt x="1737" y="2982"/>
                    <a:pt x="1737" y="2995"/>
                  </a:cubicBezTo>
                  <a:lnTo>
                    <a:pt x="1737" y="3646"/>
                  </a:lnTo>
                  <a:close/>
                  <a:moveTo>
                    <a:pt x="1737" y="2344"/>
                  </a:moveTo>
                  <a:cubicBezTo>
                    <a:pt x="1737" y="2360"/>
                    <a:pt x="1728" y="2374"/>
                    <a:pt x="1713" y="2381"/>
                  </a:cubicBezTo>
                  <a:lnTo>
                    <a:pt x="1476" y="2486"/>
                  </a:lnTo>
                  <a:cubicBezTo>
                    <a:pt x="1471" y="2488"/>
                    <a:pt x="1465" y="2489"/>
                    <a:pt x="1460" y="2489"/>
                  </a:cubicBezTo>
                  <a:cubicBezTo>
                    <a:pt x="1452" y="2489"/>
                    <a:pt x="1444" y="2487"/>
                    <a:pt x="1437" y="2483"/>
                  </a:cubicBezTo>
                  <a:cubicBezTo>
                    <a:pt x="1426" y="2475"/>
                    <a:pt x="1419" y="2463"/>
                    <a:pt x="1419" y="2449"/>
                  </a:cubicBezTo>
                  <a:lnTo>
                    <a:pt x="1419" y="1841"/>
                  </a:lnTo>
                  <a:cubicBezTo>
                    <a:pt x="1419" y="1827"/>
                    <a:pt x="1426" y="1814"/>
                    <a:pt x="1438" y="1807"/>
                  </a:cubicBezTo>
                  <a:lnTo>
                    <a:pt x="1676" y="1659"/>
                  </a:lnTo>
                  <a:cubicBezTo>
                    <a:pt x="1688" y="1651"/>
                    <a:pt x="1704" y="1651"/>
                    <a:pt x="1716" y="1658"/>
                  </a:cubicBezTo>
                  <a:cubicBezTo>
                    <a:pt x="1729" y="1665"/>
                    <a:pt x="1737" y="1678"/>
                    <a:pt x="1737" y="1693"/>
                  </a:cubicBezTo>
                  <a:lnTo>
                    <a:pt x="1737" y="2344"/>
                  </a:lnTo>
                  <a:lnTo>
                    <a:pt x="1737" y="2344"/>
                  </a:lnTo>
                  <a:close/>
                  <a:moveTo>
                    <a:pt x="2329" y="5112"/>
                  </a:moveTo>
                  <a:cubicBezTo>
                    <a:pt x="2329" y="5124"/>
                    <a:pt x="2323" y="5136"/>
                    <a:pt x="2313" y="5144"/>
                  </a:cubicBezTo>
                  <a:cubicBezTo>
                    <a:pt x="2306" y="5149"/>
                    <a:pt x="2297" y="5152"/>
                    <a:pt x="2289" y="5152"/>
                  </a:cubicBezTo>
                  <a:cubicBezTo>
                    <a:pt x="2285" y="5152"/>
                    <a:pt x="2281" y="5152"/>
                    <a:pt x="2278" y="5151"/>
                  </a:cubicBezTo>
                  <a:lnTo>
                    <a:pt x="1960" y="5062"/>
                  </a:lnTo>
                  <a:cubicBezTo>
                    <a:pt x="1942" y="5058"/>
                    <a:pt x="1930" y="5042"/>
                    <a:pt x="1930" y="5024"/>
                  </a:cubicBezTo>
                  <a:lnTo>
                    <a:pt x="1930" y="4323"/>
                  </a:lnTo>
                  <a:cubicBezTo>
                    <a:pt x="1930" y="4312"/>
                    <a:pt x="1935" y="4301"/>
                    <a:pt x="1943" y="4293"/>
                  </a:cubicBezTo>
                  <a:cubicBezTo>
                    <a:pt x="1952" y="4286"/>
                    <a:pt x="1963" y="4282"/>
                    <a:pt x="1974" y="4283"/>
                  </a:cubicBezTo>
                  <a:lnTo>
                    <a:pt x="2292" y="4314"/>
                  </a:lnTo>
                  <a:cubicBezTo>
                    <a:pt x="2313" y="4316"/>
                    <a:pt x="2329" y="4334"/>
                    <a:pt x="2329" y="4354"/>
                  </a:cubicBezTo>
                  <a:lnTo>
                    <a:pt x="2329" y="5112"/>
                  </a:lnTo>
                  <a:close/>
                  <a:moveTo>
                    <a:pt x="2329" y="3597"/>
                  </a:moveTo>
                  <a:cubicBezTo>
                    <a:pt x="2329" y="3618"/>
                    <a:pt x="2313" y="3635"/>
                    <a:pt x="2292" y="3637"/>
                  </a:cubicBezTo>
                  <a:lnTo>
                    <a:pt x="1974" y="3663"/>
                  </a:lnTo>
                  <a:cubicBezTo>
                    <a:pt x="1973" y="3663"/>
                    <a:pt x="1971" y="3664"/>
                    <a:pt x="1970" y="3664"/>
                  </a:cubicBezTo>
                  <a:cubicBezTo>
                    <a:pt x="1960" y="3664"/>
                    <a:pt x="1951" y="3660"/>
                    <a:pt x="1943" y="3653"/>
                  </a:cubicBezTo>
                  <a:cubicBezTo>
                    <a:pt x="1935" y="3645"/>
                    <a:pt x="1930" y="3634"/>
                    <a:pt x="1930" y="3623"/>
                  </a:cubicBezTo>
                  <a:lnTo>
                    <a:pt x="1930" y="2923"/>
                  </a:lnTo>
                  <a:cubicBezTo>
                    <a:pt x="1930" y="2905"/>
                    <a:pt x="1942" y="2889"/>
                    <a:pt x="1960" y="2884"/>
                  </a:cubicBezTo>
                  <a:lnTo>
                    <a:pt x="2278" y="2800"/>
                  </a:lnTo>
                  <a:cubicBezTo>
                    <a:pt x="2290" y="2797"/>
                    <a:pt x="2303" y="2800"/>
                    <a:pt x="2313" y="2807"/>
                  </a:cubicBezTo>
                  <a:cubicBezTo>
                    <a:pt x="2323" y="2815"/>
                    <a:pt x="2329" y="2827"/>
                    <a:pt x="2329" y="2839"/>
                  </a:cubicBezTo>
                  <a:lnTo>
                    <a:pt x="2329" y="3597"/>
                  </a:lnTo>
                  <a:lnTo>
                    <a:pt x="2329" y="3597"/>
                  </a:lnTo>
                  <a:close/>
                  <a:moveTo>
                    <a:pt x="2329" y="2082"/>
                  </a:moveTo>
                  <a:cubicBezTo>
                    <a:pt x="2329" y="2098"/>
                    <a:pt x="2319" y="2112"/>
                    <a:pt x="2305" y="2119"/>
                  </a:cubicBezTo>
                  <a:lnTo>
                    <a:pt x="1987" y="2260"/>
                  </a:lnTo>
                  <a:cubicBezTo>
                    <a:pt x="1982" y="2262"/>
                    <a:pt x="1976" y="2263"/>
                    <a:pt x="1970" y="2263"/>
                  </a:cubicBezTo>
                  <a:cubicBezTo>
                    <a:pt x="1963" y="2263"/>
                    <a:pt x="1955" y="2261"/>
                    <a:pt x="1949" y="2257"/>
                  </a:cubicBezTo>
                  <a:cubicBezTo>
                    <a:pt x="1937" y="2249"/>
                    <a:pt x="1930" y="2236"/>
                    <a:pt x="1930" y="2223"/>
                  </a:cubicBezTo>
                  <a:lnTo>
                    <a:pt x="1930" y="1523"/>
                  </a:lnTo>
                  <a:cubicBezTo>
                    <a:pt x="1930" y="1509"/>
                    <a:pt x="1938" y="1496"/>
                    <a:pt x="1949" y="1489"/>
                  </a:cubicBezTo>
                  <a:lnTo>
                    <a:pt x="2267" y="1290"/>
                  </a:lnTo>
                  <a:cubicBezTo>
                    <a:pt x="2280" y="1282"/>
                    <a:pt x="2295" y="1282"/>
                    <a:pt x="2308" y="1289"/>
                  </a:cubicBezTo>
                  <a:cubicBezTo>
                    <a:pt x="2321" y="1296"/>
                    <a:pt x="2329" y="1310"/>
                    <a:pt x="2329" y="1324"/>
                  </a:cubicBezTo>
                  <a:lnTo>
                    <a:pt x="2329" y="2082"/>
                  </a:lnTo>
                  <a:lnTo>
                    <a:pt x="2329" y="2082"/>
                  </a:lnTo>
                  <a:close/>
                  <a:moveTo>
                    <a:pt x="3152" y="5341"/>
                  </a:moveTo>
                  <a:cubicBezTo>
                    <a:pt x="3152" y="5352"/>
                    <a:pt x="3147" y="5364"/>
                    <a:pt x="3139" y="5372"/>
                  </a:cubicBezTo>
                  <a:cubicBezTo>
                    <a:pt x="3124" y="5387"/>
                    <a:pt x="3104" y="5387"/>
                    <a:pt x="3098" y="5387"/>
                  </a:cubicBezTo>
                  <a:lnTo>
                    <a:pt x="3097" y="5387"/>
                  </a:lnTo>
                  <a:cubicBezTo>
                    <a:pt x="3018" y="5387"/>
                    <a:pt x="2710" y="5276"/>
                    <a:pt x="2650" y="5254"/>
                  </a:cubicBezTo>
                  <a:cubicBezTo>
                    <a:pt x="2634" y="5248"/>
                    <a:pt x="2623" y="5233"/>
                    <a:pt x="2623" y="5216"/>
                  </a:cubicBezTo>
                  <a:lnTo>
                    <a:pt x="2623" y="4391"/>
                  </a:lnTo>
                  <a:cubicBezTo>
                    <a:pt x="2623" y="4380"/>
                    <a:pt x="2628" y="4369"/>
                    <a:pt x="2636" y="4361"/>
                  </a:cubicBezTo>
                  <a:cubicBezTo>
                    <a:pt x="2645" y="4354"/>
                    <a:pt x="2656" y="4350"/>
                    <a:pt x="2667" y="4351"/>
                  </a:cubicBezTo>
                  <a:lnTo>
                    <a:pt x="3115" y="4395"/>
                  </a:lnTo>
                  <a:cubicBezTo>
                    <a:pt x="3136" y="4397"/>
                    <a:pt x="3152" y="4414"/>
                    <a:pt x="3152" y="4435"/>
                  </a:cubicBezTo>
                  <a:cubicBezTo>
                    <a:pt x="3152" y="4444"/>
                    <a:pt x="3152" y="5302"/>
                    <a:pt x="3152" y="5341"/>
                  </a:cubicBezTo>
                  <a:close/>
                  <a:moveTo>
                    <a:pt x="3152" y="3529"/>
                  </a:moveTo>
                  <a:cubicBezTo>
                    <a:pt x="3152" y="3550"/>
                    <a:pt x="3136" y="3567"/>
                    <a:pt x="3115" y="3569"/>
                  </a:cubicBezTo>
                  <a:lnTo>
                    <a:pt x="2667" y="3606"/>
                  </a:lnTo>
                  <a:cubicBezTo>
                    <a:pt x="2665" y="3606"/>
                    <a:pt x="2664" y="3606"/>
                    <a:pt x="2663" y="3606"/>
                  </a:cubicBezTo>
                  <a:cubicBezTo>
                    <a:pt x="2653" y="3606"/>
                    <a:pt x="2643" y="3602"/>
                    <a:pt x="2636" y="3595"/>
                  </a:cubicBezTo>
                  <a:cubicBezTo>
                    <a:pt x="2628" y="3588"/>
                    <a:pt x="2623" y="3577"/>
                    <a:pt x="2623" y="3566"/>
                  </a:cubicBezTo>
                  <a:lnTo>
                    <a:pt x="2623" y="2741"/>
                  </a:lnTo>
                  <a:cubicBezTo>
                    <a:pt x="2623" y="2722"/>
                    <a:pt x="2635" y="2706"/>
                    <a:pt x="2653" y="2702"/>
                  </a:cubicBezTo>
                  <a:lnTo>
                    <a:pt x="3101" y="2584"/>
                  </a:lnTo>
                  <a:cubicBezTo>
                    <a:pt x="3113" y="2581"/>
                    <a:pt x="3126" y="2583"/>
                    <a:pt x="3136" y="2591"/>
                  </a:cubicBezTo>
                  <a:cubicBezTo>
                    <a:pt x="3146" y="2599"/>
                    <a:pt x="3152" y="2610"/>
                    <a:pt x="3152" y="2623"/>
                  </a:cubicBezTo>
                  <a:lnTo>
                    <a:pt x="3152" y="3529"/>
                  </a:lnTo>
                  <a:lnTo>
                    <a:pt x="3152" y="3529"/>
                  </a:lnTo>
                  <a:close/>
                  <a:moveTo>
                    <a:pt x="3152" y="1717"/>
                  </a:moveTo>
                  <a:cubicBezTo>
                    <a:pt x="3152" y="1733"/>
                    <a:pt x="3142" y="1748"/>
                    <a:pt x="3128" y="1754"/>
                  </a:cubicBezTo>
                  <a:lnTo>
                    <a:pt x="2680" y="1953"/>
                  </a:lnTo>
                  <a:cubicBezTo>
                    <a:pt x="2674" y="1955"/>
                    <a:pt x="2669" y="1956"/>
                    <a:pt x="2663" y="1956"/>
                  </a:cubicBezTo>
                  <a:cubicBezTo>
                    <a:pt x="2656" y="1956"/>
                    <a:pt x="2648" y="1954"/>
                    <a:pt x="2641" y="1950"/>
                  </a:cubicBezTo>
                  <a:cubicBezTo>
                    <a:pt x="2630" y="1942"/>
                    <a:pt x="2623" y="1930"/>
                    <a:pt x="2623" y="1916"/>
                  </a:cubicBezTo>
                  <a:lnTo>
                    <a:pt x="2623" y="1091"/>
                  </a:lnTo>
                  <a:cubicBezTo>
                    <a:pt x="2623" y="1077"/>
                    <a:pt x="2630" y="1064"/>
                    <a:pt x="2642" y="1057"/>
                  </a:cubicBezTo>
                  <a:lnTo>
                    <a:pt x="3090" y="777"/>
                  </a:lnTo>
                  <a:cubicBezTo>
                    <a:pt x="3103" y="769"/>
                    <a:pt x="3118" y="769"/>
                    <a:pt x="3131" y="776"/>
                  </a:cubicBezTo>
                  <a:cubicBezTo>
                    <a:pt x="3144" y="783"/>
                    <a:pt x="3152" y="797"/>
                    <a:pt x="3152" y="811"/>
                  </a:cubicBezTo>
                  <a:lnTo>
                    <a:pt x="3152" y="1717"/>
                  </a:lnTo>
                  <a:lnTo>
                    <a:pt x="3152" y="1717"/>
                  </a:lnTo>
                  <a:close/>
                  <a:moveTo>
                    <a:pt x="4934" y="1266"/>
                  </a:moveTo>
                  <a:cubicBezTo>
                    <a:pt x="4934" y="1252"/>
                    <a:pt x="4941" y="1240"/>
                    <a:pt x="4952" y="1232"/>
                  </a:cubicBezTo>
                  <a:cubicBezTo>
                    <a:pt x="4963" y="1225"/>
                    <a:pt x="4978" y="1224"/>
                    <a:pt x="4990" y="1229"/>
                  </a:cubicBezTo>
                  <a:lnTo>
                    <a:pt x="5469" y="1436"/>
                  </a:lnTo>
                  <a:cubicBezTo>
                    <a:pt x="5483" y="1442"/>
                    <a:pt x="5493" y="1457"/>
                    <a:pt x="5493" y="1473"/>
                  </a:cubicBezTo>
                  <a:lnTo>
                    <a:pt x="5493" y="2187"/>
                  </a:lnTo>
                  <a:cubicBezTo>
                    <a:pt x="5493" y="2200"/>
                    <a:pt x="5487" y="2212"/>
                    <a:pt x="5477" y="2220"/>
                  </a:cubicBezTo>
                  <a:cubicBezTo>
                    <a:pt x="5470" y="2225"/>
                    <a:pt x="5461" y="2228"/>
                    <a:pt x="5453" y="2228"/>
                  </a:cubicBezTo>
                  <a:cubicBezTo>
                    <a:pt x="5449" y="2228"/>
                    <a:pt x="5445" y="2227"/>
                    <a:pt x="5441" y="2226"/>
                  </a:cubicBezTo>
                  <a:lnTo>
                    <a:pt x="4963" y="2079"/>
                  </a:lnTo>
                  <a:cubicBezTo>
                    <a:pt x="4946" y="2074"/>
                    <a:pt x="4934" y="2058"/>
                    <a:pt x="4934" y="2040"/>
                  </a:cubicBezTo>
                  <a:lnTo>
                    <a:pt x="4934" y="1266"/>
                  </a:lnTo>
                  <a:lnTo>
                    <a:pt x="4934" y="1266"/>
                  </a:lnTo>
                  <a:close/>
                  <a:moveTo>
                    <a:pt x="4934" y="2815"/>
                  </a:moveTo>
                  <a:cubicBezTo>
                    <a:pt x="4934" y="2803"/>
                    <a:pt x="4939" y="2791"/>
                    <a:pt x="4948" y="2784"/>
                  </a:cubicBezTo>
                  <a:cubicBezTo>
                    <a:pt x="4958" y="2776"/>
                    <a:pt x="4970" y="2773"/>
                    <a:pt x="4981" y="2775"/>
                  </a:cubicBezTo>
                  <a:lnTo>
                    <a:pt x="5460" y="2862"/>
                  </a:lnTo>
                  <a:cubicBezTo>
                    <a:pt x="5479" y="2866"/>
                    <a:pt x="5493" y="2882"/>
                    <a:pt x="5493" y="2902"/>
                  </a:cubicBezTo>
                  <a:lnTo>
                    <a:pt x="5493" y="3623"/>
                  </a:lnTo>
                  <a:cubicBezTo>
                    <a:pt x="5493" y="3634"/>
                    <a:pt x="5488" y="3645"/>
                    <a:pt x="5480" y="3653"/>
                  </a:cubicBezTo>
                  <a:cubicBezTo>
                    <a:pt x="5473" y="3660"/>
                    <a:pt x="5463" y="3664"/>
                    <a:pt x="5453" y="3664"/>
                  </a:cubicBezTo>
                  <a:cubicBezTo>
                    <a:pt x="5452" y="3664"/>
                    <a:pt x="5451" y="3663"/>
                    <a:pt x="5450" y="3663"/>
                  </a:cubicBezTo>
                  <a:lnTo>
                    <a:pt x="4971" y="3629"/>
                  </a:lnTo>
                  <a:cubicBezTo>
                    <a:pt x="4950" y="3628"/>
                    <a:pt x="4934" y="3610"/>
                    <a:pt x="4934" y="3589"/>
                  </a:cubicBezTo>
                  <a:lnTo>
                    <a:pt x="4934" y="2815"/>
                  </a:lnTo>
                  <a:close/>
                  <a:moveTo>
                    <a:pt x="3688" y="727"/>
                  </a:moveTo>
                  <a:cubicBezTo>
                    <a:pt x="3688" y="714"/>
                    <a:pt x="3695" y="701"/>
                    <a:pt x="3706" y="694"/>
                  </a:cubicBezTo>
                  <a:cubicBezTo>
                    <a:pt x="3718" y="686"/>
                    <a:pt x="3732" y="685"/>
                    <a:pt x="3744" y="690"/>
                  </a:cubicBezTo>
                  <a:lnTo>
                    <a:pt x="4424" y="984"/>
                  </a:lnTo>
                  <a:cubicBezTo>
                    <a:pt x="4439" y="991"/>
                    <a:pt x="4449" y="1005"/>
                    <a:pt x="4449" y="1021"/>
                  </a:cubicBezTo>
                  <a:lnTo>
                    <a:pt x="4449" y="1867"/>
                  </a:lnTo>
                  <a:cubicBezTo>
                    <a:pt x="4449" y="1879"/>
                    <a:pt x="4442" y="1891"/>
                    <a:pt x="4432" y="1899"/>
                  </a:cubicBezTo>
                  <a:cubicBezTo>
                    <a:pt x="4425" y="1904"/>
                    <a:pt x="4417" y="1907"/>
                    <a:pt x="4408" y="1907"/>
                  </a:cubicBezTo>
                  <a:cubicBezTo>
                    <a:pt x="4404" y="1907"/>
                    <a:pt x="4400" y="1906"/>
                    <a:pt x="4396" y="1905"/>
                  </a:cubicBezTo>
                  <a:lnTo>
                    <a:pt x="3717" y="1696"/>
                  </a:lnTo>
                  <a:cubicBezTo>
                    <a:pt x="3700" y="1691"/>
                    <a:pt x="3688" y="1675"/>
                    <a:pt x="3688" y="1658"/>
                  </a:cubicBezTo>
                  <a:lnTo>
                    <a:pt x="3688" y="727"/>
                  </a:lnTo>
                  <a:lnTo>
                    <a:pt x="3688" y="727"/>
                  </a:lnTo>
                  <a:close/>
                  <a:moveTo>
                    <a:pt x="3688" y="3518"/>
                  </a:moveTo>
                  <a:lnTo>
                    <a:pt x="3688" y="2588"/>
                  </a:lnTo>
                  <a:cubicBezTo>
                    <a:pt x="3688" y="2576"/>
                    <a:pt x="3694" y="2564"/>
                    <a:pt x="3703" y="2557"/>
                  </a:cubicBezTo>
                  <a:cubicBezTo>
                    <a:pt x="3712" y="2549"/>
                    <a:pt x="3724" y="2546"/>
                    <a:pt x="3736" y="2548"/>
                  </a:cubicBezTo>
                  <a:lnTo>
                    <a:pt x="4415" y="2672"/>
                  </a:lnTo>
                  <a:cubicBezTo>
                    <a:pt x="4434" y="2676"/>
                    <a:pt x="4448" y="2692"/>
                    <a:pt x="4448" y="2712"/>
                  </a:cubicBezTo>
                  <a:lnTo>
                    <a:pt x="4448" y="3557"/>
                  </a:lnTo>
                  <a:cubicBezTo>
                    <a:pt x="4448" y="3568"/>
                    <a:pt x="4444" y="3579"/>
                    <a:pt x="4436" y="3586"/>
                  </a:cubicBezTo>
                  <a:cubicBezTo>
                    <a:pt x="4428" y="3593"/>
                    <a:pt x="4418" y="3597"/>
                    <a:pt x="4408" y="3597"/>
                  </a:cubicBezTo>
                  <a:cubicBezTo>
                    <a:pt x="4407" y="3597"/>
                    <a:pt x="4407" y="3597"/>
                    <a:pt x="4406" y="3597"/>
                  </a:cubicBezTo>
                  <a:lnTo>
                    <a:pt x="3726" y="3558"/>
                  </a:lnTo>
                  <a:cubicBezTo>
                    <a:pt x="3705" y="3557"/>
                    <a:pt x="3688" y="3539"/>
                    <a:pt x="3688" y="3518"/>
                  </a:cubicBezTo>
                  <a:close/>
                  <a:moveTo>
                    <a:pt x="5014" y="6300"/>
                  </a:moveTo>
                  <a:cubicBezTo>
                    <a:pt x="5014" y="6317"/>
                    <a:pt x="5004" y="6331"/>
                    <a:pt x="4989" y="6338"/>
                  </a:cubicBezTo>
                  <a:lnTo>
                    <a:pt x="4099" y="6676"/>
                  </a:lnTo>
                  <a:cubicBezTo>
                    <a:pt x="4094" y="6677"/>
                    <a:pt x="4089" y="6678"/>
                    <a:pt x="4085" y="6678"/>
                  </a:cubicBezTo>
                  <a:cubicBezTo>
                    <a:pt x="4077" y="6678"/>
                    <a:pt x="4069" y="6676"/>
                    <a:pt x="4062" y="6671"/>
                  </a:cubicBezTo>
                  <a:cubicBezTo>
                    <a:pt x="4051" y="6664"/>
                    <a:pt x="4045" y="6651"/>
                    <a:pt x="4045" y="6638"/>
                  </a:cubicBezTo>
                  <a:lnTo>
                    <a:pt x="4045" y="4424"/>
                  </a:lnTo>
                  <a:cubicBezTo>
                    <a:pt x="4045" y="4403"/>
                    <a:pt x="4061" y="4385"/>
                    <a:pt x="4082" y="4384"/>
                  </a:cubicBezTo>
                  <a:lnTo>
                    <a:pt x="4972" y="4323"/>
                  </a:lnTo>
                  <a:cubicBezTo>
                    <a:pt x="4983" y="4323"/>
                    <a:pt x="4994" y="4327"/>
                    <a:pt x="5002" y="4334"/>
                  </a:cubicBezTo>
                  <a:cubicBezTo>
                    <a:pt x="5010" y="4342"/>
                    <a:pt x="5015" y="4352"/>
                    <a:pt x="5015" y="4364"/>
                  </a:cubicBezTo>
                  <a:lnTo>
                    <a:pt x="5015" y="6300"/>
                  </a:lnTo>
                  <a:lnTo>
                    <a:pt x="5014" y="6300"/>
                  </a:lnTo>
                  <a:close/>
                  <a:moveTo>
                    <a:pt x="6087" y="5892"/>
                  </a:moveTo>
                  <a:cubicBezTo>
                    <a:pt x="6087" y="5909"/>
                    <a:pt x="6076" y="5924"/>
                    <a:pt x="6061" y="5930"/>
                  </a:cubicBezTo>
                  <a:lnTo>
                    <a:pt x="5467" y="6156"/>
                  </a:lnTo>
                  <a:cubicBezTo>
                    <a:pt x="5462" y="6157"/>
                    <a:pt x="5458" y="6158"/>
                    <a:pt x="5453" y="6158"/>
                  </a:cubicBezTo>
                  <a:cubicBezTo>
                    <a:pt x="5445" y="6158"/>
                    <a:pt x="5437" y="6156"/>
                    <a:pt x="5430" y="6151"/>
                  </a:cubicBezTo>
                  <a:cubicBezTo>
                    <a:pt x="5419" y="6144"/>
                    <a:pt x="5413" y="6131"/>
                    <a:pt x="5413" y="6118"/>
                  </a:cubicBezTo>
                  <a:lnTo>
                    <a:pt x="5413" y="4331"/>
                  </a:lnTo>
                  <a:cubicBezTo>
                    <a:pt x="5413" y="4310"/>
                    <a:pt x="5429" y="4293"/>
                    <a:pt x="5450" y="4291"/>
                  </a:cubicBezTo>
                  <a:lnTo>
                    <a:pt x="6044" y="4251"/>
                  </a:lnTo>
                  <a:cubicBezTo>
                    <a:pt x="6055" y="4250"/>
                    <a:pt x="6066" y="4254"/>
                    <a:pt x="6074" y="4262"/>
                  </a:cubicBezTo>
                  <a:cubicBezTo>
                    <a:pt x="6082" y="4269"/>
                    <a:pt x="6087" y="4280"/>
                    <a:pt x="6087" y="4291"/>
                  </a:cubicBezTo>
                  <a:lnTo>
                    <a:pt x="6087" y="5892"/>
                  </a:lnTo>
                  <a:close/>
                  <a:moveTo>
                    <a:pt x="6258" y="3660"/>
                  </a:moveTo>
                  <a:cubicBezTo>
                    <a:pt x="6258" y="3671"/>
                    <a:pt x="6253" y="3682"/>
                    <a:pt x="6245" y="3690"/>
                  </a:cubicBezTo>
                  <a:cubicBezTo>
                    <a:pt x="6238" y="3697"/>
                    <a:pt x="6228" y="3701"/>
                    <a:pt x="6218" y="3701"/>
                  </a:cubicBezTo>
                  <a:lnTo>
                    <a:pt x="6215" y="3701"/>
                  </a:lnTo>
                  <a:lnTo>
                    <a:pt x="5860" y="3680"/>
                  </a:lnTo>
                  <a:cubicBezTo>
                    <a:pt x="5839" y="3679"/>
                    <a:pt x="5822" y="3662"/>
                    <a:pt x="5822" y="3640"/>
                  </a:cubicBezTo>
                  <a:lnTo>
                    <a:pt x="5822" y="2977"/>
                  </a:lnTo>
                  <a:cubicBezTo>
                    <a:pt x="5822" y="2965"/>
                    <a:pt x="5828" y="2953"/>
                    <a:pt x="5837" y="2946"/>
                  </a:cubicBezTo>
                  <a:cubicBezTo>
                    <a:pt x="5846" y="2938"/>
                    <a:pt x="5858" y="2935"/>
                    <a:pt x="5870" y="2937"/>
                  </a:cubicBezTo>
                  <a:lnTo>
                    <a:pt x="6225" y="3002"/>
                  </a:lnTo>
                  <a:cubicBezTo>
                    <a:pt x="6244" y="3005"/>
                    <a:pt x="6258" y="3022"/>
                    <a:pt x="6258" y="3041"/>
                  </a:cubicBezTo>
                  <a:lnTo>
                    <a:pt x="6258" y="3660"/>
                  </a:lnTo>
                  <a:lnTo>
                    <a:pt x="6258" y="3660"/>
                  </a:lnTo>
                  <a:close/>
                  <a:moveTo>
                    <a:pt x="6258" y="2422"/>
                  </a:moveTo>
                  <a:cubicBezTo>
                    <a:pt x="6258" y="2435"/>
                    <a:pt x="6252" y="2447"/>
                    <a:pt x="6242" y="2455"/>
                  </a:cubicBezTo>
                  <a:cubicBezTo>
                    <a:pt x="6235" y="2460"/>
                    <a:pt x="6226" y="2463"/>
                    <a:pt x="6218" y="2463"/>
                  </a:cubicBezTo>
                  <a:cubicBezTo>
                    <a:pt x="6214" y="2463"/>
                    <a:pt x="6210" y="2462"/>
                    <a:pt x="6206" y="2461"/>
                  </a:cubicBezTo>
                  <a:lnTo>
                    <a:pt x="5851" y="2352"/>
                  </a:lnTo>
                  <a:cubicBezTo>
                    <a:pt x="5834" y="2346"/>
                    <a:pt x="5823" y="2331"/>
                    <a:pt x="5823" y="2313"/>
                  </a:cubicBezTo>
                  <a:lnTo>
                    <a:pt x="5823" y="1650"/>
                  </a:lnTo>
                  <a:cubicBezTo>
                    <a:pt x="5823" y="1636"/>
                    <a:pt x="5829" y="1624"/>
                    <a:pt x="5841" y="1616"/>
                  </a:cubicBezTo>
                  <a:cubicBezTo>
                    <a:pt x="5852" y="1609"/>
                    <a:pt x="5866" y="1608"/>
                    <a:pt x="5879" y="1613"/>
                  </a:cubicBezTo>
                  <a:lnTo>
                    <a:pt x="6234" y="1766"/>
                  </a:lnTo>
                  <a:cubicBezTo>
                    <a:pt x="6249" y="1773"/>
                    <a:pt x="6258" y="1787"/>
                    <a:pt x="6258" y="1803"/>
                  </a:cubicBezTo>
                  <a:lnTo>
                    <a:pt x="6258" y="2422"/>
                  </a:lnTo>
                  <a:lnTo>
                    <a:pt x="6258" y="2422"/>
                  </a:lnTo>
                  <a:close/>
                  <a:moveTo>
                    <a:pt x="6968" y="4762"/>
                  </a:moveTo>
                  <a:cubicBezTo>
                    <a:pt x="6968" y="4781"/>
                    <a:pt x="6954" y="4798"/>
                    <a:pt x="6935" y="4801"/>
                  </a:cubicBezTo>
                  <a:lnTo>
                    <a:pt x="6677" y="4851"/>
                  </a:lnTo>
                  <a:cubicBezTo>
                    <a:pt x="6674" y="4852"/>
                    <a:pt x="6672" y="4852"/>
                    <a:pt x="6669" y="4852"/>
                  </a:cubicBezTo>
                  <a:cubicBezTo>
                    <a:pt x="6660" y="4852"/>
                    <a:pt x="6651" y="4848"/>
                    <a:pt x="6644" y="4842"/>
                  </a:cubicBezTo>
                  <a:cubicBezTo>
                    <a:pt x="6635" y="4835"/>
                    <a:pt x="6629" y="4824"/>
                    <a:pt x="6629" y="4812"/>
                  </a:cubicBezTo>
                  <a:lnTo>
                    <a:pt x="6629" y="4249"/>
                  </a:lnTo>
                  <a:cubicBezTo>
                    <a:pt x="6629" y="4228"/>
                    <a:pt x="6646" y="4210"/>
                    <a:pt x="6667" y="4209"/>
                  </a:cubicBezTo>
                  <a:lnTo>
                    <a:pt x="6925" y="4191"/>
                  </a:lnTo>
                  <a:cubicBezTo>
                    <a:pt x="6936" y="4191"/>
                    <a:pt x="6947" y="4195"/>
                    <a:pt x="6955" y="4202"/>
                  </a:cubicBezTo>
                  <a:cubicBezTo>
                    <a:pt x="6963" y="4210"/>
                    <a:pt x="6968" y="4220"/>
                    <a:pt x="6968" y="4232"/>
                  </a:cubicBezTo>
                  <a:lnTo>
                    <a:pt x="6968" y="4762"/>
                  </a:lnTo>
                  <a:lnTo>
                    <a:pt x="6968" y="4762"/>
                  </a:lnTo>
                  <a:close/>
                  <a:moveTo>
                    <a:pt x="6968" y="3701"/>
                  </a:moveTo>
                  <a:cubicBezTo>
                    <a:pt x="6968" y="3712"/>
                    <a:pt x="6963" y="3723"/>
                    <a:pt x="6955" y="3730"/>
                  </a:cubicBezTo>
                  <a:cubicBezTo>
                    <a:pt x="6947" y="3737"/>
                    <a:pt x="6938" y="3741"/>
                    <a:pt x="6927" y="3741"/>
                  </a:cubicBezTo>
                  <a:lnTo>
                    <a:pt x="6925" y="3741"/>
                  </a:lnTo>
                  <a:lnTo>
                    <a:pt x="6667" y="3726"/>
                  </a:lnTo>
                  <a:cubicBezTo>
                    <a:pt x="6646" y="3725"/>
                    <a:pt x="6629" y="3708"/>
                    <a:pt x="6629" y="3686"/>
                  </a:cubicBezTo>
                  <a:lnTo>
                    <a:pt x="6629" y="3124"/>
                  </a:lnTo>
                  <a:cubicBezTo>
                    <a:pt x="6629" y="3112"/>
                    <a:pt x="6634" y="3101"/>
                    <a:pt x="6644" y="3093"/>
                  </a:cubicBezTo>
                  <a:cubicBezTo>
                    <a:pt x="6653" y="3085"/>
                    <a:pt x="6665" y="3082"/>
                    <a:pt x="6677" y="3084"/>
                  </a:cubicBezTo>
                  <a:lnTo>
                    <a:pt x="6934" y="3131"/>
                  </a:lnTo>
                  <a:cubicBezTo>
                    <a:pt x="6953" y="3135"/>
                    <a:pt x="6967" y="3151"/>
                    <a:pt x="6967" y="3171"/>
                  </a:cubicBezTo>
                  <a:lnTo>
                    <a:pt x="6967" y="3701"/>
                  </a:lnTo>
                  <a:lnTo>
                    <a:pt x="6968" y="3701"/>
                  </a:lnTo>
                  <a:close/>
                  <a:moveTo>
                    <a:pt x="7404" y="4678"/>
                  </a:moveTo>
                  <a:cubicBezTo>
                    <a:pt x="7404" y="4697"/>
                    <a:pt x="7390" y="4714"/>
                    <a:pt x="7371" y="4717"/>
                  </a:cubicBezTo>
                  <a:lnTo>
                    <a:pt x="7165" y="4757"/>
                  </a:lnTo>
                  <a:cubicBezTo>
                    <a:pt x="7162" y="4757"/>
                    <a:pt x="7160" y="4758"/>
                    <a:pt x="7157" y="4758"/>
                  </a:cubicBezTo>
                  <a:cubicBezTo>
                    <a:pt x="7148" y="4758"/>
                    <a:pt x="7139" y="4754"/>
                    <a:pt x="7132" y="4748"/>
                  </a:cubicBezTo>
                  <a:cubicBezTo>
                    <a:pt x="7122" y="4741"/>
                    <a:pt x="7117" y="4729"/>
                    <a:pt x="7117" y="4717"/>
                  </a:cubicBezTo>
                  <a:lnTo>
                    <a:pt x="7117" y="4216"/>
                  </a:lnTo>
                  <a:cubicBezTo>
                    <a:pt x="7117" y="4195"/>
                    <a:pt x="7134" y="4177"/>
                    <a:pt x="7155" y="4176"/>
                  </a:cubicBezTo>
                  <a:lnTo>
                    <a:pt x="7361" y="4162"/>
                  </a:lnTo>
                  <a:cubicBezTo>
                    <a:pt x="7372" y="4161"/>
                    <a:pt x="7383" y="4165"/>
                    <a:pt x="7391" y="4172"/>
                  </a:cubicBezTo>
                  <a:cubicBezTo>
                    <a:pt x="7399" y="4180"/>
                    <a:pt x="7404" y="4191"/>
                    <a:pt x="7404" y="4202"/>
                  </a:cubicBezTo>
                  <a:lnTo>
                    <a:pt x="7404" y="4678"/>
                  </a:lnTo>
                  <a:lnTo>
                    <a:pt x="7404" y="4678"/>
                  </a:lnTo>
                  <a:close/>
                  <a:moveTo>
                    <a:pt x="7404" y="3726"/>
                  </a:moveTo>
                  <a:cubicBezTo>
                    <a:pt x="7404" y="3737"/>
                    <a:pt x="7399" y="3748"/>
                    <a:pt x="7391" y="3755"/>
                  </a:cubicBezTo>
                  <a:cubicBezTo>
                    <a:pt x="7384" y="3762"/>
                    <a:pt x="7374" y="3766"/>
                    <a:pt x="7364" y="3766"/>
                  </a:cubicBezTo>
                  <a:cubicBezTo>
                    <a:pt x="7363" y="3766"/>
                    <a:pt x="7362" y="3766"/>
                    <a:pt x="7361" y="3766"/>
                  </a:cubicBezTo>
                  <a:lnTo>
                    <a:pt x="7155" y="3754"/>
                  </a:lnTo>
                  <a:cubicBezTo>
                    <a:pt x="7134" y="3753"/>
                    <a:pt x="7117" y="3736"/>
                    <a:pt x="7117" y="3714"/>
                  </a:cubicBezTo>
                  <a:lnTo>
                    <a:pt x="7117" y="3219"/>
                  </a:lnTo>
                  <a:cubicBezTo>
                    <a:pt x="7117" y="3207"/>
                    <a:pt x="7122" y="3196"/>
                    <a:pt x="7131" y="3188"/>
                  </a:cubicBezTo>
                  <a:cubicBezTo>
                    <a:pt x="7140" y="3181"/>
                    <a:pt x="7152" y="3177"/>
                    <a:pt x="7164" y="3179"/>
                  </a:cubicBezTo>
                  <a:lnTo>
                    <a:pt x="7370" y="3210"/>
                  </a:lnTo>
                  <a:cubicBezTo>
                    <a:pt x="7390" y="3213"/>
                    <a:pt x="7404" y="3230"/>
                    <a:pt x="7404" y="3250"/>
                  </a:cubicBezTo>
                  <a:lnTo>
                    <a:pt x="7404" y="3726"/>
                  </a:lnTo>
                  <a:lnTo>
                    <a:pt x="7404" y="37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" name="ïs1îḓè">
              <a:extLst>
                <a:ext uri="{FF2B5EF4-FFF2-40B4-BE49-F238E27FC236}">
                  <a16:creationId xmlns:a16="http://schemas.microsoft.com/office/drawing/2014/main" id="{FAA3FA55-6830-4D88-9349-F74B1939720B}"/>
                </a:ext>
              </a:extLst>
            </p:cNvPr>
            <p:cNvSpPr/>
            <p:nvPr/>
          </p:nvSpPr>
          <p:spPr>
            <a:xfrm>
              <a:off x="5670879" y="1315036"/>
              <a:ext cx="914400" cy="2084451"/>
            </a:xfrm>
            <a:custGeom>
              <a:avLst/>
              <a:gdLst>
                <a:gd name="connsiteX0" fmla="*/ 0 w 914400"/>
                <a:gd name="connsiteY0" fmla="*/ 0 h 2084451"/>
                <a:gd name="connsiteX1" fmla="*/ 914400 w 914400"/>
                <a:gd name="connsiteY1" fmla="*/ 0 h 2084451"/>
                <a:gd name="connsiteX2" fmla="*/ 914400 w 914400"/>
                <a:gd name="connsiteY2" fmla="*/ 533678 h 2084451"/>
                <a:gd name="connsiteX3" fmla="*/ 914400 w 914400"/>
                <a:gd name="connsiteY3" fmla="*/ 601755 h 2084451"/>
                <a:gd name="connsiteX4" fmla="*/ 914400 w 914400"/>
                <a:gd name="connsiteY4" fmla="*/ 1627251 h 2084451"/>
                <a:gd name="connsiteX5" fmla="*/ 457200 w 914400"/>
                <a:gd name="connsiteY5" fmla="*/ 2084451 h 2084451"/>
                <a:gd name="connsiteX6" fmla="*/ 0 w 914400"/>
                <a:gd name="connsiteY6" fmla="*/ 1627251 h 2084451"/>
                <a:gd name="connsiteX7" fmla="*/ 0 w 914400"/>
                <a:gd name="connsiteY7" fmla="*/ 601755 h 2084451"/>
                <a:gd name="connsiteX8" fmla="*/ 0 w 914400"/>
                <a:gd name="connsiteY8" fmla="*/ 533678 h 208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4400" h="2084451">
                  <a:moveTo>
                    <a:pt x="0" y="0"/>
                  </a:moveTo>
                  <a:lnTo>
                    <a:pt x="914400" y="0"/>
                  </a:lnTo>
                  <a:lnTo>
                    <a:pt x="914400" y="533678"/>
                  </a:lnTo>
                  <a:lnTo>
                    <a:pt x="914400" y="601755"/>
                  </a:lnTo>
                  <a:lnTo>
                    <a:pt x="914400" y="1627251"/>
                  </a:lnTo>
                  <a:cubicBezTo>
                    <a:pt x="914400" y="1879756"/>
                    <a:pt x="709705" y="2084451"/>
                    <a:pt x="457200" y="2084451"/>
                  </a:cubicBezTo>
                  <a:cubicBezTo>
                    <a:pt x="204695" y="2084451"/>
                    <a:pt x="0" y="1879756"/>
                    <a:pt x="0" y="1627251"/>
                  </a:cubicBezTo>
                  <a:lnTo>
                    <a:pt x="0" y="601755"/>
                  </a:lnTo>
                  <a:lnTo>
                    <a:pt x="0" y="5336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000" b="1" dirty="0"/>
            </a:p>
          </p:txBody>
        </p:sp>
        <p:sp>
          <p:nvSpPr>
            <p:cNvPr id="18" name="i$1ídé">
              <a:extLst>
                <a:ext uri="{FF2B5EF4-FFF2-40B4-BE49-F238E27FC236}">
                  <a16:creationId xmlns:a16="http://schemas.microsoft.com/office/drawing/2014/main" id="{E965E6F7-5EA4-4C5D-B328-8FA330767CB5}"/>
                </a:ext>
              </a:extLst>
            </p:cNvPr>
            <p:cNvSpPr/>
            <p:nvPr/>
          </p:nvSpPr>
          <p:spPr bwMode="auto">
            <a:xfrm>
              <a:off x="8310116" y="4344772"/>
              <a:ext cx="2195910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9" name="íṧ1îdê">
              <a:extLst>
                <a:ext uri="{FF2B5EF4-FFF2-40B4-BE49-F238E27FC236}">
                  <a16:creationId xmlns:a16="http://schemas.microsoft.com/office/drawing/2014/main" id="{A230E739-B362-434D-B50A-861CD2960614}"/>
                </a:ext>
              </a:extLst>
            </p:cNvPr>
            <p:cNvSpPr txBox="1"/>
            <p:nvPr/>
          </p:nvSpPr>
          <p:spPr bwMode="auto">
            <a:xfrm>
              <a:off x="8310116" y="3993633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lnSpcReduction="1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20" name="íşlîḓé">
              <a:extLst>
                <a:ext uri="{FF2B5EF4-FFF2-40B4-BE49-F238E27FC236}">
                  <a16:creationId xmlns:a16="http://schemas.microsoft.com/office/drawing/2014/main" id="{3EFFC4F7-48B0-442D-B6BD-AB1279C7DCF6}"/>
                </a:ext>
              </a:extLst>
            </p:cNvPr>
            <p:cNvSpPr/>
            <p:nvPr/>
          </p:nvSpPr>
          <p:spPr>
            <a:xfrm flipV="1">
              <a:off x="9083410" y="2215390"/>
              <a:ext cx="649323" cy="946150"/>
            </a:xfrm>
            <a:prstGeom prst="trapezoid">
              <a:avLst/>
            </a:prstGeom>
            <a:solidFill>
              <a:schemeClr val="bg1"/>
            </a:solid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ṥ1îḓe">
              <a:extLst>
                <a:ext uri="{FF2B5EF4-FFF2-40B4-BE49-F238E27FC236}">
                  <a16:creationId xmlns:a16="http://schemas.microsoft.com/office/drawing/2014/main" id="{C1208469-4CD2-49A6-8466-893EEF45F7D8}"/>
                </a:ext>
              </a:extLst>
            </p:cNvPr>
            <p:cNvSpPr/>
            <p:nvPr/>
          </p:nvSpPr>
          <p:spPr>
            <a:xfrm>
              <a:off x="8867051" y="2688465"/>
              <a:ext cx="1082040" cy="108204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şlîde">
              <a:extLst>
                <a:ext uri="{FF2B5EF4-FFF2-40B4-BE49-F238E27FC236}">
                  <a16:creationId xmlns:a16="http://schemas.microsoft.com/office/drawing/2014/main" id="{4E85A4C0-7186-4971-9490-B37C770F4B30}"/>
                </a:ext>
              </a:extLst>
            </p:cNvPr>
            <p:cNvSpPr/>
            <p:nvPr/>
          </p:nvSpPr>
          <p:spPr>
            <a:xfrm>
              <a:off x="8950872" y="1315030"/>
              <a:ext cx="914400" cy="1179760"/>
            </a:xfrm>
            <a:custGeom>
              <a:avLst/>
              <a:gdLst>
                <a:gd name="connsiteX0" fmla="*/ 0 w 914400"/>
                <a:gd name="connsiteY0" fmla="*/ 0 h 1179760"/>
                <a:gd name="connsiteX1" fmla="*/ 914400 w 914400"/>
                <a:gd name="connsiteY1" fmla="*/ 0 h 1179760"/>
                <a:gd name="connsiteX2" fmla="*/ 914400 w 914400"/>
                <a:gd name="connsiteY2" fmla="*/ 722560 h 1179760"/>
                <a:gd name="connsiteX3" fmla="*/ 457200 w 914400"/>
                <a:gd name="connsiteY3" fmla="*/ 1179760 h 1179760"/>
                <a:gd name="connsiteX4" fmla="*/ 0 w 914400"/>
                <a:gd name="connsiteY4" fmla="*/ 722560 h 1179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1179760">
                  <a:moveTo>
                    <a:pt x="0" y="0"/>
                  </a:moveTo>
                  <a:lnTo>
                    <a:pt x="914400" y="0"/>
                  </a:lnTo>
                  <a:lnTo>
                    <a:pt x="914400" y="722560"/>
                  </a:lnTo>
                  <a:cubicBezTo>
                    <a:pt x="914400" y="975065"/>
                    <a:pt x="709705" y="1179760"/>
                    <a:pt x="457200" y="1179760"/>
                  </a:cubicBezTo>
                  <a:cubicBezTo>
                    <a:pt x="204695" y="1179760"/>
                    <a:pt x="0" y="975065"/>
                    <a:pt x="0" y="72256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3" name="îṣḷíďê">
              <a:extLst>
                <a:ext uri="{FF2B5EF4-FFF2-40B4-BE49-F238E27FC236}">
                  <a16:creationId xmlns:a16="http://schemas.microsoft.com/office/drawing/2014/main" id="{723D1ABA-A509-414B-913F-44BD54851A9C}"/>
                </a:ext>
              </a:extLst>
            </p:cNvPr>
            <p:cNvSpPr/>
            <p:nvPr/>
          </p:nvSpPr>
          <p:spPr bwMode="auto">
            <a:xfrm>
              <a:off x="9186367" y="3027384"/>
              <a:ext cx="443408" cy="404203"/>
            </a:xfrm>
            <a:custGeom>
              <a:avLst/>
              <a:gdLst>
                <a:gd name="T0" fmla="*/ 3495 w 7671"/>
                <a:gd name="T1" fmla="*/ 13 h 7004"/>
                <a:gd name="T2" fmla="*/ 1231 w 7671"/>
                <a:gd name="T3" fmla="*/ 2655 h 7004"/>
                <a:gd name="T4" fmla="*/ 72 w 7671"/>
                <a:gd name="T5" fmla="*/ 2932 h 7004"/>
                <a:gd name="T6" fmla="*/ 847 w 7671"/>
                <a:gd name="T7" fmla="*/ 5568 h 7004"/>
                <a:gd name="T8" fmla="*/ 3486 w 7671"/>
                <a:gd name="T9" fmla="*/ 6995 h 7004"/>
                <a:gd name="T10" fmla="*/ 7670 w 7671"/>
                <a:gd name="T11" fmla="*/ 2832 h 7004"/>
                <a:gd name="T12" fmla="*/ 151 w 7671"/>
                <a:gd name="T13" fmla="*/ 4560 h 7004"/>
                <a:gd name="T14" fmla="*/ 336 w 7671"/>
                <a:gd name="T15" fmla="*/ 4160 h 7004"/>
                <a:gd name="T16" fmla="*/ 162 w 7671"/>
                <a:gd name="T17" fmla="*/ 3813 h 7004"/>
                <a:gd name="T18" fmla="*/ 321 w 7671"/>
                <a:gd name="T19" fmla="*/ 3331 h 7004"/>
                <a:gd name="T20" fmla="*/ 689 w 7671"/>
                <a:gd name="T21" fmla="*/ 4708 h 7004"/>
                <a:gd name="T22" fmla="*/ 509 w 7671"/>
                <a:gd name="T23" fmla="*/ 4140 h 7004"/>
                <a:gd name="T24" fmla="*/ 692 w 7671"/>
                <a:gd name="T25" fmla="*/ 3769 h 7004"/>
                <a:gd name="T26" fmla="*/ 495 w 7671"/>
                <a:gd name="T27" fmla="*/ 3269 h 7004"/>
                <a:gd name="T28" fmla="*/ 1721 w 7671"/>
                <a:gd name="T29" fmla="*/ 4980 h 7004"/>
                <a:gd name="T30" fmla="*/ 1432 w 7671"/>
                <a:gd name="T31" fmla="*/ 4244 h 7004"/>
                <a:gd name="T32" fmla="*/ 1700 w 7671"/>
                <a:gd name="T33" fmla="*/ 3686 h 7004"/>
                <a:gd name="T34" fmla="*/ 1449 w 7671"/>
                <a:gd name="T35" fmla="*/ 3018 h 7004"/>
                <a:gd name="T36" fmla="*/ 1713 w 7671"/>
                <a:gd name="T37" fmla="*/ 2381 h 7004"/>
                <a:gd name="T38" fmla="*/ 1438 w 7671"/>
                <a:gd name="T39" fmla="*/ 1807 h 7004"/>
                <a:gd name="T40" fmla="*/ 2329 w 7671"/>
                <a:gd name="T41" fmla="*/ 5112 h 7004"/>
                <a:gd name="T42" fmla="*/ 1930 w 7671"/>
                <a:gd name="T43" fmla="*/ 4323 h 7004"/>
                <a:gd name="T44" fmla="*/ 2329 w 7671"/>
                <a:gd name="T45" fmla="*/ 3597 h 7004"/>
                <a:gd name="T46" fmla="*/ 1930 w 7671"/>
                <a:gd name="T47" fmla="*/ 2923 h 7004"/>
                <a:gd name="T48" fmla="*/ 2329 w 7671"/>
                <a:gd name="T49" fmla="*/ 3597 h 7004"/>
                <a:gd name="T50" fmla="*/ 1930 w 7671"/>
                <a:gd name="T51" fmla="*/ 2223 h 7004"/>
                <a:gd name="T52" fmla="*/ 2329 w 7671"/>
                <a:gd name="T53" fmla="*/ 2082 h 7004"/>
                <a:gd name="T54" fmla="*/ 2650 w 7671"/>
                <a:gd name="T55" fmla="*/ 5254 h 7004"/>
                <a:gd name="T56" fmla="*/ 3152 w 7671"/>
                <a:gd name="T57" fmla="*/ 4435 h 7004"/>
                <a:gd name="T58" fmla="*/ 2636 w 7671"/>
                <a:gd name="T59" fmla="*/ 3595 h 7004"/>
                <a:gd name="T60" fmla="*/ 3152 w 7671"/>
                <a:gd name="T61" fmla="*/ 2623 h 7004"/>
                <a:gd name="T62" fmla="*/ 2663 w 7671"/>
                <a:gd name="T63" fmla="*/ 1956 h 7004"/>
                <a:gd name="T64" fmla="*/ 3131 w 7671"/>
                <a:gd name="T65" fmla="*/ 776 h 7004"/>
                <a:gd name="T66" fmla="*/ 4990 w 7671"/>
                <a:gd name="T67" fmla="*/ 1229 h 7004"/>
                <a:gd name="T68" fmla="*/ 5441 w 7671"/>
                <a:gd name="T69" fmla="*/ 2226 h 7004"/>
                <a:gd name="T70" fmla="*/ 4948 w 7671"/>
                <a:gd name="T71" fmla="*/ 2784 h 7004"/>
                <a:gd name="T72" fmla="*/ 5453 w 7671"/>
                <a:gd name="T73" fmla="*/ 3664 h 7004"/>
                <a:gd name="T74" fmla="*/ 3706 w 7671"/>
                <a:gd name="T75" fmla="*/ 694 h 7004"/>
                <a:gd name="T76" fmla="*/ 4408 w 7671"/>
                <a:gd name="T77" fmla="*/ 1907 h 7004"/>
                <a:gd name="T78" fmla="*/ 3688 w 7671"/>
                <a:gd name="T79" fmla="*/ 3518 h 7004"/>
                <a:gd name="T80" fmla="*/ 4448 w 7671"/>
                <a:gd name="T81" fmla="*/ 3557 h 7004"/>
                <a:gd name="T82" fmla="*/ 5014 w 7671"/>
                <a:gd name="T83" fmla="*/ 6300 h 7004"/>
                <a:gd name="T84" fmla="*/ 4045 w 7671"/>
                <a:gd name="T85" fmla="*/ 4424 h 7004"/>
                <a:gd name="T86" fmla="*/ 5014 w 7671"/>
                <a:gd name="T87" fmla="*/ 6300 h 7004"/>
                <a:gd name="T88" fmla="*/ 5413 w 7671"/>
                <a:gd name="T89" fmla="*/ 6118 h 7004"/>
                <a:gd name="T90" fmla="*/ 6087 w 7671"/>
                <a:gd name="T91" fmla="*/ 5892 h 7004"/>
                <a:gd name="T92" fmla="*/ 5822 w 7671"/>
                <a:gd name="T93" fmla="*/ 3640 h 7004"/>
                <a:gd name="T94" fmla="*/ 6258 w 7671"/>
                <a:gd name="T95" fmla="*/ 3660 h 7004"/>
                <a:gd name="T96" fmla="*/ 5851 w 7671"/>
                <a:gd name="T97" fmla="*/ 2352 h 7004"/>
                <a:gd name="T98" fmla="*/ 6258 w 7671"/>
                <a:gd name="T99" fmla="*/ 1803 h 7004"/>
                <a:gd name="T100" fmla="*/ 6669 w 7671"/>
                <a:gd name="T101" fmla="*/ 4852 h 7004"/>
                <a:gd name="T102" fmla="*/ 6955 w 7671"/>
                <a:gd name="T103" fmla="*/ 4202 h 7004"/>
                <a:gd name="T104" fmla="*/ 6927 w 7671"/>
                <a:gd name="T105" fmla="*/ 3741 h 7004"/>
                <a:gd name="T106" fmla="*/ 6677 w 7671"/>
                <a:gd name="T107" fmla="*/ 3084 h 7004"/>
                <a:gd name="T108" fmla="*/ 7371 w 7671"/>
                <a:gd name="T109" fmla="*/ 4717 h 7004"/>
                <a:gd name="T110" fmla="*/ 7155 w 7671"/>
                <a:gd name="T111" fmla="*/ 4176 h 7004"/>
                <a:gd name="T112" fmla="*/ 7404 w 7671"/>
                <a:gd name="T113" fmla="*/ 3726 h 7004"/>
                <a:gd name="T114" fmla="*/ 7117 w 7671"/>
                <a:gd name="T115" fmla="*/ 3219 h 7004"/>
                <a:gd name="T116" fmla="*/ 7404 w 7671"/>
                <a:gd name="T117" fmla="*/ 3726 h 70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71" h="7004">
                  <a:moveTo>
                    <a:pt x="7585" y="2716"/>
                  </a:moveTo>
                  <a:lnTo>
                    <a:pt x="6499" y="2383"/>
                  </a:lnTo>
                  <a:lnTo>
                    <a:pt x="6499" y="1573"/>
                  </a:lnTo>
                  <a:cubicBezTo>
                    <a:pt x="6499" y="1527"/>
                    <a:pt x="6473" y="1485"/>
                    <a:pt x="6432" y="1465"/>
                  </a:cubicBezTo>
                  <a:lnTo>
                    <a:pt x="3498" y="13"/>
                  </a:lnTo>
                  <a:cubicBezTo>
                    <a:pt x="3497" y="13"/>
                    <a:pt x="3497" y="13"/>
                    <a:pt x="3495" y="13"/>
                  </a:cubicBezTo>
                  <a:cubicBezTo>
                    <a:pt x="3490" y="10"/>
                    <a:pt x="3468" y="0"/>
                    <a:pt x="3436" y="2"/>
                  </a:cubicBezTo>
                  <a:cubicBezTo>
                    <a:pt x="3403" y="4"/>
                    <a:pt x="3379" y="20"/>
                    <a:pt x="3374" y="23"/>
                  </a:cubicBezTo>
                  <a:lnTo>
                    <a:pt x="3374" y="23"/>
                  </a:lnTo>
                  <a:lnTo>
                    <a:pt x="1282" y="1515"/>
                  </a:lnTo>
                  <a:cubicBezTo>
                    <a:pt x="1250" y="1538"/>
                    <a:pt x="1231" y="1574"/>
                    <a:pt x="1231" y="1613"/>
                  </a:cubicBezTo>
                  <a:lnTo>
                    <a:pt x="1231" y="2655"/>
                  </a:lnTo>
                  <a:lnTo>
                    <a:pt x="842" y="2609"/>
                  </a:lnTo>
                  <a:cubicBezTo>
                    <a:pt x="842" y="2609"/>
                    <a:pt x="841" y="2609"/>
                    <a:pt x="839" y="2609"/>
                  </a:cubicBezTo>
                  <a:cubicBezTo>
                    <a:pt x="834" y="2609"/>
                    <a:pt x="822" y="2608"/>
                    <a:pt x="811" y="2610"/>
                  </a:cubicBezTo>
                  <a:cubicBezTo>
                    <a:pt x="797" y="2612"/>
                    <a:pt x="785" y="2616"/>
                    <a:pt x="780" y="2618"/>
                  </a:cubicBezTo>
                  <a:cubicBezTo>
                    <a:pt x="780" y="2618"/>
                    <a:pt x="779" y="2618"/>
                    <a:pt x="779" y="2618"/>
                  </a:cubicBezTo>
                  <a:lnTo>
                    <a:pt x="72" y="2932"/>
                  </a:lnTo>
                  <a:cubicBezTo>
                    <a:pt x="28" y="2951"/>
                    <a:pt x="0" y="2994"/>
                    <a:pt x="0" y="3042"/>
                  </a:cubicBezTo>
                  <a:lnTo>
                    <a:pt x="0" y="5060"/>
                  </a:lnTo>
                  <a:cubicBezTo>
                    <a:pt x="0" y="5105"/>
                    <a:pt x="24" y="5145"/>
                    <a:pt x="63" y="5166"/>
                  </a:cubicBezTo>
                  <a:lnTo>
                    <a:pt x="772" y="5555"/>
                  </a:lnTo>
                  <a:cubicBezTo>
                    <a:pt x="772" y="5555"/>
                    <a:pt x="790" y="5566"/>
                    <a:pt x="813" y="5568"/>
                  </a:cubicBezTo>
                  <a:cubicBezTo>
                    <a:pt x="833" y="5571"/>
                    <a:pt x="847" y="5568"/>
                    <a:pt x="847" y="5568"/>
                  </a:cubicBezTo>
                  <a:lnTo>
                    <a:pt x="1231" y="5513"/>
                  </a:lnTo>
                  <a:lnTo>
                    <a:pt x="1231" y="5735"/>
                  </a:lnTo>
                  <a:cubicBezTo>
                    <a:pt x="1231" y="5779"/>
                    <a:pt x="1255" y="5820"/>
                    <a:pt x="1294" y="5841"/>
                  </a:cubicBezTo>
                  <a:lnTo>
                    <a:pt x="3386" y="6987"/>
                  </a:lnTo>
                  <a:cubicBezTo>
                    <a:pt x="3386" y="6987"/>
                    <a:pt x="3409" y="7001"/>
                    <a:pt x="3440" y="7002"/>
                  </a:cubicBezTo>
                  <a:cubicBezTo>
                    <a:pt x="3463" y="7004"/>
                    <a:pt x="3486" y="6995"/>
                    <a:pt x="3486" y="6995"/>
                  </a:cubicBezTo>
                  <a:lnTo>
                    <a:pt x="3486" y="6994"/>
                  </a:lnTo>
                  <a:lnTo>
                    <a:pt x="3486" y="6994"/>
                  </a:lnTo>
                  <a:lnTo>
                    <a:pt x="6420" y="5879"/>
                  </a:lnTo>
                  <a:lnTo>
                    <a:pt x="7592" y="5433"/>
                  </a:lnTo>
                  <a:cubicBezTo>
                    <a:pt x="7639" y="5416"/>
                    <a:pt x="7670" y="5371"/>
                    <a:pt x="7670" y="5321"/>
                  </a:cubicBezTo>
                  <a:lnTo>
                    <a:pt x="7670" y="2832"/>
                  </a:lnTo>
                  <a:cubicBezTo>
                    <a:pt x="7671" y="2779"/>
                    <a:pt x="7636" y="2732"/>
                    <a:pt x="7585" y="2716"/>
                  </a:cubicBezTo>
                  <a:close/>
                  <a:moveTo>
                    <a:pt x="337" y="4559"/>
                  </a:moveTo>
                  <a:cubicBezTo>
                    <a:pt x="337" y="4571"/>
                    <a:pt x="331" y="4583"/>
                    <a:pt x="321" y="4591"/>
                  </a:cubicBezTo>
                  <a:cubicBezTo>
                    <a:pt x="313" y="4596"/>
                    <a:pt x="305" y="4599"/>
                    <a:pt x="296" y="4599"/>
                  </a:cubicBezTo>
                  <a:cubicBezTo>
                    <a:pt x="293" y="4599"/>
                    <a:pt x="289" y="4598"/>
                    <a:pt x="286" y="4597"/>
                  </a:cubicBezTo>
                  <a:lnTo>
                    <a:pt x="151" y="4560"/>
                  </a:lnTo>
                  <a:cubicBezTo>
                    <a:pt x="134" y="4555"/>
                    <a:pt x="122" y="4539"/>
                    <a:pt x="122" y="4521"/>
                  </a:cubicBezTo>
                  <a:lnTo>
                    <a:pt x="122" y="4147"/>
                  </a:lnTo>
                  <a:cubicBezTo>
                    <a:pt x="122" y="4136"/>
                    <a:pt x="126" y="4125"/>
                    <a:pt x="135" y="4117"/>
                  </a:cubicBezTo>
                  <a:cubicBezTo>
                    <a:pt x="143" y="4109"/>
                    <a:pt x="155" y="4106"/>
                    <a:pt x="166" y="4107"/>
                  </a:cubicBezTo>
                  <a:lnTo>
                    <a:pt x="300" y="4120"/>
                  </a:lnTo>
                  <a:cubicBezTo>
                    <a:pt x="321" y="4122"/>
                    <a:pt x="336" y="4139"/>
                    <a:pt x="336" y="4160"/>
                  </a:cubicBezTo>
                  <a:lnTo>
                    <a:pt x="336" y="4559"/>
                  </a:lnTo>
                  <a:lnTo>
                    <a:pt x="337" y="4559"/>
                  </a:lnTo>
                  <a:close/>
                  <a:moveTo>
                    <a:pt x="337" y="3761"/>
                  </a:moveTo>
                  <a:cubicBezTo>
                    <a:pt x="337" y="3782"/>
                    <a:pt x="321" y="3800"/>
                    <a:pt x="300" y="3802"/>
                  </a:cubicBezTo>
                  <a:lnTo>
                    <a:pt x="165" y="3813"/>
                  </a:lnTo>
                  <a:lnTo>
                    <a:pt x="162" y="3813"/>
                  </a:lnTo>
                  <a:cubicBezTo>
                    <a:pt x="152" y="3813"/>
                    <a:pt x="142" y="3809"/>
                    <a:pt x="135" y="3802"/>
                  </a:cubicBezTo>
                  <a:cubicBezTo>
                    <a:pt x="126" y="3795"/>
                    <a:pt x="122" y="3784"/>
                    <a:pt x="122" y="3773"/>
                  </a:cubicBezTo>
                  <a:lnTo>
                    <a:pt x="122" y="3398"/>
                  </a:lnTo>
                  <a:cubicBezTo>
                    <a:pt x="122" y="3380"/>
                    <a:pt x="134" y="3364"/>
                    <a:pt x="152" y="3359"/>
                  </a:cubicBezTo>
                  <a:lnTo>
                    <a:pt x="286" y="3324"/>
                  </a:lnTo>
                  <a:cubicBezTo>
                    <a:pt x="298" y="3321"/>
                    <a:pt x="311" y="3323"/>
                    <a:pt x="321" y="3331"/>
                  </a:cubicBezTo>
                  <a:cubicBezTo>
                    <a:pt x="331" y="3339"/>
                    <a:pt x="337" y="3350"/>
                    <a:pt x="337" y="3363"/>
                  </a:cubicBezTo>
                  <a:lnTo>
                    <a:pt x="337" y="3761"/>
                  </a:lnTo>
                  <a:lnTo>
                    <a:pt x="337" y="3761"/>
                  </a:lnTo>
                  <a:close/>
                  <a:moveTo>
                    <a:pt x="729" y="4668"/>
                  </a:moveTo>
                  <a:cubicBezTo>
                    <a:pt x="729" y="4680"/>
                    <a:pt x="723" y="4692"/>
                    <a:pt x="714" y="4700"/>
                  </a:cubicBezTo>
                  <a:cubicBezTo>
                    <a:pt x="706" y="4705"/>
                    <a:pt x="698" y="4708"/>
                    <a:pt x="689" y="4708"/>
                  </a:cubicBezTo>
                  <a:cubicBezTo>
                    <a:pt x="686" y="4708"/>
                    <a:pt x="682" y="4707"/>
                    <a:pt x="678" y="4706"/>
                  </a:cubicBezTo>
                  <a:lnTo>
                    <a:pt x="494" y="4655"/>
                  </a:lnTo>
                  <a:cubicBezTo>
                    <a:pt x="477" y="4651"/>
                    <a:pt x="465" y="4635"/>
                    <a:pt x="465" y="4617"/>
                  </a:cubicBezTo>
                  <a:lnTo>
                    <a:pt x="465" y="4180"/>
                  </a:lnTo>
                  <a:cubicBezTo>
                    <a:pt x="465" y="4169"/>
                    <a:pt x="470" y="4158"/>
                    <a:pt x="478" y="4150"/>
                  </a:cubicBezTo>
                  <a:cubicBezTo>
                    <a:pt x="486" y="4143"/>
                    <a:pt x="498" y="4139"/>
                    <a:pt x="509" y="4140"/>
                  </a:cubicBezTo>
                  <a:lnTo>
                    <a:pt x="693" y="4158"/>
                  </a:lnTo>
                  <a:cubicBezTo>
                    <a:pt x="714" y="4160"/>
                    <a:pt x="729" y="4178"/>
                    <a:pt x="729" y="4198"/>
                  </a:cubicBezTo>
                  <a:lnTo>
                    <a:pt x="729" y="4668"/>
                  </a:lnTo>
                  <a:lnTo>
                    <a:pt x="729" y="4668"/>
                  </a:lnTo>
                  <a:close/>
                  <a:moveTo>
                    <a:pt x="729" y="3729"/>
                  </a:moveTo>
                  <a:cubicBezTo>
                    <a:pt x="729" y="3750"/>
                    <a:pt x="713" y="3767"/>
                    <a:pt x="692" y="3769"/>
                  </a:cubicBezTo>
                  <a:lnTo>
                    <a:pt x="508" y="3784"/>
                  </a:lnTo>
                  <a:lnTo>
                    <a:pt x="505" y="3784"/>
                  </a:lnTo>
                  <a:cubicBezTo>
                    <a:pt x="495" y="3784"/>
                    <a:pt x="485" y="3781"/>
                    <a:pt x="478" y="3774"/>
                  </a:cubicBezTo>
                  <a:cubicBezTo>
                    <a:pt x="469" y="3766"/>
                    <a:pt x="465" y="3756"/>
                    <a:pt x="465" y="3744"/>
                  </a:cubicBezTo>
                  <a:lnTo>
                    <a:pt x="465" y="3308"/>
                  </a:lnTo>
                  <a:cubicBezTo>
                    <a:pt x="465" y="3290"/>
                    <a:pt x="477" y="3274"/>
                    <a:pt x="495" y="3269"/>
                  </a:cubicBezTo>
                  <a:lnTo>
                    <a:pt x="679" y="3221"/>
                  </a:lnTo>
                  <a:cubicBezTo>
                    <a:pt x="691" y="3217"/>
                    <a:pt x="704" y="3220"/>
                    <a:pt x="714" y="3228"/>
                  </a:cubicBezTo>
                  <a:cubicBezTo>
                    <a:pt x="723" y="3235"/>
                    <a:pt x="729" y="3247"/>
                    <a:pt x="729" y="3260"/>
                  </a:cubicBezTo>
                  <a:lnTo>
                    <a:pt x="729" y="3729"/>
                  </a:lnTo>
                  <a:close/>
                  <a:moveTo>
                    <a:pt x="1737" y="4948"/>
                  </a:moveTo>
                  <a:cubicBezTo>
                    <a:pt x="1737" y="4960"/>
                    <a:pt x="1731" y="4972"/>
                    <a:pt x="1721" y="4980"/>
                  </a:cubicBezTo>
                  <a:cubicBezTo>
                    <a:pt x="1714" y="4985"/>
                    <a:pt x="1706" y="4988"/>
                    <a:pt x="1697" y="4988"/>
                  </a:cubicBezTo>
                  <a:cubicBezTo>
                    <a:pt x="1693" y="4988"/>
                    <a:pt x="1690" y="4987"/>
                    <a:pt x="1686" y="4986"/>
                  </a:cubicBezTo>
                  <a:lnTo>
                    <a:pt x="1449" y="4920"/>
                  </a:lnTo>
                  <a:cubicBezTo>
                    <a:pt x="1431" y="4916"/>
                    <a:pt x="1419" y="4900"/>
                    <a:pt x="1419" y="4882"/>
                  </a:cubicBezTo>
                  <a:lnTo>
                    <a:pt x="1419" y="4274"/>
                  </a:lnTo>
                  <a:cubicBezTo>
                    <a:pt x="1419" y="4262"/>
                    <a:pt x="1424" y="4251"/>
                    <a:pt x="1432" y="4244"/>
                  </a:cubicBezTo>
                  <a:cubicBezTo>
                    <a:pt x="1441" y="4236"/>
                    <a:pt x="1452" y="4232"/>
                    <a:pt x="1463" y="4233"/>
                  </a:cubicBezTo>
                  <a:lnTo>
                    <a:pt x="1701" y="4257"/>
                  </a:lnTo>
                  <a:cubicBezTo>
                    <a:pt x="1721" y="4259"/>
                    <a:pt x="1737" y="4276"/>
                    <a:pt x="1737" y="4297"/>
                  </a:cubicBezTo>
                  <a:lnTo>
                    <a:pt x="1737" y="4948"/>
                  </a:lnTo>
                  <a:close/>
                  <a:moveTo>
                    <a:pt x="1737" y="3646"/>
                  </a:moveTo>
                  <a:cubicBezTo>
                    <a:pt x="1737" y="3667"/>
                    <a:pt x="1721" y="3684"/>
                    <a:pt x="1700" y="3686"/>
                  </a:cubicBezTo>
                  <a:lnTo>
                    <a:pt x="1463" y="3705"/>
                  </a:lnTo>
                  <a:cubicBezTo>
                    <a:pt x="1462" y="3706"/>
                    <a:pt x="1461" y="3706"/>
                    <a:pt x="1459" y="3706"/>
                  </a:cubicBezTo>
                  <a:cubicBezTo>
                    <a:pt x="1449" y="3706"/>
                    <a:pt x="1440" y="3702"/>
                    <a:pt x="1432" y="3695"/>
                  </a:cubicBezTo>
                  <a:cubicBezTo>
                    <a:pt x="1424" y="3687"/>
                    <a:pt x="1419" y="3677"/>
                    <a:pt x="1419" y="3665"/>
                  </a:cubicBezTo>
                  <a:lnTo>
                    <a:pt x="1419" y="3057"/>
                  </a:lnTo>
                  <a:cubicBezTo>
                    <a:pt x="1419" y="3039"/>
                    <a:pt x="1432" y="3023"/>
                    <a:pt x="1449" y="3018"/>
                  </a:cubicBezTo>
                  <a:lnTo>
                    <a:pt x="1687" y="2956"/>
                  </a:lnTo>
                  <a:cubicBezTo>
                    <a:pt x="1699" y="2953"/>
                    <a:pt x="1712" y="2955"/>
                    <a:pt x="1721" y="2963"/>
                  </a:cubicBezTo>
                  <a:cubicBezTo>
                    <a:pt x="1731" y="2970"/>
                    <a:pt x="1737" y="2982"/>
                    <a:pt x="1737" y="2995"/>
                  </a:cubicBezTo>
                  <a:lnTo>
                    <a:pt x="1737" y="3646"/>
                  </a:lnTo>
                  <a:close/>
                  <a:moveTo>
                    <a:pt x="1737" y="2344"/>
                  </a:moveTo>
                  <a:cubicBezTo>
                    <a:pt x="1737" y="2360"/>
                    <a:pt x="1728" y="2374"/>
                    <a:pt x="1713" y="2381"/>
                  </a:cubicBezTo>
                  <a:lnTo>
                    <a:pt x="1476" y="2486"/>
                  </a:lnTo>
                  <a:cubicBezTo>
                    <a:pt x="1471" y="2488"/>
                    <a:pt x="1465" y="2489"/>
                    <a:pt x="1460" y="2489"/>
                  </a:cubicBezTo>
                  <a:cubicBezTo>
                    <a:pt x="1452" y="2489"/>
                    <a:pt x="1444" y="2487"/>
                    <a:pt x="1437" y="2483"/>
                  </a:cubicBezTo>
                  <a:cubicBezTo>
                    <a:pt x="1426" y="2475"/>
                    <a:pt x="1419" y="2463"/>
                    <a:pt x="1419" y="2449"/>
                  </a:cubicBezTo>
                  <a:lnTo>
                    <a:pt x="1419" y="1841"/>
                  </a:lnTo>
                  <a:cubicBezTo>
                    <a:pt x="1419" y="1827"/>
                    <a:pt x="1426" y="1814"/>
                    <a:pt x="1438" y="1807"/>
                  </a:cubicBezTo>
                  <a:lnTo>
                    <a:pt x="1676" y="1659"/>
                  </a:lnTo>
                  <a:cubicBezTo>
                    <a:pt x="1688" y="1651"/>
                    <a:pt x="1704" y="1651"/>
                    <a:pt x="1716" y="1658"/>
                  </a:cubicBezTo>
                  <a:cubicBezTo>
                    <a:pt x="1729" y="1665"/>
                    <a:pt x="1737" y="1678"/>
                    <a:pt x="1737" y="1693"/>
                  </a:cubicBezTo>
                  <a:lnTo>
                    <a:pt x="1737" y="2344"/>
                  </a:lnTo>
                  <a:lnTo>
                    <a:pt x="1737" y="2344"/>
                  </a:lnTo>
                  <a:close/>
                  <a:moveTo>
                    <a:pt x="2329" y="5112"/>
                  </a:moveTo>
                  <a:cubicBezTo>
                    <a:pt x="2329" y="5124"/>
                    <a:pt x="2323" y="5136"/>
                    <a:pt x="2313" y="5144"/>
                  </a:cubicBezTo>
                  <a:cubicBezTo>
                    <a:pt x="2306" y="5149"/>
                    <a:pt x="2297" y="5152"/>
                    <a:pt x="2289" y="5152"/>
                  </a:cubicBezTo>
                  <a:cubicBezTo>
                    <a:pt x="2285" y="5152"/>
                    <a:pt x="2281" y="5152"/>
                    <a:pt x="2278" y="5151"/>
                  </a:cubicBezTo>
                  <a:lnTo>
                    <a:pt x="1960" y="5062"/>
                  </a:lnTo>
                  <a:cubicBezTo>
                    <a:pt x="1942" y="5058"/>
                    <a:pt x="1930" y="5042"/>
                    <a:pt x="1930" y="5024"/>
                  </a:cubicBezTo>
                  <a:lnTo>
                    <a:pt x="1930" y="4323"/>
                  </a:lnTo>
                  <a:cubicBezTo>
                    <a:pt x="1930" y="4312"/>
                    <a:pt x="1935" y="4301"/>
                    <a:pt x="1943" y="4293"/>
                  </a:cubicBezTo>
                  <a:cubicBezTo>
                    <a:pt x="1952" y="4286"/>
                    <a:pt x="1963" y="4282"/>
                    <a:pt x="1974" y="4283"/>
                  </a:cubicBezTo>
                  <a:lnTo>
                    <a:pt x="2292" y="4314"/>
                  </a:lnTo>
                  <a:cubicBezTo>
                    <a:pt x="2313" y="4316"/>
                    <a:pt x="2329" y="4334"/>
                    <a:pt x="2329" y="4354"/>
                  </a:cubicBezTo>
                  <a:lnTo>
                    <a:pt x="2329" y="5112"/>
                  </a:lnTo>
                  <a:close/>
                  <a:moveTo>
                    <a:pt x="2329" y="3597"/>
                  </a:moveTo>
                  <a:cubicBezTo>
                    <a:pt x="2329" y="3618"/>
                    <a:pt x="2313" y="3635"/>
                    <a:pt x="2292" y="3637"/>
                  </a:cubicBezTo>
                  <a:lnTo>
                    <a:pt x="1974" y="3663"/>
                  </a:lnTo>
                  <a:cubicBezTo>
                    <a:pt x="1973" y="3663"/>
                    <a:pt x="1971" y="3664"/>
                    <a:pt x="1970" y="3664"/>
                  </a:cubicBezTo>
                  <a:cubicBezTo>
                    <a:pt x="1960" y="3664"/>
                    <a:pt x="1951" y="3660"/>
                    <a:pt x="1943" y="3653"/>
                  </a:cubicBezTo>
                  <a:cubicBezTo>
                    <a:pt x="1935" y="3645"/>
                    <a:pt x="1930" y="3634"/>
                    <a:pt x="1930" y="3623"/>
                  </a:cubicBezTo>
                  <a:lnTo>
                    <a:pt x="1930" y="2923"/>
                  </a:lnTo>
                  <a:cubicBezTo>
                    <a:pt x="1930" y="2905"/>
                    <a:pt x="1942" y="2889"/>
                    <a:pt x="1960" y="2884"/>
                  </a:cubicBezTo>
                  <a:lnTo>
                    <a:pt x="2278" y="2800"/>
                  </a:lnTo>
                  <a:cubicBezTo>
                    <a:pt x="2290" y="2797"/>
                    <a:pt x="2303" y="2800"/>
                    <a:pt x="2313" y="2807"/>
                  </a:cubicBezTo>
                  <a:cubicBezTo>
                    <a:pt x="2323" y="2815"/>
                    <a:pt x="2329" y="2827"/>
                    <a:pt x="2329" y="2839"/>
                  </a:cubicBezTo>
                  <a:lnTo>
                    <a:pt x="2329" y="3597"/>
                  </a:lnTo>
                  <a:lnTo>
                    <a:pt x="2329" y="3597"/>
                  </a:lnTo>
                  <a:close/>
                  <a:moveTo>
                    <a:pt x="2329" y="2082"/>
                  </a:moveTo>
                  <a:cubicBezTo>
                    <a:pt x="2329" y="2098"/>
                    <a:pt x="2319" y="2112"/>
                    <a:pt x="2305" y="2119"/>
                  </a:cubicBezTo>
                  <a:lnTo>
                    <a:pt x="1987" y="2260"/>
                  </a:lnTo>
                  <a:cubicBezTo>
                    <a:pt x="1982" y="2262"/>
                    <a:pt x="1976" y="2263"/>
                    <a:pt x="1970" y="2263"/>
                  </a:cubicBezTo>
                  <a:cubicBezTo>
                    <a:pt x="1963" y="2263"/>
                    <a:pt x="1955" y="2261"/>
                    <a:pt x="1949" y="2257"/>
                  </a:cubicBezTo>
                  <a:cubicBezTo>
                    <a:pt x="1937" y="2249"/>
                    <a:pt x="1930" y="2236"/>
                    <a:pt x="1930" y="2223"/>
                  </a:cubicBezTo>
                  <a:lnTo>
                    <a:pt x="1930" y="1523"/>
                  </a:lnTo>
                  <a:cubicBezTo>
                    <a:pt x="1930" y="1509"/>
                    <a:pt x="1938" y="1496"/>
                    <a:pt x="1949" y="1489"/>
                  </a:cubicBezTo>
                  <a:lnTo>
                    <a:pt x="2267" y="1290"/>
                  </a:lnTo>
                  <a:cubicBezTo>
                    <a:pt x="2280" y="1282"/>
                    <a:pt x="2295" y="1282"/>
                    <a:pt x="2308" y="1289"/>
                  </a:cubicBezTo>
                  <a:cubicBezTo>
                    <a:pt x="2321" y="1296"/>
                    <a:pt x="2329" y="1310"/>
                    <a:pt x="2329" y="1324"/>
                  </a:cubicBezTo>
                  <a:lnTo>
                    <a:pt x="2329" y="2082"/>
                  </a:lnTo>
                  <a:lnTo>
                    <a:pt x="2329" y="2082"/>
                  </a:lnTo>
                  <a:close/>
                  <a:moveTo>
                    <a:pt x="3152" y="5341"/>
                  </a:moveTo>
                  <a:cubicBezTo>
                    <a:pt x="3152" y="5352"/>
                    <a:pt x="3147" y="5364"/>
                    <a:pt x="3139" y="5372"/>
                  </a:cubicBezTo>
                  <a:cubicBezTo>
                    <a:pt x="3124" y="5387"/>
                    <a:pt x="3104" y="5387"/>
                    <a:pt x="3098" y="5387"/>
                  </a:cubicBezTo>
                  <a:lnTo>
                    <a:pt x="3097" y="5387"/>
                  </a:lnTo>
                  <a:cubicBezTo>
                    <a:pt x="3018" y="5387"/>
                    <a:pt x="2710" y="5276"/>
                    <a:pt x="2650" y="5254"/>
                  </a:cubicBezTo>
                  <a:cubicBezTo>
                    <a:pt x="2634" y="5248"/>
                    <a:pt x="2623" y="5233"/>
                    <a:pt x="2623" y="5216"/>
                  </a:cubicBezTo>
                  <a:lnTo>
                    <a:pt x="2623" y="4391"/>
                  </a:lnTo>
                  <a:cubicBezTo>
                    <a:pt x="2623" y="4380"/>
                    <a:pt x="2628" y="4369"/>
                    <a:pt x="2636" y="4361"/>
                  </a:cubicBezTo>
                  <a:cubicBezTo>
                    <a:pt x="2645" y="4354"/>
                    <a:pt x="2656" y="4350"/>
                    <a:pt x="2667" y="4351"/>
                  </a:cubicBezTo>
                  <a:lnTo>
                    <a:pt x="3115" y="4395"/>
                  </a:lnTo>
                  <a:cubicBezTo>
                    <a:pt x="3136" y="4397"/>
                    <a:pt x="3152" y="4414"/>
                    <a:pt x="3152" y="4435"/>
                  </a:cubicBezTo>
                  <a:cubicBezTo>
                    <a:pt x="3152" y="4444"/>
                    <a:pt x="3152" y="5302"/>
                    <a:pt x="3152" y="5341"/>
                  </a:cubicBezTo>
                  <a:close/>
                  <a:moveTo>
                    <a:pt x="3152" y="3529"/>
                  </a:moveTo>
                  <a:cubicBezTo>
                    <a:pt x="3152" y="3550"/>
                    <a:pt x="3136" y="3567"/>
                    <a:pt x="3115" y="3569"/>
                  </a:cubicBezTo>
                  <a:lnTo>
                    <a:pt x="2667" y="3606"/>
                  </a:lnTo>
                  <a:cubicBezTo>
                    <a:pt x="2665" y="3606"/>
                    <a:pt x="2664" y="3606"/>
                    <a:pt x="2663" y="3606"/>
                  </a:cubicBezTo>
                  <a:cubicBezTo>
                    <a:pt x="2653" y="3606"/>
                    <a:pt x="2643" y="3602"/>
                    <a:pt x="2636" y="3595"/>
                  </a:cubicBezTo>
                  <a:cubicBezTo>
                    <a:pt x="2628" y="3588"/>
                    <a:pt x="2623" y="3577"/>
                    <a:pt x="2623" y="3566"/>
                  </a:cubicBezTo>
                  <a:lnTo>
                    <a:pt x="2623" y="2741"/>
                  </a:lnTo>
                  <a:cubicBezTo>
                    <a:pt x="2623" y="2722"/>
                    <a:pt x="2635" y="2706"/>
                    <a:pt x="2653" y="2702"/>
                  </a:cubicBezTo>
                  <a:lnTo>
                    <a:pt x="3101" y="2584"/>
                  </a:lnTo>
                  <a:cubicBezTo>
                    <a:pt x="3113" y="2581"/>
                    <a:pt x="3126" y="2583"/>
                    <a:pt x="3136" y="2591"/>
                  </a:cubicBezTo>
                  <a:cubicBezTo>
                    <a:pt x="3146" y="2599"/>
                    <a:pt x="3152" y="2610"/>
                    <a:pt x="3152" y="2623"/>
                  </a:cubicBezTo>
                  <a:lnTo>
                    <a:pt x="3152" y="3529"/>
                  </a:lnTo>
                  <a:lnTo>
                    <a:pt x="3152" y="3529"/>
                  </a:lnTo>
                  <a:close/>
                  <a:moveTo>
                    <a:pt x="3152" y="1717"/>
                  </a:moveTo>
                  <a:cubicBezTo>
                    <a:pt x="3152" y="1733"/>
                    <a:pt x="3142" y="1748"/>
                    <a:pt x="3128" y="1754"/>
                  </a:cubicBezTo>
                  <a:lnTo>
                    <a:pt x="2680" y="1953"/>
                  </a:lnTo>
                  <a:cubicBezTo>
                    <a:pt x="2674" y="1955"/>
                    <a:pt x="2669" y="1956"/>
                    <a:pt x="2663" y="1956"/>
                  </a:cubicBezTo>
                  <a:cubicBezTo>
                    <a:pt x="2656" y="1956"/>
                    <a:pt x="2648" y="1954"/>
                    <a:pt x="2641" y="1950"/>
                  </a:cubicBezTo>
                  <a:cubicBezTo>
                    <a:pt x="2630" y="1942"/>
                    <a:pt x="2623" y="1930"/>
                    <a:pt x="2623" y="1916"/>
                  </a:cubicBezTo>
                  <a:lnTo>
                    <a:pt x="2623" y="1091"/>
                  </a:lnTo>
                  <a:cubicBezTo>
                    <a:pt x="2623" y="1077"/>
                    <a:pt x="2630" y="1064"/>
                    <a:pt x="2642" y="1057"/>
                  </a:cubicBezTo>
                  <a:lnTo>
                    <a:pt x="3090" y="777"/>
                  </a:lnTo>
                  <a:cubicBezTo>
                    <a:pt x="3103" y="769"/>
                    <a:pt x="3118" y="769"/>
                    <a:pt x="3131" y="776"/>
                  </a:cubicBezTo>
                  <a:cubicBezTo>
                    <a:pt x="3144" y="783"/>
                    <a:pt x="3152" y="797"/>
                    <a:pt x="3152" y="811"/>
                  </a:cubicBezTo>
                  <a:lnTo>
                    <a:pt x="3152" y="1717"/>
                  </a:lnTo>
                  <a:lnTo>
                    <a:pt x="3152" y="1717"/>
                  </a:lnTo>
                  <a:close/>
                  <a:moveTo>
                    <a:pt x="4934" y="1266"/>
                  </a:moveTo>
                  <a:cubicBezTo>
                    <a:pt x="4934" y="1252"/>
                    <a:pt x="4941" y="1240"/>
                    <a:pt x="4952" y="1232"/>
                  </a:cubicBezTo>
                  <a:cubicBezTo>
                    <a:pt x="4963" y="1225"/>
                    <a:pt x="4978" y="1224"/>
                    <a:pt x="4990" y="1229"/>
                  </a:cubicBezTo>
                  <a:lnTo>
                    <a:pt x="5469" y="1436"/>
                  </a:lnTo>
                  <a:cubicBezTo>
                    <a:pt x="5483" y="1442"/>
                    <a:pt x="5493" y="1457"/>
                    <a:pt x="5493" y="1473"/>
                  </a:cubicBezTo>
                  <a:lnTo>
                    <a:pt x="5493" y="2187"/>
                  </a:lnTo>
                  <a:cubicBezTo>
                    <a:pt x="5493" y="2200"/>
                    <a:pt x="5487" y="2212"/>
                    <a:pt x="5477" y="2220"/>
                  </a:cubicBezTo>
                  <a:cubicBezTo>
                    <a:pt x="5470" y="2225"/>
                    <a:pt x="5461" y="2228"/>
                    <a:pt x="5453" y="2228"/>
                  </a:cubicBezTo>
                  <a:cubicBezTo>
                    <a:pt x="5449" y="2228"/>
                    <a:pt x="5445" y="2227"/>
                    <a:pt x="5441" y="2226"/>
                  </a:cubicBezTo>
                  <a:lnTo>
                    <a:pt x="4963" y="2079"/>
                  </a:lnTo>
                  <a:cubicBezTo>
                    <a:pt x="4946" y="2074"/>
                    <a:pt x="4934" y="2058"/>
                    <a:pt x="4934" y="2040"/>
                  </a:cubicBezTo>
                  <a:lnTo>
                    <a:pt x="4934" y="1266"/>
                  </a:lnTo>
                  <a:lnTo>
                    <a:pt x="4934" y="1266"/>
                  </a:lnTo>
                  <a:close/>
                  <a:moveTo>
                    <a:pt x="4934" y="2815"/>
                  </a:moveTo>
                  <a:cubicBezTo>
                    <a:pt x="4934" y="2803"/>
                    <a:pt x="4939" y="2791"/>
                    <a:pt x="4948" y="2784"/>
                  </a:cubicBezTo>
                  <a:cubicBezTo>
                    <a:pt x="4958" y="2776"/>
                    <a:pt x="4970" y="2773"/>
                    <a:pt x="4981" y="2775"/>
                  </a:cubicBezTo>
                  <a:lnTo>
                    <a:pt x="5460" y="2862"/>
                  </a:lnTo>
                  <a:cubicBezTo>
                    <a:pt x="5479" y="2866"/>
                    <a:pt x="5493" y="2882"/>
                    <a:pt x="5493" y="2902"/>
                  </a:cubicBezTo>
                  <a:lnTo>
                    <a:pt x="5493" y="3623"/>
                  </a:lnTo>
                  <a:cubicBezTo>
                    <a:pt x="5493" y="3634"/>
                    <a:pt x="5488" y="3645"/>
                    <a:pt x="5480" y="3653"/>
                  </a:cubicBezTo>
                  <a:cubicBezTo>
                    <a:pt x="5473" y="3660"/>
                    <a:pt x="5463" y="3664"/>
                    <a:pt x="5453" y="3664"/>
                  </a:cubicBezTo>
                  <a:cubicBezTo>
                    <a:pt x="5452" y="3664"/>
                    <a:pt x="5451" y="3663"/>
                    <a:pt x="5450" y="3663"/>
                  </a:cubicBezTo>
                  <a:lnTo>
                    <a:pt x="4971" y="3629"/>
                  </a:lnTo>
                  <a:cubicBezTo>
                    <a:pt x="4950" y="3628"/>
                    <a:pt x="4934" y="3610"/>
                    <a:pt x="4934" y="3589"/>
                  </a:cubicBezTo>
                  <a:lnTo>
                    <a:pt x="4934" y="2815"/>
                  </a:lnTo>
                  <a:close/>
                  <a:moveTo>
                    <a:pt x="3688" y="727"/>
                  </a:moveTo>
                  <a:cubicBezTo>
                    <a:pt x="3688" y="714"/>
                    <a:pt x="3695" y="701"/>
                    <a:pt x="3706" y="694"/>
                  </a:cubicBezTo>
                  <a:cubicBezTo>
                    <a:pt x="3718" y="686"/>
                    <a:pt x="3732" y="685"/>
                    <a:pt x="3744" y="690"/>
                  </a:cubicBezTo>
                  <a:lnTo>
                    <a:pt x="4424" y="984"/>
                  </a:lnTo>
                  <a:cubicBezTo>
                    <a:pt x="4439" y="991"/>
                    <a:pt x="4449" y="1005"/>
                    <a:pt x="4449" y="1021"/>
                  </a:cubicBezTo>
                  <a:lnTo>
                    <a:pt x="4449" y="1867"/>
                  </a:lnTo>
                  <a:cubicBezTo>
                    <a:pt x="4449" y="1879"/>
                    <a:pt x="4442" y="1891"/>
                    <a:pt x="4432" y="1899"/>
                  </a:cubicBezTo>
                  <a:cubicBezTo>
                    <a:pt x="4425" y="1904"/>
                    <a:pt x="4417" y="1907"/>
                    <a:pt x="4408" y="1907"/>
                  </a:cubicBezTo>
                  <a:cubicBezTo>
                    <a:pt x="4404" y="1907"/>
                    <a:pt x="4400" y="1906"/>
                    <a:pt x="4396" y="1905"/>
                  </a:cubicBezTo>
                  <a:lnTo>
                    <a:pt x="3717" y="1696"/>
                  </a:lnTo>
                  <a:cubicBezTo>
                    <a:pt x="3700" y="1691"/>
                    <a:pt x="3688" y="1675"/>
                    <a:pt x="3688" y="1658"/>
                  </a:cubicBezTo>
                  <a:lnTo>
                    <a:pt x="3688" y="727"/>
                  </a:lnTo>
                  <a:lnTo>
                    <a:pt x="3688" y="727"/>
                  </a:lnTo>
                  <a:close/>
                  <a:moveTo>
                    <a:pt x="3688" y="3518"/>
                  </a:moveTo>
                  <a:lnTo>
                    <a:pt x="3688" y="2588"/>
                  </a:lnTo>
                  <a:cubicBezTo>
                    <a:pt x="3688" y="2576"/>
                    <a:pt x="3694" y="2564"/>
                    <a:pt x="3703" y="2557"/>
                  </a:cubicBezTo>
                  <a:cubicBezTo>
                    <a:pt x="3712" y="2549"/>
                    <a:pt x="3724" y="2546"/>
                    <a:pt x="3736" y="2548"/>
                  </a:cubicBezTo>
                  <a:lnTo>
                    <a:pt x="4415" y="2672"/>
                  </a:lnTo>
                  <a:cubicBezTo>
                    <a:pt x="4434" y="2676"/>
                    <a:pt x="4448" y="2692"/>
                    <a:pt x="4448" y="2712"/>
                  </a:cubicBezTo>
                  <a:lnTo>
                    <a:pt x="4448" y="3557"/>
                  </a:lnTo>
                  <a:cubicBezTo>
                    <a:pt x="4448" y="3568"/>
                    <a:pt x="4444" y="3579"/>
                    <a:pt x="4436" y="3586"/>
                  </a:cubicBezTo>
                  <a:cubicBezTo>
                    <a:pt x="4428" y="3593"/>
                    <a:pt x="4418" y="3597"/>
                    <a:pt x="4408" y="3597"/>
                  </a:cubicBezTo>
                  <a:cubicBezTo>
                    <a:pt x="4407" y="3597"/>
                    <a:pt x="4407" y="3597"/>
                    <a:pt x="4406" y="3597"/>
                  </a:cubicBezTo>
                  <a:lnTo>
                    <a:pt x="3726" y="3558"/>
                  </a:lnTo>
                  <a:cubicBezTo>
                    <a:pt x="3705" y="3557"/>
                    <a:pt x="3688" y="3539"/>
                    <a:pt x="3688" y="3518"/>
                  </a:cubicBezTo>
                  <a:close/>
                  <a:moveTo>
                    <a:pt x="5014" y="6300"/>
                  </a:moveTo>
                  <a:cubicBezTo>
                    <a:pt x="5014" y="6317"/>
                    <a:pt x="5004" y="6331"/>
                    <a:pt x="4989" y="6338"/>
                  </a:cubicBezTo>
                  <a:lnTo>
                    <a:pt x="4099" y="6676"/>
                  </a:lnTo>
                  <a:cubicBezTo>
                    <a:pt x="4094" y="6677"/>
                    <a:pt x="4089" y="6678"/>
                    <a:pt x="4085" y="6678"/>
                  </a:cubicBezTo>
                  <a:cubicBezTo>
                    <a:pt x="4077" y="6678"/>
                    <a:pt x="4069" y="6676"/>
                    <a:pt x="4062" y="6671"/>
                  </a:cubicBezTo>
                  <a:cubicBezTo>
                    <a:pt x="4051" y="6664"/>
                    <a:pt x="4045" y="6651"/>
                    <a:pt x="4045" y="6638"/>
                  </a:cubicBezTo>
                  <a:lnTo>
                    <a:pt x="4045" y="4424"/>
                  </a:lnTo>
                  <a:cubicBezTo>
                    <a:pt x="4045" y="4403"/>
                    <a:pt x="4061" y="4385"/>
                    <a:pt x="4082" y="4384"/>
                  </a:cubicBezTo>
                  <a:lnTo>
                    <a:pt x="4972" y="4323"/>
                  </a:lnTo>
                  <a:cubicBezTo>
                    <a:pt x="4983" y="4323"/>
                    <a:pt x="4994" y="4327"/>
                    <a:pt x="5002" y="4334"/>
                  </a:cubicBezTo>
                  <a:cubicBezTo>
                    <a:pt x="5010" y="4342"/>
                    <a:pt x="5015" y="4352"/>
                    <a:pt x="5015" y="4364"/>
                  </a:cubicBezTo>
                  <a:lnTo>
                    <a:pt x="5015" y="6300"/>
                  </a:lnTo>
                  <a:lnTo>
                    <a:pt x="5014" y="6300"/>
                  </a:lnTo>
                  <a:close/>
                  <a:moveTo>
                    <a:pt x="6087" y="5892"/>
                  </a:moveTo>
                  <a:cubicBezTo>
                    <a:pt x="6087" y="5909"/>
                    <a:pt x="6076" y="5924"/>
                    <a:pt x="6061" y="5930"/>
                  </a:cubicBezTo>
                  <a:lnTo>
                    <a:pt x="5467" y="6156"/>
                  </a:lnTo>
                  <a:cubicBezTo>
                    <a:pt x="5462" y="6157"/>
                    <a:pt x="5458" y="6158"/>
                    <a:pt x="5453" y="6158"/>
                  </a:cubicBezTo>
                  <a:cubicBezTo>
                    <a:pt x="5445" y="6158"/>
                    <a:pt x="5437" y="6156"/>
                    <a:pt x="5430" y="6151"/>
                  </a:cubicBezTo>
                  <a:cubicBezTo>
                    <a:pt x="5419" y="6144"/>
                    <a:pt x="5413" y="6131"/>
                    <a:pt x="5413" y="6118"/>
                  </a:cubicBezTo>
                  <a:lnTo>
                    <a:pt x="5413" y="4331"/>
                  </a:lnTo>
                  <a:cubicBezTo>
                    <a:pt x="5413" y="4310"/>
                    <a:pt x="5429" y="4293"/>
                    <a:pt x="5450" y="4291"/>
                  </a:cubicBezTo>
                  <a:lnTo>
                    <a:pt x="6044" y="4251"/>
                  </a:lnTo>
                  <a:cubicBezTo>
                    <a:pt x="6055" y="4250"/>
                    <a:pt x="6066" y="4254"/>
                    <a:pt x="6074" y="4262"/>
                  </a:cubicBezTo>
                  <a:cubicBezTo>
                    <a:pt x="6082" y="4269"/>
                    <a:pt x="6087" y="4280"/>
                    <a:pt x="6087" y="4291"/>
                  </a:cubicBezTo>
                  <a:lnTo>
                    <a:pt x="6087" y="5892"/>
                  </a:lnTo>
                  <a:close/>
                  <a:moveTo>
                    <a:pt x="6258" y="3660"/>
                  </a:moveTo>
                  <a:cubicBezTo>
                    <a:pt x="6258" y="3671"/>
                    <a:pt x="6253" y="3682"/>
                    <a:pt x="6245" y="3690"/>
                  </a:cubicBezTo>
                  <a:cubicBezTo>
                    <a:pt x="6238" y="3697"/>
                    <a:pt x="6228" y="3701"/>
                    <a:pt x="6218" y="3701"/>
                  </a:cubicBezTo>
                  <a:lnTo>
                    <a:pt x="6215" y="3701"/>
                  </a:lnTo>
                  <a:lnTo>
                    <a:pt x="5860" y="3680"/>
                  </a:lnTo>
                  <a:cubicBezTo>
                    <a:pt x="5839" y="3679"/>
                    <a:pt x="5822" y="3662"/>
                    <a:pt x="5822" y="3640"/>
                  </a:cubicBezTo>
                  <a:lnTo>
                    <a:pt x="5822" y="2977"/>
                  </a:lnTo>
                  <a:cubicBezTo>
                    <a:pt x="5822" y="2965"/>
                    <a:pt x="5828" y="2953"/>
                    <a:pt x="5837" y="2946"/>
                  </a:cubicBezTo>
                  <a:cubicBezTo>
                    <a:pt x="5846" y="2938"/>
                    <a:pt x="5858" y="2935"/>
                    <a:pt x="5870" y="2937"/>
                  </a:cubicBezTo>
                  <a:lnTo>
                    <a:pt x="6225" y="3002"/>
                  </a:lnTo>
                  <a:cubicBezTo>
                    <a:pt x="6244" y="3005"/>
                    <a:pt x="6258" y="3022"/>
                    <a:pt x="6258" y="3041"/>
                  </a:cubicBezTo>
                  <a:lnTo>
                    <a:pt x="6258" y="3660"/>
                  </a:lnTo>
                  <a:lnTo>
                    <a:pt x="6258" y="3660"/>
                  </a:lnTo>
                  <a:close/>
                  <a:moveTo>
                    <a:pt x="6258" y="2422"/>
                  </a:moveTo>
                  <a:cubicBezTo>
                    <a:pt x="6258" y="2435"/>
                    <a:pt x="6252" y="2447"/>
                    <a:pt x="6242" y="2455"/>
                  </a:cubicBezTo>
                  <a:cubicBezTo>
                    <a:pt x="6235" y="2460"/>
                    <a:pt x="6226" y="2463"/>
                    <a:pt x="6218" y="2463"/>
                  </a:cubicBezTo>
                  <a:cubicBezTo>
                    <a:pt x="6214" y="2463"/>
                    <a:pt x="6210" y="2462"/>
                    <a:pt x="6206" y="2461"/>
                  </a:cubicBezTo>
                  <a:lnTo>
                    <a:pt x="5851" y="2352"/>
                  </a:lnTo>
                  <a:cubicBezTo>
                    <a:pt x="5834" y="2346"/>
                    <a:pt x="5823" y="2331"/>
                    <a:pt x="5823" y="2313"/>
                  </a:cubicBezTo>
                  <a:lnTo>
                    <a:pt x="5823" y="1650"/>
                  </a:lnTo>
                  <a:cubicBezTo>
                    <a:pt x="5823" y="1636"/>
                    <a:pt x="5829" y="1624"/>
                    <a:pt x="5841" y="1616"/>
                  </a:cubicBezTo>
                  <a:cubicBezTo>
                    <a:pt x="5852" y="1609"/>
                    <a:pt x="5866" y="1608"/>
                    <a:pt x="5879" y="1613"/>
                  </a:cubicBezTo>
                  <a:lnTo>
                    <a:pt x="6234" y="1766"/>
                  </a:lnTo>
                  <a:cubicBezTo>
                    <a:pt x="6249" y="1773"/>
                    <a:pt x="6258" y="1787"/>
                    <a:pt x="6258" y="1803"/>
                  </a:cubicBezTo>
                  <a:lnTo>
                    <a:pt x="6258" y="2422"/>
                  </a:lnTo>
                  <a:lnTo>
                    <a:pt x="6258" y="2422"/>
                  </a:lnTo>
                  <a:close/>
                  <a:moveTo>
                    <a:pt x="6968" y="4762"/>
                  </a:moveTo>
                  <a:cubicBezTo>
                    <a:pt x="6968" y="4781"/>
                    <a:pt x="6954" y="4798"/>
                    <a:pt x="6935" y="4801"/>
                  </a:cubicBezTo>
                  <a:lnTo>
                    <a:pt x="6677" y="4851"/>
                  </a:lnTo>
                  <a:cubicBezTo>
                    <a:pt x="6674" y="4852"/>
                    <a:pt x="6672" y="4852"/>
                    <a:pt x="6669" y="4852"/>
                  </a:cubicBezTo>
                  <a:cubicBezTo>
                    <a:pt x="6660" y="4852"/>
                    <a:pt x="6651" y="4848"/>
                    <a:pt x="6644" y="4842"/>
                  </a:cubicBezTo>
                  <a:cubicBezTo>
                    <a:pt x="6635" y="4835"/>
                    <a:pt x="6629" y="4824"/>
                    <a:pt x="6629" y="4812"/>
                  </a:cubicBezTo>
                  <a:lnTo>
                    <a:pt x="6629" y="4249"/>
                  </a:lnTo>
                  <a:cubicBezTo>
                    <a:pt x="6629" y="4228"/>
                    <a:pt x="6646" y="4210"/>
                    <a:pt x="6667" y="4209"/>
                  </a:cubicBezTo>
                  <a:lnTo>
                    <a:pt x="6925" y="4191"/>
                  </a:lnTo>
                  <a:cubicBezTo>
                    <a:pt x="6936" y="4191"/>
                    <a:pt x="6947" y="4195"/>
                    <a:pt x="6955" y="4202"/>
                  </a:cubicBezTo>
                  <a:cubicBezTo>
                    <a:pt x="6963" y="4210"/>
                    <a:pt x="6968" y="4220"/>
                    <a:pt x="6968" y="4232"/>
                  </a:cubicBezTo>
                  <a:lnTo>
                    <a:pt x="6968" y="4762"/>
                  </a:lnTo>
                  <a:lnTo>
                    <a:pt x="6968" y="4762"/>
                  </a:lnTo>
                  <a:close/>
                  <a:moveTo>
                    <a:pt x="6968" y="3701"/>
                  </a:moveTo>
                  <a:cubicBezTo>
                    <a:pt x="6968" y="3712"/>
                    <a:pt x="6963" y="3723"/>
                    <a:pt x="6955" y="3730"/>
                  </a:cubicBezTo>
                  <a:cubicBezTo>
                    <a:pt x="6947" y="3737"/>
                    <a:pt x="6938" y="3741"/>
                    <a:pt x="6927" y="3741"/>
                  </a:cubicBezTo>
                  <a:lnTo>
                    <a:pt x="6925" y="3741"/>
                  </a:lnTo>
                  <a:lnTo>
                    <a:pt x="6667" y="3726"/>
                  </a:lnTo>
                  <a:cubicBezTo>
                    <a:pt x="6646" y="3725"/>
                    <a:pt x="6629" y="3708"/>
                    <a:pt x="6629" y="3686"/>
                  </a:cubicBezTo>
                  <a:lnTo>
                    <a:pt x="6629" y="3124"/>
                  </a:lnTo>
                  <a:cubicBezTo>
                    <a:pt x="6629" y="3112"/>
                    <a:pt x="6634" y="3101"/>
                    <a:pt x="6644" y="3093"/>
                  </a:cubicBezTo>
                  <a:cubicBezTo>
                    <a:pt x="6653" y="3085"/>
                    <a:pt x="6665" y="3082"/>
                    <a:pt x="6677" y="3084"/>
                  </a:cubicBezTo>
                  <a:lnTo>
                    <a:pt x="6934" y="3131"/>
                  </a:lnTo>
                  <a:cubicBezTo>
                    <a:pt x="6953" y="3135"/>
                    <a:pt x="6967" y="3151"/>
                    <a:pt x="6967" y="3171"/>
                  </a:cubicBezTo>
                  <a:lnTo>
                    <a:pt x="6967" y="3701"/>
                  </a:lnTo>
                  <a:lnTo>
                    <a:pt x="6968" y="3701"/>
                  </a:lnTo>
                  <a:close/>
                  <a:moveTo>
                    <a:pt x="7404" y="4678"/>
                  </a:moveTo>
                  <a:cubicBezTo>
                    <a:pt x="7404" y="4697"/>
                    <a:pt x="7390" y="4714"/>
                    <a:pt x="7371" y="4717"/>
                  </a:cubicBezTo>
                  <a:lnTo>
                    <a:pt x="7165" y="4757"/>
                  </a:lnTo>
                  <a:cubicBezTo>
                    <a:pt x="7162" y="4757"/>
                    <a:pt x="7160" y="4758"/>
                    <a:pt x="7157" y="4758"/>
                  </a:cubicBezTo>
                  <a:cubicBezTo>
                    <a:pt x="7148" y="4758"/>
                    <a:pt x="7139" y="4754"/>
                    <a:pt x="7132" y="4748"/>
                  </a:cubicBezTo>
                  <a:cubicBezTo>
                    <a:pt x="7122" y="4741"/>
                    <a:pt x="7117" y="4729"/>
                    <a:pt x="7117" y="4717"/>
                  </a:cubicBezTo>
                  <a:lnTo>
                    <a:pt x="7117" y="4216"/>
                  </a:lnTo>
                  <a:cubicBezTo>
                    <a:pt x="7117" y="4195"/>
                    <a:pt x="7134" y="4177"/>
                    <a:pt x="7155" y="4176"/>
                  </a:cubicBezTo>
                  <a:lnTo>
                    <a:pt x="7361" y="4162"/>
                  </a:lnTo>
                  <a:cubicBezTo>
                    <a:pt x="7372" y="4161"/>
                    <a:pt x="7383" y="4165"/>
                    <a:pt x="7391" y="4172"/>
                  </a:cubicBezTo>
                  <a:cubicBezTo>
                    <a:pt x="7399" y="4180"/>
                    <a:pt x="7404" y="4191"/>
                    <a:pt x="7404" y="4202"/>
                  </a:cubicBezTo>
                  <a:lnTo>
                    <a:pt x="7404" y="4678"/>
                  </a:lnTo>
                  <a:lnTo>
                    <a:pt x="7404" y="4678"/>
                  </a:lnTo>
                  <a:close/>
                  <a:moveTo>
                    <a:pt x="7404" y="3726"/>
                  </a:moveTo>
                  <a:cubicBezTo>
                    <a:pt x="7404" y="3737"/>
                    <a:pt x="7399" y="3748"/>
                    <a:pt x="7391" y="3755"/>
                  </a:cubicBezTo>
                  <a:cubicBezTo>
                    <a:pt x="7384" y="3762"/>
                    <a:pt x="7374" y="3766"/>
                    <a:pt x="7364" y="3766"/>
                  </a:cubicBezTo>
                  <a:cubicBezTo>
                    <a:pt x="7363" y="3766"/>
                    <a:pt x="7362" y="3766"/>
                    <a:pt x="7361" y="3766"/>
                  </a:cubicBezTo>
                  <a:lnTo>
                    <a:pt x="7155" y="3754"/>
                  </a:lnTo>
                  <a:cubicBezTo>
                    <a:pt x="7134" y="3753"/>
                    <a:pt x="7117" y="3736"/>
                    <a:pt x="7117" y="3714"/>
                  </a:cubicBezTo>
                  <a:lnTo>
                    <a:pt x="7117" y="3219"/>
                  </a:lnTo>
                  <a:cubicBezTo>
                    <a:pt x="7117" y="3207"/>
                    <a:pt x="7122" y="3196"/>
                    <a:pt x="7131" y="3188"/>
                  </a:cubicBezTo>
                  <a:cubicBezTo>
                    <a:pt x="7140" y="3181"/>
                    <a:pt x="7152" y="3177"/>
                    <a:pt x="7164" y="3179"/>
                  </a:cubicBezTo>
                  <a:lnTo>
                    <a:pt x="7370" y="3210"/>
                  </a:lnTo>
                  <a:cubicBezTo>
                    <a:pt x="7390" y="3213"/>
                    <a:pt x="7404" y="3230"/>
                    <a:pt x="7404" y="3250"/>
                  </a:cubicBezTo>
                  <a:lnTo>
                    <a:pt x="7404" y="3726"/>
                  </a:lnTo>
                  <a:lnTo>
                    <a:pt x="7404" y="372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2A9AEF3C-1B57-48CA-AFA9-161A37C86F40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1315036"/>
              <a:ext cx="10850563" cy="0"/>
            </a:xfrm>
            <a:prstGeom prst="line">
              <a:avLst/>
            </a:prstGeom>
            <a:ln w="1905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8230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3F5748-AE08-49CC-A8C8-AEF1FDE7E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1C63DE5-7820-4E6A-997D-B5F7A432F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A9C3075-55F1-4825-8BCB-320711C43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249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37B2E56-651F-4406-9EEB-5F65ABA9AAB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6" y="1766014"/>
            <a:ext cx="10852148" cy="3579490"/>
            <a:chOff x="669926" y="1766014"/>
            <a:chExt cx="10852148" cy="3579490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D9FBE027-4550-474E-BA0C-1DC85ACC9927}"/>
                </a:ext>
              </a:extLst>
            </p:cNvPr>
            <p:cNvCxnSpPr/>
            <p:nvPr/>
          </p:nvCxnSpPr>
          <p:spPr>
            <a:xfrm>
              <a:off x="8772944" y="2896613"/>
              <a:ext cx="2524647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E9DBC012-6C70-4DB0-B024-0A20DB1EF56C}"/>
                </a:ext>
              </a:extLst>
            </p:cNvPr>
            <p:cNvCxnSpPr/>
            <p:nvPr/>
          </p:nvCxnSpPr>
          <p:spPr>
            <a:xfrm>
              <a:off x="8772944" y="4214905"/>
              <a:ext cx="2524647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$líḍê">
              <a:extLst>
                <a:ext uri="{FF2B5EF4-FFF2-40B4-BE49-F238E27FC236}">
                  <a16:creationId xmlns:a16="http://schemas.microsoft.com/office/drawing/2014/main" id="{4E7366AB-7612-452D-8FB1-BE2F34142C8E}"/>
                </a:ext>
              </a:extLst>
            </p:cNvPr>
            <p:cNvSpPr txBox="1"/>
            <p:nvPr/>
          </p:nvSpPr>
          <p:spPr>
            <a:xfrm>
              <a:off x="9295824" y="1766014"/>
              <a:ext cx="2226249" cy="322214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9" name="iṩlíḍe">
              <a:extLst>
                <a:ext uri="{FF2B5EF4-FFF2-40B4-BE49-F238E27FC236}">
                  <a16:creationId xmlns:a16="http://schemas.microsoft.com/office/drawing/2014/main" id="{23AAD846-9EA5-4FB9-8BC9-DE55E5F5F508}"/>
                </a:ext>
              </a:extLst>
            </p:cNvPr>
            <p:cNvSpPr txBox="1"/>
            <p:nvPr/>
          </p:nvSpPr>
          <p:spPr>
            <a:xfrm>
              <a:off x="9295824" y="2096472"/>
              <a:ext cx="2226250" cy="61244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/>
                <a:t>Copy paste fonts. Choose the only option to retain text…...</a:t>
              </a:r>
            </a:p>
          </p:txBody>
        </p:sp>
        <p:sp>
          <p:nvSpPr>
            <p:cNvPr id="10" name="íşḷîḓê">
              <a:extLst>
                <a:ext uri="{FF2B5EF4-FFF2-40B4-BE49-F238E27FC236}">
                  <a16:creationId xmlns:a16="http://schemas.microsoft.com/office/drawing/2014/main" id="{EE733A0B-95E5-47F0-9D03-3F909A43075C}"/>
                </a:ext>
              </a:extLst>
            </p:cNvPr>
            <p:cNvSpPr txBox="1"/>
            <p:nvPr/>
          </p:nvSpPr>
          <p:spPr>
            <a:xfrm>
              <a:off x="9295824" y="3084307"/>
              <a:ext cx="2226249" cy="322214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normAutofit/>
            </a:bodyPr>
            <a:lstStyle/>
            <a:p>
              <a:r>
                <a:rPr lang="en-US" altLang="zh-CN" sz="1500" b="1" dirty="0"/>
                <a:t>Text here</a:t>
              </a:r>
              <a:endParaRPr lang="zh-CN" altLang="en-US" sz="1500" b="1" dirty="0"/>
            </a:p>
          </p:txBody>
        </p:sp>
        <p:sp>
          <p:nvSpPr>
            <p:cNvPr id="11" name="îṥlíḋé">
              <a:extLst>
                <a:ext uri="{FF2B5EF4-FFF2-40B4-BE49-F238E27FC236}">
                  <a16:creationId xmlns:a16="http://schemas.microsoft.com/office/drawing/2014/main" id="{546858AF-7FDC-4C28-B798-4D8AB74D220E}"/>
                </a:ext>
              </a:extLst>
            </p:cNvPr>
            <p:cNvSpPr txBox="1"/>
            <p:nvPr/>
          </p:nvSpPr>
          <p:spPr>
            <a:xfrm>
              <a:off x="9295824" y="3414765"/>
              <a:ext cx="2226250" cy="61244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/>
                <a:t>Copy paste fonts. Choose the only option to retain text…...</a:t>
              </a:r>
            </a:p>
          </p:txBody>
        </p:sp>
        <p:sp>
          <p:nvSpPr>
            <p:cNvPr id="12" name="îṡ1íḑè">
              <a:extLst>
                <a:ext uri="{FF2B5EF4-FFF2-40B4-BE49-F238E27FC236}">
                  <a16:creationId xmlns:a16="http://schemas.microsoft.com/office/drawing/2014/main" id="{3915D434-B099-405E-8F6F-AC06ACA3A662}"/>
                </a:ext>
              </a:extLst>
            </p:cNvPr>
            <p:cNvSpPr txBox="1"/>
            <p:nvPr/>
          </p:nvSpPr>
          <p:spPr>
            <a:xfrm>
              <a:off x="9295824" y="4402599"/>
              <a:ext cx="2226249" cy="322214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normAutofit/>
            </a:bodyPr>
            <a:lstStyle/>
            <a:p>
              <a:r>
                <a:rPr lang="en-US" altLang="zh-CN" sz="1500" b="1" dirty="0"/>
                <a:t>Text here</a:t>
              </a:r>
              <a:endParaRPr lang="zh-CN" altLang="en-US" sz="1500" b="1" dirty="0"/>
            </a:p>
          </p:txBody>
        </p:sp>
        <p:sp>
          <p:nvSpPr>
            <p:cNvPr id="13" name="íṩ1îďê">
              <a:extLst>
                <a:ext uri="{FF2B5EF4-FFF2-40B4-BE49-F238E27FC236}">
                  <a16:creationId xmlns:a16="http://schemas.microsoft.com/office/drawing/2014/main" id="{FBA1FD03-9661-448B-AB9B-BB11DB3CF293}"/>
                </a:ext>
              </a:extLst>
            </p:cNvPr>
            <p:cNvSpPr txBox="1"/>
            <p:nvPr/>
          </p:nvSpPr>
          <p:spPr>
            <a:xfrm>
              <a:off x="9295824" y="4733057"/>
              <a:ext cx="2226250" cy="61244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000" dirty="0"/>
                <a:t>Copy paste fonts. Choose the only option to retain text…...</a:t>
              </a:r>
            </a:p>
          </p:txBody>
        </p:sp>
        <p:sp>
          <p:nvSpPr>
            <p:cNvPr id="14" name="îṣḷîḋê">
              <a:extLst>
                <a:ext uri="{FF2B5EF4-FFF2-40B4-BE49-F238E27FC236}">
                  <a16:creationId xmlns:a16="http://schemas.microsoft.com/office/drawing/2014/main" id="{E2800865-B1CC-4FF7-A0A3-50875D38ABC0}"/>
                </a:ext>
              </a:extLst>
            </p:cNvPr>
            <p:cNvSpPr txBox="1"/>
            <p:nvPr/>
          </p:nvSpPr>
          <p:spPr>
            <a:xfrm>
              <a:off x="669926" y="1766014"/>
              <a:ext cx="2226251" cy="322214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 algn="r"/>
              <a:r>
                <a:rPr lang="en-US" altLang="zh-CN" sz="1600" b="1" dirty="0">
                  <a:solidFill>
                    <a:schemeClr val="accent1"/>
                  </a:solidFill>
                </a:rPr>
                <a:t>Text here</a:t>
              </a:r>
              <a:endParaRPr lang="zh-CN" alt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15" name="îsļïďé">
              <a:extLst>
                <a:ext uri="{FF2B5EF4-FFF2-40B4-BE49-F238E27FC236}">
                  <a16:creationId xmlns:a16="http://schemas.microsoft.com/office/drawing/2014/main" id="{DC1FD71F-9264-48E0-8067-69DE3AAED67C}"/>
                </a:ext>
              </a:extLst>
            </p:cNvPr>
            <p:cNvSpPr txBox="1"/>
            <p:nvPr/>
          </p:nvSpPr>
          <p:spPr>
            <a:xfrm>
              <a:off x="669926" y="2096472"/>
              <a:ext cx="2226252" cy="61244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retain text…...</a:t>
              </a:r>
            </a:p>
          </p:txBody>
        </p:sp>
        <p:sp>
          <p:nvSpPr>
            <p:cNvPr id="16" name="îšḻîḍé">
              <a:extLst>
                <a:ext uri="{FF2B5EF4-FFF2-40B4-BE49-F238E27FC236}">
                  <a16:creationId xmlns:a16="http://schemas.microsoft.com/office/drawing/2014/main" id="{57AFB138-578D-4FBA-903E-D388157168A1}"/>
                </a:ext>
              </a:extLst>
            </p:cNvPr>
            <p:cNvSpPr txBox="1"/>
            <p:nvPr/>
          </p:nvSpPr>
          <p:spPr>
            <a:xfrm>
              <a:off x="669926" y="3084307"/>
              <a:ext cx="2226251" cy="322214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r"/>
              <a:r>
                <a:rPr lang="en-US" altLang="zh-CN" sz="1500" b="1" dirty="0">
                  <a:solidFill>
                    <a:schemeClr val="accent1"/>
                  </a:solidFill>
                </a:rPr>
                <a:t>Text here</a:t>
              </a:r>
              <a:endParaRPr lang="zh-CN" altLang="en-US" sz="1500" b="1" dirty="0">
                <a:solidFill>
                  <a:schemeClr val="accent1"/>
                </a:solidFill>
              </a:endParaRPr>
            </a:p>
          </p:txBody>
        </p:sp>
        <p:sp>
          <p:nvSpPr>
            <p:cNvPr id="17" name="íŝ1îḑe">
              <a:extLst>
                <a:ext uri="{FF2B5EF4-FFF2-40B4-BE49-F238E27FC236}">
                  <a16:creationId xmlns:a16="http://schemas.microsoft.com/office/drawing/2014/main" id="{ADE3F692-D32A-4579-BD3D-E7BEE99A1AFE}"/>
                </a:ext>
              </a:extLst>
            </p:cNvPr>
            <p:cNvSpPr txBox="1"/>
            <p:nvPr/>
          </p:nvSpPr>
          <p:spPr>
            <a:xfrm>
              <a:off x="669926" y="3414765"/>
              <a:ext cx="2226252" cy="61244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000" dirty="0"/>
                <a:t>Copy paste fonts. Choose the only option to retain text…...</a:t>
              </a:r>
            </a:p>
          </p:txBody>
        </p:sp>
        <p:sp>
          <p:nvSpPr>
            <p:cNvPr id="18" name="ïšḻïdê">
              <a:extLst>
                <a:ext uri="{FF2B5EF4-FFF2-40B4-BE49-F238E27FC236}">
                  <a16:creationId xmlns:a16="http://schemas.microsoft.com/office/drawing/2014/main" id="{07AC2359-7B4D-4179-BB16-5C58350C5CF4}"/>
                </a:ext>
              </a:extLst>
            </p:cNvPr>
            <p:cNvSpPr txBox="1"/>
            <p:nvPr/>
          </p:nvSpPr>
          <p:spPr>
            <a:xfrm>
              <a:off x="669926" y="4402599"/>
              <a:ext cx="2226251" cy="322214"/>
            </a:xfrm>
            <a:prstGeom prst="rect">
              <a:avLst/>
            </a:prstGeom>
            <a:noFill/>
          </p:spPr>
          <p:txBody>
            <a:bodyPr wrap="none" lIns="91440" tIns="45720" rIns="91440" bIns="45720" anchor="ctr" anchorCtr="0">
              <a:normAutofit/>
            </a:bodyPr>
            <a:lstStyle/>
            <a:p>
              <a:pPr algn="r"/>
              <a:r>
                <a:rPr lang="en-US" altLang="zh-CN" sz="1500" b="1" dirty="0">
                  <a:solidFill>
                    <a:schemeClr val="accent1"/>
                  </a:solidFill>
                </a:rPr>
                <a:t>Text here</a:t>
              </a:r>
              <a:endParaRPr lang="zh-CN" altLang="en-US" sz="1500" b="1" dirty="0">
                <a:solidFill>
                  <a:schemeClr val="accent1"/>
                </a:solidFill>
              </a:endParaRPr>
            </a:p>
          </p:txBody>
        </p:sp>
        <p:sp>
          <p:nvSpPr>
            <p:cNvPr id="19" name="iš1ïḋe">
              <a:extLst>
                <a:ext uri="{FF2B5EF4-FFF2-40B4-BE49-F238E27FC236}">
                  <a16:creationId xmlns:a16="http://schemas.microsoft.com/office/drawing/2014/main" id="{92AC666A-F5F7-4B65-A744-3990C105B04B}"/>
                </a:ext>
              </a:extLst>
            </p:cNvPr>
            <p:cNvSpPr txBox="1"/>
            <p:nvPr/>
          </p:nvSpPr>
          <p:spPr>
            <a:xfrm>
              <a:off x="669926" y="4733057"/>
              <a:ext cx="2226252" cy="61244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0">
              <a:norm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000" dirty="0"/>
                <a:t>Copy paste fonts. Choose the only option to retain text…...</a:t>
              </a:r>
            </a:p>
          </p:txBody>
        </p:sp>
        <p:sp>
          <p:nvSpPr>
            <p:cNvPr id="20" name="išlíḓe">
              <a:extLst>
                <a:ext uri="{FF2B5EF4-FFF2-40B4-BE49-F238E27FC236}">
                  <a16:creationId xmlns:a16="http://schemas.microsoft.com/office/drawing/2014/main" id="{2A1D619D-4B4F-4BF2-9DD4-0A8B42C6BA9A}"/>
                </a:ext>
              </a:extLst>
            </p:cNvPr>
            <p:cNvSpPr/>
            <p:nvPr/>
          </p:nvSpPr>
          <p:spPr>
            <a:xfrm>
              <a:off x="4294042" y="2708919"/>
              <a:ext cx="2107120" cy="2107118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21" name="ïšļíḓé">
              <a:extLst>
                <a:ext uri="{FF2B5EF4-FFF2-40B4-BE49-F238E27FC236}">
                  <a16:creationId xmlns:a16="http://schemas.microsoft.com/office/drawing/2014/main" id="{E285D464-D239-466F-9553-CC75BD52A309}"/>
                </a:ext>
              </a:extLst>
            </p:cNvPr>
            <p:cNvSpPr/>
            <p:nvPr/>
          </p:nvSpPr>
          <p:spPr>
            <a:xfrm rot="20156592">
              <a:off x="6157390" y="2353527"/>
              <a:ext cx="1740570" cy="1740564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22" name="íš1íḋe">
              <a:extLst>
                <a:ext uri="{FF2B5EF4-FFF2-40B4-BE49-F238E27FC236}">
                  <a16:creationId xmlns:a16="http://schemas.microsoft.com/office/drawing/2014/main" id="{88BBCE4C-5E72-4CFA-AF8C-C97C89F4F183}"/>
                </a:ext>
              </a:extLst>
            </p:cNvPr>
            <p:cNvSpPr/>
            <p:nvPr/>
          </p:nvSpPr>
          <p:spPr>
            <a:xfrm>
              <a:off x="6666997" y="2863131"/>
              <a:ext cx="721356" cy="72135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sz="1400" dirty="0">
                  <a:solidFill>
                    <a:sysClr val="windowText" lastClr="000000"/>
                  </a:solidFill>
                </a:rPr>
                <a:t>Text</a:t>
              </a:r>
              <a:endParaRPr lang="zh-CN" altLang="en-US" sz="1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" name="ïṧ1îḓè">
              <a:extLst>
                <a:ext uri="{FF2B5EF4-FFF2-40B4-BE49-F238E27FC236}">
                  <a16:creationId xmlns:a16="http://schemas.microsoft.com/office/drawing/2014/main" id="{7ECE3EFB-E280-4B24-B8D0-1FE80D92D296}"/>
                </a:ext>
              </a:extLst>
            </p:cNvPr>
            <p:cNvSpPr/>
            <p:nvPr/>
          </p:nvSpPr>
          <p:spPr>
            <a:xfrm>
              <a:off x="4797323" y="3212199"/>
              <a:ext cx="1100558" cy="110055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b="1" dirty="0">
                  <a:solidFill>
                    <a:sysClr val="windowText" lastClr="000000"/>
                  </a:solidFill>
                </a:rPr>
                <a:t>Text</a:t>
              </a:r>
              <a:endParaRPr lang="zh-CN" altLang="en-US" b="1" dirty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4" name="íşḻiḋe">
              <a:extLst>
                <a:ext uri="{FF2B5EF4-FFF2-40B4-BE49-F238E27FC236}">
                  <a16:creationId xmlns:a16="http://schemas.microsoft.com/office/drawing/2014/main" id="{AA33634F-AB13-4766-BE4C-24F36F097BB1}"/>
                </a:ext>
              </a:extLst>
            </p:cNvPr>
            <p:cNvGrpSpPr/>
            <p:nvPr/>
          </p:nvGrpSpPr>
          <p:grpSpPr>
            <a:xfrm>
              <a:off x="8584706" y="1877109"/>
              <a:ext cx="517936" cy="517934"/>
              <a:chOff x="1363763" y="1653267"/>
              <a:chExt cx="489858" cy="489858"/>
            </a:xfrm>
          </p:grpSpPr>
          <p:sp>
            <p:nvSpPr>
              <p:cNvPr id="37" name="ïṥ1îḑê">
                <a:extLst>
                  <a:ext uri="{FF2B5EF4-FFF2-40B4-BE49-F238E27FC236}">
                    <a16:creationId xmlns:a16="http://schemas.microsoft.com/office/drawing/2014/main" id="{CDD55546-5271-4F5E-B365-1EBEDDB220DE}"/>
                  </a:ext>
                </a:extLst>
              </p:cNvPr>
              <p:cNvSpPr/>
              <p:nvPr/>
            </p:nvSpPr>
            <p:spPr>
              <a:xfrm>
                <a:off x="1363763" y="1653267"/>
                <a:ext cx="489858" cy="489858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  <p:sp>
            <p:nvSpPr>
              <p:cNvPr id="38" name="îŝḷïḑé">
                <a:extLst>
                  <a:ext uri="{FF2B5EF4-FFF2-40B4-BE49-F238E27FC236}">
                    <a16:creationId xmlns:a16="http://schemas.microsoft.com/office/drawing/2014/main" id="{6867E936-10A2-4E3B-A74F-1F5DE66C48B3}"/>
                  </a:ext>
                </a:extLst>
              </p:cNvPr>
              <p:cNvSpPr/>
              <p:nvPr/>
            </p:nvSpPr>
            <p:spPr bwMode="auto">
              <a:xfrm>
                <a:off x="1518705" y="1804342"/>
                <a:ext cx="179973" cy="179973"/>
              </a:xfrm>
              <a:custGeom>
                <a:avLst/>
                <a:gdLst>
                  <a:gd name="connsiteX0" fmla="*/ 221853 w 338138"/>
                  <a:gd name="connsiteY0" fmla="*/ 169862 h 338138"/>
                  <a:gd name="connsiteX1" fmla="*/ 243284 w 338138"/>
                  <a:gd name="connsiteY1" fmla="*/ 169862 h 338138"/>
                  <a:gd name="connsiteX2" fmla="*/ 254000 w 338138"/>
                  <a:gd name="connsiteY2" fmla="*/ 180379 h 338138"/>
                  <a:gd name="connsiteX3" fmla="*/ 254000 w 338138"/>
                  <a:gd name="connsiteY3" fmla="*/ 243483 h 338138"/>
                  <a:gd name="connsiteX4" fmla="*/ 243284 w 338138"/>
                  <a:gd name="connsiteY4" fmla="*/ 254000 h 338138"/>
                  <a:gd name="connsiteX5" fmla="*/ 221853 w 338138"/>
                  <a:gd name="connsiteY5" fmla="*/ 254000 h 338138"/>
                  <a:gd name="connsiteX6" fmla="*/ 211137 w 338138"/>
                  <a:gd name="connsiteY6" fmla="*/ 243483 h 338138"/>
                  <a:gd name="connsiteX7" fmla="*/ 211137 w 338138"/>
                  <a:gd name="connsiteY7" fmla="*/ 180379 h 338138"/>
                  <a:gd name="connsiteX8" fmla="*/ 221853 w 338138"/>
                  <a:gd name="connsiteY8" fmla="*/ 169862 h 338138"/>
                  <a:gd name="connsiteX9" fmla="*/ 94853 w 338138"/>
                  <a:gd name="connsiteY9" fmla="*/ 127000 h 338138"/>
                  <a:gd name="connsiteX10" fmla="*/ 116284 w 338138"/>
                  <a:gd name="connsiteY10" fmla="*/ 127000 h 338138"/>
                  <a:gd name="connsiteX11" fmla="*/ 127000 w 338138"/>
                  <a:gd name="connsiteY11" fmla="*/ 137583 h 338138"/>
                  <a:gd name="connsiteX12" fmla="*/ 127000 w 338138"/>
                  <a:gd name="connsiteY12" fmla="*/ 243417 h 338138"/>
                  <a:gd name="connsiteX13" fmla="*/ 116284 w 338138"/>
                  <a:gd name="connsiteY13" fmla="*/ 254000 h 338138"/>
                  <a:gd name="connsiteX14" fmla="*/ 94853 w 338138"/>
                  <a:gd name="connsiteY14" fmla="*/ 254000 h 338138"/>
                  <a:gd name="connsiteX15" fmla="*/ 84137 w 338138"/>
                  <a:gd name="connsiteY15" fmla="*/ 243417 h 338138"/>
                  <a:gd name="connsiteX16" fmla="*/ 84137 w 338138"/>
                  <a:gd name="connsiteY16" fmla="*/ 137583 h 338138"/>
                  <a:gd name="connsiteX17" fmla="*/ 94853 w 338138"/>
                  <a:gd name="connsiteY17" fmla="*/ 127000 h 338138"/>
                  <a:gd name="connsiteX18" fmla="*/ 285353 w 338138"/>
                  <a:gd name="connsiteY18" fmla="*/ 85725 h 338138"/>
                  <a:gd name="connsiteX19" fmla="*/ 306784 w 338138"/>
                  <a:gd name="connsiteY19" fmla="*/ 85725 h 338138"/>
                  <a:gd name="connsiteX20" fmla="*/ 317500 w 338138"/>
                  <a:gd name="connsiteY20" fmla="*/ 96242 h 338138"/>
                  <a:gd name="connsiteX21" fmla="*/ 317500 w 338138"/>
                  <a:gd name="connsiteY21" fmla="*/ 243483 h 338138"/>
                  <a:gd name="connsiteX22" fmla="*/ 306784 w 338138"/>
                  <a:gd name="connsiteY22" fmla="*/ 254000 h 338138"/>
                  <a:gd name="connsiteX23" fmla="*/ 285353 w 338138"/>
                  <a:gd name="connsiteY23" fmla="*/ 254000 h 338138"/>
                  <a:gd name="connsiteX24" fmla="*/ 274637 w 338138"/>
                  <a:gd name="connsiteY24" fmla="*/ 243483 h 338138"/>
                  <a:gd name="connsiteX25" fmla="*/ 274637 w 338138"/>
                  <a:gd name="connsiteY25" fmla="*/ 96242 h 338138"/>
                  <a:gd name="connsiteX26" fmla="*/ 285353 w 338138"/>
                  <a:gd name="connsiteY26" fmla="*/ 85725 h 338138"/>
                  <a:gd name="connsiteX27" fmla="*/ 158353 w 338138"/>
                  <a:gd name="connsiteY27" fmla="*/ 42862 h 338138"/>
                  <a:gd name="connsiteX28" fmla="*/ 179784 w 338138"/>
                  <a:gd name="connsiteY28" fmla="*/ 42862 h 338138"/>
                  <a:gd name="connsiteX29" fmla="*/ 190500 w 338138"/>
                  <a:gd name="connsiteY29" fmla="*/ 53419 h 338138"/>
                  <a:gd name="connsiteX30" fmla="*/ 190500 w 338138"/>
                  <a:gd name="connsiteY30" fmla="*/ 243443 h 338138"/>
                  <a:gd name="connsiteX31" fmla="*/ 179784 w 338138"/>
                  <a:gd name="connsiteY31" fmla="*/ 254000 h 338138"/>
                  <a:gd name="connsiteX32" fmla="*/ 158353 w 338138"/>
                  <a:gd name="connsiteY32" fmla="*/ 254000 h 338138"/>
                  <a:gd name="connsiteX33" fmla="*/ 147637 w 338138"/>
                  <a:gd name="connsiteY33" fmla="*/ 243443 h 338138"/>
                  <a:gd name="connsiteX34" fmla="*/ 147637 w 338138"/>
                  <a:gd name="connsiteY34" fmla="*/ 53419 h 338138"/>
                  <a:gd name="connsiteX35" fmla="*/ 158353 w 338138"/>
                  <a:gd name="connsiteY35" fmla="*/ 42862 h 338138"/>
                  <a:gd name="connsiteX36" fmla="*/ 0 w 338138"/>
                  <a:gd name="connsiteY36" fmla="*/ 0 h 338138"/>
                  <a:gd name="connsiteX37" fmla="*/ 42267 w 338138"/>
                  <a:gd name="connsiteY37" fmla="*/ 0 h 338138"/>
                  <a:gd name="connsiteX38" fmla="*/ 42267 w 338138"/>
                  <a:gd name="connsiteY38" fmla="*/ 295871 h 338138"/>
                  <a:gd name="connsiteX39" fmla="*/ 338138 w 338138"/>
                  <a:gd name="connsiteY39" fmla="*/ 295871 h 338138"/>
                  <a:gd name="connsiteX40" fmla="*/ 338138 w 338138"/>
                  <a:gd name="connsiteY40" fmla="*/ 338138 h 338138"/>
                  <a:gd name="connsiteX41" fmla="*/ 21133 w 338138"/>
                  <a:gd name="connsiteY41" fmla="*/ 338138 h 338138"/>
                  <a:gd name="connsiteX42" fmla="*/ 0 w 338138"/>
                  <a:gd name="connsiteY42" fmla="*/ 317005 h 338138"/>
                  <a:gd name="connsiteX43" fmla="*/ 0 w 338138"/>
                  <a:gd name="connsiteY4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38138" h="338138">
                    <a:moveTo>
                      <a:pt x="221853" y="169862"/>
                    </a:moveTo>
                    <a:cubicBezTo>
                      <a:pt x="221853" y="169862"/>
                      <a:pt x="221853" y="169862"/>
                      <a:pt x="243284" y="169862"/>
                    </a:cubicBezTo>
                    <a:cubicBezTo>
                      <a:pt x="248642" y="169862"/>
                      <a:pt x="254000" y="175121"/>
                      <a:pt x="254000" y="180379"/>
                    </a:cubicBezTo>
                    <a:cubicBezTo>
                      <a:pt x="254000" y="180379"/>
                      <a:pt x="254000" y="180379"/>
                      <a:pt x="254000" y="243483"/>
                    </a:cubicBezTo>
                    <a:cubicBezTo>
                      <a:pt x="254000" y="248742"/>
                      <a:pt x="248642" y="254000"/>
                      <a:pt x="243284" y="254000"/>
                    </a:cubicBezTo>
                    <a:cubicBezTo>
                      <a:pt x="243284" y="254000"/>
                      <a:pt x="243284" y="254000"/>
                      <a:pt x="221853" y="254000"/>
                    </a:cubicBezTo>
                    <a:cubicBezTo>
                      <a:pt x="216495" y="254000"/>
                      <a:pt x="211137" y="248742"/>
                      <a:pt x="211137" y="243483"/>
                    </a:cubicBezTo>
                    <a:cubicBezTo>
                      <a:pt x="211137" y="243483"/>
                      <a:pt x="211137" y="243483"/>
                      <a:pt x="211137" y="180379"/>
                    </a:cubicBezTo>
                    <a:cubicBezTo>
                      <a:pt x="211137" y="175121"/>
                      <a:pt x="216495" y="169862"/>
                      <a:pt x="221853" y="169862"/>
                    </a:cubicBezTo>
                    <a:close/>
                    <a:moveTo>
                      <a:pt x="94853" y="127000"/>
                    </a:moveTo>
                    <a:cubicBezTo>
                      <a:pt x="94853" y="127000"/>
                      <a:pt x="94853" y="127000"/>
                      <a:pt x="116284" y="127000"/>
                    </a:cubicBezTo>
                    <a:cubicBezTo>
                      <a:pt x="121642" y="127000"/>
                      <a:pt x="127000" y="132292"/>
                      <a:pt x="127000" y="137583"/>
                    </a:cubicBezTo>
                    <a:cubicBezTo>
                      <a:pt x="127000" y="137583"/>
                      <a:pt x="127000" y="137583"/>
                      <a:pt x="127000" y="243417"/>
                    </a:cubicBezTo>
                    <a:cubicBezTo>
                      <a:pt x="127000" y="248708"/>
                      <a:pt x="121642" y="254000"/>
                      <a:pt x="116284" y="254000"/>
                    </a:cubicBezTo>
                    <a:cubicBezTo>
                      <a:pt x="116284" y="254000"/>
                      <a:pt x="116284" y="254000"/>
                      <a:pt x="94853" y="254000"/>
                    </a:cubicBezTo>
                    <a:cubicBezTo>
                      <a:pt x="89495" y="254000"/>
                      <a:pt x="84137" y="248708"/>
                      <a:pt x="84137" y="243417"/>
                    </a:cubicBezTo>
                    <a:cubicBezTo>
                      <a:pt x="84137" y="243417"/>
                      <a:pt x="84137" y="243417"/>
                      <a:pt x="84137" y="137583"/>
                    </a:cubicBezTo>
                    <a:cubicBezTo>
                      <a:pt x="84137" y="132292"/>
                      <a:pt x="89495" y="127000"/>
                      <a:pt x="94853" y="127000"/>
                    </a:cubicBezTo>
                    <a:close/>
                    <a:moveTo>
                      <a:pt x="285353" y="85725"/>
                    </a:moveTo>
                    <a:cubicBezTo>
                      <a:pt x="285353" y="85725"/>
                      <a:pt x="285353" y="85725"/>
                      <a:pt x="306784" y="85725"/>
                    </a:cubicBezTo>
                    <a:cubicBezTo>
                      <a:pt x="312142" y="85725"/>
                      <a:pt x="317500" y="90984"/>
                      <a:pt x="317500" y="96242"/>
                    </a:cubicBezTo>
                    <a:cubicBezTo>
                      <a:pt x="317500" y="96242"/>
                      <a:pt x="317500" y="96242"/>
                      <a:pt x="317500" y="243483"/>
                    </a:cubicBezTo>
                    <a:cubicBezTo>
                      <a:pt x="317500" y="248742"/>
                      <a:pt x="312142" y="254000"/>
                      <a:pt x="306784" y="254000"/>
                    </a:cubicBezTo>
                    <a:cubicBezTo>
                      <a:pt x="306784" y="254000"/>
                      <a:pt x="306784" y="254000"/>
                      <a:pt x="285353" y="254000"/>
                    </a:cubicBezTo>
                    <a:cubicBezTo>
                      <a:pt x="279995" y="254000"/>
                      <a:pt x="274637" y="248742"/>
                      <a:pt x="274637" y="243483"/>
                    </a:cubicBezTo>
                    <a:cubicBezTo>
                      <a:pt x="274637" y="243483"/>
                      <a:pt x="274637" y="243483"/>
                      <a:pt x="274637" y="96242"/>
                    </a:cubicBezTo>
                    <a:cubicBezTo>
                      <a:pt x="274637" y="90984"/>
                      <a:pt x="279995" y="85725"/>
                      <a:pt x="285353" y="85725"/>
                    </a:cubicBezTo>
                    <a:close/>
                    <a:moveTo>
                      <a:pt x="158353" y="42862"/>
                    </a:moveTo>
                    <a:cubicBezTo>
                      <a:pt x="158353" y="42862"/>
                      <a:pt x="158353" y="42862"/>
                      <a:pt x="179784" y="42862"/>
                    </a:cubicBezTo>
                    <a:cubicBezTo>
                      <a:pt x="185142" y="42862"/>
                      <a:pt x="190500" y="48140"/>
                      <a:pt x="190500" y="53419"/>
                    </a:cubicBezTo>
                    <a:cubicBezTo>
                      <a:pt x="190500" y="53419"/>
                      <a:pt x="190500" y="53419"/>
                      <a:pt x="190500" y="243443"/>
                    </a:cubicBezTo>
                    <a:cubicBezTo>
                      <a:pt x="190500" y="248722"/>
                      <a:pt x="185142" y="254000"/>
                      <a:pt x="179784" y="254000"/>
                    </a:cubicBezTo>
                    <a:cubicBezTo>
                      <a:pt x="179784" y="254000"/>
                      <a:pt x="179784" y="254000"/>
                      <a:pt x="158353" y="254000"/>
                    </a:cubicBezTo>
                    <a:cubicBezTo>
                      <a:pt x="152995" y="254000"/>
                      <a:pt x="147637" y="248722"/>
                      <a:pt x="147637" y="243443"/>
                    </a:cubicBezTo>
                    <a:cubicBezTo>
                      <a:pt x="147637" y="243443"/>
                      <a:pt x="147637" y="243443"/>
                      <a:pt x="147637" y="53419"/>
                    </a:cubicBezTo>
                    <a:cubicBezTo>
                      <a:pt x="147637" y="48140"/>
                      <a:pt x="152995" y="42862"/>
                      <a:pt x="158353" y="42862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42267" y="0"/>
                    </a:cubicBezTo>
                    <a:cubicBezTo>
                      <a:pt x="42267" y="0"/>
                      <a:pt x="42267" y="0"/>
                      <a:pt x="42267" y="295871"/>
                    </a:cubicBezTo>
                    <a:lnTo>
                      <a:pt x="338138" y="295871"/>
                    </a:lnTo>
                    <a:cubicBezTo>
                      <a:pt x="338138" y="295871"/>
                      <a:pt x="338138" y="295871"/>
                      <a:pt x="338138" y="338138"/>
                    </a:cubicBezTo>
                    <a:cubicBezTo>
                      <a:pt x="338138" y="338138"/>
                      <a:pt x="338138" y="338138"/>
                      <a:pt x="21133" y="338138"/>
                    </a:cubicBezTo>
                    <a:cubicBezTo>
                      <a:pt x="9246" y="338138"/>
                      <a:pt x="0" y="328892"/>
                      <a:pt x="0" y="317005"/>
                    </a:cubicBezTo>
                    <a:cubicBezTo>
                      <a:pt x="0" y="317005"/>
                      <a:pt x="0" y="317005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lIns="0" tIns="0" rIns="0" bIns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íşḻïḓé">
              <a:extLst>
                <a:ext uri="{FF2B5EF4-FFF2-40B4-BE49-F238E27FC236}">
                  <a16:creationId xmlns:a16="http://schemas.microsoft.com/office/drawing/2014/main" id="{043EF085-DF15-4925-AFA7-D1CCB0965703}"/>
                </a:ext>
              </a:extLst>
            </p:cNvPr>
            <p:cNvSpPr/>
            <p:nvPr/>
          </p:nvSpPr>
          <p:spPr>
            <a:xfrm>
              <a:off x="8584706" y="3195921"/>
              <a:ext cx="517936" cy="51793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26" name="îṥ1íḑe">
              <a:extLst>
                <a:ext uri="{FF2B5EF4-FFF2-40B4-BE49-F238E27FC236}">
                  <a16:creationId xmlns:a16="http://schemas.microsoft.com/office/drawing/2014/main" id="{5B687F0C-9A46-457A-8510-74AA235240A3}"/>
                </a:ext>
              </a:extLst>
            </p:cNvPr>
            <p:cNvSpPr/>
            <p:nvPr/>
          </p:nvSpPr>
          <p:spPr bwMode="auto">
            <a:xfrm>
              <a:off x="8748529" y="3360061"/>
              <a:ext cx="190289" cy="181476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27" name="ïŝḷïďè">
              <a:extLst>
                <a:ext uri="{FF2B5EF4-FFF2-40B4-BE49-F238E27FC236}">
                  <a16:creationId xmlns:a16="http://schemas.microsoft.com/office/drawing/2014/main" id="{B398D089-F0F2-4F25-AA64-ADE2629C6844}"/>
                </a:ext>
              </a:extLst>
            </p:cNvPr>
            <p:cNvSpPr/>
            <p:nvPr/>
          </p:nvSpPr>
          <p:spPr>
            <a:xfrm>
              <a:off x="8584706" y="4532432"/>
              <a:ext cx="517936" cy="51793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28" name="iś1ïḍe">
              <a:extLst>
                <a:ext uri="{FF2B5EF4-FFF2-40B4-BE49-F238E27FC236}">
                  <a16:creationId xmlns:a16="http://schemas.microsoft.com/office/drawing/2014/main" id="{5B26D012-10C7-49BF-8771-D00AF45B67BC}"/>
                </a:ext>
              </a:extLst>
            </p:cNvPr>
            <p:cNvSpPr/>
            <p:nvPr/>
          </p:nvSpPr>
          <p:spPr bwMode="auto">
            <a:xfrm>
              <a:off x="8759758" y="4692166"/>
              <a:ext cx="167831" cy="190288"/>
            </a:xfrm>
            <a:custGeom>
              <a:avLst/>
              <a:gdLst>
                <a:gd name="T0" fmla="*/ 2125 w 2288"/>
                <a:gd name="T1" fmla="*/ 924 h 2598"/>
                <a:gd name="T2" fmla="*/ 1863 w 2288"/>
                <a:gd name="T3" fmla="*/ 1258 h 2598"/>
                <a:gd name="T4" fmla="*/ 1848 w 2288"/>
                <a:gd name="T5" fmla="*/ 1586 h 2598"/>
                <a:gd name="T6" fmla="*/ 1899 w 2288"/>
                <a:gd name="T7" fmla="*/ 1716 h 2598"/>
                <a:gd name="T8" fmla="*/ 1211 w 2288"/>
                <a:gd name="T9" fmla="*/ 2079 h 2598"/>
                <a:gd name="T10" fmla="*/ 1176 w 2288"/>
                <a:gd name="T11" fmla="*/ 2038 h 2598"/>
                <a:gd name="T12" fmla="*/ 1200 w 2288"/>
                <a:gd name="T13" fmla="*/ 965 h 2598"/>
                <a:gd name="T14" fmla="*/ 1409 w 2288"/>
                <a:gd name="T15" fmla="*/ 1012 h 2598"/>
                <a:gd name="T16" fmla="*/ 1522 w 2288"/>
                <a:gd name="T17" fmla="*/ 978 h 2598"/>
                <a:gd name="T18" fmla="*/ 1526 w 2288"/>
                <a:gd name="T19" fmla="*/ 847 h 2598"/>
                <a:gd name="T20" fmla="*/ 1387 w 2288"/>
                <a:gd name="T21" fmla="*/ 828 h 2598"/>
                <a:gd name="T22" fmla="*/ 1193 w 2288"/>
                <a:gd name="T23" fmla="*/ 584 h 2598"/>
                <a:gd name="T24" fmla="*/ 1375 w 2288"/>
                <a:gd name="T25" fmla="*/ 124 h 2598"/>
                <a:gd name="T26" fmla="*/ 1109 w 2288"/>
                <a:gd name="T27" fmla="*/ 37 h 2598"/>
                <a:gd name="T28" fmla="*/ 1013 w 2288"/>
                <a:gd name="T29" fmla="*/ 570 h 2598"/>
                <a:gd name="T30" fmla="*/ 1056 w 2288"/>
                <a:gd name="T31" fmla="*/ 808 h 2598"/>
                <a:gd name="T32" fmla="*/ 891 w 2288"/>
                <a:gd name="T33" fmla="*/ 784 h 2598"/>
                <a:gd name="T34" fmla="*/ 748 w 2288"/>
                <a:gd name="T35" fmla="*/ 921 h 2598"/>
                <a:gd name="T36" fmla="*/ 899 w 2288"/>
                <a:gd name="T37" fmla="*/ 946 h 2598"/>
                <a:gd name="T38" fmla="*/ 1024 w 2288"/>
                <a:gd name="T39" fmla="*/ 1479 h 2598"/>
                <a:gd name="T40" fmla="*/ 1022 w 2288"/>
                <a:gd name="T41" fmla="*/ 2081 h 2598"/>
                <a:gd name="T42" fmla="*/ 434 w 2288"/>
                <a:gd name="T43" fmla="*/ 1569 h 2598"/>
                <a:gd name="T44" fmla="*/ 395 w 2288"/>
                <a:gd name="T45" fmla="*/ 1470 h 2598"/>
                <a:gd name="T46" fmla="*/ 88 w 2288"/>
                <a:gd name="T47" fmla="*/ 1148 h 2598"/>
                <a:gd name="T48" fmla="*/ 101 w 2288"/>
                <a:gd name="T49" fmla="*/ 1658 h 2598"/>
                <a:gd name="T50" fmla="*/ 906 w 2288"/>
                <a:gd name="T51" fmla="*/ 2228 h 2598"/>
                <a:gd name="T52" fmla="*/ 1177 w 2288"/>
                <a:gd name="T53" fmla="*/ 2500 h 2598"/>
                <a:gd name="T54" fmla="*/ 1223 w 2288"/>
                <a:gd name="T55" fmla="*/ 2405 h 2598"/>
                <a:gd name="T56" fmla="*/ 1273 w 2288"/>
                <a:gd name="T57" fmla="*/ 2328 h 2598"/>
                <a:gd name="T58" fmla="*/ 1280 w 2288"/>
                <a:gd name="T59" fmla="*/ 2234 h 2598"/>
                <a:gd name="T60" fmla="*/ 2094 w 2288"/>
                <a:gd name="T61" fmla="*/ 1624 h 2598"/>
                <a:gd name="T62" fmla="*/ 2274 w 2288"/>
                <a:gd name="T63" fmla="*/ 1517 h 2598"/>
                <a:gd name="T64" fmla="*/ 1065 w 2288"/>
                <a:gd name="T65" fmla="*/ 420 h 2598"/>
                <a:gd name="T66" fmla="*/ 1131 w 2288"/>
                <a:gd name="T67" fmla="*/ 148 h 2598"/>
                <a:gd name="T68" fmla="*/ 1165 w 2288"/>
                <a:gd name="T69" fmla="*/ 430 h 2598"/>
                <a:gd name="T70" fmla="*/ 1065 w 2288"/>
                <a:gd name="T71" fmla="*/ 420 h 2598"/>
                <a:gd name="T72" fmla="*/ 1040 w 2288"/>
                <a:gd name="T73" fmla="*/ 2287 h 2598"/>
                <a:gd name="T74" fmla="*/ 1032 w 2288"/>
                <a:gd name="T75" fmla="*/ 2241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8" h="2598">
                  <a:moveTo>
                    <a:pt x="2281" y="1465"/>
                  </a:moveTo>
                  <a:cubicBezTo>
                    <a:pt x="2220" y="1286"/>
                    <a:pt x="2159" y="1111"/>
                    <a:pt x="2125" y="924"/>
                  </a:cubicBezTo>
                  <a:cubicBezTo>
                    <a:pt x="2112" y="850"/>
                    <a:pt x="2015" y="868"/>
                    <a:pt x="1992" y="924"/>
                  </a:cubicBezTo>
                  <a:cubicBezTo>
                    <a:pt x="1948" y="1035"/>
                    <a:pt x="1904" y="1146"/>
                    <a:pt x="1863" y="1258"/>
                  </a:cubicBezTo>
                  <a:cubicBezTo>
                    <a:pt x="1840" y="1319"/>
                    <a:pt x="1790" y="1411"/>
                    <a:pt x="1809" y="1480"/>
                  </a:cubicBezTo>
                  <a:cubicBezTo>
                    <a:pt x="1783" y="1516"/>
                    <a:pt x="1783" y="1565"/>
                    <a:pt x="1848" y="1586"/>
                  </a:cubicBezTo>
                  <a:cubicBezTo>
                    <a:pt x="1878" y="1596"/>
                    <a:pt x="1908" y="1602"/>
                    <a:pt x="1938" y="1607"/>
                  </a:cubicBezTo>
                  <a:cubicBezTo>
                    <a:pt x="1927" y="1644"/>
                    <a:pt x="1916" y="1681"/>
                    <a:pt x="1899" y="1716"/>
                  </a:cubicBezTo>
                  <a:cubicBezTo>
                    <a:pt x="1861" y="1789"/>
                    <a:pt x="1799" y="1850"/>
                    <a:pt x="1734" y="1899"/>
                  </a:cubicBezTo>
                  <a:cubicBezTo>
                    <a:pt x="1586" y="2012"/>
                    <a:pt x="1393" y="2062"/>
                    <a:pt x="1211" y="2079"/>
                  </a:cubicBezTo>
                  <a:cubicBezTo>
                    <a:pt x="1201" y="2080"/>
                    <a:pt x="1190" y="2080"/>
                    <a:pt x="1180" y="2081"/>
                  </a:cubicBezTo>
                  <a:cubicBezTo>
                    <a:pt x="1178" y="2066"/>
                    <a:pt x="1177" y="2052"/>
                    <a:pt x="1176" y="2038"/>
                  </a:cubicBezTo>
                  <a:cubicBezTo>
                    <a:pt x="1167" y="1852"/>
                    <a:pt x="1173" y="1665"/>
                    <a:pt x="1178" y="1479"/>
                  </a:cubicBezTo>
                  <a:cubicBezTo>
                    <a:pt x="1183" y="1309"/>
                    <a:pt x="1195" y="1137"/>
                    <a:pt x="1200" y="965"/>
                  </a:cubicBezTo>
                  <a:cubicBezTo>
                    <a:pt x="1262" y="972"/>
                    <a:pt x="1326" y="981"/>
                    <a:pt x="1388" y="979"/>
                  </a:cubicBezTo>
                  <a:cubicBezTo>
                    <a:pt x="1391" y="992"/>
                    <a:pt x="1399" y="1003"/>
                    <a:pt x="1409" y="1012"/>
                  </a:cubicBezTo>
                  <a:cubicBezTo>
                    <a:pt x="1434" y="1041"/>
                    <a:pt x="1476" y="1041"/>
                    <a:pt x="1501" y="1012"/>
                  </a:cubicBezTo>
                  <a:cubicBezTo>
                    <a:pt x="1511" y="1003"/>
                    <a:pt x="1519" y="991"/>
                    <a:pt x="1522" y="978"/>
                  </a:cubicBezTo>
                  <a:cubicBezTo>
                    <a:pt x="1528" y="956"/>
                    <a:pt x="1526" y="931"/>
                    <a:pt x="1526" y="908"/>
                  </a:cubicBezTo>
                  <a:lnTo>
                    <a:pt x="1526" y="847"/>
                  </a:lnTo>
                  <a:cubicBezTo>
                    <a:pt x="1526" y="809"/>
                    <a:pt x="1493" y="776"/>
                    <a:pt x="1455" y="776"/>
                  </a:cubicBezTo>
                  <a:cubicBezTo>
                    <a:pt x="1423" y="776"/>
                    <a:pt x="1395" y="799"/>
                    <a:pt x="1387" y="828"/>
                  </a:cubicBezTo>
                  <a:cubicBezTo>
                    <a:pt x="1327" y="813"/>
                    <a:pt x="1264" y="812"/>
                    <a:pt x="1202" y="810"/>
                  </a:cubicBezTo>
                  <a:cubicBezTo>
                    <a:pt x="1202" y="735"/>
                    <a:pt x="1199" y="659"/>
                    <a:pt x="1193" y="584"/>
                  </a:cubicBezTo>
                  <a:cubicBezTo>
                    <a:pt x="1297" y="558"/>
                    <a:pt x="1391" y="480"/>
                    <a:pt x="1431" y="385"/>
                  </a:cubicBezTo>
                  <a:cubicBezTo>
                    <a:pt x="1470" y="292"/>
                    <a:pt x="1441" y="197"/>
                    <a:pt x="1375" y="124"/>
                  </a:cubicBezTo>
                  <a:cubicBezTo>
                    <a:pt x="1315" y="57"/>
                    <a:pt x="1196" y="0"/>
                    <a:pt x="1109" y="37"/>
                  </a:cubicBezTo>
                  <a:cubicBezTo>
                    <a:pt x="1109" y="37"/>
                    <a:pt x="1109" y="37"/>
                    <a:pt x="1109" y="37"/>
                  </a:cubicBezTo>
                  <a:cubicBezTo>
                    <a:pt x="988" y="48"/>
                    <a:pt x="885" y="127"/>
                    <a:pt x="860" y="255"/>
                  </a:cubicBezTo>
                  <a:cubicBezTo>
                    <a:pt x="837" y="376"/>
                    <a:pt x="900" y="516"/>
                    <a:pt x="1013" y="570"/>
                  </a:cubicBezTo>
                  <a:cubicBezTo>
                    <a:pt x="1033" y="580"/>
                    <a:pt x="1055" y="586"/>
                    <a:pt x="1077" y="590"/>
                  </a:cubicBezTo>
                  <a:cubicBezTo>
                    <a:pt x="1068" y="662"/>
                    <a:pt x="1062" y="735"/>
                    <a:pt x="1056" y="808"/>
                  </a:cubicBezTo>
                  <a:cubicBezTo>
                    <a:pt x="1001" y="808"/>
                    <a:pt x="947" y="810"/>
                    <a:pt x="892" y="813"/>
                  </a:cubicBezTo>
                  <a:cubicBezTo>
                    <a:pt x="892" y="803"/>
                    <a:pt x="891" y="793"/>
                    <a:pt x="891" y="784"/>
                  </a:cubicBezTo>
                  <a:cubicBezTo>
                    <a:pt x="896" y="691"/>
                    <a:pt x="748" y="690"/>
                    <a:pt x="747" y="784"/>
                  </a:cubicBezTo>
                  <a:cubicBezTo>
                    <a:pt x="747" y="829"/>
                    <a:pt x="742" y="876"/>
                    <a:pt x="748" y="921"/>
                  </a:cubicBezTo>
                  <a:cubicBezTo>
                    <a:pt x="756" y="983"/>
                    <a:pt x="811" y="1002"/>
                    <a:pt x="851" y="981"/>
                  </a:cubicBezTo>
                  <a:cubicBezTo>
                    <a:pt x="872" y="980"/>
                    <a:pt x="891" y="967"/>
                    <a:pt x="899" y="946"/>
                  </a:cubicBezTo>
                  <a:cubicBezTo>
                    <a:pt x="948" y="949"/>
                    <a:pt x="998" y="951"/>
                    <a:pt x="1047" y="954"/>
                  </a:cubicBezTo>
                  <a:cubicBezTo>
                    <a:pt x="1037" y="1129"/>
                    <a:pt x="1031" y="1305"/>
                    <a:pt x="1024" y="1479"/>
                  </a:cubicBezTo>
                  <a:cubicBezTo>
                    <a:pt x="1017" y="1665"/>
                    <a:pt x="1014" y="1851"/>
                    <a:pt x="1021" y="2038"/>
                  </a:cubicBezTo>
                  <a:cubicBezTo>
                    <a:pt x="1022" y="2051"/>
                    <a:pt x="1022" y="2066"/>
                    <a:pt x="1022" y="2081"/>
                  </a:cubicBezTo>
                  <a:cubicBezTo>
                    <a:pt x="722" y="2061"/>
                    <a:pt x="421" y="1927"/>
                    <a:pt x="289" y="1649"/>
                  </a:cubicBezTo>
                  <a:cubicBezTo>
                    <a:pt x="342" y="1639"/>
                    <a:pt x="422" y="1633"/>
                    <a:pt x="434" y="1569"/>
                  </a:cubicBezTo>
                  <a:cubicBezTo>
                    <a:pt x="439" y="1539"/>
                    <a:pt x="429" y="1506"/>
                    <a:pt x="402" y="1492"/>
                  </a:cubicBezTo>
                  <a:cubicBezTo>
                    <a:pt x="401" y="1485"/>
                    <a:pt x="399" y="1478"/>
                    <a:pt x="395" y="1470"/>
                  </a:cubicBezTo>
                  <a:cubicBezTo>
                    <a:pt x="338" y="1362"/>
                    <a:pt x="258" y="1263"/>
                    <a:pt x="215" y="1148"/>
                  </a:cubicBezTo>
                  <a:cubicBezTo>
                    <a:pt x="192" y="1085"/>
                    <a:pt x="111" y="1085"/>
                    <a:pt x="88" y="1148"/>
                  </a:cubicBezTo>
                  <a:cubicBezTo>
                    <a:pt x="29" y="1306"/>
                    <a:pt x="0" y="1457"/>
                    <a:pt x="39" y="1624"/>
                  </a:cubicBezTo>
                  <a:cubicBezTo>
                    <a:pt x="45" y="1653"/>
                    <a:pt x="75" y="1663"/>
                    <a:pt x="101" y="1658"/>
                  </a:cubicBezTo>
                  <a:cubicBezTo>
                    <a:pt x="125" y="1661"/>
                    <a:pt x="149" y="1661"/>
                    <a:pt x="172" y="1661"/>
                  </a:cubicBezTo>
                  <a:cubicBezTo>
                    <a:pt x="253" y="2008"/>
                    <a:pt x="572" y="2179"/>
                    <a:pt x="906" y="2228"/>
                  </a:cubicBezTo>
                  <a:cubicBezTo>
                    <a:pt x="931" y="2337"/>
                    <a:pt x="982" y="2443"/>
                    <a:pt x="1043" y="2536"/>
                  </a:cubicBezTo>
                  <a:cubicBezTo>
                    <a:pt x="1083" y="2598"/>
                    <a:pt x="1172" y="2572"/>
                    <a:pt x="1177" y="2500"/>
                  </a:cubicBezTo>
                  <a:cubicBezTo>
                    <a:pt x="1177" y="2509"/>
                    <a:pt x="1185" y="2477"/>
                    <a:pt x="1189" y="2468"/>
                  </a:cubicBezTo>
                  <a:cubicBezTo>
                    <a:pt x="1199" y="2446"/>
                    <a:pt x="1211" y="2426"/>
                    <a:pt x="1223" y="2405"/>
                  </a:cubicBezTo>
                  <a:cubicBezTo>
                    <a:pt x="1234" y="2386"/>
                    <a:pt x="1247" y="2368"/>
                    <a:pt x="1259" y="2349"/>
                  </a:cubicBezTo>
                  <a:cubicBezTo>
                    <a:pt x="1264" y="2342"/>
                    <a:pt x="1268" y="2335"/>
                    <a:pt x="1273" y="2328"/>
                  </a:cubicBezTo>
                  <a:cubicBezTo>
                    <a:pt x="1277" y="2322"/>
                    <a:pt x="1293" y="2305"/>
                    <a:pt x="1277" y="2322"/>
                  </a:cubicBezTo>
                  <a:cubicBezTo>
                    <a:pt x="1304" y="2294"/>
                    <a:pt x="1300" y="2258"/>
                    <a:pt x="1280" y="2234"/>
                  </a:cubicBezTo>
                  <a:cubicBezTo>
                    <a:pt x="1483" y="2210"/>
                    <a:pt x="1683" y="2139"/>
                    <a:pt x="1845" y="2015"/>
                  </a:cubicBezTo>
                  <a:cubicBezTo>
                    <a:pt x="1948" y="1936"/>
                    <a:pt x="2086" y="1773"/>
                    <a:pt x="2094" y="1624"/>
                  </a:cubicBezTo>
                  <a:cubicBezTo>
                    <a:pt x="2146" y="1628"/>
                    <a:pt x="2201" y="1630"/>
                    <a:pt x="2245" y="1609"/>
                  </a:cubicBezTo>
                  <a:cubicBezTo>
                    <a:pt x="2278" y="1594"/>
                    <a:pt x="2287" y="1550"/>
                    <a:pt x="2274" y="1517"/>
                  </a:cubicBezTo>
                  <a:cubicBezTo>
                    <a:pt x="2284" y="1503"/>
                    <a:pt x="2288" y="1485"/>
                    <a:pt x="2281" y="1465"/>
                  </a:cubicBezTo>
                  <a:close/>
                  <a:moveTo>
                    <a:pt x="1065" y="420"/>
                  </a:moveTo>
                  <a:cubicBezTo>
                    <a:pt x="1019" y="392"/>
                    <a:pt x="1002" y="323"/>
                    <a:pt x="1010" y="274"/>
                  </a:cubicBezTo>
                  <a:cubicBezTo>
                    <a:pt x="1021" y="207"/>
                    <a:pt x="1073" y="171"/>
                    <a:pt x="1131" y="148"/>
                  </a:cubicBezTo>
                  <a:cubicBezTo>
                    <a:pt x="1208" y="195"/>
                    <a:pt x="1340" y="234"/>
                    <a:pt x="1280" y="343"/>
                  </a:cubicBezTo>
                  <a:cubicBezTo>
                    <a:pt x="1258" y="383"/>
                    <a:pt x="1213" y="417"/>
                    <a:pt x="1165" y="430"/>
                  </a:cubicBezTo>
                  <a:cubicBezTo>
                    <a:pt x="1148" y="418"/>
                    <a:pt x="1121" y="420"/>
                    <a:pt x="1105" y="434"/>
                  </a:cubicBezTo>
                  <a:cubicBezTo>
                    <a:pt x="1091" y="432"/>
                    <a:pt x="1077" y="428"/>
                    <a:pt x="1065" y="420"/>
                  </a:cubicBezTo>
                  <a:close/>
                  <a:moveTo>
                    <a:pt x="1032" y="2241"/>
                  </a:moveTo>
                  <a:cubicBezTo>
                    <a:pt x="1034" y="2257"/>
                    <a:pt x="1037" y="2272"/>
                    <a:pt x="1040" y="2287"/>
                  </a:cubicBezTo>
                  <a:cubicBezTo>
                    <a:pt x="1029" y="2271"/>
                    <a:pt x="1019" y="2255"/>
                    <a:pt x="1010" y="2239"/>
                  </a:cubicBezTo>
                  <a:cubicBezTo>
                    <a:pt x="1017" y="2240"/>
                    <a:pt x="1025" y="2241"/>
                    <a:pt x="1032" y="22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29" name="ïślîḓe">
              <a:extLst>
                <a:ext uri="{FF2B5EF4-FFF2-40B4-BE49-F238E27FC236}">
                  <a16:creationId xmlns:a16="http://schemas.microsoft.com/office/drawing/2014/main" id="{EA81445B-706C-430A-AB06-54A8444A51E5}"/>
                </a:ext>
              </a:extLst>
            </p:cNvPr>
            <p:cNvSpPr/>
            <p:nvPr/>
          </p:nvSpPr>
          <p:spPr>
            <a:xfrm>
              <a:off x="3089359" y="1877109"/>
              <a:ext cx="517936" cy="5179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30" name="ïṥlídè">
              <a:extLst>
                <a:ext uri="{FF2B5EF4-FFF2-40B4-BE49-F238E27FC236}">
                  <a16:creationId xmlns:a16="http://schemas.microsoft.com/office/drawing/2014/main" id="{FB257321-4B7F-41E1-ACAB-31A6A52DE412}"/>
                </a:ext>
              </a:extLst>
            </p:cNvPr>
            <p:cNvSpPr/>
            <p:nvPr/>
          </p:nvSpPr>
          <p:spPr bwMode="auto">
            <a:xfrm>
              <a:off x="3253182" y="2036843"/>
              <a:ext cx="190289" cy="190288"/>
            </a:xfrm>
            <a:custGeom>
              <a:avLst/>
              <a:gdLst>
                <a:gd name="connsiteX0" fmla="*/ 221853 w 338138"/>
                <a:gd name="connsiteY0" fmla="*/ 169862 h 338138"/>
                <a:gd name="connsiteX1" fmla="*/ 243284 w 338138"/>
                <a:gd name="connsiteY1" fmla="*/ 169862 h 338138"/>
                <a:gd name="connsiteX2" fmla="*/ 254000 w 338138"/>
                <a:gd name="connsiteY2" fmla="*/ 180379 h 338138"/>
                <a:gd name="connsiteX3" fmla="*/ 254000 w 338138"/>
                <a:gd name="connsiteY3" fmla="*/ 243483 h 338138"/>
                <a:gd name="connsiteX4" fmla="*/ 243284 w 338138"/>
                <a:gd name="connsiteY4" fmla="*/ 254000 h 338138"/>
                <a:gd name="connsiteX5" fmla="*/ 221853 w 338138"/>
                <a:gd name="connsiteY5" fmla="*/ 254000 h 338138"/>
                <a:gd name="connsiteX6" fmla="*/ 211137 w 338138"/>
                <a:gd name="connsiteY6" fmla="*/ 243483 h 338138"/>
                <a:gd name="connsiteX7" fmla="*/ 211137 w 338138"/>
                <a:gd name="connsiteY7" fmla="*/ 180379 h 338138"/>
                <a:gd name="connsiteX8" fmla="*/ 221853 w 338138"/>
                <a:gd name="connsiteY8" fmla="*/ 169862 h 338138"/>
                <a:gd name="connsiteX9" fmla="*/ 94853 w 338138"/>
                <a:gd name="connsiteY9" fmla="*/ 127000 h 338138"/>
                <a:gd name="connsiteX10" fmla="*/ 116284 w 338138"/>
                <a:gd name="connsiteY10" fmla="*/ 127000 h 338138"/>
                <a:gd name="connsiteX11" fmla="*/ 127000 w 338138"/>
                <a:gd name="connsiteY11" fmla="*/ 137583 h 338138"/>
                <a:gd name="connsiteX12" fmla="*/ 127000 w 338138"/>
                <a:gd name="connsiteY12" fmla="*/ 243417 h 338138"/>
                <a:gd name="connsiteX13" fmla="*/ 116284 w 338138"/>
                <a:gd name="connsiteY13" fmla="*/ 254000 h 338138"/>
                <a:gd name="connsiteX14" fmla="*/ 94853 w 338138"/>
                <a:gd name="connsiteY14" fmla="*/ 254000 h 338138"/>
                <a:gd name="connsiteX15" fmla="*/ 84137 w 338138"/>
                <a:gd name="connsiteY15" fmla="*/ 243417 h 338138"/>
                <a:gd name="connsiteX16" fmla="*/ 84137 w 338138"/>
                <a:gd name="connsiteY16" fmla="*/ 137583 h 338138"/>
                <a:gd name="connsiteX17" fmla="*/ 94853 w 338138"/>
                <a:gd name="connsiteY17" fmla="*/ 127000 h 338138"/>
                <a:gd name="connsiteX18" fmla="*/ 285353 w 338138"/>
                <a:gd name="connsiteY18" fmla="*/ 85725 h 338138"/>
                <a:gd name="connsiteX19" fmla="*/ 306784 w 338138"/>
                <a:gd name="connsiteY19" fmla="*/ 85725 h 338138"/>
                <a:gd name="connsiteX20" fmla="*/ 317500 w 338138"/>
                <a:gd name="connsiteY20" fmla="*/ 96242 h 338138"/>
                <a:gd name="connsiteX21" fmla="*/ 317500 w 338138"/>
                <a:gd name="connsiteY21" fmla="*/ 243483 h 338138"/>
                <a:gd name="connsiteX22" fmla="*/ 306784 w 338138"/>
                <a:gd name="connsiteY22" fmla="*/ 254000 h 338138"/>
                <a:gd name="connsiteX23" fmla="*/ 285353 w 338138"/>
                <a:gd name="connsiteY23" fmla="*/ 254000 h 338138"/>
                <a:gd name="connsiteX24" fmla="*/ 274637 w 338138"/>
                <a:gd name="connsiteY24" fmla="*/ 243483 h 338138"/>
                <a:gd name="connsiteX25" fmla="*/ 274637 w 338138"/>
                <a:gd name="connsiteY25" fmla="*/ 96242 h 338138"/>
                <a:gd name="connsiteX26" fmla="*/ 285353 w 338138"/>
                <a:gd name="connsiteY26" fmla="*/ 85725 h 338138"/>
                <a:gd name="connsiteX27" fmla="*/ 158353 w 338138"/>
                <a:gd name="connsiteY27" fmla="*/ 42862 h 338138"/>
                <a:gd name="connsiteX28" fmla="*/ 179784 w 338138"/>
                <a:gd name="connsiteY28" fmla="*/ 42862 h 338138"/>
                <a:gd name="connsiteX29" fmla="*/ 190500 w 338138"/>
                <a:gd name="connsiteY29" fmla="*/ 53419 h 338138"/>
                <a:gd name="connsiteX30" fmla="*/ 190500 w 338138"/>
                <a:gd name="connsiteY30" fmla="*/ 243443 h 338138"/>
                <a:gd name="connsiteX31" fmla="*/ 179784 w 338138"/>
                <a:gd name="connsiteY31" fmla="*/ 254000 h 338138"/>
                <a:gd name="connsiteX32" fmla="*/ 158353 w 338138"/>
                <a:gd name="connsiteY32" fmla="*/ 254000 h 338138"/>
                <a:gd name="connsiteX33" fmla="*/ 147637 w 338138"/>
                <a:gd name="connsiteY33" fmla="*/ 243443 h 338138"/>
                <a:gd name="connsiteX34" fmla="*/ 147637 w 338138"/>
                <a:gd name="connsiteY34" fmla="*/ 53419 h 338138"/>
                <a:gd name="connsiteX35" fmla="*/ 158353 w 338138"/>
                <a:gd name="connsiteY35" fmla="*/ 42862 h 338138"/>
                <a:gd name="connsiteX36" fmla="*/ 0 w 338138"/>
                <a:gd name="connsiteY36" fmla="*/ 0 h 338138"/>
                <a:gd name="connsiteX37" fmla="*/ 42267 w 338138"/>
                <a:gd name="connsiteY37" fmla="*/ 0 h 338138"/>
                <a:gd name="connsiteX38" fmla="*/ 42267 w 338138"/>
                <a:gd name="connsiteY38" fmla="*/ 295871 h 338138"/>
                <a:gd name="connsiteX39" fmla="*/ 338138 w 338138"/>
                <a:gd name="connsiteY39" fmla="*/ 295871 h 338138"/>
                <a:gd name="connsiteX40" fmla="*/ 338138 w 338138"/>
                <a:gd name="connsiteY40" fmla="*/ 338138 h 338138"/>
                <a:gd name="connsiteX41" fmla="*/ 21133 w 338138"/>
                <a:gd name="connsiteY41" fmla="*/ 338138 h 338138"/>
                <a:gd name="connsiteX42" fmla="*/ 0 w 338138"/>
                <a:gd name="connsiteY42" fmla="*/ 317005 h 338138"/>
                <a:gd name="connsiteX43" fmla="*/ 0 w 338138"/>
                <a:gd name="connsiteY43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8138">
                  <a:moveTo>
                    <a:pt x="221853" y="169862"/>
                  </a:moveTo>
                  <a:cubicBezTo>
                    <a:pt x="221853" y="169862"/>
                    <a:pt x="221853" y="169862"/>
                    <a:pt x="243284" y="169862"/>
                  </a:cubicBezTo>
                  <a:cubicBezTo>
                    <a:pt x="248642" y="169862"/>
                    <a:pt x="254000" y="175121"/>
                    <a:pt x="254000" y="180379"/>
                  </a:cubicBezTo>
                  <a:cubicBezTo>
                    <a:pt x="254000" y="180379"/>
                    <a:pt x="254000" y="180379"/>
                    <a:pt x="254000" y="243483"/>
                  </a:cubicBezTo>
                  <a:cubicBezTo>
                    <a:pt x="254000" y="248742"/>
                    <a:pt x="248642" y="254000"/>
                    <a:pt x="243284" y="254000"/>
                  </a:cubicBezTo>
                  <a:cubicBezTo>
                    <a:pt x="243284" y="254000"/>
                    <a:pt x="243284" y="254000"/>
                    <a:pt x="221853" y="254000"/>
                  </a:cubicBezTo>
                  <a:cubicBezTo>
                    <a:pt x="216495" y="254000"/>
                    <a:pt x="211137" y="248742"/>
                    <a:pt x="211137" y="243483"/>
                  </a:cubicBezTo>
                  <a:cubicBezTo>
                    <a:pt x="211137" y="243483"/>
                    <a:pt x="211137" y="243483"/>
                    <a:pt x="211137" y="180379"/>
                  </a:cubicBezTo>
                  <a:cubicBezTo>
                    <a:pt x="211137" y="175121"/>
                    <a:pt x="216495" y="169862"/>
                    <a:pt x="221853" y="169862"/>
                  </a:cubicBezTo>
                  <a:close/>
                  <a:moveTo>
                    <a:pt x="94853" y="127000"/>
                  </a:moveTo>
                  <a:cubicBezTo>
                    <a:pt x="94853" y="127000"/>
                    <a:pt x="94853" y="127000"/>
                    <a:pt x="116284" y="127000"/>
                  </a:cubicBezTo>
                  <a:cubicBezTo>
                    <a:pt x="121642" y="127000"/>
                    <a:pt x="127000" y="132292"/>
                    <a:pt x="127000" y="137583"/>
                  </a:cubicBezTo>
                  <a:cubicBezTo>
                    <a:pt x="127000" y="137583"/>
                    <a:pt x="127000" y="137583"/>
                    <a:pt x="127000" y="243417"/>
                  </a:cubicBezTo>
                  <a:cubicBezTo>
                    <a:pt x="127000" y="248708"/>
                    <a:pt x="121642" y="254000"/>
                    <a:pt x="116284" y="254000"/>
                  </a:cubicBezTo>
                  <a:cubicBezTo>
                    <a:pt x="116284" y="254000"/>
                    <a:pt x="116284" y="254000"/>
                    <a:pt x="94853" y="254000"/>
                  </a:cubicBezTo>
                  <a:cubicBezTo>
                    <a:pt x="89495" y="254000"/>
                    <a:pt x="84137" y="248708"/>
                    <a:pt x="84137" y="243417"/>
                  </a:cubicBezTo>
                  <a:cubicBezTo>
                    <a:pt x="84137" y="243417"/>
                    <a:pt x="84137" y="243417"/>
                    <a:pt x="84137" y="137583"/>
                  </a:cubicBezTo>
                  <a:cubicBezTo>
                    <a:pt x="84137" y="132292"/>
                    <a:pt x="89495" y="127000"/>
                    <a:pt x="94853" y="127000"/>
                  </a:cubicBezTo>
                  <a:close/>
                  <a:moveTo>
                    <a:pt x="285353" y="85725"/>
                  </a:moveTo>
                  <a:cubicBezTo>
                    <a:pt x="285353" y="85725"/>
                    <a:pt x="285353" y="85725"/>
                    <a:pt x="306784" y="85725"/>
                  </a:cubicBezTo>
                  <a:cubicBezTo>
                    <a:pt x="312142" y="85725"/>
                    <a:pt x="317500" y="90984"/>
                    <a:pt x="317500" y="96242"/>
                  </a:cubicBezTo>
                  <a:cubicBezTo>
                    <a:pt x="317500" y="96242"/>
                    <a:pt x="317500" y="96242"/>
                    <a:pt x="317500" y="243483"/>
                  </a:cubicBezTo>
                  <a:cubicBezTo>
                    <a:pt x="317500" y="248742"/>
                    <a:pt x="312142" y="254000"/>
                    <a:pt x="306784" y="254000"/>
                  </a:cubicBezTo>
                  <a:cubicBezTo>
                    <a:pt x="306784" y="254000"/>
                    <a:pt x="306784" y="254000"/>
                    <a:pt x="285353" y="254000"/>
                  </a:cubicBezTo>
                  <a:cubicBezTo>
                    <a:pt x="279995" y="254000"/>
                    <a:pt x="274637" y="248742"/>
                    <a:pt x="274637" y="243483"/>
                  </a:cubicBezTo>
                  <a:cubicBezTo>
                    <a:pt x="274637" y="243483"/>
                    <a:pt x="274637" y="243483"/>
                    <a:pt x="274637" y="96242"/>
                  </a:cubicBezTo>
                  <a:cubicBezTo>
                    <a:pt x="274637" y="90984"/>
                    <a:pt x="279995" y="85725"/>
                    <a:pt x="285353" y="85725"/>
                  </a:cubicBezTo>
                  <a:close/>
                  <a:moveTo>
                    <a:pt x="158353" y="42862"/>
                  </a:moveTo>
                  <a:cubicBezTo>
                    <a:pt x="158353" y="42862"/>
                    <a:pt x="158353" y="42862"/>
                    <a:pt x="179784" y="42862"/>
                  </a:cubicBezTo>
                  <a:cubicBezTo>
                    <a:pt x="185142" y="42862"/>
                    <a:pt x="190500" y="48140"/>
                    <a:pt x="190500" y="53419"/>
                  </a:cubicBezTo>
                  <a:cubicBezTo>
                    <a:pt x="190500" y="53419"/>
                    <a:pt x="190500" y="53419"/>
                    <a:pt x="190500" y="243443"/>
                  </a:cubicBezTo>
                  <a:cubicBezTo>
                    <a:pt x="190500" y="248722"/>
                    <a:pt x="185142" y="254000"/>
                    <a:pt x="179784" y="254000"/>
                  </a:cubicBezTo>
                  <a:cubicBezTo>
                    <a:pt x="179784" y="254000"/>
                    <a:pt x="179784" y="254000"/>
                    <a:pt x="158353" y="254000"/>
                  </a:cubicBezTo>
                  <a:cubicBezTo>
                    <a:pt x="152995" y="254000"/>
                    <a:pt x="147637" y="248722"/>
                    <a:pt x="147637" y="243443"/>
                  </a:cubicBezTo>
                  <a:cubicBezTo>
                    <a:pt x="147637" y="243443"/>
                    <a:pt x="147637" y="243443"/>
                    <a:pt x="147637" y="53419"/>
                  </a:cubicBezTo>
                  <a:cubicBezTo>
                    <a:pt x="147637" y="48140"/>
                    <a:pt x="152995" y="42862"/>
                    <a:pt x="158353" y="42862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42267" y="0"/>
                  </a:cubicBezTo>
                  <a:cubicBezTo>
                    <a:pt x="42267" y="0"/>
                    <a:pt x="42267" y="0"/>
                    <a:pt x="42267" y="295871"/>
                  </a:cubicBezTo>
                  <a:lnTo>
                    <a:pt x="338138" y="295871"/>
                  </a:lnTo>
                  <a:cubicBezTo>
                    <a:pt x="338138" y="295871"/>
                    <a:pt x="338138" y="295871"/>
                    <a:pt x="338138" y="338138"/>
                  </a:cubicBezTo>
                  <a:cubicBezTo>
                    <a:pt x="338138" y="338138"/>
                    <a:pt x="338138" y="338138"/>
                    <a:pt x="21133" y="338138"/>
                  </a:cubicBezTo>
                  <a:cubicBezTo>
                    <a:pt x="9246" y="338138"/>
                    <a:pt x="0" y="328892"/>
                    <a:pt x="0" y="317005"/>
                  </a:cubicBezTo>
                  <a:cubicBezTo>
                    <a:pt x="0" y="317005"/>
                    <a:pt x="0" y="31700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31" name="íš1íḋe">
              <a:extLst>
                <a:ext uri="{FF2B5EF4-FFF2-40B4-BE49-F238E27FC236}">
                  <a16:creationId xmlns:a16="http://schemas.microsoft.com/office/drawing/2014/main" id="{8955BAB9-E699-4CDA-B8BC-122E56418B66}"/>
                </a:ext>
              </a:extLst>
            </p:cNvPr>
            <p:cNvSpPr/>
            <p:nvPr/>
          </p:nvSpPr>
          <p:spPr>
            <a:xfrm>
              <a:off x="3089359" y="3195921"/>
              <a:ext cx="517936" cy="5179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32" name="íṣḻïḓê">
              <a:extLst>
                <a:ext uri="{FF2B5EF4-FFF2-40B4-BE49-F238E27FC236}">
                  <a16:creationId xmlns:a16="http://schemas.microsoft.com/office/drawing/2014/main" id="{1CDA462C-8DB2-4FEB-BAA7-8E79E84CB11D}"/>
                </a:ext>
              </a:extLst>
            </p:cNvPr>
            <p:cNvSpPr/>
            <p:nvPr/>
          </p:nvSpPr>
          <p:spPr bwMode="auto">
            <a:xfrm>
              <a:off x="3253182" y="3360061"/>
              <a:ext cx="190289" cy="181476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33" name="íšḷíḓè">
              <a:extLst>
                <a:ext uri="{FF2B5EF4-FFF2-40B4-BE49-F238E27FC236}">
                  <a16:creationId xmlns:a16="http://schemas.microsoft.com/office/drawing/2014/main" id="{5DA431B3-0458-47F0-8558-3AE6512B3B98}"/>
                </a:ext>
              </a:extLst>
            </p:cNvPr>
            <p:cNvSpPr/>
            <p:nvPr/>
          </p:nvSpPr>
          <p:spPr>
            <a:xfrm>
              <a:off x="3089359" y="4532432"/>
              <a:ext cx="517936" cy="5179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/>
            </a:p>
          </p:txBody>
        </p:sp>
        <p:sp>
          <p:nvSpPr>
            <p:cNvPr id="34" name="íṩļîdè">
              <a:extLst>
                <a:ext uri="{FF2B5EF4-FFF2-40B4-BE49-F238E27FC236}">
                  <a16:creationId xmlns:a16="http://schemas.microsoft.com/office/drawing/2014/main" id="{3D1F7568-8260-47D0-B1B0-AF7527116353}"/>
                </a:ext>
              </a:extLst>
            </p:cNvPr>
            <p:cNvSpPr/>
            <p:nvPr/>
          </p:nvSpPr>
          <p:spPr bwMode="auto">
            <a:xfrm>
              <a:off x="3264411" y="4692166"/>
              <a:ext cx="167831" cy="190288"/>
            </a:xfrm>
            <a:custGeom>
              <a:avLst/>
              <a:gdLst>
                <a:gd name="T0" fmla="*/ 2125 w 2288"/>
                <a:gd name="T1" fmla="*/ 924 h 2598"/>
                <a:gd name="T2" fmla="*/ 1863 w 2288"/>
                <a:gd name="T3" fmla="*/ 1258 h 2598"/>
                <a:gd name="T4" fmla="*/ 1848 w 2288"/>
                <a:gd name="T5" fmla="*/ 1586 h 2598"/>
                <a:gd name="T6" fmla="*/ 1899 w 2288"/>
                <a:gd name="T7" fmla="*/ 1716 h 2598"/>
                <a:gd name="T8" fmla="*/ 1211 w 2288"/>
                <a:gd name="T9" fmla="*/ 2079 h 2598"/>
                <a:gd name="T10" fmla="*/ 1176 w 2288"/>
                <a:gd name="T11" fmla="*/ 2038 h 2598"/>
                <a:gd name="T12" fmla="*/ 1200 w 2288"/>
                <a:gd name="T13" fmla="*/ 965 h 2598"/>
                <a:gd name="T14" fmla="*/ 1409 w 2288"/>
                <a:gd name="T15" fmla="*/ 1012 h 2598"/>
                <a:gd name="T16" fmla="*/ 1522 w 2288"/>
                <a:gd name="T17" fmla="*/ 978 h 2598"/>
                <a:gd name="T18" fmla="*/ 1526 w 2288"/>
                <a:gd name="T19" fmla="*/ 847 h 2598"/>
                <a:gd name="T20" fmla="*/ 1387 w 2288"/>
                <a:gd name="T21" fmla="*/ 828 h 2598"/>
                <a:gd name="T22" fmla="*/ 1193 w 2288"/>
                <a:gd name="T23" fmla="*/ 584 h 2598"/>
                <a:gd name="T24" fmla="*/ 1375 w 2288"/>
                <a:gd name="T25" fmla="*/ 124 h 2598"/>
                <a:gd name="T26" fmla="*/ 1109 w 2288"/>
                <a:gd name="T27" fmla="*/ 37 h 2598"/>
                <a:gd name="T28" fmla="*/ 1013 w 2288"/>
                <a:gd name="T29" fmla="*/ 570 h 2598"/>
                <a:gd name="T30" fmla="*/ 1056 w 2288"/>
                <a:gd name="T31" fmla="*/ 808 h 2598"/>
                <a:gd name="T32" fmla="*/ 891 w 2288"/>
                <a:gd name="T33" fmla="*/ 784 h 2598"/>
                <a:gd name="T34" fmla="*/ 748 w 2288"/>
                <a:gd name="T35" fmla="*/ 921 h 2598"/>
                <a:gd name="T36" fmla="*/ 899 w 2288"/>
                <a:gd name="T37" fmla="*/ 946 h 2598"/>
                <a:gd name="T38" fmla="*/ 1024 w 2288"/>
                <a:gd name="T39" fmla="*/ 1479 h 2598"/>
                <a:gd name="T40" fmla="*/ 1022 w 2288"/>
                <a:gd name="T41" fmla="*/ 2081 h 2598"/>
                <a:gd name="T42" fmla="*/ 434 w 2288"/>
                <a:gd name="T43" fmla="*/ 1569 h 2598"/>
                <a:gd name="T44" fmla="*/ 395 w 2288"/>
                <a:gd name="T45" fmla="*/ 1470 h 2598"/>
                <a:gd name="T46" fmla="*/ 88 w 2288"/>
                <a:gd name="T47" fmla="*/ 1148 h 2598"/>
                <a:gd name="T48" fmla="*/ 101 w 2288"/>
                <a:gd name="T49" fmla="*/ 1658 h 2598"/>
                <a:gd name="T50" fmla="*/ 906 w 2288"/>
                <a:gd name="T51" fmla="*/ 2228 h 2598"/>
                <a:gd name="T52" fmla="*/ 1177 w 2288"/>
                <a:gd name="T53" fmla="*/ 2500 h 2598"/>
                <a:gd name="T54" fmla="*/ 1223 w 2288"/>
                <a:gd name="T55" fmla="*/ 2405 h 2598"/>
                <a:gd name="T56" fmla="*/ 1273 w 2288"/>
                <a:gd name="T57" fmla="*/ 2328 h 2598"/>
                <a:gd name="T58" fmla="*/ 1280 w 2288"/>
                <a:gd name="T59" fmla="*/ 2234 h 2598"/>
                <a:gd name="T60" fmla="*/ 2094 w 2288"/>
                <a:gd name="T61" fmla="*/ 1624 h 2598"/>
                <a:gd name="T62" fmla="*/ 2274 w 2288"/>
                <a:gd name="T63" fmla="*/ 1517 h 2598"/>
                <a:gd name="T64" fmla="*/ 1065 w 2288"/>
                <a:gd name="T65" fmla="*/ 420 h 2598"/>
                <a:gd name="T66" fmla="*/ 1131 w 2288"/>
                <a:gd name="T67" fmla="*/ 148 h 2598"/>
                <a:gd name="T68" fmla="*/ 1165 w 2288"/>
                <a:gd name="T69" fmla="*/ 430 h 2598"/>
                <a:gd name="T70" fmla="*/ 1065 w 2288"/>
                <a:gd name="T71" fmla="*/ 420 h 2598"/>
                <a:gd name="T72" fmla="*/ 1040 w 2288"/>
                <a:gd name="T73" fmla="*/ 2287 h 2598"/>
                <a:gd name="T74" fmla="*/ 1032 w 2288"/>
                <a:gd name="T75" fmla="*/ 2241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8" h="2598">
                  <a:moveTo>
                    <a:pt x="2281" y="1465"/>
                  </a:moveTo>
                  <a:cubicBezTo>
                    <a:pt x="2220" y="1286"/>
                    <a:pt x="2159" y="1111"/>
                    <a:pt x="2125" y="924"/>
                  </a:cubicBezTo>
                  <a:cubicBezTo>
                    <a:pt x="2112" y="850"/>
                    <a:pt x="2015" y="868"/>
                    <a:pt x="1992" y="924"/>
                  </a:cubicBezTo>
                  <a:cubicBezTo>
                    <a:pt x="1948" y="1035"/>
                    <a:pt x="1904" y="1146"/>
                    <a:pt x="1863" y="1258"/>
                  </a:cubicBezTo>
                  <a:cubicBezTo>
                    <a:pt x="1840" y="1319"/>
                    <a:pt x="1790" y="1411"/>
                    <a:pt x="1809" y="1480"/>
                  </a:cubicBezTo>
                  <a:cubicBezTo>
                    <a:pt x="1783" y="1516"/>
                    <a:pt x="1783" y="1565"/>
                    <a:pt x="1848" y="1586"/>
                  </a:cubicBezTo>
                  <a:cubicBezTo>
                    <a:pt x="1878" y="1596"/>
                    <a:pt x="1908" y="1602"/>
                    <a:pt x="1938" y="1607"/>
                  </a:cubicBezTo>
                  <a:cubicBezTo>
                    <a:pt x="1927" y="1644"/>
                    <a:pt x="1916" y="1681"/>
                    <a:pt x="1899" y="1716"/>
                  </a:cubicBezTo>
                  <a:cubicBezTo>
                    <a:pt x="1861" y="1789"/>
                    <a:pt x="1799" y="1850"/>
                    <a:pt x="1734" y="1899"/>
                  </a:cubicBezTo>
                  <a:cubicBezTo>
                    <a:pt x="1586" y="2012"/>
                    <a:pt x="1393" y="2062"/>
                    <a:pt x="1211" y="2079"/>
                  </a:cubicBezTo>
                  <a:cubicBezTo>
                    <a:pt x="1201" y="2080"/>
                    <a:pt x="1190" y="2080"/>
                    <a:pt x="1180" y="2081"/>
                  </a:cubicBezTo>
                  <a:cubicBezTo>
                    <a:pt x="1178" y="2066"/>
                    <a:pt x="1177" y="2052"/>
                    <a:pt x="1176" y="2038"/>
                  </a:cubicBezTo>
                  <a:cubicBezTo>
                    <a:pt x="1167" y="1852"/>
                    <a:pt x="1173" y="1665"/>
                    <a:pt x="1178" y="1479"/>
                  </a:cubicBezTo>
                  <a:cubicBezTo>
                    <a:pt x="1183" y="1309"/>
                    <a:pt x="1195" y="1137"/>
                    <a:pt x="1200" y="965"/>
                  </a:cubicBezTo>
                  <a:cubicBezTo>
                    <a:pt x="1262" y="972"/>
                    <a:pt x="1326" y="981"/>
                    <a:pt x="1388" y="979"/>
                  </a:cubicBezTo>
                  <a:cubicBezTo>
                    <a:pt x="1391" y="992"/>
                    <a:pt x="1399" y="1003"/>
                    <a:pt x="1409" y="1012"/>
                  </a:cubicBezTo>
                  <a:cubicBezTo>
                    <a:pt x="1434" y="1041"/>
                    <a:pt x="1476" y="1041"/>
                    <a:pt x="1501" y="1012"/>
                  </a:cubicBezTo>
                  <a:cubicBezTo>
                    <a:pt x="1511" y="1003"/>
                    <a:pt x="1519" y="991"/>
                    <a:pt x="1522" y="978"/>
                  </a:cubicBezTo>
                  <a:cubicBezTo>
                    <a:pt x="1528" y="956"/>
                    <a:pt x="1526" y="931"/>
                    <a:pt x="1526" y="908"/>
                  </a:cubicBezTo>
                  <a:lnTo>
                    <a:pt x="1526" y="847"/>
                  </a:lnTo>
                  <a:cubicBezTo>
                    <a:pt x="1526" y="809"/>
                    <a:pt x="1493" y="776"/>
                    <a:pt x="1455" y="776"/>
                  </a:cubicBezTo>
                  <a:cubicBezTo>
                    <a:pt x="1423" y="776"/>
                    <a:pt x="1395" y="799"/>
                    <a:pt x="1387" y="828"/>
                  </a:cubicBezTo>
                  <a:cubicBezTo>
                    <a:pt x="1327" y="813"/>
                    <a:pt x="1264" y="812"/>
                    <a:pt x="1202" y="810"/>
                  </a:cubicBezTo>
                  <a:cubicBezTo>
                    <a:pt x="1202" y="735"/>
                    <a:pt x="1199" y="659"/>
                    <a:pt x="1193" y="584"/>
                  </a:cubicBezTo>
                  <a:cubicBezTo>
                    <a:pt x="1297" y="558"/>
                    <a:pt x="1391" y="480"/>
                    <a:pt x="1431" y="385"/>
                  </a:cubicBezTo>
                  <a:cubicBezTo>
                    <a:pt x="1470" y="292"/>
                    <a:pt x="1441" y="197"/>
                    <a:pt x="1375" y="124"/>
                  </a:cubicBezTo>
                  <a:cubicBezTo>
                    <a:pt x="1315" y="57"/>
                    <a:pt x="1196" y="0"/>
                    <a:pt x="1109" y="37"/>
                  </a:cubicBezTo>
                  <a:cubicBezTo>
                    <a:pt x="1109" y="37"/>
                    <a:pt x="1109" y="37"/>
                    <a:pt x="1109" y="37"/>
                  </a:cubicBezTo>
                  <a:cubicBezTo>
                    <a:pt x="988" y="48"/>
                    <a:pt x="885" y="127"/>
                    <a:pt x="860" y="255"/>
                  </a:cubicBezTo>
                  <a:cubicBezTo>
                    <a:pt x="837" y="376"/>
                    <a:pt x="900" y="516"/>
                    <a:pt x="1013" y="570"/>
                  </a:cubicBezTo>
                  <a:cubicBezTo>
                    <a:pt x="1033" y="580"/>
                    <a:pt x="1055" y="586"/>
                    <a:pt x="1077" y="590"/>
                  </a:cubicBezTo>
                  <a:cubicBezTo>
                    <a:pt x="1068" y="662"/>
                    <a:pt x="1062" y="735"/>
                    <a:pt x="1056" y="808"/>
                  </a:cubicBezTo>
                  <a:cubicBezTo>
                    <a:pt x="1001" y="808"/>
                    <a:pt x="947" y="810"/>
                    <a:pt x="892" y="813"/>
                  </a:cubicBezTo>
                  <a:cubicBezTo>
                    <a:pt x="892" y="803"/>
                    <a:pt x="891" y="793"/>
                    <a:pt x="891" y="784"/>
                  </a:cubicBezTo>
                  <a:cubicBezTo>
                    <a:pt x="896" y="691"/>
                    <a:pt x="748" y="690"/>
                    <a:pt x="747" y="784"/>
                  </a:cubicBezTo>
                  <a:cubicBezTo>
                    <a:pt x="747" y="829"/>
                    <a:pt x="742" y="876"/>
                    <a:pt x="748" y="921"/>
                  </a:cubicBezTo>
                  <a:cubicBezTo>
                    <a:pt x="756" y="983"/>
                    <a:pt x="811" y="1002"/>
                    <a:pt x="851" y="981"/>
                  </a:cubicBezTo>
                  <a:cubicBezTo>
                    <a:pt x="872" y="980"/>
                    <a:pt x="891" y="967"/>
                    <a:pt x="899" y="946"/>
                  </a:cubicBezTo>
                  <a:cubicBezTo>
                    <a:pt x="948" y="949"/>
                    <a:pt x="998" y="951"/>
                    <a:pt x="1047" y="954"/>
                  </a:cubicBezTo>
                  <a:cubicBezTo>
                    <a:pt x="1037" y="1129"/>
                    <a:pt x="1031" y="1305"/>
                    <a:pt x="1024" y="1479"/>
                  </a:cubicBezTo>
                  <a:cubicBezTo>
                    <a:pt x="1017" y="1665"/>
                    <a:pt x="1014" y="1851"/>
                    <a:pt x="1021" y="2038"/>
                  </a:cubicBezTo>
                  <a:cubicBezTo>
                    <a:pt x="1022" y="2051"/>
                    <a:pt x="1022" y="2066"/>
                    <a:pt x="1022" y="2081"/>
                  </a:cubicBezTo>
                  <a:cubicBezTo>
                    <a:pt x="722" y="2061"/>
                    <a:pt x="421" y="1927"/>
                    <a:pt x="289" y="1649"/>
                  </a:cubicBezTo>
                  <a:cubicBezTo>
                    <a:pt x="342" y="1639"/>
                    <a:pt x="422" y="1633"/>
                    <a:pt x="434" y="1569"/>
                  </a:cubicBezTo>
                  <a:cubicBezTo>
                    <a:pt x="439" y="1539"/>
                    <a:pt x="429" y="1506"/>
                    <a:pt x="402" y="1492"/>
                  </a:cubicBezTo>
                  <a:cubicBezTo>
                    <a:pt x="401" y="1485"/>
                    <a:pt x="399" y="1478"/>
                    <a:pt x="395" y="1470"/>
                  </a:cubicBezTo>
                  <a:cubicBezTo>
                    <a:pt x="338" y="1362"/>
                    <a:pt x="258" y="1263"/>
                    <a:pt x="215" y="1148"/>
                  </a:cubicBezTo>
                  <a:cubicBezTo>
                    <a:pt x="192" y="1085"/>
                    <a:pt x="111" y="1085"/>
                    <a:pt x="88" y="1148"/>
                  </a:cubicBezTo>
                  <a:cubicBezTo>
                    <a:pt x="29" y="1306"/>
                    <a:pt x="0" y="1457"/>
                    <a:pt x="39" y="1624"/>
                  </a:cubicBezTo>
                  <a:cubicBezTo>
                    <a:pt x="45" y="1653"/>
                    <a:pt x="75" y="1663"/>
                    <a:pt x="101" y="1658"/>
                  </a:cubicBezTo>
                  <a:cubicBezTo>
                    <a:pt x="125" y="1661"/>
                    <a:pt x="149" y="1661"/>
                    <a:pt x="172" y="1661"/>
                  </a:cubicBezTo>
                  <a:cubicBezTo>
                    <a:pt x="253" y="2008"/>
                    <a:pt x="572" y="2179"/>
                    <a:pt x="906" y="2228"/>
                  </a:cubicBezTo>
                  <a:cubicBezTo>
                    <a:pt x="931" y="2337"/>
                    <a:pt x="982" y="2443"/>
                    <a:pt x="1043" y="2536"/>
                  </a:cubicBezTo>
                  <a:cubicBezTo>
                    <a:pt x="1083" y="2598"/>
                    <a:pt x="1172" y="2572"/>
                    <a:pt x="1177" y="2500"/>
                  </a:cubicBezTo>
                  <a:cubicBezTo>
                    <a:pt x="1177" y="2509"/>
                    <a:pt x="1185" y="2477"/>
                    <a:pt x="1189" y="2468"/>
                  </a:cubicBezTo>
                  <a:cubicBezTo>
                    <a:pt x="1199" y="2446"/>
                    <a:pt x="1211" y="2426"/>
                    <a:pt x="1223" y="2405"/>
                  </a:cubicBezTo>
                  <a:cubicBezTo>
                    <a:pt x="1234" y="2386"/>
                    <a:pt x="1247" y="2368"/>
                    <a:pt x="1259" y="2349"/>
                  </a:cubicBezTo>
                  <a:cubicBezTo>
                    <a:pt x="1264" y="2342"/>
                    <a:pt x="1268" y="2335"/>
                    <a:pt x="1273" y="2328"/>
                  </a:cubicBezTo>
                  <a:cubicBezTo>
                    <a:pt x="1277" y="2322"/>
                    <a:pt x="1293" y="2305"/>
                    <a:pt x="1277" y="2322"/>
                  </a:cubicBezTo>
                  <a:cubicBezTo>
                    <a:pt x="1304" y="2294"/>
                    <a:pt x="1300" y="2258"/>
                    <a:pt x="1280" y="2234"/>
                  </a:cubicBezTo>
                  <a:cubicBezTo>
                    <a:pt x="1483" y="2210"/>
                    <a:pt x="1683" y="2139"/>
                    <a:pt x="1845" y="2015"/>
                  </a:cubicBezTo>
                  <a:cubicBezTo>
                    <a:pt x="1948" y="1936"/>
                    <a:pt x="2086" y="1773"/>
                    <a:pt x="2094" y="1624"/>
                  </a:cubicBezTo>
                  <a:cubicBezTo>
                    <a:pt x="2146" y="1628"/>
                    <a:pt x="2201" y="1630"/>
                    <a:pt x="2245" y="1609"/>
                  </a:cubicBezTo>
                  <a:cubicBezTo>
                    <a:pt x="2278" y="1594"/>
                    <a:pt x="2287" y="1550"/>
                    <a:pt x="2274" y="1517"/>
                  </a:cubicBezTo>
                  <a:cubicBezTo>
                    <a:pt x="2284" y="1503"/>
                    <a:pt x="2288" y="1485"/>
                    <a:pt x="2281" y="1465"/>
                  </a:cubicBezTo>
                  <a:close/>
                  <a:moveTo>
                    <a:pt x="1065" y="420"/>
                  </a:moveTo>
                  <a:cubicBezTo>
                    <a:pt x="1019" y="392"/>
                    <a:pt x="1002" y="323"/>
                    <a:pt x="1010" y="274"/>
                  </a:cubicBezTo>
                  <a:cubicBezTo>
                    <a:pt x="1021" y="207"/>
                    <a:pt x="1073" y="171"/>
                    <a:pt x="1131" y="148"/>
                  </a:cubicBezTo>
                  <a:cubicBezTo>
                    <a:pt x="1208" y="195"/>
                    <a:pt x="1340" y="234"/>
                    <a:pt x="1280" y="343"/>
                  </a:cubicBezTo>
                  <a:cubicBezTo>
                    <a:pt x="1258" y="383"/>
                    <a:pt x="1213" y="417"/>
                    <a:pt x="1165" y="430"/>
                  </a:cubicBezTo>
                  <a:cubicBezTo>
                    <a:pt x="1148" y="418"/>
                    <a:pt x="1121" y="420"/>
                    <a:pt x="1105" y="434"/>
                  </a:cubicBezTo>
                  <a:cubicBezTo>
                    <a:pt x="1091" y="432"/>
                    <a:pt x="1077" y="428"/>
                    <a:pt x="1065" y="420"/>
                  </a:cubicBezTo>
                  <a:close/>
                  <a:moveTo>
                    <a:pt x="1032" y="2241"/>
                  </a:moveTo>
                  <a:cubicBezTo>
                    <a:pt x="1034" y="2257"/>
                    <a:pt x="1037" y="2272"/>
                    <a:pt x="1040" y="2287"/>
                  </a:cubicBezTo>
                  <a:cubicBezTo>
                    <a:pt x="1029" y="2271"/>
                    <a:pt x="1019" y="2255"/>
                    <a:pt x="1010" y="2239"/>
                  </a:cubicBezTo>
                  <a:cubicBezTo>
                    <a:pt x="1017" y="2240"/>
                    <a:pt x="1025" y="2241"/>
                    <a:pt x="1032" y="22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0" tIns="0" rIns="0" bIns="0" anchor="ctr"/>
            <a:lstStyle/>
            <a:p>
              <a:pPr algn="ctr"/>
              <a:endParaRPr/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CCA108CF-1027-4DC7-B751-14DC0375A361}"/>
                </a:ext>
              </a:extLst>
            </p:cNvPr>
            <p:cNvCxnSpPr>
              <a:cxnSpLocks/>
            </p:cNvCxnSpPr>
            <p:nvPr/>
          </p:nvCxnSpPr>
          <p:spPr>
            <a:xfrm>
              <a:off x="1023825" y="2896613"/>
              <a:ext cx="2693716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8F864B2B-CB08-4246-9D25-D16957D0B07D}"/>
                </a:ext>
              </a:extLst>
            </p:cNvPr>
            <p:cNvCxnSpPr>
              <a:cxnSpLocks/>
            </p:cNvCxnSpPr>
            <p:nvPr/>
          </p:nvCxnSpPr>
          <p:spPr>
            <a:xfrm>
              <a:off x="1023825" y="4214905"/>
              <a:ext cx="2693716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7536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4C5B1A-8B41-473B-AA62-7BB3AF57B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F7D9C92-DC56-4A86-9F29-893F9AE9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A7AF55-7D47-4C83-AA60-B0A3D66D7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14</a:t>
            </a:fld>
            <a:endParaRPr lang="zh-CN" altLang="en-US"/>
          </a:p>
        </p:txBody>
      </p:sp>
      <p:grpSp>
        <p:nvGrpSpPr>
          <p:cNvPr id="5" name="12105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FE8A9BF-6CCE-48C9-B1BB-C1ECAD20C56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243049"/>
            <a:ext cx="12182308" cy="5647040"/>
            <a:chOff x="0" y="1243049"/>
            <a:chExt cx="12182308" cy="5647040"/>
          </a:xfrm>
        </p:grpSpPr>
        <p:sp>
          <p:nvSpPr>
            <p:cNvPr id="6" name="îṣḻiḑé">
              <a:extLst>
                <a:ext uri="{FF2B5EF4-FFF2-40B4-BE49-F238E27FC236}">
                  <a16:creationId xmlns:a16="http://schemas.microsoft.com/office/drawing/2014/main" id="{3958DD89-91F4-4644-ADA9-1246A1172FBC}"/>
                </a:ext>
              </a:extLst>
            </p:cNvPr>
            <p:cNvSpPr/>
            <p:nvPr/>
          </p:nvSpPr>
          <p:spPr>
            <a:xfrm rot="1800000">
              <a:off x="640448" y="4129382"/>
              <a:ext cx="1252939" cy="1080120"/>
            </a:xfrm>
            <a:prstGeom prst="hexagon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439A2993-D1B4-4FBC-A1DF-26EAF29FFE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5137146"/>
              <a:ext cx="996886" cy="1726658"/>
            </a:xfrm>
            <a:prstGeom prst="line">
              <a:avLst/>
            </a:prstGeom>
            <a:ln w="28575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ïṣḷiḓé">
              <a:extLst>
                <a:ext uri="{FF2B5EF4-FFF2-40B4-BE49-F238E27FC236}">
                  <a16:creationId xmlns:a16="http://schemas.microsoft.com/office/drawing/2014/main" id="{F2D81D76-CFCF-4BB6-AF8B-0884B10ADE48}"/>
                </a:ext>
              </a:extLst>
            </p:cNvPr>
            <p:cNvSpPr/>
            <p:nvPr/>
          </p:nvSpPr>
          <p:spPr bwMode="auto">
            <a:xfrm rot="1800000">
              <a:off x="962075" y="4427540"/>
              <a:ext cx="609685" cy="483804"/>
            </a:xfrm>
            <a:custGeom>
              <a:avLst/>
              <a:gdLst>
                <a:gd name="T0" fmla="*/ 2641 w 3160"/>
                <a:gd name="T1" fmla="*/ 0 h 2511"/>
                <a:gd name="T2" fmla="*/ 1167 w 3160"/>
                <a:gd name="T3" fmla="*/ 1474 h 2511"/>
                <a:gd name="T4" fmla="*/ 519 w 3160"/>
                <a:gd name="T5" fmla="*/ 826 h 2511"/>
                <a:gd name="T6" fmla="*/ 0 w 3160"/>
                <a:gd name="T7" fmla="*/ 1344 h 2511"/>
                <a:gd name="T8" fmla="*/ 1167 w 3160"/>
                <a:gd name="T9" fmla="*/ 2511 h 2511"/>
                <a:gd name="T10" fmla="*/ 3160 w 3160"/>
                <a:gd name="T11" fmla="*/ 519 h 2511"/>
                <a:gd name="T12" fmla="*/ 2641 w 3160"/>
                <a:gd name="T13" fmla="*/ 0 h 2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0" h="2511">
                  <a:moveTo>
                    <a:pt x="2641" y="0"/>
                  </a:moveTo>
                  <a:lnTo>
                    <a:pt x="1167" y="1474"/>
                  </a:lnTo>
                  <a:lnTo>
                    <a:pt x="519" y="826"/>
                  </a:lnTo>
                  <a:lnTo>
                    <a:pt x="0" y="1344"/>
                  </a:lnTo>
                  <a:lnTo>
                    <a:pt x="1167" y="2511"/>
                  </a:lnTo>
                  <a:lnTo>
                    <a:pt x="3160" y="519"/>
                  </a:lnTo>
                  <a:lnTo>
                    <a:pt x="26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2F55875C-610D-40AE-B302-FFAA157A024F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2260121"/>
              <a:ext cx="0" cy="3856517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ïṩḻïdè">
              <a:extLst>
                <a:ext uri="{FF2B5EF4-FFF2-40B4-BE49-F238E27FC236}">
                  <a16:creationId xmlns:a16="http://schemas.microsoft.com/office/drawing/2014/main" id="{FC828FEF-385B-4E98-9C76-B11865ACF449}"/>
                </a:ext>
              </a:extLst>
            </p:cNvPr>
            <p:cNvSpPr/>
            <p:nvPr/>
          </p:nvSpPr>
          <p:spPr>
            <a:xfrm rot="19800000" flipH="1">
              <a:off x="10301964" y="4178254"/>
              <a:ext cx="1252939" cy="1080120"/>
            </a:xfrm>
            <a:prstGeom prst="hexagon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9E757BE6-C382-4D93-8FE2-BEF40A98AEF3}"/>
                </a:ext>
              </a:extLst>
            </p:cNvPr>
            <p:cNvCxnSpPr>
              <a:cxnSpLocks/>
            </p:cNvCxnSpPr>
            <p:nvPr/>
          </p:nvCxnSpPr>
          <p:spPr>
            <a:xfrm>
              <a:off x="11198463" y="5186021"/>
              <a:ext cx="983845" cy="1704068"/>
            </a:xfrm>
            <a:prstGeom prst="line">
              <a:avLst/>
            </a:prstGeom>
            <a:ln w="28575"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iṩļíḍê">
              <a:extLst>
                <a:ext uri="{FF2B5EF4-FFF2-40B4-BE49-F238E27FC236}">
                  <a16:creationId xmlns:a16="http://schemas.microsoft.com/office/drawing/2014/main" id="{64C74B1E-0391-4884-81F1-7B079FB3C316}"/>
                </a:ext>
              </a:extLst>
            </p:cNvPr>
            <p:cNvSpPr/>
            <p:nvPr/>
          </p:nvSpPr>
          <p:spPr bwMode="auto">
            <a:xfrm rot="19800000">
              <a:off x="10623591" y="4413928"/>
              <a:ext cx="609685" cy="608772"/>
            </a:xfrm>
            <a:custGeom>
              <a:avLst/>
              <a:gdLst>
                <a:gd name="T0" fmla="*/ 3930 w 3987"/>
                <a:gd name="T1" fmla="*/ 2941 h 3987"/>
                <a:gd name="T2" fmla="*/ 2983 w 3987"/>
                <a:gd name="T3" fmla="*/ 1994 h 3987"/>
                <a:gd name="T4" fmla="*/ 3930 w 3987"/>
                <a:gd name="T5" fmla="*/ 1047 h 3987"/>
                <a:gd name="T6" fmla="*/ 3930 w 3987"/>
                <a:gd name="T7" fmla="*/ 841 h 3987"/>
                <a:gd name="T8" fmla="*/ 3145 w 3987"/>
                <a:gd name="T9" fmla="*/ 57 h 3987"/>
                <a:gd name="T10" fmla="*/ 3042 w 3987"/>
                <a:gd name="T11" fmla="*/ 14 h 3987"/>
                <a:gd name="T12" fmla="*/ 2940 w 3987"/>
                <a:gd name="T13" fmla="*/ 57 h 3987"/>
                <a:gd name="T14" fmla="*/ 1993 w 3987"/>
                <a:gd name="T15" fmla="*/ 1004 h 3987"/>
                <a:gd name="T16" fmla="*/ 1046 w 3987"/>
                <a:gd name="T17" fmla="*/ 57 h 3987"/>
                <a:gd name="T18" fmla="*/ 840 w 3987"/>
                <a:gd name="T19" fmla="*/ 57 h 3987"/>
                <a:gd name="T20" fmla="*/ 56 w 3987"/>
                <a:gd name="T21" fmla="*/ 842 h 3987"/>
                <a:gd name="T22" fmla="*/ 13 w 3987"/>
                <a:gd name="T23" fmla="*/ 945 h 3987"/>
                <a:gd name="T24" fmla="*/ 56 w 3987"/>
                <a:gd name="T25" fmla="*/ 1047 h 3987"/>
                <a:gd name="T26" fmla="*/ 1003 w 3987"/>
                <a:gd name="T27" fmla="*/ 1994 h 3987"/>
                <a:gd name="T28" fmla="*/ 56 w 3987"/>
                <a:gd name="T29" fmla="*/ 2941 h 3987"/>
                <a:gd name="T30" fmla="*/ 56 w 3987"/>
                <a:gd name="T31" fmla="*/ 3147 h 3987"/>
                <a:gd name="T32" fmla="*/ 841 w 3987"/>
                <a:gd name="T33" fmla="*/ 3931 h 3987"/>
                <a:gd name="T34" fmla="*/ 944 w 3987"/>
                <a:gd name="T35" fmla="*/ 3974 h 3987"/>
                <a:gd name="T36" fmla="*/ 944 w 3987"/>
                <a:gd name="T37" fmla="*/ 3974 h 3987"/>
                <a:gd name="T38" fmla="*/ 1046 w 3987"/>
                <a:gd name="T39" fmla="*/ 3931 h 3987"/>
                <a:gd name="T40" fmla="*/ 1993 w 3987"/>
                <a:gd name="T41" fmla="*/ 2984 h 3987"/>
                <a:gd name="T42" fmla="*/ 2940 w 3987"/>
                <a:gd name="T43" fmla="*/ 3931 h 3987"/>
                <a:gd name="T44" fmla="*/ 3146 w 3987"/>
                <a:gd name="T45" fmla="*/ 3931 h 3987"/>
                <a:gd name="T46" fmla="*/ 3930 w 3987"/>
                <a:gd name="T47" fmla="*/ 3146 h 3987"/>
                <a:gd name="T48" fmla="*/ 3973 w 3987"/>
                <a:gd name="T49" fmla="*/ 3043 h 3987"/>
                <a:gd name="T50" fmla="*/ 3930 w 3987"/>
                <a:gd name="T51" fmla="*/ 2941 h 3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87" h="3987">
                  <a:moveTo>
                    <a:pt x="3930" y="2941"/>
                  </a:moveTo>
                  <a:lnTo>
                    <a:pt x="2983" y="1994"/>
                  </a:lnTo>
                  <a:lnTo>
                    <a:pt x="3930" y="1047"/>
                  </a:lnTo>
                  <a:cubicBezTo>
                    <a:pt x="3987" y="990"/>
                    <a:pt x="3987" y="898"/>
                    <a:pt x="3930" y="841"/>
                  </a:cubicBezTo>
                  <a:lnTo>
                    <a:pt x="3145" y="57"/>
                  </a:lnTo>
                  <a:cubicBezTo>
                    <a:pt x="3118" y="29"/>
                    <a:pt x="3081" y="14"/>
                    <a:pt x="3042" y="14"/>
                  </a:cubicBezTo>
                  <a:cubicBezTo>
                    <a:pt x="3004" y="14"/>
                    <a:pt x="2967" y="29"/>
                    <a:pt x="2940" y="57"/>
                  </a:cubicBezTo>
                  <a:lnTo>
                    <a:pt x="1993" y="1004"/>
                  </a:lnTo>
                  <a:lnTo>
                    <a:pt x="1046" y="57"/>
                  </a:lnTo>
                  <a:cubicBezTo>
                    <a:pt x="989" y="0"/>
                    <a:pt x="897" y="0"/>
                    <a:pt x="840" y="57"/>
                  </a:cubicBezTo>
                  <a:lnTo>
                    <a:pt x="56" y="842"/>
                  </a:lnTo>
                  <a:cubicBezTo>
                    <a:pt x="28" y="869"/>
                    <a:pt x="13" y="906"/>
                    <a:pt x="13" y="945"/>
                  </a:cubicBezTo>
                  <a:cubicBezTo>
                    <a:pt x="13" y="983"/>
                    <a:pt x="28" y="1020"/>
                    <a:pt x="56" y="1047"/>
                  </a:cubicBezTo>
                  <a:lnTo>
                    <a:pt x="1003" y="1994"/>
                  </a:lnTo>
                  <a:lnTo>
                    <a:pt x="56" y="2941"/>
                  </a:lnTo>
                  <a:cubicBezTo>
                    <a:pt x="0" y="2998"/>
                    <a:pt x="0" y="3090"/>
                    <a:pt x="56" y="3147"/>
                  </a:cubicBezTo>
                  <a:lnTo>
                    <a:pt x="841" y="3931"/>
                  </a:lnTo>
                  <a:cubicBezTo>
                    <a:pt x="868" y="3959"/>
                    <a:pt x="905" y="3974"/>
                    <a:pt x="944" y="3974"/>
                  </a:cubicBezTo>
                  <a:lnTo>
                    <a:pt x="944" y="3974"/>
                  </a:lnTo>
                  <a:cubicBezTo>
                    <a:pt x="982" y="3974"/>
                    <a:pt x="1019" y="3959"/>
                    <a:pt x="1046" y="3931"/>
                  </a:cubicBezTo>
                  <a:lnTo>
                    <a:pt x="1993" y="2984"/>
                  </a:lnTo>
                  <a:lnTo>
                    <a:pt x="2940" y="3931"/>
                  </a:lnTo>
                  <a:cubicBezTo>
                    <a:pt x="2997" y="3987"/>
                    <a:pt x="3089" y="3987"/>
                    <a:pt x="3146" y="3931"/>
                  </a:cubicBezTo>
                  <a:lnTo>
                    <a:pt x="3930" y="3146"/>
                  </a:lnTo>
                  <a:cubicBezTo>
                    <a:pt x="3958" y="3119"/>
                    <a:pt x="3973" y="3082"/>
                    <a:pt x="3973" y="3043"/>
                  </a:cubicBezTo>
                  <a:cubicBezTo>
                    <a:pt x="3973" y="3005"/>
                    <a:pt x="3958" y="2968"/>
                    <a:pt x="3930" y="29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3" name="iṥ1íḓê">
              <a:extLst>
                <a:ext uri="{FF2B5EF4-FFF2-40B4-BE49-F238E27FC236}">
                  <a16:creationId xmlns:a16="http://schemas.microsoft.com/office/drawing/2014/main" id="{43A77B64-9BBB-4E7E-A7FA-FB3BF9BB559B}"/>
                </a:ext>
              </a:extLst>
            </p:cNvPr>
            <p:cNvGrpSpPr/>
            <p:nvPr/>
          </p:nvGrpSpPr>
          <p:grpSpPr>
            <a:xfrm>
              <a:off x="2320608" y="4657086"/>
              <a:ext cx="2287553" cy="1046002"/>
              <a:chOff x="8662573" y="1518902"/>
              <a:chExt cx="2578029" cy="1046002"/>
            </a:xfrm>
          </p:grpSpPr>
          <p:sp>
            <p:nvSpPr>
              <p:cNvPr id="48" name="íṥľíḓè">
                <a:extLst>
                  <a:ext uri="{FF2B5EF4-FFF2-40B4-BE49-F238E27FC236}">
                    <a16:creationId xmlns:a16="http://schemas.microsoft.com/office/drawing/2014/main" id="{2BC6E867-2229-4A50-9407-4967FE948986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9" name="iş1ïde">
                <a:extLst>
                  <a:ext uri="{FF2B5EF4-FFF2-40B4-BE49-F238E27FC236}">
                    <a16:creationId xmlns:a16="http://schemas.microsoft.com/office/drawing/2014/main" id="{C3B07D98-4A47-490D-BE61-874CC08757E6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4" name="îṥḻîḑè">
              <a:extLst>
                <a:ext uri="{FF2B5EF4-FFF2-40B4-BE49-F238E27FC236}">
                  <a16:creationId xmlns:a16="http://schemas.microsoft.com/office/drawing/2014/main" id="{825899C0-3D99-4FC6-BAFA-84E998BFE4E9}"/>
                </a:ext>
              </a:extLst>
            </p:cNvPr>
            <p:cNvGrpSpPr/>
            <p:nvPr/>
          </p:nvGrpSpPr>
          <p:grpSpPr>
            <a:xfrm>
              <a:off x="7539476" y="2166974"/>
              <a:ext cx="2331916" cy="1046002"/>
              <a:chOff x="8662573" y="1518902"/>
              <a:chExt cx="2578029" cy="1046002"/>
            </a:xfrm>
          </p:grpSpPr>
          <p:sp>
            <p:nvSpPr>
              <p:cNvPr id="46" name="iṩḻïḋè">
                <a:extLst>
                  <a:ext uri="{FF2B5EF4-FFF2-40B4-BE49-F238E27FC236}">
                    <a16:creationId xmlns:a16="http://schemas.microsoft.com/office/drawing/2014/main" id="{2A20AAE6-5632-4F0D-8738-AF74E11E07F6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7" name="iS1îḓè">
                <a:extLst>
                  <a:ext uri="{FF2B5EF4-FFF2-40B4-BE49-F238E27FC236}">
                    <a16:creationId xmlns:a16="http://schemas.microsoft.com/office/drawing/2014/main" id="{9D34A2CC-4943-4206-BC50-6BCEADACA77F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5" name="ïṣlïḑê">
              <a:extLst>
                <a:ext uri="{FF2B5EF4-FFF2-40B4-BE49-F238E27FC236}">
                  <a16:creationId xmlns:a16="http://schemas.microsoft.com/office/drawing/2014/main" id="{670BC733-6A7E-4E64-83EC-48FF4F7E2F5F}"/>
                </a:ext>
              </a:extLst>
            </p:cNvPr>
            <p:cNvGrpSpPr/>
            <p:nvPr/>
          </p:nvGrpSpPr>
          <p:grpSpPr>
            <a:xfrm>
              <a:off x="2320608" y="3078540"/>
              <a:ext cx="2287553" cy="1046002"/>
              <a:chOff x="2580284" y="3250248"/>
              <a:chExt cx="2287553" cy="1046002"/>
            </a:xfrm>
          </p:grpSpPr>
          <p:sp>
            <p:nvSpPr>
              <p:cNvPr id="44" name="iS1íde">
                <a:extLst>
                  <a:ext uri="{FF2B5EF4-FFF2-40B4-BE49-F238E27FC236}">
                    <a16:creationId xmlns:a16="http://schemas.microsoft.com/office/drawing/2014/main" id="{7E8506C8-DDAD-4584-888D-0CEE88C55AD5}"/>
                  </a:ext>
                </a:extLst>
              </p:cNvPr>
              <p:cNvSpPr txBox="1"/>
              <p:nvPr/>
            </p:nvSpPr>
            <p:spPr>
              <a:xfrm>
                <a:off x="2580284" y="3571242"/>
                <a:ext cx="2287553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5" name="islïḓe">
                <a:extLst>
                  <a:ext uri="{FF2B5EF4-FFF2-40B4-BE49-F238E27FC236}">
                    <a16:creationId xmlns:a16="http://schemas.microsoft.com/office/drawing/2014/main" id="{BD7F27EC-0AA4-4EFA-9AD8-AE3B904354F4}"/>
                  </a:ext>
                </a:extLst>
              </p:cNvPr>
              <p:cNvSpPr/>
              <p:nvPr/>
            </p:nvSpPr>
            <p:spPr>
              <a:xfrm>
                <a:off x="2580284" y="3250248"/>
                <a:ext cx="2287553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6" name="îṩlídè">
              <a:extLst>
                <a:ext uri="{FF2B5EF4-FFF2-40B4-BE49-F238E27FC236}">
                  <a16:creationId xmlns:a16="http://schemas.microsoft.com/office/drawing/2014/main" id="{33315A1E-6FD5-4965-BEFC-894508BFD08D}"/>
                </a:ext>
              </a:extLst>
            </p:cNvPr>
            <p:cNvGrpSpPr/>
            <p:nvPr/>
          </p:nvGrpSpPr>
          <p:grpSpPr>
            <a:xfrm>
              <a:off x="7539476" y="3575180"/>
              <a:ext cx="2331916" cy="1046002"/>
              <a:chOff x="8662573" y="1518902"/>
              <a:chExt cx="2578029" cy="1046002"/>
            </a:xfrm>
          </p:grpSpPr>
          <p:sp>
            <p:nvSpPr>
              <p:cNvPr id="42" name="íṥḻídê">
                <a:extLst>
                  <a:ext uri="{FF2B5EF4-FFF2-40B4-BE49-F238E27FC236}">
                    <a16:creationId xmlns:a16="http://schemas.microsoft.com/office/drawing/2014/main" id="{DE460FDB-241F-4EBE-BF2C-AF2736802051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3" name="íSľîḑé">
                <a:extLst>
                  <a:ext uri="{FF2B5EF4-FFF2-40B4-BE49-F238E27FC236}">
                    <a16:creationId xmlns:a16="http://schemas.microsoft.com/office/drawing/2014/main" id="{D830E437-F92A-4ACD-800D-11BD6E2759B5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7" name="iṣḻíḑê">
              <a:extLst>
                <a:ext uri="{FF2B5EF4-FFF2-40B4-BE49-F238E27FC236}">
                  <a16:creationId xmlns:a16="http://schemas.microsoft.com/office/drawing/2014/main" id="{016074CC-76AE-4B7B-841F-ED5F783CEAD9}"/>
                </a:ext>
              </a:extLst>
            </p:cNvPr>
            <p:cNvGrpSpPr/>
            <p:nvPr/>
          </p:nvGrpSpPr>
          <p:grpSpPr>
            <a:xfrm>
              <a:off x="7539476" y="4983386"/>
              <a:ext cx="2331916" cy="1046002"/>
              <a:chOff x="8662573" y="1518902"/>
              <a:chExt cx="2578029" cy="1046002"/>
            </a:xfrm>
          </p:grpSpPr>
          <p:sp>
            <p:nvSpPr>
              <p:cNvPr id="40" name="í$líḋè">
                <a:extLst>
                  <a:ext uri="{FF2B5EF4-FFF2-40B4-BE49-F238E27FC236}">
                    <a16:creationId xmlns:a16="http://schemas.microsoft.com/office/drawing/2014/main" id="{D573A535-9DCC-477B-AB38-6702522E300C}"/>
                  </a:ext>
                </a:extLst>
              </p:cNvPr>
              <p:cNvSpPr txBox="1"/>
              <p:nvPr/>
            </p:nvSpPr>
            <p:spPr>
              <a:xfrm>
                <a:off x="8662573" y="1839896"/>
                <a:ext cx="2578029" cy="725008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t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1" name="ïṣḷidê">
                <a:extLst>
                  <a:ext uri="{FF2B5EF4-FFF2-40B4-BE49-F238E27FC236}">
                    <a16:creationId xmlns:a16="http://schemas.microsoft.com/office/drawing/2014/main" id="{1B1A8007-3589-47D7-A311-33F548BF2FEE}"/>
                  </a:ext>
                </a:extLst>
              </p:cNvPr>
              <p:cNvSpPr/>
              <p:nvPr/>
            </p:nvSpPr>
            <p:spPr>
              <a:xfrm>
                <a:off x="8662573" y="1518902"/>
                <a:ext cx="2578029" cy="320994"/>
              </a:xfrm>
              <a:prstGeom prst="rect">
                <a:avLst/>
              </a:prstGeom>
            </p:spPr>
            <p:txBody>
              <a:bodyPr wrap="none" lIns="90000" tIns="46800" rIns="90000" bIns="46800" anchor="b">
                <a:normAutofit lnSpcReduction="10000"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6598F857-90F9-4ED5-A363-96C8573DA5AC}"/>
                </a:ext>
              </a:extLst>
            </p:cNvPr>
            <p:cNvCxnSpPr>
              <a:cxnSpLocks/>
            </p:cNvCxnSpPr>
            <p:nvPr/>
          </p:nvCxnSpPr>
          <p:spPr>
            <a:xfrm>
              <a:off x="6902764" y="2166974"/>
              <a:ext cx="0" cy="370827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5D22E2BC-2153-4350-89AF-71273139E24B}"/>
                </a:ext>
              </a:extLst>
            </p:cNvPr>
            <p:cNvCxnSpPr>
              <a:cxnSpLocks/>
            </p:cNvCxnSpPr>
            <p:nvPr/>
          </p:nvCxnSpPr>
          <p:spPr>
            <a:xfrm>
              <a:off x="5289236" y="3078540"/>
              <a:ext cx="0" cy="2729896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iṥľidé">
              <a:extLst>
                <a:ext uri="{FF2B5EF4-FFF2-40B4-BE49-F238E27FC236}">
                  <a16:creationId xmlns:a16="http://schemas.microsoft.com/office/drawing/2014/main" id="{174EB7D6-3FCD-47E5-8F5E-0A689F6C0AF8}"/>
                </a:ext>
              </a:extLst>
            </p:cNvPr>
            <p:cNvGrpSpPr/>
            <p:nvPr/>
          </p:nvGrpSpPr>
          <p:grpSpPr>
            <a:xfrm>
              <a:off x="6704686" y="2491897"/>
              <a:ext cx="396156" cy="396156"/>
              <a:chOff x="5675954" y="2249137"/>
              <a:chExt cx="648072" cy="648072"/>
            </a:xfrm>
          </p:grpSpPr>
          <p:sp>
            <p:nvSpPr>
              <p:cNvPr id="38" name="iṣḻiḑê">
                <a:extLst>
                  <a:ext uri="{FF2B5EF4-FFF2-40B4-BE49-F238E27FC236}">
                    <a16:creationId xmlns:a16="http://schemas.microsoft.com/office/drawing/2014/main" id="{A5803DEB-C6C7-4136-A69B-25A71138E46F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ï$ļïḑê">
                <a:extLst>
                  <a:ext uri="{FF2B5EF4-FFF2-40B4-BE49-F238E27FC236}">
                    <a16:creationId xmlns:a16="http://schemas.microsoft.com/office/drawing/2014/main" id="{2710EEA6-1EA0-444C-82C0-AF7B78113AEA}"/>
                  </a:ext>
                </a:extLst>
              </p:cNvPr>
              <p:cNvSpPr/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îŝ1iḓê">
              <a:extLst>
                <a:ext uri="{FF2B5EF4-FFF2-40B4-BE49-F238E27FC236}">
                  <a16:creationId xmlns:a16="http://schemas.microsoft.com/office/drawing/2014/main" id="{71C47CB7-B871-4F44-A853-3CDEA4155FC4}"/>
                </a:ext>
              </a:extLst>
            </p:cNvPr>
            <p:cNvGrpSpPr/>
            <p:nvPr/>
          </p:nvGrpSpPr>
          <p:grpSpPr>
            <a:xfrm>
              <a:off x="5091158" y="3403463"/>
              <a:ext cx="396156" cy="396156"/>
              <a:chOff x="4792557" y="2249137"/>
              <a:chExt cx="648072" cy="648072"/>
            </a:xfrm>
          </p:grpSpPr>
          <p:sp>
            <p:nvSpPr>
              <p:cNvPr id="36" name="îŝ1íḋê">
                <a:extLst>
                  <a:ext uri="{FF2B5EF4-FFF2-40B4-BE49-F238E27FC236}">
                    <a16:creationId xmlns:a16="http://schemas.microsoft.com/office/drawing/2014/main" id="{C4E6E3B9-69E4-4343-9F58-DD10B7AAA139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ïṩľídê">
                <a:extLst>
                  <a:ext uri="{FF2B5EF4-FFF2-40B4-BE49-F238E27FC236}">
                    <a16:creationId xmlns:a16="http://schemas.microsoft.com/office/drawing/2014/main" id="{7F1B8E68-756B-49C6-8F0D-C4E94CF3F733}"/>
                  </a:ext>
                </a:extLst>
              </p:cNvPr>
              <p:cNvSpPr/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2" name="íŝḷiďê">
              <a:extLst>
                <a:ext uri="{FF2B5EF4-FFF2-40B4-BE49-F238E27FC236}">
                  <a16:creationId xmlns:a16="http://schemas.microsoft.com/office/drawing/2014/main" id="{6C454F78-AE3C-4808-9E92-9841A136C097}"/>
                </a:ext>
              </a:extLst>
            </p:cNvPr>
            <p:cNvGrpSpPr/>
            <p:nvPr/>
          </p:nvGrpSpPr>
          <p:grpSpPr>
            <a:xfrm>
              <a:off x="5091158" y="4982009"/>
              <a:ext cx="396156" cy="396156"/>
              <a:chOff x="3909160" y="2249137"/>
              <a:chExt cx="648072" cy="648072"/>
            </a:xfrm>
          </p:grpSpPr>
          <p:sp>
            <p:nvSpPr>
              <p:cNvPr id="34" name="ïšḻiḋe">
                <a:extLst>
                  <a:ext uri="{FF2B5EF4-FFF2-40B4-BE49-F238E27FC236}">
                    <a16:creationId xmlns:a16="http://schemas.microsoft.com/office/drawing/2014/main" id="{18D126A5-9502-4CAC-A5EB-96C12E587B45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ísľiḋè">
                <a:extLst>
                  <a:ext uri="{FF2B5EF4-FFF2-40B4-BE49-F238E27FC236}">
                    <a16:creationId xmlns:a16="http://schemas.microsoft.com/office/drawing/2014/main" id="{4A0D813D-32C3-4992-A3BA-A09301B2CBB9}"/>
                  </a:ext>
                </a:extLst>
              </p:cNvPr>
              <p:cNvSpPr/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3" name="îṩḻïḍê">
              <a:extLst>
                <a:ext uri="{FF2B5EF4-FFF2-40B4-BE49-F238E27FC236}">
                  <a16:creationId xmlns:a16="http://schemas.microsoft.com/office/drawing/2014/main" id="{745CC997-7D5F-4B5F-B01F-F38F79F8B0AB}"/>
                </a:ext>
              </a:extLst>
            </p:cNvPr>
            <p:cNvGrpSpPr/>
            <p:nvPr/>
          </p:nvGrpSpPr>
          <p:grpSpPr>
            <a:xfrm>
              <a:off x="6704686" y="5308309"/>
              <a:ext cx="396156" cy="396156"/>
              <a:chOff x="6559351" y="2249137"/>
              <a:chExt cx="648072" cy="648072"/>
            </a:xfrm>
          </p:grpSpPr>
          <p:sp>
            <p:nvSpPr>
              <p:cNvPr id="32" name="ïṡľîḓè">
                <a:extLst>
                  <a:ext uri="{FF2B5EF4-FFF2-40B4-BE49-F238E27FC236}">
                    <a16:creationId xmlns:a16="http://schemas.microsoft.com/office/drawing/2014/main" id="{676F6D26-74BA-499A-9E9C-6792CC92CFF9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ṣḷíḓé">
                <a:extLst>
                  <a:ext uri="{FF2B5EF4-FFF2-40B4-BE49-F238E27FC236}">
                    <a16:creationId xmlns:a16="http://schemas.microsoft.com/office/drawing/2014/main" id="{06B442EA-6FE4-40AA-A543-C142FDBA58AB}"/>
                  </a:ext>
                </a:extLst>
              </p:cNvPr>
              <p:cNvSpPr/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iŝľïḋe">
              <a:extLst>
                <a:ext uri="{FF2B5EF4-FFF2-40B4-BE49-F238E27FC236}">
                  <a16:creationId xmlns:a16="http://schemas.microsoft.com/office/drawing/2014/main" id="{C84C372D-A010-4305-A1A5-CD0619F62035}"/>
                </a:ext>
              </a:extLst>
            </p:cNvPr>
            <p:cNvGrpSpPr/>
            <p:nvPr/>
          </p:nvGrpSpPr>
          <p:grpSpPr>
            <a:xfrm>
              <a:off x="6704686" y="3900103"/>
              <a:ext cx="396156" cy="396156"/>
              <a:chOff x="4792557" y="2249137"/>
              <a:chExt cx="648072" cy="648072"/>
            </a:xfrm>
          </p:grpSpPr>
          <p:sp>
            <p:nvSpPr>
              <p:cNvPr id="30" name="íṩľïḋé">
                <a:extLst>
                  <a:ext uri="{FF2B5EF4-FFF2-40B4-BE49-F238E27FC236}">
                    <a16:creationId xmlns:a16="http://schemas.microsoft.com/office/drawing/2014/main" id="{FD78D5A2-C8CE-426A-87F7-6EFD702F09BB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íṧļidé">
                <a:extLst>
                  <a:ext uri="{FF2B5EF4-FFF2-40B4-BE49-F238E27FC236}">
                    <a16:creationId xmlns:a16="http://schemas.microsoft.com/office/drawing/2014/main" id="{11A4842A-A6F4-4D03-856D-9B4461212F24}"/>
                  </a:ext>
                </a:extLst>
              </p:cNvPr>
              <p:cNvSpPr/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25" name="肘形连接符 21">
              <a:extLst>
                <a:ext uri="{FF2B5EF4-FFF2-40B4-BE49-F238E27FC236}">
                  <a16:creationId xmlns:a16="http://schemas.microsoft.com/office/drawing/2014/main" id="{EFDF257F-542B-4665-9AF5-19368E6A4477}"/>
                </a:ext>
              </a:extLst>
            </p:cNvPr>
            <p:cNvCxnSpPr>
              <a:cxnSpLocks/>
              <a:stCxn id="28" idx="3"/>
              <a:endCxn id="26" idx="0"/>
            </p:cNvCxnSpPr>
            <p:nvPr/>
          </p:nvCxnSpPr>
          <p:spPr>
            <a:xfrm>
              <a:off x="4721637" y="1623920"/>
              <a:ext cx="1374363" cy="613341"/>
            </a:xfrm>
            <a:prstGeom prst="bentConnector2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išḻîḍè">
              <a:extLst>
                <a:ext uri="{FF2B5EF4-FFF2-40B4-BE49-F238E27FC236}">
                  <a16:creationId xmlns:a16="http://schemas.microsoft.com/office/drawing/2014/main" id="{BFEA8524-E8F7-4443-A54B-DF1D5049AAD7}"/>
                </a:ext>
              </a:extLst>
            </p:cNvPr>
            <p:cNvSpPr/>
            <p:nvPr/>
          </p:nvSpPr>
          <p:spPr>
            <a:xfrm>
              <a:off x="6073140" y="2237261"/>
              <a:ext cx="45720" cy="45720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ïśḻiḑe">
              <a:extLst>
                <a:ext uri="{FF2B5EF4-FFF2-40B4-BE49-F238E27FC236}">
                  <a16:creationId xmlns:a16="http://schemas.microsoft.com/office/drawing/2014/main" id="{5BDAD1DB-B98F-4944-9D69-123422F72055}"/>
                </a:ext>
              </a:extLst>
            </p:cNvPr>
            <p:cNvGrpSpPr/>
            <p:nvPr/>
          </p:nvGrpSpPr>
          <p:grpSpPr>
            <a:xfrm>
              <a:off x="826523" y="1243049"/>
              <a:ext cx="3895114" cy="1188398"/>
              <a:chOff x="688718" y="4909482"/>
              <a:chExt cx="5104263" cy="1088801"/>
            </a:xfrm>
          </p:grpSpPr>
          <p:sp>
            <p:nvSpPr>
              <p:cNvPr id="28" name="íṩļîḑê">
                <a:extLst>
                  <a:ext uri="{FF2B5EF4-FFF2-40B4-BE49-F238E27FC236}">
                    <a16:creationId xmlns:a16="http://schemas.microsoft.com/office/drawing/2014/main" id="{51C7478B-4842-4286-A42D-78FE30B0FC8A}"/>
                  </a:ext>
                </a:extLst>
              </p:cNvPr>
              <p:cNvSpPr/>
              <p:nvPr/>
            </p:nvSpPr>
            <p:spPr>
              <a:xfrm>
                <a:off x="688718" y="4909482"/>
                <a:ext cx="5104263" cy="697902"/>
              </a:xfrm>
              <a:prstGeom prst="rect">
                <a:avLst/>
              </a:prstGeom>
            </p:spPr>
            <p:txBody>
              <a:bodyPr wrap="square" lIns="90000" tIns="46800" rIns="90000" bIns="46800" anchor="ctr">
                <a:normAutofit/>
              </a:bodyPr>
              <a:lstStyle/>
              <a:p>
                <a:pPr>
                  <a:buSzPct val="25000"/>
                </a:pPr>
                <a:r>
                  <a:rPr lang="en-US" altLang="zh-CN" sz="20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altLang="zh-CN" sz="2000" b="1" dirty="0"/>
                  <a:t>reading more fluent.</a:t>
                </a:r>
              </a:p>
            </p:txBody>
          </p:sp>
          <p:sp>
            <p:nvSpPr>
              <p:cNvPr id="29" name="íṡḷïḍè">
                <a:extLst>
                  <a:ext uri="{FF2B5EF4-FFF2-40B4-BE49-F238E27FC236}">
                    <a16:creationId xmlns:a16="http://schemas.microsoft.com/office/drawing/2014/main" id="{79F193EE-D6BE-4FEB-A006-94C2B779176E}"/>
                  </a:ext>
                </a:extLst>
              </p:cNvPr>
              <p:cNvSpPr/>
              <p:nvPr/>
            </p:nvSpPr>
            <p:spPr>
              <a:xfrm>
                <a:off x="688718" y="5607385"/>
                <a:ext cx="5104263" cy="390898"/>
              </a:xfrm>
              <a:prstGeom prst="rect">
                <a:avLst/>
              </a:prstGeom>
            </p:spPr>
            <p:txBody>
              <a:bodyPr wrap="square" lIns="90000" tIns="46800" rIns="90000" bIns="46800" anchor="ctr">
                <a:no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0566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997DBE-7703-478A-A9FC-D656D4507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2893908-8339-41E0-BA77-931467300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5A8404A-54BE-427B-ACA1-4F974829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15</a:t>
            </a:fld>
            <a:endParaRPr lang="zh-CN" altLang="en-US"/>
          </a:p>
        </p:txBody>
      </p:sp>
      <p:grpSp>
        <p:nvGrpSpPr>
          <p:cNvPr id="5" name="1897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A1C4D78-56D9-4CEF-B833-0A6F36A71E5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94483" y="1618962"/>
            <a:ext cx="11038616" cy="4524662"/>
            <a:chOff x="694483" y="1618962"/>
            <a:chExt cx="11038618" cy="4524663"/>
          </a:xfrm>
        </p:grpSpPr>
        <p:grpSp>
          <p:nvGrpSpPr>
            <p:cNvPr id="6" name="îṥḷîďé">
              <a:extLst>
                <a:ext uri="{FF2B5EF4-FFF2-40B4-BE49-F238E27FC236}">
                  <a16:creationId xmlns:a16="http://schemas.microsoft.com/office/drawing/2014/main" id="{AA8321C5-D4C6-4D10-A868-210190219219}"/>
                </a:ext>
              </a:extLst>
            </p:cNvPr>
            <p:cNvGrpSpPr/>
            <p:nvPr/>
          </p:nvGrpSpPr>
          <p:grpSpPr>
            <a:xfrm rot="5400000" flipH="1">
              <a:off x="8171920" y="1296158"/>
              <a:ext cx="3144041" cy="3978320"/>
              <a:chOff x="1988347" y="1961097"/>
              <a:chExt cx="3342780" cy="4229812"/>
            </a:xfrm>
          </p:grpSpPr>
          <p:sp>
            <p:nvSpPr>
              <p:cNvPr id="50" name="îṡľîḑe">
                <a:extLst>
                  <a:ext uri="{FF2B5EF4-FFF2-40B4-BE49-F238E27FC236}">
                    <a16:creationId xmlns:a16="http://schemas.microsoft.com/office/drawing/2014/main" id="{2D3B05FC-9140-4BF4-A15A-B985BA1226B9}"/>
                  </a:ext>
                </a:extLst>
              </p:cNvPr>
              <p:cNvSpPr/>
              <p:nvPr/>
            </p:nvSpPr>
            <p:spPr bwMode="auto">
              <a:xfrm flipH="1">
                <a:off x="3017446" y="5539066"/>
                <a:ext cx="1284582" cy="428593"/>
              </a:xfrm>
              <a:custGeom>
                <a:avLst/>
                <a:gdLst>
                  <a:gd name="T0" fmla="*/ 5 w 695"/>
                  <a:gd name="T1" fmla="*/ 66 h 232"/>
                  <a:gd name="T2" fmla="*/ 46 w 695"/>
                  <a:gd name="T3" fmla="*/ 125 h 232"/>
                  <a:gd name="T4" fmla="*/ 627 w 695"/>
                  <a:gd name="T5" fmla="*/ 227 h 232"/>
                  <a:gd name="T6" fmla="*/ 686 w 695"/>
                  <a:gd name="T7" fmla="*/ 186 h 232"/>
                  <a:gd name="T8" fmla="*/ 690 w 695"/>
                  <a:gd name="T9" fmla="*/ 167 h 232"/>
                  <a:gd name="T10" fmla="*/ 648 w 695"/>
                  <a:gd name="T11" fmla="*/ 107 h 232"/>
                  <a:gd name="T12" fmla="*/ 67 w 695"/>
                  <a:gd name="T13" fmla="*/ 5 h 232"/>
                  <a:gd name="T14" fmla="*/ 8 w 695"/>
                  <a:gd name="T15" fmla="*/ 46 h 232"/>
                  <a:gd name="T16" fmla="*/ 5 w 695"/>
                  <a:gd name="T17" fmla="*/ 66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5" h="232">
                    <a:moveTo>
                      <a:pt x="5" y="66"/>
                    </a:moveTo>
                    <a:cubicBezTo>
                      <a:pt x="0" y="93"/>
                      <a:pt x="18" y="120"/>
                      <a:pt x="46" y="125"/>
                    </a:cubicBezTo>
                    <a:cubicBezTo>
                      <a:pt x="627" y="227"/>
                      <a:pt x="627" y="227"/>
                      <a:pt x="627" y="227"/>
                    </a:cubicBezTo>
                    <a:cubicBezTo>
                      <a:pt x="655" y="232"/>
                      <a:pt x="682" y="214"/>
                      <a:pt x="686" y="186"/>
                    </a:cubicBezTo>
                    <a:cubicBezTo>
                      <a:pt x="690" y="167"/>
                      <a:pt x="690" y="167"/>
                      <a:pt x="690" y="167"/>
                    </a:cubicBezTo>
                    <a:cubicBezTo>
                      <a:pt x="695" y="139"/>
                      <a:pt x="676" y="112"/>
                      <a:pt x="648" y="107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39" y="0"/>
                      <a:pt x="13" y="19"/>
                      <a:pt x="8" y="46"/>
                    </a:cubicBezTo>
                    <a:lnTo>
                      <a:pt x="5" y="6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isḻíḑé">
                <a:extLst>
                  <a:ext uri="{FF2B5EF4-FFF2-40B4-BE49-F238E27FC236}">
                    <a16:creationId xmlns:a16="http://schemas.microsoft.com/office/drawing/2014/main" id="{0E11462F-7FF0-4D31-9279-8934E930E04B}"/>
                  </a:ext>
                </a:extLst>
              </p:cNvPr>
              <p:cNvSpPr/>
              <p:nvPr/>
            </p:nvSpPr>
            <p:spPr bwMode="auto">
              <a:xfrm flipH="1">
                <a:off x="3017446" y="5274031"/>
                <a:ext cx="1284582" cy="427398"/>
              </a:xfrm>
              <a:custGeom>
                <a:avLst/>
                <a:gdLst>
                  <a:gd name="T0" fmla="*/ 5 w 695"/>
                  <a:gd name="T1" fmla="*/ 66 h 232"/>
                  <a:gd name="T2" fmla="*/ 46 w 695"/>
                  <a:gd name="T3" fmla="*/ 125 h 232"/>
                  <a:gd name="T4" fmla="*/ 627 w 695"/>
                  <a:gd name="T5" fmla="*/ 228 h 232"/>
                  <a:gd name="T6" fmla="*/ 686 w 695"/>
                  <a:gd name="T7" fmla="*/ 186 h 232"/>
                  <a:gd name="T8" fmla="*/ 690 w 695"/>
                  <a:gd name="T9" fmla="*/ 167 h 232"/>
                  <a:gd name="T10" fmla="*/ 648 w 695"/>
                  <a:gd name="T11" fmla="*/ 108 h 232"/>
                  <a:gd name="T12" fmla="*/ 67 w 695"/>
                  <a:gd name="T13" fmla="*/ 5 h 232"/>
                  <a:gd name="T14" fmla="*/ 8 w 695"/>
                  <a:gd name="T15" fmla="*/ 47 h 232"/>
                  <a:gd name="T16" fmla="*/ 5 w 695"/>
                  <a:gd name="T17" fmla="*/ 66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5" h="232">
                    <a:moveTo>
                      <a:pt x="5" y="66"/>
                    </a:moveTo>
                    <a:cubicBezTo>
                      <a:pt x="0" y="94"/>
                      <a:pt x="18" y="120"/>
                      <a:pt x="46" y="125"/>
                    </a:cubicBezTo>
                    <a:cubicBezTo>
                      <a:pt x="627" y="228"/>
                      <a:pt x="627" y="228"/>
                      <a:pt x="627" y="228"/>
                    </a:cubicBezTo>
                    <a:cubicBezTo>
                      <a:pt x="655" y="232"/>
                      <a:pt x="682" y="214"/>
                      <a:pt x="686" y="186"/>
                    </a:cubicBezTo>
                    <a:cubicBezTo>
                      <a:pt x="690" y="167"/>
                      <a:pt x="690" y="167"/>
                      <a:pt x="690" y="167"/>
                    </a:cubicBezTo>
                    <a:cubicBezTo>
                      <a:pt x="695" y="139"/>
                      <a:pt x="676" y="112"/>
                      <a:pt x="648" y="108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39" y="0"/>
                      <a:pt x="13" y="19"/>
                      <a:pt x="8" y="47"/>
                    </a:cubicBezTo>
                    <a:lnTo>
                      <a:pt x="5" y="6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ïṣlíḑè">
                <a:extLst>
                  <a:ext uri="{FF2B5EF4-FFF2-40B4-BE49-F238E27FC236}">
                    <a16:creationId xmlns:a16="http://schemas.microsoft.com/office/drawing/2014/main" id="{510C9668-B9DA-4B44-AEBA-A48B4B69DB69}"/>
                  </a:ext>
                </a:extLst>
              </p:cNvPr>
              <p:cNvSpPr/>
              <p:nvPr/>
            </p:nvSpPr>
            <p:spPr bwMode="auto">
              <a:xfrm flipH="1">
                <a:off x="3017446" y="5007804"/>
                <a:ext cx="1284582" cy="429786"/>
              </a:xfrm>
              <a:custGeom>
                <a:avLst/>
                <a:gdLst>
                  <a:gd name="T0" fmla="*/ 5 w 695"/>
                  <a:gd name="T1" fmla="*/ 66 h 233"/>
                  <a:gd name="T2" fmla="*/ 46 w 695"/>
                  <a:gd name="T3" fmla="*/ 125 h 233"/>
                  <a:gd name="T4" fmla="*/ 627 w 695"/>
                  <a:gd name="T5" fmla="*/ 228 h 233"/>
                  <a:gd name="T6" fmla="*/ 686 w 695"/>
                  <a:gd name="T7" fmla="*/ 186 h 233"/>
                  <a:gd name="T8" fmla="*/ 690 w 695"/>
                  <a:gd name="T9" fmla="*/ 167 h 233"/>
                  <a:gd name="T10" fmla="*/ 648 w 695"/>
                  <a:gd name="T11" fmla="*/ 108 h 233"/>
                  <a:gd name="T12" fmla="*/ 67 w 695"/>
                  <a:gd name="T13" fmla="*/ 5 h 233"/>
                  <a:gd name="T14" fmla="*/ 8 w 695"/>
                  <a:gd name="T15" fmla="*/ 47 h 233"/>
                  <a:gd name="T16" fmla="*/ 5 w 695"/>
                  <a:gd name="T17" fmla="*/ 66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5" h="233">
                    <a:moveTo>
                      <a:pt x="5" y="66"/>
                    </a:moveTo>
                    <a:cubicBezTo>
                      <a:pt x="0" y="94"/>
                      <a:pt x="18" y="120"/>
                      <a:pt x="46" y="125"/>
                    </a:cubicBezTo>
                    <a:cubicBezTo>
                      <a:pt x="627" y="228"/>
                      <a:pt x="627" y="228"/>
                      <a:pt x="627" y="228"/>
                    </a:cubicBezTo>
                    <a:cubicBezTo>
                      <a:pt x="655" y="233"/>
                      <a:pt x="682" y="214"/>
                      <a:pt x="686" y="186"/>
                    </a:cubicBezTo>
                    <a:cubicBezTo>
                      <a:pt x="690" y="167"/>
                      <a:pt x="690" y="167"/>
                      <a:pt x="690" y="167"/>
                    </a:cubicBezTo>
                    <a:cubicBezTo>
                      <a:pt x="695" y="139"/>
                      <a:pt x="676" y="113"/>
                      <a:pt x="648" y="108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39" y="0"/>
                      <a:pt x="13" y="19"/>
                      <a:pt x="8" y="47"/>
                    </a:cubicBezTo>
                    <a:lnTo>
                      <a:pt x="5" y="6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íśliḓe">
                <a:extLst>
                  <a:ext uri="{FF2B5EF4-FFF2-40B4-BE49-F238E27FC236}">
                    <a16:creationId xmlns:a16="http://schemas.microsoft.com/office/drawing/2014/main" id="{FF571B60-73E3-4B32-A877-B70A4B4B0584}"/>
                  </a:ext>
                </a:extLst>
              </p:cNvPr>
              <p:cNvSpPr/>
              <p:nvPr/>
            </p:nvSpPr>
            <p:spPr bwMode="auto">
              <a:xfrm flipH="1">
                <a:off x="3318296" y="5845886"/>
                <a:ext cx="684076" cy="345023"/>
              </a:xfrm>
              <a:custGeom>
                <a:avLst/>
                <a:gdLst>
                  <a:gd name="T0" fmla="*/ 0 w 370"/>
                  <a:gd name="T1" fmla="*/ 28 h 187"/>
                  <a:gd name="T2" fmla="*/ 188 w 370"/>
                  <a:gd name="T3" fmla="*/ 187 h 187"/>
                  <a:gd name="T4" fmla="*/ 370 w 370"/>
                  <a:gd name="T5" fmla="*/ 65 h 187"/>
                  <a:gd name="T6" fmla="*/ 3 w 370"/>
                  <a:gd name="T7" fmla="*/ 0 h 187"/>
                  <a:gd name="T8" fmla="*/ 0 w 370"/>
                  <a:gd name="T9" fmla="*/ 28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0" h="187">
                    <a:moveTo>
                      <a:pt x="0" y="28"/>
                    </a:moveTo>
                    <a:cubicBezTo>
                      <a:pt x="0" y="116"/>
                      <a:pt x="84" y="187"/>
                      <a:pt x="188" y="187"/>
                    </a:cubicBezTo>
                    <a:cubicBezTo>
                      <a:pt x="276" y="187"/>
                      <a:pt x="351" y="135"/>
                      <a:pt x="370" y="65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9"/>
                      <a:pt x="0" y="18"/>
                      <a:pt x="0" y="2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îsḻïďe">
                <a:extLst>
                  <a:ext uri="{FF2B5EF4-FFF2-40B4-BE49-F238E27FC236}">
                    <a16:creationId xmlns:a16="http://schemas.microsoft.com/office/drawing/2014/main" id="{C500D679-8831-4ACB-A357-715711C29CE3}"/>
                  </a:ext>
                </a:extLst>
              </p:cNvPr>
              <p:cNvSpPr/>
              <p:nvPr/>
            </p:nvSpPr>
            <p:spPr bwMode="auto">
              <a:xfrm flipH="1">
                <a:off x="3665707" y="2429087"/>
                <a:ext cx="1456497" cy="2165644"/>
              </a:xfrm>
              <a:custGeom>
                <a:avLst/>
                <a:gdLst>
                  <a:gd name="T0" fmla="*/ 496 w 788"/>
                  <a:gd name="T1" fmla="*/ 1174 h 1174"/>
                  <a:gd name="T2" fmla="*/ 354 w 788"/>
                  <a:gd name="T3" fmla="*/ 1127 h 1174"/>
                  <a:gd name="T4" fmla="*/ 108 w 788"/>
                  <a:gd name="T5" fmla="*/ 1076 h 1174"/>
                  <a:gd name="T6" fmla="*/ 12 w 788"/>
                  <a:gd name="T7" fmla="*/ 803 h 1174"/>
                  <a:gd name="T8" fmla="*/ 97 w 788"/>
                  <a:gd name="T9" fmla="*/ 656 h 1174"/>
                  <a:gd name="T10" fmla="*/ 214 w 788"/>
                  <a:gd name="T11" fmla="*/ 607 h 1174"/>
                  <a:gd name="T12" fmla="*/ 254 w 788"/>
                  <a:gd name="T13" fmla="*/ 476 h 1174"/>
                  <a:gd name="T14" fmla="*/ 364 w 788"/>
                  <a:gd name="T15" fmla="*/ 428 h 1174"/>
                  <a:gd name="T16" fmla="*/ 515 w 788"/>
                  <a:gd name="T17" fmla="*/ 587 h 1174"/>
                  <a:gd name="T18" fmla="*/ 483 w 788"/>
                  <a:gd name="T19" fmla="*/ 620 h 1174"/>
                  <a:gd name="T20" fmla="*/ 450 w 788"/>
                  <a:gd name="T21" fmla="*/ 588 h 1174"/>
                  <a:gd name="T22" fmla="*/ 365 w 788"/>
                  <a:gd name="T23" fmla="*/ 493 h 1174"/>
                  <a:gd name="T24" fmla="*/ 304 w 788"/>
                  <a:gd name="T25" fmla="*/ 518 h 1174"/>
                  <a:gd name="T26" fmla="*/ 280 w 788"/>
                  <a:gd name="T27" fmla="*/ 634 h 1174"/>
                  <a:gd name="T28" fmla="*/ 272 w 788"/>
                  <a:gd name="T29" fmla="*/ 661 h 1174"/>
                  <a:gd name="T30" fmla="*/ 245 w 788"/>
                  <a:gd name="T31" fmla="*/ 671 h 1174"/>
                  <a:gd name="T32" fmla="*/ 137 w 788"/>
                  <a:gd name="T33" fmla="*/ 707 h 1174"/>
                  <a:gd name="T34" fmla="*/ 77 w 788"/>
                  <a:gd name="T35" fmla="*/ 809 h 1174"/>
                  <a:gd name="T36" fmla="*/ 151 w 788"/>
                  <a:gd name="T37" fmla="*/ 1027 h 1174"/>
                  <a:gd name="T38" fmla="*/ 350 w 788"/>
                  <a:gd name="T39" fmla="*/ 1061 h 1174"/>
                  <a:gd name="T40" fmla="*/ 384 w 788"/>
                  <a:gd name="T41" fmla="*/ 1068 h 1174"/>
                  <a:gd name="T42" fmla="*/ 516 w 788"/>
                  <a:gd name="T43" fmla="*/ 1108 h 1174"/>
                  <a:gd name="T44" fmla="*/ 656 w 788"/>
                  <a:gd name="T45" fmla="*/ 1037 h 1174"/>
                  <a:gd name="T46" fmla="*/ 716 w 788"/>
                  <a:gd name="T47" fmla="*/ 816 h 1174"/>
                  <a:gd name="T48" fmla="*/ 716 w 788"/>
                  <a:gd name="T49" fmla="*/ 813 h 1174"/>
                  <a:gd name="T50" fmla="*/ 716 w 788"/>
                  <a:gd name="T51" fmla="*/ 33 h 1174"/>
                  <a:gd name="T52" fmla="*/ 748 w 788"/>
                  <a:gd name="T53" fmla="*/ 0 h 1174"/>
                  <a:gd name="T54" fmla="*/ 781 w 788"/>
                  <a:gd name="T55" fmla="*/ 33 h 1174"/>
                  <a:gd name="T56" fmla="*/ 781 w 788"/>
                  <a:gd name="T57" fmla="*/ 812 h 1174"/>
                  <a:gd name="T58" fmla="*/ 709 w 788"/>
                  <a:gd name="T59" fmla="*/ 1075 h 1174"/>
                  <a:gd name="T60" fmla="*/ 523 w 788"/>
                  <a:gd name="T61" fmla="*/ 1173 h 1174"/>
                  <a:gd name="T62" fmla="*/ 496 w 788"/>
                  <a:gd name="T63" fmla="*/ 1174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88" h="1174">
                    <a:moveTo>
                      <a:pt x="496" y="1174"/>
                    </a:moveTo>
                    <a:cubicBezTo>
                      <a:pt x="442" y="1174"/>
                      <a:pt x="393" y="1158"/>
                      <a:pt x="354" y="1127"/>
                    </a:cubicBezTo>
                    <a:cubicBezTo>
                      <a:pt x="310" y="1138"/>
                      <a:pt x="201" y="1155"/>
                      <a:pt x="108" y="1076"/>
                    </a:cubicBezTo>
                    <a:cubicBezTo>
                      <a:pt x="31" y="1010"/>
                      <a:pt x="0" y="920"/>
                      <a:pt x="12" y="803"/>
                    </a:cubicBezTo>
                    <a:cubicBezTo>
                      <a:pt x="18" y="748"/>
                      <a:pt x="49" y="695"/>
                      <a:pt x="97" y="656"/>
                    </a:cubicBezTo>
                    <a:cubicBezTo>
                      <a:pt x="132" y="628"/>
                      <a:pt x="173" y="611"/>
                      <a:pt x="214" y="607"/>
                    </a:cubicBezTo>
                    <a:cubicBezTo>
                      <a:pt x="214" y="570"/>
                      <a:pt x="220" y="516"/>
                      <a:pt x="254" y="476"/>
                    </a:cubicBezTo>
                    <a:cubicBezTo>
                      <a:pt x="280" y="445"/>
                      <a:pt x="317" y="429"/>
                      <a:pt x="364" y="428"/>
                    </a:cubicBezTo>
                    <a:cubicBezTo>
                      <a:pt x="419" y="427"/>
                      <a:pt x="512" y="447"/>
                      <a:pt x="515" y="587"/>
                    </a:cubicBezTo>
                    <a:cubicBezTo>
                      <a:pt x="515" y="604"/>
                      <a:pt x="501" y="619"/>
                      <a:pt x="483" y="620"/>
                    </a:cubicBezTo>
                    <a:cubicBezTo>
                      <a:pt x="465" y="620"/>
                      <a:pt x="450" y="606"/>
                      <a:pt x="450" y="588"/>
                    </a:cubicBezTo>
                    <a:cubicBezTo>
                      <a:pt x="449" y="521"/>
                      <a:pt x="423" y="492"/>
                      <a:pt x="365" y="493"/>
                    </a:cubicBezTo>
                    <a:cubicBezTo>
                      <a:pt x="337" y="493"/>
                      <a:pt x="317" y="501"/>
                      <a:pt x="304" y="518"/>
                    </a:cubicBezTo>
                    <a:cubicBezTo>
                      <a:pt x="275" y="551"/>
                      <a:pt x="277" y="613"/>
                      <a:pt x="280" y="634"/>
                    </a:cubicBezTo>
                    <a:cubicBezTo>
                      <a:pt x="282" y="644"/>
                      <a:pt x="279" y="654"/>
                      <a:pt x="272" y="661"/>
                    </a:cubicBezTo>
                    <a:cubicBezTo>
                      <a:pt x="265" y="669"/>
                      <a:pt x="255" y="672"/>
                      <a:pt x="245" y="671"/>
                    </a:cubicBezTo>
                    <a:cubicBezTo>
                      <a:pt x="210" y="667"/>
                      <a:pt x="170" y="680"/>
                      <a:pt x="137" y="707"/>
                    </a:cubicBezTo>
                    <a:cubicBezTo>
                      <a:pt x="103" y="734"/>
                      <a:pt x="81" y="772"/>
                      <a:pt x="77" y="809"/>
                    </a:cubicBezTo>
                    <a:cubicBezTo>
                      <a:pt x="66" y="907"/>
                      <a:pt x="89" y="974"/>
                      <a:pt x="151" y="1027"/>
                    </a:cubicBezTo>
                    <a:cubicBezTo>
                      <a:pt x="237" y="1101"/>
                      <a:pt x="346" y="1063"/>
                      <a:pt x="350" y="1061"/>
                    </a:cubicBezTo>
                    <a:cubicBezTo>
                      <a:pt x="362" y="1057"/>
                      <a:pt x="375" y="1059"/>
                      <a:pt x="384" y="1068"/>
                    </a:cubicBezTo>
                    <a:cubicBezTo>
                      <a:pt x="417" y="1099"/>
                      <a:pt x="464" y="1113"/>
                      <a:pt x="516" y="1108"/>
                    </a:cubicBezTo>
                    <a:cubicBezTo>
                      <a:pt x="574" y="1103"/>
                      <a:pt x="629" y="1075"/>
                      <a:pt x="656" y="1037"/>
                    </a:cubicBezTo>
                    <a:cubicBezTo>
                      <a:pt x="725" y="942"/>
                      <a:pt x="716" y="817"/>
                      <a:pt x="716" y="816"/>
                    </a:cubicBezTo>
                    <a:cubicBezTo>
                      <a:pt x="716" y="815"/>
                      <a:pt x="716" y="814"/>
                      <a:pt x="716" y="813"/>
                    </a:cubicBezTo>
                    <a:cubicBezTo>
                      <a:pt x="716" y="33"/>
                      <a:pt x="716" y="33"/>
                      <a:pt x="716" y="33"/>
                    </a:cubicBezTo>
                    <a:cubicBezTo>
                      <a:pt x="716" y="15"/>
                      <a:pt x="730" y="0"/>
                      <a:pt x="748" y="0"/>
                    </a:cubicBezTo>
                    <a:cubicBezTo>
                      <a:pt x="766" y="0"/>
                      <a:pt x="781" y="15"/>
                      <a:pt x="781" y="33"/>
                    </a:cubicBezTo>
                    <a:cubicBezTo>
                      <a:pt x="781" y="812"/>
                      <a:pt x="781" y="812"/>
                      <a:pt x="781" y="812"/>
                    </a:cubicBezTo>
                    <a:cubicBezTo>
                      <a:pt x="782" y="828"/>
                      <a:pt x="788" y="966"/>
                      <a:pt x="709" y="1075"/>
                    </a:cubicBezTo>
                    <a:cubicBezTo>
                      <a:pt x="670" y="1128"/>
                      <a:pt x="599" y="1166"/>
                      <a:pt x="523" y="1173"/>
                    </a:cubicBezTo>
                    <a:cubicBezTo>
                      <a:pt x="514" y="1174"/>
                      <a:pt x="505" y="1174"/>
                      <a:pt x="496" y="117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ïṣḷïḋê">
                <a:extLst>
                  <a:ext uri="{FF2B5EF4-FFF2-40B4-BE49-F238E27FC236}">
                    <a16:creationId xmlns:a16="http://schemas.microsoft.com/office/drawing/2014/main" id="{65555277-0F92-4882-B85C-7E7F96EBBEAA}"/>
                  </a:ext>
                </a:extLst>
              </p:cNvPr>
              <p:cNvSpPr/>
              <p:nvPr/>
            </p:nvSpPr>
            <p:spPr bwMode="auto">
              <a:xfrm flipH="1">
                <a:off x="4440515" y="2547277"/>
                <a:ext cx="890612" cy="1427845"/>
              </a:xfrm>
              <a:custGeom>
                <a:avLst/>
                <a:gdLst>
                  <a:gd name="T0" fmla="*/ 157 w 482"/>
                  <a:gd name="T1" fmla="*/ 774 h 774"/>
                  <a:gd name="T2" fmla="*/ 150 w 482"/>
                  <a:gd name="T3" fmla="*/ 774 h 774"/>
                  <a:gd name="T4" fmla="*/ 0 w 482"/>
                  <a:gd name="T5" fmla="*/ 557 h 774"/>
                  <a:gd name="T6" fmla="*/ 113 w 482"/>
                  <a:gd name="T7" fmla="*/ 363 h 774"/>
                  <a:gd name="T8" fmla="*/ 58 w 482"/>
                  <a:gd name="T9" fmla="*/ 259 h 774"/>
                  <a:gd name="T10" fmla="*/ 98 w 482"/>
                  <a:gd name="T11" fmla="*/ 95 h 774"/>
                  <a:gd name="T12" fmla="*/ 338 w 482"/>
                  <a:gd name="T13" fmla="*/ 23 h 774"/>
                  <a:gd name="T14" fmla="*/ 480 w 482"/>
                  <a:gd name="T15" fmla="*/ 172 h 774"/>
                  <a:gd name="T16" fmla="*/ 452 w 482"/>
                  <a:gd name="T17" fmla="*/ 208 h 774"/>
                  <a:gd name="T18" fmla="*/ 416 w 482"/>
                  <a:gd name="T19" fmla="*/ 180 h 774"/>
                  <a:gd name="T20" fmla="*/ 322 w 482"/>
                  <a:gd name="T21" fmla="*/ 86 h 774"/>
                  <a:gd name="T22" fmla="*/ 152 w 482"/>
                  <a:gd name="T23" fmla="*/ 132 h 774"/>
                  <a:gd name="T24" fmla="*/ 122 w 482"/>
                  <a:gd name="T25" fmla="*/ 246 h 774"/>
                  <a:gd name="T26" fmla="*/ 193 w 482"/>
                  <a:gd name="T27" fmla="*/ 347 h 774"/>
                  <a:gd name="T28" fmla="*/ 207 w 482"/>
                  <a:gd name="T29" fmla="*/ 381 h 774"/>
                  <a:gd name="T30" fmla="*/ 180 w 482"/>
                  <a:gd name="T31" fmla="*/ 406 h 774"/>
                  <a:gd name="T32" fmla="*/ 65 w 482"/>
                  <a:gd name="T33" fmla="*/ 557 h 774"/>
                  <a:gd name="T34" fmla="*/ 164 w 482"/>
                  <a:gd name="T35" fmla="*/ 710 h 774"/>
                  <a:gd name="T36" fmla="*/ 189 w 482"/>
                  <a:gd name="T37" fmla="*/ 749 h 774"/>
                  <a:gd name="T38" fmla="*/ 157 w 482"/>
                  <a:gd name="T39" fmla="*/ 774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2" h="774">
                    <a:moveTo>
                      <a:pt x="157" y="774"/>
                    </a:moveTo>
                    <a:cubicBezTo>
                      <a:pt x="155" y="774"/>
                      <a:pt x="153" y="774"/>
                      <a:pt x="150" y="774"/>
                    </a:cubicBezTo>
                    <a:cubicBezTo>
                      <a:pt x="98" y="762"/>
                      <a:pt x="0" y="702"/>
                      <a:pt x="0" y="557"/>
                    </a:cubicBezTo>
                    <a:cubicBezTo>
                      <a:pt x="0" y="460"/>
                      <a:pt x="56" y="394"/>
                      <a:pt x="113" y="363"/>
                    </a:cubicBezTo>
                    <a:cubicBezTo>
                      <a:pt x="91" y="338"/>
                      <a:pt x="67" y="303"/>
                      <a:pt x="58" y="259"/>
                    </a:cubicBezTo>
                    <a:cubicBezTo>
                      <a:pt x="48" y="205"/>
                      <a:pt x="61" y="150"/>
                      <a:pt x="98" y="95"/>
                    </a:cubicBezTo>
                    <a:cubicBezTo>
                      <a:pt x="142" y="32"/>
                      <a:pt x="245" y="0"/>
                      <a:pt x="338" y="23"/>
                    </a:cubicBezTo>
                    <a:cubicBezTo>
                      <a:pt x="418" y="42"/>
                      <a:pt x="470" y="97"/>
                      <a:pt x="480" y="172"/>
                    </a:cubicBezTo>
                    <a:cubicBezTo>
                      <a:pt x="482" y="190"/>
                      <a:pt x="470" y="206"/>
                      <a:pt x="452" y="208"/>
                    </a:cubicBezTo>
                    <a:cubicBezTo>
                      <a:pt x="434" y="211"/>
                      <a:pt x="418" y="198"/>
                      <a:pt x="416" y="180"/>
                    </a:cubicBezTo>
                    <a:cubicBezTo>
                      <a:pt x="407" y="116"/>
                      <a:pt x="354" y="93"/>
                      <a:pt x="322" y="86"/>
                    </a:cubicBezTo>
                    <a:cubicBezTo>
                      <a:pt x="256" y="70"/>
                      <a:pt x="180" y="91"/>
                      <a:pt x="152" y="132"/>
                    </a:cubicBezTo>
                    <a:cubicBezTo>
                      <a:pt x="125" y="171"/>
                      <a:pt x="115" y="209"/>
                      <a:pt x="122" y="246"/>
                    </a:cubicBezTo>
                    <a:cubicBezTo>
                      <a:pt x="134" y="307"/>
                      <a:pt x="192" y="347"/>
                      <a:pt x="193" y="347"/>
                    </a:cubicBezTo>
                    <a:cubicBezTo>
                      <a:pt x="204" y="354"/>
                      <a:pt x="209" y="368"/>
                      <a:pt x="207" y="381"/>
                    </a:cubicBezTo>
                    <a:cubicBezTo>
                      <a:pt x="204" y="394"/>
                      <a:pt x="193" y="404"/>
                      <a:pt x="180" y="406"/>
                    </a:cubicBezTo>
                    <a:cubicBezTo>
                      <a:pt x="132" y="414"/>
                      <a:pt x="65" y="466"/>
                      <a:pt x="65" y="557"/>
                    </a:cubicBezTo>
                    <a:cubicBezTo>
                      <a:pt x="65" y="687"/>
                      <a:pt x="163" y="710"/>
                      <a:pt x="164" y="710"/>
                    </a:cubicBezTo>
                    <a:cubicBezTo>
                      <a:pt x="182" y="714"/>
                      <a:pt x="193" y="731"/>
                      <a:pt x="189" y="749"/>
                    </a:cubicBezTo>
                    <a:cubicBezTo>
                      <a:pt x="186" y="764"/>
                      <a:pt x="172" y="774"/>
                      <a:pt x="157" y="77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îṡ1íde">
                <a:extLst>
                  <a:ext uri="{FF2B5EF4-FFF2-40B4-BE49-F238E27FC236}">
                    <a16:creationId xmlns:a16="http://schemas.microsoft.com/office/drawing/2014/main" id="{FE945A2F-19D2-4E7E-8AE0-BD2F9C733937}"/>
                  </a:ext>
                </a:extLst>
              </p:cNvPr>
              <p:cNvSpPr/>
              <p:nvPr/>
            </p:nvSpPr>
            <p:spPr bwMode="auto">
              <a:xfrm flipH="1">
                <a:off x="3668094" y="1961097"/>
                <a:ext cx="1242798" cy="1023130"/>
              </a:xfrm>
              <a:custGeom>
                <a:avLst/>
                <a:gdLst>
                  <a:gd name="T0" fmla="*/ 422 w 673"/>
                  <a:gd name="T1" fmla="*/ 555 h 555"/>
                  <a:gd name="T2" fmla="*/ 401 w 673"/>
                  <a:gd name="T3" fmla="*/ 554 h 555"/>
                  <a:gd name="T4" fmla="*/ 279 w 673"/>
                  <a:gd name="T5" fmla="*/ 438 h 555"/>
                  <a:gd name="T6" fmla="*/ 346 w 673"/>
                  <a:gd name="T7" fmla="*/ 283 h 555"/>
                  <a:gd name="T8" fmla="*/ 443 w 673"/>
                  <a:gd name="T9" fmla="*/ 272 h 555"/>
                  <a:gd name="T10" fmla="*/ 503 w 673"/>
                  <a:gd name="T11" fmla="*/ 328 h 555"/>
                  <a:gd name="T12" fmla="*/ 485 w 673"/>
                  <a:gd name="T13" fmla="*/ 371 h 555"/>
                  <a:gd name="T14" fmla="*/ 443 w 673"/>
                  <a:gd name="T15" fmla="*/ 354 h 555"/>
                  <a:gd name="T16" fmla="*/ 421 w 673"/>
                  <a:gd name="T17" fmla="*/ 333 h 555"/>
                  <a:gd name="T18" fmla="*/ 376 w 673"/>
                  <a:gd name="T19" fmla="*/ 340 h 555"/>
                  <a:gd name="T20" fmla="*/ 343 w 673"/>
                  <a:gd name="T21" fmla="*/ 427 h 555"/>
                  <a:gd name="T22" fmla="*/ 409 w 673"/>
                  <a:gd name="T23" fmla="*/ 490 h 555"/>
                  <a:gd name="T24" fmla="*/ 521 w 673"/>
                  <a:gd name="T25" fmla="*/ 446 h 555"/>
                  <a:gd name="T26" fmla="*/ 602 w 673"/>
                  <a:gd name="T27" fmla="*/ 226 h 555"/>
                  <a:gd name="T28" fmla="*/ 506 w 673"/>
                  <a:gd name="T29" fmla="*/ 90 h 555"/>
                  <a:gd name="T30" fmla="*/ 365 w 673"/>
                  <a:gd name="T31" fmla="*/ 102 h 555"/>
                  <a:gd name="T32" fmla="*/ 334 w 673"/>
                  <a:gd name="T33" fmla="*/ 193 h 555"/>
                  <a:gd name="T34" fmla="*/ 319 w 673"/>
                  <a:gd name="T35" fmla="*/ 228 h 555"/>
                  <a:gd name="T36" fmla="*/ 280 w 673"/>
                  <a:gd name="T37" fmla="*/ 224 h 555"/>
                  <a:gd name="T38" fmla="*/ 138 w 673"/>
                  <a:gd name="T39" fmla="*/ 207 h 555"/>
                  <a:gd name="T40" fmla="*/ 75 w 673"/>
                  <a:gd name="T41" fmla="*/ 362 h 555"/>
                  <a:gd name="T42" fmla="*/ 47 w 673"/>
                  <a:gd name="T43" fmla="*/ 398 h 555"/>
                  <a:gd name="T44" fmla="*/ 11 w 673"/>
                  <a:gd name="T45" fmla="*/ 370 h 555"/>
                  <a:gd name="T46" fmla="*/ 108 w 673"/>
                  <a:gd name="T47" fmla="*/ 150 h 555"/>
                  <a:gd name="T48" fmla="*/ 271 w 673"/>
                  <a:gd name="T49" fmla="*/ 143 h 555"/>
                  <a:gd name="T50" fmla="*/ 322 w 673"/>
                  <a:gd name="T51" fmla="*/ 54 h 555"/>
                  <a:gd name="T52" fmla="*/ 530 w 673"/>
                  <a:gd name="T53" fmla="*/ 30 h 555"/>
                  <a:gd name="T54" fmla="*/ 667 w 673"/>
                  <a:gd name="T55" fmla="*/ 222 h 555"/>
                  <a:gd name="T56" fmla="*/ 566 w 673"/>
                  <a:gd name="T57" fmla="*/ 494 h 555"/>
                  <a:gd name="T58" fmla="*/ 422 w 673"/>
                  <a:gd name="T59" fmla="*/ 555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73" h="555">
                    <a:moveTo>
                      <a:pt x="422" y="555"/>
                    </a:moveTo>
                    <a:cubicBezTo>
                      <a:pt x="415" y="555"/>
                      <a:pt x="408" y="555"/>
                      <a:pt x="401" y="554"/>
                    </a:cubicBezTo>
                    <a:cubicBezTo>
                      <a:pt x="337" y="546"/>
                      <a:pt x="290" y="502"/>
                      <a:pt x="279" y="438"/>
                    </a:cubicBezTo>
                    <a:cubicBezTo>
                      <a:pt x="268" y="374"/>
                      <a:pt x="296" y="308"/>
                      <a:pt x="346" y="283"/>
                    </a:cubicBezTo>
                    <a:cubicBezTo>
                      <a:pt x="381" y="265"/>
                      <a:pt x="414" y="261"/>
                      <a:pt x="443" y="272"/>
                    </a:cubicBezTo>
                    <a:cubicBezTo>
                      <a:pt x="484" y="287"/>
                      <a:pt x="501" y="324"/>
                      <a:pt x="503" y="328"/>
                    </a:cubicBezTo>
                    <a:cubicBezTo>
                      <a:pt x="510" y="345"/>
                      <a:pt x="502" y="364"/>
                      <a:pt x="485" y="371"/>
                    </a:cubicBezTo>
                    <a:cubicBezTo>
                      <a:pt x="469" y="378"/>
                      <a:pt x="450" y="370"/>
                      <a:pt x="443" y="354"/>
                    </a:cubicBezTo>
                    <a:cubicBezTo>
                      <a:pt x="443" y="353"/>
                      <a:pt x="435" y="338"/>
                      <a:pt x="421" y="333"/>
                    </a:cubicBezTo>
                    <a:cubicBezTo>
                      <a:pt x="409" y="329"/>
                      <a:pt x="394" y="331"/>
                      <a:pt x="376" y="340"/>
                    </a:cubicBezTo>
                    <a:cubicBezTo>
                      <a:pt x="351" y="353"/>
                      <a:pt x="337" y="391"/>
                      <a:pt x="343" y="427"/>
                    </a:cubicBezTo>
                    <a:cubicBezTo>
                      <a:pt x="347" y="448"/>
                      <a:pt x="360" y="484"/>
                      <a:pt x="409" y="490"/>
                    </a:cubicBezTo>
                    <a:cubicBezTo>
                      <a:pt x="446" y="494"/>
                      <a:pt x="486" y="479"/>
                      <a:pt x="521" y="446"/>
                    </a:cubicBezTo>
                    <a:cubicBezTo>
                      <a:pt x="576" y="395"/>
                      <a:pt x="607" y="310"/>
                      <a:pt x="602" y="226"/>
                    </a:cubicBezTo>
                    <a:cubicBezTo>
                      <a:pt x="597" y="137"/>
                      <a:pt x="533" y="101"/>
                      <a:pt x="506" y="90"/>
                    </a:cubicBezTo>
                    <a:cubicBezTo>
                      <a:pt x="455" y="70"/>
                      <a:pt x="396" y="75"/>
                      <a:pt x="365" y="102"/>
                    </a:cubicBezTo>
                    <a:cubicBezTo>
                      <a:pt x="322" y="141"/>
                      <a:pt x="333" y="192"/>
                      <a:pt x="334" y="193"/>
                    </a:cubicBezTo>
                    <a:cubicBezTo>
                      <a:pt x="337" y="206"/>
                      <a:pt x="331" y="221"/>
                      <a:pt x="319" y="228"/>
                    </a:cubicBezTo>
                    <a:cubicBezTo>
                      <a:pt x="306" y="235"/>
                      <a:pt x="291" y="234"/>
                      <a:pt x="280" y="224"/>
                    </a:cubicBezTo>
                    <a:cubicBezTo>
                      <a:pt x="278" y="222"/>
                      <a:pt x="214" y="167"/>
                      <a:pt x="138" y="207"/>
                    </a:cubicBezTo>
                    <a:cubicBezTo>
                      <a:pt x="101" y="227"/>
                      <a:pt x="67" y="292"/>
                      <a:pt x="75" y="362"/>
                    </a:cubicBezTo>
                    <a:cubicBezTo>
                      <a:pt x="77" y="380"/>
                      <a:pt x="65" y="396"/>
                      <a:pt x="47" y="398"/>
                    </a:cubicBezTo>
                    <a:cubicBezTo>
                      <a:pt x="29" y="401"/>
                      <a:pt x="13" y="388"/>
                      <a:pt x="11" y="370"/>
                    </a:cubicBezTo>
                    <a:cubicBezTo>
                      <a:pt x="0" y="280"/>
                      <a:pt x="42" y="186"/>
                      <a:pt x="108" y="150"/>
                    </a:cubicBezTo>
                    <a:cubicBezTo>
                      <a:pt x="173" y="115"/>
                      <a:pt x="231" y="126"/>
                      <a:pt x="271" y="143"/>
                    </a:cubicBezTo>
                    <a:cubicBezTo>
                      <a:pt x="276" y="116"/>
                      <a:pt x="290" y="83"/>
                      <a:pt x="322" y="54"/>
                    </a:cubicBezTo>
                    <a:cubicBezTo>
                      <a:pt x="371" y="9"/>
                      <a:pt x="455" y="0"/>
                      <a:pt x="530" y="30"/>
                    </a:cubicBezTo>
                    <a:cubicBezTo>
                      <a:pt x="611" y="63"/>
                      <a:pt x="661" y="133"/>
                      <a:pt x="667" y="222"/>
                    </a:cubicBezTo>
                    <a:cubicBezTo>
                      <a:pt x="673" y="327"/>
                      <a:pt x="635" y="428"/>
                      <a:pt x="566" y="494"/>
                    </a:cubicBezTo>
                    <a:cubicBezTo>
                      <a:pt x="523" y="534"/>
                      <a:pt x="473" y="555"/>
                      <a:pt x="422" y="555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iṡļïḋè">
                <a:extLst>
                  <a:ext uri="{FF2B5EF4-FFF2-40B4-BE49-F238E27FC236}">
                    <a16:creationId xmlns:a16="http://schemas.microsoft.com/office/drawing/2014/main" id="{ADA0B54E-B65C-4042-A861-DCBA154A6B91}"/>
                  </a:ext>
                </a:extLst>
              </p:cNvPr>
              <p:cNvSpPr/>
              <p:nvPr/>
            </p:nvSpPr>
            <p:spPr bwMode="auto">
              <a:xfrm flipH="1">
                <a:off x="3654962" y="3714863"/>
                <a:ext cx="924040" cy="553946"/>
              </a:xfrm>
              <a:custGeom>
                <a:avLst/>
                <a:gdLst>
                  <a:gd name="T0" fmla="*/ 434 w 500"/>
                  <a:gd name="T1" fmla="*/ 300 h 300"/>
                  <a:gd name="T2" fmla="*/ 425 w 500"/>
                  <a:gd name="T3" fmla="*/ 299 h 300"/>
                  <a:gd name="T4" fmla="*/ 403 w 500"/>
                  <a:gd name="T5" fmla="*/ 260 h 300"/>
                  <a:gd name="T6" fmla="*/ 403 w 500"/>
                  <a:gd name="T7" fmla="*/ 260 h 300"/>
                  <a:gd name="T8" fmla="*/ 401 w 500"/>
                  <a:gd name="T9" fmla="*/ 101 h 300"/>
                  <a:gd name="T10" fmla="*/ 373 w 500"/>
                  <a:gd name="T11" fmla="*/ 80 h 300"/>
                  <a:gd name="T12" fmla="*/ 302 w 500"/>
                  <a:gd name="T13" fmla="*/ 93 h 300"/>
                  <a:gd name="T14" fmla="*/ 284 w 500"/>
                  <a:gd name="T15" fmla="*/ 162 h 300"/>
                  <a:gd name="T16" fmla="*/ 264 w 500"/>
                  <a:gd name="T17" fmla="*/ 202 h 300"/>
                  <a:gd name="T18" fmla="*/ 223 w 500"/>
                  <a:gd name="T19" fmla="*/ 182 h 300"/>
                  <a:gd name="T20" fmla="*/ 129 w 500"/>
                  <a:gd name="T21" fmla="*/ 120 h 300"/>
                  <a:gd name="T22" fmla="*/ 73 w 500"/>
                  <a:gd name="T23" fmla="*/ 177 h 300"/>
                  <a:gd name="T24" fmla="*/ 91 w 500"/>
                  <a:gd name="T25" fmla="*/ 231 h 300"/>
                  <a:gd name="T26" fmla="*/ 103 w 500"/>
                  <a:gd name="T27" fmla="*/ 275 h 300"/>
                  <a:gd name="T28" fmla="*/ 59 w 500"/>
                  <a:gd name="T29" fmla="*/ 287 h 300"/>
                  <a:gd name="T30" fmla="*/ 9 w 500"/>
                  <a:gd name="T31" fmla="*/ 165 h 300"/>
                  <a:gd name="T32" fmla="*/ 119 w 500"/>
                  <a:gd name="T33" fmla="*/ 56 h 300"/>
                  <a:gd name="T34" fmla="*/ 231 w 500"/>
                  <a:gd name="T35" fmla="*/ 86 h 300"/>
                  <a:gd name="T36" fmla="*/ 255 w 500"/>
                  <a:gd name="T37" fmla="*/ 48 h 300"/>
                  <a:gd name="T38" fmla="*/ 389 w 500"/>
                  <a:gd name="T39" fmla="*/ 17 h 300"/>
                  <a:gd name="T40" fmla="*/ 457 w 500"/>
                  <a:gd name="T41" fmla="*/ 69 h 300"/>
                  <a:gd name="T42" fmla="*/ 465 w 500"/>
                  <a:gd name="T43" fmla="*/ 276 h 300"/>
                  <a:gd name="T44" fmla="*/ 434 w 500"/>
                  <a:gd name="T45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00" h="300">
                    <a:moveTo>
                      <a:pt x="434" y="300"/>
                    </a:moveTo>
                    <a:cubicBezTo>
                      <a:pt x="431" y="300"/>
                      <a:pt x="428" y="300"/>
                      <a:pt x="425" y="299"/>
                    </a:cubicBezTo>
                    <a:cubicBezTo>
                      <a:pt x="408" y="295"/>
                      <a:pt x="398" y="277"/>
                      <a:pt x="403" y="260"/>
                    </a:cubicBezTo>
                    <a:cubicBezTo>
                      <a:pt x="403" y="260"/>
                      <a:pt x="403" y="260"/>
                      <a:pt x="403" y="260"/>
                    </a:cubicBezTo>
                    <a:cubicBezTo>
                      <a:pt x="411" y="230"/>
                      <a:pt x="426" y="144"/>
                      <a:pt x="401" y="101"/>
                    </a:cubicBezTo>
                    <a:cubicBezTo>
                      <a:pt x="394" y="90"/>
                      <a:pt x="386" y="83"/>
                      <a:pt x="373" y="80"/>
                    </a:cubicBezTo>
                    <a:cubicBezTo>
                      <a:pt x="341" y="72"/>
                      <a:pt x="318" y="77"/>
                      <a:pt x="302" y="93"/>
                    </a:cubicBezTo>
                    <a:cubicBezTo>
                      <a:pt x="283" y="113"/>
                      <a:pt x="280" y="148"/>
                      <a:pt x="284" y="162"/>
                    </a:cubicBezTo>
                    <a:cubicBezTo>
                      <a:pt x="290" y="178"/>
                      <a:pt x="280" y="196"/>
                      <a:pt x="264" y="202"/>
                    </a:cubicBezTo>
                    <a:cubicBezTo>
                      <a:pt x="247" y="207"/>
                      <a:pt x="229" y="199"/>
                      <a:pt x="223" y="182"/>
                    </a:cubicBezTo>
                    <a:cubicBezTo>
                      <a:pt x="220" y="175"/>
                      <a:pt x="194" y="110"/>
                      <a:pt x="129" y="120"/>
                    </a:cubicBezTo>
                    <a:cubicBezTo>
                      <a:pt x="85" y="127"/>
                      <a:pt x="75" y="165"/>
                      <a:pt x="73" y="177"/>
                    </a:cubicBezTo>
                    <a:cubicBezTo>
                      <a:pt x="69" y="200"/>
                      <a:pt x="76" y="223"/>
                      <a:pt x="91" y="231"/>
                    </a:cubicBezTo>
                    <a:cubicBezTo>
                      <a:pt x="107" y="240"/>
                      <a:pt x="112" y="259"/>
                      <a:pt x="103" y="275"/>
                    </a:cubicBezTo>
                    <a:cubicBezTo>
                      <a:pt x="95" y="291"/>
                      <a:pt x="75" y="296"/>
                      <a:pt x="59" y="287"/>
                    </a:cubicBezTo>
                    <a:cubicBezTo>
                      <a:pt x="20" y="265"/>
                      <a:pt x="0" y="216"/>
                      <a:pt x="9" y="165"/>
                    </a:cubicBezTo>
                    <a:cubicBezTo>
                      <a:pt x="19" y="107"/>
                      <a:pt x="61" y="66"/>
                      <a:pt x="119" y="56"/>
                    </a:cubicBezTo>
                    <a:cubicBezTo>
                      <a:pt x="166" y="49"/>
                      <a:pt x="203" y="64"/>
                      <a:pt x="231" y="86"/>
                    </a:cubicBezTo>
                    <a:cubicBezTo>
                      <a:pt x="236" y="72"/>
                      <a:pt x="245" y="59"/>
                      <a:pt x="255" y="48"/>
                    </a:cubicBezTo>
                    <a:cubicBezTo>
                      <a:pt x="278" y="24"/>
                      <a:pt x="319" y="0"/>
                      <a:pt x="389" y="17"/>
                    </a:cubicBezTo>
                    <a:cubicBezTo>
                      <a:pt x="418" y="25"/>
                      <a:pt x="442" y="42"/>
                      <a:pt x="457" y="69"/>
                    </a:cubicBezTo>
                    <a:cubicBezTo>
                      <a:pt x="500" y="142"/>
                      <a:pt x="469" y="263"/>
                      <a:pt x="465" y="276"/>
                    </a:cubicBezTo>
                    <a:cubicBezTo>
                      <a:pt x="461" y="291"/>
                      <a:pt x="448" y="300"/>
                      <a:pt x="434" y="30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ïśļíďe">
                <a:extLst>
                  <a:ext uri="{FF2B5EF4-FFF2-40B4-BE49-F238E27FC236}">
                    <a16:creationId xmlns:a16="http://schemas.microsoft.com/office/drawing/2014/main" id="{8899610A-44CD-4D9B-96B5-23E6041E86A8}"/>
                  </a:ext>
                </a:extLst>
              </p:cNvPr>
              <p:cNvSpPr/>
              <p:nvPr/>
            </p:nvSpPr>
            <p:spPr bwMode="auto">
              <a:xfrm flipH="1">
                <a:off x="3677645" y="3163304"/>
                <a:ext cx="404715" cy="553946"/>
              </a:xfrm>
              <a:custGeom>
                <a:avLst/>
                <a:gdLst>
                  <a:gd name="T0" fmla="*/ 186 w 219"/>
                  <a:gd name="T1" fmla="*/ 300 h 300"/>
                  <a:gd name="T2" fmla="*/ 186 w 219"/>
                  <a:gd name="T3" fmla="*/ 300 h 300"/>
                  <a:gd name="T4" fmla="*/ 154 w 219"/>
                  <a:gd name="T5" fmla="*/ 268 h 300"/>
                  <a:gd name="T6" fmla="*/ 131 w 219"/>
                  <a:gd name="T7" fmla="*/ 72 h 300"/>
                  <a:gd name="T8" fmla="*/ 109 w 219"/>
                  <a:gd name="T9" fmla="*/ 65 h 300"/>
                  <a:gd name="T10" fmla="*/ 64 w 219"/>
                  <a:gd name="T11" fmla="*/ 108 h 300"/>
                  <a:gd name="T12" fmla="*/ 32 w 219"/>
                  <a:gd name="T13" fmla="*/ 140 h 300"/>
                  <a:gd name="T14" fmla="*/ 32 w 219"/>
                  <a:gd name="T15" fmla="*/ 140 h 300"/>
                  <a:gd name="T16" fmla="*/ 0 w 219"/>
                  <a:gd name="T17" fmla="*/ 108 h 300"/>
                  <a:gd name="T18" fmla="*/ 109 w 219"/>
                  <a:gd name="T19" fmla="*/ 0 h 300"/>
                  <a:gd name="T20" fmla="*/ 177 w 219"/>
                  <a:gd name="T21" fmla="*/ 26 h 300"/>
                  <a:gd name="T22" fmla="*/ 218 w 219"/>
                  <a:gd name="T23" fmla="*/ 268 h 300"/>
                  <a:gd name="T24" fmla="*/ 186 w 219"/>
                  <a:gd name="T25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9" h="300">
                    <a:moveTo>
                      <a:pt x="186" y="300"/>
                    </a:moveTo>
                    <a:cubicBezTo>
                      <a:pt x="186" y="300"/>
                      <a:pt x="186" y="300"/>
                      <a:pt x="186" y="300"/>
                    </a:cubicBezTo>
                    <a:cubicBezTo>
                      <a:pt x="168" y="300"/>
                      <a:pt x="154" y="286"/>
                      <a:pt x="154" y="268"/>
                    </a:cubicBezTo>
                    <a:cubicBezTo>
                      <a:pt x="154" y="179"/>
                      <a:pt x="154" y="95"/>
                      <a:pt x="131" y="72"/>
                    </a:cubicBezTo>
                    <a:cubicBezTo>
                      <a:pt x="128" y="69"/>
                      <a:pt x="123" y="65"/>
                      <a:pt x="109" y="65"/>
                    </a:cubicBezTo>
                    <a:cubicBezTo>
                      <a:pt x="68" y="65"/>
                      <a:pt x="64" y="98"/>
                      <a:pt x="64" y="108"/>
                    </a:cubicBezTo>
                    <a:cubicBezTo>
                      <a:pt x="64" y="126"/>
                      <a:pt x="50" y="140"/>
                      <a:pt x="32" y="140"/>
                    </a:cubicBezTo>
                    <a:cubicBezTo>
                      <a:pt x="32" y="140"/>
                      <a:pt x="32" y="140"/>
                      <a:pt x="32" y="140"/>
                    </a:cubicBezTo>
                    <a:cubicBezTo>
                      <a:pt x="14" y="140"/>
                      <a:pt x="0" y="126"/>
                      <a:pt x="0" y="108"/>
                    </a:cubicBezTo>
                    <a:cubicBezTo>
                      <a:pt x="0" y="64"/>
                      <a:pt x="29" y="0"/>
                      <a:pt x="109" y="0"/>
                    </a:cubicBezTo>
                    <a:cubicBezTo>
                      <a:pt x="137" y="0"/>
                      <a:pt x="160" y="9"/>
                      <a:pt x="177" y="26"/>
                    </a:cubicBezTo>
                    <a:cubicBezTo>
                      <a:pt x="219" y="69"/>
                      <a:pt x="219" y="152"/>
                      <a:pt x="218" y="268"/>
                    </a:cubicBezTo>
                    <a:cubicBezTo>
                      <a:pt x="218" y="286"/>
                      <a:pt x="204" y="300"/>
                      <a:pt x="186" y="30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ïṣļíďé">
                <a:extLst>
                  <a:ext uri="{FF2B5EF4-FFF2-40B4-BE49-F238E27FC236}">
                    <a16:creationId xmlns:a16="http://schemas.microsoft.com/office/drawing/2014/main" id="{185B8703-4196-4D3C-A93B-DCF4023AE78F}"/>
                  </a:ext>
                </a:extLst>
              </p:cNvPr>
              <p:cNvSpPr/>
              <p:nvPr/>
            </p:nvSpPr>
            <p:spPr bwMode="auto">
              <a:xfrm flipH="1">
                <a:off x="2197272" y="2429087"/>
                <a:ext cx="1456497" cy="2165644"/>
              </a:xfrm>
              <a:custGeom>
                <a:avLst/>
                <a:gdLst>
                  <a:gd name="T0" fmla="*/ 291 w 788"/>
                  <a:gd name="T1" fmla="*/ 1174 h 1174"/>
                  <a:gd name="T2" fmla="*/ 265 w 788"/>
                  <a:gd name="T3" fmla="*/ 1173 h 1174"/>
                  <a:gd name="T4" fmla="*/ 78 w 788"/>
                  <a:gd name="T5" fmla="*/ 1075 h 1174"/>
                  <a:gd name="T6" fmla="*/ 7 w 788"/>
                  <a:gd name="T7" fmla="*/ 812 h 1174"/>
                  <a:gd name="T8" fmla="*/ 7 w 788"/>
                  <a:gd name="T9" fmla="*/ 33 h 1174"/>
                  <a:gd name="T10" fmla="*/ 39 w 788"/>
                  <a:gd name="T11" fmla="*/ 0 h 1174"/>
                  <a:gd name="T12" fmla="*/ 71 w 788"/>
                  <a:gd name="T13" fmla="*/ 33 h 1174"/>
                  <a:gd name="T14" fmla="*/ 71 w 788"/>
                  <a:gd name="T15" fmla="*/ 813 h 1174"/>
                  <a:gd name="T16" fmla="*/ 71 w 788"/>
                  <a:gd name="T17" fmla="*/ 816 h 1174"/>
                  <a:gd name="T18" fmla="*/ 131 w 788"/>
                  <a:gd name="T19" fmla="*/ 1037 h 1174"/>
                  <a:gd name="T20" fmla="*/ 271 w 788"/>
                  <a:gd name="T21" fmla="*/ 1108 h 1174"/>
                  <a:gd name="T22" fmla="*/ 404 w 788"/>
                  <a:gd name="T23" fmla="*/ 1068 h 1174"/>
                  <a:gd name="T24" fmla="*/ 437 w 788"/>
                  <a:gd name="T25" fmla="*/ 1061 h 1174"/>
                  <a:gd name="T26" fmla="*/ 637 w 788"/>
                  <a:gd name="T27" fmla="*/ 1027 h 1174"/>
                  <a:gd name="T28" fmla="*/ 711 w 788"/>
                  <a:gd name="T29" fmla="*/ 809 h 1174"/>
                  <a:gd name="T30" fmla="*/ 650 w 788"/>
                  <a:gd name="T31" fmla="*/ 707 h 1174"/>
                  <a:gd name="T32" fmla="*/ 543 w 788"/>
                  <a:gd name="T33" fmla="*/ 671 h 1174"/>
                  <a:gd name="T34" fmla="*/ 516 w 788"/>
                  <a:gd name="T35" fmla="*/ 661 h 1174"/>
                  <a:gd name="T36" fmla="*/ 507 w 788"/>
                  <a:gd name="T37" fmla="*/ 634 h 1174"/>
                  <a:gd name="T38" fmla="*/ 484 w 788"/>
                  <a:gd name="T39" fmla="*/ 518 h 1174"/>
                  <a:gd name="T40" fmla="*/ 423 w 788"/>
                  <a:gd name="T41" fmla="*/ 493 h 1174"/>
                  <a:gd name="T42" fmla="*/ 420 w 788"/>
                  <a:gd name="T43" fmla="*/ 493 h 1174"/>
                  <a:gd name="T44" fmla="*/ 337 w 788"/>
                  <a:gd name="T45" fmla="*/ 588 h 1174"/>
                  <a:gd name="T46" fmla="*/ 304 w 788"/>
                  <a:gd name="T47" fmla="*/ 620 h 1174"/>
                  <a:gd name="T48" fmla="*/ 273 w 788"/>
                  <a:gd name="T49" fmla="*/ 587 h 1174"/>
                  <a:gd name="T50" fmla="*/ 424 w 788"/>
                  <a:gd name="T51" fmla="*/ 428 h 1174"/>
                  <a:gd name="T52" fmla="*/ 533 w 788"/>
                  <a:gd name="T53" fmla="*/ 476 h 1174"/>
                  <a:gd name="T54" fmla="*/ 573 w 788"/>
                  <a:gd name="T55" fmla="*/ 607 h 1174"/>
                  <a:gd name="T56" fmla="*/ 691 w 788"/>
                  <a:gd name="T57" fmla="*/ 656 h 1174"/>
                  <a:gd name="T58" fmla="*/ 775 w 788"/>
                  <a:gd name="T59" fmla="*/ 803 h 1174"/>
                  <a:gd name="T60" fmla="*/ 679 w 788"/>
                  <a:gd name="T61" fmla="*/ 1076 h 1174"/>
                  <a:gd name="T62" fmla="*/ 434 w 788"/>
                  <a:gd name="T63" fmla="*/ 1127 h 1174"/>
                  <a:gd name="T64" fmla="*/ 291 w 788"/>
                  <a:gd name="T65" fmla="*/ 1174 h 1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88" h="1174">
                    <a:moveTo>
                      <a:pt x="291" y="1174"/>
                    </a:moveTo>
                    <a:cubicBezTo>
                      <a:pt x="283" y="1174"/>
                      <a:pt x="274" y="1174"/>
                      <a:pt x="265" y="1173"/>
                    </a:cubicBezTo>
                    <a:cubicBezTo>
                      <a:pt x="189" y="1166"/>
                      <a:pt x="117" y="1128"/>
                      <a:pt x="78" y="1075"/>
                    </a:cubicBezTo>
                    <a:cubicBezTo>
                      <a:pt x="0" y="966"/>
                      <a:pt x="6" y="828"/>
                      <a:pt x="7" y="812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15"/>
                      <a:pt x="21" y="0"/>
                      <a:pt x="39" y="0"/>
                    </a:cubicBezTo>
                    <a:cubicBezTo>
                      <a:pt x="57" y="0"/>
                      <a:pt x="71" y="15"/>
                      <a:pt x="71" y="33"/>
                    </a:cubicBezTo>
                    <a:cubicBezTo>
                      <a:pt x="71" y="813"/>
                      <a:pt x="71" y="813"/>
                      <a:pt x="71" y="813"/>
                    </a:cubicBezTo>
                    <a:cubicBezTo>
                      <a:pt x="71" y="814"/>
                      <a:pt x="71" y="815"/>
                      <a:pt x="71" y="816"/>
                    </a:cubicBezTo>
                    <a:cubicBezTo>
                      <a:pt x="71" y="817"/>
                      <a:pt x="63" y="943"/>
                      <a:pt x="131" y="1037"/>
                    </a:cubicBezTo>
                    <a:cubicBezTo>
                      <a:pt x="159" y="1075"/>
                      <a:pt x="214" y="1103"/>
                      <a:pt x="271" y="1108"/>
                    </a:cubicBezTo>
                    <a:cubicBezTo>
                      <a:pt x="323" y="1113"/>
                      <a:pt x="370" y="1099"/>
                      <a:pt x="404" y="1068"/>
                    </a:cubicBezTo>
                    <a:cubicBezTo>
                      <a:pt x="413" y="1059"/>
                      <a:pt x="426" y="1057"/>
                      <a:pt x="437" y="1061"/>
                    </a:cubicBezTo>
                    <a:cubicBezTo>
                      <a:pt x="442" y="1063"/>
                      <a:pt x="550" y="1101"/>
                      <a:pt x="637" y="1027"/>
                    </a:cubicBezTo>
                    <a:cubicBezTo>
                      <a:pt x="698" y="974"/>
                      <a:pt x="721" y="907"/>
                      <a:pt x="711" y="809"/>
                    </a:cubicBezTo>
                    <a:cubicBezTo>
                      <a:pt x="707" y="772"/>
                      <a:pt x="685" y="734"/>
                      <a:pt x="650" y="707"/>
                    </a:cubicBezTo>
                    <a:cubicBezTo>
                      <a:pt x="617" y="680"/>
                      <a:pt x="578" y="667"/>
                      <a:pt x="543" y="671"/>
                    </a:cubicBezTo>
                    <a:cubicBezTo>
                      <a:pt x="533" y="672"/>
                      <a:pt x="523" y="669"/>
                      <a:pt x="516" y="661"/>
                    </a:cubicBezTo>
                    <a:cubicBezTo>
                      <a:pt x="509" y="654"/>
                      <a:pt x="505" y="644"/>
                      <a:pt x="507" y="634"/>
                    </a:cubicBezTo>
                    <a:cubicBezTo>
                      <a:pt x="510" y="613"/>
                      <a:pt x="512" y="551"/>
                      <a:pt x="484" y="518"/>
                    </a:cubicBezTo>
                    <a:cubicBezTo>
                      <a:pt x="470" y="501"/>
                      <a:pt x="450" y="493"/>
                      <a:pt x="423" y="493"/>
                    </a:cubicBezTo>
                    <a:cubicBezTo>
                      <a:pt x="422" y="493"/>
                      <a:pt x="421" y="493"/>
                      <a:pt x="420" y="493"/>
                    </a:cubicBezTo>
                    <a:cubicBezTo>
                      <a:pt x="364" y="493"/>
                      <a:pt x="339" y="521"/>
                      <a:pt x="337" y="588"/>
                    </a:cubicBezTo>
                    <a:cubicBezTo>
                      <a:pt x="337" y="606"/>
                      <a:pt x="322" y="620"/>
                      <a:pt x="304" y="620"/>
                    </a:cubicBezTo>
                    <a:cubicBezTo>
                      <a:pt x="286" y="619"/>
                      <a:pt x="272" y="604"/>
                      <a:pt x="273" y="587"/>
                    </a:cubicBezTo>
                    <a:cubicBezTo>
                      <a:pt x="275" y="447"/>
                      <a:pt x="368" y="427"/>
                      <a:pt x="424" y="428"/>
                    </a:cubicBezTo>
                    <a:cubicBezTo>
                      <a:pt x="470" y="429"/>
                      <a:pt x="507" y="445"/>
                      <a:pt x="533" y="476"/>
                    </a:cubicBezTo>
                    <a:cubicBezTo>
                      <a:pt x="567" y="516"/>
                      <a:pt x="573" y="570"/>
                      <a:pt x="573" y="607"/>
                    </a:cubicBezTo>
                    <a:cubicBezTo>
                      <a:pt x="614" y="611"/>
                      <a:pt x="655" y="628"/>
                      <a:pt x="691" y="656"/>
                    </a:cubicBezTo>
                    <a:cubicBezTo>
                      <a:pt x="739" y="695"/>
                      <a:pt x="770" y="748"/>
                      <a:pt x="775" y="803"/>
                    </a:cubicBezTo>
                    <a:cubicBezTo>
                      <a:pt x="788" y="920"/>
                      <a:pt x="756" y="1010"/>
                      <a:pt x="679" y="1076"/>
                    </a:cubicBezTo>
                    <a:cubicBezTo>
                      <a:pt x="587" y="1155"/>
                      <a:pt x="477" y="1138"/>
                      <a:pt x="434" y="1127"/>
                    </a:cubicBezTo>
                    <a:cubicBezTo>
                      <a:pt x="394" y="1158"/>
                      <a:pt x="345" y="1174"/>
                      <a:pt x="291" y="117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íṡlïḍê">
                <a:extLst>
                  <a:ext uri="{FF2B5EF4-FFF2-40B4-BE49-F238E27FC236}">
                    <a16:creationId xmlns:a16="http://schemas.microsoft.com/office/drawing/2014/main" id="{7E882100-7A15-441C-A97B-2E420A153BC2}"/>
                  </a:ext>
                </a:extLst>
              </p:cNvPr>
              <p:cNvSpPr/>
              <p:nvPr/>
            </p:nvSpPr>
            <p:spPr bwMode="auto">
              <a:xfrm flipH="1">
                <a:off x="1988347" y="2547277"/>
                <a:ext cx="893000" cy="1427845"/>
              </a:xfrm>
              <a:custGeom>
                <a:avLst/>
                <a:gdLst>
                  <a:gd name="T0" fmla="*/ 325 w 483"/>
                  <a:gd name="T1" fmla="*/ 774 h 774"/>
                  <a:gd name="T2" fmla="*/ 293 w 483"/>
                  <a:gd name="T3" fmla="*/ 749 h 774"/>
                  <a:gd name="T4" fmla="*/ 318 w 483"/>
                  <a:gd name="T5" fmla="*/ 710 h 774"/>
                  <a:gd name="T6" fmla="*/ 418 w 483"/>
                  <a:gd name="T7" fmla="*/ 557 h 774"/>
                  <a:gd name="T8" fmla="*/ 302 w 483"/>
                  <a:gd name="T9" fmla="*/ 406 h 774"/>
                  <a:gd name="T10" fmla="*/ 276 w 483"/>
                  <a:gd name="T11" fmla="*/ 381 h 774"/>
                  <a:gd name="T12" fmla="*/ 290 w 483"/>
                  <a:gd name="T13" fmla="*/ 347 h 774"/>
                  <a:gd name="T14" fmla="*/ 361 w 483"/>
                  <a:gd name="T15" fmla="*/ 246 h 774"/>
                  <a:gd name="T16" fmla="*/ 331 w 483"/>
                  <a:gd name="T17" fmla="*/ 132 h 774"/>
                  <a:gd name="T18" fmla="*/ 160 w 483"/>
                  <a:gd name="T19" fmla="*/ 86 h 774"/>
                  <a:gd name="T20" fmla="*/ 67 w 483"/>
                  <a:gd name="T21" fmla="*/ 180 h 774"/>
                  <a:gd name="T22" fmla="*/ 31 w 483"/>
                  <a:gd name="T23" fmla="*/ 208 h 774"/>
                  <a:gd name="T24" fmla="*/ 3 w 483"/>
                  <a:gd name="T25" fmla="*/ 172 h 774"/>
                  <a:gd name="T26" fmla="*/ 145 w 483"/>
                  <a:gd name="T27" fmla="*/ 23 h 774"/>
                  <a:gd name="T28" fmla="*/ 384 w 483"/>
                  <a:gd name="T29" fmla="*/ 95 h 774"/>
                  <a:gd name="T30" fmla="*/ 424 w 483"/>
                  <a:gd name="T31" fmla="*/ 259 h 774"/>
                  <a:gd name="T32" fmla="*/ 369 w 483"/>
                  <a:gd name="T33" fmla="*/ 363 h 774"/>
                  <a:gd name="T34" fmla="*/ 483 w 483"/>
                  <a:gd name="T35" fmla="*/ 557 h 774"/>
                  <a:gd name="T36" fmla="*/ 332 w 483"/>
                  <a:gd name="T37" fmla="*/ 774 h 774"/>
                  <a:gd name="T38" fmla="*/ 325 w 483"/>
                  <a:gd name="T39" fmla="*/ 774 h 7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3" h="774">
                    <a:moveTo>
                      <a:pt x="325" y="774"/>
                    </a:moveTo>
                    <a:cubicBezTo>
                      <a:pt x="310" y="774"/>
                      <a:pt x="297" y="764"/>
                      <a:pt x="293" y="749"/>
                    </a:cubicBezTo>
                    <a:cubicBezTo>
                      <a:pt x="290" y="732"/>
                      <a:pt x="300" y="714"/>
                      <a:pt x="318" y="710"/>
                    </a:cubicBezTo>
                    <a:cubicBezTo>
                      <a:pt x="323" y="709"/>
                      <a:pt x="418" y="685"/>
                      <a:pt x="418" y="557"/>
                    </a:cubicBezTo>
                    <a:cubicBezTo>
                      <a:pt x="418" y="466"/>
                      <a:pt x="350" y="414"/>
                      <a:pt x="302" y="406"/>
                    </a:cubicBezTo>
                    <a:cubicBezTo>
                      <a:pt x="289" y="404"/>
                      <a:pt x="279" y="394"/>
                      <a:pt x="276" y="381"/>
                    </a:cubicBezTo>
                    <a:cubicBezTo>
                      <a:pt x="273" y="368"/>
                      <a:pt x="279" y="354"/>
                      <a:pt x="290" y="347"/>
                    </a:cubicBezTo>
                    <a:cubicBezTo>
                      <a:pt x="290" y="347"/>
                      <a:pt x="348" y="307"/>
                      <a:pt x="361" y="246"/>
                    </a:cubicBezTo>
                    <a:cubicBezTo>
                      <a:pt x="368" y="209"/>
                      <a:pt x="358" y="171"/>
                      <a:pt x="331" y="132"/>
                    </a:cubicBezTo>
                    <a:cubicBezTo>
                      <a:pt x="303" y="91"/>
                      <a:pt x="226" y="70"/>
                      <a:pt x="160" y="86"/>
                    </a:cubicBezTo>
                    <a:cubicBezTo>
                      <a:pt x="129" y="93"/>
                      <a:pt x="75" y="116"/>
                      <a:pt x="67" y="180"/>
                    </a:cubicBezTo>
                    <a:cubicBezTo>
                      <a:pt x="65" y="198"/>
                      <a:pt x="48" y="211"/>
                      <a:pt x="31" y="208"/>
                    </a:cubicBezTo>
                    <a:cubicBezTo>
                      <a:pt x="13" y="206"/>
                      <a:pt x="0" y="190"/>
                      <a:pt x="3" y="172"/>
                    </a:cubicBezTo>
                    <a:cubicBezTo>
                      <a:pt x="12" y="97"/>
                      <a:pt x="64" y="42"/>
                      <a:pt x="145" y="23"/>
                    </a:cubicBezTo>
                    <a:cubicBezTo>
                      <a:pt x="238" y="0"/>
                      <a:pt x="341" y="32"/>
                      <a:pt x="384" y="95"/>
                    </a:cubicBezTo>
                    <a:cubicBezTo>
                      <a:pt x="421" y="150"/>
                      <a:pt x="435" y="205"/>
                      <a:pt x="424" y="259"/>
                    </a:cubicBezTo>
                    <a:cubicBezTo>
                      <a:pt x="415" y="303"/>
                      <a:pt x="391" y="338"/>
                      <a:pt x="369" y="363"/>
                    </a:cubicBezTo>
                    <a:cubicBezTo>
                      <a:pt x="427" y="394"/>
                      <a:pt x="483" y="460"/>
                      <a:pt x="483" y="557"/>
                    </a:cubicBezTo>
                    <a:cubicBezTo>
                      <a:pt x="483" y="702"/>
                      <a:pt x="384" y="762"/>
                      <a:pt x="332" y="774"/>
                    </a:cubicBezTo>
                    <a:cubicBezTo>
                      <a:pt x="330" y="774"/>
                      <a:pt x="327" y="774"/>
                      <a:pt x="325" y="77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ïSľíḓe">
                <a:extLst>
                  <a:ext uri="{FF2B5EF4-FFF2-40B4-BE49-F238E27FC236}">
                    <a16:creationId xmlns:a16="http://schemas.microsoft.com/office/drawing/2014/main" id="{48A5AD8D-E696-4400-9EE8-BA39F9CF3ABD}"/>
                  </a:ext>
                </a:extLst>
              </p:cNvPr>
              <p:cNvSpPr/>
              <p:nvPr/>
            </p:nvSpPr>
            <p:spPr bwMode="auto">
              <a:xfrm flipH="1">
                <a:off x="2409777" y="1961097"/>
                <a:ext cx="1243992" cy="1023130"/>
              </a:xfrm>
              <a:custGeom>
                <a:avLst/>
                <a:gdLst>
                  <a:gd name="T0" fmla="*/ 251 w 673"/>
                  <a:gd name="T1" fmla="*/ 555 h 555"/>
                  <a:gd name="T2" fmla="*/ 108 w 673"/>
                  <a:gd name="T3" fmla="*/ 494 h 555"/>
                  <a:gd name="T4" fmla="*/ 7 w 673"/>
                  <a:gd name="T5" fmla="*/ 222 h 555"/>
                  <a:gd name="T6" fmla="*/ 143 w 673"/>
                  <a:gd name="T7" fmla="*/ 30 h 555"/>
                  <a:gd name="T8" fmla="*/ 352 w 673"/>
                  <a:gd name="T9" fmla="*/ 54 h 555"/>
                  <a:gd name="T10" fmla="*/ 403 w 673"/>
                  <a:gd name="T11" fmla="*/ 143 h 555"/>
                  <a:gd name="T12" fmla="*/ 566 w 673"/>
                  <a:gd name="T13" fmla="*/ 150 h 555"/>
                  <a:gd name="T14" fmla="*/ 663 w 673"/>
                  <a:gd name="T15" fmla="*/ 370 h 555"/>
                  <a:gd name="T16" fmla="*/ 626 w 673"/>
                  <a:gd name="T17" fmla="*/ 398 h 555"/>
                  <a:gd name="T18" fmla="*/ 598 w 673"/>
                  <a:gd name="T19" fmla="*/ 362 h 555"/>
                  <a:gd name="T20" fmla="*/ 535 w 673"/>
                  <a:gd name="T21" fmla="*/ 207 h 555"/>
                  <a:gd name="T22" fmla="*/ 393 w 673"/>
                  <a:gd name="T23" fmla="*/ 224 h 555"/>
                  <a:gd name="T24" fmla="*/ 355 w 673"/>
                  <a:gd name="T25" fmla="*/ 228 h 555"/>
                  <a:gd name="T26" fmla="*/ 340 w 673"/>
                  <a:gd name="T27" fmla="*/ 193 h 555"/>
                  <a:gd name="T28" fmla="*/ 308 w 673"/>
                  <a:gd name="T29" fmla="*/ 102 h 555"/>
                  <a:gd name="T30" fmla="*/ 168 w 673"/>
                  <a:gd name="T31" fmla="*/ 90 h 555"/>
                  <a:gd name="T32" fmla="*/ 71 w 673"/>
                  <a:gd name="T33" fmla="*/ 226 h 555"/>
                  <a:gd name="T34" fmla="*/ 152 w 673"/>
                  <a:gd name="T35" fmla="*/ 446 h 555"/>
                  <a:gd name="T36" fmla="*/ 265 w 673"/>
                  <a:gd name="T37" fmla="*/ 490 h 555"/>
                  <a:gd name="T38" fmla="*/ 330 w 673"/>
                  <a:gd name="T39" fmla="*/ 427 h 555"/>
                  <a:gd name="T40" fmla="*/ 298 w 673"/>
                  <a:gd name="T41" fmla="*/ 340 h 555"/>
                  <a:gd name="T42" fmla="*/ 253 w 673"/>
                  <a:gd name="T43" fmla="*/ 333 h 555"/>
                  <a:gd name="T44" fmla="*/ 230 w 673"/>
                  <a:gd name="T45" fmla="*/ 354 h 555"/>
                  <a:gd name="T46" fmla="*/ 188 w 673"/>
                  <a:gd name="T47" fmla="*/ 371 h 555"/>
                  <a:gd name="T48" fmla="*/ 171 w 673"/>
                  <a:gd name="T49" fmla="*/ 328 h 555"/>
                  <a:gd name="T50" fmla="*/ 230 w 673"/>
                  <a:gd name="T51" fmla="*/ 272 h 555"/>
                  <a:gd name="T52" fmla="*/ 327 w 673"/>
                  <a:gd name="T53" fmla="*/ 283 h 555"/>
                  <a:gd name="T54" fmla="*/ 394 w 673"/>
                  <a:gd name="T55" fmla="*/ 438 h 555"/>
                  <a:gd name="T56" fmla="*/ 273 w 673"/>
                  <a:gd name="T57" fmla="*/ 554 h 555"/>
                  <a:gd name="T58" fmla="*/ 251 w 673"/>
                  <a:gd name="T59" fmla="*/ 555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73" h="555">
                    <a:moveTo>
                      <a:pt x="251" y="555"/>
                    </a:moveTo>
                    <a:cubicBezTo>
                      <a:pt x="201" y="555"/>
                      <a:pt x="151" y="534"/>
                      <a:pt x="108" y="494"/>
                    </a:cubicBezTo>
                    <a:cubicBezTo>
                      <a:pt x="38" y="428"/>
                      <a:pt x="0" y="327"/>
                      <a:pt x="7" y="222"/>
                    </a:cubicBezTo>
                    <a:cubicBezTo>
                      <a:pt x="12" y="133"/>
                      <a:pt x="62" y="63"/>
                      <a:pt x="143" y="30"/>
                    </a:cubicBezTo>
                    <a:cubicBezTo>
                      <a:pt x="219" y="0"/>
                      <a:pt x="302" y="9"/>
                      <a:pt x="352" y="54"/>
                    </a:cubicBezTo>
                    <a:cubicBezTo>
                      <a:pt x="383" y="83"/>
                      <a:pt x="397" y="116"/>
                      <a:pt x="403" y="143"/>
                    </a:cubicBezTo>
                    <a:cubicBezTo>
                      <a:pt x="442" y="126"/>
                      <a:pt x="501" y="115"/>
                      <a:pt x="566" y="150"/>
                    </a:cubicBezTo>
                    <a:cubicBezTo>
                      <a:pt x="632" y="186"/>
                      <a:pt x="673" y="280"/>
                      <a:pt x="663" y="370"/>
                    </a:cubicBezTo>
                    <a:cubicBezTo>
                      <a:pt x="660" y="388"/>
                      <a:pt x="644" y="401"/>
                      <a:pt x="626" y="398"/>
                    </a:cubicBezTo>
                    <a:cubicBezTo>
                      <a:pt x="609" y="396"/>
                      <a:pt x="596" y="380"/>
                      <a:pt x="598" y="362"/>
                    </a:cubicBezTo>
                    <a:cubicBezTo>
                      <a:pt x="607" y="292"/>
                      <a:pt x="572" y="227"/>
                      <a:pt x="535" y="207"/>
                    </a:cubicBezTo>
                    <a:cubicBezTo>
                      <a:pt x="458" y="166"/>
                      <a:pt x="394" y="224"/>
                      <a:pt x="393" y="224"/>
                    </a:cubicBezTo>
                    <a:cubicBezTo>
                      <a:pt x="383" y="234"/>
                      <a:pt x="367" y="235"/>
                      <a:pt x="355" y="228"/>
                    </a:cubicBezTo>
                    <a:cubicBezTo>
                      <a:pt x="343" y="221"/>
                      <a:pt x="336" y="206"/>
                      <a:pt x="340" y="193"/>
                    </a:cubicBezTo>
                    <a:cubicBezTo>
                      <a:pt x="340" y="191"/>
                      <a:pt x="351" y="141"/>
                      <a:pt x="308" y="102"/>
                    </a:cubicBezTo>
                    <a:cubicBezTo>
                      <a:pt x="278" y="75"/>
                      <a:pt x="219" y="70"/>
                      <a:pt x="168" y="90"/>
                    </a:cubicBezTo>
                    <a:cubicBezTo>
                      <a:pt x="141" y="101"/>
                      <a:pt x="77" y="137"/>
                      <a:pt x="71" y="226"/>
                    </a:cubicBezTo>
                    <a:cubicBezTo>
                      <a:pt x="66" y="310"/>
                      <a:pt x="97" y="395"/>
                      <a:pt x="152" y="446"/>
                    </a:cubicBezTo>
                    <a:cubicBezTo>
                      <a:pt x="187" y="479"/>
                      <a:pt x="227" y="494"/>
                      <a:pt x="265" y="490"/>
                    </a:cubicBezTo>
                    <a:cubicBezTo>
                      <a:pt x="313" y="484"/>
                      <a:pt x="327" y="448"/>
                      <a:pt x="330" y="427"/>
                    </a:cubicBezTo>
                    <a:cubicBezTo>
                      <a:pt x="337" y="391"/>
                      <a:pt x="322" y="353"/>
                      <a:pt x="298" y="340"/>
                    </a:cubicBezTo>
                    <a:cubicBezTo>
                      <a:pt x="280" y="331"/>
                      <a:pt x="265" y="329"/>
                      <a:pt x="253" y="333"/>
                    </a:cubicBezTo>
                    <a:cubicBezTo>
                      <a:pt x="238" y="338"/>
                      <a:pt x="230" y="354"/>
                      <a:pt x="230" y="354"/>
                    </a:cubicBezTo>
                    <a:cubicBezTo>
                      <a:pt x="223" y="370"/>
                      <a:pt x="204" y="378"/>
                      <a:pt x="188" y="371"/>
                    </a:cubicBezTo>
                    <a:cubicBezTo>
                      <a:pt x="171" y="364"/>
                      <a:pt x="164" y="345"/>
                      <a:pt x="171" y="328"/>
                    </a:cubicBezTo>
                    <a:cubicBezTo>
                      <a:pt x="172" y="324"/>
                      <a:pt x="189" y="287"/>
                      <a:pt x="230" y="272"/>
                    </a:cubicBezTo>
                    <a:cubicBezTo>
                      <a:pt x="260" y="261"/>
                      <a:pt x="292" y="265"/>
                      <a:pt x="327" y="283"/>
                    </a:cubicBezTo>
                    <a:cubicBezTo>
                      <a:pt x="377" y="308"/>
                      <a:pt x="405" y="374"/>
                      <a:pt x="394" y="438"/>
                    </a:cubicBezTo>
                    <a:cubicBezTo>
                      <a:pt x="383" y="502"/>
                      <a:pt x="336" y="546"/>
                      <a:pt x="273" y="554"/>
                    </a:cubicBezTo>
                    <a:cubicBezTo>
                      <a:pt x="265" y="555"/>
                      <a:pt x="258" y="555"/>
                      <a:pt x="251" y="555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iSliḓè">
                <a:extLst>
                  <a:ext uri="{FF2B5EF4-FFF2-40B4-BE49-F238E27FC236}">
                    <a16:creationId xmlns:a16="http://schemas.microsoft.com/office/drawing/2014/main" id="{EB4ADE00-8D9D-476A-BCE6-40859981C0EF}"/>
                  </a:ext>
                </a:extLst>
              </p:cNvPr>
              <p:cNvSpPr/>
              <p:nvPr/>
            </p:nvSpPr>
            <p:spPr bwMode="auto">
              <a:xfrm flipH="1">
                <a:off x="2742861" y="3714863"/>
                <a:ext cx="922846" cy="553946"/>
              </a:xfrm>
              <a:custGeom>
                <a:avLst/>
                <a:gdLst>
                  <a:gd name="T0" fmla="*/ 67 w 500"/>
                  <a:gd name="T1" fmla="*/ 300 h 300"/>
                  <a:gd name="T2" fmla="*/ 35 w 500"/>
                  <a:gd name="T3" fmla="*/ 276 h 300"/>
                  <a:gd name="T4" fmla="*/ 43 w 500"/>
                  <a:gd name="T5" fmla="*/ 69 h 300"/>
                  <a:gd name="T6" fmla="*/ 111 w 500"/>
                  <a:gd name="T7" fmla="*/ 17 h 300"/>
                  <a:gd name="T8" fmla="*/ 245 w 500"/>
                  <a:gd name="T9" fmla="*/ 48 h 300"/>
                  <a:gd name="T10" fmla="*/ 270 w 500"/>
                  <a:gd name="T11" fmla="*/ 86 h 300"/>
                  <a:gd name="T12" fmla="*/ 382 w 500"/>
                  <a:gd name="T13" fmla="*/ 56 h 300"/>
                  <a:gd name="T14" fmla="*/ 491 w 500"/>
                  <a:gd name="T15" fmla="*/ 165 h 300"/>
                  <a:gd name="T16" fmla="*/ 441 w 500"/>
                  <a:gd name="T17" fmla="*/ 287 h 300"/>
                  <a:gd name="T18" fmla="*/ 397 w 500"/>
                  <a:gd name="T19" fmla="*/ 275 h 300"/>
                  <a:gd name="T20" fmla="*/ 409 w 500"/>
                  <a:gd name="T21" fmla="*/ 231 h 300"/>
                  <a:gd name="T22" fmla="*/ 427 w 500"/>
                  <a:gd name="T23" fmla="*/ 177 h 300"/>
                  <a:gd name="T24" fmla="*/ 371 w 500"/>
                  <a:gd name="T25" fmla="*/ 120 h 300"/>
                  <a:gd name="T26" fmla="*/ 277 w 500"/>
                  <a:gd name="T27" fmla="*/ 182 h 300"/>
                  <a:gd name="T28" fmla="*/ 236 w 500"/>
                  <a:gd name="T29" fmla="*/ 202 h 300"/>
                  <a:gd name="T30" fmla="*/ 216 w 500"/>
                  <a:gd name="T31" fmla="*/ 161 h 300"/>
                  <a:gd name="T32" fmla="*/ 198 w 500"/>
                  <a:gd name="T33" fmla="*/ 93 h 300"/>
                  <a:gd name="T34" fmla="*/ 127 w 500"/>
                  <a:gd name="T35" fmla="*/ 80 h 300"/>
                  <a:gd name="T36" fmla="*/ 99 w 500"/>
                  <a:gd name="T37" fmla="*/ 101 h 300"/>
                  <a:gd name="T38" fmla="*/ 98 w 500"/>
                  <a:gd name="T39" fmla="*/ 259 h 300"/>
                  <a:gd name="T40" fmla="*/ 75 w 500"/>
                  <a:gd name="T41" fmla="*/ 299 h 300"/>
                  <a:gd name="T42" fmla="*/ 67 w 500"/>
                  <a:gd name="T43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0" h="300">
                    <a:moveTo>
                      <a:pt x="67" y="300"/>
                    </a:moveTo>
                    <a:cubicBezTo>
                      <a:pt x="52" y="300"/>
                      <a:pt x="39" y="291"/>
                      <a:pt x="35" y="276"/>
                    </a:cubicBezTo>
                    <a:cubicBezTo>
                      <a:pt x="32" y="263"/>
                      <a:pt x="0" y="142"/>
                      <a:pt x="43" y="69"/>
                    </a:cubicBezTo>
                    <a:cubicBezTo>
                      <a:pt x="59" y="42"/>
                      <a:pt x="82" y="25"/>
                      <a:pt x="111" y="17"/>
                    </a:cubicBezTo>
                    <a:cubicBezTo>
                      <a:pt x="181" y="0"/>
                      <a:pt x="223" y="24"/>
                      <a:pt x="245" y="48"/>
                    </a:cubicBezTo>
                    <a:cubicBezTo>
                      <a:pt x="256" y="59"/>
                      <a:pt x="264" y="72"/>
                      <a:pt x="270" y="86"/>
                    </a:cubicBezTo>
                    <a:cubicBezTo>
                      <a:pt x="297" y="64"/>
                      <a:pt x="334" y="49"/>
                      <a:pt x="382" y="56"/>
                    </a:cubicBezTo>
                    <a:cubicBezTo>
                      <a:pt x="439" y="66"/>
                      <a:pt x="481" y="107"/>
                      <a:pt x="491" y="165"/>
                    </a:cubicBezTo>
                    <a:cubicBezTo>
                      <a:pt x="500" y="216"/>
                      <a:pt x="480" y="265"/>
                      <a:pt x="441" y="287"/>
                    </a:cubicBezTo>
                    <a:cubicBezTo>
                      <a:pt x="426" y="296"/>
                      <a:pt x="406" y="291"/>
                      <a:pt x="397" y="275"/>
                    </a:cubicBezTo>
                    <a:cubicBezTo>
                      <a:pt x="388" y="259"/>
                      <a:pt x="394" y="240"/>
                      <a:pt x="409" y="231"/>
                    </a:cubicBezTo>
                    <a:cubicBezTo>
                      <a:pt x="424" y="223"/>
                      <a:pt x="432" y="200"/>
                      <a:pt x="427" y="177"/>
                    </a:cubicBezTo>
                    <a:cubicBezTo>
                      <a:pt x="425" y="165"/>
                      <a:pt x="415" y="127"/>
                      <a:pt x="371" y="120"/>
                    </a:cubicBezTo>
                    <a:cubicBezTo>
                      <a:pt x="307" y="110"/>
                      <a:pt x="280" y="175"/>
                      <a:pt x="277" y="182"/>
                    </a:cubicBezTo>
                    <a:cubicBezTo>
                      <a:pt x="271" y="199"/>
                      <a:pt x="253" y="207"/>
                      <a:pt x="236" y="202"/>
                    </a:cubicBezTo>
                    <a:cubicBezTo>
                      <a:pt x="220" y="196"/>
                      <a:pt x="211" y="178"/>
                      <a:pt x="216" y="161"/>
                    </a:cubicBezTo>
                    <a:cubicBezTo>
                      <a:pt x="220" y="148"/>
                      <a:pt x="218" y="113"/>
                      <a:pt x="198" y="93"/>
                    </a:cubicBezTo>
                    <a:cubicBezTo>
                      <a:pt x="183" y="77"/>
                      <a:pt x="159" y="72"/>
                      <a:pt x="127" y="80"/>
                    </a:cubicBezTo>
                    <a:cubicBezTo>
                      <a:pt x="115" y="83"/>
                      <a:pt x="106" y="90"/>
                      <a:pt x="99" y="101"/>
                    </a:cubicBezTo>
                    <a:cubicBezTo>
                      <a:pt x="75" y="144"/>
                      <a:pt x="90" y="232"/>
                      <a:pt x="98" y="259"/>
                    </a:cubicBezTo>
                    <a:cubicBezTo>
                      <a:pt x="103" y="277"/>
                      <a:pt x="92" y="295"/>
                      <a:pt x="75" y="299"/>
                    </a:cubicBezTo>
                    <a:cubicBezTo>
                      <a:pt x="72" y="300"/>
                      <a:pt x="69" y="300"/>
                      <a:pt x="67" y="30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îŝḻîďé">
                <a:extLst>
                  <a:ext uri="{FF2B5EF4-FFF2-40B4-BE49-F238E27FC236}">
                    <a16:creationId xmlns:a16="http://schemas.microsoft.com/office/drawing/2014/main" id="{039BEA6B-BDAE-4368-9A30-D7BED073BA2E}"/>
                  </a:ext>
                </a:extLst>
              </p:cNvPr>
              <p:cNvSpPr/>
              <p:nvPr/>
            </p:nvSpPr>
            <p:spPr bwMode="auto">
              <a:xfrm flipH="1">
                <a:off x="3237114" y="3163304"/>
                <a:ext cx="407103" cy="553946"/>
              </a:xfrm>
              <a:custGeom>
                <a:avLst/>
                <a:gdLst>
                  <a:gd name="T0" fmla="*/ 33 w 220"/>
                  <a:gd name="T1" fmla="*/ 300 h 300"/>
                  <a:gd name="T2" fmla="*/ 1 w 220"/>
                  <a:gd name="T3" fmla="*/ 268 h 300"/>
                  <a:gd name="T4" fmla="*/ 42 w 220"/>
                  <a:gd name="T5" fmla="*/ 26 h 300"/>
                  <a:gd name="T6" fmla="*/ 110 w 220"/>
                  <a:gd name="T7" fmla="*/ 0 h 300"/>
                  <a:gd name="T8" fmla="*/ 220 w 220"/>
                  <a:gd name="T9" fmla="*/ 108 h 300"/>
                  <a:gd name="T10" fmla="*/ 187 w 220"/>
                  <a:gd name="T11" fmla="*/ 140 h 300"/>
                  <a:gd name="T12" fmla="*/ 155 w 220"/>
                  <a:gd name="T13" fmla="*/ 108 h 300"/>
                  <a:gd name="T14" fmla="*/ 110 w 220"/>
                  <a:gd name="T15" fmla="*/ 65 h 300"/>
                  <a:gd name="T16" fmla="*/ 88 w 220"/>
                  <a:gd name="T17" fmla="*/ 72 h 300"/>
                  <a:gd name="T18" fmla="*/ 66 w 220"/>
                  <a:gd name="T19" fmla="*/ 268 h 300"/>
                  <a:gd name="T20" fmla="*/ 33 w 220"/>
                  <a:gd name="T21" fmla="*/ 300 h 300"/>
                  <a:gd name="T22" fmla="*/ 33 w 220"/>
                  <a:gd name="T23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0" h="300">
                    <a:moveTo>
                      <a:pt x="33" y="300"/>
                    </a:moveTo>
                    <a:cubicBezTo>
                      <a:pt x="16" y="300"/>
                      <a:pt x="1" y="286"/>
                      <a:pt x="1" y="268"/>
                    </a:cubicBezTo>
                    <a:cubicBezTo>
                      <a:pt x="0" y="152"/>
                      <a:pt x="0" y="69"/>
                      <a:pt x="42" y="26"/>
                    </a:cubicBezTo>
                    <a:cubicBezTo>
                      <a:pt x="59" y="9"/>
                      <a:pt x="82" y="0"/>
                      <a:pt x="110" y="0"/>
                    </a:cubicBezTo>
                    <a:cubicBezTo>
                      <a:pt x="191" y="0"/>
                      <a:pt x="220" y="64"/>
                      <a:pt x="220" y="108"/>
                    </a:cubicBezTo>
                    <a:cubicBezTo>
                      <a:pt x="220" y="126"/>
                      <a:pt x="205" y="140"/>
                      <a:pt x="187" y="140"/>
                    </a:cubicBezTo>
                    <a:cubicBezTo>
                      <a:pt x="170" y="140"/>
                      <a:pt x="155" y="126"/>
                      <a:pt x="155" y="108"/>
                    </a:cubicBezTo>
                    <a:cubicBezTo>
                      <a:pt x="155" y="95"/>
                      <a:pt x="150" y="65"/>
                      <a:pt x="110" y="65"/>
                    </a:cubicBezTo>
                    <a:cubicBezTo>
                      <a:pt x="97" y="65"/>
                      <a:pt x="91" y="69"/>
                      <a:pt x="88" y="72"/>
                    </a:cubicBezTo>
                    <a:cubicBezTo>
                      <a:pt x="65" y="95"/>
                      <a:pt x="65" y="179"/>
                      <a:pt x="66" y="268"/>
                    </a:cubicBezTo>
                    <a:cubicBezTo>
                      <a:pt x="66" y="286"/>
                      <a:pt x="51" y="300"/>
                      <a:pt x="33" y="300"/>
                    </a:cubicBezTo>
                    <a:cubicBezTo>
                      <a:pt x="33" y="300"/>
                      <a:pt x="33" y="300"/>
                      <a:pt x="33" y="30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îṥḷîďé">
                <a:extLst>
                  <a:ext uri="{FF2B5EF4-FFF2-40B4-BE49-F238E27FC236}">
                    <a16:creationId xmlns:a16="http://schemas.microsoft.com/office/drawing/2014/main" id="{F20BAB1C-059C-475C-841A-46C491EBC420}"/>
                  </a:ext>
                </a:extLst>
              </p:cNvPr>
              <p:cNvSpPr/>
              <p:nvPr/>
            </p:nvSpPr>
            <p:spPr bwMode="auto">
              <a:xfrm flipH="1">
                <a:off x="2794197" y="4552946"/>
                <a:ext cx="508580" cy="616027"/>
              </a:xfrm>
              <a:custGeom>
                <a:avLst/>
                <a:gdLst>
                  <a:gd name="T0" fmla="*/ 35 w 275"/>
                  <a:gd name="T1" fmla="*/ 334 h 334"/>
                  <a:gd name="T2" fmla="*/ 30 w 275"/>
                  <a:gd name="T3" fmla="*/ 334 h 334"/>
                  <a:gd name="T4" fmla="*/ 3 w 275"/>
                  <a:gd name="T5" fmla="*/ 297 h 334"/>
                  <a:gd name="T6" fmla="*/ 220 w 275"/>
                  <a:gd name="T7" fmla="*/ 9 h 334"/>
                  <a:gd name="T8" fmla="*/ 265 w 275"/>
                  <a:gd name="T9" fmla="*/ 19 h 334"/>
                  <a:gd name="T10" fmla="*/ 255 w 275"/>
                  <a:gd name="T11" fmla="*/ 64 h 334"/>
                  <a:gd name="T12" fmla="*/ 67 w 275"/>
                  <a:gd name="T13" fmla="*/ 307 h 334"/>
                  <a:gd name="T14" fmla="*/ 35 w 275"/>
                  <a:gd name="T15" fmla="*/ 334 h 3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5" h="334">
                    <a:moveTo>
                      <a:pt x="35" y="334"/>
                    </a:moveTo>
                    <a:cubicBezTo>
                      <a:pt x="34" y="334"/>
                      <a:pt x="32" y="334"/>
                      <a:pt x="30" y="334"/>
                    </a:cubicBezTo>
                    <a:cubicBezTo>
                      <a:pt x="12" y="331"/>
                      <a:pt x="0" y="314"/>
                      <a:pt x="3" y="297"/>
                    </a:cubicBezTo>
                    <a:cubicBezTo>
                      <a:pt x="4" y="290"/>
                      <a:pt x="33" y="130"/>
                      <a:pt x="220" y="9"/>
                    </a:cubicBezTo>
                    <a:cubicBezTo>
                      <a:pt x="236" y="0"/>
                      <a:pt x="256" y="4"/>
                      <a:pt x="265" y="19"/>
                    </a:cubicBezTo>
                    <a:cubicBezTo>
                      <a:pt x="275" y="34"/>
                      <a:pt x="271" y="54"/>
                      <a:pt x="255" y="64"/>
                    </a:cubicBezTo>
                    <a:cubicBezTo>
                      <a:pt x="92" y="169"/>
                      <a:pt x="67" y="306"/>
                      <a:pt x="67" y="307"/>
                    </a:cubicBezTo>
                    <a:cubicBezTo>
                      <a:pt x="65" y="323"/>
                      <a:pt x="51" y="334"/>
                      <a:pt x="35" y="33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íṡľîdé">
                <a:extLst>
                  <a:ext uri="{FF2B5EF4-FFF2-40B4-BE49-F238E27FC236}">
                    <a16:creationId xmlns:a16="http://schemas.microsoft.com/office/drawing/2014/main" id="{EA25112F-EECB-48ED-8B50-30B0E7AE6D92}"/>
                  </a:ext>
                </a:extLst>
              </p:cNvPr>
              <p:cNvSpPr/>
              <p:nvPr/>
            </p:nvSpPr>
            <p:spPr bwMode="auto">
              <a:xfrm flipH="1">
                <a:off x="4062064" y="4552946"/>
                <a:ext cx="450082" cy="445306"/>
              </a:xfrm>
              <a:custGeom>
                <a:avLst/>
                <a:gdLst>
                  <a:gd name="T0" fmla="*/ 207 w 244"/>
                  <a:gd name="T1" fmla="*/ 242 h 242"/>
                  <a:gd name="T2" fmla="*/ 177 w 244"/>
                  <a:gd name="T3" fmla="*/ 222 h 242"/>
                  <a:gd name="T4" fmla="*/ 24 w 244"/>
                  <a:gd name="T5" fmla="*/ 66 h 242"/>
                  <a:gd name="T6" fmla="*/ 7 w 244"/>
                  <a:gd name="T7" fmla="*/ 24 h 242"/>
                  <a:gd name="T8" fmla="*/ 50 w 244"/>
                  <a:gd name="T9" fmla="*/ 7 h 242"/>
                  <a:gd name="T10" fmla="*/ 237 w 244"/>
                  <a:gd name="T11" fmla="*/ 197 h 242"/>
                  <a:gd name="T12" fmla="*/ 219 w 244"/>
                  <a:gd name="T13" fmla="*/ 239 h 242"/>
                  <a:gd name="T14" fmla="*/ 207 w 244"/>
                  <a:gd name="T15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4" h="242">
                    <a:moveTo>
                      <a:pt x="207" y="242"/>
                    </a:moveTo>
                    <a:cubicBezTo>
                      <a:pt x="194" y="242"/>
                      <a:pt x="182" y="234"/>
                      <a:pt x="177" y="222"/>
                    </a:cubicBezTo>
                    <a:cubicBezTo>
                      <a:pt x="176" y="220"/>
                      <a:pt x="131" y="113"/>
                      <a:pt x="24" y="66"/>
                    </a:cubicBezTo>
                    <a:cubicBezTo>
                      <a:pt x="8" y="59"/>
                      <a:pt x="0" y="40"/>
                      <a:pt x="7" y="24"/>
                    </a:cubicBezTo>
                    <a:cubicBezTo>
                      <a:pt x="14" y="7"/>
                      <a:pt x="33" y="0"/>
                      <a:pt x="50" y="7"/>
                    </a:cubicBezTo>
                    <a:cubicBezTo>
                      <a:pt x="182" y="64"/>
                      <a:pt x="235" y="192"/>
                      <a:pt x="237" y="197"/>
                    </a:cubicBezTo>
                    <a:cubicBezTo>
                      <a:pt x="244" y="214"/>
                      <a:pt x="236" y="233"/>
                      <a:pt x="219" y="239"/>
                    </a:cubicBezTo>
                    <a:cubicBezTo>
                      <a:pt x="215" y="241"/>
                      <a:pt x="211" y="242"/>
                      <a:pt x="207" y="2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952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îṩḻîde">
                <a:extLst>
                  <a:ext uri="{FF2B5EF4-FFF2-40B4-BE49-F238E27FC236}">
                    <a16:creationId xmlns:a16="http://schemas.microsoft.com/office/drawing/2014/main" id="{99A41307-4600-42A5-9DB1-5A2B7950FD7B}"/>
                  </a:ext>
                </a:extLst>
              </p:cNvPr>
              <p:cNvSpPr/>
              <p:nvPr/>
            </p:nvSpPr>
            <p:spPr bwMode="auto">
              <a:xfrm flipH="1">
                <a:off x="3466334" y="4689045"/>
                <a:ext cx="174302" cy="383226"/>
              </a:xfrm>
              <a:custGeom>
                <a:avLst/>
                <a:gdLst>
                  <a:gd name="T0" fmla="*/ 20 w 94"/>
                  <a:gd name="T1" fmla="*/ 208 h 208"/>
                  <a:gd name="T2" fmla="*/ 20 w 94"/>
                  <a:gd name="T3" fmla="*/ 208 h 208"/>
                  <a:gd name="T4" fmla="*/ 0 w 94"/>
                  <a:gd name="T5" fmla="*/ 188 h 208"/>
                  <a:gd name="T6" fmla="*/ 54 w 94"/>
                  <a:gd name="T7" fmla="*/ 11 h 208"/>
                  <a:gd name="T8" fmla="*/ 83 w 94"/>
                  <a:gd name="T9" fmla="*/ 6 h 208"/>
                  <a:gd name="T10" fmla="*/ 87 w 94"/>
                  <a:gd name="T11" fmla="*/ 34 h 208"/>
                  <a:gd name="T12" fmla="*/ 41 w 94"/>
                  <a:gd name="T13" fmla="*/ 188 h 208"/>
                  <a:gd name="T14" fmla="*/ 20 w 94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208">
                    <a:moveTo>
                      <a:pt x="20" y="208"/>
                    </a:moveTo>
                    <a:cubicBezTo>
                      <a:pt x="20" y="208"/>
                      <a:pt x="20" y="208"/>
                      <a:pt x="20" y="208"/>
                    </a:cubicBezTo>
                    <a:cubicBezTo>
                      <a:pt x="9" y="208"/>
                      <a:pt x="0" y="199"/>
                      <a:pt x="0" y="188"/>
                    </a:cubicBezTo>
                    <a:cubicBezTo>
                      <a:pt x="0" y="184"/>
                      <a:pt x="1" y="87"/>
                      <a:pt x="54" y="11"/>
                    </a:cubicBezTo>
                    <a:cubicBezTo>
                      <a:pt x="61" y="2"/>
                      <a:pt x="73" y="0"/>
                      <a:pt x="83" y="6"/>
                    </a:cubicBezTo>
                    <a:cubicBezTo>
                      <a:pt x="92" y="13"/>
                      <a:pt x="94" y="25"/>
                      <a:pt x="87" y="34"/>
                    </a:cubicBezTo>
                    <a:cubicBezTo>
                      <a:pt x="41" y="99"/>
                      <a:pt x="41" y="187"/>
                      <a:pt x="41" y="188"/>
                    </a:cubicBezTo>
                    <a:cubicBezTo>
                      <a:pt x="41" y="199"/>
                      <a:pt x="32" y="208"/>
                      <a:pt x="20" y="2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ïṥľídê">
                <a:extLst>
                  <a:ext uri="{FF2B5EF4-FFF2-40B4-BE49-F238E27FC236}">
                    <a16:creationId xmlns:a16="http://schemas.microsoft.com/office/drawing/2014/main" id="{191F72E5-82EB-4324-B713-9970E439880A}"/>
                  </a:ext>
                </a:extLst>
              </p:cNvPr>
              <p:cNvSpPr/>
              <p:nvPr/>
            </p:nvSpPr>
            <p:spPr bwMode="auto">
              <a:xfrm flipH="1">
                <a:off x="3368438" y="4541007"/>
                <a:ext cx="228026" cy="226832"/>
              </a:xfrm>
              <a:custGeom>
                <a:avLst/>
                <a:gdLst>
                  <a:gd name="T0" fmla="*/ 62 w 123"/>
                  <a:gd name="T1" fmla="*/ 123 h 123"/>
                  <a:gd name="T2" fmla="*/ 0 w 123"/>
                  <a:gd name="T3" fmla="*/ 61 h 123"/>
                  <a:gd name="T4" fmla="*/ 62 w 123"/>
                  <a:gd name="T5" fmla="*/ 0 h 123"/>
                  <a:gd name="T6" fmla="*/ 123 w 123"/>
                  <a:gd name="T7" fmla="*/ 61 h 123"/>
                  <a:gd name="T8" fmla="*/ 62 w 123"/>
                  <a:gd name="T9" fmla="*/ 123 h 123"/>
                  <a:gd name="T10" fmla="*/ 62 w 123"/>
                  <a:gd name="T11" fmla="*/ 40 h 123"/>
                  <a:gd name="T12" fmla="*/ 41 w 123"/>
                  <a:gd name="T13" fmla="*/ 61 h 123"/>
                  <a:gd name="T14" fmla="*/ 62 w 123"/>
                  <a:gd name="T15" fmla="*/ 83 h 123"/>
                  <a:gd name="T16" fmla="*/ 83 w 123"/>
                  <a:gd name="T17" fmla="*/ 61 h 123"/>
                  <a:gd name="T18" fmla="*/ 62 w 123"/>
                  <a:gd name="T19" fmla="*/ 4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123"/>
                    </a:moveTo>
                    <a:cubicBezTo>
                      <a:pt x="28" y="123"/>
                      <a:pt x="0" y="95"/>
                      <a:pt x="0" y="61"/>
                    </a:cubicBezTo>
                    <a:cubicBezTo>
                      <a:pt x="0" y="28"/>
                      <a:pt x="28" y="0"/>
                      <a:pt x="62" y="0"/>
                    </a:cubicBezTo>
                    <a:cubicBezTo>
                      <a:pt x="95" y="0"/>
                      <a:pt x="123" y="28"/>
                      <a:pt x="123" y="61"/>
                    </a:cubicBezTo>
                    <a:cubicBezTo>
                      <a:pt x="123" y="95"/>
                      <a:pt x="95" y="123"/>
                      <a:pt x="62" y="123"/>
                    </a:cubicBezTo>
                    <a:close/>
                    <a:moveTo>
                      <a:pt x="62" y="40"/>
                    </a:moveTo>
                    <a:cubicBezTo>
                      <a:pt x="50" y="40"/>
                      <a:pt x="41" y="50"/>
                      <a:pt x="41" y="61"/>
                    </a:cubicBezTo>
                    <a:cubicBezTo>
                      <a:pt x="41" y="73"/>
                      <a:pt x="50" y="83"/>
                      <a:pt x="62" y="83"/>
                    </a:cubicBezTo>
                    <a:cubicBezTo>
                      <a:pt x="73" y="83"/>
                      <a:pt x="83" y="73"/>
                      <a:pt x="83" y="61"/>
                    </a:cubicBezTo>
                    <a:cubicBezTo>
                      <a:pt x="83" y="50"/>
                      <a:pt x="73" y="40"/>
                      <a:pt x="62" y="4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ïṧḻiḓè">
                <a:extLst>
                  <a:ext uri="{FF2B5EF4-FFF2-40B4-BE49-F238E27FC236}">
                    <a16:creationId xmlns:a16="http://schemas.microsoft.com/office/drawing/2014/main" id="{262C1EA3-9F34-4073-9EE2-101178157B1C}"/>
                  </a:ext>
                </a:extLst>
              </p:cNvPr>
              <p:cNvSpPr/>
              <p:nvPr/>
            </p:nvSpPr>
            <p:spPr bwMode="auto">
              <a:xfrm flipH="1">
                <a:off x="3688390" y="4689045"/>
                <a:ext cx="171914" cy="383226"/>
              </a:xfrm>
              <a:custGeom>
                <a:avLst/>
                <a:gdLst>
                  <a:gd name="T0" fmla="*/ 73 w 93"/>
                  <a:gd name="T1" fmla="*/ 208 h 208"/>
                  <a:gd name="T2" fmla="*/ 53 w 93"/>
                  <a:gd name="T3" fmla="*/ 188 h 208"/>
                  <a:gd name="T4" fmla="*/ 53 w 93"/>
                  <a:gd name="T5" fmla="*/ 188 h 208"/>
                  <a:gd name="T6" fmla="*/ 6 w 93"/>
                  <a:gd name="T7" fmla="*/ 34 h 208"/>
                  <a:gd name="T8" fmla="*/ 11 w 93"/>
                  <a:gd name="T9" fmla="*/ 6 h 208"/>
                  <a:gd name="T10" fmla="*/ 39 w 93"/>
                  <a:gd name="T11" fmla="*/ 11 h 208"/>
                  <a:gd name="T12" fmla="*/ 93 w 93"/>
                  <a:gd name="T13" fmla="*/ 188 h 208"/>
                  <a:gd name="T14" fmla="*/ 73 w 9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" h="208">
                    <a:moveTo>
                      <a:pt x="73" y="208"/>
                    </a:moveTo>
                    <a:cubicBezTo>
                      <a:pt x="62" y="208"/>
                      <a:pt x="53" y="199"/>
                      <a:pt x="53" y="188"/>
                    </a:cubicBezTo>
                    <a:cubicBezTo>
                      <a:pt x="53" y="188"/>
                      <a:pt x="53" y="188"/>
                      <a:pt x="53" y="188"/>
                    </a:cubicBezTo>
                    <a:cubicBezTo>
                      <a:pt x="53" y="187"/>
                      <a:pt x="52" y="99"/>
                      <a:pt x="6" y="34"/>
                    </a:cubicBezTo>
                    <a:cubicBezTo>
                      <a:pt x="0" y="25"/>
                      <a:pt x="2" y="13"/>
                      <a:pt x="11" y="6"/>
                    </a:cubicBezTo>
                    <a:cubicBezTo>
                      <a:pt x="20" y="0"/>
                      <a:pt x="33" y="2"/>
                      <a:pt x="39" y="11"/>
                    </a:cubicBezTo>
                    <a:cubicBezTo>
                      <a:pt x="93" y="87"/>
                      <a:pt x="93" y="184"/>
                      <a:pt x="93" y="188"/>
                    </a:cubicBezTo>
                    <a:cubicBezTo>
                      <a:pt x="93" y="199"/>
                      <a:pt x="84" y="208"/>
                      <a:pt x="73" y="20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îŝľîḋê">
                <a:extLst>
                  <a:ext uri="{FF2B5EF4-FFF2-40B4-BE49-F238E27FC236}">
                    <a16:creationId xmlns:a16="http://schemas.microsoft.com/office/drawing/2014/main" id="{328F23A2-D8AC-4FBA-BF2E-6DA92C026BC3}"/>
                  </a:ext>
                </a:extLst>
              </p:cNvPr>
              <p:cNvSpPr/>
              <p:nvPr/>
            </p:nvSpPr>
            <p:spPr bwMode="auto">
              <a:xfrm flipH="1">
                <a:off x="3725399" y="4541007"/>
                <a:ext cx="226831" cy="226832"/>
              </a:xfrm>
              <a:custGeom>
                <a:avLst/>
                <a:gdLst>
                  <a:gd name="T0" fmla="*/ 62 w 123"/>
                  <a:gd name="T1" fmla="*/ 123 h 123"/>
                  <a:gd name="T2" fmla="*/ 0 w 123"/>
                  <a:gd name="T3" fmla="*/ 61 h 123"/>
                  <a:gd name="T4" fmla="*/ 62 w 123"/>
                  <a:gd name="T5" fmla="*/ 0 h 123"/>
                  <a:gd name="T6" fmla="*/ 123 w 123"/>
                  <a:gd name="T7" fmla="*/ 61 h 123"/>
                  <a:gd name="T8" fmla="*/ 62 w 123"/>
                  <a:gd name="T9" fmla="*/ 123 h 123"/>
                  <a:gd name="T10" fmla="*/ 62 w 123"/>
                  <a:gd name="T11" fmla="*/ 40 h 123"/>
                  <a:gd name="T12" fmla="*/ 41 w 123"/>
                  <a:gd name="T13" fmla="*/ 61 h 123"/>
                  <a:gd name="T14" fmla="*/ 62 w 123"/>
                  <a:gd name="T15" fmla="*/ 83 h 123"/>
                  <a:gd name="T16" fmla="*/ 83 w 123"/>
                  <a:gd name="T17" fmla="*/ 61 h 123"/>
                  <a:gd name="T18" fmla="*/ 62 w 123"/>
                  <a:gd name="T19" fmla="*/ 4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123"/>
                    </a:moveTo>
                    <a:cubicBezTo>
                      <a:pt x="28" y="123"/>
                      <a:pt x="0" y="95"/>
                      <a:pt x="0" y="61"/>
                    </a:cubicBezTo>
                    <a:cubicBezTo>
                      <a:pt x="0" y="28"/>
                      <a:pt x="28" y="0"/>
                      <a:pt x="62" y="0"/>
                    </a:cubicBezTo>
                    <a:cubicBezTo>
                      <a:pt x="96" y="0"/>
                      <a:pt x="123" y="28"/>
                      <a:pt x="123" y="61"/>
                    </a:cubicBezTo>
                    <a:cubicBezTo>
                      <a:pt x="123" y="95"/>
                      <a:pt x="96" y="123"/>
                      <a:pt x="62" y="123"/>
                    </a:cubicBezTo>
                    <a:close/>
                    <a:moveTo>
                      <a:pt x="62" y="40"/>
                    </a:moveTo>
                    <a:cubicBezTo>
                      <a:pt x="50" y="40"/>
                      <a:pt x="41" y="50"/>
                      <a:pt x="41" y="61"/>
                    </a:cubicBezTo>
                    <a:cubicBezTo>
                      <a:pt x="41" y="73"/>
                      <a:pt x="50" y="83"/>
                      <a:pt x="62" y="83"/>
                    </a:cubicBezTo>
                    <a:cubicBezTo>
                      <a:pt x="73" y="83"/>
                      <a:pt x="83" y="73"/>
                      <a:pt x="83" y="61"/>
                    </a:cubicBezTo>
                    <a:cubicBezTo>
                      <a:pt x="83" y="50"/>
                      <a:pt x="73" y="40"/>
                      <a:pt x="62" y="4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i$1îdè">
                <a:extLst>
                  <a:ext uri="{FF2B5EF4-FFF2-40B4-BE49-F238E27FC236}">
                    <a16:creationId xmlns:a16="http://schemas.microsoft.com/office/drawing/2014/main" id="{897B93EC-22C1-4978-9C71-8A9CDCDFE58A}"/>
                  </a:ext>
                </a:extLst>
              </p:cNvPr>
              <p:cNvSpPr/>
              <p:nvPr/>
            </p:nvSpPr>
            <p:spPr bwMode="auto">
              <a:xfrm flipH="1">
                <a:off x="2105345" y="2084064"/>
                <a:ext cx="1430232" cy="2403221"/>
              </a:xfrm>
              <a:custGeom>
                <a:avLst/>
                <a:gdLst>
                  <a:gd name="T0" fmla="*/ 632 w 774"/>
                  <a:gd name="T1" fmla="*/ 631 h 1303"/>
                  <a:gd name="T2" fmla="*/ 717 w 774"/>
                  <a:gd name="T3" fmla="*/ 497 h 1303"/>
                  <a:gd name="T4" fmla="*/ 513 w 774"/>
                  <a:gd name="T5" fmla="*/ 334 h 1303"/>
                  <a:gd name="T6" fmla="*/ 385 w 774"/>
                  <a:gd name="T7" fmla="*/ 457 h 1303"/>
                  <a:gd name="T8" fmla="*/ 499 w 774"/>
                  <a:gd name="T9" fmla="*/ 276 h 1303"/>
                  <a:gd name="T10" fmla="*/ 472 w 774"/>
                  <a:gd name="T11" fmla="*/ 138 h 1303"/>
                  <a:gd name="T12" fmla="*/ 292 w 774"/>
                  <a:gd name="T13" fmla="*/ 159 h 1303"/>
                  <a:gd name="T14" fmla="*/ 246 w 774"/>
                  <a:gd name="T15" fmla="*/ 33 h 1303"/>
                  <a:gd name="T16" fmla="*/ 5 w 774"/>
                  <a:gd name="T17" fmla="*/ 159 h 1303"/>
                  <a:gd name="T18" fmla="*/ 201 w 774"/>
                  <a:gd name="T19" fmla="*/ 425 h 1303"/>
                  <a:gd name="T20" fmla="*/ 235 w 774"/>
                  <a:gd name="T21" fmla="*/ 271 h 1303"/>
                  <a:gd name="T22" fmla="*/ 164 w 774"/>
                  <a:gd name="T23" fmla="*/ 286 h 1303"/>
                  <a:gd name="T24" fmla="*/ 109 w 774"/>
                  <a:gd name="T25" fmla="*/ 262 h 1303"/>
                  <a:gd name="T26" fmla="*/ 262 w 774"/>
                  <a:gd name="T27" fmla="*/ 218 h 1303"/>
                  <a:gd name="T28" fmla="*/ 208 w 774"/>
                  <a:gd name="T29" fmla="*/ 485 h 1303"/>
                  <a:gd name="T30" fmla="*/ 45 w 774"/>
                  <a:gd name="T31" fmla="*/ 425 h 1303"/>
                  <a:gd name="T32" fmla="*/ 5 w 774"/>
                  <a:gd name="T33" fmla="*/ 598 h 1303"/>
                  <a:gd name="T34" fmla="*/ 158 w 774"/>
                  <a:gd name="T35" fmla="*/ 693 h 1303"/>
                  <a:gd name="T36" fmla="*/ 98 w 774"/>
                  <a:gd name="T37" fmla="*/ 693 h 1303"/>
                  <a:gd name="T38" fmla="*/ 27 w 774"/>
                  <a:gd name="T39" fmla="*/ 655 h 1303"/>
                  <a:gd name="T40" fmla="*/ 5 w 774"/>
                  <a:gd name="T41" fmla="*/ 920 h 1303"/>
                  <a:gd name="T42" fmla="*/ 172 w 774"/>
                  <a:gd name="T43" fmla="*/ 934 h 1303"/>
                  <a:gd name="T44" fmla="*/ 310 w 774"/>
                  <a:gd name="T45" fmla="*/ 943 h 1303"/>
                  <a:gd name="T46" fmla="*/ 369 w 774"/>
                  <a:gd name="T47" fmla="*/ 1169 h 1303"/>
                  <a:gd name="T48" fmla="*/ 340 w 774"/>
                  <a:gd name="T49" fmla="*/ 1117 h 1303"/>
                  <a:gd name="T50" fmla="*/ 301 w 774"/>
                  <a:gd name="T51" fmla="*/ 1002 h 1303"/>
                  <a:gd name="T52" fmla="*/ 166 w 774"/>
                  <a:gd name="T53" fmla="*/ 1083 h 1303"/>
                  <a:gd name="T54" fmla="*/ 129 w 774"/>
                  <a:gd name="T55" fmla="*/ 975 h 1303"/>
                  <a:gd name="T56" fmla="*/ 26 w 774"/>
                  <a:gd name="T57" fmla="*/ 984 h 1303"/>
                  <a:gd name="T58" fmla="*/ 65 w 774"/>
                  <a:gd name="T59" fmla="*/ 1225 h 1303"/>
                  <a:gd name="T60" fmla="*/ 341 w 774"/>
                  <a:gd name="T61" fmla="*/ 1256 h 1303"/>
                  <a:gd name="T62" fmla="*/ 574 w 774"/>
                  <a:gd name="T63" fmla="*/ 1215 h 1303"/>
                  <a:gd name="T64" fmla="*/ 588 w 774"/>
                  <a:gd name="T65" fmla="*/ 892 h 1303"/>
                  <a:gd name="T66" fmla="*/ 453 w 774"/>
                  <a:gd name="T67" fmla="*/ 847 h 1303"/>
                  <a:gd name="T68" fmla="*/ 422 w 774"/>
                  <a:gd name="T69" fmla="*/ 703 h 1303"/>
                  <a:gd name="T70" fmla="*/ 271 w 774"/>
                  <a:gd name="T71" fmla="*/ 775 h 1303"/>
                  <a:gd name="T72" fmla="*/ 211 w 774"/>
                  <a:gd name="T73" fmla="*/ 774 h 1303"/>
                  <a:gd name="T74" fmla="*/ 468 w 774"/>
                  <a:gd name="T75" fmla="*/ 664 h 1303"/>
                  <a:gd name="T76" fmla="*/ 625 w 774"/>
                  <a:gd name="T77" fmla="*/ 845 h 1303"/>
                  <a:gd name="T78" fmla="*/ 774 w 774"/>
                  <a:gd name="T79" fmla="*/ 808 h 1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74" h="1303">
                    <a:moveTo>
                      <a:pt x="657" y="655"/>
                    </a:moveTo>
                    <a:cubicBezTo>
                      <a:pt x="644" y="653"/>
                      <a:pt x="635" y="643"/>
                      <a:pt x="632" y="631"/>
                    </a:cubicBezTo>
                    <a:cubicBezTo>
                      <a:pt x="630" y="619"/>
                      <a:pt x="635" y="607"/>
                      <a:pt x="645" y="600"/>
                    </a:cubicBezTo>
                    <a:cubicBezTo>
                      <a:pt x="646" y="600"/>
                      <a:pt x="704" y="560"/>
                      <a:pt x="717" y="497"/>
                    </a:cubicBezTo>
                    <a:cubicBezTo>
                      <a:pt x="724" y="460"/>
                      <a:pt x="714" y="421"/>
                      <a:pt x="687" y="382"/>
                    </a:cubicBezTo>
                    <a:cubicBezTo>
                      <a:pt x="658" y="340"/>
                      <a:pt x="580" y="318"/>
                      <a:pt x="513" y="334"/>
                    </a:cubicBezTo>
                    <a:cubicBezTo>
                      <a:pt x="482" y="342"/>
                      <a:pt x="427" y="365"/>
                      <a:pt x="418" y="431"/>
                    </a:cubicBezTo>
                    <a:cubicBezTo>
                      <a:pt x="416" y="448"/>
                      <a:pt x="401" y="459"/>
                      <a:pt x="385" y="457"/>
                    </a:cubicBezTo>
                    <a:cubicBezTo>
                      <a:pt x="368" y="455"/>
                      <a:pt x="357" y="440"/>
                      <a:pt x="359" y="424"/>
                    </a:cubicBezTo>
                    <a:cubicBezTo>
                      <a:pt x="368" y="349"/>
                      <a:pt x="419" y="295"/>
                      <a:pt x="499" y="276"/>
                    </a:cubicBezTo>
                    <a:cubicBezTo>
                      <a:pt x="512" y="273"/>
                      <a:pt x="525" y="271"/>
                      <a:pt x="538" y="270"/>
                    </a:cubicBezTo>
                    <a:cubicBezTo>
                      <a:pt x="537" y="209"/>
                      <a:pt x="505" y="156"/>
                      <a:pt x="472" y="138"/>
                    </a:cubicBezTo>
                    <a:cubicBezTo>
                      <a:pt x="395" y="97"/>
                      <a:pt x="330" y="153"/>
                      <a:pt x="327" y="156"/>
                    </a:cubicBezTo>
                    <a:cubicBezTo>
                      <a:pt x="318" y="164"/>
                      <a:pt x="303" y="166"/>
                      <a:pt x="292" y="159"/>
                    </a:cubicBezTo>
                    <a:cubicBezTo>
                      <a:pt x="281" y="152"/>
                      <a:pt x="275" y="139"/>
                      <a:pt x="278" y="126"/>
                    </a:cubicBezTo>
                    <a:cubicBezTo>
                      <a:pt x="279" y="124"/>
                      <a:pt x="289" y="73"/>
                      <a:pt x="246" y="33"/>
                    </a:cubicBezTo>
                    <a:cubicBezTo>
                      <a:pt x="215" y="5"/>
                      <a:pt x="155" y="0"/>
                      <a:pt x="103" y="21"/>
                    </a:cubicBezTo>
                    <a:cubicBezTo>
                      <a:pt x="45" y="45"/>
                      <a:pt x="9" y="95"/>
                      <a:pt x="5" y="159"/>
                    </a:cubicBezTo>
                    <a:cubicBezTo>
                      <a:pt x="0" y="245"/>
                      <a:pt x="30" y="328"/>
                      <a:pt x="86" y="381"/>
                    </a:cubicBezTo>
                    <a:cubicBezTo>
                      <a:pt x="122" y="414"/>
                      <a:pt x="162" y="430"/>
                      <a:pt x="201" y="425"/>
                    </a:cubicBezTo>
                    <a:cubicBezTo>
                      <a:pt x="251" y="419"/>
                      <a:pt x="265" y="382"/>
                      <a:pt x="269" y="360"/>
                    </a:cubicBezTo>
                    <a:cubicBezTo>
                      <a:pt x="275" y="323"/>
                      <a:pt x="260" y="284"/>
                      <a:pt x="235" y="271"/>
                    </a:cubicBezTo>
                    <a:cubicBezTo>
                      <a:pt x="216" y="262"/>
                      <a:pt x="200" y="259"/>
                      <a:pt x="188" y="264"/>
                    </a:cubicBezTo>
                    <a:cubicBezTo>
                      <a:pt x="172" y="269"/>
                      <a:pt x="164" y="285"/>
                      <a:pt x="164" y="286"/>
                    </a:cubicBezTo>
                    <a:cubicBezTo>
                      <a:pt x="158" y="301"/>
                      <a:pt x="140" y="308"/>
                      <a:pt x="125" y="302"/>
                    </a:cubicBezTo>
                    <a:cubicBezTo>
                      <a:pt x="110" y="295"/>
                      <a:pt x="102" y="278"/>
                      <a:pt x="109" y="262"/>
                    </a:cubicBezTo>
                    <a:cubicBezTo>
                      <a:pt x="111" y="258"/>
                      <a:pt x="127" y="222"/>
                      <a:pt x="167" y="207"/>
                    </a:cubicBezTo>
                    <a:cubicBezTo>
                      <a:pt x="196" y="197"/>
                      <a:pt x="228" y="200"/>
                      <a:pt x="262" y="218"/>
                    </a:cubicBezTo>
                    <a:cubicBezTo>
                      <a:pt x="311" y="243"/>
                      <a:pt x="339" y="307"/>
                      <a:pt x="328" y="371"/>
                    </a:cubicBezTo>
                    <a:cubicBezTo>
                      <a:pt x="317" y="433"/>
                      <a:pt x="271" y="477"/>
                      <a:pt x="208" y="485"/>
                    </a:cubicBezTo>
                    <a:cubicBezTo>
                      <a:pt x="201" y="486"/>
                      <a:pt x="194" y="486"/>
                      <a:pt x="187" y="486"/>
                    </a:cubicBezTo>
                    <a:cubicBezTo>
                      <a:pt x="137" y="486"/>
                      <a:pt x="88" y="465"/>
                      <a:pt x="45" y="425"/>
                    </a:cubicBezTo>
                    <a:cubicBezTo>
                      <a:pt x="30" y="411"/>
                      <a:pt x="17" y="395"/>
                      <a:pt x="5" y="378"/>
                    </a:cubicBezTo>
                    <a:cubicBezTo>
                      <a:pt x="5" y="598"/>
                      <a:pt x="5" y="598"/>
                      <a:pt x="5" y="598"/>
                    </a:cubicBezTo>
                    <a:cubicBezTo>
                      <a:pt x="18" y="591"/>
                      <a:pt x="34" y="587"/>
                      <a:pt x="51" y="587"/>
                    </a:cubicBezTo>
                    <a:cubicBezTo>
                      <a:pt x="130" y="587"/>
                      <a:pt x="158" y="650"/>
                      <a:pt x="158" y="693"/>
                    </a:cubicBezTo>
                    <a:cubicBezTo>
                      <a:pt x="158" y="709"/>
                      <a:pt x="145" y="723"/>
                      <a:pt x="128" y="723"/>
                    </a:cubicBezTo>
                    <a:cubicBezTo>
                      <a:pt x="112" y="723"/>
                      <a:pt x="98" y="709"/>
                      <a:pt x="98" y="693"/>
                    </a:cubicBezTo>
                    <a:cubicBezTo>
                      <a:pt x="98" y="679"/>
                      <a:pt x="93" y="648"/>
                      <a:pt x="51" y="648"/>
                    </a:cubicBezTo>
                    <a:cubicBezTo>
                      <a:pt x="37" y="648"/>
                      <a:pt x="31" y="652"/>
                      <a:pt x="27" y="655"/>
                    </a:cubicBezTo>
                    <a:cubicBezTo>
                      <a:pt x="12" y="671"/>
                      <a:pt x="7" y="712"/>
                      <a:pt x="5" y="763"/>
                    </a:cubicBezTo>
                    <a:cubicBezTo>
                      <a:pt x="5" y="920"/>
                      <a:pt x="5" y="920"/>
                      <a:pt x="5" y="920"/>
                    </a:cubicBezTo>
                    <a:cubicBezTo>
                      <a:pt x="16" y="913"/>
                      <a:pt x="28" y="907"/>
                      <a:pt x="41" y="904"/>
                    </a:cubicBezTo>
                    <a:cubicBezTo>
                      <a:pt x="110" y="887"/>
                      <a:pt x="150" y="911"/>
                      <a:pt x="172" y="934"/>
                    </a:cubicBezTo>
                    <a:cubicBezTo>
                      <a:pt x="184" y="945"/>
                      <a:pt x="192" y="959"/>
                      <a:pt x="198" y="974"/>
                    </a:cubicBezTo>
                    <a:cubicBezTo>
                      <a:pt x="225" y="951"/>
                      <a:pt x="262" y="935"/>
                      <a:pt x="310" y="943"/>
                    </a:cubicBezTo>
                    <a:cubicBezTo>
                      <a:pt x="367" y="952"/>
                      <a:pt x="408" y="993"/>
                      <a:pt x="418" y="1050"/>
                    </a:cubicBezTo>
                    <a:cubicBezTo>
                      <a:pt x="427" y="1100"/>
                      <a:pt x="407" y="1148"/>
                      <a:pt x="369" y="1169"/>
                    </a:cubicBezTo>
                    <a:cubicBezTo>
                      <a:pt x="354" y="1178"/>
                      <a:pt x="336" y="1172"/>
                      <a:pt x="328" y="1158"/>
                    </a:cubicBezTo>
                    <a:cubicBezTo>
                      <a:pt x="320" y="1143"/>
                      <a:pt x="325" y="1125"/>
                      <a:pt x="340" y="1117"/>
                    </a:cubicBezTo>
                    <a:cubicBezTo>
                      <a:pt x="355" y="1108"/>
                      <a:pt x="363" y="1085"/>
                      <a:pt x="359" y="1060"/>
                    </a:cubicBezTo>
                    <a:cubicBezTo>
                      <a:pt x="357" y="1048"/>
                      <a:pt x="346" y="1009"/>
                      <a:pt x="301" y="1002"/>
                    </a:cubicBezTo>
                    <a:cubicBezTo>
                      <a:pt x="232" y="991"/>
                      <a:pt x="205" y="1062"/>
                      <a:pt x="204" y="1065"/>
                    </a:cubicBezTo>
                    <a:cubicBezTo>
                      <a:pt x="199" y="1081"/>
                      <a:pt x="182" y="1089"/>
                      <a:pt x="166" y="1083"/>
                    </a:cubicBezTo>
                    <a:cubicBezTo>
                      <a:pt x="151" y="1078"/>
                      <a:pt x="142" y="1062"/>
                      <a:pt x="147" y="1046"/>
                    </a:cubicBezTo>
                    <a:cubicBezTo>
                      <a:pt x="152" y="1030"/>
                      <a:pt x="148" y="996"/>
                      <a:pt x="129" y="975"/>
                    </a:cubicBezTo>
                    <a:cubicBezTo>
                      <a:pt x="113" y="958"/>
                      <a:pt x="88" y="954"/>
                      <a:pt x="56" y="962"/>
                    </a:cubicBezTo>
                    <a:cubicBezTo>
                      <a:pt x="43" y="965"/>
                      <a:pt x="33" y="972"/>
                      <a:pt x="26" y="984"/>
                    </a:cubicBezTo>
                    <a:cubicBezTo>
                      <a:pt x="1" y="1027"/>
                      <a:pt x="17" y="1114"/>
                      <a:pt x="24" y="1143"/>
                    </a:cubicBezTo>
                    <a:cubicBezTo>
                      <a:pt x="33" y="1170"/>
                      <a:pt x="46" y="1199"/>
                      <a:pt x="65" y="1225"/>
                    </a:cubicBezTo>
                    <a:cubicBezTo>
                      <a:pt x="93" y="1264"/>
                      <a:pt x="149" y="1292"/>
                      <a:pt x="207" y="1298"/>
                    </a:cubicBezTo>
                    <a:cubicBezTo>
                      <a:pt x="260" y="1303"/>
                      <a:pt x="308" y="1288"/>
                      <a:pt x="341" y="1256"/>
                    </a:cubicBezTo>
                    <a:cubicBezTo>
                      <a:pt x="350" y="1249"/>
                      <a:pt x="362" y="1246"/>
                      <a:pt x="372" y="1250"/>
                    </a:cubicBezTo>
                    <a:cubicBezTo>
                      <a:pt x="377" y="1252"/>
                      <a:pt x="487" y="1290"/>
                      <a:pt x="574" y="1215"/>
                    </a:cubicBezTo>
                    <a:cubicBezTo>
                      <a:pt x="636" y="1163"/>
                      <a:pt x="659" y="1093"/>
                      <a:pt x="649" y="996"/>
                    </a:cubicBezTo>
                    <a:cubicBezTo>
                      <a:pt x="645" y="958"/>
                      <a:pt x="623" y="920"/>
                      <a:pt x="588" y="892"/>
                    </a:cubicBezTo>
                    <a:cubicBezTo>
                      <a:pt x="554" y="865"/>
                      <a:pt x="514" y="852"/>
                      <a:pt x="478" y="856"/>
                    </a:cubicBezTo>
                    <a:cubicBezTo>
                      <a:pt x="469" y="857"/>
                      <a:pt x="460" y="854"/>
                      <a:pt x="453" y="847"/>
                    </a:cubicBezTo>
                    <a:cubicBezTo>
                      <a:pt x="447" y="840"/>
                      <a:pt x="444" y="831"/>
                      <a:pt x="445" y="821"/>
                    </a:cubicBezTo>
                    <a:cubicBezTo>
                      <a:pt x="449" y="800"/>
                      <a:pt x="450" y="737"/>
                      <a:pt x="422" y="703"/>
                    </a:cubicBezTo>
                    <a:cubicBezTo>
                      <a:pt x="407" y="686"/>
                      <a:pt x="387" y="678"/>
                      <a:pt x="359" y="678"/>
                    </a:cubicBezTo>
                    <a:cubicBezTo>
                      <a:pt x="298" y="677"/>
                      <a:pt x="272" y="706"/>
                      <a:pt x="271" y="775"/>
                    </a:cubicBezTo>
                    <a:cubicBezTo>
                      <a:pt x="271" y="791"/>
                      <a:pt x="257" y="805"/>
                      <a:pt x="240" y="804"/>
                    </a:cubicBezTo>
                    <a:cubicBezTo>
                      <a:pt x="224" y="804"/>
                      <a:pt x="211" y="790"/>
                      <a:pt x="211" y="774"/>
                    </a:cubicBezTo>
                    <a:cubicBezTo>
                      <a:pt x="214" y="636"/>
                      <a:pt x="305" y="617"/>
                      <a:pt x="360" y="618"/>
                    </a:cubicBezTo>
                    <a:cubicBezTo>
                      <a:pt x="405" y="618"/>
                      <a:pt x="442" y="634"/>
                      <a:pt x="468" y="664"/>
                    </a:cubicBezTo>
                    <a:cubicBezTo>
                      <a:pt x="501" y="704"/>
                      <a:pt x="507" y="760"/>
                      <a:pt x="507" y="796"/>
                    </a:cubicBezTo>
                    <a:cubicBezTo>
                      <a:pt x="548" y="799"/>
                      <a:pt x="590" y="816"/>
                      <a:pt x="625" y="845"/>
                    </a:cubicBezTo>
                    <a:cubicBezTo>
                      <a:pt x="661" y="874"/>
                      <a:pt x="688" y="912"/>
                      <a:pt x="701" y="952"/>
                    </a:cubicBezTo>
                    <a:cubicBezTo>
                      <a:pt x="731" y="934"/>
                      <a:pt x="774" y="895"/>
                      <a:pt x="774" y="808"/>
                    </a:cubicBezTo>
                    <a:cubicBezTo>
                      <a:pt x="774" y="716"/>
                      <a:pt x="705" y="663"/>
                      <a:pt x="657" y="6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îŝḻíḍè">
                <a:extLst>
                  <a:ext uri="{FF2B5EF4-FFF2-40B4-BE49-F238E27FC236}">
                    <a16:creationId xmlns:a16="http://schemas.microsoft.com/office/drawing/2014/main" id="{35C69A04-FA01-4382-8CC0-7D45903ECBB0}"/>
                  </a:ext>
                </a:extLst>
              </p:cNvPr>
              <p:cNvSpPr/>
              <p:nvPr/>
            </p:nvSpPr>
            <p:spPr bwMode="auto">
              <a:xfrm flipH="1">
                <a:off x="3797030" y="4613833"/>
                <a:ext cx="83569" cy="823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íšļîḑè">
                <a:extLst>
                  <a:ext uri="{FF2B5EF4-FFF2-40B4-BE49-F238E27FC236}">
                    <a16:creationId xmlns:a16="http://schemas.microsoft.com/office/drawing/2014/main" id="{73C6C789-314C-4399-991F-BAB3B6FA401D}"/>
                  </a:ext>
                </a:extLst>
              </p:cNvPr>
              <p:cNvSpPr/>
              <p:nvPr/>
            </p:nvSpPr>
            <p:spPr bwMode="auto">
              <a:xfrm flipH="1">
                <a:off x="3441262" y="4613833"/>
                <a:ext cx="82376" cy="8237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iśľïḑe">
                <a:extLst>
                  <a:ext uri="{FF2B5EF4-FFF2-40B4-BE49-F238E27FC236}">
                    <a16:creationId xmlns:a16="http://schemas.microsoft.com/office/drawing/2014/main" id="{F4BB6B80-C10C-47C4-98C0-266F439F8210}"/>
                  </a:ext>
                </a:extLst>
              </p:cNvPr>
              <p:cNvSpPr/>
              <p:nvPr/>
            </p:nvSpPr>
            <p:spPr bwMode="auto">
              <a:xfrm flipH="1">
                <a:off x="3783898" y="2084064"/>
                <a:ext cx="1432620" cy="2403221"/>
              </a:xfrm>
              <a:custGeom>
                <a:avLst/>
                <a:gdLst>
                  <a:gd name="T0" fmla="*/ 610 w 775"/>
                  <a:gd name="T1" fmla="*/ 286 h 1303"/>
                  <a:gd name="T2" fmla="*/ 540 w 775"/>
                  <a:gd name="T3" fmla="*/ 271 h 1303"/>
                  <a:gd name="T4" fmla="*/ 573 w 775"/>
                  <a:gd name="T5" fmla="*/ 425 h 1303"/>
                  <a:gd name="T6" fmla="*/ 769 w 775"/>
                  <a:gd name="T7" fmla="*/ 159 h 1303"/>
                  <a:gd name="T8" fmla="*/ 529 w 775"/>
                  <a:gd name="T9" fmla="*/ 33 h 1303"/>
                  <a:gd name="T10" fmla="*/ 482 w 775"/>
                  <a:gd name="T11" fmla="*/ 159 h 1303"/>
                  <a:gd name="T12" fmla="*/ 302 w 775"/>
                  <a:gd name="T13" fmla="*/ 138 h 1303"/>
                  <a:gd name="T14" fmla="*/ 275 w 775"/>
                  <a:gd name="T15" fmla="*/ 276 h 1303"/>
                  <a:gd name="T16" fmla="*/ 390 w 775"/>
                  <a:gd name="T17" fmla="*/ 457 h 1303"/>
                  <a:gd name="T18" fmla="*/ 261 w 775"/>
                  <a:gd name="T19" fmla="*/ 334 h 1303"/>
                  <a:gd name="T20" fmla="*/ 58 w 775"/>
                  <a:gd name="T21" fmla="*/ 497 h 1303"/>
                  <a:gd name="T22" fmla="*/ 142 w 775"/>
                  <a:gd name="T23" fmla="*/ 631 h 1303"/>
                  <a:gd name="T24" fmla="*/ 0 w 775"/>
                  <a:gd name="T25" fmla="*/ 808 h 1303"/>
                  <a:gd name="T26" fmla="*/ 149 w 775"/>
                  <a:gd name="T27" fmla="*/ 845 h 1303"/>
                  <a:gd name="T28" fmla="*/ 307 w 775"/>
                  <a:gd name="T29" fmla="*/ 664 h 1303"/>
                  <a:gd name="T30" fmla="*/ 563 w 775"/>
                  <a:gd name="T31" fmla="*/ 774 h 1303"/>
                  <a:gd name="T32" fmla="*/ 503 w 775"/>
                  <a:gd name="T33" fmla="*/ 775 h 1303"/>
                  <a:gd name="T34" fmla="*/ 353 w 775"/>
                  <a:gd name="T35" fmla="*/ 703 h 1303"/>
                  <a:gd name="T36" fmla="*/ 321 w 775"/>
                  <a:gd name="T37" fmla="*/ 847 h 1303"/>
                  <a:gd name="T38" fmla="*/ 187 w 775"/>
                  <a:gd name="T39" fmla="*/ 892 h 1303"/>
                  <a:gd name="T40" fmla="*/ 200 w 775"/>
                  <a:gd name="T41" fmla="*/ 1215 h 1303"/>
                  <a:gd name="T42" fmla="*/ 433 w 775"/>
                  <a:gd name="T43" fmla="*/ 1256 h 1303"/>
                  <a:gd name="T44" fmla="*/ 709 w 775"/>
                  <a:gd name="T45" fmla="*/ 1225 h 1303"/>
                  <a:gd name="T46" fmla="*/ 748 w 775"/>
                  <a:gd name="T47" fmla="*/ 984 h 1303"/>
                  <a:gd name="T48" fmla="*/ 645 w 775"/>
                  <a:gd name="T49" fmla="*/ 975 h 1303"/>
                  <a:gd name="T50" fmla="*/ 608 w 775"/>
                  <a:gd name="T51" fmla="*/ 1083 h 1303"/>
                  <a:gd name="T52" fmla="*/ 474 w 775"/>
                  <a:gd name="T53" fmla="*/ 1002 h 1303"/>
                  <a:gd name="T54" fmla="*/ 435 w 775"/>
                  <a:gd name="T55" fmla="*/ 1117 h 1303"/>
                  <a:gd name="T56" fmla="*/ 405 w 775"/>
                  <a:gd name="T57" fmla="*/ 1169 h 1303"/>
                  <a:gd name="T58" fmla="*/ 464 w 775"/>
                  <a:gd name="T59" fmla="*/ 943 h 1303"/>
                  <a:gd name="T60" fmla="*/ 602 w 775"/>
                  <a:gd name="T61" fmla="*/ 934 h 1303"/>
                  <a:gd name="T62" fmla="*/ 769 w 775"/>
                  <a:gd name="T63" fmla="*/ 920 h 1303"/>
                  <a:gd name="T64" fmla="*/ 747 w 775"/>
                  <a:gd name="T65" fmla="*/ 655 h 1303"/>
                  <a:gd name="T66" fmla="*/ 676 w 775"/>
                  <a:gd name="T67" fmla="*/ 693 h 1303"/>
                  <a:gd name="T68" fmla="*/ 646 w 775"/>
                  <a:gd name="T69" fmla="*/ 723 h 1303"/>
                  <a:gd name="T70" fmla="*/ 723 w 775"/>
                  <a:gd name="T71" fmla="*/ 587 h 1303"/>
                  <a:gd name="T72" fmla="*/ 769 w 775"/>
                  <a:gd name="T73" fmla="*/ 378 h 1303"/>
                  <a:gd name="T74" fmla="*/ 587 w 775"/>
                  <a:gd name="T75" fmla="*/ 486 h 1303"/>
                  <a:gd name="T76" fmla="*/ 447 w 775"/>
                  <a:gd name="T77" fmla="*/ 371 h 1303"/>
                  <a:gd name="T78" fmla="*/ 607 w 775"/>
                  <a:gd name="T79" fmla="*/ 207 h 1303"/>
                  <a:gd name="T80" fmla="*/ 650 w 775"/>
                  <a:gd name="T81" fmla="*/ 302 h 1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75" h="1303">
                    <a:moveTo>
                      <a:pt x="650" y="302"/>
                    </a:moveTo>
                    <a:cubicBezTo>
                      <a:pt x="634" y="308"/>
                      <a:pt x="617" y="301"/>
                      <a:pt x="610" y="286"/>
                    </a:cubicBezTo>
                    <a:cubicBezTo>
                      <a:pt x="610" y="285"/>
                      <a:pt x="602" y="269"/>
                      <a:pt x="586" y="263"/>
                    </a:cubicBezTo>
                    <a:cubicBezTo>
                      <a:pt x="574" y="259"/>
                      <a:pt x="558" y="262"/>
                      <a:pt x="540" y="271"/>
                    </a:cubicBezTo>
                    <a:cubicBezTo>
                      <a:pt x="514" y="284"/>
                      <a:pt x="499" y="323"/>
                      <a:pt x="506" y="360"/>
                    </a:cubicBezTo>
                    <a:cubicBezTo>
                      <a:pt x="510" y="382"/>
                      <a:pt x="523" y="419"/>
                      <a:pt x="573" y="425"/>
                    </a:cubicBezTo>
                    <a:cubicBezTo>
                      <a:pt x="612" y="430"/>
                      <a:pt x="653" y="414"/>
                      <a:pt x="688" y="381"/>
                    </a:cubicBezTo>
                    <a:cubicBezTo>
                      <a:pt x="744" y="328"/>
                      <a:pt x="775" y="245"/>
                      <a:pt x="769" y="159"/>
                    </a:cubicBezTo>
                    <a:cubicBezTo>
                      <a:pt x="765" y="95"/>
                      <a:pt x="730" y="45"/>
                      <a:pt x="671" y="21"/>
                    </a:cubicBezTo>
                    <a:cubicBezTo>
                      <a:pt x="620" y="0"/>
                      <a:pt x="560" y="5"/>
                      <a:pt x="529" y="33"/>
                    </a:cubicBezTo>
                    <a:cubicBezTo>
                      <a:pt x="485" y="73"/>
                      <a:pt x="496" y="124"/>
                      <a:pt x="496" y="126"/>
                    </a:cubicBezTo>
                    <a:cubicBezTo>
                      <a:pt x="499" y="139"/>
                      <a:pt x="493" y="152"/>
                      <a:pt x="482" y="159"/>
                    </a:cubicBezTo>
                    <a:cubicBezTo>
                      <a:pt x="471" y="166"/>
                      <a:pt x="457" y="164"/>
                      <a:pt x="447" y="155"/>
                    </a:cubicBezTo>
                    <a:cubicBezTo>
                      <a:pt x="444" y="153"/>
                      <a:pt x="379" y="97"/>
                      <a:pt x="302" y="138"/>
                    </a:cubicBezTo>
                    <a:cubicBezTo>
                      <a:pt x="269" y="156"/>
                      <a:pt x="238" y="209"/>
                      <a:pt x="237" y="270"/>
                    </a:cubicBezTo>
                    <a:cubicBezTo>
                      <a:pt x="249" y="271"/>
                      <a:pt x="262" y="273"/>
                      <a:pt x="275" y="276"/>
                    </a:cubicBezTo>
                    <a:cubicBezTo>
                      <a:pt x="355" y="295"/>
                      <a:pt x="406" y="349"/>
                      <a:pt x="416" y="424"/>
                    </a:cubicBezTo>
                    <a:cubicBezTo>
                      <a:pt x="418" y="440"/>
                      <a:pt x="406" y="455"/>
                      <a:pt x="390" y="457"/>
                    </a:cubicBezTo>
                    <a:cubicBezTo>
                      <a:pt x="373" y="459"/>
                      <a:pt x="358" y="448"/>
                      <a:pt x="356" y="431"/>
                    </a:cubicBezTo>
                    <a:cubicBezTo>
                      <a:pt x="348" y="365"/>
                      <a:pt x="293" y="342"/>
                      <a:pt x="261" y="334"/>
                    </a:cubicBezTo>
                    <a:cubicBezTo>
                      <a:pt x="194" y="318"/>
                      <a:pt x="116" y="340"/>
                      <a:pt x="88" y="382"/>
                    </a:cubicBezTo>
                    <a:cubicBezTo>
                      <a:pt x="60" y="421"/>
                      <a:pt x="50" y="460"/>
                      <a:pt x="58" y="497"/>
                    </a:cubicBezTo>
                    <a:cubicBezTo>
                      <a:pt x="70" y="560"/>
                      <a:pt x="129" y="600"/>
                      <a:pt x="129" y="600"/>
                    </a:cubicBezTo>
                    <a:cubicBezTo>
                      <a:pt x="140" y="607"/>
                      <a:pt x="145" y="619"/>
                      <a:pt x="142" y="631"/>
                    </a:cubicBezTo>
                    <a:cubicBezTo>
                      <a:pt x="140" y="643"/>
                      <a:pt x="130" y="653"/>
                      <a:pt x="118" y="655"/>
                    </a:cubicBezTo>
                    <a:cubicBezTo>
                      <a:pt x="69" y="663"/>
                      <a:pt x="0" y="716"/>
                      <a:pt x="0" y="808"/>
                    </a:cubicBezTo>
                    <a:cubicBezTo>
                      <a:pt x="0" y="895"/>
                      <a:pt x="44" y="934"/>
                      <a:pt x="74" y="952"/>
                    </a:cubicBezTo>
                    <a:cubicBezTo>
                      <a:pt x="87" y="912"/>
                      <a:pt x="113" y="874"/>
                      <a:pt x="149" y="845"/>
                    </a:cubicBezTo>
                    <a:cubicBezTo>
                      <a:pt x="185" y="816"/>
                      <a:pt x="226" y="799"/>
                      <a:pt x="267" y="796"/>
                    </a:cubicBezTo>
                    <a:cubicBezTo>
                      <a:pt x="267" y="760"/>
                      <a:pt x="273" y="704"/>
                      <a:pt x="307" y="664"/>
                    </a:cubicBezTo>
                    <a:cubicBezTo>
                      <a:pt x="333" y="634"/>
                      <a:pt x="369" y="618"/>
                      <a:pt x="415" y="618"/>
                    </a:cubicBezTo>
                    <a:cubicBezTo>
                      <a:pt x="469" y="617"/>
                      <a:pt x="561" y="636"/>
                      <a:pt x="563" y="774"/>
                    </a:cubicBezTo>
                    <a:cubicBezTo>
                      <a:pt x="564" y="790"/>
                      <a:pt x="551" y="804"/>
                      <a:pt x="534" y="804"/>
                    </a:cubicBezTo>
                    <a:cubicBezTo>
                      <a:pt x="517" y="804"/>
                      <a:pt x="504" y="791"/>
                      <a:pt x="503" y="775"/>
                    </a:cubicBezTo>
                    <a:cubicBezTo>
                      <a:pt x="502" y="706"/>
                      <a:pt x="475" y="677"/>
                      <a:pt x="416" y="678"/>
                    </a:cubicBezTo>
                    <a:cubicBezTo>
                      <a:pt x="388" y="678"/>
                      <a:pt x="367" y="686"/>
                      <a:pt x="353" y="703"/>
                    </a:cubicBezTo>
                    <a:cubicBezTo>
                      <a:pt x="324" y="737"/>
                      <a:pt x="326" y="800"/>
                      <a:pt x="329" y="821"/>
                    </a:cubicBezTo>
                    <a:cubicBezTo>
                      <a:pt x="330" y="831"/>
                      <a:pt x="327" y="840"/>
                      <a:pt x="321" y="847"/>
                    </a:cubicBezTo>
                    <a:cubicBezTo>
                      <a:pt x="314" y="853"/>
                      <a:pt x="305" y="857"/>
                      <a:pt x="296" y="856"/>
                    </a:cubicBezTo>
                    <a:cubicBezTo>
                      <a:pt x="260" y="852"/>
                      <a:pt x="220" y="865"/>
                      <a:pt x="187" y="892"/>
                    </a:cubicBezTo>
                    <a:cubicBezTo>
                      <a:pt x="152" y="920"/>
                      <a:pt x="129" y="958"/>
                      <a:pt x="125" y="996"/>
                    </a:cubicBezTo>
                    <a:cubicBezTo>
                      <a:pt x="115" y="1093"/>
                      <a:pt x="139" y="1163"/>
                      <a:pt x="200" y="1215"/>
                    </a:cubicBezTo>
                    <a:cubicBezTo>
                      <a:pt x="288" y="1291"/>
                      <a:pt x="401" y="1251"/>
                      <a:pt x="402" y="1250"/>
                    </a:cubicBezTo>
                    <a:cubicBezTo>
                      <a:pt x="413" y="1246"/>
                      <a:pt x="425" y="1249"/>
                      <a:pt x="433" y="1256"/>
                    </a:cubicBezTo>
                    <a:cubicBezTo>
                      <a:pt x="467" y="1288"/>
                      <a:pt x="515" y="1303"/>
                      <a:pt x="568" y="1298"/>
                    </a:cubicBezTo>
                    <a:cubicBezTo>
                      <a:pt x="626" y="1292"/>
                      <a:pt x="681" y="1264"/>
                      <a:pt x="709" y="1225"/>
                    </a:cubicBezTo>
                    <a:cubicBezTo>
                      <a:pt x="728" y="1199"/>
                      <a:pt x="741" y="1170"/>
                      <a:pt x="750" y="1143"/>
                    </a:cubicBezTo>
                    <a:cubicBezTo>
                      <a:pt x="758" y="1112"/>
                      <a:pt x="773" y="1027"/>
                      <a:pt x="748" y="984"/>
                    </a:cubicBezTo>
                    <a:cubicBezTo>
                      <a:pt x="741" y="972"/>
                      <a:pt x="732" y="965"/>
                      <a:pt x="719" y="962"/>
                    </a:cubicBezTo>
                    <a:cubicBezTo>
                      <a:pt x="686" y="954"/>
                      <a:pt x="661" y="958"/>
                      <a:pt x="645" y="975"/>
                    </a:cubicBezTo>
                    <a:cubicBezTo>
                      <a:pt x="626" y="996"/>
                      <a:pt x="622" y="1030"/>
                      <a:pt x="627" y="1046"/>
                    </a:cubicBezTo>
                    <a:cubicBezTo>
                      <a:pt x="632" y="1062"/>
                      <a:pt x="623" y="1078"/>
                      <a:pt x="608" y="1083"/>
                    </a:cubicBezTo>
                    <a:cubicBezTo>
                      <a:pt x="593" y="1089"/>
                      <a:pt x="576" y="1081"/>
                      <a:pt x="570" y="1065"/>
                    </a:cubicBezTo>
                    <a:cubicBezTo>
                      <a:pt x="569" y="1062"/>
                      <a:pt x="541" y="991"/>
                      <a:pt x="474" y="1002"/>
                    </a:cubicBezTo>
                    <a:cubicBezTo>
                      <a:pt x="428" y="1009"/>
                      <a:pt x="418" y="1048"/>
                      <a:pt x="416" y="1060"/>
                    </a:cubicBezTo>
                    <a:cubicBezTo>
                      <a:pt x="411" y="1085"/>
                      <a:pt x="419" y="1108"/>
                      <a:pt x="435" y="1117"/>
                    </a:cubicBezTo>
                    <a:cubicBezTo>
                      <a:pt x="449" y="1125"/>
                      <a:pt x="454" y="1143"/>
                      <a:pt x="446" y="1158"/>
                    </a:cubicBezTo>
                    <a:cubicBezTo>
                      <a:pt x="438" y="1172"/>
                      <a:pt x="420" y="1178"/>
                      <a:pt x="405" y="1169"/>
                    </a:cubicBezTo>
                    <a:cubicBezTo>
                      <a:pt x="367" y="1148"/>
                      <a:pt x="347" y="1100"/>
                      <a:pt x="356" y="1050"/>
                    </a:cubicBezTo>
                    <a:cubicBezTo>
                      <a:pt x="367" y="993"/>
                      <a:pt x="408" y="952"/>
                      <a:pt x="464" y="943"/>
                    </a:cubicBezTo>
                    <a:cubicBezTo>
                      <a:pt x="512" y="935"/>
                      <a:pt x="549" y="951"/>
                      <a:pt x="576" y="974"/>
                    </a:cubicBezTo>
                    <a:cubicBezTo>
                      <a:pt x="582" y="959"/>
                      <a:pt x="591" y="945"/>
                      <a:pt x="602" y="934"/>
                    </a:cubicBezTo>
                    <a:cubicBezTo>
                      <a:pt x="624" y="911"/>
                      <a:pt x="665" y="887"/>
                      <a:pt x="733" y="904"/>
                    </a:cubicBezTo>
                    <a:cubicBezTo>
                      <a:pt x="747" y="907"/>
                      <a:pt x="759" y="913"/>
                      <a:pt x="769" y="920"/>
                    </a:cubicBezTo>
                    <a:cubicBezTo>
                      <a:pt x="769" y="763"/>
                      <a:pt x="769" y="763"/>
                      <a:pt x="769" y="763"/>
                    </a:cubicBezTo>
                    <a:cubicBezTo>
                      <a:pt x="768" y="712"/>
                      <a:pt x="762" y="671"/>
                      <a:pt x="747" y="655"/>
                    </a:cubicBezTo>
                    <a:cubicBezTo>
                      <a:pt x="743" y="652"/>
                      <a:pt x="737" y="648"/>
                      <a:pt x="723" y="648"/>
                    </a:cubicBezTo>
                    <a:cubicBezTo>
                      <a:pt x="678" y="648"/>
                      <a:pt x="676" y="685"/>
                      <a:pt x="676" y="693"/>
                    </a:cubicBezTo>
                    <a:cubicBezTo>
                      <a:pt x="676" y="709"/>
                      <a:pt x="663" y="723"/>
                      <a:pt x="646" y="723"/>
                    </a:cubicBezTo>
                    <a:cubicBezTo>
                      <a:pt x="646" y="723"/>
                      <a:pt x="646" y="723"/>
                      <a:pt x="646" y="723"/>
                    </a:cubicBezTo>
                    <a:cubicBezTo>
                      <a:pt x="629" y="723"/>
                      <a:pt x="616" y="709"/>
                      <a:pt x="616" y="693"/>
                    </a:cubicBezTo>
                    <a:cubicBezTo>
                      <a:pt x="616" y="650"/>
                      <a:pt x="645" y="587"/>
                      <a:pt x="723" y="587"/>
                    </a:cubicBezTo>
                    <a:cubicBezTo>
                      <a:pt x="741" y="587"/>
                      <a:pt x="756" y="591"/>
                      <a:pt x="769" y="598"/>
                    </a:cubicBezTo>
                    <a:cubicBezTo>
                      <a:pt x="769" y="378"/>
                      <a:pt x="769" y="378"/>
                      <a:pt x="769" y="378"/>
                    </a:cubicBezTo>
                    <a:cubicBezTo>
                      <a:pt x="757" y="395"/>
                      <a:pt x="744" y="411"/>
                      <a:pt x="729" y="425"/>
                    </a:cubicBezTo>
                    <a:cubicBezTo>
                      <a:pt x="687" y="465"/>
                      <a:pt x="637" y="486"/>
                      <a:pt x="587" y="486"/>
                    </a:cubicBezTo>
                    <a:cubicBezTo>
                      <a:pt x="580" y="486"/>
                      <a:pt x="573" y="486"/>
                      <a:pt x="566" y="485"/>
                    </a:cubicBezTo>
                    <a:cubicBezTo>
                      <a:pt x="503" y="477"/>
                      <a:pt x="458" y="433"/>
                      <a:pt x="447" y="371"/>
                    </a:cubicBezTo>
                    <a:cubicBezTo>
                      <a:pt x="436" y="307"/>
                      <a:pt x="463" y="243"/>
                      <a:pt x="512" y="218"/>
                    </a:cubicBezTo>
                    <a:cubicBezTo>
                      <a:pt x="547" y="200"/>
                      <a:pt x="579" y="197"/>
                      <a:pt x="607" y="207"/>
                    </a:cubicBezTo>
                    <a:cubicBezTo>
                      <a:pt x="648" y="222"/>
                      <a:pt x="664" y="258"/>
                      <a:pt x="666" y="262"/>
                    </a:cubicBezTo>
                    <a:cubicBezTo>
                      <a:pt x="672" y="278"/>
                      <a:pt x="665" y="295"/>
                      <a:pt x="650" y="30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276C98C2-6EFD-4102-AA63-4BFA7556278D}"/>
                </a:ext>
              </a:extLst>
            </p:cNvPr>
            <p:cNvCxnSpPr>
              <a:cxnSpLocks/>
              <a:endCxn id="53" idx="1"/>
            </p:cNvCxnSpPr>
            <p:nvPr/>
          </p:nvCxnSpPr>
          <p:spPr>
            <a:xfrm>
              <a:off x="709043" y="3274283"/>
              <a:ext cx="7045733" cy="1568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işḻíḓe">
              <a:extLst>
                <a:ext uri="{FF2B5EF4-FFF2-40B4-BE49-F238E27FC236}">
                  <a16:creationId xmlns:a16="http://schemas.microsoft.com/office/drawing/2014/main" id="{DFD13E06-547C-49D0-8720-B60E070F5B61}"/>
                </a:ext>
              </a:extLst>
            </p:cNvPr>
            <p:cNvGrpSpPr/>
            <p:nvPr/>
          </p:nvGrpSpPr>
          <p:grpSpPr>
            <a:xfrm>
              <a:off x="760019" y="4444689"/>
              <a:ext cx="910212" cy="1021421"/>
              <a:chOff x="707227" y="3872845"/>
              <a:chExt cx="739055" cy="829353"/>
            </a:xfrm>
          </p:grpSpPr>
          <p:sp>
            <p:nvSpPr>
              <p:cNvPr id="46" name="ïSļiďè">
                <a:extLst>
                  <a:ext uri="{FF2B5EF4-FFF2-40B4-BE49-F238E27FC236}">
                    <a16:creationId xmlns:a16="http://schemas.microsoft.com/office/drawing/2014/main" id="{C2DA9C48-2898-4162-8B14-361CAA3BADF0}"/>
                  </a:ext>
                </a:extLst>
              </p:cNvPr>
              <p:cNvSpPr/>
              <p:nvPr/>
            </p:nvSpPr>
            <p:spPr>
              <a:xfrm>
                <a:off x="707227" y="4309630"/>
                <a:ext cx="739055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12" tIns="45700" rIns="91412" bIns="4570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grpSp>
            <p:nvGrpSpPr>
              <p:cNvPr id="47" name="iṩḷiďé">
                <a:extLst>
                  <a:ext uri="{FF2B5EF4-FFF2-40B4-BE49-F238E27FC236}">
                    <a16:creationId xmlns:a16="http://schemas.microsoft.com/office/drawing/2014/main" id="{7CBFFA08-A6EE-427C-9A31-A00F403EE0D1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48" name="íSliḍê">
                  <a:extLst>
                    <a:ext uri="{FF2B5EF4-FFF2-40B4-BE49-F238E27FC236}">
                      <a16:creationId xmlns:a16="http://schemas.microsoft.com/office/drawing/2014/main" id="{8F76E727-7B4A-4807-9A8D-8DFB59BD1CCC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i$ľïḓè">
                  <a:extLst>
                    <a:ext uri="{FF2B5EF4-FFF2-40B4-BE49-F238E27FC236}">
                      <a16:creationId xmlns:a16="http://schemas.microsoft.com/office/drawing/2014/main" id="{B6D9480C-972D-4F6C-A1AA-7D14669F96AE}"/>
                    </a:ext>
                  </a:extLst>
                </p:cNvPr>
                <p:cNvSpPr/>
                <p:nvPr/>
              </p:nvSpPr>
              <p:spPr>
                <a:xfrm>
                  <a:off x="3779542" y="2319559"/>
                  <a:ext cx="172652" cy="1638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800" y="63664"/>
                      </a:moveTo>
                      <a:lnTo>
                        <a:pt x="119800" y="63664"/>
                      </a:lnTo>
                      <a:cubicBezTo>
                        <a:pt x="119800" y="66596"/>
                        <a:pt x="118405" y="69528"/>
                        <a:pt x="114219" y="69528"/>
                      </a:cubicBezTo>
                      <a:cubicBezTo>
                        <a:pt x="112823" y="69528"/>
                        <a:pt x="111428" y="68062"/>
                        <a:pt x="111428" y="68062"/>
                      </a:cubicBezTo>
                      <a:lnTo>
                        <a:pt x="111428" y="68062"/>
                      </a:lnTo>
                      <a:cubicBezTo>
                        <a:pt x="60598" y="14869"/>
                        <a:pt x="60598" y="14869"/>
                        <a:pt x="60598" y="14869"/>
                      </a:cubicBezTo>
                      <a:lnTo>
                        <a:pt x="60598" y="14869"/>
                      </a:lnTo>
                      <a:lnTo>
                        <a:pt x="60598" y="14869"/>
                      </a:lnTo>
                      <a:lnTo>
                        <a:pt x="60598" y="14869"/>
                      </a:lnTo>
                      <a:cubicBezTo>
                        <a:pt x="9966" y="68062"/>
                        <a:pt x="9966" y="68062"/>
                        <a:pt x="9966" y="68062"/>
                      </a:cubicBezTo>
                      <a:lnTo>
                        <a:pt x="9966" y="68062"/>
                      </a:lnTo>
                      <a:cubicBezTo>
                        <a:pt x="8571" y="68062"/>
                        <a:pt x="7176" y="69528"/>
                        <a:pt x="5780" y="69528"/>
                      </a:cubicBezTo>
                      <a:cubicBezTo>
                        <a:pt x="2990" y="69528"/>
                        <a:pt x="0" y="66596"/>
                        <a:pt x="0" y="63664"/>
                      </a:cubicBezTo>
                      <a:cubicBezTo>
                        <a:pt x="0" y="62198"/>
                        <a:pt x="0" y="60523"/>
                        <a:pt x="1395" y="59057"/>
                      </a:cubicBezTo>
                      <a:cubicBezTo>
                        <a:pt x="56411" y="1465"/>
                        <a:pt x="56411" y="1465"/>
                        <a:pt x="56411" y="1465"/>
                      </a:cubicBezTo>
                      <a:cubicBezTo>
                        <a:pt x="57807" y="0"/>
                        <a:pt x="59202" y="0"/>
                        <a:pt x="60598" y="0"/>
                      </a:cubicBez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cubicBezTo>
                        <a:pt x="61993" y="0"/>
                        <a:pt x="63388" y="1465"/>
                        <a:pt x="64784" y="1465"/>
                      </a:cubicBezTo>
                      <a:lnTo>
                        <a:pt x="64784" y="1465"/>
                      </a:lnTo>
                      <a:cubicBezTo>
                        <a:pt x="85913" y="25130"/>
                        <a:pt x="85913" y="25130"/>
                        <a:pt x="85913" y="25130"/>
                      </a:cubicBezTo>
                      <a:cubicBezTo>
                        <a:pt x="85913" y="19267"/>
                        <a:pt x="85913" y="19267"/>
                        <a:pt x="85913" y="19267"/>
                      </a:cubicBezTo>
                      <a:cubicBezTo>
                        <a:pt x="85913" y="16335"/>
                        <a:pt x="88903" y="13193"/>
                        <a:pt x="91694" y="13193"/>
                      </a:cubicBezTo>
                      <a:cubicBezTo>
                        <a:pt x="95880" y="13193"/>
                        <a:pt x="97275" y="16335"/>
                        <a:pt x="97275" y="19267"/>
                      </a:cubicBezTo>
                      <a:cubicBezTo>
                        <a:pt x="97275" y="36858"/>
                        <a:pt x="97275" y="36858"/>
                        <a:pt x="97275" y="36858"/>
                      </a:cubicBezTo>
                      <a:cubicBezTo>
                        <a:pt x="118405" y="59057"/>
                        <a:pt x="118405" y="59057"/>
                        <a:pt x="118405" y="59057"/>
                      </a:cubicBezTo>
                      <a:lnTo>
                        <a:pt x="118405" y="59057"/>
                      </a:lnTo>
                      <a:cubicBezTo>
                        <a:pt x="119800" y="60523"/>
                        <a:pt x="119800" y="62198"/>
                        <a:pt x="119800" y="63664"/>
                      </a:cubicBezTo>
                      <a:close/>
                      <a:moveTo>
                        <a:pt x="108438" y="72460"/>
                      </a:moveTo>
                      <a:lnTo>
                        <a:pt x="108438" y="72460"/>
                      </a:lnTo>
                      <a:cubicBezTo>
                        <a:pt x="108438" y="90261"/>
                        <a:pt x="108438" y="90261"/>
                        <a:pt x="108438" y="90261"/>
                      </a:cubicBezTo>
                      <a:cubicBezTo>
                        <a:pt x="108438" y="99057"/>
                        <a:pt x="108438" y="99057"/>
                        <a:pt x="108438" y="99057"/>
                      </a:cubicBezTo>
                      <a:cubicBezTo>
                        <a:pt x="108438" y="113926"/>
                        <a:pt x="108438" y="113926"/>
                        <a:pt x="108438" y="113926"/>
                      </a:cubicBezTo>
                      <a:cubicBezTo>
                        <a:pt x="108438" y="118324"/>
                        <a:pt x="107043" y="119790"/>
                        <a:pt x="102857" y="119790"/>
                      </a:cubicBezTo>
                      <a:cubicBezTo>
                        <a:pt x="91694" y="119790"/>
                        <a:pt x="91694" y="119790"/>
                        <a:pt x="91694" y="119790"/>
                      </a:cubicBezTo>
                      <a:cubicBezTo>
                        <a:pt x="91694" y="72460"/>
                        <a:pt x="91694" y="72460"/>
                        <a:pt x="91694" y="72460"/>
                      </a:cubicBezTo>
                      <a:cubicBezTo>
                        <a:pt x="69169" y="72460"/>
                        <a:pt x="69169" y="72460"/>
                        <a:pt x="69169" y="72460"/>
                      </a:cubicBezTo>
                      <a:cubicBezTo>
                        <a:pt x="69169" y="119790"/>
                        <a:pt x="69169" y="119790"/>
                        <a:pt x="69169" y="119790"/>
                      </a:cubicBezTo>
                      <a:cubicBezTo>
                        <a:pt x="16943" y="119790"/>
                        <a:pt x="16943" y="119790"/>
                        <a:pt x="16943" y="119790"/>
                      </a:cubicBezTo>
                      <a:cubicBezTo>
                        <a:pt x="14152" y="119790"/>
                        <a:pt x="11362" y="118324"/>
                        <a:pt x="11362" y="113926"/>
                      </a:cubicBezTo>
                      <a:cubicBezTo>
                        <a:pt x="11362" y="99057"/>
                        <a:pt x="11362" y="99057"/>
                        <a:pt x="11362" y="99057"/>
                      </a:cubicBezTo>
                      <a:cubicBezTo>
                        <a:pt x="11362" y="90261"/>
                        <a:pt x="11362" y="90261"/>
                        <a:pt x="11362" y="90261"/>
                      </a:cubicBezTo>
                      <a:cubicBezTo>
                        <a:pt x="11362" y="72460"/>
                        <a:pt x="11362" y="72460"/>
                        <a:pt x="11362" y="72460"/>
                      </a:cubicBezTo>
                      <a:cubicBezTo>
                        <a:pt x="60598" y="22198"/>
                        <a:pt x="60598" y="22198"/>
                        <a:pt x="60598" y="22198"/>
                      </a:cubicBezTo>
                      <a:lnTo>
                        <a:pt x="108438" y="72460"/>
                      </a:lnTo>
                      <a:close/>
                      <a:moveTo>
                        <a:pt x="50830" y="72460"/>
                      </a:moveTo>
                      <a:lnTo>
                        <a:pt x="50830" y="72460"/>
                      </a:lnTo>
                      <a:cubicBezTo>
                        <a:pt x="28305" y="72460"/>
                        <a:pt x="28305" y="72460"/>
                        <a:pt x="28305" y="72460"/>
                      </a:cubicBezTo>
                      <a:cubicBezTo>
                        <a:pt x="28305" y="96125"/>
                        <a:pt x="28305" y="96125"/>
                        <a:pt x="28305" y="96125"/>
                      </a:cubicBezTo>
                      <a:cubicBezTo>
                        <a:pt x="50830" y="96125"/>
                        <a:pt x="50830" y="96125"/>
                        <a:pt x="50830" y="96125"/>
                      </a:cubicBezTo>
                      <a:lnTo>
                        <a:pt x="50830" y="724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23DAC778-0907-4B52-9C0A-A4CB103DE6A8}"/>
                </a:ext>
              </a:extLst>
            </p:cNvPr>
            <p:cNvCxnSpPr>
              <a:cxnSpLocks/>
            </p:cNvCxnSpPr>
            <p:nvPr/>
          </p:nvCxnSpPr>
          <p:spPr>
            <a:xfrm>
              <a:off x="1739927" y="4444696"/>
              <a:ext cx="0" cy="103814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iSḷîḑè">
              <a:extLst>
                <a:ext uri="{FF2B5EF4-FFF2-40B4-BE49-F238E27FC236}">
                  <a16:creationId xmlns:a16="http://schemas.microsoft.com/office/drawing/2014/main" id="{D388425E-E84C-4CF5-BBDE-637055847D8A}"/>
                </a:ext>
              </a:extLst>
            </p:cNvPr>
            <p:cNvGrpSpPr/>
            <p:nvPr/>
          </p:nvGrpSpPr>
          <p:grpSpPr>
            <a:xfrm>
              <a:off x="1809623" y="4444689"/>
              <a:ext cx="910212" cy="1021421"/>
              <a:chOff x="707227" y="3872845"/>
              <a:chExt cx="739055" cy="829353"/>
            </a:xfrm>
          </p:grpSpPr>
          <p:sp>
            <p:nvSpPr>
              <p:cNvPr id="42" name="ïṥľíḓê">
                <a:extLst>
                  <a:ext uri="{FF2B5EF4-FFF2-40B4-BE49-F238E27FC236}">
                    <a16:creationId xmlns:a16="http://schemas.microsoft.com/office/drawing/2014/main" id="{7AF31407-E8F4-4A30-8B24-CE9B5CE1D34B}"/>
                  </a:ext>
                </a:extLst>
              </p:cNvPr>
              <p:cNvSpPr/>
              <p:nvPr/>
            </p:nvSpPr>
            <p:spPr>
              <a:xfrm>
                <a:off x="707227" y="4309630"/>
                <a:ext cx="739055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12" tIns="45700" rIns="91412" bIns="4570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grpSp>
            <p:nvGrpSpPr>
              <p:cNvPr id="43" name="îṧḻíḑê">
                <a:extLst>
                  <a:ext uri="{FF2B5EF4-FFF2-40B4-BE49-F238E27FC236}">
                    <a16:creationId xmlns:a16="http://schemas.microsoft.com/office/drawing/2014/main" id="{A90365C7-05C4-42CE-8AFC-F060C1A02831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44" name="îš1ïḑê">
                  <a:extLst>
                    <a:ext uri="{FF2B5EF4-FFF2-40B4-BE49-F238E27FC236}">
                      <a16:creationId xmlns:a16="http://schemas.microsoft.com/office/drawing/2014/main" id="{F51FE832-7534-4CF1-B8E1-17AB25EBF30F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íṡļïďe">
                  <a:extLst>
                    <a:ext uri="{FF2B5EF4-FFF2-40B4-BE49-F238E27FC236}">
                      <a16:creationId xmlns:a16="http://schemas.microsoft.com/office/drawing/2014/main" id="{14DE0986-169B-411F-A687-975A780C5DE1}"/>
                    </a:ext>
                  </a:extLst>
                </p:cNvPr>
                <p:cNvSpPr/>
                <p:nvPr/>
              </p:nvSpPr>
              <p:spPr>
                <a:xfrm>
                  <a:off x="3779542" y="2319559"/>
                  <a:ext cx="172652" cy="1638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800" y="63664"/>
                      </a:moveTo>
                      <a:lnTo>
                        <a:pt x="119800" y="63664"/>
                      </a:lnTo>
                      <a:cubicBezTo>
                        <a:pt x="119800" y="66596"/>
                        <a:pt x="118405" y="69528"/>
                        <a:pt x="114219" y="69528"/>
                      </a:cubicBezTo>
                      <a:cubicBezTo>
                        <a:pt x="112823" y="69528"/>
                        <a:pt x="111428" y="68062"/>
                        <a:pt x="111428" y="68062"/>
                      </a:cubicBezTo>
                      <a:lnTo>
                        <a:pt x="111428" y="68062"/>
                      </a:lnTo>
                      <a:cubicBezTo>
                        <a:pt x="60598" y="14869"/>
                        <a:pt x="60598" y="14869"/>
                        <a:pt x="60598" y="14869"/>
                      </a:cubicBezTo>
                      <a:lnTo>
                        <a:pt x="60598" y="14869"/>
                      </a:lnTo>
                      <a:lnTo>
                        <a:pt x="60598" y="14869"/>
                      </a:lnTo>
                      <a:lnTo>
                        <a:pt x="60598" y="14869"/>
                      </a:lnTo>
                      <a:cubicBezTo>
                        <a:pt x="9966" y="68062"/>
                        <a:pt x="9966" y="68062"/>
                        <a:pt x="9966" y="68062"/>
                      </a:cubicBezTo>
                      <a:lnTo>
                        <a:pt x="9966" y="68062"/>
                      </a:lnTo>
                      <a:cubicBezTo>
                        <a:pt x="8571" y="68062"/>
                        <a:pt x="7176" y="69528"/>
                        <a:pt x="5780" y="69528"/>
                      </a:cubicBezTo>
                      <a:cubicBezTo>
                        <a:pt x="2990" y="69528"/>
                        <a:pt x="0" y="66596"/>
                        <a:pt x="0" y="63664"/>
                      </a:cubicBezTo>
                      <a:cubicBezTo>
                        <a:pt x="0" y="62198"/>
                        <a:pt x="0" y="60523"/>
                        <a:pt x="1395" y="59057"/>
                      </a:cubicBezTo>
                      <a:cubicBezTo>
                        <a:pt x="56411" y="1465"/>
                        <a:pt x="56411" y="1465"/>
                        <a:pt x="56411" y="1465"/>
                      </a:cubicBezTo>
                      <a:cubicBezTo>
                        <a:pt x="57807" y="0"/>
                        <a:pt x="59202" y="0"/>
                        <a:pt x="60598" y="0"/>
                      </a:cubicBez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cubicBezTo>
                        <a:pt x="61993" y="0"/>
                        <a:pt x="63388" y="1465"/>
                        <a:pt x="64784" y="1465"/>
                      </a:cubicBezTo>
                      <a:lnTo>
                        <a:pt x="64784" y="1465"/>
                      </a:lnTo>
                      <a:cubicBezTo>
                        <a:pt x="85913" y="25130"/>
                        <a:pt x="85913" y="25130"/>
                        <a:pt x="85913" y="25130"/>
                      </a:cubicBezTo>
                      <a:cubicBezTo>
                        <a:pt x="85913" y="19267"/>
                        <a:pt x="85913" y="19267"/>
                        <a:pt x="85913" y="19267"/>
                      </a:cubicBezTo>
                      <a:cubicBezTo>
                        <a:pt x="85913" y="16335"/>
                        <a:pt x="88903" y="13193"/>
                        <a:pt x="91694" y="13193"/>
                      </a:cubicBezTo>
                      <a:cubicBezTo>
                        <a:pt x="95880" y="13193"/>
                        <a:pt x="97275" y="16335"/>
                        <a:pt x="97275" y="19267"/>
                      </a:cubicBezTo>
                      <a:cubicBezTo>
                        <a:pt x="97275" y="36858"/>
                        <a:pt x="97275" y="36858"/>
                        <a:pt x="97275" y="36858"/>
                      </a:cubicBezTo>
                      <a:cubicBezTo>
                        <a:pt x="118405" y="59057"/>
                        <a:pt x="118405" y="59057"/>
                        <a:pt x="118405" y="59057"/>
                      </a:cubicBezTo>
                      <a:lnTo>
                        <a:pt x="118405" y="59057"/>
                      </a:lnTo>
                      <a:cubicBezTo>
                        <a:pt x="119800" y="60523"/>
                        <a:pt x="119800" y="62198"/>
                        <a:pt x="119800" y="63664"/>
                      </a:cubicBezTo>
                      <a:close/>
                      <a:moveTo>
                        <a:pt x="108438" y="72460"/>
                      </a:moveTo>
                      <a:lnTo>
                        <a:pt x="108438" y="72460"/>
                      </a:lnTo>
                      <a:cubicBezTo>
                        <a:pt x="108438" y="90261"/>
                        <a:pt x="108438" y="90261"/>
                        <a:pt x="108438" y="90261"/>
                      </a:cubicBezTo>
                      <a:cubicBezTo>
                        <a:pt x="108438" y="99057"/>
                        <a:pt x="108438" y="99057"/>
                        <a:pt x="108438" y="99057"/>
                      </a:cubicBezTo>
                      <a:cubicBezTo>
                        <a:pt x="108438" y="113926"/>
                        <a:pt x="108438" y="113926"/>
                        <a:pt x="108438" y="113926"/>
                      </a:cubicBezTo>
                      <a:cubicBezTo>
                        <a:pt x="108438" y="118324"/>
                        <a:pt x="107043" y="119790"/>
                        <a:pt x="102857" y="119790"/>
                      </a:cubicBezTo>
                      <a:cubicBezTo>
                        <a:pt x="91694" y="119790"/>
                        <a:pt x="91694" y="119790"/>
                        <a:pt x="91694" y="119790"/>
                      </a:cubicBezTo>
                      <a:cubicBezTo>
                        <a:pt x="91694" y="72460"/>
                        <a:pt x="91694" y="72460"/>
                        <a:pt x="91694" y="72460"/>
                      </a:cubicBezTo>
                      <a:cubicBezTo>
                        <a:pt x="69169" y="72460"/>
                        <a:pt x="69169" y="72460"/>
                        <a:pt x="69169" y="72460"/>
                      </a:cubicBezTo>
                      <a:cubicBezTo>
                        <a:pt x="69169" y="119790"/>
                        <a:pt x="69169" y="119790"/>
                        <a:pt x="69169" y="119790"/>
                      </a:cubicBezTo>
                      <a:cubicBezTo>
                        <a:pt x="16943" y="119790"/>
                        <a:pt x="16943" y="119790"/>
                        <a:pt x="16943" y="119790"/>
                      </a:cubicBezTo>
                      <a:cubicBezTo>
                        <a:pt x="14152" y="119790"/>
                        <a:pt x="11362" y="118324"/>
                        <a:pt x="11362" y="113926"/>
                      </a:cubicBezTo>
                      <a:cubicBezTo>
                        <a:pt x="11362" y="99057"/>
                        <a:pt x="11362" y="99057"/>
                        <a:pt x="11362" y="99057"/>
                      </a:cubicBezTo>
                      <a:cubicBezTo>
                        <a:pt x="11362" y="90261"/>
                        <a:pt x="11362" y="90261"/>
                        <a:pt x="11362" y="90261"/>
                      </a:cubicBezTo>
                      <a:cubicBezTo>
                        <a:pt x="11362" y="72460"/>
                        <a:pt x="11362" y="72460"/>
                        <a:pt x="11362" y="72460"/>
                      </a:cubicBezTo>
                      <a:cubicBezTo>
                        <a:pt x="60598" y="22198"/>
                        <a:pt x="60598" y="22198"/>
                        <a:pt x="60598" y="22198"/>
                      </a:cubicBezTo>
                      <a:lnTo>
                        <a:pt x="108438" y="72460"/>
                      </a:lnTo>
                      <a:close/>
                      <a:moveTo>
                        <a:pt x="50830" y="72460"/>
                      </a:moveTo>
                      <a:lnTo>
                        <a:pt x="50830" y="72460"/>
                      </a:lnTo>
                      <a:cubicBezTo>
                        <a:pt x="28305" y="72460"/>
                        <a:pt x="28305" y="72460"/>
                        <a:pt x="28305" y="72460"/>
                      </a:cubicBezTo>
                      <a:cubicBezTo>
                        <a:pt x="28305" y="96125"/>
                        <a:pt x="28305" y="96125"/>
                        <a:pt x="28305" y="96125"/>
                      </a:cubicBezTo>
                      <a:cubicBezTo>
                        <a:pt x="50830" y="96125"/>
                        <a:pt x="50830" y="96125"/>
                        <a:pt x="50830" y="96125"/>
                      </a:cubicBezTo>
                      <a:lnTo>
                        <a:pt x="50830" y="724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F9AF4FB-6D02-4E91-8D6E-CF5450B3431D}"/>
                </a:ext>
              </a:extLst>
            </p:cNvPr>
            <p:cNvCxnSpPr>
              <a:cxnSpLocks/>
            </p:cNvCxnSpPr>
            <p:nvPr/>
          </p:nvCxnSpPr>
          <p:spPr>
            <a:xfrm>
              <a:off x="2789531" y="4444696"/>
              <a:ext cx="0" cy="103814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ïṣľïďe">
              <a:extLst>
                <a:ext uri="{FF2B5EF4-FFF2-40B4-BE49-F238E27FC236}">
                  <a16:creationId xmlns:a16="http://schemas.microsoft.com/office/drawing/2014/main" id="{D3A7DDAD-C761-480A-9590-DCB3C5388C1E}"/>
                </a:ext>
              </a:extLst>
            </p:cNvPr>
            <p:cNvGrpSpPr/>
            <p:nvPr/>
          </p:nvGrpSpPr>
          <p:grpSpPr>
            <a:xfrm>
              <a:off x="2859227" y="4444689"/>
              <a:ext cx="910212" cy="1021421"/>
              <a:chOff x="707227" y="3872845"/>
              <a:chExt cx="739055" cy="829353"/>
            </a:xfrm>
          </p:grpSpPr>
          <p:sp>
            <p:nvSpPr>
              <p:cNvPr id="38" name="ïṩḷídè">
                <a:extLst>
                  <a:ext uri="{FF2B5EF4-FFF2-40B4-BE49-F238E27FC236}">
                    <a16:creationId xmlns:a16="http://schemas.microsoft.com/office/drawing/2014/main" id="{F0539C9E-264C-410F-A9EC-7F85AB41AB2B}"/>
                  </a:ext>
                </a:extLst>
              </p:cNvPr>
              <p:cNvSpPr/>
              <p:nvPr/>
            </p:nvSpPr>
            <p:spPr>
              <a:xfrm>
                <a:off x="707227" y="4309630"/>
                <a:ext cx="739055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12" tIns="45700" rIns="91412" bIns="4570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grpSp>
            <p:nvGrpSpPr>
              <p:cNvPr id="39" name="iṧḻïḑe">
                <a:extLst>
                  <a:ext uri="{FF2B5EF4-FFF2-40B4-BE49-F238E27FC236}">
                    <a16:creationId xmlns:a16="http://schemas.microsoft.com/office/drawing/2014/main" id="{EBEB2524-978D-4A4D-9717-E926DA5EF534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40" name="iṩľîḑè">
                  <a:extLst>
                    <a:ext uri="{FF2B5EF4-FFF2-40B4-BE49-F238E27FC236}">
                      <a16:creationId xmlns:a16="http://schemas.microsoft.com/office/drawing/2014/main" id="{862AD1F0-F629-489F-9D30-65AFD368BEB1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isļiďe">
                  <a:extLst>
                    <a:ext uri="{FF2B5EF4-FFF2-40B4-BE49-F238E27FC236}">
                      <a16:creationId xmlns:a16="http://schemas.microsoft.com/office/drawing/2014/main" id="{29B1C7DF-8733-4C9F-93D3-1DE92EC5D528}"/>
                    </a:ext>
                  </a:extLst>
                </p:cNvPr>
                <p:cNvSpPr/>
                <p:nvPr/>
              </p:nvSpPr>
              <p:spPr>
                <a:xfrm>
                  <a:off x="3779542" y="2319559"/>
                  <a:ext cx="172652" cy="16387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9800" y="63664"/>
                      </a:moveTo>
                      <a:lnTo>
                        <a:pt x="119800" y="63664"/>
                      </a:lnTo>
                      <a:cubicBezTo>
                        <a:pt x="119800" y="66596"/>
                        <a:pt x="118405" y="69528"/>
                        <a:pt x="114219" y="69528"/>
                      </a:cubicBezTo>
                      <a:cubicBezTo>
                        <a:pt x="112823" y="69528"/>
                        <a:pt x="111428" y="68062"/>
                        <a:pt x="111428" y="68062"/>
                      </a:cubicBezTo>
                      <a:lnTo>
                        <a:pt x="111428" y="68062"/>
                      </a:lnTo>
                      <a:cubicBezTo>
                        <a:pt x="60598" y="14869"/>
                        <a:pt x="60598" y="14869"/>
                        <a:pt x="60598" y="14869"/>
                      </a:cubicBezTo>
                      <a:lnTo>
                        <a:pt x="60598" y="14869"/>
                      </a:lnTo>
                      <a:lnTo>
                        <a:pt x="60598" y="14869"/>
                      </a:lnTo>
                      <a:lnTo>
                        <a:pt x="60598" y="14869"/>
                      </a:lnTo>
                      <a:cubicBezTo>
                        <a:pt x="9966" y="68062"/>
                        <a:pt x="9966" y="68062"/>
                        <a:pt x="9966" y="68062"/>
                      </a:cubicBezTo>
                      <a:lnTo>
                        <a:pt x="9966" y="68062"/>
                      </a:lnTo>
                      <a:cubicBezTo>
                        <a:pt x="8571" y="68062"/>
                        <a:pt x="7176" y="69528"/>
                        <a:pt x="5780" y="69528"/>
                      </a:cubicBezTo>
                      <a:cubicBezTo>
                        <a:pt x="2990" y="69528"/>
                        <a:pt x="0" y="66596"/>
                        <a:pt x="0" y="63664"/>
                      </a:cubicBezTo>
                      <a:cubicBezTo>
                        <a:pt x="0" y="62198"/>
                        <a:pt x="0" y="60523"/>
                        <a:pt x="1395" y="59057"/>
                      </a:cubicBezTo>
                      <a:cubicBezTo>
                        <a:pt x="56411" y="1465"/>
                        <a:pt x="56411" y="1465"/>
                        <a:pt x="56411" y="1465"/>
                      </a:cubicBezTo>
                      <a:cubicBezTo>
                        <a:pt x="57807" y="0"/>
                        <a:pt x="59202" y="0"/>
                        <a:pt x="60598" y="0"/>
                      </a:cubicBez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lnTo>
                        <a:pt x="60598" y="0"/>
                      </a:lnTo>
                      <a:cubicBezTo>
                        <a:pt x="61993" y="0"/>
                        <a:pt x="63388" y="1465"/>
                        <a:pt x="64784" y="1465"/>
                      </a:cubicBezTo>
                      <a:lnTo>
                        <a:pt x="64784" y="1465"/>
                      </a:lnTo>
                      <a:cubicBezTo>
                        <a:pt x="85913" y="25130"/>
                        <a:pt x="85913" y="25130"/>
                        <a:pt x="85913" y="25130"/>
                      </a:cubicBezTo>
                      <a:cubicBezTo>
                        <a:pt x="85913" y="19267"/>
                        <a:pt x="85913" y="19267"/>
                        <a:pt x="85913" y="19267"/>
                      </a:cubicBezTo>
                      <a:cubicBezTo>
                        <a:pt x="85913" y="16335"/>
                        <a:pt x="88903" y="13193"/>
                        <a:pt x="91694" y="13193"/>
                      </a:cubicBezTo>
                      <a:cubicBezTo>
                        <a:pt x="95880" y="13193"/>
                        <a:pt x="97275" y="16335"/>
                        <a:pt x="97275" y="19267"/>
                      </a:cubicBezTo>
                      <a:cubicBezTo>
                        <a:pt x="97275" y="36858"/>
                        <a:pt x="97275" y="36858"/>
                        <a:pt x="97275" y="36858"/>
                      </a:cubicBezTo>
                      <a:cubicBezTo>
                        <a:pt x="118405" y="59057"/>
                        <a:pt x="118405" y="59057"/>
                        <a:pt x="118405" y="59057"/>
                      </a:cubicBezTo>
                      <a:lnTo>
                        <a:pt x="118405" y="59057"/>
                      </a:lnTo>
                      <a:cubicBezTo>
                        <a:pt x="119800" y="60523"/>
                        <a:pt x="119800" y="62198"/>
                        <a:pt x="119800" y="63664"/>
                      </a:cubicBezTo>
                      <a:close/>
                      <a:moveTo>
                        <a:pt x="108438" y="72460"/>
                      </a:moveTo>
                      <a:lnTo>
                        <a:pt x="108438" y="72460"/>
                      </a:lnTo>
                      <a:cubicBezTo>
                        <a:pt x="108438" y="90261"/>
                        <a:pt x="108438" y="90261"/>
                        <a:pt x="108438" y="90261"/>
                      </a:cubicBezTo>
                      <a:cubicBezTo>
                        <a:pt x="108438" y="99057"/>
                        <a:pt x="108438" y="99057"/>
                        <a:pt x="108438" y="99057"/>
                      </a:cubicBezTo>
                      <a:cubicBezTo>
                        <a:pt x="108438" y="113926"/>
                        <a:pt x="108438" y="113926"/>
                        <a:pt x="108438" y="113926"/>
                      </a:cubicBezTo>
                      <a:cubicBezTo>
                        <a:pt x="108438" y="118324"/>
                        <a:pt x="107043" y="119790"/>
                        <a:pt x="102857" y="119790"/>
                      </a:cubicBezTo>
                      <a:cubicBezTo>
                        <a:pt x="91694" y="119790"/>
                        <a:pt x="91694" y="119790"/>
                        <a:pt x="91694" y="119790"/>
                      </a:cubicBezTo>
                      <a:cubicBezTo>
                        <a:pt x="91694" y="72460"/>
                        <a:pt x="91694" y="72460"/>
                        <a:pt x="91694" y="72460"/>
                      </a:cubicBezTo>
                      <a:cubicBezTo>
                        <a:pt x="69169" y="72460"/>
                        <a:pt x="69169" y="72460"/>
                        <a:pt x="69169" y="72460"/>
                      </a:cubicBezTo>
                      <a:cubicBezTo>
                        <a:pt x="69169" y="119790"/>
                        <a:pt x="69169" y="119790"/>
                        <a:pt x="69169" y="119790"/>
                      </a:cubicBezTo>
                      <a:cubicBezTo>
                        <a:pt x="16943" y="119790"/>
                        <a:pt x="16943" y="119790"/>
                        <a:pt x="16943" y="119790"/>
                      </a:cubicBezTo>
                      <a:cubicBezTo>
                        <a:pt x="14152" y="119790"/>
                        <a:pt x="11362" y="118324"/>
                        <a:pt x="11362" y="113926"/>
                      </a:cubicBezTo>
                      <a:cubicBezTo>
                        <a:pt x="11362" y="99057"/>
                        <a:pt x="11362" y="99057"/>
                        <a:pt x="11362" y="99057"/>
                      </a:cubicBezTo>
                      <a:cubicBezTo>
                        <a:pt x="11362" y="90261"/>
                        <a:pt x="11362" y="90261"/>
                        <a:pt x="11362" y="90261"/>
                      </a:cubicBezTo>
                      <a:cubicBezTo>
                        <a:pt x="11362" y="72460"/>
                        <a:pt x="11362" y="72460"/>
                        <a:pt x="11362" y="72460"/>
                      </a:cubicBezTo>
                      <a:cubicBezTo>
                        <a:pt x="60598" y="22198"/>
                        <a:pt x="60598" y="22198"/>
                        <a:pt x="60598" y="22198"/>
                      </a:cubicBezTo>
                      <a:lnTo>
                        <a:pt x="108438" y="72460"/>
                      </a:lnTo>
                      <a:close/>
                      <a:moveTo>
                        <a:pt x="50830" y="72460"/>
                      </a:moveTo>
                      <a:lnTo>
                        <a:pt x="50830" y="72460"/>
                      </a:lnTo>
                      <a:cubicBezTo>
                        <a:pt x="28305" y="72460"/>
                        <a:pt x="28305" y="72460"/>
                        <a:pt x="28305" y="72460"/>
                      </a:cubicBezTo>
                      <a:cubicBezTo>
                        <a:pt x="28305" y="96125"/>
                        <a:pt x="28305" y="96125"/>
                        <a:pt x="28305" y="96125"/>
                      </a:cubicBezTo>
                      <a:cubicBezTo>
                        <a:pt x="50830" y="96125"/>
                        <a:pt x="50830" y="96125"/>
                        <a:pt x="50830" y="96125"/>
                      </a:cubicBezTo>
                      <a:lnTo>
                        <a:pt x="50830" y="724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9FED37F1-832B-4329-A297-912B93680AEF}"/>
                </a:ext>
              </a:extLst>
            </p:cNvPr>
            <p:cNvCxnSpPr>
              <a:cxnSpLocks/>
            </p:cNvCxnSpPr>
            <p:nvPr/>
          </p:nvCxnSpPr>
          <p:spPr>
            <a:xfrm>
              <a:off x="4079498" y="3559297"/>
              <a:ext cx="0" cy="2584328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îślîďe">
              <a:extLst>
                <a:ext uri="{FF2B5EF4-FFF2-40B4-BE49-F238E27FC236}">
                  <a16:creationId xmlns:a16="http://schemas.microsoft.com/office/drawing/2014/main" id="{137DD8C6-DFEB-4BFC-A04D-B2231ED69AF4}"/>
                </a:ext>
              </a:extLst>
            </p:cNvPr>
            <p:cNvGrpSpPr/>
            <p:nvPr/>
          </p:nvGrpSpPr>
          <p:grpSpPr>
            <a:xfrm>
              <a:off x="4409482" y="4444695"/>
              <a:ext cx="910212" cy="1021421"/>
              <a:chOff x="707227" y="3872845"/>
              <a:chExt cx="739055" cy="829353"/>
            </a:xfrm>
          </p:grpSpPr>
          <p:sp>
            <p:nvSpPr>
              <p:cNvPr id="34" name="îśľîḑe">
                <a:extLst>
                  <a:ext uri="{FF2B5EF4-FFF2-40B4-BE49-F238E27FC236}">
                    <a16:creationId xmlns:a16="http://schemas.microsoft.com/office/drawing/2014/main" id="{DB2E5E34-7497-4DBC-BDAE-E5EB1FE97D7A}"/>
                  </a:ext>
                </a:extLst>
              </p:cNvPr>
              <p:cNvSpPr/>
              <p:nvPr/>
            </p:nvSpPr>
            <p:spPr>
              <a:xfrm>
                <a:off x="707227" y="4309630"/>
                <a:ext cx="739055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12" tIns="45700" rIns="91412" bIns="4570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grpSp>
            <p:nvGrpSpPr>
              <p:cNvPr id="35" name="îṡ1ïďé">
                <a:extLst>
                  <a:ext uri="{FF2B5EF4-FFF2-40B4-BE49-F238E27FC236}">
                    <a16:creationId xmlns:a16="http://schemas.microsoft.com/office/drawing/2014/main" id="{FA33448E-048D-4092-926A-A1175B657A49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36" name="íṩľíḓe">
                  <a:extLst>
                    <a:ext uri="{FF2B5EF4-FFF2-40B4-BE49-F238E27FC236}">
                      <a16:creationId xmlns:a16="http://schemas.microsoft.com/office/drawing/2014/main" id="{861593CA-1E5D-4043-8A12-CAA7B4F55719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íślídè">
                  <a:extLst>
                    <a:ext uri="{FF2B5EF4-FFF2-40B4-BE49-F238E27FC236}">
                      <a16:creationId xmlns:a16="http://schemas.microsoft.com/office/drawing/2014/main" id="{1909CBA5-3AAF-479D-A840-AFB36E1DAE25}"/>
                    </a:ext>
                  </a:extLst>
                </p:cNvPr>
                <p:cNvSpPr/>
                <p:nvPr/>
              </p:nvSpPr>
              <p:spPr>
                <a:xfrm>
                  <a:off x="3779542" y="2315283"/>
                  <a:ext cx="172652" cy="172425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AB4B9DE5-3922-43E9-AE8B-D8C96FA989C1}"/>
                </a:ext>
              </a:extLst>
            </p:cNvPr>
            <p:cNvCxnSpPr>
              <a:cxnSpLocks/>
            </p:cNvCxnSpPr>
            <p:nvPr/>
          </p:nvCxnSpPr>
          <p:spPr>
            <a:xfrm>
              <a:off x="5389390" y="4444696"/>
              <a:ext cx="0" cy="103814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îs1îďe">
              <a:extLst>
                <a:ext uri="{FF2B5EF4-FFF2-40B4-BE49-F238E27FC236}">
                  <a16:creationId xmlns:a16="http://schemas.microsoft.com/office/drawing/2014/main" id="{87A89020-FD94-40DA-8B28-196D7A665633}"/>
                </a:ext>
              </a:extLst>
            </p:cNvPr>
            <p:cNvGrpSpPr/>
            <p:nvPr/>
          </p:nvGrpSpPr>
          <p:grpSpPr>
            <a:xfrm>
              <a:off x="5459086" y="4444695"/>
              <a:ext cx="910212" cy="1021421"/>
              <a:chOff x="707227" y="3872845"/>
              <a:chExt cx="739055" cy="829353"/>
            </a:xfrm>
          </p:grpSpPr>
          <p:sp>
            <p:nvSpPr>
              <p:cNvPr id="30" name="îṩľiḋè">
                <a:extLst>
                  <a:ext uri="{FF2B5EF4-FFF2-40B4-BE49-F238E27FC236}">
                    <a16:creationId xmlns:a16="http://schemas.microsoft.com/office/drawing/2014/main" id="{B01A0CFB-B91B-4CD1-8578-9432A7022678}"/>
                  </a:ext>
                </a:extLst>
              </p:cNvPr>
              <p:cNvSpPr/>
              <p:nvPr/>
            </p:nvSpPr>
            <p:spPr>
              <a:xfrm>
                <a:off x="707227" y="4309630"/>
                <a:ext cx="739055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12" tIns="45700" rIns="91412" bIns="4570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grpSp>
            <p:nvGrpSpPr>
              <p:cNvPr id="31" name="îšľiḍe">
                <a:extLst>
                  <a:ext uri="{FF2B5EF4-FFF2-40B4-BE49-F238E27FC236}">
                    <a16:creationId xmlns:a16="http://schemas.microsoft.com/office/drawing/2014/main" id="{7414B986-E330-481C-862B-6010F6BAF3D4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32" name="íSlîďè">
                  <a:extLst>
                    <a:ext uri="{FF2B5EF4-FFF2-40B4-BE49-F238E27FC236}">
                      <a16:creationId xmlns:a16="http://schemas.microsoft.com/office/drawing/2014/main" id="{98417092-26D7-4373-9BE4-5FD0A1106366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í$ľídé">
                  <a:extLst>
                    <a:ext uri="{FF2B5EF4-FFF2-40B4-BE49-F238E27FC236}">
                      <a16:creationId xmlns:a16="http://schemas.microsoft.com/office/drawing/2014/main" id="{84253AFB-C6A3-4253-859E-60378CA88293}"/>
                    </a:ext>
                  </a:extLst>
                </p:cNvPr>
                <p:cNvSpPr/>
                <p:nvPr/>
              </p:nvSpPr>
              <p:spPr>
                <a:xfrm>
                  <a:off x="3779542" y="2315283"/>
                  <a:ext cx="172652" cy="172425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A155F6B2-0F92-4776-B5D3-4E552E8D346E}"/>
                </a:ext>
              </a:extLst>
            </p:cNvPr>
            <p:cNvCxnSpPr>
              <a:cxnSpLocks/>
            </p:cNvCxnSpPr>
            <p:nvPr/>
          </p:nvCxnSpPr>
          <p:spPr>
            <a:xfrm>
              <a:off x="6438994" y="4444696"/>
              <a:ext cx="0" cy="103814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ïśľîďe">
              <a:extLst>
                <a:ext uri="{FF2B5EF4-FFF2-40B4-BE49-F238E27FC236}">
                  <a16:creationId xmlns:a16="http://schemas.microsoft.com/office/drawing/2014/main" id="{2B36602A-F28E-4567-A28B-351BC9C870C5}"/>
                </a:ext>
              </a:extLst>
            </p:cNvPr>
            <p:cNvGrpSpPr/>
            <p:nvPr/>
          </p:nvGrpSpPr>
          <p:grpSpPr>
            <a:xfrm>
              <a:off x="6508688" y="4444695"/>
              <a:ext cx="910212" cy="1021421"/>
              <a:chOff x="707227" y="3872845"/>
              <a:chExt cx="739055" cy="829353"/>
            </a:xfrm>
          </p:grpSpPr>
          <p:sp>
            <p:nvSpPr>
              <p:cNvPr id="26" name="îsḻîdé">
                <a:extLst>
                  <a:ext uri="{FF2B5EF4-FFF2-40B4-BE49-F238E27FC236}">
                    <a16:creationId xmlns:a16="http://schemas.microsoft.com/office/drawing/2014/main" id="{2ED9A3F8-3F78-4FA0-8AD5-FA039EE3C74D}"/>
                  </a:ext>
                </a:extLst>
              </p:cNvPr>
              <p:cNvSpPr/>
              <p:nvPr/>
            </p:nvSpPr>
            <p:spPr>
              <a:xfrm>
                <a:off x="707227" y="4309630"/>
                <a:ext cx="739055" cy="3925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12" tIns="45700" rIns="91412" bIns="4570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grpSp>
            <p:nvGrpSpPr>
              <p:cNvPr id="27" name="ïṡľîďe">
                <a:extLst>
                  <a:ext uri="{FF2B5EF4-FFF2-40B4-BE49-F238E27FC236}">
                    <a16:creationId xmlns:a16="http://schemas.microsoft.com/office/drawing/2014/main" id="{AE317025-4109-4A1D-AFD1-A1C17D720D78}"/>
                  </a:ext>
                </a:extLst>
              </p:cNvPr>
              <p:cNvGrpSpPr/>
              <p:nvPr/>
            </p:nvGrpSpPr>
            <p:grpSpPr>
              <a:xfrm>
                <a:off x="869203" y="3872845"/>
                <a:ext cx="415102" cy="415102"/>
                <a:chOff x="3658316" y="2193944"/>
                <a:chExt cx="415102" cy="415102"/>
              </a:xfrm>
            </p:grpSpPr>
            <p:sp>
              <p:nvSpPr>
                <p:cNvPr id="28" name="ïṧḷíḋè">
                  <a:extLst>
                    <a:ext uri="{FF2B5EF4-FFF2-40B4-BE49-F238E27FC236}">
                      <a16:creationId xmlns:a16="http://schemas.microsoft.com/office/drawing/2014/main" id="{1139EAEF-2E3F-4D2D-80C6-4E8E5FD58654}"/>
                    </a:ext>
                  </a:extLst>
                </p:cNvPr>
                <p:cNvSpPr/>
                <p:nvPr/>
              </p:nvSpPr>
              <p:spPr>
                <a:xfrm>
                  <a:off x="3658316" y="2193944"/>
                  <a:ext cx="415102" cy="415102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iṣ1íḑè">
                  <a:extLst>
                    <a:ext uri="{FF2B5EF4-FFF2-40B4-BE49-F238E27FC236}">
                      <a16:creationId xmlns:a16="http://schemas.microsoft.com/office/drawing/2014/main" id="{49408A30-9EBF-4757-AE10-D0E84766E1FB}"/>
                    </a:ext>
                  </a:extLst>
                </p:cNvPr>
                <p:cNvSpPr/>
                <p:nvPr/>
              </p:nvSpPr>
              <p:spPr>
                <a:xfrm>
                  <a:off x="3779542" y="2315283"/>
                  <a:ext cx="172652" cy="172425"/>
                </a:xfrm>
                <a:custGeom>
                  <a:avLst/>
                  <a:gdLst>
                    <a:gd name="connsiteX0" fmla="*/ 86413 w 591547"/>
                    <a:gd name="connsiteY0" fmla="*/ 515758 h 590770"/>
                    <a:gd name="connsiteX1" fmla="*/ 171919 w 591547"/>
                    <a:gd name="connsiteY1" fmla="*/ 515758 h 590770"/>
                    <a:gd name="connsiteX2" fmla="*/ 171919 w 591547"/>
                    <a:gd name="connsiteY2" fmla="*/ 537523 h 590770"/>
                    <a:gd name="connsiteX3" fmla="*/ 86413 w 591547"/>
                    <a:gd name="connsiteY3" fmla="*/ 537523 h 590770"/>
                    <a:gd name="connsiteX4" fmla="*/ 86413 w 591547"/>
                    <a:gd name="connsiteY4" fmla="*/ 461733 h 590770"/>
                    <a:gd name="connsiteX5" fmla="*/ 171919 w 591547"/>
                    <a:gd name="connsiteY5" fmla="*/ 461733 h 590770"/>
                    <a:gd name="connsiteX6" fmla="*/ 171919 w 591547"/>
                    <a:gd name="connsiteY6" fmla="*/ 483498 h 590770"/>
                    <a:gd name="connsiteX7" fmla="*/ 86413 w 591547"/>
                    <a:gd name="connsiteY7" fmla="*/ 483498 h 590770"/>
                    <a:gd name="connsiteX8" fmla="*/ 86413 w 591547"/>
                    <a:gd name="connsiteY8" fmla="*/ 408616 h 590770"/>
                    <a:gd name="connsiteX9" fmla="*/ 171919 w 591547"/>
                    <a:gd name="connsiteY9" fmla="*/ 408616 h 590770"/>
                    <a:gd name="connsiteX10" fmla="*/ 171919 w 591547"/>
                    <a:gd name="connsiteY10" fmla="*/ 429474 h 590770"/>
                    <a:gd name="connsiteX11" fmla="*/ 86413 w 591547"/>
                    <a:gd name="connsiteY11" fmla="*/ 429474 h 590770"/>
                    <a:gd name="connsiteX12" fmla="*/ 204177 w 591547"/>
                    <a:gd name="connsiteY12" fmla="*/ 357041 h 590770"/>
                    <a:gd name="connsiteX13" fmla="*/ 204177 w 591547"/>
                    <a:gd name="connsiteY13" fmla="*/ 569815 h 590770"/>
                    <a:gd name="connsiteX14" fmla="*/ 333300 w 591547"/>
                    <a:gd name="connsiteY14" fmla="*/ 569815 h 590770"/>
                    <a:gd name="connsiteX15" fmla="*/ 333300 w 591547"/>
                    <a:gd name="connsiteY15" fmla="*/ 382026 h 590770"/>
                    <a:gd name="connsiteX16" fmla="*/ 183194 w 591547"/>
                    <a:gd name="connsiteY16" fmla="*/ 357041 h 590770"/>
                    <a:gd name="connsiteX17" fmla="*/ 75053 w 591547"/>
                    <a:gd name="connsiteY17" fmla="*/ 382026 h 590770"/>
                    <a:gd name="connsiteX18" fmla="*/ 75053 w 591547"/>
                    <a:gd name="connsiteY18" fmla="*/ 569815 h 590770"/>
                    <a:gd name="connsiteX19" fmla="*/ 183194 w 591547"/>
                    <a:gd name="connsiteY19" fmla="*/ 569815 h 590770"/>
                    <a:gd name="connsiteX20" fmla="*/ 247709 w 591547"/>
                    <a:gd name="connsiteY20" fmla="*/ 311838 h 590770"/>
                    <a:gd name="connsiteX21" fmla="*/ 322851 w 591547"/>
                    <a:gd name="connsiteY21" fmla="*/ 311838 h 590770"/>
                    <a:gd name="connsiteX22" fmla="*/ 322851 w 591547"/>
                    <a:gd name="connsiteY22" fmla="*/ 332826 h 590770"/>
                    <a:gd name="connsiteX23" fmla="*/ 247709 w 591547"/>
                    <a:gd name="connsiteY23" fmla="*/ 332826 h 590770"/>
                    <a:gd name="connsiteX24" fmla="*/ 247709 w 591547"/>
                    <a:gd name="connsiteY24" fmla="*/ 257944 h 590770"/>
                    <a:gd name="connsiteX25" fmla="*/ 322851 w 591547"/>
                    <a:gd name="connsiteY25" fmla="*/ 257944 h 590770"/>
                    <a:gd name="connsiteX26" fmla="*/ 322851 w 591547"/>
                    <a:gd name="connsiteY26" fmla="*/ 279580 h 590770"/>
                    <a:gd name="connsiteX27" fmla="*/ 247709 w 591547"/>
                    <a:gd name="connsiteY27" fmla="*/ 279580 h 590770"/>
                    <a:gd name="connsiteX28" fmla="*/ 247709 w 591547"/>
                    <a:gd name="connsiteY28" fmla="*/ 203919 h 590770"/>
                    <a:gd name="connsiteX29" fmla="*/ 322851 w 591547"/>
                    <a:gd name="connsiteY29" fmla="*/ 203919 h 590770"/>
                    <a:gd name="connsiteX30" fmla="*/ 322851 w 591547"/>
                    <a:gd name="connsiteY30" fmla="*/ 225684 h 590770"/>
                    <a:gd name="connsiteX31" fmla="*/ 247709 w 591547"/>
                    <a:gd name="connsiteY31" fmla="*/ 225684 h 590770"/>
                    <a:gd name="connsiteX32" fmla="*/ 247709 w 591547"/>
                    <a:gd name="connsiteY32" fmla="*/ 150672 h 590770"/>
                    <a:gd name="connsiteX33" fmla="*/ 322851 w 591547"/>
                    <a:gd name="connsiteY33" fmla="*/ 150672 h 590770"/>
                    <a:gd name="connsiteX34" fmla="*/ 322851 w 591547"/>
                    <a:gd name="connsiteY34" fmla="*/ 171660 h 590770"/>
                    <a:gd name="connsiteX35" fmla="*/ 247709 w 591547"/>
                    <a:gd name="connsiteY35" fmla="*/ 171660 h 590770"/>
                    <a:gd name="connsiteX36" fmla="*/ 355090 w 591547"/>
                    <a:gd name="connsiteY36" fmla="*/ 102357 h 590770"/>
                    <a:gd name="connsiteX37" fmla="*/ 355090 w 591547"/>
                    <a:gd name="connsiteY37" fmla="*/ 373160 h 590770"/>
                    <a:gd name="connsiteX38" fmla="*/ 355090 w 591547"/>
                    <a:gd name="connsiteY38" fmla="*/ 376384 h 590770"/>
                    <a:gd name="connsiteX39" fmla="*/ 355090 w 591547"/>
                    <a:gd name="connsiteY39" fmla="*/ 569815 h 590770"/>
                    <a:gd name="connsiteX40" fmla="*/ 484213 w 591547"/>
                    <a:gd name="connsiteY40" fmla="*/ 569815 h 590770"/>
                    <a:gd name="connsiteX41" fmla="*/ 484213 w 591547"/>
                    <a:gd name="connsiteY41" fmla="*/ 154744 h 590770"/>
                    <a:gd name="connsiteX42" fmla="*/ 333300 w 591547"/>
                    <a:gd name="connsiteY42" fmla="*/ 99939 h 590770"/>
                    <a:gd name="connsiteX43" fmla="*/ 236458 w 591547"/>
                    <a:gd name="connsiteY43" fmla="*/ 125730 h 590770"/>
                    <a:gd name="connsiteX44" fmla="*/ 236458 w 591547"/>
                    <a:gd name="connsiteY44" fmla="*/ 341728 h 590770"/>
                    <a:gd name="connsiteX45" fmla="*/ 333300 w 591547"/>
                    <a:gd name="connsiteY45" fmla="*/ 360265 h 590770"/>
                    <a:gd name="connsiteX46" fmla="*/ 397862 w 591547"/>
                    <a:gd name="connsiteY46" fmla="*/ 21761 h 590770"/>
                    <a:gd name="connsiteX47" fmla="*/ 387371 w 591547"/>
                    <a:gd name="connsiteY47" fmla="*/ 32238 h 590770"/>
                    <a:gd name="connsiteX48" fmla="*/ 397862 w 591547"/>
                    <a:gd name="connsiteY48" fmla="*/ 42716 h 590770"/>
                    <a:gd name="connsiteX49" fmla="*/ 409160 w 591547"/>
                    <a:gd name="connsiteY49" fmla="*/ 32238 h 590770"/>
                    <a:gd name="connsiteX50" fmla="*/ 397862 w 591547"/>
                    <a:gd name="connsiteY50" fmla="*/ 21761 h 590770"/>
                    <a:gd name="connsiteX51" fmla="*/ 397862 w 591547"/>
                    <a:gd name="connsiteY51" fmla="*/ 0 h 590770"/>
                    <a:gd name="connsiteX52" fmla="*/ 430143 w 591547"/>
                    <a:gd name="connsiteY52" fmla="*/ 32238 h 590770"/>
                    <a:gd name="connsiteX53" fmla="*/ 409160 w 591547"/>
                    <a:gd name="connsiteY53" fmla="*/ 62865 h 590770"/>
                    <a:gd name="connsiteX54" fmla="*/ 409160 w 591547"/>
                    <a:gd name="connsiteY54" fmla="*/ 100745 h 590770"/>
                    <a:gd name="connsiteX55" fmla="*/ 498740 w 591547"/>
                    <a:gd name="connsiteY55" fmla="*/ 137819 h 590770"/>
                    <a:gd name="connsiteX56" fmla="*/ 506003 w 591547"/>
                    <a:gd name="connsiteY56" fmla="*/ 147491 h 590770"/>
                    <a:gd name="connsiteX57" fmla="*/ 506003 w 591547"/>
                    <a:gd name="connsiteY57" fmla="*/ 569815 h 590770"/>
                    <a:gd name="connsiteX58" fmla="*/ 591547 w 591547"/>
                    <a:gd name="connsiteY58" fmla="*/ 569815 h 590770"/>
                    <a:gd name="connsiteX59" fmla="*/ 591547 w 591547"/>
                    <a:gd name="connsiteY59" fmla="*/ 590770 h 590770"/>
                    <a:gd name="connsiteX60" fmla="*/ 494705 w 591547"/>
                    <a:gd name="connsiteY60" fmla="*/ 590770 h 590770"/>
                    <a:gd name="connsiteX61" fmla="*/ 344598 w 591547"/>
                    <a:gd name="connsiteY61" fmla="*/ 590770 h 590770"/>
                    <a:gd name="connsiteX62" fmla="*/ 193685 w 591547"/>
                    <a:gd name="connsiteY62" fmla="*/ 590770 h 590770"/>
                    <a:gd name="connsiteX63" fmla="*/ 64562 w 591547"/>
                    <a:gd name="connsiteY63" fmla="*/ 590770 h 590770"/>
                    <a:gd name="connsiteX64" fmla="*/ 0 w 591547"/>
                    <a:gd name="connsiteY64" fmla="*/ 590770 h 590770"/>
                    <a:gd name="connsiteX65" fmla="*/ 0 w 591547"/>
                    <a:gd name="connsiteY65" fmla="*/ 569815 h 590770"/>
                    <a:gd name="connsiteX66" fmla="*/ 54070 w 591547"/>
                    <a:gd name="connsiteY66" fmla="*/ 569815 h 590770"/>
                    <a:gd name="connsiteX67" fmla="*/ 54070 w 591547"/>
                    <a:gd name="connsiteY67" fmla="*/ 373160 h 590770"/>
                    <a:gd name="connsiteX68" fmla="*/ 62141 w 591547"/>
                    <a:gd name="connsiteY68" fmla="*/ 362683 h 590770"/>
                    <a:gd name="connsiteX69" fmla="*/ 191264 w 591547"/>
                    <a:gd name="connsiteY69" fmla="*/ 333668 h 590770"/>
                    <a:gd name="connsiteX70" fmla="*/ 195299 w 591547"/>
                    <a:gd name="connsiteY70" fmla="*/ 333668 h 590770"/>
                    <a:gd name="connsiteX71" fmla="*/ 196106 w 591547"/>
                    <a:gd name="connsiteY71" fmla="*/ 333668 h 590770"/>
                    <a:gd name="connsiteX72" fmla="*/ 215475 w 591547"/>
                    <a:gd name="connsiteY72" fmla="*/ 336892 h 590770"/>
                    <a:gd name="connsiteX73" fmla="*/ 215475 w 591547"/>
                    <a:gd name="connsiteY73" fmla="*/ 116864 h 590770"/>
                    <a:gd name="connsiteX74" fmla="*/ 223545 w 591547"/>
                    <a:gd name="connsiteY74" fmla="*/ 106387 h 590770"/>
                    <a:gd name="connsiteX75" fmla="*/ 341370 w 591547"/>
                    <a:gd name="connsiteY75" fmla="*/ 75760 h 590770"/>
                    <a:gd name="connsiteX76" fmla="*/ 342984 w 591547"/>
                    <a:gd name="connsiteY76" fmla="*/ 75760 h 590770"/>
                    <a:gd name="connsiteX77" fmla="*/ 345405 w 591547"/>
                    <a:gd name="connsiteY77" fmla="*/ 75760 h 590770"/>
                    <a:gd name="connsiteX78" fmla="*/ 347020 w 591547"/>
                    <a:gd name="connsiteY78" fmla="*/ 75760 h 590770"/>
                    <a:gd name="connsiteX79" fmla="*/ 348634 w 591547"/>
                    <a:gd name="connsiteY79" fmla="*/ 75760 h 590770"/>
                    <a:gd name="connsiteX80" fmla="*/ 387371 w 591547"/>
                    <a:gd name="connsiteY80" fmla="*/ 91879 h 590770"/>
                    <a:gd name="connsiteX81" fmla="*/ 387371 w 591547"/>
                    <a:gd name="connsiteY81" fmla="*/ 62865 h 590770"/>
                    <a:gd name="connsiteX82" fmla="*/ 365581 w 591547"/>
                    <a:gd name="connsiteY82" fmla="*/ 32238 h 590770"/>
                    <a:gd name="connsiteX83" fmla="*/ 397862 w 591547"/>
                    <a:gd name="connsiteY83" fmla="*/ 0 h 59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</a:cxnLst>
                  <a:rect l="l" t="t" r="r" b="b"/>
                  <a:pathLst>
                    <a:path w="591547" h="590770">
                      <a:moveTo>
                        <a:pt x="86413" y="515758"/>
                      </a:moveTo>
                      <a:lnTo>
                        <a:pt x="171919" y="515758"/>
                      </a:lnTo>
                      <a:lnTo>
                        <a:pt x="171919" y="537523"/>
                      </a:lnTo>
                      <a:lnTo>
                        <a:pt x="86413" y="537523"/>
                      </a:lnTo>
                      <a:close/>
                      <a:moveTo>
                        <a:pt x="86413" y="461733"/>
                      </a:moveTo>
                      <a:lnTo>
                        <a:pt x="171919" y="461733"/>
                      </a:lnTo>
                      <a:lnTo>
                        <a:pt x="171919" y="483498"/>
                      </a:lnTo>
                      <a:lnTo>
                        <a:pt x="86413" y="483498"/>
                      </a:lnTo>
                      <a:close/>
                      <a:moveTo>
                        <a:pt x="86413" y="408616"/>
                      </a:moveTo>
                      <a:lnTo>
                        <a:pt x="171919" y="408616"/>
                      </a:lnTo>
                      <a:lnTo>
                        <a:pt x="171919" y="429474"/>
                      </a:lnTo>
                      <a:lnTo>
                        <a:pt x="86413" y="429474"/>
                      </a:lnTo>
                      <a:close/>
                      <a:moveTo>
                        <a:pt x="204177" y="357041"/>
                      </a:moveTo>
                      <a:lnTo>
                        <a:pt x="204177" y="569815"/>
                      </a:lnTo>
                      <a:lnTo>
                        <a:pt x="333300" y="569815"/>
                      </a:lnTo>
                      <a:lnTo>
                        <a:pt x="333300" y="382026"/>
                      </a:lnTo>
                      <a:close/>
                      <a:moveTo>
                        <a:pt x="183194" y="357041"/>
                      </a:moveTo>
                      <a:lnTo>
                        <a:pt x="75053" y="382026"/>
                      </a:lnTo>
                      <a:lnTo>
                        <a:pt x="75053" y="569815"/>
                      </a:lnTo>
                      <a:lnTo>
                        <a:pt x="183194" y="569815"/>
                      </a:lnTo>
                      <a:close/>
                      <a:moveTo>
                        <a:pt x="247709" y="311838"/>
                      </a:moveTo>
                      <a:lnTo>
                        <a:pt x="322851" y="311838"/>
                      </a:lnTo>
                      <a:lnTo>
                        <a:pt x="322851" y="332826"/>
                      </a:lnTo>
                      <a:lnTo>
                        <a:pt x="247709" y="332826"/>
                      </a:lnTo>
                      <a:close/>
                      <a:moveTo>
                        <a:pt x="247709" y="257944"/>
                      </a:moveTo>
                      <a:lnTo>
                        <a:pt x="322851" y="257944"/>
                      </a:lnTo>
                      <a:lnTo>
                        <a:pt x="322851" y="279580"/>
                      </a:lnTo>
                      <a:lnTo>
                        <a:pt x="247709" y="279580"/>
                      </a:lnTo>
                      <a:close/>
                      <a:moveTo>
                        <a:pt x="247709" y="203919"/>
                      </a:moveTo>
                      <a:lnTo>
                        <a:pt x="322851" y="203919"/>
                      </a:lnTo>
                      <a:lnTo>
                        <a:pt x="322851" y="225684"/>
                      </a:lnTo>
                      <a:lnTo>
                        <a:pt x="247709" y="225684"/>
                      </a:lnTo>
                      <a:close/>
                      <a:moveTo>
                        <a:pt x="247709" y="150672"/>
                      </a:moveTo>
                      <a:lnTo>
                        <a:pt x="322851" y="150672"/>
                      </a:lnTo>
                      <a:lnTo>
                        <a:pt x="322851" y="171660"/>
                      </a:lnTo>
                      <a:lnTo>
                        <a:pt x="247709" y="171660"/>
                      </a:lnTo>
                      <a:close/>
                      <a:moveTo>
                        <a:pt x="355090" y="102357"/>
                      </a:moveTo>
                      <a:lnTo>
                        <a:pt x="355090" y="373160"/>
                      </a:lnTo>
                      <a:lnTo>
                        <a:pt x="355090" y="376384"/>
                      </a:lnTo>
                      <a:lnTo>
                        <a:pt x="355090" y="569815"/>
                      </a:lnTo>
                      <a:lnTo>
                        <a:pt x="484213" y="569815"/>
                      </a:lnTo>
                      <a:lnTo>
                        <a:pt x="484213" y="154744"/>
                      </a:lnTo>
                      <a:close/>
                      <a:moveTo>
                        <a:pt x="333300" y="99939"/>
                      </a:moveTo>
                      <a:lnTo>
                        <a:pt x="236458" y="125730"/>
                      </a:lnTo>
                      <a:lnTo>
                        <a:pt x="236458" y="341728"/>
                      </a:lnTo>
                      <a:lnTo>
                        <a:pt x="333300" y="360265"/>
                      </a:lnTo>
                      <a:close/>
                      <a:moveTo>
                        <a:pt x="397862" y="21761"/>
                      </a:moveTo>
                      <a:cubicBezTo>
                        <a:pt x="392213" y="21761"/>
                        <a:pt x="387371" y="26596"/>
                        <a:pt x="387371" y="32238"/>
                      </a:cubicBezTo>
                      <a:cubicBezTo>
                        <a:pt x="387371" y="37880"/>
                        <a:pt x="392213" y="42716"/>
                        <a:pt x="397862" y="42716"/>
                      </a:cubicBezTo>
                      <a:cubicBezTo>
                        <a:pt x="404318" y="42716"/>
                        <a:pt x="409160" y="37880"/>
                        <a:pt x="409160" y="32238"/>
                      </a:cubicBezTo>
                      <a:cubicBezTo>
                        <a:pt x="409160" y="26596"/>
                        <a:pt x="404318" y="21761"/>
                        <a:pt x="397862" y="21761"/>
                      </a:cubicBezTo>
                      <a:close/>
                      <a:moveTo>
                        <a:pt x="397862" y="0"/>
                      </a:moveTo>
                      <a:cubicBezTo>
                        <a:pt x="415616" y="0"/>
                        <a:pt x="430143" y="14507"/>
                        <a:pt x="430143" y="32238"/>
                      </a:cubicBezTo>
                      <a:cubicBezTo>
                        <a:pt x="430143" y="45940"/>
                        <a:pt x="421266" y="58029"/>
                        <a:pt x="409160" y="62865"/>
                      </a:cubicBezTo>
                      <a:lnTo>
                        <a:pt x="409160" y="100745"/>
                      </a:lnTo>
                      <a:lnTo>
                        <a:pt x="498740" y="137819"/>
                      </a:lnTo>
                      <a:cubicBezTo>
                        <a:pt x="502775" y="139431"/>
                        <a:pt x="506003" y="143461"/>
                        <a:pt x="506003" y="147491"/>
                      </a:cubicBezTo>
                      <a:lnTo>
                        <a:pt x="506003" y="569815"/>
                      </a:lnTo>
                      <a:lnTo>
                        <a:pt x="591547" y="569815"/>
                      </a:lnTo>
                      <a:lnTo>
                        <a:pt x="591547" y="590770"/>
                      </a:lnTo>
                      <a:lnTo>
                        <a:pt x="494705" y="590770"/>
                      </a:lnTo>
                      <a:lnTo>
                        <a:pt x="344598" y="590770"/>
                      </a:lnTo>
                      <a:lnTo>
                        <a:pt x="193685" y="590770"/>
                      </a:lnTo>
                      <a:lnTo>
                        <a:pt x="64562" y="590770"/>
                      </a:lnTo>
                      <a:lnTo>
                        <a:pt x="0" y="590770"/>
                      </a:lnTo>
                      <a:lnTo>
                        <a:pt x="0" y="569815"/>
                      </a:lnTo>
                      <a:lnTo>
                        <a:pt x="54070" y="569815"/>
                      </a:lnTo>
                      <a:lnTo>
                        <a:pt x="54070" y="373160"/>
                      </a:lnTo>
                      <a:cubicBezTo>
                        <a:pt x="54070" y="368324"/>
                        <a:pt x="57298" y="364294"/>
                        <a:pt x="62141" y="362683"/>
                      </a:cubicBezTo>
                      <a:lnTo>
                        <a:pt x="191264" y="333668"/>
                      </a:lnTo>
                      <a:cubicBezTo>
                        <a:pt x="192878" y="332862"/>
                        <a:pt x="194492" y="332862"/>
                        <a:pt x="195299" y="333668"/>
                      </a:cubicBezTo>
                      <a:cubicBezTo>
                        <a:pt x="196106" y="333668"/>
                        <a:pt x="196106" y="333668"/>
                        <a:pt x="196106" y="333668"/>
                      </a:cubicBezTo>
                      <a:lnTo>
                        <a:pt x="215475" y="336892"/>
                      </a:lnTo>
                      <a:lnTo>
                        <a:pt x="215475" y="116864"/>
                      </a:lnTo>
                      <a:cubicBezTo>
                        <a:pt x="215475" y="112028"/>
                        <a:pt x="218703" y="107999"/>
                        <a:pt x="223545" y="106387"/>
                      </a:cubicBezTo>
                      <a:lnTo>
                        <a:pt x="341370" y="75760"/>
                      </a:lnTo>
                      <a:cubicBezTo>
                        <a:pt x="342177" y="75760"/>
                        <a:pt x="342177" y="75760"/>
                        <a:pt x="342984" y="75760"/>
                      </a:cubicBezTo>
                      <a:cubicBezTo>
                        <a:pt x="343791" y="75760"/>
                        <a:pt x="344598" y="74954"/>
                        <a:pt x="345405" y="75760"/>
                      </a:cubicBezTo>
                      <a:cubicBezTo>
                        <a:pt x="346213" y="75760"/>
                        <a:pt x="347020" y="75760"/>
                        <a:pt x="347020" y="75760"/>
                      </a:cubicBezTo>
                      <a:cubicBezTo>
                        <a:pt x="347827" y="75760"/>
                        <a:pt x="347827" y="75760"/>
                        <a:pt x="348634" y="75760"/>
                      </a:cubicBezTo>
                      <a:lnTo>
                        <a:pt x="387371" y="91879"/>
                      </a:lnTo>
                      <a:lnTo>
                        <a:pt x="387371" y="62865"/>
                      </a:lnTo>
                      <a:cubicBezTo>
                        <a:pt x="375265" y="58029"/>
                        <a:pt x="365581" y="45940"/>
                        <a:pt x="365581" y="32238"/>
                      </a:cubicBezTo>
                      <a:cubicBezTo>
                        <a:pt x="365581" y="14507"/>
                        <a:pt x="380107" y="0"/>
                        <a:pt x="397862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9" name="ïSḻïḓe">
              <a:extLst>
                <a:ext uri="{FF2B5EF4-FFF2-40B4-BE49-F238E27FC236}">
                  <a16:creationId xmlns:a16="http://schemas.microsoft.com/office/drawing/2014/main" id="{A16BACDF-608A-4D5F-88BB-0E05B0B0D2D5}"/>
                </a:ext>
              </a:extLst>
            </p:cNvPr>
            <p:cNvGrpSpPr/>
            <p:nvPr/>
          </p:nvGrpSpPr>
          <p:grpSpPr>
            <a:xfrm>
              <a:off x="694483" y="1618962"/>
              <a:ext cx="3235928" cy="1680951"/>
              <a:chOff x="694483" y="1204114"/>
              <a:chExt cx="3235928" cy="1680951"/>
            </a:xfrm>
          </p:grpSpPr>
          <p:sp>
            <p:nvSpPr>
              <p:cNvPr id="23" name="îŝ1iḋè">
                <a:extLst>
                  <a:ext uri="{FF2B5EF4-FFF2-40B4-BE49-F238E27FC236}">
                    <a16:creationId xmlns:a16="http://schemas.microsoft.com/office/drawing/2014/main" id="{0E8D9E39-F81E-4FD1-B473-8C11FE84FD64}"/>
                  </a:ext>
                </a:extLst>
              </p:cNvPr>
              <p:cNvSpPr txBox="1"/>
              <p:nvPr/>
            </p:nvSpPr>
            <p:spPr>
              <a:xfrm>
                <a:off x="694483" y="2081092"/>
                <a:ext cx="3235927" cy="803973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rtlCol="0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ïṣļiďè">
                <a:extLst>
                  <a:ext uri="{FF2B5EF4-FFF2-40B4-BE49-F238E27FC236}">
                    <a16:creationId xmlns:a16="http://schemas.microsoft.com/office/drawing/2014/main" id="{0C541E30-29CE-43D6-8958-50B16312BE1B}"/>
                  </a:ext>
                </a:extLst>
              </p:cNvPr>
              <p:cNvSpPr txBox="1"/>
              <p:nvPr/>
            </p:nvSpPr>
            <p:spPr>
              <a:xfrm>
                <a:off x="694484" y="1685486"/>
                <a:ext cx="3235927" cy="395607"/>
              </a:xfrm>
              <a:prstGeom prst="rect">
                <a:avLst/>
              </a:prstGeom>
              <a:noFill/>
            </p:spPr>
            <p:txBody>
              <a:bodyPr wrap="none" rtlCol="0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5" name="îSlîḓê">
                <a:extLst>
                  <a:ext uri="{FF2B5EF4-FFF2-40B4-BE49-F238E27FC236}">
                    <a16:creationId xmlns:a16="http://schemas.microsoft.com/office/drawing/2014/main" id="{99D2226F-8780-4099-8707-93D4F7901771}"/>
                  </a:ext>
                </a:extLst>
              </p:cNvPr>
              <p:cNvSpPr/>
              <p:nvPr/>
            </p:nvSpPr>
            <p:spPr bwMode="auto">
              <a:xfrm>
                <a:off x="2073128" y="1204114"/>
                <a:ext cx="478639" cy="314632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6 w 607639"/>
                  <a:gd name="connsiteY7" fmla="*/ 364067 h 414642"/>
                  <a:gd name="connsiteX8" fmla="*/ 394916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41754 w 607639"/>
                  <a:gd name="connsiteY14" fmla="*/ 232583 h 414642"/>
                  <a:gd name="connsiteX15" fmla="*/ 161961 w 607639"/>
                  <a:gd name="connsiteY15" fmla="*/ 232583 h 414642"/>
                  <a:gd name="connsiteX16" fmla="*/ 172110 w 607639"/>
                  <a:gd name="connsiteY16" fmla="*/ 242719 h 414642"/>
                  <a:gd name="connsiteX17" fmla="*/ 161961 w 607639"/>
                  <a:gd name="connsiteY17" fmla="*/ 252765 h 414642"/>
                  <a:gd name="connsiteX18" fmla="*/ 141754 w 607639"/>
                  <a:gd name="connsiteY18" fmla="*/ 252765 h 414642"/>
                  <a:gd name="connsiteX19" fmla="*/ 131605 w 607639"/>
                  <a:gd name="connsiteY19" fmla="*/ 242719 h 414642"/>
                  <a:gd name="connsiteX20" fmla="*/ 141754 w 607639"/>
                  <a:gd name="connsiteY20" fmla="*/ 232583 h 414642"/>
                  <a:gd name="connsiteX21" fmla="*/ 141758 w 607639"/>
                  <a:gd name="connsiteY21" fmla="*/ 192149 h 414642"/>
                  <a:gd name="connsiteX22" fmla="*/ 182279 w 607639"/>
                  <a:gd name="connsiteY22" fmla="*/ 192149 h 414642"/>
                  <a:gd name="connsiteX23" fmla="*/ 192432 w 607639"/>
                  <a:gd name="connsiteY23" fmla="*/ 202196 h 414642"/>
                  <a:gd name="connsiteX24" fmla="*/ 182279 w 607639"/>
                  <a:gd name="connsiteY24" fmla="*/ 212331 h 414642"/>
                  <a:gd name="connsiteX25" fmla="*/ 141758 w 607639"/>
                  <a:gd name="connsiteY25" fmla="*/ 212331 h 414642"/>
                  <a:gd name="connsiteX26" fmla="*/ 131605 w 607639"/>
                  <a:gd name="connsiteY26" fmla="*/ 202196 h 414642"/>
                  <a:gd name="connsiteX27" fmla="*/ 141758 w 607639"/>
                  <a:gd name="connsiteY27" fmla="*/ 192149 h 414642"/>
                  <a:gd name="connsiteX28" fmla="*/ 141754 w 607639"/>
                  <a:gd name="connsiteY28" fmla="*/ 151716 h 414642"/>
                  <a:gd name="connsiteX29" fmla="*/ 161961 w 607639"/>
                  <a:gd name="connsiteY29" fmla="*/ 151716 h 414642"/>
                  <a:gd name="connsiteX30" fmla="*/ 172110 w 607639"/>
                  <a:gd name="connsiteY30" fmla="*/ 161763 h 414642"/>
                  <a:gd name="connsiteX31" fmla="*/ 161961 w 607639"/>
                  <a:gd name="connsiteY31" fmla="*/ 171898 h 414642"/>
                  <a:gd name="connsiteX32" fmla="*/ 141754 w 607639"/>
                  <a:gd name="connsiteY32" fmla="*/ 171898 h 414642"/>
                  <a:gd name="connsiteX33" fmla="*/ 131605 w 607639"/>
                  <a:gd name="connsiteY33" fmla="*/ 161763 h 414642"/>
                  <a:gd name="connsiteX34" fmla="*/ 141754 w 607639"/>
                  <a:gd name="connsiteY34" fmla="*/ 151716 h 414642"/>
                  <a:gd name="connsiteX35" fmla="*/ 141758 w 607639"/>
                  <a:gd name="connsiteY35" fmla="*/ 111211 h 414642"/>
                  <a:gd name="connsiteX36" fmla="*/ 182279 w 607639"/>
                  <a:gd name="connsiteY36" fmla="*/ 111211 h 414642"/>
                  <a:gd name="connsiteX37" fmla="*/ 192432 w 607639"/>
                  <a:gd name="connsiteY37" fmla="*/ 121337 h 414642"/>
                  <a:gd name="connsiteX38" fmla="*/ 182279 w 607639"/>
                  <a:gd name="connsiteY38" fmla="*/ 131463 h 414642"/>
                  <a:gd name="connsiteX39" fmla="*/ 141758 w 607639"/>
                  <a:gd name="connsiteY39" fmla="*/ 131463 h 414642"/>
                  <a:gd name="connsiteX40" fmla="*/ 131605 w 607639"/>
                  <a:gd name="connsiteY40" fmla="*/ 121337 h 414642"/>
                  <a:gd name="connsiteX41" fmla="*/ 141758 w 607639"/>
                  <a:gd name="connsiteY41" fmla="*/ 111211 h 414642"/>
                  <a:gd name="connsiteX42" fmla="*/ 425367 w 607639"/>
                  <a:gd name="connsiteY42" fmla="*/ 101191 h 414642"/>
                  <a:gd name="connsiteX43" fmla="*/ 496228 w 607639"/>
                  <a:gd name="connsiteY43" fmla="*/ 101191 h 414642"/>
                  <a:gd name="connsiteX44" fmla="*/ 506377 w 607639"/>
                  <a:gd name="connsiteY44" fmla="*/ 111231 h 414642"/>
                  <a:gd name="connsiteX45" fmla="*/ 506377 w 607639"/>
                  <a:gd name="connsiteY45" fmla="*/ 182042 h 414642"/>
                  <a:gd name="connsiteX46" fmla="*/ 496228 w 607639"/>
                  <a:gd name="connsiteY46" fmla="*/ 192171 h 414642"/>
                  <a:gd name="connsiteX47" fmla="*/ 486080 w 607639"/>
                  <a:gd name="connsiteY47" fmla="*/ 182042 h 414642"/>
                  <a:gd name="connsiteX48" fmla="*/ 486080 w 607639"/>
                  <a:gd name="connsiteY48" fmla="*/ 135575 h 414642"/>
                  <a:gd name="connsiteX49" fmla="*/ 402043 w 607639"/>
                  <a:gd name="connsiteY49" fmla="*/ 219447 h 414642"/>
                  <a:gd name="connsiteX50" fmla="*/ 394921 w 607639"/>
                  <a:gd name="connsiteY50" fmla="*/ 222468 h 414642"/>
                  <a:gd name="connsiteX51" fmla="*/ 387889 w 607639"/>
                  <a:gd name="connsiteY51" fmla="*/ 219447 h 414642"/>
                  <a:gd name="connsiteX52" fmla="*/ 344268 w 607639"/>
                  <a:gd name="connsiteY52" fmla="*/ 176001 h 414642"/>
                  <a:gd name="connsiteX53" fmla="*/ 270380 w 607639"/>
                  <a:gd name="connsiteY53" fmla="*/ 249744 h 414642"/>
                  <a:gd name="connsiteX54" fmla="*/ 263258 w 607639"/>
                  <a:gd name="connsiteY54" fmla="*/ 252765 h 414642"/>
                  <a:gd name="connsiteX55" fmla="*/ 256225 w 607639"/>
                  <a:gd name="connsiteY55" fmla="*/ 249744 h 414642"/>
                  <a:gd name="connsiteX56" fmla="*/ 256225 w 607639"/>
                  <a:gd name="connsiteY56" fmla="*/ 235617 h 414642"/>
                  <a:gd name="connsiteX57" fmla="*/ 337235 w 607639"/>
                  <a:gd name="connsiteY57" fmla="*/ 154766 h 414642"/>
                  <a:gd name="connsiteX58" fmla="*/ 338837 w 607639"/>
                  <a:gd name="connsiteY58" fmla="*/ 153433 h 414642"/>
                  <a:gd name="connsiteX59" fmla="*/ 340618 w 607639"/>
                  <a:gd name="connsiteY59" fmla="*/ 152456 h 414642"/>
                  <a:gd name="connsiteX60" fmla="*/ 341508 w 607639"/>
                  <a:gd name="connsiteY60" fmla="*/ 152101 h 414642"/>
                  <a:gd name="connsiteX61" fmla="*/ 343378 w 607639"/>
                  <a:gd name="connsiteY61" fmla="*/ 151745 h 414642"/>
                  <a:gd name="connsiteX62" fmla="*/ 344268 w 607639"/>
                  <a:gd name="connsiteY62" fmla="*/ 151745 h 414642"/>
                  <a:gd name="connsiteX63" fmla="*/ 346226 w 607639"/>
                  <a:gd name="connsiteY63" fmla="*/ 151923 h 414642"/>
                  <a:gd name="connsiteX64" fmla="*/ 351390 w 607639"/>
                  <a:gd name="connsiteY64" fmla="*/ 154766 h 414642"/>
                  <a:gd name="connsiteX65" fmla="*/ 394921 w 607639"/>
                  <a:gd name="connsiteY65" fmla="*/ 198213 h 414642"/>
                  <a:gd name="connsiteX66" fmla="*/ 471925 w 607639"/>
                  <a:gd name="connsiteY66" fmla="*/ 121359 h 414642"/>
                  <a:gd name="connsiteX67" fmla="*/ 425367 w 607639"/>
                  <a:gd name="connsiteY67" fmla="*/ 121359 h 414642"/>
                  <a:gd name="connsiteX68" fmla="*/ 415218 w 607639"/>
                  <a:gd name="connsiteY68" fmla="*/ 111231 h 414642"/>
                  <a:gd name="connsiteX69" fmla="*/ 425367 w 607639"/>
                  <a:gd name="connsiteY69" fmla="*/ 101191 h 414642"/>
                  <a:gd name="connsiteX70" fmla="*/ 101297 w 607639"/>
                  <a:gd name="connsiteY70" fmla="*/ 91029 h 414642"/>
                  <a:gd name="connsiteX71" fmla="*/ 111423 w 607639"/>
                  <a:gd name="connsiteY71" fmla="*/ 101159 h 414642"/>
                  <a:gd name="connsiteX72" fmla="*/ 111423 w 607639"/>
                  <a:gd name="connsiteY72" fmla="*/ 262887 h 414642"/>
                  <a:gd name="connsiteX73" fmla="*/ 101297 w 607639"/>
                  <a:gd name="connsiteY73" fmla="*/ 273017 h 414642"/>
                  <a:gd name="connsiteX74" fmla="*/ 91171 w 607639"/>
                  <a:gd name="connsiteY74" fmla="*/ 262887 h 414642"/>
                  <a:gd name="connsiteX75" fmla="*/ 91171 w 607639"/>
                  <a:gd name="connsiteY75" fmla="*/ 101159 h 414642"/>
                  <a:gd name="connsiteX76" fmla="*/ 101297 w 607639"/>
                  <a:gd name="connsiteY76" fmla="*/ 91029 h 414642"/>
                  <a:gd name="connsiteX77" fmla="*/ 70848 w 607639"/>
                  <a:gd name="connsiteY77" fmla="*/ 20177 h 414642"/>
                  <a:gd name="connsiteX78" fmla="*/ 60791 w 607639"/>
                  <a:gd name="connsiteY78" fmla="*/ 30309 h 414642"/>
                  <a:gd name="connsiteX79" fmla="*/ 60791 w 607639"/>
                  <a:gd name="connsiteY79" fmla="*/ 343802 h 414642"/>
                  <a:gd name="connsiteX80" fmla="*/ 222780 w 607639"/>
                  <a:gd name="connsiteY80" fmla="*/ 343802 h 414642"/>
                  <a:gd name="connsiteX81" fmla="*/ 232927 w 607639"/>
                  <a:gd name="connsiteY81" fmla="*/ 353935 h 414642"/>
                  <a:gd name="connsiteX82" fmla="*/ 232927 w 607639"/>
                  <a:gd name="connsiteY82" fmla="*/ 364067 h 414642"/>
                  <a:gd name="connsiteX83" fmla="*/ 374712 w 607639"/>
                  <a:gd name="connsiteY83" fmla="*/ 364067 h 414642"/>
                  <a:gd name="connsiteX84" fmla="*/ 374712 w 607639"/>
                  <a:gd name="connsiteY84" fmla="*/ 353935 h 414642"/>
                  <a:gd name="connsiteX85" fmla="*/ 384859 w 607639"/>
                  <a:gd name="connsiteY85" fmla="*/ 343802 h 414642"/>
                  <a:gd name="connsiteX86" fmla="*/ 546848 w 607639"/>
                  <a:gd name="connsiteY86" fmla="*/ 343802 h 414642"/>
                  <a:gd name="connsiteX87" fmla="*/ 546848 w 607639"/>
                  <a:gd name="connsiteY87" fmla="*/ 30309 h 414642"/>
                  <a:gd name="connsiteX88" fmla="*/ 536702 w 607639"/>
                  <a:gd name="connsiteY88" fmla="*/ 20177 h 414642"/>
                  <a:gd name="connsiteX89" fmla="*/ 70848 w 607639"/>
                  <a:gd name="connsiteY89" fmla="*/ 0 h 414642"/>
                  <a:gd name="connsiteX90" fmla="*/ 536702 w 607639"/>
                  <a:gd name="connsiteY90" fmla="*/ 0 h 414642"/>
                  <a:gd name="connsiteX91" fmla="*/ 567142 w 607639"/>
                  <a:gd name="connsiteY91" fmla="*/ 30309 h 414642"/>
                  <a:gd name="connsiteX92" fmla="*/ 567142 w 607639"/>
                  <a:gd name="connsiteY92" fmla="*/ 343802 h 414642"/>
                  <a:gd name="connsiteX93" fmla="*/ 597492 w 607639"/>
                  <a:gd name="connsiteY93" fmla="*/ 343802 h 414642"/>
                  <a:gd name="connsiteX94" fmla="*/ 607639 w 607639"/>
                  <a:gd name="connsiteY94" fmla="*/ 353935 h 414642"/>
                  <a:gd name="connsiteX95" fmla="*/ 607639 w 607639"/>
                  <a:gd name="connsiteY95" fmla="*/ 384244 h 414642"/>
                  <a:gd name="connsiteX96" fmla="*/ 577199 w 607639"/>
                  <a:gd name="connsiteY96" fmla="*/ 414642 h 414642"/>
                  <a:gd name="connsiteX97" fmla="*/ 30351 w 607639"/>
                  <a:gd name="connsiteY97" fmla="*/ 414642 h 414642"/>
                  <a:gd name="connsiteX98" fmla="*/ 0 w 607639"/>
                  <a:gd name="connsiteY98" fmla="*/ 384244 h 414642"/>
                  <a:gd name="connsiteX99" fmla="*/ 0 w 607639"/>
                  <a:gd name="connsiteY99" fmla="*/ 353935 h 414642"/>
                  <a:gd name="connsiteX100" fmla="*/ 10147 w 607639"/>
                  <a:gd name="connsiteY100" fmla="*/ 343802 h 414642"/>
                  <a:gd name="connsiteX101" fmla="*/ 40497 w 607639"/>
                  <a:gd name="connsiteY101" fmla="*/ 343802 h 414642"/>
                  <a:gd name="connsiteX102" fmla="*/ 40497 w 607639"/>
                  <a:gd name="connsiteY102" fmla="*/ 30309 h 414642"/>
                  <a:gd name="connsiteX103" fmla="*/ 70848 w 607639"/>
                  <a:gd name="connsiteY103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8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6" y="364067"/>
                    </a:lnTo>
                    <a:lnTo>
                      <a:pt x="394916" y="374200"/>
                    </a:lnTo>
                    <a:cubicBezTo>
                      <a:pt x="394916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41754" y="232583"/>
                    </a:moveTo>
                    <a:lnTo>
                      <a:pt x="161961" y="232583"/>
                    </a:lnTo>
                    <a:cubicBezTo>
                      <a:pt x="168104" y="232583"/>
                      <a:pt x="172110" y="236584"/>
                      <a:pt x="172110" y="242719"/>
                    </a:cubicBezTo>
                    <a:cubicBezTo>
                      <a:pt x="172110" y="248764"/>
                      <a:pt x="168104" y="252765"/>
                      <a:pt x="161961" y="252765"/>
                    </a:cubicBezTo>
                    <a:lnTo>
                      <a:pt x="141754" y="252765"/>
                    </a:lnTo>
                    <a:cubicBezTo>
                      <a:pt x="135700" y="252765"/>
                      <a:pt x="131605" y="248764"/>
                      <a:pt x="131605" y="242719"/>
                    </a:cubicBezTo>
                    <a:cubicBezTo>
                      <a:pt x="131605" y="236584"/>
                      <a:pt x="135700" y="232583"/>
                      <a:pt x="141754" y="232583"/>
                    </a:cubicBezTo>
                    <a:close/>
                    <a:moveTo>
                      <a:pt x="141758" y="192149"/>
                    </a:moveTo>
                    <a:lnTo>
                      <a:pt x="182279" y="192149"/>
                    </a:lnTo>
                    <a:cubicBezTo>
                      <a:pt x="188335" y="192149"/>
                      <a:pt x="192432" y="196150"/>
                      <a:pt x="192432" y="202196"/>
                    </a:cubicBezTo>
                    <a:cubicBezTo>
                      <a:pt x="192432" y="208330"/>
                      <a:pt x="188335" y="212331"/>
                      <a:pt x="182279" y="212331"/>
                    </a:cubicBezTo>
                    <a:lnTo>
                      <a:pt x="141758" y="212331"/>
                    </a:lnTo>
                    <a:cubicBezTo>
                      <a:pt x="135702" y="212331"/>
                      <a:pt x="131605" y="208330"/>
                      <a:pt x="131605" y="202196"/>
                    </a:cubicBezTo>
                    <a:cubicBezTo>
                      <a:pt x="131605" y="196150"/>
                      <a:pt x="135702" y="192149"/>
                      <a:pt x="141758" y="192149"/>
                    </a:cubicBezTo>
                    <a:close/>
                    <a:moveTo>
                      <a:pt x="141754" y="151716"/>
                    </a:moveTo>
                    <a:lnTo>
                      <a:pt x="161961" y="151716"/>
                    </a:lnTo>
                    <a:cubicBezTo>
                      <a:pt x="168104" y="151716"/>
                      <a:pt x="172110" y="155717"/>
                      <a:pt x="172110" y="161763"/>
                    </a:cubicBezTo>
                    <a:cubicBezTo>
                      <a:pt x="172110" y="167897"/>
                      <a:pt x="168104" y="171898"/>
                      <a:pt x="161961" y="171898"/>
                    </a:cubicBezTo>
                    <a:lnTo>
                      <a:pt x="141754" y="171898"/>
                    </a:lnTo>
                    <a:cubicBezTo>
                      <a:pt x="135700" y="171898"/>
                      <a:pt x="131605" y="167897"/>
                      <a:pt x="131605" y="161763"/>
                    </a:cubicBezTo>
                    <a:cubicBezTo>
                      <a:pt x="131605" y="155717"/>
                      <a:pt x="135700" y="151716"/>
                      <a:pt x="141754" y="151716"/>
                    </a:cubicBezTo>
                    <a:close/>
                    <a:moveTo>
                      <a:pt x="141758" y="111211"/>
                    </a:moveTo>
                    <a:lnTo>
                      <a:pt x="182279" y="111211"/>
                    </a:lnTo>
                    <a:cubicBezTo>
                      <a:pt x="188335" y="111211"/>
                      <a:pt x="192432" y="115297"/>
                      <a:pt x="192432" y="121337"/>
                    </a:cubicBezTo>
                    <a:cubicBezTo>
                      <a:pt x="192432" y="127377"/>
                      <a:pt x="188335" y="131463"/>
                      <a:pt x="182279" y="131463"/>
                    </a:cubicBezTo>
                    <a:lnTo>
                      <a:pt x="141758" y="131463"/>
                    </a:lnTo>
                    <a:cubicBezTo>
                      <a:pt x="135702" y="131463"/>
                      <a:pt x="131605" y="127377"/>
                      <a:pt x="131605" y="121337"/>
                    </a:cubicBezTo>
                    <a:cubicBezTo>
                      <a:pt x="131605" y="115297"/>
                      <a:pt x="135702" y="111211"/>
                      <a:pt x="141758" y="111211"/>
                    </a:cubicBezTo>
                    <a:close/>
                    <a:moveTo>
                      <a:pt x="425367" y="101191"/>
                    </a:moveTo>
                    <a:lnTo>
                      <a:pt x="496228" y="101191"/>
                    </a:lnTo>
                    <a:cubicBezTo>
                      <a:pt x="502282" y="101191"/>
                      <a:pt x="506377" y="105189"/>
                      <a:pt x="506377" y="111231"/>
                    </a:cubicBezTo>
                    <a:lnTo>
                      <a:pt x="506377" y="182042"/>
                    </a:lnTo>
                    <a:cubicBezTo>
                      <a:pt x="506377" y="188084"/>
                      <a:pt x="502282" y="192171"/>
                      <a:pt x="496228" y="192171"/>
                    </a:cubicBezTo>
                    <a:cubicBezTo>
                      <a:pt x="490175" y="192171"/>
                      <a:pt x="486080" y="188084"/>
                      <a:pt x="486080" y="182042"/>
                    </a:cubicBezTo>
                    <a:lnTo>
                      <a:pt x="486080" y="135575"/>
                    </a:lnTo>
                    <a:lnTo>
                      <a:pt x="402043" y="219447"/>
                    </a:lnTo>
                    <a:cubicBezTo>
                      <a:pt x="399996" y="221491"/>
                      <a:pt x="397948" y="222468"/>
                      <a:pt x="394921" y="222468"/>
                    </a:cubicBezTo>
                    <a:cubicBezTo>
                      <a:pt x="391895" y="222468"/>
                      <a:pt x="389847" y="221491"/>
                      <a:pt x="387889" y="219447"/>
                    </a:cubicBezTo>
                    <a:lnTo>
                      <a:pt x="344268" y="176001"/>
                    </a:lnTo>
                    <a:lnTo>
                      <a:pt x="270380" y="249744"/>
                    </a:lnTo>
                    <a:cubicBezTo>
                      <a:pt x="268332" y="251788"/>
                      <a:pt x="266285" y="252765"/>
                      <a:pt x="263258" y="252765"/>
                    </a:cubicBezTo>
                    <a:cubicBezTo>
                      <a:pt x="260231" y="252765"/>
                      <a:pt x="258184" y="251788"/>
                      <a:pt x="256225" y="249744"/>
                    </a:cubicBezTo>
                    <a:cubicBezTo>
                      <a:pt x="252130" y="245746"/>
                      <a:pt x="252130" y="239616"/>
                      <a:pt x="256225" y="235617"/>
                    </a:cubicBezTo>
                    <a:lnTo>
                      <a:pt x="337235" y="154766"/>
                    </a:lnTo>
                    <a:cubicBezTo>
                      <a:pt x="337769" y="154233"/>
                      <a:pt x="338303" y="153789"/>
                      <a:pt x="338837" y="153433"/>
                    </a:cubicBezTo>
                    <a:cubicBezTo>
                      <a:pt x="339372" y="152989"/>
                      <a:pt x="339995" y="152723"/>
                      <a:pt x="340618" y="152456"/>
                    </a:cubicBezTo>
                    <a:cubicBezTo>
                      <a:pt x="340885" y="152367"/>
                      <a:pt x="341152" y="152190"/>
                      <a:pt x="341508" y="152101"/>
                    </a:cubicBezTo>
                    <a:cubicBezTo>
                      <a:pt x="342131" y="151923"/>
                      <a:pt x="342754" y="151834"/>
                      <a:pt x="343378" y="151745"/>
                    </a:cubicBezTo>
                    <a:cubicBezTo>
                      <a:pt x="343645" y="151745"/>
                      <a:pt x="344001" y="151745"/>
                      <a:pt x="344268" y="151745"/>
                    </a:cubicBezTo>
                    <a:cubicBezTo>
                      <a:pt x="344980" y="151745"/>
                      <a:pt x="345603" y="151745"/>
                      <a:pt x="346226" y="151923"/>
                    </a:cubicBezTo>
                    <a:cubicBezTo>
                      <a:pt x="348096" y="152278"/>
                      <a:pt x="349876" y="153256"/>
                      <a:pt x="351390" y="154766"/>
                    </a:cubicBezTo>
                    <a:lnTo>
                      <a:pt x="394921" y="198213"/>
                    </a:lnTo>
                    <a:lnTo>
                      <a:pt x="471925" y="121359"/>
                    </a:lnTo>
                    <a:lnTo>
                      <a:pt x="425367" y="121359"/>
                    </a:lnTo>
                    <a:cubicBezTo>
                      <a:pt x="419224" y="121359"/>
                      <a:pt x="415218" y="117361"/>
                      <a:pt x="415218" y="111231"/>
                    </a:cubicBezTo>
                    <a:cubicBezTo>
                      <a:pt x="415218" y="105189"/>
                      <a:pt x="419224" y="101191"/>
                      <a:pt x="425367" y="101191"/>
                    </a:cubicBezTo>
                    <a:close/>
                    <a:moveTo>
                      <a:pt x="101297" y="91029"/>
                    </a:moveTo>
                    <a:cubicBezTo>
                      <a:pt x="107337" y="91029"/>
                      <a:pt x="111423" y="95028"/>
                      <a:pt x="111423" y="101159"/>
                    </a:cubicBezTo>
                    <a:lnTo>
                      <a:pt x="111423" y="262887"/>
                    </a:lnTo>
                    <a:cubicBezTo>
                      <a:pt x="111423" y="268929"/>
                      <a:pt x="107337" y="273017"/>
                      <a:pt x="101297" y="273017"/>
                    </a:cubicBezTo>
                    <a:cubicBezTo>
                      <a:pt x="95257" y="273017"/>
                      <a:pt x="91171" y="268929"/>
                      <a:pt x="91171" y="262887"/>
                    </a:cubicBezTo>
                    <a:lnTo>
                      <a:pt x="91171" y="101159"/>
                    </a:lnTo>
                    <a:cubicBezTo>
                      <a:pt x="91171" y="95028"/>
                      <a:pt x="95257" y="91029"/>
                      <a:pt x="101297" y="91029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0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0"/>
                      <a:pt x="378717" y="343802"/>
                      <a:pt x="384859" y="343802"/>
                    </a:cubicBezTo>
                    <a:lnTo>
                      <a:pt x="546848" y="343802"/>
                    </a:lnTo>
                    <a:lnTo>
                      <a:pt x="546848" y="30309"/>
                    </a:lnTo>
                    <a:cubicBezTo>
                      <a:pt x="546848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2" y="343802"/>
                    </a:lnTo>
                    <a:cubicBezTo>
                      <a:pt x="603545" y="343802"/>
                      <a:pt x="607639" y="347890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0"/>
                      <a:pt x="4094" y="343802"/>
                      <a:pt x="10147" y="343802"/>
                    </a:cubicBezTo>
                    <a:lnTo>
                      <a:pt x="40497" y="343802"/>
                    </a:lnTo>
                    <a:lnTo>
                      <a:pt x="40497" y="30309"/>
                    </a:lnTo>
                    <a:cubicBezTo>
                      <a:pt x="40497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20" name="íšľîdè">
              <a:extLst>
                <a:ext uri="{FF2B5EF4-FFF2-40B4-BE49-F238E27FC236}">
                  <a16:creationId xmlns:a16="http://schemas.microsoft.com/office/drawing/2014/main" id="{759CEFC4-0178-42F6-96B7-08FEAD696912}"/>
                </a:ext>
              </a:extLst>
            </p:cNvPr>
            <p:cNvSpPr txBox="1"/>
            <p:nvPr/>
          </p:nvSpPr>
          <p:spPr>
            <a:xfrm>
              <a:off x="4518849" y="2495940"/>
              <a:ext cx="3235927" cy="803973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1" name="îSḷiḑè">
              <a:extLst>
                <a:ext uri="{FF2B5EF4-FFF2-40B4-BE49-F238E27FC236}">
                  <a16:creationId xmlns:a16="http://schemas.microsoft.com/office/drawing/2014/main" id="{3F226F8C-4E63-458A-A08E-21311213A5A2}"/>
                </a:ext>
              </a:extLst>
            </p:cNvPr>
            <p:cNvSpPr txBox="1"/>
            <p:nvPr/>
          </p:nvSpPr>
          <p:spPr>
            <a:xfrm>
              <a:off x="4518850" y="2100334"/>
              <a:ext cx="3235927" cy="395607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</a:p>
          </p:txBody>
        </p:sp>
        <p:sp>
          <p:nvSpPr>
            <p:cNvPr id="22" name="ísḷïḑè">
              <a:extLst>
                <a:ext uri="{FF2B5EF4-FFF2-40B4-BE49-F238E27FC236}">
                  <a16:creationId xmlns:a16="http://schemas.microsoft.com/office/drawing/2014/main" id="{F64118D8-7C63-4292-A676-07A0B567105F}"/>
                </a:ext>
              </a:extLst>
            </p:cNvPr>
            <p:cNvSpPr/>
            <p:nvPr/>
          </p:nvSpPr>
          <p:spPr bwMode="auto">
            <a:xfrm>
              <a:off x="5897494" y="1618962"/>
              <a:ext cx="478639" cy="314632"/>
            </a:xfrm>
            <a:custGeom>
              <a:avLst/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22571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279880-B0D8-4487-9EBF-01D759F9B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48BE429-5C4D-44A9-8DA5-E1995D1D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3385B6D-83AC-482E-9596-1AD71DB01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16</a:t>
            </a:fld>
            <a:endParaRPr lang="zh-CN" altLang="en-US"/>
          </a:p>
        </p:txBody>
      </p:sp>
      <p:grpSp>
        <p:nvGrpSpPr>
          <p:cNvPr id="5" name="35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E9C7B1B-C9F5-4DB0-AE02-C4774AD3B5B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485881"/>
            <a:ext cx="10847387" cy="4047838"/>
            <a:chOff x="673101" y="1485881"/>
            <a:chExt cx="10847387" cy="4047838"/>
          </a:xfrm>
        </p:grpSpPr>
        <p:grpSp>
          <p:nvGrpSpPr>
            <p:cNvPr id="6" name="îṧľíḋ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25934EC5-49B6-4A9D-9280-52284C58E7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75063" y="1485881"/>
              <a:ext cx="2017068" cy="4047838"/>
              <a:chOff x="6875063" y="1485881"/>
              <a:chExt cx="2017068" cy="4047838"/>
            </a:xfrm>
          </p:grpSpPr>
          <p:sp>
            <p:nvSpPr>
              <p:cNvPr id="15" name="ïšḷíḋê">
                <a:extLst>
                  <a:ext uri="{FF2B5EF4-FFF2-40B4-BE49-F238E27FC236}">
                    <a16:creationId xmlns:a16="http://schemas.microsoft.com/office/drawing/2014/main" id="{C8CE4641-B521-46EC-B766-19AD95F950F1}"/>
                  </a:ext>
                </a:extLst>
              </p:cNvPr>
              <p:cNvSpPr/>
              <p:nvPr/>
            </p:nvSpPr>
            <p:spPr>
              <a:xfrm rot="5400000">
                <a:off x="8297398" y="3275316"/>
                <a:ext cx="589477" cy="599988"/>
              </a:xfrm>
              <a:prstGeom prst="ellipse">
                <a:avLst/>
              </a:pr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6" name="íslïḍe">
                <a:extLst>
                  <a:ext uri="{FF2B5EF4-FFF2-40B4-BE49-F238E27FC236}">
                    <a16:creationId xmlns:a16="http://schemas.microsoft.com/office/drawing/2014/main" id="{966298DA-E0AB-48A7-90CE-79BC5693DEE3}"/>
                  </a:ext>
                </a:extLst>
              </p:cNvPr>
              <p:cNvSpPr txBox="1"/>
              <p:nvPr/>
            </p:nvSpPr>
            <p:spPr>
              <a:xfrm>
                <a:off x="6901858" y="3365875"/>
                <a:ext cx="690532" cy="44009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sz="1450" b="1" dirty="0"/>
                  <a:t>2018</a:t>
                </a:r>
              </a:p>
            </p:txBody>
          </p:sp>
          <p:sp>
            <p:nvSpPr>
              <p:cNvPr id="17" name="ïsľïḋê">
                <a:extLst>
                  <a:ext uri="{FF2B5EF4-FFF2-40B4-BE49-F238E27FC236}">
                    <a16:creationId xmlns:a16="http://schemas.microsoft.com/office/drawing/2014/main" id="{DEF05150-4792-4898-BC1A-A583EBA08CA7}"/>
                  </a:ext>
                </a:extLst>
              </p:cNvPr>
              <p:cNvSpPr/>
              <p:nvPr/>
            </p:nvSpPr>
            <p:spPr>
              <a:xfrm rot="5400000">
                <a:off x="7102376" y="3430736"/>
                <a:ext cx="1328599" cy="173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îṩḻiḑè">
                <a:extLst>
                  <a:ext uri="{FF2B5EF4-FFF2-40B4-BE49-F238E27FC236}">
                    <a16:creationId xmlns:a16="http://schemas.microsoft.com/office/drawing/2014/main" id="{1DE12BB7-EE03-430E-A57E-A501A9B1A787}"/>
                  </a:ext>
                </a:extLst>
              </p:cNvPr>
              <p:cNvSpPr/>
              <p:nvPr/>
            </p:nvSpPr>
            <p:spPr bwMode="auto">
              <a:xfrm>
                <a:off x="7820486" y="3452222"/>
                <a:ext cx="183860" cy="246174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iślíḑé">
                <a:extLst>
                  <a:ext uri="{FF2B5EF4-FFF2-40B4-BE49-F238E27FC236}">
                    <a16:creationId xmlns:a16="http://schemas.microsoft.com/office/drawing/2014/main" id="{8DB515E7-09A0-432B-AEB7-E6F0376D9CEA}"/>
                  </a:ext>
                </a:extLst>
              </p:cNvPr>
              <p:cNvSpPr/>
              <p:nvPr/>
            </p:nvSpPr>
            <p:spPr bwMode="auto">
              <a:xfrm rot="5400000">
                <a:off x="8475748" y="3464891"/>
                <a:ext cx="226929" cy="226989"/>
              </a:xfrm>
              <a:custGeom>
                <a:avLst/>
                <a:gdLst>
                  <a:gd name="T0" fmla="*/ 408 w 462"/>
                  <a:gd name="T1" fmla="*/ 54 h 462"/>
                  <a:gd name="T2" fmla="*/ 408 w 462"/>
                  <a:gd name="T3" fmla="*/ 54 h 462"/>
                  <a:gd name="T4" fmla="*/ 292 w 462"/>
                  <a:gd name="T5" fmla="*/ 19 h 462"/>
                  <a:gd name="T6" fmla="*/ 230 w 462"/>
                  <a:gd name="T7" fmla="*/ 80 h 462"/>
                  <a:gd name="T8" fmla="*/ 213 w 462"/>
                  <a:gd name="T9" fmla="*/ 160 h 462"/>
                  <a:gd name="T10" fmla="*/ 8 w 462"/>
                  <a:gd name="T11" fmla="*/ 363 h 462"/>
                  <a:gd name="T12" fmla="*/ 35 w 462"/>
                  <a:gd name="T13" fmla="*/ 426 h 462"/>
                  <a:gd name="T14" fmla="*/ 98 w 462"/>
                  <a:gd name="T15" fmla="*/ 453 h 462"/>
                  <a:gd name="T16" fmla="*/ 301 w 462"/>
                  <a:gd name="T17" fmla="*/ 248 h 462"/>
                  <a:gd name="T18" fmla="*/ 381 w 462"/>
                  <a:gd name="T19" fmla="*/ 231 h 462"/>
                  <a:gd name="T20" fmla="*/ 443 w 462"/>
                  <a:gd name="T21" fmla="*/ 169 h 462"/>
                  <a:gd name="T22" fmla="*/ 408 w 462"/>
                  <a:gd name="T23" fmla="*/ 54 h 462"/>
                  <a:gd name="T24" fmla="*/ 186 w 462"/>
                  <a:gd name="T25" fmla="*/ 257 h 462"/>
                  <a:gd name="T26" fmla="*/ 186 w 462"/>
                  <a:gd name="T27" fmla="*/ 257 h 462"/>
                  <a:gd name="T28" fmla="*/ 195 w 462"/>
                  <a:gd name="T29" fmla="*/ 222 h 462"/>
                  <a:gd name="T30" fmla="*/ 230 w 462"/>
                  <a:gd name="T31" fmla="*/ 213 h 462"/>
                  <a:gd name="T32" fmla="*/ 221 w 462"/>
                  <a:gd name="T33" fmla="*/ 248 h 462"/>
                  <a:gd name="T34" fmla="*/ 186 w 462"/>
                  <a:gd name="T35" fmla="*/ 257 h 462"/>
                  <a:gd name="T36" fmla="*/ 354 w 462"/>
                  <a:gd name="T37" fmla="*/ 116 h 462"/>
                  <a:gd name="T38" fmla="*/ 354 w 462"/>
                  <a:gd name="T39" fmla="*/ 116 h 462"/>
                  <a:gd name="T40" fmla="*/ 310 w 462"/>
                  <a:gd name="T41" fmla="*/ 36 h 462"/>
                  <a:gd name="T42" fmla="*/ 390 w 462"/>
                  <a:gd name="T43" fmla="*/ 72 h 462"/>
                  <a:gd name="T44" fmla="*/ 425 w 462"/>
                  <a:gd name="T45" fmla="*/ 151 h 462"/>
                  <a:gd name="T46" fmla="*/ 354 w 462"/>
                  <a:gd name="T47" fmla="*/ 11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2" h="462">
                    <a:moveTo>
                      <a:pt x="408" y="54"/>
                    </a:moveTo>
                    <a:lnTo>
                      <a:pt x="408" y="54"/>
                    </a:lnTo>
                    <a:cubicBezTo>
                      <a:pt x="363" y="19"/>
                      <a:pt x="310" y="0"/>
                      <a:pt x="292" y="19"/>
                    </a:cubicBezTo>
                    <a:cubicBezTo>
                      <a:pt x="230" y="80"/>
                      <a:pt x="230" y="80"/>
                      <a:pt x="230" y="80"/>
                    </a:cubicBezTo>
                    <a:cubicBezTo>
                      <a:pt x="221" y="89"/>
                      <a:pt x="213" y="125"/>
                      <a:pt x="213" y="160"/>
                    </a:cubicBezTo>
                    <a:cubicBezTo>
                      <a:pt x="8" y="363"/>
                      <a:pt x="8" y="363"/>
                      <a:pt x="8" y="363"/>
                    </a:cubicBezTo>
                    <a:cubicBezTo>
                      <a:pt x="0" y="372"/>
                      <a:pt x="8" y="408"/>
                      <a:pt x="35" y="426"/>
                    </a:cubicBezTo>
                    <a:cubicBezTo>
                      <a:pt x="62" y="453"/>
                      <a:pt x="89" y="461"/>
                      <a:pt x="98" y="453"/>
                    </a:cubicBezTo>
                    <a:cubicBezTo>
                      <a:pt x="301" y="248"/>
                      <a:pt x="301" y="248"/>
                      <a:pt x="301" y="248"/>
                    </a:cubicBezTo>
                    <a:cubicBezTo>
                      <a:pt x="336" y="248"/>
                      <a:pt x="372" y="240"/>
                      <a:pt x="381" y="231"/>
                    </a:cubicBezTo>
                    <a:cubicBezTo>
                      <a:pt x="443" y="169"/>
                      <a:pt x="443" y="169"/>
                      <a:pt x="443" y="169"/>
                    </a:cubicBezTo>
                    <a:cubicBezTo>
                      <a:pt x="461" y="151"/>
                      <a:pt x="452" y="98"/>
                      <a:pt x="408" y="54"/>
                    </a:cubicBezTo>
                    <a:close/>
                    <a:moveTo>
                      <a:pt x="186" y="257"/>
                    </a:moveTo>
                    <a:lnTo>
                      <a:pt x="186" y="257"/>
                    </a:lnTo>
                    <a:cubicBezTo>
                      <a:pt x="177" y="248"/>
                      <a:pt x="177" y="231"/>
                      <a:pt x="195" y="222"/>
                    </a:cubicBezTo>
                    <a:cubicBezTo>
                      <a:pt x="204" y="204"/>
                      <a:pt x="221" y="204"/>
                      <a:pt x="230" y="213"/>
                    </a:cubicBezTo>
                    <a:cubicBezTo>
                      <a:pt x="239" y="222"/>
                      <a:pt x="239" y="240"/>
                      <a:pt x="221" y="248"/>
                    </a:cubicBezTo>
                    <a:cubicBezTo>
                      <a:pt x="213" y="266"/>
                      <a:pt x="195" y="266"/>
                      <a:pt x="186" y="257"/>
                    </a:cubicBezTo>
                    <a:close/>
                    <a:moveTo>
                      <a:pt x="354" y="116"/>
                    </a:moveTo>
                    <a:lnTo>
                      <a:pt x="354" y="116"/>
                    </a:lnTo>
                    <a:cubicBezTo>
                      <a:pt x="319" y="80"/>
                      <a:pt x="310" y="36"/>
                      <a:pt x="310" y="36"/>
                    </a:cubicBezTo>
                    <a:cubicBezTo>
                      <a:pt x="319" y="27"/>
                      <a:pt x="354" y="44"/>
                      <a:pt x="390" y="72"/>
                    </a:cubicBezTo>
                    <a:cubicBezTo>
                      <a:pt x="425" y="107"/>
                      <a:pt x="434" y="142"/>
                      <a:pt x="425" y="151"/>
                    </a:cubicBezTo>
                    <a:cubicBezTo>
                      <a:pt x="425" y="151"/>
                      <a:pt x="381" y="142"/>
                      <a:pt x="354" y="1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ïsľîďe">
                <a:extLst>
                  <a:ext uri="{FF2B5EF4-FFF2-40B4-BE49-F238E27FC236}">
                    <a16:creationId xmlns:a16="http://schemas.microsoft.com/office/drawing/2014/main" id="{2A81228F-7A29-4367-9EF0-6C9F72CFA954}"/>
                  </a:ext>
                </a:extLst>
              </p:cNvPr>
              <p:cNvSpPr txBox="1"/>
              <p:nvPr/>
            </p:nvSpPr>
            <p:spPr>
              <a:xfrm>
                <a:off x="6875063" y="4676775"/>
                <a:ext cx="725888" cy="44009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sz="1450" b="1" dirty="0"/>
                  <a:t>2019</a:t>
                </a:r>
              </a:p>
            </p:txBody>
          </p:sp>
          <p:sp>
            <p:nvSpPr>
              <p:cNvPr id="21" name="işľïďe">
                <a:extLst>
                  <a:ext uri="{FF2B5EF4-FFF2-40B4-BE49-F238E27FC236}">
                    <a16:creationId xmlns:a16="http://schemas.microsoft.com/office/drawing/2014/main" id="{F58F243A-5BDE-443F-B06D-20FB92CBB64F}"/>
                  </a:ext>
                </a:extLst>
              </p:cNvPr>
              <p:cNvSpPr/>
              <p:nvPr/>
            </p:nvSpPr>
            <p:spPr>
              <a:xfrm rot="10800000">
                <a:off x="7680181" y="4205120"/>
                <a:ext cx="172999" cy="13285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" name="íṩľíḓé">
                <a:extLst>
                  <a:ext uri="{FF2B5EF4-FFF2-40B4-BE49-F238E27FC236}">
                    <a16:creationId xmlns:a16="http://schemas.microsoft.com/office/drawing/2014/main" id="{C8E2511B-A64D-4D3E-9268-8AB4D03956A5}"/>
                  </a:ext>
                </a:extLst>
              </p:cNvPr>
              <p:cNvSpPr/>
              <p:nvPr/>
            </p:nvSpPr>
            <p:spPr>
              <a:xfrm rot="5400000">
                <a:off x="8297398" y="1890264"/>
                <a:ext cx="589477" cy="5999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40000"/>
                    <a:lumOff val="6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îṧļïḋè">
                <a:extLst>
                  <a:ext uri="{FF2B5EF4-FFF2-40B4-BE49-F238E27FC236}">
                    <a16:creationId xmlns:a16="http://schemas.microsoft.com/office/drawing/2014/main" id="{68DAD8B5-E5F4-4A20-B5DB-9A720CE38B6E}"/>
                  </a:ext>
                </a:extLst>
              </p:cNvPr>
              <p:cNvSpPr txBox="1"/>
              <p:nvPr/>
            </p:nvSpPr>
            <p:spPr>
              <a:xfrm>
                <a:off x="6901858" y="2008041"/>
                <a:ext cx="690532" cy="44009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sz="1450" b="1" dirty="0"/>
                  <a:t>2017</a:t>
                </a:r>
              </a:p>
            </p:txBody>
          </p:sp>
          <p:sp>
            <p:nvSpPr>
              <p:cNvPr id="24" name="işľíḋê">
                <a:extLst>
                  <a:ext uri="{FF2B5EF4-FFF2-40B4-BE49-F238E27FC236}">
                    <a16:creationId xmlns:a16="http://schemas.microsoft.com/office/drawing/2014/main" id="{8B470920-11E8-4D25-82C0-8E49544C3272}"/>
                  </a:ext>
                </a:extLst>
              </p:cNvPr>
              <p:cNvSpPr/>
              <p:nvPr/>
            </p:nvSpPr>
            <p:spPr bwMode="auto">
              <a:xfrm rot="5400000">
                <a:off x="8465893" y="2074839"/>
                <a:ext cx="237324" cy="239118"/>
              </a:xfrm>
              <a:custGeom>
                <a:avLst/>
                <a:gdLst>
                  <a:gd name="T0" fmla="*/ 573 w 602"/>
                  <a:gd name="T1" fmla="*/ 219 h 609"/>
                  <a:gd name="T2" fmla="*/ 573 w 602"/>
                  <a:gd name="T3" fmla="*/ 219 h 609"/>
                  <a:gd name="T4" fmla="*/ 544 w 602"/>
                  <a:gd name="T5" fmla="*/ 219 h 609"/>
                  <a:gd name="T6" fmla="*/ 530 w 602"/>
                  <a:gd name="T7" fmla="*/ 219 h 609"/>
                  <a:gd name="T8" fmla="*/ 452 w 602"/>
                  <a:gd name="T9" fmla="*/ 219 h 609"/>
                  <a:gd name="T10" fmla="*/ 424 w 602"/>
                  <a:gd name="T11" fmla="*/ 191 h 609"/>
                  <a:gd name="T12" fmla="*/ 452 w 602"/>
                  <a:gd name="T13" fmla="*/ 162 h 609"/>
                  <a:gd name="T14" fmla="*/ 502 w 602"/>
                  <a:gd name="T15" fmla="*/ 162 h 609"/>
                  <a:gd name="T16" fmla="*/ 297 w 602"/>
                  <a:gd name="T17" fmla="*/ 56 h 609"/>
                  <a:gd name="T18" fmla="*/ 57 w 602"/>
                  <a:gd name="T19" fmla="*/ 304 h 609"/>
                  <a:gd name="T20" fmla="*/ 28 w 602"/>
                  <a:gd name="T21" fmla="*/ 332 h 609"/>
                  <a:gd name="T22" fmla="*/ 0 w 602"/>
                  <a:gd name="T23" fmla="*/ 304 h 609"/>
                  <a:gd name="T24" fmla="*/ 0 w 602"/>
                  <a:gd name="T25" fmla="*/ 304 h 609"/>
                  <a:gd name="T26" fmla="*/ 297 w 602"/>
                  <a:gd name="T27" fmla="*/ 0 h 609"/>
                  <a:gd name="T28" fmla="*/ 544 w 602"/>
                  <a:gd name="T29" fmla="*/ 127 h 609"/>
                  <a:gd name="T30" fmla="*/ 544 w 602"/>
                  <a:gd name="T31" fmla="*/ 78 h 609"/>
                  <a:gd name="T32" fmla="*/ 573 w 602"/>
                  <a:gd name="T33" fmla="*/ 49 h 609"/>
                  <a:gd name="T34" fmla="*/ 601 w 602"/>
                  <a:gd name="T35" fmla="*/ 78 h 609"/>
                  <a:gd name="T36" fmla="*/ 601 w 602"/>
                  <a:gd name="T37" fmla="*/ 191 h 609"/>
                  <a:gd name="T38" fmla="*/ 573 w 602"/>
                  <a:gd name="T39" fmla="*/ 219 h 609"/>
                  <a:gd name="T40" fmla="*/ 28 w 602"/>
                  <a:gd name="T41" fmla="*/ 389 h 609"/>
                  <a:gd name="T42" fmla="*/ 28 w 602"/>
                  <a:gd name="T43" fmla="*/ 389 h 609"/>
                  <a:gd name="T44" fmla="*/ 148 w 602"/>
                  <a:gd name="T45" fmla="*/ 389 h 609"/>
                  <a:gd name="T46" fmla="*/ 177 w 602"/>
                  <a:gd name="T47" fmla="*/ 417 h 609"/>
                  <a:gd name="T48" fmla="*/ 148 w 602"/>
                  <a:gd name="T49" fmla="*/ 445 h 609"/>
                  <a:gd name="T50" fmla="*/ 99 w 602"/>
                  <a:gd name="T51" fmla="*/ 445 h 609"/>
                  <a:gd name="T52" fmla="*/ 297 w 602"/>
                  <a:gd name="T53" fmla="*/ 551 h 609"/>
                  <a:gd name="T54" fmla="*/ 544 w 602"/>
                  <a:gd name="T55" fmla="*/ 304 h 609"/>
                  <a:gd name="T56" fmla="*/ 573 w 602"/>
                  <a:gd name="T57" fmla="*/ 276 h 609"/>
                  <a:gd name="T58" fmla="*/ 601 w 602"/>
                  <a:gd name="T59" fmla="*/ 304 h 609"/>
                  <a:gd name="T60" fmla="*/ 601 w 602"/>
                  <a:gd name="T61" fmla="*/ 304 h 609"/>
                  <a:gd name="T62" fmla="*/ 297 w 602"/>
                  <a:gd name="T63" fmla="*/ 608 h 609"/>
                  <a:gd name="T64" fmla="*/ 57 w 602"/>
                  <a:gd name="T65" fmla="*/ 480 h 609"/>
                  <a:gd name="T66" fmla="*/ 57 w 602"/>
                  <a:gd name="T67" fmla="*/ 530 h 609"/>
                  <a:gd name="T68" fmla="*/ 28 w 602"/>
                  <a:gd name="T69" fmla="*/ 558 h 609"/>
                  <a:gd name="T70" fmla="*/ 0 w 602"/>
                  <a:gd name="T71" fmla="*/ 530 h 609"/>
                  <a:gd name="T72" fmla="*/ 0 w 602"/>
                  <a:gd name="T73" fmla="*/ 417 h 609"/>
                  <a:gd name="T74" fmla="*/ 28 w 602"/>
                  <a:gd name="T75" fmla="*/ 389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2" h="609">
                    <a:moveTo>
                      <a:pt x="573" y="219"/>
                    </a:moveTo>
                    <a:lnTo>
                      <a:pt x="573" y="219"/>
                    </a:lnTo>
                    <a:cubicBezTo>
                      <a:pt x="544" y="219"/>
                      <a:pt x="544" y="219"/>
                      <a:pt x="544" y="219"/>
                    </a:cubicBezTo>
                    <a:cubicBezTo>
                      <a:pt x="530" y="219"/>
                      <a:pt x="530" y="219"/>
                      <a:pt x="530" y="219"/>
                    </a:cubicBezTo>
                    <a:cubicBezTo>
                      <a:pt x="452" y="219"/>
                      <a:pt x="452" y="219"/>
                      <a:pt x="452" y="219"/>
                    </a:cubicBezTo>
                    <a:cubicBezTo>
                      <a:pt x="431" y="219"/>
                      <a:pt x="424" y="205"/>
                      <a:pt x="424" y="191"/>
                    </a:cubicBezTo>
                    <a:cubicBezTo>
                      <a:pt x="424" y="177"/>
                      <a:pt x="431" y="162"/>
                      <a:pt x="452" y="162"/>
                    </a:cubicBezTo>
                    <a:cubicBezTo>
                      <a:pt x="502" y="162"/>
                      <a:pt x="502" y="162"/>
                      <a:pt x="502" y="162"/>
                    </a:cubicBezTo>
                    <a:cubicBezTo>
                      <a:pt x="452" y="99"/>
                      <a:pt x="382" y="56"/>
                      <a:pt x="297" y="56"/>
                    </a:cubicBezTo>
                    <a:cubicBezTo>
                      <a:pt x="163" y="56"/>
                      <a:pt x="57" y="169"/>
                      <a:pt x="57" y="304"/>
                    </a:cubicBezTo>
                    <a:cubicBezTo>
                      <a:pt x="57" y="318"/>
                      <a:pt x="42" y="332"/>
                      <a:pt x="28" y="332"/>
                    </a:cubicBezTo>
                    <a:cubicBezTo>
                      <a:pt x="7" y="332"/>
                      <a:pt x="0" y="318"/>
                      <a:pt x="0" y="304"/>
                    </a:cubicBezTo>
                    <a:lnTo>
                      <a:pt x="0" y="304"/>
                    </a:lnTo>
                    <a:cubicBezTo>
                      <a:pt x="0" y="134"/>
                      <a:pt x="134" y="0"/>
                      <a:pt x="297" y="0"/>
                    </a:cubicBezTo>
                    <a:cubicBezTo>
                      <a:pt x="403" y="0"/>
                      <a:pt x="488" y="49"/>
                      <a:pt x="544" y="127"/>
                    </a:cubicBezTo>
                    <a:cubicBezTo>
                      <a:pt x="544" y="78"/>
                      <a:pt x="544" y="78"/>
                      <a:pt x="544" y="78"/>
                    </a:cubicBezTo>
                    <a:cubicBezTo>
                      <a:pt x="544" y="64"/>
                      <a:pt x="558" y="49"/>
                      <a:pt x="573" y="49"/>
                    </a:cubicBezTo>
                    <a:cubicBezTo>
                      <a:pt x="587" y="49"/>
                      <a:pt x="601" y="64"/>
                      <a:pt x="601" y="78"/>
                    </a:cubicBezTo>
                    <a:cubicBezTo>
                      <a:pt x="601" y="191"/>
                      <a:pt x="601" y="191"/>
                      <a:pt x="601" y="191"/>
                    </a:cubicBezTo>
                    <a:cubicBezTo>
                      <a:pt x="601" y="205"/>
                      <a:pt x="587" y="219"/>
                      <a:pt x="573" y="219"/>
                    </a:cubicBezTo>
                    <a:close/>
                    <a:moveTo>
                      <a:pt x="28" y="389"/>
                    </a:moveTo>
                    <a:lnTo>
                      <a:pt x="28" y="389"/>
                    </a:lnTo>
                    <a:cubicBezTo>
                      <a:pt x="148" y="389"/>
                      <a:pt x="148" y="389"/>
                      <a:pt x="148" y="389"/>
                    </a:cubicBezTo>
                    <a:cubicBezTo>
                      <a:pt x="163" y="389"/>
                      <a:pt x="177" y="403"/>
                      <a:pt x="177" y="417"/>
                    </a:cubicBezTo>
                    <a:cubicBezTo>
                      <a:pt x="177" y="431"/>
                      <a:pt x="163" y="445"/>
                      <a:pt x="148" y="445"/>
                    </a:cubicBezTo>
                    <a:cubicBezTo>
                      <a:pt x="99" y="445"/>
                      <a:pt x="99" y="445"/>
                      <a:pt x="99" y="445"/>
                    </a:cubicBezTo>
                    <a:cubicBezTo>
                      <a:pt x="141" y="509"/>
                      <a:pt x="219" y="551"/>
                      <a:pt x="297" y="551"/>
                    </a:cubicBezTo>
                    <a:cubicBezTo>
                      <a:pt x="431" y="551"/>
                      <a:pt x="544" y="438"/>
                      <a:pt x="544" y="304"/>
                    </a:cubicBezTo>
                    <a:cubicBezTo>
                      <a:pt x="544" y="290"/>
                      <a:pt x="558" y="276"/>
                      <a:pt x="573" y="276"/>
                    </a:cubicBezTo>
                    <a:cubicBezTo>
                      <a:pt x="587" y="276"/>
                      <a:pt x="601" y="290"/>
                      <a:pt x="601" y="304"/>
                    </a:cubicBezTo>
                    <a:lnTo>
                      <a:pt x="601" y="304"/>
                    </a:lnTo>
                    <a:cubicBezTo>
                      <a:pt x="601" y="473"/>
                      <a:pt x="466" y="608"/>
                      <a:pt x="297" y="608"/>
                    </a:cubicBezTo>
                    <a:cubicBezTo>
                      <a:pt x="198" y="608"/>
                      <a:pt x="106" y="558"/>
                      <a:pt x="57" y="480"/>
                    </a:cubicBezTo>
                    <a:cubicBezTo>
                      <a:pt x="57" y="530"/>
                      <a:pt x="57" y="530"/>
                      <a:pt x="57" y="530"/>
                    </a:cubicBezTo>
                    <a:cubicBezTo>
                      <a:pt x="57" y="544"/>
                      <a:pt x="42" y="558"/>
                      <a:pt x="28" y="558"/>
                    </a:cubicBezTo>
                    <a:cubicBezTo>
                      <a:pt x="7" y="558"/>
                      <a:pt x="0" y="544"/>
                      <a:pt x="0" y="530"/>
                    </a:cubicBez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03"/>
                      <a:pt x="7" y="389"/>
                      <a:pt x="28" y="389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25" name="îṣľidè">
                <a:extLst>
                  <a:ext uri="{FF2B5EF4-FFF2-40B4-BE49-F238E27FC236}">
                    <a16:creationId xmlns:a16="http://schemas.microsoft.com/office/drawing/2014/main" id="{63C33CDC-FD0D-485A-B5C0-BF1B2525D6DE}"/>
                  </a:ext>
                </a:extLst>
              </p:cNvPr>
              <p:cNvGrpSpPr/>
              <p:nvPr/>
            </p:nvGrpSpPr>
            <p:grpSpPr>
              <a:xfrm>
                <a:off x="7680178" y="1485881"/>
                <a:ext cx="324169" cy="1328599"/>
                <a:chOff x="14684500" y="2780664"/>
                <a:chExt cx="648337" cy="2657198"/>
              </a:xfrm>
              <a:solidFill>
                <a:schemeClr val="tx1">
                  <a:lumMod val="40000"/>
                  <a:lumOff val="60000"/>
                </a:schemeClr>
              </a:solidFill>
            </p:grpSpPr>
            <p:sp>
              <p:nvSpPr>
                <p:cNvPr id="29" name="îšļîďè">
                  <a:extLst>
                    <a:ext uri="{FF2B5EF4-FFF2-40B4-BE49-F238E27FC236}">
                      <a16:creationId xmlns:a16="http://schemas.microsoft.com/office/drawing/2014/main" id="{4782BAC1-A8A0-41C2-9033-282D0F899E04}"/>
                    </a:ext>
                  </a:extLst>
                </p:cNvPr>
                <p:cNvSpPr/>
                <p:nvPr/>
              </p:nvSpPr>
              <p:spPr>
                <a:xfrm flipH="1">
                  <a:off x="14684500" y="2780664"/>
                  <a:ext cx="345997" cy="265719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0" name="îṡliḓè">
                  <a:extLst>
                    <a:ext uri="{FF2B5EF4-FFF2-40B4-BE49-F238E27FC236}">
                      <a16:creationId xmlns:a16="http://schemas.microsoft.com/office/drawing/2014/main" id="{2510A9B7-02F8-48CF-A2A1-7E3ED89D0D5B}"/>
                    </a:ext>
                  </a:extLst>
                </p:cNvPr>
                <p:cNvSpPr/>
                <p:nvPr/>
              </p:nvSpPr>
              <p:spPr bwMode="auto">
                <a:xfrm>
                  <a:off x="14965117" y="3903353"/>
                  <a:ext cx="367720" cy="492348"/>
                </a:xfrm>
                <a:custGeom>
                  <a:avLst/>
                  <a:gdLst>
                    <a:gd name="T0" fmla="*/ 43 w 263"/>
                    <a:gd name="T1" fmla="*/ 348 h 354"/>
                    <a:gd name="T2" fmla="*/ 43 w 263"/>
                    <a:gd name="T3" fmla="*/ 348 h 354"/>
                    <a:gd name="T4" fmla="*/ 250 w 263"/>
                    <a:gd name="T5" fmla="*/ 198 h 354"/>
                    <a:gd name="T6" fmla="*/ 262 w 263"/>
                    <a:gd name="T7" fmla="*/ 178 h 354"/>
                    <a:gd name="T8" fmla="*/ 250 w 263"/>
                    <a:gd name="T9" fmla="*/ 155 h 354"/>
                    <a:gd name="T10" fmla="*/ 43 w 263"/>
                    <a:gd name="T11" fmla="*/ 5 h 354"/>
                    <a:gd name="T12" fmla="*/ 14 w 263"/>
                    <a:gd name="T13" fmla="*/ 5 h 354"/>
                    <a:gd name="T14" fmla="*/ 0 w 263"/>
                    <a:gd name="T15" fmla="*/ 28 h 354"/>
                    <a:gd name="T16" fmla="*/ 0 w 263"/>
                    <a:gd name="T17" fmla="*/ 324 h 354"/>
                    <a:gd name="T18" fmla="*/ 14 w 263"/>
                    <a:gd name="T19" fmla="*/ 350 h 354"/>
                    <a:gd name="T20" fmla="*/ 43 w 263"/>
                    <a:gd name="T21" fmla="*/ 348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3" h="354">
                      <a:moveTo>
                        <a:pt x="43" y="348"/>
                      </a:moveTo>
                      <a:lnTo>
                        <a:pt x="43" y="348"/>
                      </a:lnTo>
                      <a:cubicBezTo>
                        <a:pt x="250" y="198"/>
                        <a:pt x="250" y="198"/>
                        <a:pt x="250" y="198"/>
                      </a:cubicBezTo>
                      <a:cubicBezTo>
                        <a:pt x="259" y="192"/>
                        <a:pt x="262" y="186"/>
                        <a:pt x="262" y="178"/>
                      </a:cubicBezTo>
                      <a:cubicBezTo>
                        <a:pt x="262" y="169"/>
                        <a:pt x="259" y="161"/>
                        <a:pt x="250" y="155"/>
                      </a:cubicBezTo>
                      <a:cubicBezTo>
                        <a:pt x="43" y="5"/>
                        <a:pt x="43" y="5"/>
                        <a:pt x="43" y="5"/>
                      </a:cubicBezTo>
                      <a:cubicBezTo>
                        <a:pt x="35" y="0"/>
                        <a:pt x="23" y="0"/>
                        <a:pt x="14" y="5"/>
                      </a:cubicBezTo>
                      <a:cubicBezTo>
                        <a:pt x="5" y="8"/>
                        <a:pt x="0" y="16"/>
                        <a:pt x="0" y="28"/>
                      </a:cubicBezTo>
                      <a:cubicBezTo>
                        <a:pt x="0" y="324"/>
                        <a:pt x="0" y="324"/>
                        <a:pt x="0" y="324"/>
                      </a:cubicBezTo>
                      <a:cubicBezTo>
                        <a:pt x="0" y="336"/>
                        <a:pt x="5" y="344"/>
                        <a:pt x="14" y="350"/>
                      </a:cubicBezTo>
                      <a:cubicBezTo>
                        <a:pt x="23" y="353"/>
                        <a:pt x="35" y="353"/>
                        <a:pt x="43" y="3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6" name="íṧľïḓe">
                <a:extLst>
                  <a:ext uri="{FF2B5EF4-FFF2-40B4-BE49-F238E27FC236}">
                    <a16:creationId xmlns:a16="http://schemas.microsoft.com/office/drawing/2014/main" id="{0CCDA8FE-7E1C-40AD-B478-F19E92B78A42}"/>
                  </a:ext>
                </a:extLst>
              </p:cNvPr>
              <p:cNvSpPr/>
              <p:nvPr/>
            </p:nvSpPr>
            <p:spPr bwMode="auto">
              <a:xfrm>
                <a:off x="7820486" y="4731211"/>
                <a:ext cx="183860" cy="246174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ïṣļîḓê">
                <a:extLst>
                  <a:ext uri="{FF2B5EF4-FFF2-40B4-BE49-F238E27FC236}">
                    <a16:creationId xmlns:a16="http://schemas.microsoft.com/office/drawing/2014/main" id="{DFC65344-D0C7-488A-92D3-04D3CC4486B6}"/>
                  </a:ext>
                </a:extLst>
              </p:cNvPr>
              <p:cNvSpPr/>
              <p:nvPr/>
            </p:nvSpPr>
            <p:spPr>
              <a:xfrm rot="5400000">
                <a:off x="8297394" y="4561363"/>
                <a:ext cx="589477" cy="5999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40000"/>
                    <a:lumOff val="6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işḷiḍê">
                <a:extLst>
                  <a:ext uri="{FF2B5EF4-FFF2-40B4-BE49-F238E27FC236}">
                    <a16:creationId xmlns:a16="http://schemas.microsoft.com/office/drawing/2014/main" id="{52F6938F-BE0C-4177-9666-155856B31D9E}"/>
                  </a:ext>
                </a:extLst>
              </p:cNvPr>
              <p:cNvSpPr/>
              <p:nvPr/>
            </p:nvSpPr>
            <p:spPr bwMode="auto">
              <a:xfrm rot="5400000">
                <a:off x="8465889" y="4745938"/>
                <a:ext cx="237324" cy="239118"/>
              </a:xfrm>
              <a:custGeom>
                <a:avLst/>
                <a:gdLst>
                  <a:gd name="T0" fmla="*/ 573 w 602"/>
                  <a:gd name="T1" fmla="*/ 219 h 609"/>
                  <a:gd name="T2" fmla="*/ 573 w 602"/>
                  <a:gd name="T3" fmla="*/ 219 h 609"/>
                  <a:gd name="T4" fmla="*/ 544 w 602"/>
                  <a:gd name="T5" fmla="*/ 219 h 609"/>
                  <a:gd name="T6" fmla="*/ 530 w 602"/>
                  <a:gd name="T7" fmla="*/ 219 h 609"/>
                  <a:gd name="T8" fmla="*/ 452 w 602"/>
                  <a:gd name="T9" fmla="*/ 219 h 609"/>
                  <a:gd name="T10" fmla="*/ 424 w 602"/>
                  <a:gd name="T11" fmla="*/ 191 h 609"/>
                  <a:gd name="T12" fmla="*/ 452 w 602"/>
                  <a:gd name="T13" fmla="*/ 162 h 609"/>
                  <a:gd name="T14" fmla="*/ 502 w 602"/>
                  <a:gd name="T15" fmla="*/ 162 h 609"/>
                  <a:gd name="T16" fmla="*/ 297 w 602"/>
                  <a:gd name="T17" fmla="*/ 56 h 609"/>
                  <a:gd name="T18" fmla="*/ 57 w 602"/>
                  <a:gd name="T19" fmla="*/ 304 h 609"/>
                  <a:gd name="T20" fmla="*/ 28 w 602"/>
                  <a:gd name="T21" fmla="*/ 332 h 609"/>
                  <a:gd name="T22" fmla="*/ 0 w 602"/>
                  <a:gd name="T23" fmla="*/ 304 h 609"/>
                  <a:gd name="T24" fmla="*/ 0 w 602"/>
                  <a:gd name="T25" fmla="*/ 304 h 609"/>
                  <a:gd name="T26" fmla="*/ 297 w 602"/>
                  <a:gd name="T27" fmla="*/ 0 h 609"/>
                  <a:gd name="T28" fmla="*/ 544 w 602"/>
                  <a:gd name="T29" fmla="*/ 127 h 609"/>
                  <a:gd name="T30" fmla="*/ 544 w 602"/>
                  <a:gd name="T31" fmla="*/ 78 h 609"/>
                  <a:gd name="T32" fmla="*/ 573 w 602"/>
                  <a:gd name="T33" fmla="*/ 49 h 609"/>
                  <a:gd name="T34" fmla="*/ 601 w 602"/>
                  <a:gd name="T35" fmla="*/ 78 h 609"/>
                  <a:gd name="T36" fmla="*/ 601 w 602"/>
                  <a:gd name="T37" fmla="*/ 191 h 609"/>
                  <a:gd name="T38" fmla="*/ 573 w 602"/>
                  <a:gd name="T39" fmla="*/ 219 h 609"/>
                  <a:gd name="T40" fmla="*/ 28 w 602"/>
                  <a:gd name="T41" fmla="*/ 389 h 609"/>
                  <a:gd name="T42" fmla="*/ 28 w 602"/>
                  <a:gd name="T43" fmla="*/ 389 h 609"/>
                  <a:gd name="T44" fmla="*/ 148 w 602"/>
                  <a:gd name="T45" fmla="*/ 389 h 609"/>
                  <a:gd name="T46" fmla="*/ 177 w 602"/>
                  <a:gd name="T47" fmla="*/ 417 h 609"/>
                  <a:gd name="T48" fmla="*/ 148 w 602"/>
                  <a:gd name="T49" fmla="*/ 445 h 609"/>
                  <a:gd name="T50" fmla="*/ 99 w 602"/>
                  <a:gd name="T51" fmla="*/ 445 h 609"/>
                  <a:gd name="T52" fmla="*/ 297 w 602"/>
                  <a:gd name="T53" fmla="*/ 551 h 609"/>
                  <a:gd name="T54" fmla="*/ 544 w 602"/>
                  <a:gd name="T55" fmla="*/ 304 h 609"/>
                  <a:gd name="T56" fmla="*/ 573 w 602"/>
                  <a:gd name="T57" fmla="*/ 276 h 609"/>
                  <a:gd name="T58" fmla="*/ 601 w 602"/>
                  <a:gd name="T59" fmla="*/ 304 h 609"/>
                  <a:gd name="T60" fmla="*/ 601 w 602"/>
                  <a:gd name="T61" fmla="*/ 304 h 609"/>
                  <a:gd name="T62" fmla="*/ 297 w 602"/>
                  <a:gd name="T63" fmla="*/ 608 h 609"/>
                  <a:gd name="T64" fmla="*/ 57 w 602"/>
                  <a:gd name="T65" fmla="*/ 480 h 609"/>
                  <a:gd name="T66" fmla="*/ 57 w 602"/>
                  <a:gd name="T67" fmla="*/ 530 h 609"/>
                  <a:gd name="T68" fmla="*/ 28 w 602"/>
                  <a:gd name="T69" fmla="*/ 558 h 609"/>
                  <a:gd name="T70" fmla="*/ 0 w 602"/>
                  <a:gd name="T71" fmla="*/ 530 h 609"/>
                  <a:gd name="T72" fmla="*/ 0 w 602"/>
                  <a:gd name="T73" fmla="*/ 417 h 609"/>
                  <a:gd name="T74" fmla="*/ 28 w 602"/>
                  <a:gd name="T75" fmla="*/ 389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2" h="609">
                    <a:moveTo>
                      <a:pt x="573" y="219"/>
                    </a:moveTo>
                    <a:lnTo>
                      <a:pt x="573" y="219"/>
                    </a:lnTo>
                    <a:cubicBezTo>
                      <a:pt x="544" y="219"/>
                      <a:pt x="544" y="219"/>
                      <a:pt x="544" y="219"/>
                    </a:cubicBezTo>
                    <a:cubicBezTo>
                      <a:pt x="530" y="219"/>
                      <a:pt x="530" y="219"/>
                      <a:pt x="530" y="219"/>
                    </a:cubicBezTo>
                    <a:cubicBezTo>
                      <a:pt x="452" y="219"/>
                      <a:pt x="452" y="219"/>
                      <a:pt x="452" y="219"/>
                    </a:cubicBezTo>
                    <a:cubicBezTo>
                      <a:pt x="431" y="219"/>
                      <a:pt x="424" y="205"/>
                      <a:pt x="424" y="191"/>
                    </a:cubicBezTo>
                    <a:cubicBezTo>
                      <a:pt x="424" y="177"/>
                      <a:pt x="431" y="162"/>
                      <a:pt x="452" y="162"/>
                    </a:cubicBezTo>
                    <a:cubicBezTo>
                      <a:pt x="502" y="162"/>
                      <a:pt x="502" y="162"/>
                      <a:pt x="502" y="162"/>
                    </a:cubicBezTo>
                    <a:cubicBezTo>
                      <a:pt x="452" y="99"/>
                      <a:pt x="382" y="56"/>
                      <a:pt x="297" y="56"/>
                    </a:cubicBezTo>
                    <a:cubicBezTo>
                      <a:pt x="163" y="56"/>
                      <a:pt x="57" y="169"/>
                      <a:pt x="57" y="304"/>
                    </a:cubicBezTo>
                    <a:cubicBezTo>
                      <a:pt x="57" y="318"/>
                      <a:pt x="42" y="332"/>
                      <a:pt x="28" y="332"/>
                    </a:cubicBezTo>
                    <a:cubicBezTo>
                      <a:pt x="7" y="332"/>
                      <a:pt x="0" y="318"/>
                      <a:pt x="0" y="304"/>
                    </a:cubicBezTo>
                    <a:lnTo>
                      <a:pt x="0" y="304"/>
                    </a:lnTo>
                    <a:cubicBezTo>
                      <a:pt x="0" y="134"/>
                      <a:pt x="134" y="0"/>
                      <a:pt x="297" y="0"/>
                    </a:cubicBezTo>
                    <a:cubicBezTo>
                      <a:pt x="403" y="0"/>
                      <a:pt x="488" y="49"/>
                      <a:pt x="544" y="127"/>
                    </a:cubicBezTo>
                    <a:cubicBezTo>
                      <a:pt x="544" y="78"/>
                      <a:pt x="544" y="78"/>
                      <a:pt x="544" y="78"/>
                    </a:cubicBezTo>
                    <a:cubicBezTo>
                      <a:pt x="544" y="64"/>
                      <a:pt x="558" y="49"/>
                      <a:pt x="573" y="49"/>
                    </a:cubicBezTo>
                    <a:cubicBezTo>
                      <a:pt x="587" y="49"/>
                      <a:pt x="601" y="64"/>
                      <a:pt x="601" y="78"/>
                    </a:cubicBezTo>
                    <a:cubicBezTo>
                      <a:pt x="601" y="191"/>
                      <a:pt x="601" y="191"/>
                      <a:pt x="601" y="191"/>
                    </a:cubicBezTo>
                    <a:cubicBezTo>
                      <a:pt x="601" y="205"/>
                      <a:pt x="587" y="219"/>
                      <a:pt x="573" y="219"/>
                    </a:cubicBezTo>
                    <a:close/>
                    <a:moveTo>
                      <a:pt x="28" y="389"/>
                    </a:moveTo>
                    <a:lnTo>
                      <a:pt x="28" y="389"/>
                    </a:lnTo>
                    <a:cubicBezTo>
                      <a:pt x="148" y="389"/>
                      <a:pt x="148" y="389"/>
                      <a:pt x="148" y="389"/>
                    </a:cubicBezTo>
                    <a:cubicBezTo>
                      <a:pt x="163" y="389"/>
                      <a:pt x="177" y="403"/>
                      <a:pt x="177" y="417"/>
                    </a:cubicBezTo>
                    <a:cubicBezTo>
                      <a:pt x="177" y="431"/>
                      <a:pt x="163" y="445"/>
                      <a:pt x="148" y="445"/>
                    </a:cubicBezTo>
                    <a:cubicBezTo>
                      <a:pt x="99" y="445"/>
                      <a:pt x="99" y="445"/>
                      <a:pt x="99" y="445"/>
                    </a:cubicBezTo>
                    <a:cubicBezTo>
                      <a:pt x="141" y="509"/>
                      <a:pt x="219" y="551"/>
                      <a:pt x="297" y="551"/>
                    </a:cubicBezTo>
                    <a:cubicBezTo>
                      <a:pt x="431" y="551"/>
                      <a:pt x="544" y="438"/>
                      <a:pt x="544" y="304"/>
                    </a:cubicBezTo>
                    <a:cubicBezTo>
                      <a:pt x="544" y="290"/>
                      <a:pt x="558" y="276"/>
                      <a:pt x="573" y="276"/>
                    </a:cubicBezTo>
                    <a:cubicBezTo>
                      <a:pt x="587" y="276"/>
                      <a:pt x="601" y="290"/>
                      <a:pt x="601" y="304"/>
                    </a:cubicBezTo>
                    <a:lnTo>
                      <a:pt x="601" y="304"/>
                    </a:lnTo>
                    <a:cubicBezTo>
                      <a:pt x="601" y="473"/>
                      <a:pt x="466" y="608"/>
                      <a:pt x="297" y="608"/>
                    </a:cubicBezTo>
                    <a:cubicBezTo>
                      <a:pt x="198" y="608"/>
                      <a:pt x="106" y="558"/>
                      <a:pt x="57" y="480"/>
                    </a:cubicBezTo>
                    <a:cubicBezTo>
                      <a:pt x="57" y="530"/>
                      <a:pt x="57" y="530"/>
                      <a:pt x="57" y="530"/>
                    </a:cubicBezTo>
                    <a:cubicBezTo>
                      <a:pt x="57" y="544"/>
                      <a:pt x="42" y="558"/>
                      <a:pt x="28" y="558"/>
                    </a:cubicBezTo>
                    <a:cubicBezTo>
                      <a:pt x="7" y="558"/>
                      <a:pt x="0" y="544"/>
                      <a:pt x="0" y="530"/>
                    </a:cubicBez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03"/>
                      <a:pt x="7" y="389"/>
                      <a:pt x="28" y="389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ïšḷíḋe">
              <a:extLst>
                <a:ext uri="{FF2B5EF4-FFF2-40B4-BE49-F238E27FC236}">
                  <a16:creationId xmlns:a16="http://schemas.microsoft.com/office/drawing/2014/main" id="{A6290678-2D5A-45CD-B77F-B21368C5F293}"/>
                </a:ext>
              </a:extLst>
            </p:cNvPr>
            <p:cNvSpPr txBox="1"/>
            <p:nvPr/>
          </p:nvSpPr>
          <p:spPr>
            <a:xfrm>
              <a:off x="673102" y="2484997"/>
              <a:ext cx="5206875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íṣļiḓè">
              <a:extLst>
                <a:ext uri="{FF2B5EF4-FFF2-40B4-BE49-F238E27FC236}">
                  <a16:creationId xmlns:a16="http://schemas.microsoft.com/office/drawing/2014/main" id="{C46513DC-75C6-47D5-8887-BC7DE3802D62}"/>
                </a:ext>
              </a:extLst>
            </p:cNvPr>
            <p:cNvSpPr txBox="1"/>
            <p:nvPr/>
          </p:nvSpPr>
          <p:spPr>
            <a:xfrm>
              <a:off x="673101" y="3337158"/>
              <a:ext cx="5206876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sp>
          <p:nvSpPr>
            <p:cNvPr id="9" name="íṣ1íḑè">
              <a:extLst>
                <a:ext uri="{FF2B5EF4-FFF2-40B4-BE49-F238E27FC236}">
                  <a16:creationId xmlns:a16="http://schemas.microsoft.com/office/drawing/2014/main" id="{96005916-3556-4428-AE86-CC68D0AA3593}"/>
                </a:ext>
              </a:extLst>
            </p:cNvPr>
            <p:cNvSpPr txBox="1"/>
            <p:nvPr/>
          </p:nvSpPr>
          <p:spPr>
            <a:xfrm>
              <a:off x="8876968" y="1740293"/>
              <a:ext cx="264352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0" name="ïṡlíḍé">
              <a:extLst>
                <a:ext uri="{FF2B5EF4-FFF2-40B4-BE49-F238E27FC236}">
                  <a16:creationId xmlns:a16="http://schemas.microsoft.com/office/drawing/2014/main" id="{1237AE01-A942-41C8-85DC-669E00827430}"/>
                </a:ext>
              </a:extLst>
            </p:cNvPr>
            <p:cNvSpPr txBox="1"/>
            <p:nvPr/>
          </p:nvSpPr>
          <p:spPr>
            <a:xfrm>
              <a:off x="8876968" y="2132805"/>
              <a:ext cx="2643520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11" name="íš1ïḑê">
              <a:extLst>
                <a:ext uri="{FF2B5EF4-FFF2-40B4-BE49-F238E27FC236}">
                  <a16:creationId xmlns:a16="http://schemas.microsoft.com/office/drawing/2014/main" id="{36B6F17A-3DFA-40C5-85F3-F257671CCFC0}"/>
                </a:ext>
              </a:extLst>
            </p:cNvPr>
            <p:cNvSpPr txBox="1"/>
            <p:nvPr/>
          </p:nvSpPr>
          <p:spPr>
            <a:xfrm>
              <a:off x="8876968" y="3064718"/>
              <a:ext cx="264352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2" name="îṩ1íḋê">
              <a:extLst>
                <a:ext uri="{FF2B5EF4-FFF2-40B4-BE49-F238E27FC236}">
                  <a16:creationId xmlns:a16="http://schemas.microsoft.com/office/drawing/2014/main" id="{7B03BBC8-DDC0-471E-BB0C-B20EBB786385}"/>
                </a:ext>
              </a:extLst>
            </p:cNvPr>
            <p:cNvSpPr txBox="1"/>
            <p:nvPr/>
          </p:nvSpPr>
          <p:spPr>
            <a:xfrm>
              <a:off x="8876968" y="3457230"/>
              <a:ext cx="2643520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13" name="îşļíḍe">
              <a:extLst>
                <a:ext uri="{FF2B5EF4-FFF2-40B4-BE49-F238E27FC236}">
                  <a16:creationId xmlns:a16="http://schemas.microsoft.com/office/drawing/2014/main" id="{53101D8A-B9B1-46B6-A95A-E207BB6289C4}"/>
                </a:ext>
              </a:extLst>
            </p:cNvPr>
            <p:cNvSpPr txBox="1"/>
            <p:nvPr/>
          </p:nvSpPr>
          <p:spPr>
            <a:xfrm>
              <a:off x="8876968" y="4354323"/>
              <a:ext cx="264352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4" name="îşḻiḍe">
              <a:extLst>
                <a:ext uri="{FF2B5EF4-FFF2-40B4-BE49-F238E27FC236}">
                  <a16:creationId xmlns:a16="http://schemas.microsoft.com/office/drawing/2014/main" id="{78E23BA6-6D61-4E58-9A4C-07972419BE86}"/>
                </a:ext>
              </a:extLst>
            </p:cNvPr>
            <p:cNvSpPr txBox="1"/>
            <p:nvPr/>
          </p:nvSpPr>
          <p:spPr>
            <a:xfrm>
              <a:off x="8876968" y="4746835"/>
              <a:ext cx="2643520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9398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CA1E61-840C-49E7-B71A-0C522327A215}"/>
              </a:ext>
            </a:extLst>
          </p:cNvPr>
          <p:cNvSpPr txBox="1"/>
          <p:nvPr/>
        </p:nvSpPr>
        <p:spPr>
          <a:xfrm>
            <a:off x="5442197" y="2617931"/>
            <a:ext cx="1036358" cy="9010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2829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E7C9C40-A8DB-4DF7-838B-DEF02D3AC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2BB1B4F-8D79-4EA3-9BDE-BB2844B02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C6AABE1-B170-40C8-818F-04FC37EFA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0645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E8EB697-11B9-4609-A733-36454EA7857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36826" y="1613693"/>
            <a:ext cx="10783662" cy="4386538"/>
            <a:chOff x="736826" y="1613693"/>
            <a:chExt cx="10783662" cy="4386538"/>
          </a:xfrm>
        </p:grpSpPr>
        <p:grpSp>
          <p:nvGrpSpPr>
            <p:cNvPr id="6" name="ïṡľiḋê">
              <a:extLst>
                <a:ext uri="{FF2B5EF4-FFF2-40B4-BE49-F238E27FC236}">
                  <a16:creationId xmlns:a16="http://schemas.microsoft.com/office/drawing/2014/main" id="{AB1DB323-A8C5-47A2-B355-66B8BD035FAD}"/>
                </a:ext>
              </a:extLst>
            </p:cNvPr>
            <p:cNvGrpSpPr/>
            <p:nvPr/>
          </p:nvGrpSpPr>
          <p:grpSpPr>
            <a:xfrm flipH="1">
              <a:off x="5918693" y="2584705"/>
              <a:ext cx="5427624" cy="3415526"/>
              <a:chOff x="1047976" y="1996877"/>
              <a:chExt cx="5427624" cy="3415526"/>
            </a:xfrm>
            <a:solidFill>
              <a:schemeClr val="bg1">
                <a:lumMod val="85000"/>
              </a:schemeClr>
            </a:solidFill>
          </p:grpSpPr>
          <p:sp>
            <p:nvSpPr>
              <p:cNvPr id="24" name="î$1ïḓe">
                <a:extLst>
                  <a:ext uri="{FF2B5EF4-FFF2-40B4-BE49-F238E27FC236}">
                    <a16:creationId xmlns:a16="http://schemas.microsoft.com/office/drawing/2014/main" id="{3E3DAE87-9707-4F3F-8DCC-1F991C56AC32}"/>
                  </a:ext>
                </a:extLst>
              </p:cNvPr>
              <p:cNvSpPr/>
              <p:nvPr/>
            </p:nvSpPr>
            <p:spPr>
              <a:xfrm rot="1582721">
                <a:off x="4768544" y="1996877"/>
                <a:ext cx="1707056" cy="2560577"/>
              </a:xfrm>
              <a:custGeom>
                <a:avLst/>
                <a:gdLst/>
                <a:ahLst/>
                <a:cxnLst/>
                <a:rect l="l" t="t" r="r" b="b"/>
                <a:pathLst>
                  <a:path w="130629" h="195943">
                    <a:moveTo>
                      <a:pt x="65315" y="36739"/>
                    </a:moveTo>
                    <a:cubicBezTo>
                      <a:pt x="69567" y="36739"/>
                      <a:pt x="73798" y="37419"/>
                      <a:pt x="78007" y="38780"/>
                    </a:cubicBezTo>
                    <a:cubicBezTo>
                      <a:pt x="82217" y="40141"/>
                      <a:pt x="85917" y="42437"/>
                      <a:pt x="89106" y="45669"/>
                    </a:cubicBezTo>
                    <a:cubicBezTo>
                      <a:pt x="92295" y="48901"/>
                      <a:pt x="93890" y="52728"/>
                      <a:pt x="93890" y="57150"/>
                    </a:cubicBezTo>
                    <a:cubicBezTo>
                      <a:pt x="93890" y="58255"/>
                      <a:pt x="93486" y="59212"/>
                      <a:pt x="92678" y="60020"/>
                    </a:cubicBezTo>
                    <a:cubicBezTo>
                      <a:pt x="91870" y="60828"/>
                      <a:pt x="90913" y="61232"/>
                      <a:pt x="89807" y="61232"/>
                    </a:cubicBezTo>
                    <a:cubicBezTo>
                      <a:pt x="88702" y="61232"/>
                      <a:pt x="87745" y="60828"/>
                      <a:pt x="86937" y="60020"/>
                    </a:cubicBezTo>
                    <a:cubicBezTo>
                      <a:pt x="86129" y="59212"/>
                      <a:pt x="85725" y="58255"/>
                      <a:pt x="85725" y="57150"/>
                    </a:cubicBezTo>
                    <a:cubicBezTo>
                      <a:pt x="85725" y="53238"/>
                      <a:pt x="83429" y="50219"/>
                      <a:pt x="78837" y="48093"/>
                    </a:cubicBezTo>
                    <a:cubicBezTo>
                      <a:pt x="74244" y="45966"/>
                      <a:pt x="69737" y="44903"/>
                      <a:pt x="65315" y="44903"/>
                    </a:cubicBezTo>
                    <a:cubicBezTo>
                      <a:pt x="64209" y="44903"/>
                      <a:pt x="63252" y="44499"/>
                      <a:pt x="62444" y="43692"/>
                    </a:cubicBezTo>
                    <a:cubicBezTo>
                      <a:pt x="61636" y="42884"/>
                      <a:pt x="61232" y="41927"/>
                      <a:pt x="61232" y="40821"/>
                    </a:cubicBezTo>
                    <a:cubicBezTo>
                      <a:pt x="61232" y="39716"/>
                      <a:pt x="61636" y="38759"/>
                      <a:pt x="62444" y="37951"/>
                    </a:cubicBezTo>
                    <a:cubicBezTo>
                      <a:pt x="63252" y="37143"/>
                      <a:pt x="64209" y="36739"/>
                      <a:pt x="65315" y="36739"/>
                    </a:cubicBezTo>
                    <a:close/>
                    <a:moveTo>
                      <a:pt x="65315" y="16328"/>
                    </a:moveTo>
                    <a:cubicBezTo>
                      <a:pt x="59446" y="16328"/>
                      <a:pt x="53642" y="17285"/>
                      <a:pt x="47902" y="19199"/>
                    </a:cubicBezTo>
                    <a:cubicBezTo>
                      <a:pt x="42161" y="21112"/>
                      <a:pt x="36931" y="23749"/>
                      <a:pt x="32211" y="27108"/>
                    </a:cubicBezTo>
                    <a:cubicBezTo>
                      <a:pt x="27491" y="30467"/>
                      <a:pt x="23664" y="34783"/>
                      <a:pt x="20730" y="40056"/>
                    </a:cubicBezTo>
                    <a:cubicBezTo>
                      <a:pt x="17796" y="45329"/>
                      <a:pt x="16329" y="51027"/>
                      <a:pt x="16329" y="57150"/>
                    </a:cubicBezTo>
                    <a:cubicBezTo>
                      <a:pt x="16329" y="65739"/>
                      <a:pt x="19220" y="73393"/>
                      <a:pt x="25003" y="80112"/>
                    </a:cubicBezTo>
                    <a:cubicBezTo>
                      <a:pt x="25854" y="81047"/>
                      <a:pt x="27151" y="82451"/>
                      <a:pt x="28894" y="84322"/>
                    </a:cubicBezTo>
                    <a:cubicBezTo>
                      <a:pt x="30638" y="86193"/>
                      <a:pt x="31935" y="87596"/>
                      <a:pt x="32785" y="88531"/>
                    </a:cubicBezTo>
                    <a:cubicBezTo>
                      <a:pt x="43671" y="101543"/>
                      <a:pt x="49666" y="114215"/>
                      <a:pt x="50772" y="126546"/>
                    </a:cubicBezTo>
                    <a:lnTo>
                      <a:pt x="79857" y="126546"/>
                    </a:lnTo>
                    <a:cubicBezTo>
                      <a:pt x="80963" y="114215"/>
                      <a:pt x="86958" y="101543"/>
                      <a:pt x="97844" y="88531"/>
                    </a:cubicBezTo>
                    <a:cubicBezTo>
                      <a:pt x="98695" y="87596"/>
                      <a:pt x="99991" y="86193"/>
                      <a:pt x="101735" y="84322"/>
                    </a:cubicBezTo>
                    <a:cubicBezTo>
                      <a:pt x="103478" y="82451"/>
                      <a:pt x="104775" y="81047"/>
                      <a:pt x="105626" y="80112"/>
                    </a:cubicBezTo>
                    <a:cubicBezTo>
                      <a:pt x="111409" y="73393"/>
                      <a:pt x="114300" y="65739"/>
                      <a:pt x="114300" y="57150"/>
                    </a:cubicBezTo>
                    <a:cubicBezTo>
                      <a:pt x="114300" y="51027"/>
                      <a:pt x="112833" y="45329"/>
                      <a:pt x="109899" y="40056"/>
                    </a:cubicBezTo>
                    <a:cubicBezTo>
                      <a:pt x="106965" y="34783"/>
                      <a:pt x="103138" y="30467"/>
                      <a:pt x="98418" y="27108"/>
                    </a:cubicBezTo>
                    <a:cubicBezTo>
                      <a:pt x="93698" y="23749"/>
                      <a:pt x="88468" y="21112"/>
                      <a:pt x="82727" y="19199"/>
                    </a:cubicBezTo>
                    <a:cubicBezTo>
                      <a:pt x="76987" y="17285"/>
                      <a:pt x="71183" y="16328"/>
                      <a:pt x="65315" y="16328"/>
                    </a:cubicBezTo>
                    <a:close/>
                    <a:moveTo>
                      <a:pt x="65315" y="0"/>
                    </a:moveTo>
                    <a:cubicBezTo>
                      <a:pt x="73394" y="0"/>
                      <a:pt x="81324" y="1382"/>
                      <a:pt x="89106" y="4146"/>
                    </a:cubicBezTo>
                    <a:cubicBezTo>
                      <a:pt x="96887" y="6910"/>
                      <a:pt x="103861" y="10694"/>
                      <a:pt x="110027" y="15499"/>
                    </a:cubicBezTo>
                    <a:cubicBezTo>
                      <a:pt x="116192" y="20304"/>
                      <a:pt x="121168" y="26342"/>
                      <a:pt x="124952" y="33614"/>
                    </a:cubicBezTo>
                    <a:cubicBezTo>
                      <a:pt x="128737" y="40885"/>
                      <a:pt x="130629" y="48730"/>
                      <a:pt x="130629" y="57150"/>
                    </a:cubicBezTo>
                    <a:cubicBezTo>
                      <a:pt x="130629" y="70332"/>
                      <a:pt x="126249" y="81728"/>
                      <a:pt x="117489" y="91338"/>
                    </a:cubicBezTo>
                    <a:cubicBezTo>
                      <a:pt x="113662" y="95505"/>
                      <a:pt x="110495" y="99204"/>
                      <a:pt x="107986" y="102436"/>
                    </a:cubicBezTo>
                    <a:cubicBezTo>
                      <a:pt x="105477" y="105668"/>
                      <a:pt x="102947" y="109729"/>
                      <a:pt x="100395" y="114619"/>
                    </a:cubicBezTo>
                    <a:cubicBezTo>
                      <a:pt x="97844" y="119509"/>
                      <a:pt x="96398" y="124080"/>
                      <a:pt x="96058" y="128332"/>
                    </a:cubicBezTo>
                    <a:cubicBezTo>
                      <a:pt x="100055" y="130713"/>
                      <a:pt x="102054" y="134200"/>
                      <a:pt x="102054" y="138793"/>
                    </a:cubicBezTo>
                    <a:cubicBezTo>
                      <a:pt x="102054" y="141939"/>
                      <a:pt x="100991" y="144661"/>
                      <a:pt x="98865" y="146957"/>
                    </a:cubicBezTo>
                    <a:cubicBezTo>
                      <a:pt x="100991" y="149253"/>
                      <a:pt x="102054" y="151975"/>
                      <a:pt x="102054" y="155121"/>
                    </a:cubicBezTo>
                    <a:cubicBezTo>
                      <a:pt x="102054" y="159544"/>
                      <a:pt x="100140" y="162988"/>
                      <a:pt x="96313" y="165454"/>
                    </a:cubicBezTo>
                    <a:cubicBezTo>
                      <a:pt x="97419" y="167410"/>
                      <a:pt x="97972" y="169409"/>
                      <a:pt x="97972" y="171450"/>
                    </a:cubicBezTo>
                    <a:cubicBezTo>
                      <a:pt x="97972" y="175362"/>
                      <a:pt x="96632" y="178381"/>
                      <a:pt x="93953" y="180507"/>
                    </a:cubicBezTo>
                    <a:cubicBezTo>
                      <a:pt x="91274" y="182633"/>
                      <a:pt x="87979" y="183696"/>
                      <a:pt x="84067" y="183696"/>
                    </a:cubicBezTo>
                    <a:cubicBezTo>
                      <a:pt x="82366" y="187438"/>
                      <a:pt x="79815" y="190415"/>
                      <a:pt x="76413" y="192626"/>
                    </a:cubicBezTo>
                    <a:cubicBezTo>
                      <a:pt x="73011" y="194837"/>
                      <a:pt x="69312" y="195943"/>
                      <a:pt x="65315" y="195943"/>
                    </a:cubicBezTo>
                    <a:cubicBezTo>
                      <a:pt x="61317" y="195943"/>
                      <a:pt x="57618" y="194837"/>
                      <a:pt x="54216" y="192626"/>
                    </a:cubicBezTo>
                    <a:cubicBezTo>
                      <a:pt x="50814" y="190415"/>
                      <a:pt x="48263" y="187438"/>
                      <a:pt x="46562" y="183696"/>
                    </a:cubicBezTo>
                    <a:cubicBezTo>
                      <a:pt x="42650" y="183696"/>
                      <a:pt x="39355" y="182633"/>
                      <a:pt x="36676" y="180507"/>
                    </a:cubicBezTo>
                    <a:cubicBezTo>
                      <a:pt x="33997" y="178381"/>
                      <a:pt x="32657" y="175362"/>
                      <a:pt x="32657" y="171450"/>
                    </a:cubicBezTo>
                    <a:cubicBezTo>
                      <a:pt x="32657" y="169409"/>
                      <a:pt x="33210" y="167410"/>
                      <a:pt x="34316" y="165454"/>
                    </a:cubicBezTo>
                    <a:cubicBezTo>
                      <a:pt x="30489" y="162988"/>
                      <a:pt x="28575" y="159544"/>
                      <a:pt x="28575" y="155121"/>
                    </a:cubicBezTo>
                    <a:cubicBezTo>
                      <a:pt x="28575" y="151975"/>
                      <a:pt x="29638" y="149253"/>
                      <a:pt x="31764" y="146957"/>
                    </a:cubicBezTo>
                    <a:cubicBezTo>
                      <a:pt x="29638" y="144661"/>
                      <a:pt x="28575" y="141939"/>
                      <a:pt x="28575" y="138793"/>
                    </a:cubicBezTo>
                    <a:cubicBezTo>
                      <a:pt x="28575" y="134200"/>
                      <a:pt x="30574" y="130713"/>
                      <a:pt x="34571" y="128332"/>
                    </a:cubicBezTo>
                    <a:cubicBezTo>
                      <a:pt x="34231" y="124080"/>
                      <a:pt x="32785" y="119509"/>
                      <a:pt x="30234" y="114619"/>
                    </a:cubicBezTo>
                    <a:cubicBezTo>
                      <a:pt x="27682" y="109729"/>
                      <a:pt x="25152" y="105668"/>
                      <a:pt x="22643" y="102436"/>
                    </a:cubicBezTo>
                    <a:cubicBezTo>
                      <a:pt x="20135" y="99204"/>
                      <a:pt x="16967" y="95505"/>
                      <a:pt x="13140" y="91338"/>
                    </a:cubicBezTo>
                    <a:cubicBezTo>
                      <a:pt x="4380" y="81728"/>
                      <a:pt x="0" y="70332"/>
                      <a:pt x="0" y="57150"/>
                    </a:cubicBezTo>
                    <a:cubicBezTo>
                      <a:pt x="0" y="48730"/>
                      <a:pt x="1892" y="40885"/>
                      <a:pt x="5677" y="33614"/>
                    </a:cubicBezTo>
                    <a:cubicBezTo>
                      <a:pt x="9461" y="26342"/>
                      <a:pt x="14437" y="20304"/>
                      <a:pt x="20602" y="15499"/>
                    </a:cubicBezTo>
                    <a:cubicBezTo>
                      <a:pt x="26768" y="10694"/>
                      <a:pt x="33742" y="6910"/>
                      <a:pt x="41523" y="4146"/>
                    </a:cubicBezTo>
                    <a:cubicBezTo>
                      <a:pt x="49305" y="1382"/>
                      <a:pt x="57235" y="0"/>
                      <a:pt x="65315" y="0"/>
                    </a:cubicBezTo>
                    <a:close/>
                  </a:path>
                </a:pathLst>
              </a:custGeom>
              <a:grpFill/>
              <a:ln w="57150"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ïŝľîḋê">
                <a:extLst>
                  <a:ext uri="{FF2B5EF4-FFF2-40B4-BE49-F238E27FC236}">
                    <a16:creationId xmlns:a16="http://schemas.microsoft.com/office/drawing/2014/main" id="{7C99620B-8631-4194-A4B4-5C3A0230A3FB}"/>
                  </a:ext>
                </a:extLst>
              </p:cNvPr>
              <p:cNvSpPr/>
              <p:nvPr/>
            </p:nvSpPr>
            <p:spPr bwMode="auto">
              <a:xfrm>
                <a:off x="1047976" y="4389750"/>
                <a:ext cx="4079154" cy="1022653"/>
              </a:xfrm>
              <a:custGeom>
                <a:avLst/>
                <a:gdLst>
                  <a:gd name="T0" fmla="*/ 229 w 695"/>
                  <a:gd name="T1" fmla="*/ 157 h 174"/>
                  <a:gd name="T2" fmla="*/ 338 w 695"/>
                  <a:gd name="T3" fmla="*/ 173 h 174"/>
                  <a:gd name="T4" fmla="*/ 395 w 695"/>
                  <a:gd name="T5" fmla="*/ 157 h 174"/>
                  <a:gd name="T6" fmla="*/ 273 w 695"/>
                  <a:gd name="T7" fmla="*/ 86 h 174"/>
                  <a:gd name="T8" fmla="*/ 273 w 695"/>
                  <a:gd name="T9" fmla="*/ 72 h 174"/>
                  <a:gd name="T10" fmla="*/ 355 w 695"/>
                  <a:gd name="T11" fmla="*/ 82 h 174"/>
                  <a:gd name="T12" fmla="*/ 493 w 695"/>
                  <a:gd name="T13" fmla="*/ 99 h 174"/>
                  <a:gd name="T14" fmla="*/ 563 w 695"/>
                  <a:gd name="T15" fmla="*/ 86 h 174"/>
                  <a:gd name="T16" fmla="*/ 534 w 695"/>
                  <a:gd name="T17" fmla="*/ 47 h 174"/>
                  <a:gd name="T18" fmla="*/ 569 w 695"/>
                  <a:gd name="T19" fmla="*/ 32 h 174"/>
                  <a:gd name="T20" fmla="*/ 656 w 695"/>
                  <a:gd name="T21" fmla="*/ 39 h 174"/>
                  <a:gd name="T22" fmla="*/ 653 w 695"/>
                  <a:gd name="T23" fmla="*/ 8 h 174"/>
                  <a:gd name="T24" fmla="*/ 656 w 695"/>
                  <a:gd name="T25" fmla="*/ 4 h 174"/>
                  <a:gd name="T26" fmla="*/ 677 w 695"/>
                  <a:gd name="T27" fmla="*/ 3 h 174"/>
                  <a:gd name="T28" fmla="*/ 689 w 695"/>
                  <a:gd name="T29" fmla="*/ 2 h 174"/>
                  <a:gd name="T30" fmla="*/ 656 w 695"/>
                  <a:gd name="T31" fmla="*/ 1 h 174"/>
                  <a:gd name="T32" fmla="*/ 645 w 695"/>
                  <a:gd name="T33" fmla="*/ 8 h 174"/>
                  <a:gd name="T34" fmla="*/ 652 w 695"/>
                  <a:gd name="T35" fmla="*/ 28 h 174"/>
                  <a:gd name="T36" fmla="*/ 633 w 695"/>
                  <a:gd name="T37" fmla="*/ 32 h 174"/>
                  <a:gd name="T38" fmla="*/ 631 w 695"/>
                  <a:gd name="T39" fmla="*/ 31 h 174"/>
                  <a:gd name="T40" fmla="*/ 623 w 695"/>
                  <a:gd name="T41" fmla="*/ 29 h 174"/>
                  <a:gd name="T42" fmla="*/ 588 w 695"/>
                  <a:gd name="T43" fmla="*/ 27 h 174"/>
                  <a:gd name="T44" fmla="*/ 573 w 695"/>
                  <a:gd name="T45" fmla="*/ 24 h 174"/>
                  <a:gd name="T46" fmla="*/ 562 w 695"/>
                  <a:gd name="T47" fmla="*/ 22 h 174"/>
                  <a:gd name="T48" fmla="*/ 532 w 695"/>
                  <a:gd name="T49" fmla="*/ 21 h 174"/>
                  <a:gd name="T50" fmla="*/ 498 w 695"/>
                  <a:gd name="T51" fmla="*/ 36 h 174"/>
                  <a:gd name="T52" fmla="*/ 500 w 695"/>
                  <a:gd name="T53" fmla="*/ 43 h 174"/>
                  <a:gd name="T54" fmla="*/ 516 w 695"/>
                  <a:gd name="T55" fmla="*/ 47 h 174"/>
                  <a:gd name="T56" fmla="*/ 509 w 695"/>
                  <a:gd name="T57" fmla="*/ 51 h 174"/>
                  <a:gd name="T58" fmla="*/ 529 w 695"/>
                  <a:gd name="T59" fmla="*/ 74 h 174"/>
                  <a:gd name="T60" fmla="*/ 535 w 695"/>
                  <a:gd name="T61" fmla="*/ 83 h 174"/>
                  <a:gd name="T62" fmla="*/ 515 w 695"/>
                  <a:gd name="T63" fmla="*/ 91 h 174"/>
                  <a:gd name="T64" fmla="*/ 466 w 695"/>
                  <a:gd name="T65" fmla="*/ 86 h 174"/>
                  <a:gd name="T66" fmla="*/ 444 w 695"/>
                  <a:gd name="T67" fmla="*/ 84 h 174"/>
                  <a:gd name="T68" fmla="*/ 435 w 695"/>
                  <a:gd name="T69" fmla="*/ 82 h 174"/>
                  <a:gd name="T70" fmla="*/ 418 w 695"/>
                  <a:gd name="T71" fmla="*/ 82 h 174"/>
                  <a:gd name="T72" fmla="*/ 383 w 695"/>
                  <a:gd name="T73" fmla="*/ 77 h 174"/>
                  <a:gd name="T74" fmla="*/ 346 w 695"/>
                  <a:gd name="T75" fmla="*/ 71 h 174"/>
                  <a:gd name="T76" fmla="*/ 307 w 695"/>
                  <a:gd name="T77" fmla="*/ 68 h 174"/>
                  <a:gd name="T78" fmla="*/ 240 w 695"/>
                  <a:gd name="T79" fmla="*/ 69 h 174"/>
                  <a:gd name="T80" fmla="*/ 241 w 695"/>
                  <a:gd name="T81" fmla="*/ 78 h 174"/>
                  <a:gd name="T82" fmla="*/ 247 w 695"/>
                  <a:gd name="T83" fmla="*/ 84 h 174"/>
                  <a:gd name="T84" fmla="*/ 245 w 695"/>
                  <a:gd name="T85" fmla="*/ 86 h 174"/>
                  <a:gd name="T86" fmla="*/ 269 w 695"/>
                  <a:gd name="T87" fmla="*/ 98 h 174"/>
                  <a:gd name="T88" fmla="*/ 293 w 695"/>
                  <a:gd name="T89" fmla="*/ 111 h 174"/>
                  <a:gd name="T90" fmla="*/ 308 w 695"/>
                  <a:gd name="T91" fmla="*/ 118 h 174"/>
                  <a:gd name="T92" fmla="*/ 332 w 695"/>
                  <a:gd name="T93" fmla="*/ 128 h 174"/>
                  <a:gd name="T94" fmla="*/ 352 w 695"/>
                  <a:gd name="T95" fmla="*/ 144 h 174"/>
                  <a:gd name="T96" fmla="*/ 371 w 695"/>
                  <a:gd name="T97" fmla="*/ 156 h 174"/>
                  <a:gd name="T98" fmla="*/ 370 w 695"/>
                  <a:gd name="T99" fmla="*/ 167 h 174"/>
                  <a:gd name="T100" fmla="*/ 281 w 695"/>
                  <a:gd name="T101" fmla="*/ 157 h 174"/>
                  <a:gd name="T102" fmla="*/ 249 w 695"/>
                  <a:gd name="T103" fmla="*/ 152 h 174"/>
                  <a:gd name="T104" fmla="*/ 160 w 695"/>
                  <a:gd name="T105" fmla="*/ 140 h 174"/>
                  <a:gd name="T106" fmla="*/ 79 w 695"/>
                  <a:gd name="T107" fmla="*/ 123 h 174"/>
                  <a:gd name="T108" fmla="*/ 656 w 695"/>
                  <a:gd name="T109" fmla="*/ 33 h 174"/>
                  <a:gd name="T110" fmla="*/ 648 w 695"/>
                  <a:gd name="T111" fmla="*/ 5 h 174"/>
                  <a:gd name="T112" fmla="*/ 655 w 695"/>
                  <a:gd name="T113" fmla="*/ 33 h 174"/>
                  <a:gd name="T114" fmla="*/ 648 w 695"/>
                  <a:gd name="T115" fmla="*/ 37 h 174"/>
                  <a:gd name="T116" fmla="*/ 535 w 695"/>
                  <a:gd name="T117" fmla="*/ 9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5" h="174">
                    <a:moveTo>
                      <a:pt x="78" y="130"/>
                    </a:moveTo>
                    <a:cubicBezTo>
                      <a:pt x="88" y="132"/>
                      <a:pt x="101" y="134"/>
                      <a:pt x="109" y="136"/>
                    </a:cubicBezTo>
                    <a:cubicBezTo>
                      <a:pt x="147" y="143"/>
                      <a:pt x="179" y="151"/>
                      <a:pt x="220" y="157"/>
                    </a:cubicBezTo>
                    <a:cubicBezTo>
                      <a:pt x="219" y="157"/>
                      <a:pt x="222" y="157"/>
                      <a:pt x="225" y="157"/>
                    </a:cubicBezTo>
                    <a:cubicBezTo>
                      <a:pt x="224" y="157"/>
                      <a:pt x="224" y="157"/>
                      <a:pt x="224" y="157"/>
                    </a:cubicBezTo>
                    <a:cubicBezTo>
                      <a:pt x="229" y="157"/>
                      <a:pt x="229" y="157"/>
                      <a:pt x="229" y="157"/>
                    </a:cubicBezTo>
                    <a:cubicBezTo>
                      <a:pt x="232" y="157"/>
                      <a:pt x="229" y="158"/>
                      <a:pt x="226" y="158"/>
                    </a:cubicBezTo>
                    <a:cubicBezTo>
                      <a:pt x="242" y="160"/>
                      <a:pt x="257" y="162"/>
                      <a:pt x="272" y="165"/>
                    </a:cubicBezTo>
                    <a:cubicBezTo>
                      <a:pt x="275" y="164"/>
                      <a:pt x="280" y="166"/>
                      <a:pt x="283" y="165"/>
                    </a:cubicBezTo>
                    <a:cubicBezTo>
                      <a:pt x="283" y="166"/>
                      <a:pt x="283" y="166"/>
                      <a:pt x="282" y="166"/>
                    </a:cubicBezTo>
                    <a:cubicBezTo>
                      <a:pt x="294" y="167"/>
                      <a:pt x="295" y="167"/>
                      <a:pt x="303" y="169"/>
                    </a:cubicBezTo>
                    <a:cubicBezTo>
                      <a:pt x="314" y="171"/>
                      <a:pt x="325" y="172"/>
                      <a:pt x="338" y="173"/>
                    </a:cubicBezTo>
                    <a:cubicBezTo>
                      <a:pt x="346" y="174"/>
                      <a:pt x="351" y="174"/>
                      <a:pt x="366" y="173"/>
                    </a:cubicBezTo>
                    <a:cubicBezTo>
                      <a:pt x="367" y="173"/>
                      <a:pt x="372" y="173"/>
                      <a:pt x="375" y="172"/>
                    </a:cubicBezTo>
                    <a:cubicBezTo>
                      <a:pt x="379" y="171"/>
                      <a:pt x="379" y="171"/>
                      <a:pt x="379" y="171"/>
                    </a:cubicBezTo>
                    <a:cubicBezTo>
                      <a:pt x="396" y="166"/>
                      <a:pt x="387" y="169"/>
                      <a:pt x="391" y="167"/>
                    </a:cubicBezTo>
                    <a:cubicBezTo>
                      <a:pt x="398" y="163"/>
                      <a:pt x="396" y="163"/>
                      <a:pt x="397" y="161"/>
                    </a:cubicBezTo>
                    <a:cubicBezTo>
                      <a:pt x="397" y="160"/>
                      <a:pt x="396" y="158"/>
                      <a:pt x="395" y="157"/>
                    </a:cubicBezTo>
                    <a:cubicBezTo>
                      <a:pt x="389" y="149"/>
                      <a:pt x="378" y="143"/>
                      <a:pt x="368" y="136"/>
                    </a:cubicBezTo>
                    <a:cubicBezTo>
                      <a:pt x="347" y="123"/>
                      <a:pt x="322" y="111"/>
                      <a:pt x="300" y="97"/>
                    </a:cubicBezTo>
                    <a:cubicBezTo>
                      <a:pt x="292" y="96"/>
                      <a:pt x="289" y="93"/>
                      <a:pt x="282" y="92"/>
                    </a:cubicBezTo>
                    <a:cubicBezTo>
                      <a:pt x="283" y="91"/>
                      <a:pt x="283" y="91"/>
                      <a:pt x="283" y="91"/>
                    </a:cubicBezTo>
                    <a:cubicBezTo>
                      <a:pt x="278" y="90"/>
                      <a:pt x="279" y="89"/>
                      <a:pt x="277" y="86"/>
                    </a:cubicBezTo>
                    <a:cubicBezTo>
                      <a:pt x="276" y="86"/>
                      <a:pt x="275" y="85"/>
                      <a:pt x="273" y="86"/>
                    </a:cubicBezTo>
                    <a:cubicBezTo>
                      <a:pt x="270" y="85"/>
                      <a:pt x="274" y="83"/>
                      <a:pt x="271" y="82"/>
                    </a:cubicBezTo>
                    <a:cubicBezTo>
                      <a:pt x="272" y="82"/>
                      <a:pt x="270" y="83"/>
                      <a:pt x="270" y="82"/>
                    </a:cubicBezTo>
                    <a:cubicBezTo>
                      <a:pt x="262" y="79"/>
                      <a:pt x="272" y="82"/>
                      <a:pt x="269" y="77"/>
                    </a:cubicBezTo>
                    <a:cubicBezTo>
                      <a:pt x="267" y="76"/>
                      <a:pt x="264" y="74"/>
                      <a:pt x="262" y="72"/>
                    </a:cubicBezTo>
                    <a:cubicBezTo>
                      <a:pt x="265" y="72"/>
                      <a:pt x="269" y="72"/>
                      <a:pt x="272" y="73"/>
                    </a:cubicBezTo>
                    <a:cubicBezTo>
                      <a:pt x="270" y="73"/>
                      <a:pt x="271" y="72"/>
                      <a:pt x="273" y="72"/>
                    </a:cubicBezTo>
                    <a:cubicBezTo>
                      <a:pt x="273" y="74"/>
                      <a:pt x="281" y="72"/>
                      <a:pt x="284" y="73"/>
                    </a:cubicBezTo>
                    <a:cubicBezTo>
                      <a:pt x="283" y="73"/>
                      <a:pt x="281" y="73"/>
                      <a:pt x="280" y="73"/>
                    </a:cubicBezTo>
                    <a:cubicBezTo>
                      <a:pt x="288" y="75"/>
                      <a:pt x="297" y="75"/>
                      <a:pt x="304" y="76"/>
                    </a:cubicBezTo>
                    <a:cubicBezTo>
                      <a:pt x="314" y="76"/>
                      <a:pt x="320" y="79"/>
                      <a:pt x="327" y="78"/>
                    </a:cubicBezTo>
                    <a:cubicBezTo>
                      <a:pt x="325" y="79"/>
                      <a:pt x="330" y="79"/>
                      <a:pt x="331" y="80"/>
                    </a:cubicBezTo>
                    <a:cubicBezTo>
                      <a:pt x="341" y="79"/>
                      <a:pt x="345" y="82"/>
                      <a:pt x="355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76" y="85"/>
                      <a:pt x="398" y="88"/>
                      <a:pt x="422" y="90"/>
                    </a:cubicBezTo>
                    <a:cubicBezTo>
                      <a:pt x="436" y="92"/>
                      <a:pt x="446" y="95"/>
                      <a:pt x="463" y="96"/>
                    </a:cubicBezTo>
                    <a:cubicBezTo>
                      <a:pt x="466" y="96"/>
                      <a:pt x="464" y="96"/>
                      <a:pt x="467" y="96"/>
                    </a:cubicBezTo>
                    <a:cubicBezTo>
                      <a:pt x="470" y="96"/>
                      <a:pt x="466" y="96"/>
                      <a:pt x="467" y="96"/>
                    </a:cubicBezTo>
                    <a:cubicBezTo>
                      <a:pt x="475" y="97"/>
                      <a:pt x="483" y="98"/>
                      <a:pt x="493" y="99"/>
                    </a:cubicBezTo>
                    <a:cubicBezTo>
                      <a:pt x="494" y="99"/>
                      <a:pt x="497" y="99"/>
                      <a:pt x="497" y="99"/>
                    </a:cubicBezTo>
                    <a:cubicBezTo>
                      <a:pt x="501" y="100"/>
                      <a:pt x="508" y="100"/>
                      <a:pt x="516" y="100"/>
                    </a:cubicBezTo>
                    <a:cubicBezTo>
                      <a:pt x="520" y="100"/>
                      <a:pt x="524" y="100"/>
                      <a:pt x="530" y="100"/>
                    </a:cubicBezTo>
                    <a:cubicBezTo>
                      <a:pt x="534" y="101"/>
                      <a:pt x="558" y="94"/>
                      <a:pt x="557" y="93"/>
                    </a:cubicBezTo>
                    <a:cubicBezTo>
                      <a:pt x="549" y="96"/>
                      <a:pt x="562" y="89"/>
                      <a:pt x="560" y="87"/>
                    </a:cubicBezTo>
                    <a:cubicBezTo>
                      <a:pt x="561" y="86"/>
                      <a:pt x="562" y="86"/>
                      <a:pt x="563" y="86"/>
                    </a:cubicBezTo>
                    <a:cubicBezTo>
                      <a:pt x="564" y="83"/>
                      <a:pt x="563" y="81"/>
                      <a:pt x="563" y="77"/>
                    </a:cubicBezTo>
                    <a:cubicBezTo>
                      <a:pt x="562" y="76"/>
                      <a:pt x="559" y="76"/>
                      <a:pt x="559" y="74"/>
                    </a:cubicBezTo>
                    <a:cubicBezTo>
                      <a:pt x="561" y="72"/>
                      <a:pt x="557" y="70"/>
                      <a:pt x="557" y="68"/>
                    </a:cubicBezTo>
                    <a:cubicBezTo>
                      <a:pt x="554" y="69"/>
                      <a:pt x="551" y="68"/>
                      <a:pt x="550" y="66"/>
                    </a:cubicBezTo>
                    <a:cubicBezTo>
                      <a:pt x="554" y="65"/>
                      <a:pt x="554" y="65"/>
                      <a:pt x="554" y="65"/>
                    </a:cubicBezTo>
                    <a:cubicBezTo>
                      <a:pt x="548" y="61"/>
                      <a:pt x="545" y="52"/>
                      <a:pt x="534" y="47"/>
                    </a:cubicBezTo>
                    <a:cubicBezTo>
                      <a:pt x="536" y="46"/>
                      <a:pt x="536" y="46"/>
                      <a:pt x="536" y="46"/>
                    </a:cubicBezTo>
                    <a:cubicBezTo>
                      <a:pt x="528" y="41"/>
                      <a:pt x="524" y="34"/>
                      <a:pt x="521" y="29"/>
                    </a:cubicBezTo>
                    <a:cubicBezTo>
                      <a:pt x="521" y="29"/>
                      <a:pt x="520" y="30"/>
                      <a:pt x="527" y="30"/>
                    </a:cubicBezTo>
                    <a:cubicBezTo>
                      <a:pt x="534" y="29"/>
                      <a:pt x="537" y="29"/>
                      <a:pt x="543" y="29"/>
                    </a:cubicBezTo>
                    <a:cubicBezTo>
                      <a:pt x="546" y="29"/>
                      <a:pt x="546" y="30"/>
                      <a:pt x="547" y="30"/>
                    </a:cubicBezTo>
                    <a:cubicBezTo>
                      <a:pt x="555" y="31"/>
                      <a:pt x="560" y="33"/>
                      <a:pt x="569" y="32"/>
                    </a:cubicBezTo>
                    <a:cubicBezTo>
                      <a:pt x="568" y="33"/>
                      <a:pt x="568" y="33"/>
                      <a:pt x="568" y="33"/>
                    </a:cubicBezTo>
                    <a:cubicBezTo>
                      <a:pt x="575" y="33"/>
                      <a:pt x="586" y="34"/>
                      <a:pt x="592" y="35"/>
                    </a:cubicBezTo>
                    <a:cubicBezTo>
                      <a:pt x="595" y="35"/>
                      <a:pt x="603" y="36"/>
                      <a:pt x="601" y="35"/>
                    </a:cubicBezTo>
                    <a:cubicBezTo>
                      <a:pt x="604" y="35"/>
                      <a:pt x="600" y="36"/>
                      <a:pt x="605" y="36"/>
                    </a:cubicBezTo>
                    <a:cubicBezTo>
                      <a:pt x="600" y="36"/>
                      <a:pt x="600" y="36"/>
                      <a:pt x="600" y="36"/>
                    </a:cubicBezTo>
                    <a:cubicBezTo>
                      <a:pt x="618" y="38"/>
                      <a:pt x="625" y="42"/>
                      <a:pt x="656" y="39"/>
                    </a:cubicBezTo>
                    <a:cubicBezTo>
                      <a:pt x="672" y="35"/>
                      <a:pt x="667" y="30"/>
                      <a:pt x="667" y="26"/>
                    </a:cubicBezTo>
                    <a:cubicBezTo>
                      <a:pt x="665" y="25"/>
                      <a:pt x="664" y="21"/>
                      <a:pt x="659" y="21"/>
                    </a:cubicBezTo>
                    <a:cubicBezTo>
                      <a:pt x="661" y="20"/>
                      <a:pt x="661" y="20"/>
                      <a:pt x="661" y="20"/>
                    </a:cubicBezTo>
                    <a:cubicBezTo>
                      <a:pt x="659" y="18"/>
                      <a:pt x="657" y="14"/>
                      <a:pt x="655" y="11"/>
                    </a:cubicBezTo>
                    <a:cubicBezTo>
                      <a:pt x="655" y="9"/>
                      <a:pt x="653" y="10"/>
                      <a:pt x="651" y="8"/>
                    </a:cubicBezTo>
                    <a:cubicBezTo>
                      <a:pt x="653" y="8"/>
                      <a:pt x="653" y="8"/>
                      <a:pt x="653" y="8"/>
                    </a:cubicBezTo>
                    <a:cubicBezTo>
                      <a:pt x="651" y="6"/>
                      <a:pt x="649" y="6"/>
                      <a:pt x="647" y="6"/>
                    </a:cubicBezTo>
                    <a:cubicBezTo>
                      <a:pt x="648" y="5"/>
                      <a:pt x="648" y="5"/>
                      <a:pt x="648" y="5"/>
                    </a:cubicBezTo>
                    <a:cubicBezTo>
                      <a:pt x="649" y="5"/>
                      <a:pt x="650" y="4"/>
                      <a:pt x="651" y="4"/>
                    </a:cubicBezTo>
                    <a:cubicBezTo>
                      <a:pt x="652" y="5"/>
                      <a:pt x="653" y="5"/>
                      <a:pt x="654" y="5"/>
                    </a:cubicBezTo>
                    <a:cubicBezTo>
                      <a:pt x="653" y="5"/>
                      <a:pt x="654" y="5"/>
                      <a:pt x="654" y="4"/>
                    </a:cubicBezTo>
                    <a:cubicBezTo>
                      <a:pt x="655" y="4"/>
                      <a:pt x="655" y="4"/>
                      <a:pt x="656" y="4"/>
                    </a:cubicBezTo>
                    <a:cubicBezTo>
                      <a:pt x="662" y="4"/>
                      <a:pt x="666" y="4"/>
                      <a:pt x="668" y="3"/>
                    </a:cubicBezTo>
                    <a:cubicBezTo>
                      <a:pt x="666" y="4"/>
                      <a:pt x="671" y="4"/>
                      <a:pt x="667" y="4"/>
                    </a:cubicBezTo>
                    <a:cubicBezTo>
                      <a:pt x="671" y="4"/>
                      <a:pt x="674" y="4"/>
                      <a:pt x="677" y="4"/>
                    </a:cubicBezTo>
                    <a:cubicBezTo>
                      <a:pt x="676" y="4"/>
                      <a:pt x="675" y="4"/>
                      <a:pt x="674" y="4"/>
                    </a:cubicBezTo>
                    <a:cubicBezTo>
                      <a:pt x="678" y="3"/>
                      <a:pt x="682" y="3"/>
                      <a:pt x="682" y="3"/>
                    </a:cubicBezTo>
                    <a:cubicBezTo>
                      <a:pt x="680" y="3"/>
                      <a:pt x="679" y="3"/>
                      <a:pt x="677" y="3"/>
                    </a:cubicBezTo>
                    <a:cubicBezTo>
                      <a:pt x="679" y="2"/>
                      <a:pt x="687" y="2"/>
                      <a:pt x="687" y="3"/>
                    </a:cubicBezTo>
                    <a:cubicBezTo>
                      <a:pt x="687" y="4"/>
                      <a:pt x="681" y="4"/>
                      <a:pt x="683" y="4"/>
                    </a:cubicBezTo>
                    <a:cubicBezTo>
                      <a:pt x="695" y="4"/>
                      <a:pt x="695" y="4"/>
                      <a:pt x="695" y="4"/>
                    </a:cubicBezTo>
                    <a:cubicBezTo>
                      <a:pt x="692" y="4"/>
                      <a:pt x="691" y="3"/>
                      <a:pt x="693" y="3"/>
                    </a:cubicBezTo>
                    <a:cubicBezTo>
                      <a:pt x="688" y="3"/>
                      <a:pt x="688" y="3"/>
                      <a:pt x="688" y="3"/>
                    </a:cubicBezTo>
                    <a:cubicBezTo>
                      <a:pt x="689" y="2"/>
                      <a:pt x="689" y="2"/>
                      <a:pt x="689" y="2"/>
                    </a:cubicBezTo>
                    <a:cubicBezTo>
                      <a:pt x="682" y="2"/>
                      <a:pt x="677" y="1"/>
                      <a:pt x="668" y="1"/>
                    </a:cubicBezTo>
                    <a:cubicBezTo>
                      <a:pt x="670" y="2"/>
                      <a:pt x="670" y="2"/>
                      <a:pt x="670" y="2"/>
                    </a:cubicBezTo>
                    <a:cubicBezTo>
                      <a:pt x="665" y="2"/>
                      <a:pt x="659" y="3"/>
                      <a:pt x="655" y="3"/>
                    </a:cubicBezTo>
                    <a:cubicBezTo>
                      <a:pt x="658" y="2"/>
                      <a:pt x="656" y="2"/>
                      <a:pt x="657" y="2"/>
                    </a:cubicBezTo>
                    <a:cubicBezTo>
                      <a:pt x="655" y="2"/>
                      <a:pt x="654" y="2"/>
                      <a:pt x="652" y="2"/>
                    </a:cubicBezTo>
                    <a:cubicBezTo>
                      <a:pt x="656" y="1"/>
                      <a:pt x="656" y="1"/>
                      <a:pt x="656" y="1"/>
                    </a:cubicBezTo>
                    <a:cubicBezTo>
                      <a:pt x="655" y="1"/>
                      <a:pt x="654" y="2"/>
                      <a:pt x="652" y="2"/>
                    </a:cubicBezTo>
                    <a:cubicBezTo>
                      <a:pt x="649" y="3"/>
                      <a:pt x="655" y="0"/>
                      <a:pt x="645" y="4"/>
                    </a:cubicBezTo>
                    <a:cubicBezTo>
                      <a:pt x="644" y="4"/>
                      <a:pt x="644" y="4"/>
                      <a:pt x="644" y="4"/>
                    </a:cubicBezTo>
                    <a:cubicBezTo>
                      <a:pt x="644" y="6"/>
                      <a:pt x="643" y="7"/>
                      <a:pt x="643" y="7"/>
                    </a:cubicBezTo>
                    <a:cubicBezTo>
                      <a:pt x="643" y="7"/>
                      <a:pt x="643" y="7"/>
                      <a:pt x="643" y="7"/>
                    </a:cubicBezTo>
                    <a:cubicBezTo>
                      <a:pt x="641" y="10"/>
                      <a:pt x="645" y="6"/>
                      <a:pt x="645" y="8"/>
                    </a:cubicBezTo>
                    <a:cubicBezTo>
                      <a:pt x="644" y="9"/>
                      <a:pt x="641" y="9"/>
                      <a:pt x="640" y="11"/>
                    </a:cubicBezTo>
                    <a:cubicBezTo>
                      <a:pt x="640" y="13"/>
                      <a:pt x="645" y="16"/>
                      <a:pt x="644" y="19"/>
                    </a:cubicBezTo>
                    <a:cubicBezTo>
                      <a:pt x="647" y="21"/>
                      <a:pt x="650" y="23"/>
                      <a:pt x="653" y="24"/>
                    </a:cubicBezTo>
                    <a:cubicBezTo>
                      <a:pt x="654" y="25"/>
                      <a:pt x="649" y="25"/>
                      <a:pt x="652" y="26"/>
                    </a:cubicBezTo>
                    <a:cubicBezTo>
                      <a:pt x="650" y="26"/>
                      <a:pt x="649" y="26"/>
                      <a:pt x="648" y="27"/>
                    </a:cubicBezTo>
                    <a:cubicBezTo>
                      <a:pt x="650" y="27"/>
                      <a:pt x="650" y="30"/>
                      <a:pt x="652" y="28"/>
                    </a:cubicBezTo>
                    <a:cubicBezTo>
                      <a:pt x="653" y="30"/>
                      <a:pt x="654" y="32"/>
                      <a:pt x="653" y="33"/>
                    </a:cubicBezTo>
                    <a:cubicBezTo>
                      <a:pt x="652" y="33"/>
                      <a:pt x="650" y="33"/>
                      <a:pt x="649" y="33"/>
                    </a:cubicBezTo>
                    <a:cubicBezTo>
                      <a:pt x="648" y="34"/>
                      <a:pt x="650" y="34"/>
                      <a:pt x="646" y="34"/>
                    </a:cubicBezTo>
                    <a:cubicBezTo>
                      <a:pt x="638" y="35"/>
                      <a:pt x="640" y="33"/>
                      <a:pt x="639" y="32"/>
                    </a:cubicBezTo>
                    <a:cubicBezTo>
                      <a:pt x="643" y="32"/>
                      <a:pt x="643" y="32"/>
                      <a:pt x="643" y="32"/>
                    </a:cubicBezTo>
                    <a:cubicBezTo>
                      <a:pt x="640" y="32"/>
                      <a:pt x="637" y="32"/>
                      <a:pt x="633" y="32"/>
                    </a:cubicBezTo>
                    <a:cubicBezTo>
                      <a:pt x="635" y="30"/>
                      <a:pt x="640" y="32"/>
                      <a:pt x="643" y="32"/>
                    </a:cubicBezTo>
                    <a:cubicBezTo>
                      <a:pt x="642" y="30"/>
                      <a:pt x="642" y="30"/>
                      <a:pt x="642" y="30"/>
                    </a:cubicBezTo>
                    <a:cubicBezTo>
                      <a:pt x="636" y="29"/>
                      <a:pt x="638" y="31"/>
                      <a:pt x="632" y="30"/>
                    </a:cubicBezTo>
                    <a:cubicBezTo>
                      <a:pt x="634" y="30"/>
                      <a:pt x="634" y="30"/>
                      <a:pt x="634" y="30"/>
                    </a:cubicBezTo>
                    <a:cubicBezTo>
                      <a:pt x="629" y="29"/>
                      <a:pt x="629" y="29"/>
                      <a:pt x="629" y="29"/>
                    </a:cubicBezTo>
                    <a:cubicBezTo>
                      <a:pt x="628" y="30"/>
                      <a:pt x="627" y="31"/>
                      <a:pt x="631" y="31"/>
                    </a:cubicBezTo>
                    <a:cubicBezTo>
                      <a:pt x="626" y="32"/>
                      <a:pt x="627" y="31"/>
                      <a:pt x="621" y="30"/>
                    </a:cubicBezTo>
                    <a:cubicBezTo>
                      <a:pt x="618" y="31"/>
                      <a:pt x="624" y="31"/>
                      <a:pt x="622" y="31"/>
                    </a:cubicBezTo>
                    <a:cubicBezTo>
                      <a:pt x="621" y="32"/>
                      <a:pt x="617" y="32"/>
                      <a:pt x="614" y="31"/>
                    </a:cubicBezTo>
                    <a:cubicBezTo>
                      <a:pt x="609" y="31"/>
                      <a:pt x="614" y="30"/>
                      <a:pt x="613" y="30"/>
                    </a:cubicBezTo>
                    <a:cubicBezTo>
                      <a:pt x="614" y="30"/>
                      <a:pt x="618" y="30"/>
                      <a:pt x="616" y="30"/>
                    </a:cubicBezTo>
                    <a:cubicBezTo>
                      <a:pt x="624" y="30"/>
                      <a:pt x="618" y="29"/>
                      <a:pt x="623" y="29"/>
                    </a:cubicBezTo>
                    <a:cubicBezTo>
                      <a:pt x="619" y="27"/>
                      <a:pt x="617" y="28"/>
                      <a:pt x="615" y="28"/>
                    </a:cubicBezTo>
                    <a:cubicBezTo>
                      <a:pt x="616" y="29"/>
                      <a:pt x="612" y="29"/>
                      <a:pt x="613" y="29"/>
                    </a:cubicBezTo>
                    <a:cubicBezTo>
                      <a:pt x="600" y="30"/>
                      <a:pt x="611" y="27"/>
                      <a:pt x="603" y="27"/>
                    </a:cubicBezTo>
                    <a:cubicBezTo>
                      <a:pt x="602" y="28"/>
                      <a:pt x="589" y="27"/>
                      <a:pt x="591" y="29"/>
                    </a:cubicBezTo>
                    <a:cubicBezTo>
                      <a:pt x="589" y="29"/>
                      <a:pt x="586" y="29"/>
                      <a:pt x="585" y="29"/>
                    </a:cubicBezTo>
                    <a:cubicBezTo>
                      <a:pt x="589" y="28"/>
                      <a:pt x="583" y="28"/>
                      <a:pt x="588" y="27"/>
                    </a:cubicBezTo>
                    <a:cubicBezTo>
                      <a:pt x="586" y="27"/>
                      <a:pt x="586" y="27"/>
                      <a:pt x="586" y="27"/>
                    </a:cubicBezTo>
                    <a:cubicBezTo>
                      <a:pt x="592" y="27"/>
                      <a:pt x="592" y="27"/>
                      <a:pt x="592" y="27"/>
                    </a:cubicBezTo>
                    <a:cubicBezTo>
                      <a:pt x="590" y="26"/>
                      <a:pt x="587" y="24"/>
                      <a:pt x="586" y="24"/>
                    </a:cubicBezTo>
                    <a:cubicBezTo>
                      <a:pt x="581" y="24"/>
                      <a:pt x="586" y="25"/>
                      <a:pt x="580" y="24"/>
                    </a:cubicBezTo>
                    <a:cubicBezTo>
                      <a:pt x="583" y="24"/>
                      <a:pt x="581" y="23"/>
                      <a:pt x="579" y="23"/>
                    </a:cubicBezTo>
                    <a:cubicBezTo>
                      <a:pt x="582" y="24"/>
                      <a:pt x="576" y="24"/>
                      <a:pt x="573" y="24"/>
                    </a:cubicBezTo>
                    <a:cubicBezTo>
                      <a:pt x="569" y="24"/>
                      <a:pt x="567" y="23"/>
                      <a:pt x="568" y="23"/>
                    </a:cubicBezTo>
                    <a:cubicBezTo>
                      <a:pt x="574" y="22"/>
                      <a:pt x="574" y="22"/>
                      <a:pt x="574" y="22"/>
                    </a:cubicBezTo>
                    <a:cubicBezTo>
                      <a:pt x="570" y="23"/>
                      <a:pt x="573" y="22"/>
                      <a:pt x="570" y="22"/>
                    </a:cubicBezTo>
                    <a:cubicBezTo>
                      <a:pt x="568" y="22"/>
                      <a:pt x="564" y="23"/>
                      <a:pt x="562" y="23"/>
                    </a:cubicBezTo>
                    <a:cubicBezTo>
                      <a:pt x="558" y="23"/>
                      <a:pt x="558" y="22"/>
                      <a:pt x="556" y="22"/>
                    </a:cubicBezTo>
                    <a:cubicBezTo>
                      <a:pt x="562" y="22"/>
                      <a:pt x="562" y="22"/>
                      <a:pt x="562" y="22"/>
                    </a:cubicBezTo>
                    <a:cubicBezTo>
                      <a:pt x="556" y="22"/>
                      <a:pt x="564" y="21"/>
                      <a:pt x="556" y="21"/>
                    </a:cubicBezTo>
                    <a:cubicBezTo>
                      <a:pt x="553" y="21"/>
                      <a:pt x="553" y="21"/>
                      <a:pt x="553" y="21"/>
                    </a:cubicBezTo>
                    <a:cubicBezTo>
                      <a:pt x="552" y="21"/>
                      <a:pt x="552" y="21"/>
                      <a:pt x="554" y="20"/>
                    </a:cubicBezTo>
                    <a:cubicBezTo>
                      <a:pt x="552" y="21"/>
                      <a:pt x="548" y="21"/>
                      <a:pt x="546" y="21"/>
                    </a:cubicBezTo>
                    <a:cubicBezTo>
                      <a:pt x="546" y="20"/>
                      <a:pt x="546" y="20"/>
                      <a:pt x="546" y="20"/>
                    </a:cubicBezTo>
                    <a:cubicBezTo>
                      <a:pt x="543" y="20"/>
                      <a:pt x="536" y="21"/>
                      <a:pt x="532" y="21"/>
                    </a:cubicBezTo>
                    <a:cubicBezTo>
                      <a:pt x="534" y="22"/>
                      <a:pt x="538" y="20"/>
                      <a:pt x="543" y="21"/>
                    </a:cubicBezTo>
                    <a:cubicBezTo>
                      <a:pt x="545" y="22"/>
                      <a:pt x="536" y="22"/>
                      <a:pt x="534" y="22"/>
                    </a:cubicBezTo>
                    <a:cubicBezTo>
                      <a:pt x="537" y="21"/>
                      <a:pt x="523" y="22"/>
                      <a:pt x="513" y="25"/>
                    </a:cubicBezTo>
                    <a:cubicBezTo>
                      <a:pt x="507" y="26"/>
                      <a:pt x="500" y="29"/>
                      <a:pt x="500" y="29"/>
                    </a:cubicBezTo>
                    <a:cubicBezTo>
                      <a:pt x="501" y="30"/>
                      <a:pt x="501" y="30"/>
                      <a:pt x="501" y="30"/>
                    </a:cubicBezTo>
                    <a:cubicBezTo>
                      <a:pt x="493" y="32"/>
                      <a:pt x="499" y="34"/>
                      <a:pt x="498" y="36"/>
                    </a:cubicBezTo>
                    <a:cubicBezTo>
                      <a:pt x="496" y="35"/>
                      <a:pt x="494" y="35"/>
                      <a:pt x="494" y="37"/>
                    </a:cubicBezTo>
                    <a:cubicBezTo>
                      <a:pt x="497" y="35"/>
                      <a:pt x="499" y="38"/>
                      <a:pt x="501" y="37"/>
                    </a:cubicBezTo>
                    <a:cubicBezTo>
                      <a:pt x="501" y="39"/>
                      <a:pt x="496" y="37"/>
                      <a:pt x="494" y="38"/>
                    </a:cubicBezTo>
                    <a:cubicBezTo>
                      <a:pt x="497" y="39"/>
                      <a:pt x="494" y="41"/>
                      <a:pt x="498" y="41"/>
                    </a:cubicBezTo>
                    <a:cubicBezTo>
                      <a:pt x="498" y="40"/>
                      <a:pt x="500" y="41"/>
                      <a:pt x="502" y="41"/>
                    </a:cubicBezTo>
                    <a:cubicBezTo>
                      <a:pt x="503" y="43"/>
                      <a:pt x="500" y="41"/>
                      <a:pt x="500" y="43"/>
                    </a:cubicBezTo>
                    <a:cubicBezTo>
                      <a:pt x="501" y="43"/>
                      <a:pt x="504" y="44"/>
                      <a:pt x="504" y="42"/>
                    </a:cubicBezTo>
                    <a:cubicBezTo>
                      <a:pt x="504" y="43"/>
                      <a:pt x="509" y="44"/>
                      <a:pt x="507" y="45"/>
                    </a:cubicBezTo>
                    <a:cubicBezTo>
                      <a:pt x="506" y="46"/>
                      <a:pt x="505" y="44"/>
                      <a:pt x="504" y="45"/>
                    </a:cubicBezTo>
                    <a:cubicBezTo>
                      <a:pt x="505" y="47"/>
                      <a:pt x="510" y="45"/>
                      <a:pt x="513" y="47"/>
                    </a:cubicBezTo>
                    <a:cubicBezTo>
                      <a:pt x="513" y="45"/>
                      <a:pt x="518" y="45"/>
                      <a:pt x="520" y="46"/>
                    </a:cubicBezTo>
                    <a:cubicBezTo>
                      <a:pt x="521" y="49"/>
                      <a:pt x="518" y="45"/>
                      <a:pt x="516" y="47"/>
                    </a:cubicBezTo>
                    <a:cubicBezTo>
                      <a:pt x="517" y="48"/>
                      <a:pt x="517" y="48"/>
                      <a:pt x="517" y="48"/>
                    </a:cubicBezTo>
                    <a:cubicBezTo>
                      <a:pt x="515" y="50"/>
                      <a:pt x="508" y="46"/>
                      <a:pt x="506" y="48"/>
                    </a:cubicBezTo>
                    <a:cubicBezTo>
                      <a:pt x="509" y="49"/>
                      <a:pt x="509" y="49"/>
                      <a:pt x="509" y="49"/>
                    </a:cubicBezTo>
                    <a:cubicBezTo>
                      <a:pt x="507" y="49"/>
                      <a:pt x="505" y="49"/>
                      <a:pt x="504" y="50"/>
                    </a:cubicBezTo>
                    <a:cubicBezTo>
                      <a:pt x="507" y="50"/>
                      <a:pt x="507" y="52"/>
                      <a:pt x="508" y="52"/>
                    </a:cubicBezTo>
                    <a:cubicBezTo>
                      <a:pt x="511" y="52"/>
                      <a:pt x="507" y="52"/>
                      <a:pt x="509" y="51"/>
                    </a:cubicBezTo>
                    <a:cubicBezTo>
                      <a:pt x="510" y="52"/>
                      <a:pt x="514" y="52"/>
                      <a:pt x="515" y="54"/>
                    </a:cubicBezTo>
                    <a:cubicBezTo>
                      <a:pt x="512" y="53"/>
                      <a:pt x="512" y="55"/>
                      <a:pt x="510" y="55"/>
                    </a:cubicBezTo>
                    <a:cubicBezTo>
                      <a:pt x="510" y="56"/>
                      <a:pt x="513" y="55"/>
                      <a:pt x="513" y="56"/>
                    </a:cubicBezTo>
                    <a:cubicBezTo>
                      <a:pt x="512" y="56"/>
                      <a:pt x="512" y="56"/>
                      <a:pt x="512" y="56"/>
                    </a:cubicBezTo>
                    <a:cubicBezTo>
                      <a:pt x="516" y="61"/>
                      <a:pt x="521" y="66"/>
                      <a:pt x="530" y="69"/>
                    </a:cubicBezTo>
                    <a:cubicBezTo>
                      <a:pt x="528" y="70"/>
                      <a:pt x="529" y="72"/>
                      <a:pt x="529" y="74"/>
                    </a:cubicBezTo>
                    <a:cubicBezTo>
                      <a:pt x="529" y="73"/>
                      <a:pt x="531" y="74"/>
                      <a:pt x="532" y="74"/>
                    </a:cubicBezTo>
                    <a:cubicBezTo>
                      <a:pt x="530" y="76"/>
                      <a:pt x="530" y="76"/>
                      <a:pt x="530" y="76"/>
                    </a:cubicBezTo>
                    <a:cubicBezTo>
                      <a:pt x="530" y="78"/>
                      <a:pt x="533" y="79"/>
                      <a:pt x="535" y="80"/>
                    </a:cubicBezTo>
                    <a:cubicBezTo>
                      <a:pt x="535" y="80"/>
                      <a:pt x="534" y="80"/>
                      <a:pt x="534" y="80"/>
                    </a:cubicBezTo>
                    <a:cubicBezTo>
                      <a:pt x="533" y="82"/>
                      <a:pt x="536" y="81"/>
                      <a:pt x="537" y="82"/>
                    </a:cubicBezTo>
                    <a:cubicBezTo>
                      <a:pt x="535" y="83"/>
                      <a:pt x="535" y="83"/>
                      <a:pt x="535" y="83"/>
                    </a:cubicBezTo>
                    <a:cubicBezTo>
                      <a:pt x="537" y="83"/>
                      <a:pt x="537" y="83"/>
                      <a:pt x="537" y="83"/>
                    </a:cubicBezTo>
                    <a:cubicBezTo>
                      <a:pt x="538" y="84"/>
                      <a:pt x="538" y="86"/>
                      <a:pt x="535" y="86"/>
                    </a:cubicBezTo>
                    <a:cubicBezTo>
                      <a:pt x="536" y="86"/>
                      <a:pt x="536" y="87"/>
                      <a:pt x="537" y="86"/>
                    </a:cubicBezTo>
                    <a:cubicBezTo>
                      <a:pt x="536" y="87"/>
                      <a:pt x="535" y="90"/>
                      <a:pt x="535" y="91"/>
                    </a:cubicBezTo>
                    <a:cubicBezTo>
                      <a:pt x="530" y="91"/>
                      <a:pt x="523" y="91"/>
                      <a:pt x="518" y="91"/>
                    </a:cubicBezTo>
                    <a:cubicBezTo>
                      <a:pt x="516" y="91"/>
                      <a:pt x="516" y="91"/>
                      <a:pt x="515" y="91"/>
                    </a:cubicBezTo>
                    <a:cubicBezTo>
                      <a:pt x="510" y="89"/>
                      <a:pt x="499" y="90"/>
                      <a:pt x="493" y="88"/>
                    </a:cubicBezTo>
                    <a:cubicBezTo>
                      <a:pt x="494" y="89"/>
                      <a:pt x="489" y="90"/>
                      <a:pt x="485" y="90"/>
                    </a:cubicBezTo>
                    <a:cubicBezTo>
                      <a:pt x="479" y="90"/>
                      <a:pt x="486" y="88"/>
                      <a:pt x="483" y="87"/>
                    </a:cubicBezTo>
                    <a:cubicBezTo>
                      <a:pt x="480" y="87"/>
                      <a:pt x="476" y="87"/>
                      <a:pt x="475" y="87"/>
                    </a:cubicBezTo>
                    <a:cubicBezTo>
                      <a:pt x="475" y="87"/>
                      <a:pt x="475" y="87"/>
                      <a:pt x="475" y="87"/>
                    </a:cubicBezTo>
                    <a:cubicBezTo>
                      <a:pt x="472" y="87"/>
                      <a:pt x="468" y="87"/>
                      <a:pt x="466" y="86"/>
                    </a:cubicBezTo>
                    <a:cubicBezTo>
                      <a:pt x="466" y="86"/>
                      <a:pt x="466" y="86"/>
                      <a:pt x="466" y="86"/>
                    </a:cubicBezTo>
                    <a:cubicBezTo>
                      <a:pt x="464" y="86"/>
                      <a:pt x="463" y="85"/>
                      <a:pt x="460" y="85"/>
                    </a:cubicBezTo>
                    <a:cubicBezTo>
                      <a:pt x="457" y="85"/>
                      <a:pt x="453" y="84"/>
                      <a:pt x="450" y="85"/>
                    </a:cubicBezTo>
                    <a:cubicBezTo>
                      <a:pt x="450" y="84"/>
                      <a:pt x="450" y="84"/>
                      <a:pt x="450" y="84"/>
                    </a:cubicBezTo>
                    <a:cubicBezTo>
                      <a:pt x="448" y="85"/>
                      <a:pt x="448" y="85"/>
                      <a:pt x="448" y="85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6" y="84"/>
                      <a:pt x="447" y="83"/>
                      <a:pt x="448" y="83"/>
                    </a:cubicBezTo>
                    <a:cubicBezTo>
                      <a:pt x="444" y="82"/>
                      <a:pt x="445" y="84"/>
                      <a:pt x="442" y="84"/>
                    </a:cubicBezTo>
                    <a:cubicBezTo>
                      <a:pt x="437" y="84"/>
                      <a:pt x="439" y="83"/>
                      <a:pt x="438" y="83"/>
                    </a:cubicBezTo>
                    <a:cubicBezTo>
                      <a:pt x="440" y="83"/>
                      <a:pt x="440" y="83"/>
                      <a:pt x="441" y="83"/>
                    </a:cubicBezTo>
                    <a:cubicBezTo>
                      <a:pt x="445" y="83"/>
                      <a:pt x="440" y="83"/>
                      <a:pt x="440" y="82"/>
                    </a:cubicBezTo>
                    <a:cubicBezTo>
                      <a:pt x="440" y="82"/>
                      <a:pt x="438" y="83"/>
                      <a:pt x="435" y="82"/>
                    </a:cubicBezTo>
                    <a:cubicBezTo>
                      <a:pt x="433" y="82"/>
                      <a:pt x="428" y="82"/>
                      <a:pt x="430" y="81"/>
                    </a:cubicBezTo>
                    <a:cubicBezTo>
                      <a:pt x="427" y="81"/>
                      <a:pt x="425" y="81"/>
                      <a:pt x="423" y="81"/>
                    </a:cubicBezTo>
                    <a:cubicBezTo>
                      <a:pt x="424" y="81"/>
                      <a:pt x="427" y="82"/>
                      <a:pt x="427" y="82"/>
                    </a:cubicBezTo>
                    <a:cubicBezTo>
                      <a:pt x="425" y="82"/>
                      <a:pt x="421" y="82"/>
                      <a:pt x="421" y="82"/>
                    </a:cubicBezTo>
                    <a:cubicBezTo>
                      <a:pt x="423" y="82"/>
                      <a:pt x="423" y="82"/>
                      <a:pt x="423" y="82"/>
                    </a:cubicBezTo>
                    <a:cubicBezTo>
                      <a:pt x="421" y="82"/>
                      <a:pt x="417" y="81"/>
                      <a:pt x="418" y="82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81"/>
                      <a:pt x="411" y="80"/>
                      <a:pt x="408" y="80"/>
                    </a:cubicBezTo>
                    <a:cubicBezTo>
                      <a:pt x="409" y="79"/>
                      <a:pt x="413" y="79"/>
                      <a:pt x="408" y="78"/>
                    </a:cubicBezTo>
                    <a:cubicBezTo>
                      <a:pt x="402" y="78"/>
                      <a:pt x="402" y="78"/>
                      <a:pt x="402" y="78"/>
                    </a:cubicBezTo>
                    <a:cubicBezTo>
                      <a:pt x="400" y="78"/>
                      <a:pt x="399" y="78"/>
                      <a:pt x="401" y="77"/>
                    </a:cubicBezTo>
                    <a:cubicBezTo>
                      <a:pt x="393" y="76"/>
                      <a:pt x="388" y="78"/>
                      <a:pt x="383" y="77"/>
                    </a:cubicBezTo>
                    <a:cubicBezTo>
                      <a:pt x="387" y="76"/>
                      <a:pt x="385" y="76"/>
                      <a:pt x="383" y="75"/>
                    </a:cubicBezTo>
                    <a:cubicBezTo>
                      <a:pt x="383" y="75"/>
                      <a:pt x="382" y="76"/>
                      <a:pt x="380" y="76"/>
                    </a:cubicBezTo>
                    <a:cubicBezTo>
                      <a:pt x="380" y="76"/>
                      <a:pt x="383" y="75"/>
                      <a:pt x="384" y="76"/>
                    </a:cubicBezTo>
                    <a:cubicBezTo>
                      <a:pt x="384" y="77"/>
                      <a:pt x="381" y="76"/>
                      <a:pt x="379" y="76"/>
                    </a:cubicBezTo>
                    <a:cubicBezTo>
                      <a:pt x="378" y="73"/>
                      <a:pt x="361" y="73"/>
                      <a:pt x="354" y="71"/>
                    </a:cubicBezTo>
                    <a:cubicBezTo>
                      <a:pt x="352" y="72"/>
                      <a:pt x="349" y="71"/>
                      <a:pt x="346" y="71"/>
                    </a:cubicBezTo>
                    <a:cubicBezTo>
                      <a:pt x="349" y="70"/>
                      <a:pt x="340" y="71"/>
                      <a:pt x="339" y="70"/>
                    </a:cubicBezTo>
                    <a:cubicBezTo>
                      <a:pt x="338" y="71"/>
                      <a:pt x="338" y="71"/>
                      <a:pt x="338" y="71"/>
                    </a:cubicBezTo>
                    <a:cubicBezTo>
                      <a:pt x="333" y="70"/>
                      <a:pt x="325" y="71"/>
                      <a:pt x="324" y="70"/>
                    </a:cubicBezTo>
                    <a:cubicBezTo>
                      <a:pt x="321" y="69"/>
                      <a:pt x="327" y="69"/>
                      <a:pt x="329" y="69"/>
                    </a:cubicBezTo>
                    <a:cubicBezTo>
                      <a:pt x="327" y="67"/>
                      <a:pt x="314" y="69"/>
                      <a:pt x="313" y="67"/>
                    </a:cubicBezTo>
                    <a:cubicBezTo>
                      <a:pt x="312" y="67"/>
                      <a:pt x="312" y="68"/>
                      <a:pt x="307" y="68"/>
                    </a:cubicBezTo>
                    <a:cubicBezTo>
                      <a:pt x="305" y="68"/>
                      <a:pt x="299" y="66"/>
                      <a:pt x="300" y="66"/>
                    </a:cubicBezTo>
                    <a:cubicBezTo>
                      <a:pt x="297" y="66"/>
                      <a:pt x="295" y="67"/>
                      <a:pt x="293" y="66"/>
                    </a:cubicBezTo>
                    <a:cubicBezTo>
                      <a:pt x="294" y="66"/>
                      <a:pt x="295" y="66"/>
                      <a:pt x="297" y="66"/>
                    </a:cubicBezTo>
                    <a:cubicBezTo>
                      <a:pt x="292" y="65"/>
                      <a:pt x="287" y="65"/>
                      <a:pt x="282" y="65"/>
                    </a:cubicBezTo>
                    <a:cubicBezTo>
                      <a:pt x="281" y="64"/>
                      <a:pt x="271" y="64"/>
                      <a:pt x="263" y="64"/>
                    </a:cubicBezTo>
                    <a:cubicBezTo>
                      <a:pt x="259" y="65"/>
                      <a:pt x="244" y="65"/>
                      <a:pt x="240" y="69"/>
                    </a:cubicBezTo>
                    <a:cubicBezTo>
                      <a:pt x="240" y="68"/>
                      <a:pt x="238" y="69"/>
                      <a:pt x="237" y="70"/>
                    </a:cubicBezTo>
                    <a:cubicBezTo>
                      <a:pt x="235" y="72"/>
                      <a:pt x="239" y="72"/>
                      <a:pt x="239" y="73"/>
                    </a:cubicBezTo>
                    <a:cubicBezTo>
                      <a:pt x="236" y="73"/>
                      <a:pt x="236" y="73"/>
                      <a:pt x="236" y="73"/>
                    </a:cubicBezTo>
                    <a:cubicBezTo>
                      <a:pt x="233" y="74"/>
                      <a:pt x="237" y="76"/>
                      <a:pt x="236" y="77"/>
                    </a:cubicBezTo>
                    <a:cubicBezTo>
                      <a:pt x="238" y="76"/>
                      <a:pt x="237" y="78"/>
                      <a:pt x="239" y="77"/>
                    </a:cubicBezTo>
                    <a:cubicBezTo>
                      <a:pt x="241" y="78"/>
                      <a:pt x="241" y="78"/>
                      <a:pt x="241" y="78"/>
                    </a:cubicBezTo>
                    <a:cubicBezTo>
                      <a:pt x="243" y="80"/>
                      <a:pt x="242" y="78"/>
                      <a:pt x="245" y="80"/>
                    </a:cubicBezTo>
                    <a:cubicBezTo>
                      <a:pt x="246" y="81"/>
                      <a:pt x="242" y="81"/>
                      <a:pt x="242" y="81"/>
                    </a:cubicBezTo>
                    <a:cubicBezTo>
                      <a:pt x="241" y="82"/>
                      <a:pt x="243" y="82"/>
                      <a:pt x="245" y="83"/>
                    </a:cubicBezTo>
                    <a:cubicBezTo>
                      <a:pt x="245" y="83"/>
                      <a:pt x="245" y="83"/>
                      <a:pt x="246" y="83"/>
                    </a:cubicBezTo>
                    <a:cubicBezTo>
                      <a:pt x="245" y="83"/>
                      <a:pt x="245" y="83"/>
                      <a:pt x="245" y="83"/>
                    </a:cubicBezTo>
                    <a:cubicBezTo>
                      <a:pt x="246" y="84"/>
                      <a:pt x="246" y="84"/>
                      <a:pt x="247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6" y="84"/>
                      <a:pt x="246" y="84"/>
                      <a:pt x="245" y="83"/>
                    </a:cubicBezTo>
                    <a:cubicBezTo>
                      <a:pt x="245" y="84"/>
                      <a:pt x="246" y="84"/>
                      <a:pt x="246" y="84"/>
                    </a:cubicBezTo>
                    <a:cubicBezTo>
                      <a:pt x="246" y="85"/>
                      <a:pt x="246" y="85"/>
                      <a:pt x="246" y="85"/>
                    </a:cubicBezTo>
                    <a:cubicBezTo>
                      <a:pt x="247" y="85"/>
                      <a:pt x="247" y="85"/>
                      <a:pt x="247" y="85"/>
                    </a:cubicBezTo>
                    <a:cubicBezTo>
                      <a:pt x="245" y="86"/>
                      <a:pt x="245" y="86"/>
                      <a:pt x="245" y="86"/>
                    </a:cubicBezTo>
                    <a:cubicBezTo>
                      <a:pt x="245" y="86"/>
                      <a:pt x="250" y="87"/>
                      <a:pt x="251" y="87"/>
                    </a:cubicBezTo>
                    <a:cubicBezTo>
                      <a:pt x="252" y="90"/>
                      <a:pt x="260" y="94"/>
                      <a:pt x="263" y="95"/>
                    </a:cubicBezTo>
                    <a:cubicBezTo>
                      <a:pt x="262" y="95"/>
                      <a:pt x="262" y="95"/>
                      <a:pt x="263" y="95"/>
                    </a:cubicBezTo>
                    <a:cubicBezTo>
                      <a:pt x="265" y="96"/>
                      <a:pt x="268" y="96"/>
                      <a:pt x="267" y="96"/>
                    </a:cubicBezTo>
                    <a:cubicBezTo>
                      <a:pt x="269" y="97"/>
                      <a:pt x="266" y="97"/>
                      <a:pt x="268" y="99"/>
                    </a:cubicBezTo>
                    <a:cubicBezTo>
                      <a:pt x="268" y="99"/>
                      <a:pt x="270" y="98"/>
                      <a:pt x="269" y="98"/>
                    </a:cubicBezTo>
                    <a:cubicBezTo>
                      <a:pt x="270" y="101"/>
                      <a:pt x="279" y="102"/>
                      <a:pt x="281" y="105"/>
                    </a:cubicBezTo>
                    <a:cubicBezTo>
                      <a:pt x="280" y="105"/>
                      <a:pt x="279" y="105"/>
                      <a:pt x="278" y="105"/>
                    </a:cubicBezTo>
                    <a:cubicBezTo>
                      <a:pt x="282" y="106"/>
                      <a:pt x="285" y="108"/>
                      <a:pt x="291" y="109"/>
                    </a:cubicBezTo>
                    <a:cubicBezTo>
                      <a:pt x="289" y="109"/>
                      <a:pt x="289" y="109"/>
                      <a:pt x="287" y="109"/>
                    </a:cubicBezTo>
                    <a:cubicBezTo>
                      <a:pt x="289" y="110"/>
                      <a:pt x="292" y="112"/>
                      <a:pt x="295" y="112"/>
                    </a:cubicBezTo>
                    <a:cubicBezTo>
                      <a:pt x="295" y="111"/>
                      <a:pt x="294" y="112"/>
                      <a:pt x="293" y="111"/>
                    </a:cubicBezTo>
                    <a:cubicBezTo>
                      <a:pt x="293" y="110"/>
                      <a:pt x="298" y="111"/>
                      <a:pt x="299" y="112"/>
                    </a:cubicBezTo>
                    <a:cubicBezTo>
                      <a:pt x="299" y="112"/>
                      <a:pt x="299" y="112"/>
                      <a:pt x="299" y="112"/>
                    </a:cubicBezTo>
                    <a:cubicBezTo>
                      <a:pt x="301" y="113"/>
                      <a:pt x="302" y="113"/>
                      <a:pt x="304" y="114"/>
                    </a:cubicBezTo>
                    <a:cubicBezTo>
                      <a:pt x="304" y="115"/>
                      <a:pt x="302" y="114"/>
                      <a:pt x="302" y="115"/>
                    </a:cubicBezTo>
                    <a:cubicBezTo>
                      <a:pt x="299" y="116"/>
                      <a:pt x="304" y="118"/>
                      <a:pt x="304" y="118"/>
                    </a:cubicBezTo>
                    <a:cubicBezTo>
                      <a:pt x="306" y="118"/>
                      <a:pt x="307" y="119"/>
                      <a:pt x="308" y="118"/>
                    </a:cubicBezTo>
                    <a:cubicBezTo>
                      <a:pt x="310" y="119"/>
                      <a:pt x="307" y="119"/>
                      <a:pt x="308" y="120"/>
                    </a:cubicBezTo>
                    <a:cubicBezTo>
                      <a:pt x="318" y="121"/>
                      <a:pt x="318" y="121"/>
                      <a:pt x="318" y="121"/>
                    </a:cubicBezTo>
                    <a:cubicBezTo>
                      <a:pt x="317" y="121"/>
                      <a:pt x="317" y="123"/>
                      <a:pt x="314" y="122"/>
                    </a:cubicBezTo>
                    <a:cubicBezTo>
                      <a:pt x="318" y="124"/>
                      <a:pt x="324" y="124"/>
                      <a:pt x="328" y="125"/>
                    </a:cubicBezTo>
                    <a:cubicBezTo>
                      <a:pt x="329" y="126"/>
                      <a:pt x="333" y="127"/>
                      <a:pt x="334" y="128"/>
                    </a:cubicBezTo>
                    <a:cubicBezTo>
                      <a:pt x="333" y="129"/>
                      <a:pt x="334" y="127"/>
                      <a:pt x="332" y="128"/>
                    </a:cubicBezTo>
                    <a:cubicBezTo>
                      <a:pt x="332" y="129"/>
                      <a:pt x="332" y="129"/>
                      <a:pt x="332" y="129"/>
                    </a:cubicBezTo>
                    <a:cubicBezTo>
                      <a:pt x="329" y="128"/>
                      <a:pt x="329" y="130"/>
                      <a:pt x="326" y="130"/>
                    </a:cubicBezTo>
                    <a:cubicBezTo>
                      <a:pt x="329" y="131"/>
                      <a:pt x="332" y="133"/>
                      <a:pt x="335" y="135"/>
                    </a:cubicBezTo>
                    <a:cubicBezTo>
                      <a:pt x="336" y="133"/>
                      <a:pt x="340" y="137"/>
                      <a:pt x="343" y="136"/>
                    </a:cubicBezTo>
                    <a:cubicBezTo>
                      <a:pt x="347" y="138"/>
                      <a:pt x="342" y="138"/>
                      <a:pt x="342" y="139"/>
                    </a:cubicBezTo>
                    <a:cubicBezTo>
                      <a:pt x="347" y="140"/>
                      <a:pt x="349" y="143"/>
                      <a:pt x="352" y="144"/>
                    </a:cubicBezTo>
                    <a:cubicBezTo>
                      <a:pt x="352" y="144"/>
                      <a:pt x="352" y="144"/>
                      <a:pt x="351" y="144"/>
                    </a:cubicBezTo>
                    <a:cubicBezTo>
                      <a:pt x="355" y="146"/>
                      <a:pt x="358" y="149"/>
                      <a:pt x="363" y="150"/>
                    </a:cubicBezTo>
                    <a:cubicBezTo>
                      <a:pt x="363" y="150"/>
                      <a:pt x="362" y="150"/>
                      <a:pt x="361" y="150"/>
                    </a:cubicBezTo>
                    <a:cubicBezTo>
                      <a:pt x="362" y="152"/>
                      <a:pt x="366" y="149"/>
                      <a:pt x="367" y="152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8" y="153"/>
                      <a:pt x="366" y="155"/>
                      <a:pt x="371" y="156"/>
                    </a:cubicBezTo>
                    <a:cubicBezTo>
                      <a:pt x="370" y="156"/>
                      <a:pt x="369" y="156"/>
                      <a:pt x="368" y="156"/>
                    </a:cubicBezTo>
                    <a:cubicBezTo>
                      <a:pt x="371" y="157"/>
                      <a:pt x="372" y="159"/>
                      <a:pt x="376" y="160"/>
                    </a:cubicBezTo>
                    <a:cubicBezTo>
                      <a:pt x="375" y="160"/>
                      <a:pt x="374" y="160"/>
                      <a:pt x="372" y="160"/>
                    </a:cubicBezTo>
                    <a:cubicBezTo>
                      <a:pt x="372" y="161"/>
                      <a:pt x="377" y="161"/>
                      <a:pt x="376" y="162"/>
                    </a:cubicBezTo>
                    <a:cubicBezTo>
                      <a:pt x="376" y="163"/>
                      <a:pt x="375" y="164"/>
                      <a:pt x="375" y="164"/>
                    </a:cubicBezTo>
                    <a:cubicBezTo>
                      <a:pt x="378" y="164"/>
                      <a:pt x="376" y="167"/>
                      <a:pt x="370" y="167"/>
                    </a:cubicBezTo>
                    <a:cubicBezTo>
                      <a:pt x="370" y="167"/>
                      <a:pt x="368" y="167"/>
                      <a:pt x="365" y="167"/>
                    </a:cubicBezTo>
                    <a:cubicBezTo>
                      <a:pt x="339" y="166"/>
                      <a:pt x="317" y="163"/>
                      <a:pt x="293" y="161"/>
                    </a:cubicBezTo>
                    <a:cubicBezTo>
                      <a:pt x="292" y="159"/>
                      <a:pt x="300" y="161"/>
                      <a:pt x="299" y="160"/>
                    </a:cubicBezTo>
                    <a:cubicBezTo>
                      <a:pt x="297" y="161"/>
                      <a:pt x="295" y="159"/>
                      <a:pt x="288" y="159"/>
                    </a:cubicBezTo>
                    <a:cubicBezTo>
                      <a:pt x="288" y="159"/>
                      <a:pt x="288" y="159"/>
                      <a:pt x="288" y="159"/>
                    </a:cubicBezTo>
                    <a:cubicBezTo>
                      <a:pt x="285" y="158"/>
                      <a:pt x="285" y="157"/>
                      <a:pt x="281" y="157"/>
                    </a:cubicBezTo>
                    <a:cubicBezTo>
                      <a:pt x="280" y="158"/>
                      <a:pt x="280" y="158"/>
                      <a:pt x="280" y="158"/>
                    </a:cubicBezTo>
                    <a:cubicBezTo>
                      <a:pt x="276" y="158"/>
                      <a:pt x="276" y="155"/>
                      <a:pt x="272" y="156"/>
                    </a:cubicBezTo>
                    <a:cubicBezTo>
                      <a:pt x="271" y="155"/>
                      <a:pt x="271" y="155"/>
                      <a:pt x="271" y="155"/>
                    </a:cubicBezTo>
                    <a:cubicBezTo>
                      <a:pt x="265" y="156"/>
                      <a:pt x="267" y="154"/>
                      <a:pt x="261" y="154"/>
                    </a:cubicBezTo>
                    <a:cubicBezTo>
                      <a:pt x="262" y="154"/>
                      <a:pt x="262" y="154"/>
                      <a:pt x="262" y="154"/>
                    </a:cubicBezTo>
                    <a:cubicBezTo>
                      <a:pt x="258" y="153"/>
                      <a:pt x="249" y="154"/>
                      <a:pt x="249" y="152"/>
                    </a:cubicBezTo>
                    <a:cubicBezTo>
                      <a:pt x="244" y="152"/>
                      <a:pt x="239" y="151"/>
                      <a:pt x="236" y="152"/>
                    </a:cubicBezTo>
                    <a:cubicBezTo>
                      <a:pt x="236" y="151"/>
                      <a:pt x="238" y="151"/>
                      <a:pt x="239" y="151"/>
                    </a:cubicBezTo>
                    <a:cubicBezTo>
                      <a:pt x="222" y="149"/>
                      <a:pt x="205" y="145"/>
                      <a:pt x="188" y="144"/>
                    </a:cubicBezTo>
                    <a:cubicBezTo>
                      <a:pt x="188" y="143"/>
                      <a:pt x="189" y="144"/>
                      <a:pt x="190" y="143"/>
                    </a:cubicBezTo>
                    <a:cubicBezTo>
                      <a:pt x="179" y="143"/>
                      <a:pt x="175" y="139"/>
                      <a:pt x="164" y="140"/>
                    </a:cubicBezTo>
                    <a:cubicBezTo>
                      <a:pt x="160" y="140"/>
                      <a:pt x="160" y="140"/>
                      <a:pt x="160" y="140"/>
                    </a:cubicBezTo>
                    <a:cubicBezTo>
                      <a:pt x="159" y="139"/>
                      <a:pt x="160" y="139"/>
                      <a:pt x="159" y="138"/>
                    </a:cubicBezTo>
                    <a:cubicBezTo>
                      <a:pt x="156" y="139"/>
                      <a:pt x="151" y="137"/>
                      <a:pt x="148" y="138"/>
                    </a:cubicBezTo>
                    <a:cubicBezTo>
                      <a:pt x="148" y="137"/>
                      <a:pt x="150" y="137"/>
                      <a:pt x="150" y="137"/>
                    </a:cubicBezTo>
                    <a:cubicBezTo>
                      <a:pt x="147" y="136"/>
                      <a:pt x="139" y="136"/>
                      <a:pt x="136" y="135"/>
                    </a:cubicBezTo>
                    <a:cubicBezTo>
                      <a:pt x="138" y="135"/>
                      <a:pt x="138" y="135"/>
                      <a:pt x="138" y="135"/>
                    </a:cubicBezTo>
                    <a:cubicBezTo>
                      <a:pt x="122" y="130"/>
                      <a:pt x="100" y="124"/>
                      <a:pt x="79" y="123"/>
                    </a:cubicBezTo>
                    <a:cubicBezTo>
                      <a:pt x="74" y="122"/>
                      <a:pt x="80" y="122"/>
                      <a:pt x="78" y="121"/>
                    </a:cubicBezTo>
                    <a:cubicBezTo>
                      <a:pt x="58" y="120"/>
                      <a:pt x="44" y="114"/>
                      <a:pt x="23" y="113"/>
                    </a:cubicBezTo>
                    <a:cubicBezTo>
                      <a:pt x="10" y="111"/>
                      <a:pt x="0" y="113"/>
                      <a:pt x="0" y="113"/>
                    </a:cubicBezTo>
                    <a:cubicBezTo>
                      <a:pt x="31" y="117"/>
                      <a:pt x="53" y="123"/>
                      <a:pt x="78" y="130"/>
                    </a:cubicBezTo>
                    <a:close/>
                    <a:moveTo>
                      <a:pt x="656" y="33"/>
                    </a:moveTo>
                    <a:cubicBezTo>
                      <a:pt x="656" y="33"/>
                      <a:pt x="656" y="33"/>
                      <a:pt x="656" y="33"/>
                    </a:cubicBezTo>
                    <a:moveTo>
                      <a:pt x="655" y="33"/>
                    </a:moveTo>
                    <a:cubicBezTo>
                      <a:pt x="655" y="33"/>
                      <a:pt x="655" y="33"/>
                      <a:pt x="655" y="33"/>
                    </a:cubicBezTo>
                    <a:cubicBezTo>
                      <a:pt x="656" y="33"/>
                      <a:pt x="656" y="33"/>
                      <a:pt x="655" y="33"/>
                    </a:cubicBezTo>
                    <a:close/>
                    <a:moveTo>
                      <a:pt x="650" y="3"/>
                    </a:moveTo>
                    <a:cubicBezTo>
                      <a:pt x="650" y="3"/>
                      <a:pt x="650" y="4"/>
                      <a:pt x="650" y="4"/>
                    </a:cubicBezTo>
                    <a:cubicBezTo>
                      <a:pt x="650" y="4"/>
                      <a:pt x="649" y="4"/>
                      <a:pt x="648" y="5"/>
                    </a:cubicBezTo>
                    <a:cubicBezTo>
                      <a:pt x="648" y="4"/>
                      <a:pt x="648" y="3"/>
                      <a:pt x="650" y="3"/>
                    </a:cubicBezTo>
                    <a:close/>
                    <a:moveTo>
                      <a:pt x="649" y="34"/>
                    </a:moveTo>
                    <a:cubicBezTo>
                      <a:pt x="650" y="34"/>
                      <a:pt x="651" y="34"/>
                      <a:pt x="653" y="34"/>
                    </a:cubicBezTo>
                    <a:cubicBezTo>
                      <a:pt x="653" y="33"/>
                      <a:pt x="653" y="33"/>
                      <a:pt x="653" y="33"/>
                    </a:cubicBezTo>
                    <a:cubicBezTo>
                      <a:pt x="653" y="34"/>
                      <a:pt x="653" y="34"/>
                      <a:pt x="653" y="34"/>
                    </a:cubicBezTo>
                    <a:cubicBezTo>
                      <a:pt x="654" y="34"/>
                      <a:pt x="655" y="33"/>
                      <a:pt x="655" y="33"/>
                    </a:cubicBezTo>
                    <a:cubicBezTo>
                      <a:pt x="654" y="34"/>
                      <a:pt x="654" y="34"/>
                      <a:pt x="653" y="34"/>
                    </a:cubicBezTo>
                    <a:cubicBezTo>
                      <a:pt x="653" y="34"/>
                      <a:pt x="653" y="35"/>
                      <a:pt x="652" y="35"/>
                    </a:cubicBezTo>
                    <a:cubicBezTo>
                      <a:pt x="652" y="35"/>
                      <a:pt x="652" y="35"/>
                      <a:pt x="652" y="35"/>
                    </a:cubicBezTo>
                    <a:cubicBezTo>
                      <a:pt x="652" y="35"/>
                      <a:pt x="651" y="35"/>
                      <a:pt x="650" y="35"/>
                    </a:cubicBezTo>
                    <a:cubicBezTo>
                      <a:pt x="649" y="35"/>
                      <a:pt x="649" y="35"/>
                      <a:pt x="649" y="35"/>
                    </a:cubicBezTo>
                    <a:cubicBezTo>
                      <a:pt x="647" y="36"/>
                      <a:pt x="650" y="36"/>
                      <a:pt x="648" y="37"/>
                    </a:cubicBezTo>
                    <a:cubicBezTo>
                      <a:pt x="646" y="37"/>
                      <a:pt x="644" y="37"/>
                      <a:pt x="643" y="37"/>
                    </a:cubicBezTo>
                    <a:cubicBezTo>
                      <a:pt x="643" y="36"/>
                      <a:pt x="646" y="35"/>
                      <a:pt x="640" y="34"/>
                    </a:cubicBezTo>
                    <a:cubicBezTo>
                      <a:pt x="644" y="33"/>
                      <a:pt x="649" y="35"/>
                      <a:pt x="649" y="34"/>
                    </a:cubicBezTo>
                    <a:close/>
                    <a:moveTo>
                      <a:pt x="539" y="91"/>
                    </a:moveTo>
                    <a:cubicBezTo>
                      <a:pt x="541" y="91"/>
                      <a:pt x="537" y="92"/>
                      <a:pt x="538" y="92"/>
                    </a:cubicBezTo>
                    <a:cubicBezTo>
                      <a:pt x="537" y="92"/>
                      <a:pt x="535" y="93"/>
                      <a:pt x="535" y="92"/>
                    </a:cubicBezTo>
                    <a:cubicBezTo>
                      <a:pt x="538" y="92"/>
                      <a:pt x="539" y="91"/>
                      <a:pt x="539" y="9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" name="ïṣľïdê">
              <a:extLst>
                <a:ext uri="{FF2B5EF4-FFF2-40B4-BE49-F238E27FC236}">
                  <a16:creationId xmlns:a16="http://schemas.microsoft.com/office/drawing/2014/main" id="{BC9DE894-F68E-4242-9C2D-C8BE1D1383B6}"/>
                </a:ext>
              </a:extLst>
            </p:cNvPr>
            <p:cNvGrpSpPr/>
            <p:nvPr/>
          </p:nvGrpSpPr>
          <p:grpSpPr>
            <a:xfrm>
              <a:off x="7655735" y="1613693"/>
              <a:ext cx="3864753" cy="1773518"/>
              <a:chOff x="7655735" y="3429000"/>
              <a:chExt cx="3864753" cy="1773518"/>
            </a:xfrm>
          </p:grpSpPr>
          <p:sp>
            <p:nvSpPr>
              <p:cNvPr id="22" name="ïşlïde">
                <a:extLst>
                  <a:ext uri="{FF2B5EF4-FFF2-40B4-BE49-F238E27FC236}">
                    <a16:creationId xmlns:a16="http://schemas.microsoft.com/office/drawing/2014/main" id="{58040EE1-403C-4D16-805A-67E382AFAE09}"/>
                  </a:ext>
                </a:extLst>
              </p:cNvPr>
              <p:cNvSpPr/>
              <p:nvPr/>
            </p:nvSpPr>
            <p:spPr>
              <a:xfrm>
                <a:off x="7655735" y="3870805"/>
                <a:ext cx="3864753" cy="1331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3" name="iṡ1îḍe">
                <a:extLst>
                  <a:ext uri="{FF2B5EF4-FFF2-40B4-BE49-F238E27FC236}">
                    <a16:creationId xmlns:a16="http://schemas.microsoft.com/office/drawing/2014/main" id="{C0DB57A8-7D5A-46AC-9674-8E4020F4DC34}"/>
                  </a:ext>
                </a:extLst>
              </p:cNvPr>
              <p:cNvSpPr txBox="1"/>
              <p:nvPr/>
            </p:nvSpPr>
            <p:spPr bwMode="auto">
              <a:xfrm>
                <a:off x="7655735" y="3429000"/>
                <a:ext cx="386475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8" name="iSļïḍé">
              <a:extLst>
                <a:ext uri="{FF2B5EF4-FFF2-40B4-BE49-F238E27FC236}">
                  <a16:creationId xmlns:a16="http://schemas.microsoft.com/office/drawing/2014/main" id="{B5884592-A842-4598-BF2C-5AC2908A1F53}"/>
                </a:ext>
              </a:extLst>
            </p:cNvPr>
            <p:cNvSpPr/>
            <p:nvPr/>
          </p:nvSpPr>
          <p:spPr bwMode="auto">
            <a:xfrm>
              <a:off x="736826" y="1916433"/>
              <a:ext cx="544678" cy="475468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" name="íşlíḓé">
              <a:extLst>
                <a:ext uri="{FF2B5EF4-FFF2-40B4-BE49-F238E27FC236}">
                  <a16:creationId xmlns:a16="http://schemas.microsoft.com/office/drawing/2014/main" id="{165AB61E-D741-4E30-817A-E6A747FA3ABC}"/>
                </a:ext>
              </a:extLst>
            </p:cNvPr>
            <p:cNvGrpSpPr/>
            <p:nvPr/>
          </p:nvGrpSpPr>
          <p:grpSpPr>
            <a:xfrm>
              <a:off x="1460255" y="1663318"/>
              <a:ext cx="4035424" cy="1056347"/>
              <a:chOff x="1577477" y="1221513"/>
              <a:chExt cx="4035424" cy="1056347"/>
            </a:xfrm>
          </p:grpSpPr>
          <p:sp>
            <p:nvSpPr>
              <p:cNvPr id="20" name="ï$1ïďe">
                <a:extLst>
                  <a:ext uri="{FF2B5EF4-FFF2-40B4-BE49-F238E27FC236}">
                    <a16:creationId xmlns:a16="http://schemas.microsoft.com/office/drawing/2014/main" id="{A70B6A9C-E454-42A3-99EF-A99D0DADEFDC}"/>
                  </a:ext>
                </a:extLst>
              </p:cNvPr>
              <p:cNvSpPr/>
              <p:nvPr/>
            </p:nvSpPr>
            <p:spPr bwMode="auto">
              <a:xfrm>
                <a:off x="1577477" y="1634394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  <p:sp>
            <p:nvSpPr>
              <p:cNvPr id="21" name="ïş1iḑe">
                <a:extLst>
                  <a:ext uri="{FF2B5EF4-FFF2-40B4-BE49-F238E27FC236}">
                    <a16:creationId xmlns:a16="http://schemas.microsoft.com/office/drawing/2014/main" id="{F261DDCC-7A12-4753-A96D-A66BF6D90F72}"/>
                  </a:ext>
                </a:extLst>
              </p:cNvPr>
              <p:cNvSpPr txBox="1"/>
              <p:nvPr/>
            </p:nvSpPr>
            <p:spPr bwMode="auto">
              <a:xfrm>
                <a:off x="1577477" y="1221513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0" name="ïṣļiďè">
              <a:extLst>
                <a:ext uri="{FF2B5EF4-FFF2-40B4-BE49-F238E27FC236}">
                  <a16:creationId xmlns:a16="http://schemas.microsoft.com/office/drawing/2014/main" id="{02BE77F2-616E-4D58-9B34-CD181C4F368C}"/>
                </a:ext>
              </a:extLst>
            </p:cNvPr>
            <p:cNvGrpSpPr/>
            <p:nvPr/>
          </p:nvGrpSpPr>
          <p:grpSpPr>
            <a:xfrm>
              <a:off x="1485623" y="3180771"/>
              <a:ext cx="4035424" cy="1056347"/>
              <a:chOff x="1577477" y="2859469"/>
              <a:chExt cx="4035424" cy="1056347"/>
            </a:xfrm>
          </p:grpSpPr>
          <p:sp>
            <p:nvSpPr>
              <p:cNvPr id="18" name="íṥlîḑè">
                <a:extLst>
                  <a:ext uri="{FF2B5EF4-FFF2-40B4-BE49-F238E27FC236}">
                    <a16:creationId xmlns:a16="http://schemas.microsoft.com/office/drawing/2014/main" id="{994F9FB6-1752-496E-B5A4-656F7EFB958D}"/>
                  </a:ext>
                </a:extLst>
              </p:cNvPr>
              <p:cNvSpPr/>
              <p:nvPr/>
            </p:nvSpPr>
            <p:spPr bwMode="auto">
              <a:xfrm>
                <a:off x="1577477" y="3272350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  <p:sp>
            <p:nvSpPr>
              <p:cNvPr id="19" name="îṥḷiḓe">
                <a:extLst>
                  <a:ext uri="{FF2B5EF4-FFF2-40B4-BE49-F238E27FC236}">
                    <a16:creationId xmlns:a16="http://schemas.microsoft.com/office/drawing/2014/main" id="{138C9BF3-E4D9-493B-AF68-5FDA23015541}"/>
                  </a:ext>
                </a:extLst>
              </p:cNvPr>
              <p:cNvSpPr txBox="1"/>
              <p:nvPr/>
            </p:nvSpPr>
            <p:spPr bwMode="auto">
              <a:xfrm>
                <a:off x="1577477" y="2859469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11" name="ïSḷïḓé">
              <a:extLst>
                <a:ext uri="{FF2B5EF4-FFF2-40B4-BE49-F238E27FC236}">
                  <a16:creationId xmlns:a16="http://schemas.microsoft.com/office/drawing/2014/main" id="{0B6E79DF-27D4-4FD7-A49F-BFE9638CB8D2}"/>
                </a:ext>
              </a:extLst>
            </p:cNvPr>
            <p:cNvSpPr/>
            <p:nvPr/>
          </p:nvSpPr>
          <p:spPr bwMode="auto">
            <a:xfrm>
              <a:off x="736826" y="3414864"/>
              <a:ext cx="570046" cy="46140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2" name="íśļîḋê">
              <a:extLst>
                <a:ext uri="{FF2B5EF4-FFF2-40B4-BE49-F238E27FC236}">
                  <a16:creationId xmlns:a16="http://schemas.microsoft.com/office/drawing/2014/main" id="{4CB66015-57B5-4177-A0B1-A20264D174F5}"/>
                </a:ext>
              </a:extLst>
            </p:cNvPr>
            <p:cNvGrpSpPr/>
            <p:nvPr/>
          </p:nvGrpSpPr>
          <p:grpSpPr>
            <a:xfrm>
              <a:off x="1436482" y="4698223"/>
              <a:ext cx="4035424" cy="1056347"/>
              <a:chOff x="1577477" y="2859469"/>
              <a:chExt cx="4035424" cy="1056347"/>
            </a:xfrm>
          </p:grpSpPr>
          <p:sp>
            <p:nvSpPr>
              <p:cNvPr id="16" name="íSlïďe">
                <a:extLst>
                  <a:ext uri="{FF2B5EF4-FFF2-40B4-BE49-F238E27FC236}">
                    <a16:creationId xmlns:a16="http://schemas.microsoft.com/office/drawing/2014/main" id="{43D1CF3A-53DA-4618-B1BC-906EB392FBEE}"/>
                  </a:ext>
                </a:extLst>
              </p:cNvPr>
              <p:cNvSpPr/>
              <p:nvPr/>
            </p:nvSpPr>
            <p:spPr bwMode="auto">
              <a:xfrm>
                <a:off x="1577477" y="3272350"/>
                <a:ext cx="4035424" cy="6434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  <p:sp>
            <p:nvSpPr>
              <p:cNvPr id="17" name="ïs1iďe">
                <a:extLst>
                  <a:ext uri="{FF2B5EF4-FFF2-40B4-BE49-F238E27FC236}">
                    <a16:creationId xmlns:a16="http://schemas.microsoft.com/office/drawing/2014/main" id="{A34974BB-8B6D-46D3-993F-36C359440FBE}"/>
                  </a:ext>
                </a:extLst>
              </p:cNvPr>
              <p:cNvSpPr txBox="1"/>
              <p:nvPr/>
            </p:nvSpPr>
            <p:spPr bwMode="auto">
              <a:xfrm>
                <a:off x="1577477" y="2859469"/>
                <a:ext cx="4035424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13" name="ïşḷïḋê">
              <a:extLst>
                <a:ext uri="{FF2B5EF4-FFF2-40B4-BE49-F238E27FC236}">
                  <a16:creationId xmlns:a16="http://schemas.microsoft.com/office/drawing/2014/main" id="{4C15E081-152E-496C-83E4-74D382B4C67B}"/>
                </a:ext>
              </a:extLst>
            </p:cNvPr>
            <p:cNvSpPr/>
            <p:nvPr/>
          </p:nvSpPr>
          <p:spPr bwMode="auto">
            <a:xfrm>
              <a:off x="736826" y="4950021"/>
              <a:ext cx="497132" cy="478102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4AF6CE2-AB73-4A77-93B7-F5DF25175591}"/>
                </a:ext>
              </a:extLst>
            </p:cNvPr>
            <p:cNvCxnSpPr>
              <a:cxnSpLocks/>
            </p:cNvCxnSpPr>
            <p:nvPr/>
          </p:nvCxnSpPr>
          <p:spPr>
            <a:xfrm>
              <a:off x="1550938" y="2950218"/>
              <a:ext cx="362755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C20497B1-88C5-4886-8A04-CC1D01C8EEBD}"/>
                </a:ext>
              </a:extLst>
            </p:cNvPr>
            <p:cNvCxnSpPr>
              <a:cxnSpLocks/>
            </p:cNvCxnSpPr>
            <p:nvPr/>
          </p:nvCxnSpPr>
          <p:spPr>
            <a:xfrm>
              <a:off x="1550938" y="4467671"/>
              <a:ext cx="362755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579181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6F76D4-4AFD-47D3-9822-FA8B648CE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CD0B4B9-2666-46EC-9542-BCD257540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B09C896-CD0D-4E7B-AAA3-5F5237814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0423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8F980D5-45CF-4A07-82F8-F9F0AA44B36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284806"/>
            <a:ext cx="10864850" cy="4877882"/>
            <a:chOff x="660400" y="1284806"/>
            <a:chExt cx="10864850" cy="4877882"/>
          </a:xfrm>
        </p:grpSpPr>
        <p:sp>
          <p:nvSpPr>
            <p:cNvPr id="6" name="iṩḻïdé">
              <a:extLst>
                <a:ext uri="{FF2B5EF4-FFF2-40B4-BE49-F238E27FC236}">
                  <a16:creationId xmlns:a16="http://schemas.microsoft.com/office/drawing/2014/main" id="{7C907C43-8D20-4637-A217-4A76E59BA3B9}"/>
                </a:ext>
              </a:extLst>
            </p:cNvPr>
            <p:cNvSpPr/>
            <p:nvPr/>
          </p:nvSpPr>
          <p:spPr>
            <a:xfrm>
              <a:off x="5238234" y="2466444"/>
              <a:ext cx="1715532" cy="171553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iSḷïdé">
              <a:extLst>
                <a:ext uri="{FF2B5EF4-FFF2-40B4-BE49-F238E27FC236}">
                  <a16:creationId xmlns:a16="http://schemas.microsoft.com/office/drawing/2014/main" id="{C7B3B1C6-BDDB-44FF-814E-FC5BAA55AEB0}"/>
                </a:ext>
              </a:extLst>
            </p:cNvPr>
            <p:cNvSpPr/>
            <p:nvPr/>
          </p:nvSpPr>
          <p:spPr bwMode="auto">
            <a:xfrm>
              <a:off x="5733374" y="2902625"/>
              <a:ext cx="725252" cy="843170"/>
            </a:xfrm>
            <a:custGeom>
              <a:avLst/>
              <a:gdLst>
                <a:gd name="connsiteX0" fmla="*/ 327615 w 521993"/>
                <a:gd name="connsiteY0" fmla="*/ 466652 h 606863"/>
                <a:gd name="connsiteX1" fmla="*/ 327615 w 521993"/>
                <a:gd name="connsiteY1" fmla="*/ 490607 h 606863"/>
                <a:gd name="connsiteX2" fmla="*/ 372201 w 521993"/>
                <a:gd name="connsiteY2" fmla="*/ 504537 h 606863"/>
                <a:gd name="connsiteX3" fmla="*/ 416917 w 521993"/>
                <a:gd name="connsiteY3" fmla="*/ 490607 h 606863"/>
                <a:gd name="connsiteX4" fmla="*/ 416917 w 521993"/>
                <a:gd name="connsiteY4" fmla="*/ 466652 h 606863"/>
                <a:gd name="connsiteX5" fmla="*/ 173129 w 521993"/>
                <a:gd name="connsiteY5" fmla="*/ 327483 h 606863"/>
                <a:gd name="connsiteX6" fmla="*/ 183819 w 521993"/>
                <a:gd name="connsiteY6" fmla="*/ 328394 h 606863"/>
                <a:gd name="connsiteX7" fmla="*/ 235315 w 521993"/>
                <a:gd name="connsiteY7" fmla="*/ 353260 h 606863"/>
                <a:gd name="connsiteX8" fmla="*/ 242355 w 521993"/>
                <a:gd name="connsiteY8" fmla="*/ 359379 h 606863"/>
                <a:gd name="connsiteX9" fmla="*/ 260997 w 521993"/>
                <a:gd name="connsiteY9" fmla="*/ 408459 h 606863"/>
                <a:gd name="connsiteX10" fmla="*/ 279640 w 521993"/>
                <a:gd name="connsiteY10" fmla="*/ 359379 h 606863"/>
                <a:gd name="connsiteX11" fmla="*/ 286680 w 521993"/>
                <a:gd name="connsiteY11" fmla="*/ 353260 h 606863"/>
                <a:gd name="connsiteX12" fmla="*/ 338175 w 521993"/>
                <a:gd name="connsiteY12" fmla="*/ 328394 h 606863"/>
                <a:gd name="connsiteX13" fmla="*/ 348865 w 521993"/>
                <a:gd name="connsiteY13" fmla="*/ 327483 h 606863"/>
                <a:gd name="connsiteX14" fmla="*/ 349387 w 521993"/>
                <a:gd name="connsiteY14" fmla="*/ 327743 h 606863"/>
                <a:gd name="connsiteX15" fmla="*/ 470368 w 521993"/>
                <a:gd name="connsiteY15" fmla="*/ 395440 h 606863"/>
                <a:gd name="connsiteX16" fmla="*/ 521863 w 521993"/>
                <a:gd name="connsiteY16" fmla="*/ 517816 h 606863"/>
                <a:gd name="connsiteX17" fmla="*/ 521472 w 521993"/>
                <a:gd name="connsiteY17" fmla="*/ 522633 h 606863"/>
                <a:gd name="connsiteX18" fmla="*/ 260997 w 521993"/>
                <a:gd name="connsiteY18" fmla="*/ 606863 h 606863"/>
                <a:gd name="connsiteX19" fmla="*/ 522 w 521993"/>
                <a:gd name="connsiteY19" fmla="*/ 522633 h 606863"/>
                <a:gd name="connsiteX20" fmla="*/ 131 w 521993"/>
                <a:gd name="connsiteY20" fmla="*/ 517816 h 606863"/>
                <a:gd name="connsiteX21" fmla="*/ 51757 w 521993"/>
                <a:gd name="connsiteY21" fmla="*/ 395440 h 606863"/>
                <a:gd name="connsiteX22" fmla="*/ 173129 w 521993"/>
                <a:gd name="connsiteY22" fmla="*/ 327483 h 606863"/>
                <a:gd name="connsiteX23" fmla="*/ 218629 w 521993"/>
                <a:gd name="connsiteY23" fmla="*/ 102451 h 606863"/>
                <a:gd name="connsiteX24" fmla="*/ 141455 w 521993"/>
                <a:gd name="connsiteY24" fmla="*/ 142547 h 606863"/>
                <a:gd name="connsiteX25" fmla="*/ 140933 w 521993"/>
                <a:gd name="connsiteY25" fmla="*/ 171186 h 606863"/>
                <a:gd name="connsiteX26" fmla="*/ 188907 w 521993"/>
                <a:gd name="connsiteY26" fmla="*/ 287046 h 606863"/>
                <a:gd name="connsiteX27" fmla="*/ 260997 w 521993"/>
                <a:gd name="connsiteY27" fmla="*/ 321805 h 606863"/>
                <a:gd name="connsiteX28" fmla="*/ 333088 w 521993"/>
                <a:gd name="connsiteY28" fmla="*/ 287046 h 606863"/>
                <a:gd name="connsiteX29" fmla="*/ 381061 w 521993"/>
                <a:gd name="connsiteY29" fmla="*/ 171186 h 606863"/>
                <a:gd name="connsiteX30" fmla="*/ 380409 w 521993"/>
                <a:gd name="connsiteY30" fmla="*/ 139032 h 606863"/>
                <a:gd name="connsiteX31" fmla="*/ 218629 w 521993"/>
                <a:gd name="connsiteY31" fmla="*/ 102451 h 606863"/>
                <a:gd name="connsiteX32" fmla="*/ 260997 w 521993"/>
                <a:gd name="connsiteY32" fmla="*/ 0 h 606863"/>
                <a:gd name="connsiteX33" fmla="*/ 401528 w 521993"/>
                <a:gd name="connsiteY33" fmla="*/ 171186 h 606863"/>
                <a:gd name="connsiteX34" fmla="*/ 260997 w 521993"/>
                <a:gd name="connsiteY34" fmla="*/ 342243 h 606863"/>
                <a:gd name="connsiteX35" fmla="*/ 120466 w 521993"/>
                <a:gd name="connsiteY35" fmla="*/ 171186 h 606863"/>
                <a:gd name="connsiteX36" fmla="*/ 260997 w 521993"/>
                <a:gd name="connsiteY36" fmla="*/ 0 h 60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21993" h="606863">
                  <a:moveTo>
                    <a:pt x="327615" y="466652"/>
                  </a:moveTo>
                  <a:lnTo>
                    <a:pt x="327615" y="490607"/>
                  </a:lnTo>
                  <a:lnTo>
                    <a:pt x="372201" y="504537"/>
                  </a:lnTo>
                  <a:lnTo>
                    <a:pt x="416917" y="490607"/>
                  </a:lnTo>
                  <a:lnTo>
                    <a:pt x="416917" y="466652"/>
                  </a:lnTo>
                  <a:close/>
                  <a:moveTo>
                    <a:pt x="173129" y="327483"/>
                  </a:moveTo>
                  <a:cubicBezTo>
                    <a:pt x="176649" y="325660"/>
                    <a:pt x="180821" y="326051"/>
                    <a:pt x="183819" y="328394"/>
                  </a:cubicBezTo>
                  <a:cubicBezTo>
                    <a:pt x="199724" y="340762"/>
                    <a:pt x="216933" y="349224"/>
                    <a:pt x="235315" y="353260"/>
                  </a:cubicBezTo>
                  <a:cubicBezTo>
                    <a:pt x="238574" y="353911"/>
                    <a:pt x="241181" y="356254"/>
                    <a:pt x="242355" y="359379"/>
                  </a:cubicBezTo>
                  <a:lnTo>
                    <a:pt x="260997" y="408459"/>
                  </a:lnTo>
                  <a:lnTo>
                    <a:pt x="279640" y="359379"/>
                  </a:lnTo>
                  <a:cubicBezTo>
                    <a:pt x="280813" y="356254"/>
                    <a:pt x="283551" y="353911"/>
                    <a:pt x="286680" y="353260"/>
                  </a:cubicBezTo>
                  <a:cubicBezTo>
                    <a:pt x="305062" y="349224"/>
                    <a:pt x="322401" y="340762"/>
                    <a:pt x="338175" y="328394"/>
                  </a:cubicBezTo>
                  <a:cubicBezTo>
                    <a:pt x="341174" y="326051"/>
                    <a:pt x="345476" y="325660"/>
                    <a:pt x="348865" y="327483"/>
                  </a:cubicBezTo>
                  <a:lnTo>
                    <a:pt x="349387" y="327743"/>
                  </a:lnTo>
                  <a:cubicBezTo>
                    <a:pt x="379502" y="343886"/>
                    <a:pt x="450161" y="381510"/>
                    <a:pt x="470368" y="395440"/>
                  </a:cubicBezTo>
                  <a:cubicBezTo>
                    <a:pt x="499962" y="415880"/>
                    <a:pt x="514693" y="473162"/>
                    <a:pt x="521863" y="517816"/>
                  </a:cubicBezTo>
                  <a:cubicBezTo>
                    <a:pt x="522124" y="519378"/>
                    <a:pt x="521994" y="521070"/>
                    <a:pt x="521472" y="522633"/>
                  </a:cubicBezTo>
                  <a:cubicBezTo>
                    <a:pt x="520299" y="526017"/>
                    <a:pt x="489011" y="606863"/>
                    <a:pt x="260997" y="606863"/>
                  </a:cubicBezTo>
                  <a:cubicBezTo>
                    <a:pt x="33114" y="606863"/>
                    <a:pt x="1826" y="526017"/>
                    <a:pt x="522" y="522633"/>
                  </a:cubicBezTo>
                  <a:cubicBezTo>
                    <a:pt x="1" y="521070"/>
                    <a:pt x="-130" y="519378"/>
                    <a:pt x="131" y="517816"/>
                  </a:cubicBezTo>
                  <a:cubicBezTo>
                    <a:pt x="2738" y="501412"/>
                    <a:pt x="17731" y="418353"/>
                    <a:pt x="51757" y="395440"/>
                  </a:cubicBezTo>
                  <a:cubicBezTo>
                    <a:pt x="71964" y="381771"/>
                    <a:pt x="143405" y="343366"/>
                    <a:pt x="173129" y="327483"/>
                  </a:cubicBezTo>
                  <a:close/>
                  <a:moveTo>
                    <a:pt x="218629" y="102451"/>
                  </a:moveTo>
                  <a:cubicBezTo>
                    <a:pt x="172742" y="101540"/>
                    <a:pt x="151362" y="123540"/>
                    <a:pt x="141455" y="142547"/>
                  </a:cubicBezTo>
                  <a:cubicBezTo>
                    <a:pt x="141064" y="152050"/>
                    <a:pt x="140933" y="161553"/>
                    <a:pt x="140933" y="171186"/>
                  </a:cubicBezTo>
                  <a:cubicBezTo>
                    <a:pt x="140933" y="230158"/>
                    <a:pt x="167006" y="266738"/>
                    <a:pt x="188907" y="287046"/>
                  </a:cubicBezTo>
                  <a:cubicBezTo>
                    <a:pt x="216544" y="312562"/>
                    <a:pt x="247179" y="321805"/>
                    <a:pt x="260997" y="321805"/>
                  </a:cubicBezTo>
                  <a:cubicBezTo>
                    <a:pt x="274816" y="321805"/>
                    <a:pt x="305451" y="312562"/>
                    <a:pt x="333088" y="287046"/>
                  </a:cubicBezTo>
                  <a:cubicBezTo>
                    <a:pt x="354989" y="266738"/>
                    <a:pt x="381061" y="230158"/>
                    <a:pt x="381061" y="171186"/>
                  </a:cubicBezTo>
                  <a:cubicBezTo>
                    <a:pt x="381061" y="160381"/>
                    <a:pt x="380931" y="149576"/>
                    <a:pt x="380409" y="139032"/>
                  </a:cubicBezTo>
                  <a:cubicBezTo>
                    <a:pt x="246006" y="168713"/>
                    <a:pt x="218629" y="102451"/>
                    <a:pt x="218629" y="102451"/>
                  </a:cubicBezTo>
                  <a:close/>
                  <a:moveTo>
                    <a:pt x="260997" y="0"/>
                  </a:moveTo>
                  <a:cubicBezTo>
                    <a:pt x="388753" y="0"/>
                    <a:pt x="401528" y="76676"/>
                    <a:pt x="401528" y="171186"/>
                  </a:cubicBezTo>
                  <a:cubicBezTo>
                    <a:pt x="401528" y="291863"/>
                    <a:pt x="302974" y="342243"/>
                    <a:pt x="260997" y="342243"/>
                  </a:cubicBezTo>
                  <a:cubicBezTo>
                    <a:pt x="219020" y="342243"/>
                    <a:pt x="120466" y="291863"/>
                    <a:pt x="120466" y="171186"/>
                  </a:cubicBezTo>
                  <a:cubicBezTo>
                    <a:pt x="120466" y="76676"/>
                    <a:pt x="133242" y="0"/>
                    <a:pt x="260997" y="0"/>
                  </a:cubicBezTo>
                  <a:close/>
                </a:path>
              </a:pathLst>
            </a:custGeom>
            <a:solidFill>
              <a:schemeClr val="bg1"/>
            </a:solidFill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8" name="íśḷïdê">
              <a:extLst>
                <a:ext uri="{FF2B5EF4-FFF2-40B4-BE49-F238E27FC236}">
                  <a16:creationId xmlns:a16="http://schemas.microsoft.com/office/drawing/2014/main" id="{CEC49141-E3FC-4AA0-ABEE-30480DEB5A57}"/>
                </a:ext>
              </a:extLst>
            </p:cNvPr>
            <p:cNvSpPr/>
            <p:nvPr/>
          </p:nvSpPr>
          <p:spPr>
            <a:xfrm>
              <a:off x="3866238" y="1645440"/>
              <a:ext cx="4459523" cy="3700318"/>
            </a:xfrm>
            <a:prstGeom prst="arc">
              <a:avLst>
                <a:gd name="adj1" fmla="val 10800000"/>
                <a:gd name="adj2" fmla="val 20640"/>
              </a:avLst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îṩḷiḍe">
              <a:extLst>
                <a:ext uri="{FF2B5EF4-FFF2-40B4-BE49-F238E27FC236}">
                  <a16:creationId xmlns:a16="http://schemas.microsoft.com/office/drawing/2014/main" id="{F2FCAB8E-D347-41B5-8294-0D8448224B71}"/>
                </a:ext>
              </a:extLst>
            </p:cNvPr>
            <p:cNvGrpSpPr/>
            <p:nvPr/>
          </p:nvGrpSpPr>
          <p:grpSpPr>
            <a:xfrm>
              <a:off x="6998647" y="1512242"/>
              <a:ext cx="853890" cy="853890"/>
              <a:chOff x="8279482" y="2397310"/>
              <a:chExt cx="853890" cy="853890"/>
            </a:xfrm>
          </p:grpSpPr>
          <p:sp>
            <p:nvSpPr>
              <p:cNvPr id="36" name="ïs1ïḑé">
                <a:extLst>
                  <a:ext uri="{FF2B5EF4-FFF2-40B4-BE49-F238E27FC236}">
                    <a16:creationId xmlns:a16="http://schemas.microsoft.com/office/drawing/2014/main" id="{476F0BE4-C9B9-4F5B-8D8B-1678EDA93450}"/>
                  </a:ext>
                </a:extLst>
              </p:cNvPr>
              <p:cNvSpPr/>
              <p:nvPr/>
            </p:nvSpPr>
            <p:spPr>
              <a:xfrm>
                <a:off x="8279482" y="2397310"/>
                <a:ext cx="853890" cy="85389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ïsḷiḋe">
                <a:extLst>
                  <a:ext uri="{FF2B5EF4-FFF2-40B4-BE49-F238E27FC236}">
                    <a16:creationId xmlns:a16="http://schemas.microsoft.com/office/drawing/2014/main" id="{BE4BC416-C457-4372-A2B1-CD9EA4E93E89}"/>
                  </a:ext>
                </a:extLst>
              </p:cNvPr>
              <p:cNvSpPr/>
              <p:nvPr/>
            </p:nvSpPr>
            <p:spPr bwMode="auto">
              <a:xfrm>
                <a:off x="8481168" y="2599338"/>
                <a:ext cx="450520" cy="449836"/>
              </a:xfrm>
              <a:custGeom>
                <a:avLst/>
                <a:gdLst>
                  <a:gd name="connsiteX0" fmla="*/ 377627 w 607991"/>
                  <a:gd name="connsiteY0" fmla="*/ 294539 h 607074"/>
                  <a:gd name="connsiteX1" fmla="*/ 294976 w 607991"/>
                  <a:gd name="connsiteY1" fmla="*/ 377063 h 607074"/>
                  <a:gd name="connsiteX2" fmla="*/ 377627 w 607991"/>
                  <a:gd name="connsiteY2" fmla="*/ 459588 h 607074"/>
                  <a:gd name="connsiteX3" fmla="*/ 460355 w 607991"/>
                  <a:gd name="connsiteY3" fmla="*/ 377063 h 607074"/>
                  <a:gd name="connsiteX4" fmla="*/ 377627 w 607991"/>
                  <a:gd name="connsiteY4" fmla="*/ 294539 h 607074"/>
                  <a:gd name="connsiteX5" fmla="*/ 359653 w 607991"/>
                  <a:gd name="connsiteY5" fmla="*/ 147129 h 607074"/>
                  <a:gd name="connsiteX6" fmla="*/ 395678 w 607991"/>
                  <a:gd name="connsiteY6" fmla="*/ 147129 h 607074"/>
                  <a:gd name="connsiteX7" fmla="*/ 423869 w 607991"/>
                  <a:gd name="connsiteY7" fmla="*/ 175277 h 607074"/>
                  <a:gd name="connsiteX8" fmla="*/ 423869 w 607991"/>
                  <a:gd name="connsiteY8" fmla="*/ 197288 h 607074"/>
                  <a:gd name="connsiteX9" fmla="*/ 435698 w 607991"/>
                  <a:gd name="connsiteY9" fmla="*/ 212474 h 607074"/>
                  <a:gd name="connsiteX10" fmla="*/ 453212 w 607991"/>
                  <a:gd name="connsiteY10" fmla="*/ 219760 h 607074"/>
                  <a:gd name="connsiteX11" fmla="*/ 460970 w 607991"/>
                  <a:gd name="connsiteY11" fmla="*/ 221447 h 607074"/>
                  <a:gd name="connsiteX12" fmla="*/ 472185 w 607991"/>
                  <a:gd name="connsiteY12" fmla="*/ 217459 h 607074"/>
                  <a:gd name="connsiteX13" fmla="*/ 487931 w 607991"/>
                  <a:gd name="connsiteY13" fmla="*/ 201737 h 607074"/>
                  <a:gd name="connsiteX14" fmla="*/ 507826 w 607991"/>
                  <a:gd name="connsiteY14" fmla="*/ 193530 h 607074"/>
                  <a:gd name="connsiteX15" fmla="*/ 527798 w 607991"/>
                  <a:gd name="connsiteY15" fmla="*/ 201737 h 607074"/>
                  <a:gd name="connsiteX16" fmla="*/ 553300 w 607991"/>
                  <a:gd name="connsiteY16" fmla="*/ 227200 h 607074"/>
                  <a:gd name="connsiteX17" fmla="*/ 553300 w 607991"/>
                  <a:gd name="connsiteY17" fmla="*/ 267005 h 607074"/>
                  <a:gd name="connsiteX18" fmla="*/ 537553 w 607991"/>
                  <a:gd name="connsiteY18" fmla="*/ 282727 h 607074"/>
                  <a:gd name="connsiteX19" fmla="*/ 535249 w 607991"/>
                  <a:gd name="connsiteY19" fmla="*/ 301671 h 607074"/>
                  <a:gd name="connsiteX20" fmla="*/ 542546 w 607991"/>
                  <a:gd name="connsiteY20" fmla="*/ 319158 h 607074"/>
                  <a:gd name="connsiteX21" fmla="*/ 557755 w 607991"/>
                  <a:gd name="connsiteY21" fmla="*/ 330969 h 607074"/>
                  <a:gd name="connsiteX22" fmla="*/ 579800 w 607991"/>
                  <a:gd name="connsiteY22" fmla="*/ 330969 h 607074"/>
                  <a:gd name="connsiteX23" fmla="*/ 607991 w 607991"/>
                  <a:gd name="connsiteY23" fmla="*/ 359116 h 607074"/>
                  <a:gd name="connsiteX24" fmla="*/ 607991 w 607991"/>
                  <a:gd name="connsiteY24" fmla="*/ 395087 h 607074"/>
                  <a:gd name="connsiteX25" fmla="*/ 579800 w 607991"/>
                  <a:gd name="connsiteY25" fmla="*/ 423234 h 607074"/>
                  <a:gd name="connsiteX26" fmla="*/ 557755 w 607991"/>
                  <a:gd name="connsiteY26" fmla="*/ 423234 h 607074"/>
                  <a:gd name="connsiteX27" fmla="*/ 542546 w 607991"/>
                  <a:gd name="connsiteY27" fmla="*/ 435045 h 607074"/>
                  <a:gd name="connsiteX28" fmla="*/ 535249 w 607991"/>
                  <a:gd name="connsiteY28" fmla="*/ 452532 h 607074"/>
                  <a:gd name="connsiteX29" fmla="*/ 537630 w 607991"/>
                  <a:gd name="connsiteY29" fmla="*/ 471476 h 607074"/>
                  <a:gd name="connsiteX30" fmla="*/ 553300 w 607991"/>
                  <a:gd name="connsiteY30" fmla="*/ 487199 h 607074"/>
                  <a:gd name="connsiteX31" fmla="*/ 553300 w 607991"/>
                  <a:gd name="connsiteY31" fmla="*/ 527004 h 607074"/>
                  <a:gd name="connsiteX32" fmla="*/ 527798 w 607991"/>
                  <a:gd name="connsiteY32" fmla="*/ 552467 h 607074"/>
                  <a:gd name="connsiteX33" fmla="*/ 507826 w 607991"/>
                  <a:gd name="connsiteY33" fmla="*/ 560750 h 607074"/>
                  <a:gd name="connsiteX34" fmla="*/ 487931 w 607991"/>
                  <a:gd name="connsiteY34" fmla="*/ 552467 h 607074"/>
                  <a:gd name="connsiteX35" fmla="*/ 472261 w 607991"/>
                  <a:gd name="connsiteY35" fmla="*/ 536821 h 607074"/>
                  <a:gd name="connsiteX36" fmla="*/ 460970 w 607991"/>
                  <a:gd name="connsiteY36" fmla="*/ 532756 h 607074"/>
                  <a:gd name="connsiteX37" fmla="*/ 453212 w 607991"/>
                  <a:gd name="connsiteY37" fmla="*/ 534443 h 607074"/>
                  <a:gd name="connsiteX38" fmla="*/ 435698 w 607991"/>
                  <a:gd name="connsiteY38" fmla="*/ 541729 h 607074"/>
                  <a:gd name="connsiteX39" fmla="*/ 423869 w 607991"/>
                  <a:gd name="connsiteY39" fmla="*/ 556915 h 607074"/>
                  <a:gd name="connsiteX40" fmla="*/ 423869 w 607991"/>
                  <a:gd name="connsiteY40" fmla="*/ 578927 h 607074"/>
                  <a:gd name="connsiteX41" fmla="*/ 395678 w 607991"/>
                  <a:gd name="connsiteY41" fmla="*/ 607074 h 607074"/>
                  <a:gd name="connsiteX42" fmla="*/ 359653 w 607991"/>
                  <a:gd name="connsiteY42" fmla="*/ 607074 h 607074"/>
                  <a:gd name="connsiteX43" fmla="*/ 331462 w 607991"/>
                  <a:gd name="connsiteY43" fmla="*/ 578927 h 607074"/>
                  <a:gd name="connsiteX44" fmla="*/ 331462 w 607991"/>
                  <a:gd name="connsiteY44" fmla="*/ 556915 h 607074"/>
                  <a:gd name="connsiteX45" fmla="*/ 319633 w 607991"/>
                  <a:gd name="connsiteY45" fmla="*/ 541729 h 607074"/>
                  <a:gd name="connsiteX46" fmla="*/ 302119 w 607991"/>
                  <a:gd name="connsiteY46" fmla="*/ 534443 h 607074"/>
                  <a:gd name="connsiteX47" fmla="*/ 294361 w 607991"/>
                  <a:gd name="connsiteY47" fmla="*/ 532756 h 607074"/>
                  <a:gd name="connsiteX48" fmla="*/ 283146 w 607991"/>
                  <a:gd name="connsiteY48" fmla="*/ 536821 h 607074"/>
                  <a:gd name="connsiteX49" fmla="*/ 267400 w 607991"/>
                  <a:gd name="connsiteY49" fmla="*/ 552467 h 607074"/>
                  <a:gd name="connsiteX50" fmla="*/ 247505 w 607991"/>
                  <a:gd name="connsiteY50" fmla="*/ 560750 h 607074"/>
                  <a:gd name="connsiteX51" fmla="*/ 227533 w 607991"/>
                  <a:gd name="connsiteY51" fmla="*/ 552467 h 607074"/>
                  <a:gd name="connsiteX52" fmla="*/ 202031 w 607991"/>
                  <a:gd name="connsiteY52" fmla="*/ 527004 h 607074"/>
                  <a:gd name="connsiteX53" fmla="*/ 202031 w 607991"/>
                  <a:gd name="connsiteY53" fmla="*/ 487199 h 607074"/>
                  <a:gd name="connsiteX54" fmla="*/ 217701 w 607991"/>
                  <a:gd name="connsiteY54" fmla="*/ 471476 h 607074"/>
                  <a:gd name="connsiteX55" fmla="*/ 220082 w 607991"/>
                  <a:gd name="connsiteY55" fmla="*/ 452532 h 607074"/>
                  <a:gd name="connsiteX56" fmla="*/ 212785 w 607991"/>
                  <a:gd name="connsiteY56" fmla="*/ 435045 h 607074"/>
                  <a:gd name="connsiteX57" fmla="*/ 197576 w 607991"/>
                  <a:gd name="connsiteY57" fmla="*/ 423234 h 607074"/>
                  <a:gd name="connsiteX58" fmla="*/ 175531 w 607991"/>
                  <a:gd name="connsiteY58" fmla="*/ 423234 h 607074"/>
                  <a:gd name="connsiteX59" fmla="*/ 147340 w 607991"/>
                  <a:gd name="connsiteY59" fmla="*/ 395087 h 607074"/>
                  <a:gd name="connsiteX60" fmla="*/ 147340 w 607991"/>
                  <a:gd name="connsiteY60" fmla="*/ 359116 h 607074"/>
                  <a:gd name="connsiteX61" fmla="*/ 175531 w 607991"/>
                  <a:gd name="connsiteY61" fmla="*/ 330969 h 607074"/>
                  <a:gd name="connsiteX62" fmla="*/ 197576 w 607991"/>
                  <a:gd name="connsiteY62" fmla="*/ 330969 h 607074"/>
                  <a:gd name="connsiteX63" fmla="*/ 212785 w 607991"/>
                  <a:gd name="connsiteY63" fmla="*/ 319158 h 607074"/>
                  <a:gd name="connsiteX64" fmla="*/ 220082 w 607991"/>
                  <a:gd name="connsiteY64" fmla="*/ 301671 h 607074"/>
                  <a:gd name="connsiteX65" fmla="*/ 217701 w 607991"/>
                  <a:gd name="connsiteY65" fmla="*/ 282727 h 607074"/>
                  <a:gd name="connsiteX66" fmla="*/ 202031 w 607991"/>
                  <a:gd name="connsiteY66" fmla="*/ 267005 h 607074"/>
                  <a:gd name="connsiteX67" fmla="*/ 193735 w 607991"/>
                  <a:gd name="connsiteY67" fmla="*/ 247141 h 607074"/>
                  <a:gd name="connsiteX68" fmla="*/ 202031 w 607991"/>
                  <a:gd name="connsiteY68" fmla="*/ 227200 h 607074"/>
                  <a:gd name="connsiteX69" fmla="*/ 227533 w 607991"/>
                  <a:gd name="connsiteY69" fmla="*/ 201737 h 607074"/>
                  <a:gd name="connsiteX70" fmla="*/ 247505 w 607991"/>
                  <a:gd name="connsiteY70" fmla="*/ 193530 h 607074"/>
                  <a:gd name="connsiteX71" fmla="*/ 267400 w 607991"/>
                  <a:gd name="connsiteY71" fmla="*/ 201737 h 607074"/>
                  <a:gd name="connsiteX72" fmla="*/ 283070 w 607991"/>
                  <a:gd name="connsiteY72" fmla="*/ 217383 h 607074"/>
                  <a:gd name="connsiteX73" fmla="*/ 294361 w 607991"/>
                  <a:gd name="connsiteY73" fmla="*/ 221447 h 607074"/>
                  <a:gd name="connsiteX74" fmla="*/ 302119 w 607991"/>
                  <a:gd name="connsiteY74" fmla="*/ 219760 h 607074"/>
                  <a:gd name="connsiteX75" fmla="*/ 319633 w 607991"/>
                  <a:gd name="connsiteY75" fmla="*/ 212474 h 607074"/>
                  <a:gd name="connsiteX76" fmla="*/ 331462 w 607991"/>
                  <a:gd name="connsiteY76" fmla="*/ 197288 h 607074"/>
                  <a:gd name="connsiteX77" fmla="*/ 331462 w 607991"/>
                  <a:gd name="connsiteY77" fmla="*/ 175277 h 607074"/>
                  <a:gd name="connsiteX78" fmla="*/ 359653 w 607991"/>
                  <a:gd name="connsiteY78" fmla="*/ 147129 h 607074"/>
                  <a:gd name="connsiteX79" fmla="*/ 119929 w 607991"/>
                  <a:gd name="connsiteY79" fmla="*/ 83135 h 607074"/>
                  <a:gd name="connsiteX80" fmla="*/ 83282 w 607991"/>
                  <a:gd name="connsiteY80" fmla="*/ 119717 h 607074"/>
                  <a:gd name="connsiteX81" fmla="*/ 119929 w 607991"/>
                  <a:gd name="connsiteY81" fmla="*/ 156223 h 607074"/>
                  <a:gd name="connsiteX82" fmla="*/ 156499 w 607991"/>
                  <a:gd name="connsiteY82" fmla="*/ 119717 h 607074"/>
                  <a:gd name="connsiteX83" fmla="*/ 119929 w 607991"/>
                  <a:gd name="connsiteY83" fmla="*/ 83135 h 607074"/>
                  <a:gd name="connsiteX84" fmla="*/ 110863 w 607991"/>
                  <a:gd name="connsiteY84" fmla="*/ 0 h 607074"/>
                  <a:gd name="connsiteX85" fmla="*/ 128918 w 607991"/>
                  <a:gd name="connsiteY85" fmla="*/ 0 h 607074"/>
                  <a:gd name="connsiteX86" fmla="*/ 147741 w 607991"/>
                  <a:gd name="connsiteY86" fmla="*/ 18790 h 607074"/>
                  <a:gd name="connsiteX87" fmla="*/ 147741 w 607991"/>
                  <a:gd name="connsiteY87" fmla="*/ 29834 h 607074"/>
                  <a:gd name="connsiteX88" fmla="*/ 150507 w 607991"/>
                  <a:gd name="connsiteY88" fmla="*/ 32978 h 607074"/>
                  <a:gd name="connsiteX89" fmla="*/ 159726 w 607991"/>
                  <a:gd name="connsiteY89" fmla="*/ 36813 h 607074"/>
                  <a:gd name="connsiteX90" fmla="*/ 161570 w 607991"/>
                  <a:gd name="connsiteY90" fmla="*/ 37196 h 607074"/>
                  <a:gd name="connsiteX91" fmla="*/ 163875 w 607991"/>
                  <a:gd name="connsiteY91" fmla="*/ 36583 h 607074"/>
                  <a:gd name="connsiteX92" fmla="*/ 171711 w 607991"/>
                  <a:gd name="connsiteY92" fmla="*/ 28683 h 607074"/>
                  <a:gd name="connsiteX93" fmla="*/ 185002 w 607991"/>
                  <a:gd name="connsiteY93" fmla="*/ 23238 h 607074"/>
                  <a:gd name="connsiteX94" fmla="*/ 198294 w 607991"/>
                  <a:gd name="connsiteY94" fmla="*/ 28683 h 607074"/>
                  <a:gd name="connsiteX95" fmla="*/ 211047 w 607991"/>
                  <a:gd name="connsiteY95" fmla="*/ 41414 h 607074"/>
                  <a:gd name="connsiteX96" fmla="*/ 211047 w 607991"/>
                  <a:gd name="connsiteY96" fmla="*/ 67950 h 607074"/>
                  <a:gd name="connsiteX97" fmla="*/ 203211 w 607991"/>
                  <a:gd name="connsiteY97" fmla="*/ 75849 h 607074"/>
                  <a:gd name="connsiteX98" fmla="*/ 202903 w 607991"/>
                  <a:gd name="connsiteY98" fmla="*/ 79914 h 607074"/>
                  <a:gd name="connsiteX99" fmla="*/ 206822 w 607991"/>
                  <a:gd name="connsiteY99" fmla="*/ 89117 h 607074"/>
                  <a:gd name="connsiteX100" fmla="*/ 209972 w 607991"/>
                  <a:gd name="connsiteY100" fmla="*/ 91878 h 607074"/>
                  <a:gd name="connsiteX101" fmla="*/ 220958 w 607991"/>
                  <a:gd name="connsiteY101" fmla="*/ 91878 h 607074"/>
                  <a:gd name="connsiteX102" fmla="*/ 239781 w 607991"/>
                  <a:gd name="connsiteY102" fmla="*/ 110668 h 607074"/>
                  <a:gd name="connsiteX103" fmla="*/ 239781 w 607991"/>
                  <a:gd name="connsiteY103" fmla="*/ 128691 h 607074"/>
                  <a:gd name="connsiteX104" fmla="*/ 220958 w 607991"/>
                  <a:gd name="connsiteY104" fmla="*/ 147480 h 607074"/>
                  <a:gd name="connsiteX105" fmla="*/ 209972 w 607991"/>
                  <a:gd name="connsiteY105" fmla="*/ 147480 h 607074"/>
                  <a:gd name="connsiteX106" fmla="*/ 206822 w 607991"/>
                  <a:gd name="connsiteY106" fmla="*/ 150241 h 607074"/>
                  <a:gd name="connsiteX107" fmla="*/ 202903 w 607991"/>
                  <a:gd name="connsiteY107" fmla="*/ 159444 h 607074"/>
                  <a:gd name="connsiteX108" fmla="*/ 203211 w 607991"/>
                  <a:gd name="connsiteY108" fmla="*/ 163586 h 607074"/>
                  <a:gd name="connsiteX109" fmla="*/ 211047 w 607991"/>
                  <a:gd name="connsiteY109" fmla="*/ 171408 h 607074"/>
                  <a:gd name="connsiteX110" fmla="*/ 211047 w 607991"/>
                  <a:gd name="connsiteY110" fmla="*/ 197944 h 607074"/>
                  <a:gd name="connsiteX111" fmla="*/ 198294 w 607991"/>
                  <a:gd name="connsiteY111" fmla="*/ 210675 h 607074"/>
                  <a:gd name="connsiteX112" fmla="*/ 185002 w 607991"/>
                  <a:gd name="connsiteY112" fmla="*/ 216197 h 607074"/>
                  <a:gd name="connsiteX113" fmla="*/ 171711 w 607991"/>
                  <a:gd name="connsiteY113" fmla="*/ 210675 h 607074"/>
                  <a:gd name="connsiteX114" fmla="*/ 163875 w 607991"/>
                  <a:gd name="connsiteY114" fmla="*/ 202852 h 607074"/>
                  <a:gd name="connsiteX115" fmla="*/ 161570 w 607991"/>
                  <a:gd name="connsiteY115" fmla="*/ 202239 h 607074"/>
                  <a:gd name="connsiteX116" fmla="*/ 159726 w 607991"/>
                  <a:gd name="connsiteY116" fmla="*/ 202546 h 607074"/>
                  <a:gd name="connsiteX117" fmla="*/ 150507 w 607991"/>
                  <a:gd name="connsiteY117" fmla="*/ 206457 h 607074"/>
                  <a:gd name="connsiteX118" fmla="*/ 147741 w 607991"/>
                  <a:gd name="connsiteY118" fmla="*/ 209601 h 607074"/>
                  <a:gd name="connsiteX119" fmla="*/ 147741 w 607991"/>
                  <a:gd name="connsiteY119" fmla="*/ 220568 h 607074"/>
                  <a:gd name="connsiteX120" fmla="*/ 128918 w 607991"/>
                  <a:gd name="connsiteY120" fmla="*/ 239358 h 607074"/>
                  <a:gd name="connsiteX121" fmla="*/ 110863 w 607991"/>
                  <a:gd name="connsiteY121" fmla="*/ 239358 h 607074"/>
                  <a:gd name="connsiteX122" fmla="*/ 92117 w 607991"/>
                  <a:gd name="connsiteY122" fmla="*/ 220568 h 607074"/>
                  <a:gd name="connsiteX123" fmla="*/ 92117 w 607991"/>
                  <a:gd name="connsiteY123" fmla="*/ 209601 h 607074"/>
                  <a:gd name="connsiteX124" fmla="*/ 89274 w 607991"/>
                  <a:gd name="connsiteY124" fmla="*/ 206457 h 607074"/>
                  <a:gd name="connsiteX125" fmla="*/ 80055 w 607991"/>
                  <a:gd name="connsiteY125" fmla="*/ 202546 h 607074"/>
                  <a:gd name="connsiteX126" fmla="*/ 78211 w 607991"/>
                  <a:gd name="connsiteY126" fmla="*/ 202239 h 607074"/>
                  <a:gd name="connsiteX127" fmla="*/ 75983 w 607991"/>
                  <a:gd name="connsiteY127" fmla="*/ 202852 h 607074"/>
                  <a:gd name="connsiteX128" fmla="*/ 68070 w 607991"/>
                  <a:gd name="connsiteY128" fmla="*/ 210675 h 607074"/>
                  <a:gd name="connsiteX129" fmla="*/ 54779 w 607991"/>
                  <a:gd name="connsiteY129" fmla="*/ 216197 h 607074"/>
                  <a:gd name="connsiteX130" fmla="*/ 41487 w 607991"/>
                  <a:gd name="connsiteY130" fmla="*/ 210675 h 607074"/>
                  <a:gd name="connsiteX131" fmla="*/ 28734 w 607991"/>
                  <a:gd name="connsiteY131" fmla="*/ 197944 h 607074"/>
                  <a:gd name="connsiteX132" fmla="*/ 23279 w 607991"/>
                  <a:gd name="connsiteY132" fmla="*/ 184676 h 607074"/>
                  <a:gd name="connsiteX133" fmla="*/ 28734 w 607991"/>
                  <a:gd name="connsiteY133" fmla="*/ 171408 h 607074"/>
                  <a:gd name="connsiteX134" fmla="*/ 36570 w 607991"/>
                  <a:gd name="connsiteY134" fmla="*/ 163586 h 607074"/>
                  <a:gd name="connsiteX135" fmla="*/ 36878 w 607991"/>
                  <a:gd name="connsiteY135" fmla="*/ 159444 h 607074"/>
                  <a:gd name="connsiteX136" fmla="*/ 33036 w 607991"/>
                  <a:gd name="connsiteY136" fmla="*/ 150241 h 607074"/>
                  <a:gd name="connsiteX137" fmla="*/ 29886 w 607991"/>
                  <a:gd name="connsiteY137" fmla="*/ 147480 h 607074"/>
                  <a:gd name="connsiteX138" fmla="*/ 18823 w 607991"/>
                  <a:gd name="connsiteY138" fmla="*/ 147480 h 607074"/>
                  <a:gd name="connsiteX139" fmla="*/ 0 w 607991"/>
                  <a:gd name="connsiteY139" fmla="*/ 128691 h 607074"/>
                  <a:gd name="connsiteX140" fmla="*/ 0 w 607991"/>
                  <a:gd name="connsiteY140" fmla="*/ 110668 h 607074"/>
                  <a:gd name="connsiteX141" fmla="*/ 18823 w 607991"/>
                  <a:gd name="connsiteY141" fmla="*/ 91955 h 607074"/>
                  <a:gd name="connsiteX142" fmla="*/ 29886 w 607991"/>
                  <a:gd name="connsiteY142" fmla="*/ 91955 h 607074"/>
                  <a:gd name="connsiteX143" fmla="*/ 33036 w 607991"/>
                  <a:gd name="connsiteY143" fmla="*/ 89194 h 607074"/>
                  <a:gd name="connsiteX144" fmla="*/ 36878 w 607991"/>
                  <a:gd name="connsiteY144" fmla="*/ 79914 h 607074"/>
                  <a:gd name="connsiteX145" fmla="*/ 36570 w 607991"/>
                  <a:gd name="connsiteY145" fmla="*/ 75849 h 607074"/>
                  <a:gd name="connsiteX146" fmla="*/ 28734 w 607991"/>
                  <a:gd name="connsiteY146" fmla="*/ 67950 h 607074"/>
                  <a:gd name="connsiteX147" fmla="*/ 28734 w 607991"/>
                  <a:gd name="connsiteY147" fmla="*/ 41414 h 607074"/>
                  <a:gd name="connsiteX148" fmla="*/ 41487 w 607991"/>
                  <a:gd name="connsiteY148" fmla="*/ 28683 h 607074"/>
                  <a:gd name="connsiteX149" fmla="*/ 54779 w 607991"/>
                  <a:gd name="connsiteY149" fmla="*/ 23238 h 607074"/>
                  <a:gd name="connsiteX150" fmla="*/ 68070 w 607991"/>
                  <a:gd name="connsiteY150" fmla="*/ 28683 h 607074"/>
                  <a:gd name="connsiteX151" fmla="*/ 75983 w 607991"/>
                  <a:gd name="connsiteY151" fmla="*/ 36583 h 607074"/>
                  <a:gd name="connsiteX152" fmla="*/ 78211 w 607991"/>
                  <a:gd name="connsiteY152" fmla="*/ 37196 h 607074"/>
                  <a:gd name="connsiteX153" fmla="*/ 80055 w 607991"/>
                  <a:gd name="connsiteY153" fmla="*/ 36813 h 607074"/>
                  <a:gd name="connsiteX154" fmla="*/ 89351 w 607991"/>
                  <a:gd name="connsiteY154" fmla="*/ 32978 h 607074"/>
                  <a:gd name="connsiteX155" fmla="*/ 92117 w 607991"/>
                  <a:gd name="connsiteY155" fmla="*/ 29834 h 607074"/>
                  <a:gd name="connsiteX156" fmla="*/ 92117 w 607991"/>
                  <a:gd name="connsiteY156" fmla="*/ 18790 h 607074"/>
                  <a:gd name="connsiteX157" fmla="*/ 110863 w 607991"/>
                  <a:gd name="connsiteY157" fmla="*/ 0 h 607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</a:cxnLst>
                <a:rect l="l" t="t" r="r" b="b"/>
                <a:pathLst>
                  <a:path w="607991" h="607074">
                    <a:moveTo>
                      <a:pt x="377627" y="294539"/>
                    </a:moveTo>
                    <a:cubicBezTo>
                      <a:pt x="332077" y="294539"/>
                      <a:pt x="294976" y="331583"/>
                      <a:pt x="294976" y="377063"/>
                    </a:cubicBezTo>
                    <a:cubicBezTo>
                      <a:pt x="294976" y="422621"/>
                      <a:pt x="332077" y="459588"/>
                      <a:pt x="377627" y="459588"/>
                    </a:cubicBezTo>
                    <a:cubicBezTo>
                      <a:pt x="423254" y="459588"/>
                      <a:pt x="460355" y="422621"/>
                      <a:pt x="460355" y="377063"/>
                    </a:cubicBezTo>
                    <a:cubicBezTo>
                      <a:pt x="460355" y="331583"/>
                      <a:pt x="423254" y="294539"/>
                      <a:pt x="377627" y="294539"/>
                    </a:cubicBezTo>
                    <a:close/>
                    <a:moveTo>
                      <a:pt x="359653" y="147129"/>
                    </a:moveTo>
                    <a:lnTo>
                      <a:pt x="395678" y="147129"/>
                    </a:lnTo>
                    <a:cubicBezTo>
                      <a:pt x="411271" y="147129"/>
                      <a:pt x="423869" y="159707"/>
                      <a:pt x="423869" y="175277"/>
                    </a:cubicBezTo>
                    <a:lnTo>
                      <a:pt x="423869" y="197288"/>
                    </a:lnTo>
                    <a:cubicBezTo>
                      <a:pt x="423869" y="203270"/>
                      <a:pt x="429323" y="210173"/>
                      <a:pt x="435698" y="212474"/>
                    </a:cubicBezTo>
                    <a:cubicBezTo>
                      <a:pt x="441613" y="214545"/>
                      <a:pt x="447527" y="216999"/>
                      <a:pt x="453212" y="219760"/>
                    </a:cubicBezTo>
                    <a:cubicBezTo>
                      <a:pt x="455516" y="220834"/>
                      <a:pt x="458205" y="221447"/>
                      <a:pt x="460970" y="221447"/>
                    </a:cubicBezTo>
                    <a:cubicBezTo>
                      <a:pt x="465502" y="221447"/>
                      <a:pt x="469727" y="219913"/>
                      <a:pt x="472185" y="217459"/>
                    </a:cubicBezTo>
                    <a:lnTo>
                      <a:pt x="487931" y="201737"/>
                    </a:lnTo>
                    <a:cubicBezTo>
                      <a:pt x="493232" y="196445"/>
                      <a:pt x="500298" y="193530"/>
                      <a:pt x="507826" y="193530"/>
                    </a:cubicBezTo>
                    <a:cubicBezTo>
                      <a:pt x="515431" y="193530"/>
                      <a:pt x="522498" y="196445"/>
                      <a:pt x="527798" y="201737"/>
                    </a:cubicBezTo>
                    <a:lnTo>
                      <a:pt x="553300" y="227200"/>
                    </a:lnTo>
                    <a:cubicBezTo>
                      <a:pt x="564284" y="238167"/>
                      <a:pt x="564284" y="256037"/>
                      <a:pt x="553300" y="267005"/>
                    </a:cubicBezTo>
                    <a:lnTo>
                      <a:pt x="537553" y="282727"/>
                    </a:lnTo>
                    <a:cubicBezTo>
                      <a:pt x="533405" y="286946"/>
                      <a:pt x="532253" y="295612"/>
                      <a:pt x="535249" y="301671"/>
                    </a:cubicBezTo>
                    <a:cubicBezTo>
                      <a:pt x="538014" y="307347"/>
                      <a:pt x="540472" y="313252"/>
                      <a:pt x="542546" y="319158"/>
                    </a:cubicBezTo>
                    <a:cubicBezTo>
                      <a:pt x="544850" y="325524"/>
                      <a:pt x="551764" y="330969"/>
                      <a:pt x="557755" y="330969"/>
                    </a:cubicBezTo>
                    <a:lnTo>
                      <a:pt x="579800" y="330969"/>
                    </a:lnTo>
                    <a:cubicBezTo>
                      <a:pt x="595317" y="330969"/>
                      <a:pt x="607991" y="343547"/>
                      <a:pt x="607991" y="359116"/>
                    </a:cubicBezTo>
                    <a:lnTo>
                      <a:pt x="607991" y="395087"/>
                    </a:lnTo>
                    <a:cubicBezTo>
                      <a:pt x="607991" y="410656"/>
                      <a:pt x="595394" y="423234"/>
                      <a:pt x="579800" y="423234"/>
                    </a:cubicBezTo>
                    <a:lnTo>
                      <a:pt x="557755" y="423234"/>
                    </a:lnTo>
                    <a:cubicBezTo>
                      <a:pt x="551764" y="423234"/>
                      <a:pt x="544850" y="428680"/>
                      <a:pt x="542546" y="435045"/>
                    </a:cubicBezTo>
                    <a:cubicBezTo>
                      <a:pt x="540472" y="440951"/>
                      <a:pt x="538014" y="446857"/>
                      <a:pt x="535249" y="452532"/>
                    </a:cubicBezTo>
                    <a:cubicBezTo>
                      <a:pt x="532330" y="458591"/>
                      <a:pt x="533405" y="467258"/>
                      <a:pt x="537630" y="471476"/>
                    </a:cubicBezTo>
                    <a:lnTo>
                      <a:pt x="553300" y="487199"/>
                    </a:lnTo>
                    <a:cubicBezTo>
                      <a:pt x="564284" y="498166"/>
                      <a:pt x="564284" y="516036"/>
                      <a:pt x="553300" y="527004"/>
                    </a:cubicBezTo>
                    <a:lnTo>
                      <a:pt x="527798" y="552467"/>
                    </a:lnTo>
                    <a:cubicBezTo>
                      <a:pt x="522498" y="557759"/>
                      <a:pt x="515431" y="560750"/>
                      <a:pt x="507826" y="560750"/>
                    </a:cubicBezTo>
                    <a:cubicBezTo>
                      <a:pt x="500298" y="560750"/>
                      <a:pt x="493232" y="557759"/>
                      <a:pt x="487931" y="552467"/>
                    </a:cubicBezTo>
                    <a:lnTo>
                      <a:pt x="472261" y="536821"/>
                    </a:lnTo>
                    <a:cubicBezTo>
                      <a:pt x="469727" y="534290"/>
                      <a:pt x="465502" y="532756"/>
                      <a:pt x="460970" y="532756"/>
                    </a:cubicBezTo>
                    <a:cubicBezTo>
                      <a:pt x="458205" y="532756"/>
                      <a:pt x="455439" y="533369"/>
                      <a:pt x="453212" y="534443"/>
                    </a:cubicBezTo>
                    <a:cubicBezTo>
                      <a:pt x="447527" y="537204"/>
                      <a:pt x="441613" y="539658"/>
                      <a:pt x="435698" y="541729"/>
                    </a:cubicBezTo>
                    <a:cubicBezTo>
                      <a:pt x="429323" y="544030"/>
                      <a:pt x="423869" y="550933"/>
                      <a:pt x="423869" y="556915"/>
                    </a:cubicBezTo>
                    <a:lnTo>
                      <a:pt x="423869" y="578927"/>
                    </a:lnTo>
                    <a:cubicBezTo>
                      <a:pt x="423869" y="594496"/>
                      <a:pt x="411271" y="607074"/>
                      <a:pt x="395678" y="607074"/>
                    </a:cubicBezTo>
                    <a:lnTo>
                      <a:pt x="359653" y="607074"/>
                    </a:lnTo>
                    <a:cubicBezTo>
                      <a:pt x="344060" y="607074"/>
                      <a:pt x="331462" y="594496"/>
                      <a:pt x="331462" y="578927"/>
                    </a:cubicBezTo>
                    <a:lnTo>
                      <a:pt x="331462" y="556915"/>
                    </a:lnTo>
                    <a:cubicBezTo>
                      <a:pt x="331462" y="550933"/>
                      <a:pt x="326008" y="544030"/>
                      <a:pt x="319633" y="541729"/>
                    </a:cubicBezTo>
                    <a:cubicBezTo>
                      <a:pt x="313718" y="539658"/>
                      <a:pt x="307804" y="537204"/>
                      <a:pt x="302119" y="534443"/>
                    </a:cubicBezTo>
                    <a:cubicBezTo>
                      <a:pt x="299892" y="533369"/>
                      <a:pt x="297203" y="532756"/>
                      <a:pt x="294361" y="532756"/>
                    </a:cubicBezTo>
                    <a:cubicBezTo>
                      <a:pt x="289829" y="532756"/>
                      <a:pt x="285681" y="534290"/>
                      <a:pt x="283146" y="536821"/>
                    </a:cubicBezTo>
                    <a:lnTo>
                      <a:pt x="267400" y="552467"/>
                    </a:lnTo>
                    <a:cubicBezTo>
                      <a:pt x="262099" y="557759"/>
                      <a:pt x="255033" y="560750"/>
                      <a:pt x="247505" y="560750"/>
                    </a:cubicBezTo>
                    <a:cubicBezTo>
                      <a:pt x="239977" y="560750"/>
                      <a:pt x="232834" y="557759"/>
                      <a:pt x="227533" y="552467"/>
                    </a:cubicBezTo>
                    <a:lnTo>
                      <a:pt x="202031" y="527004"/>
                    </a:lnTo>
                    <a:cubicBezTo>
                      <a:pt x="191047" y="516036"/>
                      <a:pt x="191047" y="498166"/>
                      <a:pt x="202031" y="487199"/>
                    </a:cubicBezTo>
                    <a:lnTo>
                      <a:pt x="217701" y="471476"/>
                    </a:lnTo>
                    <a:cubicBezTo>
                      <a:pt x="221926" y="467258"/>
                      <a:pt x="223001" y="458591"/>
                      <a:pt x="220082" y="452532"/>
                    </a:cubicBezTo>
                    <a:cubicBezTo>
                      <a:pt x="217317" y="446780"/>
                      <a:pt x="214859" y="440951"/>
                      <a:pt x="212785" y="435045"/>
                    </a:cubicBezTo>
                    <a:cubicBezTo>
                      <a:pt x="210481" y="428603"/>
                      <a:pt x="203568" y="423234"/>
                      <a:pt x="197576" y="423234"/>
                    </a:cubicBezTo>
                    <a:lnTo>
                      <a:pt x="175531" y="423234"/>
                    </a:lnTo>
                    <a:cubicBezTo>
                      <a:pt x="159937" y="423234"/>
                      <a:pt x="147340" y="410579"/>
                      <a:pt x="147340" y="395087"/>
                    </a:cubicBezTo>
                    <a:lnTo>
                      <a:pt x="147340" y="359116"/>
                    </a:lnTo>
                    <a:cubicBezTo>
                      <a:pt x="147340" y="343547"/>
                      <a:pt x="159937" y="330969"/>
                      <a:pt x="175531" y="330969"/>
                    </a:cubicBezTo>
                    <a:lnTo>
                      <a:pt x="197576" y="330969"/>
                    </a:lnTo>
                    <a:cubicBezTo>
                      <a:pt x="203568" y="330969"/>
                      <a:pt x="210481" y="325524"/>
                      <a:pt x="212785" y="319158"/>
                    </a:cubicBezTo>
                    <a:cubicBezTo>
                      <a:pt x="214859" y="313252"/>
                      <a:pt x="217317" y="307347"/>
                      <a:pt x="220082" y="301671"/>
                    </a:cubicBezTo>
                    <a:cubicBezTo>
                      <a:pt x="223001" y="295612"/>
                      <a:pt x="221926" y="286946"/>
                      <a:pt x="217701" y="282727"/>
                    </a:cubicBezTo>
                    <a:lnTo>
                      <a:pt x="202031" y="267005"/>
                    </a:lnTo>
                    <a:cubicBezTo>
                      <a:pt x="196731" y="261713"/>
                      <a:pt x="193735" y="254657"/>
                      <a:pt x="193735" y="247141"/>
                    </a:cubicBezTo>
                    <a:cubicBezTo>
                      <a:pt x="193735" y="239624"/>
                      <a:pt x="196731" y="232492"/>
                      <a:pt x="202031" y="227200"/>
                    </a:cubicBezTo>
                    <a:lnTo>
                      <a:pt x="227533" y="201737"/>
                    </a:lnTo>
                    <a:cubicBezTo>
                      <a:pt x="232834" y="196445"/>
                      <a:pt x="239977" y="193530"/>
                      <a:pt x="247505" y="193530"/>
                    </a:cubicBezTo>
                    <a:cubicBezTo>
                      <a:pt x="255033" y="193530"/>
                      <a:pt x="262099" y="196445"/>
                      <a:pt x="267400" y="201737"/>
                    </a:cubicBezTo>
                    <a:lnTo>
                      <a:pt x="283070" y="217383"/>
                    </a:lnTo>
                    <a:cubicBezTo>
                      <a:pt x="285604" y="219913"/>
                      <a:pt x="289829" y="221447"/>
                      <a:pt x="294361" y="221447"/>
                    </a:cubicBezTo>
                    <a:cubicBezTo>
                      <a:pt x="297126" y="221447"/>
                      <a:pt x="299892" y="220834"/>
                      <a:pt x="302119" y="219760"/>
                    </a:cubicBezTo>
                    <a:cubicBezTo>
                      <a:pt x="307804" y="216999"/>
                      <a:pt x="313718" y="214545"/>
                      <a:pt x="319633" y="212474"/>
                    </a:cubicBezTo>
                    <a:cubicBezTo>
                      <a:pt x="326008" y="210173"/>
                      <a:pt x="331462" y="203270"/>
                      <a:pt x="331462" y="197288"/>
                    </a:cubicBezTo>
                    <a:lnTo>
                      <a:pt x="331462" y="175277"/>
                    </a:lnTo>
                    <a:cubicBezTo>
                      <a:pt x="331462" y="159707"/>
                      <a:pt x="344060" y="147129"/>
                      <a:pt x="359653" y="147129"/>
                    </a:cubicBezTo>
                    <a:close/>
                    <a:moveTo>
                      <a:pt x="119929" y="83135"/>
                    </a:moveTo>
                    <a:cubicBezTo>
                      <a:pt x="99723" y="83135"/>
                      <a:pt x="83282" y="99547"/>
                      <a:pt x="83282" y="119717"/>
                    </a:cubicBezTo>
                    <a:cubicBezTo>
                      <a:pt x="83282" y="139888"/>
                      <a:pt x="99723" y="156223"/>
                      <a:pt x="119929" y="156223"/>
                    </a:cubicBezTo>
                    <a:cubicBezTo>
                      <a:pt x="140135" y="156223"/>
                      <a:pt x="156499" y="139888"/>
                      <a:pt x="156499" y="119717"/>
                    </a:cubicBezTo>
                    <a:cubicBezTo>
                      <a:pt x="156499" y="99547"/>
                      <a:pt x="140135" y="83135"/>
                      <a:pt x="119929" y="83135"/>
                    </a:cubicBezTo>
                    <a:close/>
                    <a:moveTo>
                      <a:pt x="110863" y="0"/>
                    </a:moveTo>
                    <a:lnTo>
                      <a:pt x="128918" y="0"/>
                    </a:lnTo>
                    <a:cubicBezTo>
                      <a:pt x="139290" y="0"/>
                      <a:pt x="147741" y="8436"/>
                      <a:pt x="147741" y="18790"/>
                    </a:cubicBezTo>
                    <a:lnTo>
                      <a:pt x="147741" y="29834"/>
                    </a:lnTo>
                    <a:cubicBezTo>
                      <a:pt x="147741" y="30677"/>
                      <a:pt x="148970" y="32441"/>
                      <a:pt x="150507" y="32978"/>
                    </a:cubicBezTo>
                    <a:cubicBezTo>
                      <a:pt x="153580" y="34052"/>
                      <a:pt x="156730" y="35355"/>
                      <a:pt x="159726" y="36813"/>
                    </a:cubicBezTo>
                    <a:cubicBezTo>
                      <a:pt x="160187" y="37043"/>
                      <a:pt x="160878" y="37196"/>
                      <a:pt x="161570" y="37196"/>
                    </a:cubicBezTo>
                    <a:cubicBezTo>
                      <a:pt x="162799" y="37196"/>
                      <a:pt x="163644" y="36813"/>
                      <a:pt x="163875" y="36583"/>
                    </a:cubicBezTo>
                    <a:lnTo>
                      <a:pt x="171711" y="28683"/>
                    </a:lnTo>
                    <a:cubicBezTo>
                      <a:pt x="175245" y="25155"/>
                      <a:pt x="180009" y="23238"/>
                      <a:pt x="185002" y="23238"/>
                    </a:cubicBezTo>
                    <a:cubicBezTo>
                      <a:pt x="189996" y="23238"/>
                      <a:pt x="194760" y="25155"/>
                      <a:pt x="198294" y="28683"/>
                    </a:cubicBezTo>
                    <a:lnTo>
                      <a:pt x="211047" y="41414"/>
                    </a:lnTo>
                    <a:cubicBezTo>
                      <a:pt x="218346" y="48777"/>
                      <a:pt x="218346" y="60664"/>
                      <a:pt x="211047" y="67950"/>
                    </a:cubicBezTo>
                    <a:lnTo>
                      <a:pt x="203211" y="75849"/>
                    </a:lnTo>
                    <a:cubicBezTo>
                      <a:pt x="202596" y="76386"/>
                      <a:pt x="202212" y="78533"/>
                      <a:pt x="202903" y="79914"/>
                    </a:cubicBezTo>
                    <a:cubicBezTo>
                      <a:pt x="204363" y="82905"/>
                      <a:pt x="205669" y="86049"/>
                      <a:pt x="206822" y="89117"/>
                    </a:cubicBezTo>
                    <a:cubicBezTo>
                      <a:pt x="207359" y="90651"/>
                      <a:pt x="209127" y="91878"/>
                      <a:pt x="209972" y="91878"/>
                    </a:cubicBezTo>
                    <a:lnTo>
                      <a:pt x="220958" y="91878"/>
                    </a:lnTo>
                    <a:cubicBezTo>
                      <a:pt x="231330" y="91878"/>
                      <a:pt x="239781" y="100314"/>
                      <a:pt x="239781" y="110668"/>
                    </a:cubicBezTo>
                    <a:lnTo>
                      <a:pt x="239781" y="128691"/>
                    </a:lnTo>
                    <a:cubicBezTo>
                      <a:pt x="239781" y="139044"/>
                      <a:pt x="231330" y="147480"/>
                      <a:pt x="220958" y="147480"/>
                    </a:cubicBezTo>
                    <a:lnTo>
                      <a:pt x="209972" y="147480"/>
                    </a:lnTo>
                    <a:cubicBezTo>
                      <a:pt x="209127" y="147480"/>
                      <a:pt x="207359" y="148707"/>
                      <a:pt x="206822" y="150241"/>
                    </a:cubicBezTo>
                    <a:cubicBezTo>
                      <a:pt x="205669" y="153309"/>
                      <a:pt x="204363" y="156453"/>
                      <a:pt x="202903" y="159444"/>
                    </a:cubicBezTo>
                    <a:cubicBezTo>
                      <a:pt x="202212" y="160825"/>
                      <a:pt x="202596" y="162972"/>
                      <a:pt x="203211" y="163586"/>
                    </a:cubicBezTo>
                    <a:lnTo>
                      <a:pt x="211047" y="171408"/>
                    </a:lnTo>
                    <a:cubicBezTo>
                      <a:pt x="218346" y="178694"/>
                      <a:pt x="218346" y="190658"/>
                      <a:pt x="211047" y="197944"/>
                    </a:cubicBezTo>
                    <a:lnTo>
                      <a:pt x="198294" y="210675"/>
                    </a:lnTo>
                    <a:cubicBezTo>
                      <a:pt x="194760" y="214203"/>
                      <a:pt x="189996" y="216197"/>
                      <a:pt x="185002" y="216197"/>
                    </a:cubicBezTo>
                    <a:cubicBezTo>
                      <a:pt x="180009" y="216197"/>
                      <a:pt x="175245" y="214203"/>
                      <a:pt x="171711" y="210675"/>
                    </a:cubicBezTo>
                    <a:lnTo>
                      <a:pt x="163875" y="202852"/>
                    </a:lnTo>
                    <a:cubicBezTo>
                      <a:pt x="163644" y="202622"/>
                      <a:pt x="162799" y="202239"/>
                      <a:pt x="161570" y="202239"/>
                    </a:cubicBezTo>
                    <a:cubicBezTo>
                      <a:pt x="160878" y="202239"/>
                      <a:pt x="160187" y="202316"/>
                      <a:pt x="159726" y="202546"/>
                    </a:cubicBezTo>
                    <a:cubicBezTo>
                      <a:pt x="156730" y="204003"/>
                      <a:pt x="153580" y="205307"/>
                      <a:pt x="150507" y="206457"/>
                    </a:cubicBezTo>
                    <a:cubicBezTo>
                      <a:pt x="148970" y="206994"/>
                      <a:pt x="147741" y="208758"/>
                      <a:pt x="147741" y="209601"/>
                    </a:cubicBezTo>
                    <a:lnTo>
                      <a:pt x="147741" y="220568"/>
                    </a:lnTo>
                    <a:cubicBezTo>
                      <a:pt x="147741" y="230922"/>
                      <a:pt x="139290" y="239358"/>
                      <a:pt x="128918" y="239358"/>
                    </a:cubicBezTo>
                    <a:lnTo>
                      <a:pt x="110863" y="239358"/>
                    </a:lnTo>
                    <a:cubicBezTo>
                      <a:pt x="100491" y="239358"/>
                      <a:pt x="92117" y="230922"/>
                      <a:pt x="92117" y="220568"/>
                    </a:cubicBezTo>
                    <a:lnTo>
                      <a:pt x="92117" y="209601"/>
                    </a:lnTo>
                    <a:cubicBezTo>
                      <a:pt x="92117" y="208758"/>
                      <a:pt x="90811" y="206917"/>
                      <a:pt x="89274" y="206457"/>
                    </a:cubicBezTo>
                    <a:cubicBezTo>
                      <a:pt x="86201" y="205307"/>
                      <a:pt x="83051" y="204003"/>
                      <a:pt x="80055" y="202546"/>
                    </a:cubicBezTo>
                    <a:cubicBezTo>
                      <a:pt x="79594" y="202316"/>
                      <a:pt x="78903" y="202239"/>
                      <a:pt x="78211" y="202239"/>
                    </a:cubicBezTo>
                    <a:cubicBezTo>
                      <a:pt x="77059" y="202239"/>
                      <a:pt x="76214" y="202622"/>
                      <a:pt x="75983" y="202852"/>
                    </a:cubicBezTo>
                    <a:lnTo>
                      <a:pt x="68070" y="210675"/>
                    </a:lnTo>
                    <a:cubicBezTo>
                      <a:pt x="64536" y="214203"/>
                      <a:pt x="59849" y="216197"/>
                      <a:pt x="54779" y="216197"/>
                    </a:cubicBezTo>
                    <a:cubicBezTo>
                      <a:pt x="49785" y="216197"/>
                      <a:pt x="45021" y="214203"/>
                      <a:pt x="41487" y="210675"/>
                    </a:cubicBezTo>
                    <a:lnTo>
                      <a:pt x="28734" y="197944"/>
                    </a:lnTo>
                    <a:cubicBezTo>
                      <a:pt x="25200" y="194416"/>
                      <a:pt x="23279" y="189661"/>
                      <a:pt x="23279" y="184676"/>
                    </a:cubicBezTo>
                    <a:cubicBezTo>
                      <a:pt x="23279" y="179691"/>
                      <a:pt x="25200" y="174936"/>
                      <a:pt x="28734" y="171408"/>
                    </a:cubicBezTo>
                    <a:lnTo>
                      <a:pt x="36570" y="163586"/>
                    </a:lnTo>
                    <a:cubicBezTo>
                      <a:pt x="37185" y="162972"/>
                      <a:pt x="37569" y="160825"/>
                      <a:pt x="36878" y="159444"/>
                    </a:cubicBezTo>
                    <a:cubicBezTo>
                      <a:pt x="35418" y="156453"/>
                      <a:pt x="34112" y="153386"/>
                      <a:pt x="33036" y="150241"/>
                    </a:cubicBezTo>
                    <a:cubicBezTo>
                      <a:pt x="32498" y="148707"/>
                      <a:pt x="30654" y="147480"/>
                      <a:pt x="29886" y="147480"/>
                    </a:cubicBezTo>
                    <a:lnTo>
                      <a:pt x="18823" y="147480"/>
                    </a:lnTo>
                    <a:cubicBezTo>
                      <a:pt x="8451" y="147480"/>
                      <a:pt x="0" y="139044"/>
                      <a:pt x="0" y="128691"/>
                    </a:cubicBezTo>
                    <a:lnTo>
                      <a:pt x="0" y="110668"/>
                    </a:lnTo>
                    <a:cubicBezTo>
                      <a:pt x="0" y="100314"/>
                      <a:pt x="8451" y="91955"/>
                      <a:pt x="18823" y="91955"/>
                    </a:cubicBezTo>
                    <a:lnTo>
                      <a:pt x="29886" y="91955"/>
                    </a:lnTo>
                    <a:cubicBezTo>
                      <a:pt x="30654" y="91955"/>
                      <a:pt x="32498" y="90651"/>
                      <a:pt x="33036" y="89194"/>
                    </a:cubicBezTo>
                    <a:cubicBezTo>
                      <a:pt x="34112" y="86049"/>
                      <a:pt x="35418" y="82905"/>
                      <a:pt x="36878" y="79914"/>
                    </a:cubicBezTo>
                    <a:cubicBezTo>
                      <a:pt x="37569" y="78533"/>
                      <a:pt x="37185" y="76386"/>
                      <a:pt x="36570" y="75849"/>
                    </a:cubicBezTo>
                    <a:lnTo>
                      <a:pt x="28734" y="67950"/>
                    </a:lnTo>
                    <a:cubicBezTo>
                      <a:pt x="21435" y="60664"/>
                      <a:pt x="21435" y="48777"/>
                      <a:pt x="28734" y="41414"/>
                    </a:cubicBezTo>
                    <a:lnTo>
                      <a:pt x="41487" y="28683"/>
                    </a:lnTo>
                    <a:cubicBezTo>
                      <a:pt x="45021" y="25155"/>
                      <a:pt x="49785" y="23238"/>
                      <a:pt x="54779" y="23238"/>
                    </a:cubicBezTo>
                    <a:cubicBezTo>
                      <a:pt x="59849" y="23238"/>
                      <a:pt x="64536" y="25155"/>
                      <a:pt x="68070" y="28683"/>
                    </a:cubicBezTo>
                    <a:lnTo>
                      <a:pt x="75983" y="36583"/>
                    </a:lnTo>
                    <a:cubicBezTo>
                      <a:pt x="76214" y="36813"/>
                      <a:pt x="77059" y="37196"/>
                      <a:pt x="78211" y="37196"/>
                    </a:cubicBezTo>
                    <a:cubicBezTo>
                      <a:pt x="78903" y="37196"/>
                      <a:pt x="79594" y="37043"/>
                      <a:pt x="80055" y="36813"/>
                    </a:cubicBezTo>
                    <a:cubicBezTo>
                      <a:pt x="83051" y="35355"/>
                      <a:pt x="86201" y="34052"/>
                      <a:pt x="89351" y="32978"/>
                    </a:cubicBezTo>
                    <a:cubicBezTo>
                      <a:pt x="90811" y="32441"/>
                      <a:pt x="92117" y="30677"/>
                      <a:pt x="92117" y="29834"/>
                    </a:cubicBezTo>
                    <a:lnTo>
                      <a:pt x="92117" y="18790"/>
                    </a:lnTo>
                    <a:cubicBezTo>
                      <a:pt x="92117" y="8436"/>
                      <a:pt x="100491" y="0"/>
                      <a:pt x="11086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" name="î$ḻíḓé">
              <a:extLst>
                <a:ext uri="{FF2B5EF4-FFF2-40B4-BE49-F238E27FC236}">
                  <a16:creationId xmlns:a16="http://schemas.microsoft.com/office/drawing/2014/main" id="{93FAA2F6-DAF4-48FD-8A94-3D65A6CF009A}"/>
                </a:ext>
              </a:extLst>
            </p:cNvPr>
            <p:cNvGrpSpPr/>
            <p:nvPr/>
          </p:nvGrpSpPr>
          <p:grpSpPr>
            <a:xfrm>
              <a:off x="7852537" y="2950570"/>
              <a:ext cx="853890" cy="853890"/>
              <a:chOff x="9406318" y="2397310"/>
              <a:chExt cx="853890" cy="853890"/>
            </a:xfrm>
          </p:grpSpPr>
          <p:sp>
            <p:nvSpPr>
              <p:cNvPr id="34" name="iṡľiḓe">
                <a:extLst>
                  <a:ext uri="{FF2B5EF4-FFF2-40B4-BE49-F238E27FC236}">
                    <a16:creationId xmlns:a16="http://schemas.microsoft.com/office/drawing/2014/main" id="{095F75C1-ED9F-4ED3-9810-E5AF40CEBB93}"/>
                  </a:ext>
                </a:extLst>
              </p:cNvPr>
              <p:cNvSpPr/>
              <p:nvPr/>
            </p:nvSpPr>
            <p:spPr>
              <a:xfrm>
                <a:off x="9406318" y="2397310"/>
                <a:ext cx="853890" cy="85389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îṡḷíḑê">
                <a:extLst>
                  <a:ext uri="{FF2B5EF4-FFF2-40B4-BE49-F238E27FC236}">
                    <a16:creationId xmlns:a16="http://schemas.microsoft.com/office/drawing/2014/main" id="{05BC9011-BF68-4FFD-BDD2-3D6735C58BAA}"/>
                  </a:ext>
                </a:extLst>
              </p:cNvPr>
              <p:cNvSpPr/>
              <p:nvPr/>
            </p:nvSpPr>
            <p:spPr bwMode="auto">
              <a:xfrm>
                <a:off x="9643972" y="2635250"/>
                <a:ext cx="378584" cy="378010"/>
              </a:xfrm>
              <a:custGeom>
                <a:avLst/>
                <a:gdLst>
                  <a:gd name="connsiteX0" fmla="*/ 373273 h 605239"/>
                  <a:gd name="connsiteY0" fmla="*/ 373273 h 605239"/>
                  <a:gd name="connsiteX1" fmla="*/ 373273 h 605239"/>
                  <a:gd name="connsiteY1" fmla="*/ 373273 h 605239"/>
                  <a:gd name="connsiteX2" fmla="*/ 373273 h 605239"/>
                  <a:gd name="connsiteY2" fmla="*/ 373273 h 605239"/>
                  <a:gd name="connsiteX3" fmla="*/ 373273 h 605239"/>
                  <a:gd name="connsiteY3" fmla="*/ 373273 h 605239"/>
                  <a:gd name="connsiteX4" fmla="*/ 373273 h 605239"/>
                  <a:gd name="connsiteY4" fmla="*/ 373273 h 605239"/>
                  <a:gd name="connsiteX5" fmla="*/ 373273 h 605239"/>
                  <a:gd name="connsiteY5" fmla="*/ 373273 h 605239"/>
                  <a:gd name="connsiteX6" fmla="*/ 373273 h 605239"/>
                  <a:gd name="connsiteY6" fmla="*/ 373273 h 605239"/>
                  <a:gd name="connsiteX7" fmla="*/ 373273 h 605239"/>
                  <a:gd name="connsiteY7" fmla="*/ 373273 h 605239"/>
                  <a:gd name="connsiteX8" fmla="*/ 373273 h 605239"/>
                  <a:gd name="connsiteY8" fmla="*/ 373273 h 605239"/>
                  <a:gd name="connsiteX9" fmla="*/ 373273 h 605239"/>
                  <a:gd name="connsiteY9" fmla="*/ 373273 h 605239"/>
                  <a:gd name="connsiteX10" fmla="*/ 373273 h 605239"/>
                  <a:gd name="connsiteY10" fmla="*/ 373273 h 605239"/>
                  <a:gd name="connsiteX11" fmla="*/ 373273 h 605239"/>
                  <a:gd name="connsiteY11" fmla="*/ 373273 h 605239"/>
                  <a:gd name="connsiteX12" fmla="*/ 373273 h 605239"/>
                  <a:gd name="connsiteY12" fmla="*/ 373273 h 605239"/>
                  <a:gd name="connsiteX13" fmla="*/ 373273 h 605239"/>
                  <a:gd name="connsiteY13" fmla="*/ 373273 h 605239"/>
                  <a:gd name="connsiteX14" fmla="*/ 373273 h 605239"/>
                  <a:gd name="connsiteY14" fmla="*/ 373273 h 605239"/>
                  <a:gd name="connsiteX15" fmla="*/ 373273 h 605239"/>
                  <a:gd name="connsiteY15" fmla="*/ 373273 h 605239"/>
                  <a:gd name="connsiteX16" fmla="*/ 373273 h 605239"/>
                  <a:gd name="connsiteY16" fmla="*/ 373273 h 605239"/>
                  <a:gd name="connsiteX17" fmla="*/ 373273 h 605239"/>
                  <a:gd name="connsiteY17" fmla="*/ 373273 h 605239"/>
                  <a:gd name="connsiteX18" fmla="*/ 373273 h 605239"/>
                  <a:gd name="connsiteY18" fmla="*/ 373273 h 605239"/>
                  <a:gd name="connsiteX19" fmla="*/ 373273 h 605239"/>
                  <a:gd name="connsiteY19" fmla="*/ 373273 h 605239"/>
                  <a:gd name="connsiteX20" fmla="*/ 373273 h 605239"/>
                  <a:gd name="connsiteY20" fmla="*/ 373273 h 605239"/>
                  <a:gd name="connsiteX21" fmla="*/ 373273 h 605239"/>
                  <a:gd name="connsiteY21" fmla="*/ 373273 h 605239"/>
                  <a:gd name="connsiteX22" fmla="*/ 373273 h 605239"/>
                  <a:gd name="connsiteY22" fmla="*/ 373273 h 605239"/>
                  <a:gd name="connsiteX23" fmla="*/ 373273 h 605239"/>
                  <a:gd name="connsiteY23" fmla="*/ 373273 h 605239"/>
                  <a:gd name="connsiteX24" fmla="*/ 373273 h 605239"/>
                  <a:gd name="connsiteY24" fmla="*/ 373273 h 605239"/>
                  <a:gd name="connsiteX25" fmla="*/ 373273 h 605239"/>
                  <a:gd name="connsiteY25" fmla="*/ 373273 h 605239"/>
                  <a:gd name="connsiteX26" fmla="*/ 373273 h 605239"/>
                  <a:gd name="connsiteY26" fmla="*/ 373273 h 605239"/>
                  <a:gd name="connsiteX27" fmla="*/ 373273 h 605239"/>
                  <a:gd name="connsiteY27" fmla="*/ 373273 h 605239"/>
                  <a:gd name="connsiteX28" fmla="*/ 373273 h 605239"/>
                  <a:gd name="connsiteY28" fmla="*/ 373273 h 605239"/>
                  <a:gd name="connsiteX29" fmla="*/ 373273 h 605239"/>
                  <a:gd name="connsiteY29" fmla="*/ 373273 h 605239"/>
                  <a:gd name="connsiteX30" fmla="*/ 373273 h 605239"/>
                  <a:gd name="connsiteY30" fmla="*/ 373273 h 605239"/>
                  <a:gd name="connsiteX31" fmla="*/ 373273 h 605239"/>
                  <a:gd name="connsiteY31" fmla="*/ 373273 h 605239"/>
                  <a:gd name="connsiteX32" fmla="*/ 373273 h 605239"/>
                  <a:gd name="connsiteY32" fmla="*/ 373273 h 605239"/>
                  <a:gd name="connsiteX33" fmla="*/ 373273 h 605239"/>
                  <a:gd name="connsiteY33" fmla="*/ 373273 h 605239"/>
                  <a:gd name="connsiteX34" fmla="*/ 373273 h 605239"/>
                  <a:gd name="connsiteY34" fmla="*/ 373273 h 605239"/>
                  <a:gd name="connsiteX35" fmla="*/ 373273 h 605239"/>
                  <a:gd name="connsiteY35" fmla="*/ 373273 h 605239"/>
                  <a:gd name="connsiteX36" fmla="*/ 373273 h 605239"/>
                  <a:gd name="connsiteY36" fmla="*/ 373273 h 605239"/>
                  <a:gd name="connsiteX37" fmla="*/ 373273 h 605239"/>
                  <a:gd name="connsiteY37" fmla="*/ 373273 h 605239"/>
                  <a:gd name="connsiteX38" fmla="*/ 373273 h 605239"/>
                  <a:gd name="connsiteY38" fmla="*/ 373273 h 605239"/>
                  <a:gd name="connsiteX39" fmla="*/ 373273 h 605239"/>
                  <a:gd name="connsiteY39" fmla="*/ 373273 h 605239"/>
                  <a:gd name="connsiteX40" fmla="*/ 373273 h 605239"/>
                  <a:gd name="connsiteY40" fmla="*/ 373273 h 605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78649" h="594741">
                    <a:moveTo>
                      <a:pt x="411175" y="315251"/>
                    </a:moveTo>
                    <a:cubicBezTo>
                      <a:pt x="392328" y="315251"/>
                      <a:pt x="373301" y="322420"/>
                      <a:pt x="358940" y="336757"/>
                    </a:cubicBezTo>
                    <a:cubicBezTo>
                      <a:pt x="330220" y="365432"/>
                      <a:pt x="330220" y="411311"/>
                      <a:pt x="358940" y="439986"/>
                    </a:cubicBezTo>
                    <a:cubicBezTo>
                      <a:pt x="387661" y="468660"/>
                      <a:pt x="435049" y="468660"/>
                      <a:pt x="462333" y="439986"/>
                    </a:cubicBezTo>
                    <a:cubicBezTo>
                      <a:pt x="491053" y="411311"/>
                      <a:pt x="491053" y="365432"/>
                      <a:pt x="462333" y="336757"/>
                    </a:cubicBezTo>
                    <a:cubicBezTo>
                      <a:pt x="448691" y="322420"/>
                      <a:pt x="430023" y="315251"/>
                      <a:pt x="411175" y="315251"/>
                    </a:cubicBezTo>
                    <a:close/>
                    <a:moveTo>
                      <a:pt x="410816" y="276182"/>
                    </a:moveTo>
                    <a:cubicBezTo>
                      <a:pt x="439716" y="276182"/>
                      <a:pt x="468795" y="287293"/>
                      <a:pt x="491053" y="309516"/>
                    </a:cubicBezTo>
                    <a:cubicBezTo>
                      <a:pt x="525517" y="342492"/>
                      <a:pt x="532697" y="394106"/>
                      <a:pt x="514029" y="435685"/>
                    </a:cubicBezTo>
                    <a:lnTo>
                      <a:pt x="578649" y="500203"/>
                    </a:lnTo>
                    <a:lnTo>
                      <a:pt x="522645" y="556118"/>
                    </a:lnTo>
                    <a:lnTo>
                      <a:pt x="458025" y="491600"/>
                    </a:lnTo>
                    <a:cubicBezTo>
                      <a:pt x="416381" y="510239"/>
                      <a:pt x="366121" y="503070"/>
                      <a:pt x="331656" y="468660"/>
                    </a:cubicBezTo>
                    <a:cubicBezTo>
                      <a:pt x="287140" y="424215"/>
                      <a:pt x="287140" y="352528"/>
                      <a:pt x="331656" y="309516"/>
                    </a:cubicBezTo>
                    <a:cubicBezTo>
                      <a:pt x="353197" y="287293"/>
                      <a:pt x="381917" y="276182"/>
                      <a:pt x="410816" y="276182"/>
                    </a:cubicBezTo>
                    <a:close/>
                    <a:moveTo>
                      <a:pt x="134949" y="20001"/>
                    </a:moveTo>
                    <a:lnTo>
                      <a:pt x="134949" y="144835"/>
                    </a:lnTo>
                    <a:lnTo>
                      <a:pt x="17242" y="144835"/>
                    </a:lnTo>
                    <a:close/>
                    <a:moveTo>
                      <a:pt x="172278" y="0"/>
                    </a:moveTo>
                    <a:lnTo>
                      <a:pt x="480943" y="0"/>
                    </a:lnTo>
                    <a:lnTo>
                      <a:pt x="480943" y="276591"/>
                    </a:lnTo>
                    <a:cubicBezTo>
                      <a:pt x="460844" y="263693"/>
                      <a:pt x="436438" y="256527"/>
                      <a:pt x="410596" y="256527"/>
                    </a:cubicBezTo>
                    <a:cubicBezTo>
                      <a:pt x="381883" y="256527"/>
                      <a:pt x="354606" y="265126"/>
                      <a:pt x="331636" y="282323"/>
                    </a:cubicBezTo>
                    <a:lnTo>
                      <a:pt x="81832" y="282323"/>
                    </a:lnTo>
                    <a:lnTo>
                      <a:pt x="81832" y="322450"/>
                    </a:lnTo>
                    <a:lnTo>
                      <a:pt x="295744" y="322450"/>
                    </a:lnTo>
                    <a:cubicBezTo>
                      <a:pt x="288566" y="335348"/>
                      <a:pt x="282823" y="351112"/>
                      <a:pt x="279952" y="366877"/>
                    </a:cubicBezTo>
                    <a:lnTo>
                      <a:pt x="81832" y="366877"/>
                    </a:lnTo>
                    <a:lnTo>
                      <a:pt x="81832" y="407004"/>
                    </a:lnTo>
                    <a:lnTo>
                      <a:pt x="279952" y="407004"/>
                    </a:lnTo>
                    <a:cubicBezTo>
                      <a:pt x="281388" y="422768"/>
                      <a:pt x="287130" y="438532"/>
                      <a:pt x="294309" y="451430"/>
                    </a:cubicBezTo>
                    <a:lnTo>
                      <a:pt x="81832" y="451430"/>
                    </a:lnTo>
                    <a:lnTo>
                      <a:pt x="81832" y="491557"/>
                    </a:lnTo>
                    <a:lnTo>
                      <a:pt x="327329" y="491557"/>
                    </a:lnTo>
                    <a:cubicBezTo>
                      <a:pt x="350299" y="511621"/>
                      <a:pt x="380448" y="521653"/>
                      <a:pt x="410596" y="521653"/>
                    </a:cubicBezTo>
                    <a:cubicBezTo>
                      <a:pt x="424953" y="521653"/>
                      <a:pt x="439309" y="518786"/>
                      <a:pt x="453666" y="514487"/>
                    </a:cubicBezTo>
                    <a:lnTo>
                      <a:pt x="480943" y="543149"/>
                    </a:lnTo>
                    <a:lnTo>
                      <a:pt x="480943" y="594741"/>
                    </a:lnTo>
                    <a:lnTo>
                      <a:pt x="0" y="594741"/>
                    </a:lnTo>
                    <a:lnTo>
                      <a:pt x="0" y="180572"/>
                    </a:lnTo>
                    <a:lnTo>
                      <a:pt x="172278" y="1805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1" name="íśḻiḍè">
              <a:extLst>
                <a:ext uri="{FF2B5EF4-FFF2-40B4-BE49-F238E27FC236}">
                  <a16:creationId xmlns:a16="http://schemas.microsoft.com/office/drawing/2014/main" id="{AE6564B1-74F0-40A6-82F3-B77657EF5FE2}"/>
                </a:ext>
              </a:extLst>
            </p:cNvPr>
            <p:cNvGrpSpPr/>
            <p:nvPr/>
          </p:nvGrpSpPr>
          <p:grpSpPr>
            <a:xfrm>
              <a:off x="4339463" y="1512242"/>
              <a:ext cx="853890" cy="853890"/>
              <a:chOff x="3045928" y="2397310"/>
              <a:chExt cx="853890" cy="853890"/>
            </a:xfrm>
          </p:grpSpPr>
          <p:sp>
            <p:nvSpPr>
              <p:cNvPr id="32" name="îš1îďê">
                <a:extLst>
                  <a:ext uri="{FF2B5EF4-FFF2-40B4-BE49-F238E27FC236}">
                    <a16:creationId xmlns:a16="http://schemas.microsoft.com/office/drawing/2014/main" id="{0E80E548-2C28-4EB0-A3B0-37E5C07B2903}"/>
                  </a:ext>
                </a:extLst>
              </p:cNvPr>
              <p:cNvSpPr/>
              <p:nvPr/>
            </p:nvSpPr>
            <p:spPr>
              <a:xfrm>
                <a:off x="3045928" y="2397310"/>
                <a:ext cx="853890" cy="85389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îṩḷiḍê">
                <a:extLst>
                  <a:ext uri="{FF2B5EF4-FFF2-40B4-BE49-F238E27FC236}">
                    <a16:creationId xmlns:a16="http://schemas.microsoft.com/office/drawing/2014/main" id="{FB756A4A-0ABE-4F92-933F-B393B46A0F12}"/>
                  </a:ext>
                </a:extLst>
              </p:cNvPr>
              <p:cNvSpPr/>
              <p:nvPr/>
            </p:nvSpPr>
            <p:spPr>
              <a:xfrm>
                <a:off x="3256222" y="2628220"/>
                <a:ext cx="433302" cy="392072"/>
              </a:xfrm>
              <a:custGeom>
                <a:avLst/>
                <a:gdLst>
                  <a:gd name="connsiteX0" fmla="*/ 407586 w 606580"/>
                  <a:gd name="connsiteY0" fmla="*/ 252695 h 548858"/>
                  <a:gd name="connsiteX1" fmla="*/ 502285 w 606580"/>
                  <a:gd name="connsiteY1" fmla="*/ 252695 h 548858"/>
                  <a:gd name="connsiteX2" fmla="*/ 502285 w 606580"/>
                  <a:gd name="connsiteY2" fmla="*/ 346759 h 548858"/>
                  <a:gd name="connsiteX3" fmla="*/ 407586 w 606580"/>
                  <a:gd name="connsiteY3" fmla="*/ 346759 h 548858"/>
                  <a:gd name="connsiteX4" fmla="*/ 104296 w 606580"/>
                  <a:gd name="connsiteY4" fmla="*/ 205698 h 548858"/>
                  <a:gd name="connsiteX5" fmla="*/ 199065 w 606580"/>
                  <a:gd name="connsiteY5" fmla="*/ 205698 h 548858"/>
                  <a:gd name="connsiteX6" fmla="*/ 199065 w 606580"/>
                  <a:gd name="connsiteY6" fmla="*/ 346758 h 548858"/>
                  <a:gd name="connsiteX7" fmla="*/ 104296 w 606580"/>
                  <a:gd name="connsiteY7" fmla="*/ 346758 h 548858"/>
                  <a:gd name="connsiteX8" fmla="*/ 255870 w 606580"/>
                  <a:gd name="connsiteY8" fmla="*/ 96040 h 548858"/>
                  <a:gd name="connsiteX9" fmla="*/ 350710 w 606580"/>
                  <a:gd name="connsiteY9" fmla="*/ 96040 h 548858"/>
                  <a:gd name="connsiteX10" fmla="*/ 350710 w 606580"/>
                  <a:gd name="connsiteY10" fmla="*/ 346759 h 548858"/>
                  <a:gd name="connsiteX11" fmla="*/ 255870 w 606580"/>
                  <a:gd name="connsiteY11" fmla="*/ 346759 h 548858"/>
                  <a:gd name="connsiteX12" fmla="*/ 37882 w 606580"/>
                  <a:gd name="connsiteY12" fmla="*/ 37913 h 548858"/>
                  <a:gd name="connsiteX13" fmla="*/ 37882 w 606580"/>
                  <a:gd name="connsiteY13" fmla="*/ 405363 h 548858"/>
                  <a:gd name="connsiteX14" fmla="*/ 568698 w 606580"/>
                  <a:gd name="connsiteY14" fmla="*/ 405363 h 548858"/>
                  <a:gd name="connsiteX15" fmla="*/ 568698 w 606580"/>
                  <a:gd name="connsiteY15" fmla="*/ 37913 h 548858"/>
                  <a:gd name="connsiteX16" fmla="*/ 18941 w 606580"/>
                  <a:gd name="connsiteY16" fmla="*/ 0 h 548858"/>
                  <a:gd name="connsiteX17" fmla="*/ 587639 w 606580"/>
                  <a:gd name="connsiteY17" fmla="*/ 0 h 548858"/>
                  <a:gd name="connsiteX18" fmla="*/ 606580 w 606580"/>
                  <a:gd name="connsiteY18" fmla="*/ 18910 h 548858"/>
                  <a:gd name="connsiteX19" fmla="*/ 606580 w 606580"/>
                  <a:gd name="connsiteY19" fmla="*/ 424274 h 548858"/>
                  <a:gd name="connsiteX20" fmla="*/ 587639 w 606580"/>
                  <a:gd name="connsiteY20" fmla="*/ 443184 h 548858"/>
                  <a:gd name="connsiteX21" fmla="*/ 322278 w 606580"/>
                  <a:gd name="connsiteY21" fmla="*/ 443184 h 548858"/>
                  <a:gd name="connsiteX22" fmla="*/ 322278 w 606580"/>
                  <a:gd name="connsiteY22" fmla="*/ 511038 h 548858"/>
                  <a:gd name="connsiteX23" fmla="*/ 450223 w 606580"/>
                  <a:gd name="connsiteY23" fmla="*/ 511038 h 548858"/>
                  <a:gd name="connsiteX24" fmla="*/ 450223 w 606580"/>
                  <a:gd name="connsiteY24" fmla="*/ 548858 h 548858"/>
                  <a:gd name="connsiteX25" fmla="*/ 156357 w 606580"/>
                  <a:gd name="connsiteY25" fmla="*/ 548858 h 548858"/>
                  <a:gd name="connsiteX26" fmla="*/ 156357 w 606580"/>
                  <a:gd name="connsiteY26" fmla="*/ 511038 h 548858"/>
                  <a:gd name="connsiteX27" fmla="*/ 284302 w 606580"/>
                  <a:gd name="connsiteY27" fmla="*/ 511038 h 548858"/>
                  <a:gd name="connsiteX28" fmla="*/ 284302 w 606580"/>
                  <a:gd name="connsiteY28" fmla="*/ 443184 h 548858"/>
                  <a:gd name="connsiteX29" fmla="*/ 18941 w 606580"/>
                  <a:gd name="connsiteY29" fmla="*/ 443184 h 548858"/>
                  <a:gd name="connsiteX30" fmla="*/ 0 w 606580"/>
                  <a:gd name="connsiteY30" fmla="*/ 424274 h 548858"/>
                  <a:gd name="connsiteX31" fmla="*/ 0 w 606580"/>
                  <a:gd name="connsiteY31" fmla="*/ 18910 h 548858"/>
                  <a:gd name="connsiteX32" fmla="*/ 18941 w 606580"/>
                  <a:gd name="connsiteY32" fmla="*/ 0 h 548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06580" h="548858">
                    <a:moveTo>
                      <a:pt x="407586" y="252695"/>
                    </a:moveTo>
                    <a:lnTo>
                      <a:pt x="502285" y="252695"/>
                    </a:lnTo>
                    <a:lnTo>
                      <a:pt x="502285" y="346759"/>
                    </a:lnTo>
                    <a:lnTo>
                      <a:pt x="407586" y="346759"/>
                    </a:lnTo>
                    <a:close/>
                    <a:moveTo>
                      <a:pt x="104296" y="205698"/>
                    </a:moveTo>
                    <a:lnTo>
                      <a:pt x="199065" y="205698"/>
                    </a:lnTo>
                    <a:lnTo>
                      <a:pt x="199065" y="346758"/>
                    </a:lnTo>
                    <a:lnTo>
                      <a:pt x="104296" y="346758"/>
                    </a:lnTo>
                    <a:close/>
                    <a:moveTo>
                      <a:pt x="255870" y="96040"/>
                    </a:moveTo>
                    <a:lnTo>
                      <a:pt x="350710" y="96040"/>
                    </a:lnTo>
                    <a:lnTo>
                      <a:pt x="350710" y="346759"/>
                    </a:lnTo>
                    <a:lnTo>
                      <a:pt x="255870" y="346759"/>
                    </a:lnTo>
                    <a:close/>
                    <a:moveTo>
                      <a:pt x="37882" y="37913"/>
                    </a:moveTo>
                    <a:lnTo>
                      <a:pt x="37882" y="405363"/>
                    </a:lnTo>
                    <a:lnTo>
                      <a:pt x="568698" y="405363"/>
                    </a:lnTo>
                    <a:lnTo>
                      <a:pt x="568698" y="37913"/>
                    </a:lnTo>
                    <a:close/>
                    <a:moveTo>
                      <a:pt x="18941" y="0"/>
                    </a:moveTo>
                    <a:lnTo>
                      <a:pt x="587639" y="0"/>
                    </a:lnTo>
                    <a:cubicBezTo>
                      <a:pt x="598038" y="0"/>
                      <a:pt x="606580" y="8528"/>
                      <a:pt x="606580" y="18910"/>
                    </a:cubicBezTo>
                    <a:lnTo>
                      <a:pt x="606580" y="424274"/>
                    </a:lnTo>
                    <a:cubicBezTo>
                      <a:pt x="606580" y="434656"/>
                      <a:pt x="598038" y="443184"/>
                      <a:pt x="587639" y="443184"/>
                    </a:cubicBezTo>
                    <a:lnTo>
                      <a:pt x="322278" y="443184"/>
                    </a:lnTo>
                    <a:lnTo>
                      <a:pt x="322278" y="511038"/>
                    </a:lnTo>
                    <a:lnTo>
                      <a:pt x="450223" y="511038"/>
                    </a:lnTo>
                    <a:lnTo>
                      <a:pt x="450223" y="548858"/>
                    </a:lnTo>
                    <a:lnTo>
                      <a:pt x="156357" y="548858"/>
                    </a:lnTo>
                    <a:lnTo>
                      <a:pt x="156357" y="511038"/>
                    </a:lnTo>
                    <a:lnTo>
                      <a:pt x="284302" y="511038"/>
                    </a:lnTo>
                    <a:lnTo>
                      <a:pt x="284302" y="443184"/>
                    </a:lnTo>
                    <a:lnTo>
                      <a:pt x="18941" y="443184"/>
                    </a:lnTo>
                    <a:cubicBezTo>
                      <a:pt x="8542" y="443184"/>
                      <a:pt x="0" y="434656"/>
                      <a:pt x="0" y="424274"/>
                    </a:cubicBezTo>
                    <a:lnTo>
                      <a:pt x="0" y="18910"/>
                    </a:lnTo>
                    <a:cubicBezTo>
                      <a:pt x="0" y="8528"/>
                      <a:pt x="8542" y="0"/>
                      <a:pt x="189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91440" tIns="45720" rIns="91440" bIns="45720" numCol="1" spcCol="1270" anchor="ctr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lvl="0" algn="ctr"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200" kern="1200"/>
              </a:p>
            </p:txBody>
          </p:sp>
        </p:grpSp>
        <p:grpSp>
          <p:nvGrpSpPr>
            <p:cNvPr id="12" name="íşļidé">
              <a:extLst>
                <a:ext uri="{FF2B5EF4-FFF2-40B4-BE49-F238E27FC236}">
                  <a16:creationId xmlns:a16="http://schemas.microsoft.com/office/drawing/2014/main" id="{8A5894D8-60F7-449D-B889-B906E8414738}"/>
                </a:ext>
              </a:extLst>
            </p:cNvPr>
            <p:cNvGrpSpPr/>
            <p:nvPr/>
          </p:nvGrpSpPr>
          <p:grpSpPr>
            <a:xfrm>
              <a:off x="3485573" y="2950570"/>
              <a:ext cx="853890" cy="853890"/>
              <a:chOff x="1919092" y="2397310"/>
              <a:chExt cx="853890" cy="853890"/>
            </a:xfrm>
          </p:grpSpPr>
          <p:sp>
            <p:nvSpPr>
              <p:cNvPr id="30" name="î$ḻíḋê">
                <a:extLst>
                  <a:ext uri="{FF2B5EF4-FFF2-40B4-BE49-F238E27FC236}">
                    <a16:creationId xmlns:a16="http://schemas.microsoft.com/office/drawing/2014/main" id="{18D7CCC7-782B-4643-AB2E-72C4B20DFA59}"/>
                  </a:ext>
                </a:extLst>
              </p:cNvPr>
              <p:cNvSpPr/>
              <p:nvPr/>
            </p:nvSpPr>
            <p:spPr>
              <a:xfrm>
                <a:off x="1919092" y="2397310"/>
                <a:ext cx="853890" cy="85389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ïşḻîḓé">
                <a:extLst>
                  <a:ext uri="{FF2B5EF4-FFF2-40B4-BE49-F238E27FC236}">
                    <a16:creationId xmlns:a16="http://schemas.microsoft.com/office/drawing/2014/main" id="{D4D77310-F15A-4893-9EFF-4F8A6C7BC9EE}"/>
                  </a:ext>
                </a:extLst>
              </p:cNvPr>
              <p:cNvSpPr/>
              <p:nvPr/>
            </p:nvSpPr>
            <p:spPr bwMode="auto">
              <a:xfrm>
                <a:off x="2135410" y="2614826"/>
                <a:ext cx="421254" cy="418860"/>
              </a:xfrm>
              <a:custGeom>
                <a:avLst/>
                <a:gdLst>
                  <a:gd name="T0" fmla="*/ 3682 w 4808"/>
                  <a:gd name="T1" fmla="*/ 2763 h 4789"/>
                  <a:gd name="T2" fmla="*/ 3420 w 4808"/>
                  <a:gd name="T3" fmla="*/ 2703 h 4789"/>
                  <a:gd name="T4" fmla="*/ 3026 w 4808"/>
                  <a:gd name="T5" fmla="*/ 2392 h 4789"/>
                  <a:gd name="T6" fmla="*/ 2818 w 4808"/>
                  <a:gd name="T7" fmla="*/ 2517 h 4789"/>
                  <a:gd name="T8" fmla="*/ 3219 w 4808"/>
                  <a:gd name="T9" fmla="*/ 1876 h 4789"/>
                  <a:gd name="T10" fmla="*/ 3609 w 4808"/>
                  <a:gd name="T11" fmla="*/ 1953 h 4789"/>
                  <a:gd name="T12" fmla="*/ 4553 w 4808"/>
                  <a:gd name="T13" fmla="*/ 720 h 4789"/>
                  <a:gd name="T14" fmla="*/ 4388 w 4808"/>
                  <a:gd name="T15" fmla="*/ 680 h 4789"/>
                  <a:gd name="T16" fmla="*/ 3872 w 4808"/>
                  <a:gd name="T17" fmla="*/ 1161 h 4789"/>
                  <a:gd name="T18" fmla="*/ 3859 w 4808"/>
                  <a:gd name="T19" fmla="*/ 1160 h 4789"/>
                  <a:gd name="T20" fmla="*/ 3491 w 4808"/>
                  <a:gd name="T21" fmla="*/ 1099 h 4789"/>
                  <a:gd name="T22" fmla="*/ 3432 w 4808"/>
                  <a:gd name="T23" fmla="*/ 731 h 4789"/>
                  <a:gd name="T24" fmla="*/ 3454 w 4808"/>
                  <a:gd name="T25" fmla="*/ 658 h 4789"/>
                  <a:gd name="T26" fmla="*/ 3938 w 4808"/>
                  <a:gd name="T27" fmla="*/ 104 h 4789"/>
                  <a:gd name="T28" fmla="*/ 3609 w 4808"/>
                  <a:gd name="T29" fmla="*/ 0 h 4789"/>
                  <a:gd name="T30" fmla="*/ 2710 w 4808"/>
                  <a:gd name="T31" fmla="*/ 1369 h 4789"/>
                  <a:gd name="T32" fmla="*/ 1300 w 4808"/>
                  <a:gd name="T33" fmla="*/ 999 h 4789"/>
                  <a:gd name="T34" fmla="*/ 1309 w 4808"/>
                  <a:gd name="T35" fmla="*/ 892 h 4789"/>
                  <a:gd name="T36" fmla="*/ 865 w 4808"/>
                  <a:gd name="T37" fmla="*/ 294 h 4789"/>
                  <a:gd name="T38" fmla="*/ 665 w 4808"/>
                  <a:gd name="T39" fmla="*/ 298 h 4789"/>
                  <a:gd name="T40" fmla="*/ 278 w 4808"/>
                  <a:gd name="T41" fmla="*/ 787 h 4789"/>
                  <a:gd name="T42" fmla="*/ 630 w 4808"/>
                  <a:gd name="T43" fmla="*/ 1163 h 4789"/>
                  <a:gd name="T44" fmla="*/ 926 w 4808"/>
                  <a:gd name="T45" fmla="*/ 1291 h 4789"/>
                  <a:gd name="T46" fmla="*/ 1018 w 4808"/>
                  <a:gd name="T47" fmla="*/ 1282 h 4789"/>
                  <a:gd name="T48" fmla="*/ 1485 w 4808"/>
                  <a:gd name="T49" fmla="*/ 2594 h 4789"/>
                  <a:gd name="T50" fmla="*/ 1037 w 4808"/>
                  <a:gd name="T51" fmla="*/ 2572 h 4789"/>
                  <a:gd name="T52" fmla="*/ 92 w 4808"/>
                  <a:gd name="T53" fmla="*/ 3809 h 4789"/>
                  <a:gd name="T54" fmla="*/ 186 w 4808"/>
                  <a:gd name="T55" fmla="*/ 3882 h 4789"/>
                  <a:gd name="T56" fmla="*/ 727 w 4808"/>
                  <a:gd name="T57" fmla="*/ 3384 h 4789"/>
                  <a:gd name="T58" fmla="*/ 789 w 4808"/>
                  <a:gd name="T59" fmla="*/ 3371 h 4789"/>
                  <a:gd name="T60" fmla="*/ 796 w 4808"/>
                  <a:gd name="T61" fmla="*/ 3372 h 4789"/>
                  <a:gd name="T62" fmla="*/ 1218 w 4808"/>
                  <a:gd name="T63" fmla="*/ 3798 h 4789"/>
                  <a:gd name="T64" fmla="*/ 1192 w 4808"/>
                  <a:gd name="T65" fmla="*/ 3873 h 4789"/>
                  <a:gd name="T66" fmla="*/ 707 w 4808"/>
                  <a:gd name="T67" fmla="*/ 4427 h 4789"/>
                  <a:gd name="T68" fmla="*/ 1037 w 4808"/>
                  <a:gd name="T69" fmla="*/ 4531 h 4789"/>
                  <a:gd name="T70" fmla="*/ 2016 w 4808"/>
                  <a:gd name="T71" fmla="*/ 3551 h 4789"/>
                  <a:gd name="T72" fmla="*/ 1994 w 4808"/>
                  <a:gd name="T73" fmla="*/ 3103 h 4789"/>
                  <a:gd name="T74" fmla="*/ 2535 w 4808"/>
                  <a:gd name="T75" fmla="*/ 2799 h 4789"/>
                  <a:gd name="T76" fmla="*/ 2410 w 4808"/>
                  <a:gd name="T77" fmla="*/ 3007 h 4789"/>
                  <a:gd name="T78" fmla="*/ 2721 w 4808"/>
                  <a:gd name="T79" fmla="*/ 3401 h 4789"/>
                  <a:gd name="T80" fmla="*/ 2781 w 4808"/>
                  <a:gd name="T81" fmla="*/ 3663 h 4789"/>
                  <a:gd name="T82" fmla="*/ 4013 w 4808"/>
                  <a:gd name="T83" fmla="*/ 4789 h 4789"/>
                  <a:gd name="T84" fmla="*/ 4734 w 4808"/>
                  <a:gd name="T85" fmla="*/ 4173 h 4789"/>
                  <a:gd name="T86" fmla="*/ 4734 w 4808"/>
                  <a:gd name="T87" fmla="*/ 3815 h 4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808" h="4789">
                    <a:moveTo>
                      <a:pt x="4734" y="3815"/>
                    </a:moveTo>
                    <a:lnTo>
                      <a:pt x="3682" y="2763"/>
                    </a:lnTo>
                    <a:cubicBezTo>
                      <a:pt x="3634" y="2715"/>
                      <a:pt x="3570" y="2689"/>
                      <a:pt x="3502" y="2689"/>
                    </a:cubicBezTo>
                    <a:cubicBezTo>
                      <a:pt x="3474" y="2689"/>
                      <a:pt x="3446" y="2694"/>
                      <a:pt x="3420" y="2703"/>
                    </a:cubicBezTo>
                    <a:lnTo>
                      <a:pt x="3167" y="2450"/>
                    </a:lnTo>
                    <a:cubicBezTo>
                      <a:pt x="3130" y="2413"/>
                      <a:pt x="3079" y="2392"/>
                      <a:pt x="3026" y="2392"/>
                    </a:cubicBezTo>
                    <a:cubicBezTo>
                      <a:pt x="2972" y="2392"/>
                      <a:pt x="2922" y="2413"/>
                      <a:pt x="2884" y="2450"/>
                    </a:cubicBezTo>
                    <a:lnTo>
                      <a:pt x="2818" y="2517"/>
                    </a:lnTo>
                    <a:lnTo>
                      <a:pt x="2699" y="2398"/>
                    </a:lnTo>
                    <a:lnTo>
                      <a:pt x="3219" y="1876"/>
                    </a:lnTo>
                    <a:cubicBezTo>
                      <a:pt x="3340" y="1928"/>
                      <a:pt x="3472" y="1953"/>
                      <a:pt x="3609" y="1953"/>
                    </a:cubicBezTo>
                    <a:lnTo>
                      <a:pt x="3609" y="1953"/>
                    </a:lnTo>
                    <a:cubicBezTo>
                      <a:pt x="3870" y="1953"/>
                      <a:pt x="4116" y="1854"/>
                      <a:pt x="4301" y="1669"/>
                    </a:cubicBezTo>
                    <a:cubicBezTo>
                      <a:pt x="4549" y="1421"/>
                      <a:pt x="4646" y="1059"/>
                      <a:pt x="4553" y="720"/>
                    </a:cubicBezTo>
                    <a:cubicBezTo>
                      <a:pt x="4542" y="678"/>
                      <a:pt x="4502" y="648"/>
                      <a:pt x="4459" y="648"/>
                    </a:cubicBezTo>
                    <a:cubicBezTo>
                      <a:pt x="4441" y="648"/>
                      <a:pt x="4413" y="654"/>
                      <a:pt x="4388" y="680"/>
                    </a:cubicBezTo>
                    <a:cubicBezTo>
                      <a:pt x="4384" y="683"/>
                      <a:pt x="4034" y="1030"/>
                      <a:pt x="3918" y="1146"/>
                    </a:cubicBezTo>
                    <a:cubicBezTo>
                      <a:pt x="3906" y="1159"/>
                      <a:pt x="3885" y="1161"/>
                      <a:pt x="3872" y="1161"/>
                    </a:cubicBezTo>
                    <a:cubicBezTo>
                      <a:pt x="3864" y="1161"/>
                      <a:pt x="3859" y="1160"/>
                      <a:pt x="3859" y="1160"/>
                    </a:cubicBezTo>
                    <a:lnTo>
                      <a:pt x="3859" y="1160"/>
                    </a:lnTo>
                    <a:lnTo>
                      <a:pt x="3851" y="1159"/>
                    </a:lnTo>
                    <a:cubicBezTo>
                      <a:pt x="3707" y="1146"/>
                      <a:pt x="3535" y="1119"/>
                      <a:pt x="3491" y="1099"/>
                    </a:cubicBezTo>
                    <a:cubicBezTo>
                      <a:pt x="3470" y="1055"/>
                      <a:pt x="3445" y="879"/>
                      <a:pt x="3432" y="733"/>
                    </a:cubicBezTo>
                    <a:lnTo>
                      <a:pt x="3432" y="731"/>
                    </a:lnTo>
                    <a:lnTo>
                      <a:pt x="3429" y="727"/>
                    </a:lnTo>
                    <a:cubicBezTo>
                      <a:pt x="3428" y="720"/>
                      <a:pt x="3425" y="687"/>
                      <a:pt x="3454" y="658"/>
                    </a:cubicBezTo>
                    <a:cubicBezTo>
                      <a:pt x="3574" y="538"/>
                      <a:pt x="3905" y="204"/>
                      <a:pt x="3908" y="201"/>
                    </a:cubicBezTo>
                    <a:cubicBezTo>
                      <a:pt x="3936" y="173"/>
                      <a:pt x="3947" y="138"/>
                      <a:pt x="3938" y="104"/>
                    </a:cubicBezTo>
                    <a:cubicBezTo>
                      <a:pt x="3927" y="64"/>
                      <a:pt x="3893" y="42"/>
                      <a:pt x="3865" y="34"/>
                    </a:cubicBezTo>
                    <a:cubicBezTo>
                      <a:pt x="3782" y="11"/>
                      <a:pt x="3695" y="0"/>
                      <a:pt x="3609" y="0"/>
                    </a:cubicBezTo>
                    <a:cubicBezTo>
                      <a:pt x="3347" y="0"/>
                      <a:pt x="3101" y="102"/>
                      <a:pt x="2916" y="287"/>
                    </a:cubicBezTo>
                    <a:cubicBezTo>
                      <a:pt x="2624" y="579"/>
                      <a:pt x="2555" y="1011"/>
                      <a:pt x="2710" y="1369"/>
                    </a:cubicBezTo>
                    <a:lnTo>
                      <a:pt x="2190" y="1889"/>
                    </a:lnTo>
                    <a:lnTo>
                      <a:pt x="1300" y="999"/>
                    </a:lnTo>
                    <a:cubicBezTo>
                      <a:pt x="1300" y="998"/>
                      <a:pt x="1299" y="998"/>
                      <a:pt x="1299" y="997"/>
                    </a:cubicBezTo>
                    <a:cubicBezTo>
                      <a:pt x="1307" y="963"/>
                      <a:pt x="1311" y="928"/>
                      <a:pt x="1309" y="892"/>
                    </a:cubicBezTo>
                    <a:cubicBezTo>
                      <a:pt x="1305" y="788"/>
                      <a:pt x="1260" y="689"/>
                      <a:pt x="1182" y="611"/>
                    </a:cubicBezTo>
                    <a:lnTo>
                      <a:pt x="865" y="294"/>
                    </a:lnTo>
                    <a:cubicBezTo>
                      <a:pt x="858" y="288"/>
                      <a:pt x="821" y="253"/>
                      <a:pt x="766" y="253"/>
                    </a:cubicBezTo>
                    <a:cubicBezTo>
                      <a:pt x="740" y="253"/>
                      <a:pt x="702" y="261"/>
                      <a:pt x="665" y="298"/>
                    </a:cubicBezTo>
                    <a:lnTo>
                      <a:pt x="318" y="645"/>
                    </a:lnTo>
                    <a:cubicBezTo>
                      <a:pt x="277" y="685"/>
                      <a:pt x="263" y="737"/>
                      <a:pt x="278" y="787"/>
                    </a:cubicBezTo>
                    <a:cubicBezTo>
                      <a:pt x="288" y="820"/>
                      <a:pt x="308" y="842"/>
                      <a:pt x="314" y="848"/>
                    </a:cubicBezTo>
                    <a:lnTo>
                      <a:pt x="630" y="1163"/>
                    </a:lnTo>
                    <a:cubicBezTo>
                      <a:pt x="712" y="1246"/>
                      <a:pt x="817" y="1291"/>
                      <a:pt x="926" y="1291"/>
                    </a:cubicBezTo>
                    <a:lnTo>
                      <a:pt x="926" y="1291"/>
                    </a:lnTo>
                    <a:cubicBezTo>
                      <a:pt x="957" y="1291"/>
                      <a:pt x="987" y="1287"/>
                      <a:pt x="1016" y="1280"/>
                    </a:cubicBezTo>
                    <a:cubicBezTo>
                      <a:pt x="1017" y="1281"/>
                      <a:pt x="1017" y="1281"/>
                      <a:pt x="1018" y="1282"/>
                    </a:cubicBezTo>
                    <a:lnTo>
                      <a:pt x="1907" y="2171"/>
                    </a:lnTo>
                    <a:lnTo>
                      <a:pt x="1485" y="2594"/>
                    </a:lnTo>
                    <a:cubicBezTo>
                      <a:pt x="1466" y="2613"/>
                      <a:pt x="1449" y="2634"/>
                      <a:pt x="1435" y="2656"/>
                    </a:cubicBezTo>
                    <a:cubicBezTo>
                      <a:pt x="1311" y="2601"/>
                      <a:pt x="1176" y="2572"/>
                      <a:pt x="1037" y="2572"/>
                    </a:cubicBezTo>
                    <a:cubicBezTo>
                      <a:pt x="775" y="2572"/>
                      <a:pt x="529" y="2674"/>
                      <a:pt x="344" y="2859"/>
                    </a:cubicBezTo>
                    <a:cubicBezTo>
                      <a:pt x="96" y="3106"/>
                      <a:pt x="0" y="3471"/>
                      <a:pt x="92" y="3809"/>
                    </a:cubicBezTo>
                    <a:cubicBezTo>
                      <a:pt x="103" y="3852"/>
                      <a:pt x="143" y="3882"/>
                      <a:pt x="186" y="3882"/>
                    </a:cubicBezTo>
                    <a:lnTo>
                      <a:pt x="186" y="3882"/>
                    </a:lnTo>
                    <a:cubicBezTo>
                      <a:pt x="204" y="3882"/>
                      <a:pt x="232" y="3877"/>
                      <a:pt x="258" y="3851"/>
                    </a:cubicBezTo>
                    <a:cubicBezTo>
                      <a:pt x="261" y="3847"/>
                      <a:pt x="611" y="3500"/>
                      <a:pt x="727" y="3384"/>
                    </a:cubicBezTo>
                    <a:cubicBezTo>
                      <a:pt x="740" y="3372"/>
                      <a:pt x="762" y="3370"/>
                      <a:pt x="774" y="3370"/>
                    </a:cubicBezTo>
                    <a:cubicBezTo>
                      <a:pt x="783" y="3370"/>
                      <a:pt x="789" y="3371"/>
                      <a:pt x="789" y="3371"/>
                    </a:cubicBezTo>
                    <a:lnTo>
                      <a:pt x="789" y="3371"/>
                    </a:lnTo>
                    <a:lnTo>
                      <a:pt x="796" y="3372"/>
                    </a:lnTo>
                    <a:cubicBezTo>
                      <a:pt x="940" y="3385"/>
                      <a:pt x="1113" y="3411"/>
                      <a:pt x="1157" y="3431"/>
                    </a:cubicBezTo>
                    <a:cubicBezTo>
                      <a:pt x="1178" y="3475"/>
                      <a:pt x="1205" y="3652"/>
                      <a:pt x="1218" y="3798"/>
                    </a:cubicBezTo>
                    <a:lnTo>
                      <a:pt x="1219" y="3805"/>
                    </a:lnTo>
                    <a:cubicBezTo>
                      <a:pt x="1219" y="3805"/>
                      <a:pt x="1223" y="3842"/>
                      <a:pt x="1192" y="3873"/>
                    </a:cubicBezTo>
                    <a:cubicBezTo>
                      <a:pt x="1072" y="3993"/>
                      <a:pt x="741" y="4327"/>
                      <a:pt x="738" y="4330"/>
                    </a:cubicBezTo>
                    <a:cubicBezTo>
                      <a:pt x="710" y="4358"/>
                      <a:pt x="699" y="4393"/>
                      <a:pt x="707" y="4427"/>
                    </a:cubicBezTo>
                    <a:cubicBezTo>
                      <a:pt x="718" y="4467"/>
                      <a:pt x="752" y="4489"/>
                      <a:pt x="780" y="4497"/>
                    </a:cubicBezTo>
                    <a:cubicBezTo>
                      <a:pt x="864" y="4519"/>
                      <a:pt x="950" y="4531"/>
                      <a:pt x="1037" y="4531"/>
                    </a:cubicBezTo>
                    <a:cubicBezTo>
                      <a:pt x="1298" y="4531"/>
                      <a:pt x="1544" y="4429"/>
                      <a:pt x="1729" y="4244"/>
                    </a:cubicBezTo>
                    <a:cubicBezTo>
                      <a:pt x="1914" y="4059"/>
                      <a:pt x="2016" y="3813"/>
                      <a:pt x="2016" y="3551"/>
                    </a:cubicBezTo>
                    <a:cubicBezTo>
                      <a:pt x="2016" y="3412"/>
                      <a:pt x="1987" y="3277"/>
                      <a:pt x="1932" y="3153"/>
                    </a:cubicBezTo>
                    <a:cubicBezTo>
                      <a:pt x="1954" y="3139"/>
                      <a:pt x="1975" y="3122"/>
                      <a:pt x="1994" y="3103"/>
                    </a:cubicBezTo>
                    <a:lnTo>
                      <a:pt x="2417" y="2681"/>
                    </a:lnTo>
                    <a:lnTo>
                      <a:pt x="2535" y="2799"/>
                    </a:lnTo>
                    <a:lnTo>
                      <a:pt x="2469" y="2866"/>
                    </a:lnTo>
                    <a:cubicBezTo>
                      <a:pt x="2431" y="2904"/>
                      <a:pt x="2410" y="2954"/>
                      <a:pt x="2410" y="3007"/>
                    </a:cubicBezTo>
                    <a:cubicBezTo>
                      <a:pt x="2410" y="3061"/>
                      <a:pt x="2431" y="3111"/>
                      <a:pt x="2469" y="3149"/>
                    </a:cubicBezTo>
                    <a:lnTo>
                      <a:pt x="2721" y="3401"/>
                    </a:lnTo>
                    <a:cubicBezTo>
                      <a:pt x="2712" y="3427"/>
                      <a:pt x="2707" y="3455"/>
                      <a:pt x="2707" y="3484"/>
                    </a:cubicBezTo>
                    <a:cubicBezTo>
                      <a:pt x="2707" y="3552"/>
                      <a:pt x="2734" y="3615"/>
                      <a:pt x="2781" y="3663"/>
                    </a:cubicBezTo>
                    <a:lnTo>
                      <a:pt x="3834" y="4715"/>
                    </a:lnTo>
                    <a:cubicBezTo>
                      <a:pt x="3881" y="4763"/>
                      <a:pt x="3945" y="4789"/>
                      <a:pt x="4013" y="4789"/>
                    </a:cubicBezTo>
                    <a:cubicBezTo>
                      <a:pt x="4081" y="4789"/>
                      <a:pt x="4144" y="4763"/>
                      <a:pt x="4192" y="4715"/>
                    </a:cubicBezTo>
                    <a:lnTo>
                      <a:pt x="4734" y="4173"/>
                    </a:lnTo>
                    <a:cubicBezTo>
                      <a:pt x="4782" y="4126"/>
                      <a:pt x="4808" y="4062"/>
                      <a:pt x="4808" y="3994"/>
                    </a:cubicBezTo>
                    <a:cubicBezTo>
                      <a:pt x="4808" y="3926"/>
                      <a:pt x="4782" y="3863"/>
                      <a:pt x="4734" y="381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iṣḻiḓé">
              <a:extLst>
                <a:ext uri="{FF2B5EF4-FFF2-40B4-BE49-F238E27FC236}">
                  <a16:creationId xmlns:a16="http://schemas.microsoft.com/office/drawing/2014/main" id="{4794EBC4-CDCB-43E2-BD4F-B05FF33189D7}"/>
                </a:ext>
              </a:extLst>
            </p:cNvPr>
            <p:cNvGrpSpPr/>
            <p:nvPr/>
          </p:nvGrpSpPr>
          <p:grpSpPr>
            <a:xfrm>
              <a:off x="1639369" y="1284806"/>
              <a:ext cx="2575277" cy="1308761"/>
              <a:chOff x="7761000" y="2989360"/>
              <a:chExt cx="3759488" cy="1308761"/>
            </a:xfrm>
          </p:grpSpPr>
          <p:sp>
            <p:nvSpPr>
              <p:cNvPr id="28" name="íSļîḋé">
                <a:extLst>
                  <a:ext uri="{FF2B5EF4-FFF2-40B4-BE49-F238E27FC236}">
                    <a16:creationId xmlns:a16="http://schemas.microsoft.com/office/drawing/2014/main" id="{31FF9E10-2E50-4C35-8D6A-CD2C4399430A}"/>
                  </a:ext>
                </a:extLst>
              </p:cNvPr>
              <p:cNvSpPr txBox="1"/>
              <p:nvPr/>
            </p:nvSpPr>
            <p:spPr bwMode="auto">
              <a:xfrm>
                <a:off x="7761000" y="2989360"/>
                <a:ext cx="375948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9" name="iṡļíḋé">
                <a:extLst>
                  <a:ext uri="{FF2B5EF4-FFF2-40B4-BE49-F238E27FC236}">
                    <a16:creationId xmlns:a16="http://schemas.microsoft.com/office/drawing/2014/main" id="{6987B6D3-A240-4E55-9F01-F769AF3DBEB8}"/>
                  </a:ext>
                </a:extLst>
              </p:cNvPr>
              <p:cNvSpPr/>
              <p:nvPr/>
            </p:nvSpPr>
            <p:spPr bwMode="auto">
              <a:xfrm>
                <a:off x="7761000" y="3431166"/>
                <a:ext cx="3759488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4" name="î$ḷíḑé">
              <a:extLst>
                <a:ext uri="{FF2B5EF4-FFF2-40B4-BE49-F238E27FC236}">
                  <a16:creationId xmlns:a16="http://schemas.microsoft.com/office/drawing/2014/main" id="{EDCC54EA-0A87-4F2A-964D-AFBD7B8F99CB}"/>
                </a:ext>
              </a:extLst>
            </p:cNvPr>
            <p:cNvGrpSpPr/>
            <p:nvPr/>
          </p:nvGrpSpPr>
          <p:grpSpPr>
            <a:xfrm>
              <a:off x="660400" y="2873215"/>
              <a:ext cx="2575277" cy="1308761"/>
              <a:chOff x="7761000" y="2989360"/>
              <a:chExt cx="3759488" cy="1308761"/>
            </a:xfrm>
          </p:grpSpPr>
          <p:sp>
            <p:nvSpPr>
              <p:cNvPr id="26" name="î$liḑé">
                <a:extLst>
                  <a:ext uri="{FF2B5EF4-FFF2-40B4-BE49-F238E27FC236}">
                    <a16:creationId xmlns:a16="http://schemas.microsoft.com/office/drawing/2014/main" id="{31FF9E10-2E50-4C35-8D6A-CD2C4399430A}"/>
                  </a:ext>
                </a:extLst>
              </p:cNvPr>
              <p:cNvSpPr txBox="1"/>
              <p:nvPr/>
            </p:nvSpPr>
            <p:spPr bwMode="auto">
              <a:xfrm>
                <a:off x="7761000" y="2989360"/>
                <a:ext cx="375948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7" name="íš1îḓé">
                <a:extLst>
                  <a:ext uri="{FF2B5EF4-FFF2-40B4-BE49-F238E27FC236}">
                    <a16:creationId xmlns:a16="http://schemas.microsoft.com/office/drawing/2014/main" id="{6987B6D3-A240-4E55-9F01-F769AF3DBEB8}"/>
                  </a:ext>
                </a:extLst>
              </p:cNvPr>
              <p:cNvSpPr/>
              <p:nvPr/>
            </p:nvSpPr>
            <p:spPr bwMode="auto">
              <a:xfrm>
                <a:off x="7761000" y="3431166"/>
                <a:ext cx="3759488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5" name="isḻïḓé">
              <a:extLst>
                <a:ext uri="{FF2B5EF4-FFF2-40B4-BE49-F238E27FC236}">
                  <a16:creationId xmlns:a16="http://schemas.microsoft.com/office/drawing/2014/main" id="{0BD45D0D-4DD7-4699-9A5B-177008FE4583}"/>
                </a:ext>
              </a:extLst>
            </p:cNvPr>
            <p:cNvGrpSpPr/>
            <p:nvPr/>
          </p:nvGrpSpPr>
          <p:grpSpPr>
            <a:xfrm>
              <a:off x="7977354" y="1284806"/>
              <a:ext cx="2575277" cy="1308761"/>
              <a:chOff x="7761000" y="2989360"/>
              <a:chExt cx="3759488" cy="1308761"/>
            </a:xfrm>
          </p:grpSpPr>
          <p:sp>
            <p:nvSpPr>
              <p:cNvPr id="24" name="íṡlïḑé">
                <a:extLst>
                  <a:ext uri="{FF2B5EF4-FFF2-40B4-BE49-F238E27FC236}">
                    <a16:creationId xmlns:a16="http://schemas.microsoft.com/office/drawing/2014/main" id="{31FF9E10-2E50-4C35-8D6A-CD2C4399430A}"/>
                  </a:ext>
                </a:extLst>
              </p:cNvPr>
              <p:cNvSpPr txBox="1"/>
              <p:nvPr/>
            </p:nvSpPr>
            <p:spPr bwMode="auto">
              <a:xfrm>
                <a:off x="7761000" y="2989360"/>
                <a:ext cx="375948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5" name="ïs1íḋê">
                <a:extLst>
                  <a:ext uri="{FF2B5EF4-FFF2-40B4-BE49-F238E27FC236}">
                    <a16:creationId xmlns:a16="http://schemas.microsoft.com/office/drawing/2014/main" id="{6987B6D3-A240-4E55-9F01-F769AF3DBEB8}"/>
                  </a:ext>
                </a:extLst>
              </p:cNvPr>
              <p:cNvSpPr/>
              <p:nvPr/>
            </p:nvSpPr>
            <p:spPr bwMode="auto">
              <a:xfrm>
                <a:off x="7761000" y="3431166"/>
                <a:ext cx="3759488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6" name="ïṥ1îďê">
              <a:extLst>
                <a:ext uri="{FF2B5EF4-FFF2-40B4-BE49-F238E27FC236}">
                  <a16:creationId xmlns:a16="http://schemas.microsoft.com/office/drawing/2014/main" id="{D70F4472-48A3-4AEF-8F72-7EB017E285B0}"/>
                </a:ext>
              </a:extLst>
            </p:cNvPr>
            <p:cNvGrpSpPr/>
            <p:nvPr/>
          </p:nvGrpSpPr>
          <p:grpSpPr>
            <a:xfrm>
              <a:off x="8943623" y="2873215"/>
              <a:ext cx="2575277" cy="1308761"/>
              <a:chOff x="7761000" y="2989360"/>
              <a:chExt cx="3759488" cy="1308761"/>
            </a:xfrm>
          </p:grpSpPr>
          <p:sp>
            <p:nvSpPr>
              <p:cNvPr id="22" name="işlide">
                <a:extLst>
                  <a:ext uri="{FF2B5EF4-FFF2-40B4-BE49-F238E27FC236}">
                    <a16:creationId xmlns:a16="http://schemas.microsoft.com/office/drawing/2014/main" id="{31FF9E10-2E50-4C35-8D6A-CD2C4399430A}"/>
                  </a:ext>
                </a:extLst>
              </p:cNvPr>
              <p:cNvSpPr txBox="1"/>
              <p:nvPr/>
            </p:nvSpPr>
            <p:spPr bwMode="auto">
              <a:xfrm>
                <a:off x="7761000" y="2989360"/>
                <a:ext cx="3759488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3" name="i$1íḓê">
                <a:extLst>
                  <a:ext uri="{FF2B5EF4-FFF2-40B4-BE49-F238E27FC236}">
                    <a16:creationId xmlns:a16="http://schemas.microsoft.com/office/drawing/2014/main" id="{6987B6D3-A240-4E55-9F01-F769AF3DBEB8}"/>
                  </a:ext>
                </a:extLst>
              </p:cNvPr>
              <p:cNvSpPr/>
              <p:nvPr/>
            </p:nvSpPr>
            <p:spPr bwMode="auto">
              <a:xfrm>
                <a:off x="7761000" y="3431166"/>
                <a:ext cx="3759488" cy="8669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0114C965-A3FC-43B5-8454-879686226547}"/>
                </a:ext>
              </a:extLst>
            </p:cNvPr>
            <p:cNvCxnSpPr>
              <a:cxnSpLocks/>
            </p:cNvCxnSpPr>
            <p:nvPr/>
          </p:nvCxnSpPr>
          <p:spPr>
            <a:xfrm>
              <a:off x="660400" y="2733391"/>
              <a:ext cx="304149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C6BF59D7-8EC7-4C11-A2A0-0C1CB0D9C70B}"/>
                </a:ext>
              </a:extLst>
            </p:cNvPr>
            <p:cNvCxnSpPr>
              <a:cxnSpLocks/>
            </p:cNvCxnSpPr>
            <p:nvPr/>
          </p:nvCxnSpPr>
          <p:spPr>
            <a:xfrm>
              <a:off x="8325761" y="2733391"/>
              <a:ext cx="31931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iṥlïḑè">
              <a:extLst>
                <a:ext uri="{FF2B5EF4-FFF2-40B4-BE49-F238E27FC236}">
                  <a16:creationId xmlns:a16="http://schemas.microsoft.com/office/drawing/2014/main" id="{A60C3A38-DCB9-4BEB-8485-94DFBBE9BFF3}"/>
                </a:ext>
              </a:extLst>
            </p:cNvPr>
            <p:cNvGrpSpPr/>
            <p:nvPr/>
          </p:nvGrpSpPr>
          <p:grpSpPr>
            <a:xfrm>
              <a:off x="666750" y="4803798"/>
              <a:ext cx="10858500" cy="1358890"/>
              <a:chOff x="660400" y="1130300"/>
              <a:chExt cx="10858500" cy="1358890"/>
            </a:xfrm>
          </p:grpSpPr>
          <p:sp>
            <p:nvSpPr>
              <p:cNvPr id="20" name="ïšľiḋê">
                <a:extLst>
                  <a:ext uri="{FF2B5EF4-FFF2-40B4-BE49-F238E27FC236}">
                    <a16:creationId xmlns:a16="http://schemas.microsoft.com/office/drawing/2014/main" id="{3A4AF6BF-C08C-4C0A-B9C3-D307CBD9EA2D}"/>
                  </a:ext>
                </a:extLst>
              </p:cNvPr>
              <p:cNvSpPr txBox="1"/>
              <p:nvPr/>
            </p:nvSpPr>
            <p:spPr>
              <a:xfrm>
                <a:off x="660400" y="1130300"/>
                <a:ext cx="10858500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sz="2800" dirty="0"/>
                  <a:t>Unified fonts make reading more fluent.</a:t>
                </a:r>
              </a:p>
            </p:txBody>
          </p:sp>
          <p:sp>
            <p:nvSpPr>
              <p:cNvPr id="21" name="îṣliḋê">
                <a:extLst>
                  <a:ext uri="{FF2B5EF4-FFF2-40B4-BE49-F238E27FC236}">
                    <a16:creationId xmlns:a16="http://schemas.microsoft.com/office/drawing/2014/main" id="{D7F3D5A6-DC34-47C6-854C-3D43749187A8}"/>
                  </a:ext>
                </a:extLst>
              </p:cNvPr>
              <p:cNvSpPr txBox="1"/>
              <p:nvPr/>
            </p:nvSpPr>
            <p:spPr>
              <a:xfrm>
                <a:off x="660401" y="1894707"/>
                <a:ext cx="10858495" cy="5944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5668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928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2EC2C15-011F-4E3D-9FE1-B2C09CBBB15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50"/>
            <a:ext cx="10850563" cy="5019675"/>
            <a:chOff x="669925" y="1123950"/>
            <a:chExt cx="10850563" cy="5019675"/>
          </a:xfrm>
        </p:grpSpPr>
        <p:grpSp>
          <p:nvGrpSpPr>
            <p:cNvPr id="3" name="ísļïḍê">
              <a:extLst>
                <a:ext uri="{FF2B5EF4-FFF2-40B4-BE49-F238E27FC236}">
                  <a16:creationId xmlns:a16="http://schemas.microsoft.com/office/drawing/2014/main" id="{B831D76D-FF90-4D37-A950-694FA30BBB36}"/>
                </a:ext>
              </a:extLst>
            </p:cNvPr>
            <p:cNvGrpSpPr/>
            <p:nvPr/>
          </p:nvGrpSpPr>
          <p:grpSpPr>
            <a:xfrm>
              <a:off x="669925" y="2041409"/>
              <a:ext cx="3251006" cy="2926464"/>
              <a:chOff x="1006669" y="2157562"/>
              <a:chExt cx="3251006" cy="2926464"/>
            </a:xfrm>
          </p:grpSpPr>
          <p:sp>
            <p:nvSpPr>
              <p:cNvPr id="34" name="iSḻïḋé">
                <a:extLst>
                  <a:ext uri="{FF2B5EF4-FFF2-40B4-BE49-F238E27FC236}">
                    <a16:creationId xmlns:a16="http://schemas.microsoft.com/office/drawing/2014/main" id="{CC4A510F-921E-4DF8-8AD6-6A5D157A31BC}"/>
                  </a:ext>
                </a:extLst>
              </p:cNvPr>
              <p:cNvSpPr/>
              <p:nvPr/>
            </p:nvSpPr>
            <p:spPr>
              <a:xfrm>
                <a:off x="1006669" y="2157562"/>
                <a:ext cx="3251006" cy="29264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691" y="0"/>
                    </a:moveTo>
                    <a:cubicBezTo>
                      <a:pt x="14962" y="0"/>
                      <a:pt x="19247" y="4690"/>
                      <a:pt x="19375" y="10530"/>
                    </a:cubicBezTo>
                    <a:lnTo>
                      <a:pt x="21600" y="10530"/>
                    </a:lnTo>
                    <a:lnTo>
                      <a:pt x="18065" y="16006"/>
                    </a:lnTo>
                    <a:lnTo>
                      <a:pt x="14627" y="10530"/>
                    </a:lnTo>
                    <a:lnTo>
                      <a:pt x="16952" y="10530"/>
                    </a:lnTo>
                    <a:cubicBezTo>
                      <a:pt x="16825" y="6181"/>
                      <a:pt x="13624" y="2699"/>
                      <a:pt x="9691" y="2699"/>
                    </a:cubicBezTo>
                    <a:cubicBezTo>
                      <a:pt x="5677" y="2699"/>
                      <a:pt x="2423" y="6327"/>
                      <a:pt x="2423" y="10799"/>
                    </a:cubicBezTo>
                    <a:cubicBezTo>
                      <a:pt x="2423" y="15273"/>
                      <a:pt x="5677" y="18901"/>
                      <a:pt x="9691" y="18901"/>
                    </a:cubicBezTo>
                    <a:cubicBezTo>
                      <a:pt x="11300" y="18901"/>
                      <a:pt x="12788" y="18315"/>
                      <a:pt x="13991" y="17329"/>
                    </a:cubicBezTo>
                    <a:lnTo>
                      <a:pt x="15657" y="19310"/>
                    </a:lnTo>
                    <a:cubicBezTo>
                      <a:pt x="14013" y="20745"/>
                      <a:pt x="11941" y="21600"/>
                      <a:pt x="9691" y="21600"/>
                    </a:cubicBezTo>
                    <a:cubicBezTo>
                      <a:pt x="4339" y="21600"/>
                      <a:pt x="0" y="16766"/>
                      <a:pt x="0" y="10799"/>
                    </a:cubicBezTo>
                    <a:cubicBezTo>
                      <a:pt x="0" y="4836"/>
                      <a:pt x="4339" y="0"/>
                      <a:pt x="969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śļïḓê">
                <a:extLst>
                  <a:ext uri="{FF2B5EF4-FFF2-40B4-BE49-F238E27FC236}">
                    <a16:creationId xmlns:a16="http://schemas.microsoft.com/office/drawing/2014/main" id="{79469092-8CB1-4793-8ED1-15A020C7D29E}"/>
                  </a:ext>
                </a:extLst>
              </p:cNvPr>
              <p:cNvSpPr/>
              <p:nvPr/>
            </p:nvSpPr>
            <p:spPr>
              <a:xfrm>
                <a:off x="1813180" y="3009283"/>
                <a:ext cx="1262285" cy="126317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</a:rPr>
                  <a:t>CONTENT</a:t>
                </a:r>
                <a:endParaRPr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" name="íŝľiḓé">
              <a:extLst>
                <a:ext uri="{FF2B5EF4-FFF2-40B4-BE49-F238E27FC236}">
                  <a16:creationId xmlns:a16="http://schemas.microsoft.com/office/drawing/2014/main" id="{5DB78A44-67DA-48F1-B008-42E8102DA840}"/>
                </a:ext>
              </a:extLst>
            </p:cNvPr>
            <p:cNvGrpSpPr/>
            <p:nvPr/>
          </p:nvGrpSpPr>
          <p:grpSpPr>
            <a:xfrm>
              <a:off x="4071000" y="1185888"/>
              <a:ext cx="3389923" cy="2034394"/>
              <a:chOff x="4071000" y="1185888"/>
              <a:chExt cx="3389923" cy="2034394"/>
            </a:xfrm>
          </p:grpSpPr>
          <p:sp>
            <p:nvSpPr>
              <p:cNvPr id="28" name="í$1iḍê" title="ry6MHxwOH8WsTKLSa514qPVJnvhhWFnRDjZGIbRZNsFBp">
                <a:extLst>
                  <a:ext uri="{FF2B5EF4-FFF2-40B4-BE49-F238E27FC236}">
                    <a16:creationId xmlns:a16="http://schemas.microsoft.com/office/drawing/2014/main" id="{288CAFEE-E2BE-416E-8613-1E662D516063}"/>
                  </a:ext>
                </a:extLst>
              </p:cNvPr>
              <p:cNvSpPr/>
              <p:nvPr/>
            </p:nvSpPr>
            <p:spPr bwMode="auto">
              <a:xfrm>
                <a:off x="4988442" y="1380416"/>
                <a:ext cx="1644426" cy="1155539"/>
              </a:xfrm>
              <a:custGeom>
                <a:avLst/>
                <a:gdLst>
                  <a:gd name="connsiteX0" fmla="*/ 450100 w 607639"/>
                  <a:gd name="connsiteY0" fmla="*/ 313203 h 426991"/>
                  <a:gd name="connsiteX1" fmla="*/ 450100 w 607639"/>
                  <a:gd name="connsiteY1" fmla="*/ 403167 h 426991"/>
                  <a:gd name="connsiteX2" fmla="*/ 585744 w 607639"/>
                  <a:gd name="connsiteY2" fmla="*/ 403167 h 426991"/>
                  <a:gd name="connsiteX3" fmla="*/ 586100 w 607639"/>
                  <a:gd name="connsiteY3" fmla="*/ 313203 h 426991"/>
                  <a:gd name="connsiteX4" fmla="*/ 530294 w 607639"/>
                  <a:gd name="connsiteY4" fmla="*/ 313203 h 426991"/>
                  <a:gd name="connsiteX5" fmla="*/ 530116 w 607639"/>
                  <a:gd name="connsiteY5" fmla="*/ 313203 h 426991"/>
                  <a:gd name="connsiteX6" fmla="*/ 529760 w 607639"/>
                  <a:gd name="connsiteY6" fmla="*/ 313203 h 426991"/>
                  <a:gd name="connsiteX7" fmla="*/ 450901 w 607639"/>
                  <a:gd name="connsiteY7" fmla="*/ 313203 h 426991"/>
                  <a:gd name="connsiteX8" fmla="*/ 236309 w 607639"/>
                  <a:gd name="connsiteY8" fmla="*/ 313203 h 426991"/>
                  <a:gd name="connsiteX9" fmla="*/ 236309 w 607639"/>
                  <a:gd name="connsiteY9" fmla="*/ 403167 h 426991"/>
                  <a:gd name="connsiteX10" fmla="*/ 371953 w 607639"/>
                  <a:gd name="connsiteY10" fmla="*/ 403167 h 426991"/>
                  <a:gd name="connsiteX11" fmla="*/ 372754 w 607639"/>
                  <a:gd name="connsiteY11" fmla="*/ 313203 h 426991"/>
                  <a:gd name="connsiteX12" fmla="*/ 237110 w 607639"/>
                  <a:gd name="connsiteY12" fmla="*/ 313203 h 426991"/>
                  <a:gd name="connsiteX13" fmla="*/ 22519 w 607639"/>
                  <a:gd name="connsiteY13" fmla="*/ 313203 h 426991"/>
                  <a:gd name="connsiteX14" fmla="*/ 22519 w 607639"/>
                  <a:gd name="connsiteY14" fmla="*/ 403167 h 426991"/>
                  <a:gd name="connsiteX15" fmla="*/ 158163 w 607639"/>
                  <a:gd name="connsiteY15" fmla="*/ 403167 h 426991"/>
                  <a:gd name="connsiteX16" fmla="*/ 158964 w 607639"/>
                  <a:gd name="connsiteY16" fmla="*/ 313203 h 426991"/>
                  <a:gd name="connsiteX17" fmla="*/ 91498 w 607639"/>
                  <a:gd name="connsiteY17" fmla="*/ 313203 h 426991"/>
                  <a:gd name="connsiteX18" fmla="*/ 91231 w 607639"/>
                  <a:gd name="connsiteY18" fmla="*/ 313203 h 426991"/>
                  <a:gd name="connsiteX19" fmla="*/ 90964 w 607639"/>
                  <a:gd name="connsiteY19" fmla="*/ 313203 h 426991"/>
                  <a:gd name="connsiteX20" fmla="*/ 23320 w 607639"/>
                  <a:gd name="connsiteY20" fmla="*/ 313203 h 426991"/>
                  <a:gd name="connsiteX21" fmla="*/ 91409 w 607639"/>
                  <a:gd name="connsiteY21" fmla="*/ 224751 h 426991"/>
                  <a:gd name="connsiteX22" fmla="*/ 530294 w 607639"/>
                  <a:gd name="connsiteY22" fmla="*/ 224751 h 426991"/>
                  <a:gd name="connsiteX23" fmla="*/ 540084 w 607639"/>
                  <a:gd name="connsiteY23" fmla="*/ 234530 h 426991"/>
                  <a:gd name="connsiteX24" fmla="*/ 540084 w 607639"/>
                  <a:gd name="connsiteY24" fmla="*/ 292135 h 426991"/>
                  <a:gd name="connsiteX25" fmla="*/ 586456 w 607639"/>
                  <a:gd name="connsiteY25" fmla="*/ 292135 h 426991"/>
                  <a:gd name="connsiteX26" fmla="*/ 607639 w 607639"/>
                  <a:gd name="connsiteY26" fmla="*/ 313203 h 426991"/>
                  <a:gd name="connsiteX27" fmla="*/ 607639 w 607639"/>
                  <a:gd name="connsiteY27" fmla="*/ 403167 h 426991"/>
                  <a:gd name="connsiteX28" fmla="*/ 586456 w 607639"/>
                  <a:gd name="connsiteY28" fmla="*/ 426991 h 426991"/>
                  <a:gd name="connsiteX29" fmla="*/ 451524 w 607639"/>
                  <a:gd name="connsiteY29" fmla="*/ 426991 h 426991"/>
                  <a:gd name="connsiteX30" fmla="*/ 427582 w 607639"/>
                  <a:gd name="connsiteY30" fmla="*/ 403167 h 426991"/>
                  <a:gd name="connsiteX31" fmla="*/ 427582 w 607639"/>
                  <a:gd name="connsiteY31" fmla="*/ 313203 h 426991"/>
                  <a:gd name="connsiteX32" fmla="*/ 451524 w 607639"/>
                  <a:gd name="connsiteY32" fmla="*/ 292135 h 426991"/>
                  <a:gd name="connsiteX33" fmla="*/ 517566 w 607639"/>
                  <a:gd name="connsiteY33" fmla="*/ 292135 h 426991"/>
                  <a:gd name="connsiteX34" fmla="*/ 517566 w 607639"/>
                  <a:gd name="connsiteY34" fmla="*/ 247242 h 426991"/>
                  <a:gd name="connsiteX35" fmla="*/ 315079 w 607639"/>
                  <a:gd name="connsiteY35" fmla="*/ 247242 h 426991"/>
                  <a:gd name="connsiteX36" fmla="*/ 315079 w 607639"/>
                  <a:gd name="connsiteY36" fmla="*/ 292135 h 426991"/>
                  <a:gd name="connsiteX37" fmla="*/ 372665 w 607639"/>
                  <a:gd name="connsiteY37" fmla="*/ 292135 h 426991"/>
                  <a:gd name="connsiteX38" fmla="*/ 393849 w 607639"/>
                  <a:gd name="connsiteY38" fmla="*/ 313203 h 426991"/>
                  <a:gd name="connsiteX39" fmla="*/ 393849 w 607639"/>
                  <a:gd name="connsiteY39" fmla="*/ 403167 h 426991"/>
                  <a:gd name="connsiteX40" fmla="*/ 372665 w 607639"/>
                  <a:gd name="connsiteY40" fmla="*/ 426991 h 426991"/>
                  <a:gd name="connsiteX41" fmla="*/ 237733 w 607639"/>
                  <a:gd name="connsiteY41" fmla="*/ 426991 h 426991"/>
                  <a:gd name="connsiteX42" fmla="*/ 213791 w 607639"/>
                  <a:gd name="connsiteY42" fmla="*/ 403167 h 426991"/>
                  <a:gd name="connsiteX43" fmla="*/ 213791 w 607639"/>
                  <a:gd name="connsiteY43" fmla="*/ 313203 h 426991"/>
                  <a:gd name="connsiteX44" fmla="*/ 237733 w 607639"/>
                  <a:gd name="connsiteY44" fmla="*/ 292135 h 426991"/>
                  <a:gd name="connsiteX45" fmla="*/ 292561 w 607639"/>
                  <a:gd name="connsiteY45" fmla="*/ 292135 h 426991"/>
                  <a:gd name="connsiteX46" fmla="*/ 292561 w 607639"/>
                  <a:gd name="connsiteY46" fmla="*/ 247242 h 426991"/>
                  <a:gd name="connsiteX47" fmla="*/ 101288 w 607639"/>
                  <a:gd name="connsiteY47" fmla="*/ 247242 h 426991"/>
                  <a:gd name="connsiteX48" fmla="*/ 101288 w 607639"/>
                  <a:gd name="connsiteY48" fmla="*/ 292135 h 426991"/>
                  <a:gd name="connsiteX49" fmla="*/ 158875 w 607639"/>
                  <a:gd name="connsiteY49" fmla="*/ 292135 h 426991"/>
                  <a:gd name="connsiteX50" fmla="*/ 180058 w 607639"/>
                  <a:gd name="connsiteY50" fmla="*/ 313203 h 426991"/>
                  <a:gd name="connsiteX51" fmla="*/ 180058 w 607639"/>
                  <a:gd name="connsiteY51" fmla="*/ 403167 h 426991"/>
                  <a:gd name="connsiteX52" fmla="*/ 158875 w 607639"/>
                  <a:gd name="connsiteY52" fmla="*/ 426991 h 426991"/>
                  <a:gd name="connsiteX53" fmla="*/ 24032 w 607639"/>
                  <a:gd name="connsiteY53" fmla="*/ 426991 h 426991"/>
                  <a:gd name="connsiteX54" fmla="*/ 0 w 607639"/>
                  <a:gd name="connsiteY54" fmla="*/ 403167 h 426991"/>
                  <a:gd name="connsiteX55" fmla="*/ 0 w 607639"/>
                  <a:gd name="connsiteY55" fmla="*/ 313203 h 426991"/>
                  <a:gd name="connsiteX56" fmla="*/ 24032 w 607639"/>
                  <a:gd name="connsiteY56" fmla="*/ 292135 h 426991"/>
                  <a:gd name="connsiteX57" fmla="*/ 78770 w 607639"/>
                  <a:gd name="connsiteY57" fmla="*/ 292135 h 426991"/>
                  <a:gd name="connsiteX58" fmla="*/ 78770 w 607639"/>
                  <a:gd name="connsiteY58" fmla="*/ 234530 h 426991"/>
                  <a:gd name="connsiteX59" fmla="*/ 91409 w 607639"/>
                  <a:gd name="connsiteY59" fmla="*/ 224751 h 426991"/>
                  <a:gd name="connsiteX60" fmla="*/ 236326 w 607639"/>
                  <a:gd name="connsiteY60" fmla="*/ 21066 h 426991"/>
                  <a:gd name="connsiteX61" fmla="*/ 236326 w 607639"/>
                  <a:gd name="connsiteY61" fmla="*/ 111021 h 426991"/>
                  <a:gd name="connsiteX62" fmla="*/ 371758 w 607639"/>
                  <a:gd name="connsiteY62" fmla="*/ 111021 h 426991"/>
                  <a:gd name="connsiteX63" fmla="*/ 372380 w 607639"/>
                  <a:gd name="connsiteY63" fmla="*/ 21066 h 426991"/>
                  <a:gd name="connsiteX64" fmla="*/ 237127 w 607639"/>
                  <a:gd name="connsiteY64" fmla="*/ 21066 h 426991"/>
                  <a:gd name="connsiteX65" fmla="*/ 237750 w 607639"/>
                  <a:gd name="connsiteY65" fmla="*/ 0 h 426991"/>
                  <a:gd name="connsiteX66" fmla="*/ 372647 w 607639"/>
                  <a:gd name="connsiteY66" fmla="*/ 0 h 426991"/>
                  <a:gd name="connsiteX67" fmla="*/ 393825 w 607639"/>
                  <a:gd name="connsiteY67" fmla="*/ 21066 h 426991"/>
                  <a:gd name="connsiteX68" fmla="*/ 393825 w 607639"/>
                  <a:gd name="connsiteY68" fmla="*/ 111021 h 426991"/>
                  <a:gd name="connsiteX69" fmla="*/ 372647 w 607639"/>
                  <a:gd name="connsiteY69" fmla="*/ 134843 h 426991"/>
                  <a:gd name="connsiteX70" fmla="*/ 315076 w 607639"/>
                  <a:gd name="connsiteY70" fmla="*/ 134843 h 426991"/>
                  <a:gd name="connsiteX71" fmla="*/ 315076 w 607639"/>
                  <a:gd name="connsiteY71" fmla="*/ 191020 h 426991"/>
                  <a:gd name="connsiteX72" fmla="*/ 292563 w 607639"/>
                  <a:gd name="connsiteY72" fmla="*/ 191020 h 426991"/>
                  <a:gd name="connsiteX73" fmla="*/ 292563 w 607639"/>
                  <a:gd name="connsiteY73" fmla="*/ 134843 h 426991"/>
                  <a:gd name="connsiteX74" fmla="*/ 237750 w 607639"/>
                  <a:gd name="connsiteY74" fmla="*/ 134843 h 426991"/>
                  <a:gd name="connsiteX75" fmla="*/ 213813 w 607639"/>
                  <a:gd name="connsiteY75" fmla="*/ 111021 h 426991"/>
                  <a:gd name="connsiteX76" fmla="*/ 213813 w 607639"/>
                  <a:gd name="connsiteY76" fmla="*/ 21066 h 426991"/>
                  <a:gd name="connsiteX77" fmla="*/ 237750 w 607639"/>
                  <a:gd name="connsiteY77" fmla="*/ 0 h 42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7639" h="426991">
                    <a:moveTo>
                      <a:pt x="450100" y="313203"/>
                    </a:moveTo>
                    <a:lnTo>
                      <a:pt x="450100" y="403167"/>
                    </a:lnTo>
                    <a:lnTo>
                      <a:pt x="585744" y="403167"/>
                    </a:lnTo>
                    <a:lnTo>
                      <a:pt x="586100" y="313203"/>
                    </a:lnTo>
                    <a:lnTo>
                      <a:pt x="530294" y="313203"/>
                    </a:lnTo>
                    <a:cubicBezTo>
                      <a:pt x="530294" y="313203"/>
                      <a:pt x="530116" y="313203"/>
                      <a:pt x="530116" y="313203"/>
                    </a:cubicBezTo>
                    <a:cubicBezTo>
                      <a:pt x="530027" y="313203"/>
                      <a:pt x="529849" y="313203"/>
                      <a:pt x="529760" y="313203"/>
                    </a:cubicBezTo>
                    <a:lnTo>
                      <a:pt x="450901" y="313203"/>
                    </a:lnTo>
                    <a:close/>
                    <a:moveTo>
                      <a:pt x="236309" y="313203"/>
                    </a:moveTo>
                    <a:lnTo>
                      <a:pt x="236309" y="403167"/>
                    </a:lnTo>
                    <a:lnTo>
                      <a:pt x="371953" y="403167"/>
                    </a:lnTo>
                    <a:lnTo>
                      <a:pt x="372754" y="313203"/>
                    </a:lnTo>
                    <a:lnTo>
                      <a:pt x="237110" y="313203"/>
                    </a:lnTo>
                    <a:close/>
                    <a:moveTo>
                      <a:pt x="22519" y="313203"/>
                    </a:moveTo>
                    <a:lnTo>
                      <a:pt x="22519" y="403167"/>
                    </a:lnTo>
                    <a:lnTo>
                      <a:pt x="158163" y="403167"/>
                    </a:lnTo>
                    <a:lnTo>
                      <a:pt x="158964" y="313203"/>
                    </a:lnTo>
                    <a:lnTo>
                      <a:pt x="91498" y="313203"/>
                    </a:lnTo>
                    <a:cubicBezTo>
                      <a:pt x="91409" y="313203"/>
                      <a:pt x="91320" y="313203"/>
                      <a:pt x="91231" y="313203"/>
                    </a:cubicBezTo>
                    <a:cubicBezTo>
                      <a:pt x="91231" y="313203"/>
                      <a:pt x="90964" y="313203"/>
                      <a:pt x="90964" y="313203"/>
                    </a:cubicBezTo>
                    <a:lnTo>
                      <a:pt x="23320" y="313203"/>
                    </a:lnTo>
                    <a:close/>
                    <a:moveTo>
                      <a:pt x="91409" y="224751"/>
                    </a:moveTo>
                    <a:lnTo>
                      <a:pt x="530294" y="224751"/>
                    </a:lnTo>
                    <a:cubicBezTo>
                      <a:pt x="536435" y="224751"/>
                      <a:pt x="540084" y="228396"/>
                      <a:pt x="540084" y="234530"/>
                    </a:cubicBezTo>
                    <a:lnTo>
                      <a:pt x="540084" y="292135"/>
                    </a:lnTo>
                    <a:lnTo>
                      <a:pt x="586456" y="292135"/>
                    </a:lnTo>
                    <a:cubicBezTo>
                      <a:pt x="598917" y="292135"/>
                      <a:pt x="607639" y="300847"/>
                      <a:pt x="607639" y="313203"/>
                    </a:cubicBezTo>
                    <a:lnTo>
                      <a:pt x="607639" y="403167"/>
                    </a:lnTo>
                    <a:cubicBezTo>
                      <a:pt x="607639" y="415524"/>
                      <a:pt x="598917" y="426991"/>
                      <a:pt x="586456" y="426991"/>
                    </a:cubicBezTo>
                    <a:lnTo>
                      <a:pt x="451524" y="426991"/>
                    </a:lnTo>
                    <a:cubicBezTo>
                      <a:pt x="439152" y="426991"/>
                      <a:pt x="427582" y="415524"/>
                      <a:pt x="427582" y="403167"/>
                    </a:cubicBezTo>
                    <a:lnTo>
                      <a:pt x="427582" y="313203"/>
                    </a:lnTo>
                    <a:cubicBezTo>
                      <a:pt x="427582" y="300847"/>
                      <a:pt x="439152" y="292135"/>
                      <a:pt x="451524" y="292135"/>
                    </a:cubicBezTo>
                    <a:lnTo>
                      <a:pt x="517566" y="292135"/>
                    </a:lnTo>
                    <a:lnTo>
                      <a:pt x="517566" y="247242"/>
                    </a:lnTo>
                    <a:lnTo>
                      <a:pt x="315079" y="247242"/>
                    </a:lnTo>
                    <a:lnTo>
                      <a:pt x="315079" y="292135"/>
                    </a:lnTo>
                    <a:lnTo>
                      <a:pt x="372665" y="292135"/>
                    </a:lnTo>
                    <a:cubicBezTo>
                      <a:pt x="385126" y="292135"/>
                      <a:pt x="393849" y="300847"/>
                      <a:pt x="393849" y="313203"/>
                    </a:cubicBezTo>
                    <a:lnTo>
                      <a:pt x="393849" y="403167"/>
                    </a:lnTo>
                    <a:cubicBezTo>
                      <a:pt x="393849" y="415524"/>
                      <a:pt x="385126" y="426991"/>
                      <a:pt x="372665" y="426991"/>
                    </a:cubicBezTo>
                    <a:lnTo>
                      <a:pt x="237733" y="426991"/>
                    </a:lnTo>
                    <a:cubicBezTo>
                      <a:pt x="225362" y="426991"/>
                      <a:pt x="213791" y="415524"/>
                      <a:pt x="213791" y="403167"/>
                    </a:cubicBezTo>
                    <a:lnTo>
                      <a:pt x="213791" y="313203"/>
                    </a:lnTo>
                    <a:cubicBezTo>
                      <a:pt x="213791" y="300847"/>
                      <a:pt x="225362" y="292135"/>
                      <a:pt x="237733" y="292135"/>
                    </a:cubicBezTo>
                    <a:lnTo>
                      <a:pt x="292561" y="292135"/>
                    </a:lnTo>
                    <a:lnTo>
                      <a:pt x="292561" y="247242"/>
                    </a:lnTo>
                    <a:lnTo>
                      <a:pt x="101288" y="247242"/>
                    </a:lnTo>
                    <a:lnTo>
                      <a:pt x="101288" y="292135"/>
                    </a:lnTo>
                    <a:lnTo>
                      <a:pt x="158875" y="292135"/>
                    </a:lnTo>
                    <a:cubicBezTo>
                      <a:pt x="171335" y="292135"/>
                      <a:pt x="180058" y="300847"/>
                      <a:pt x="180058" y="313203"/>
                    </a:cubicBezTo>
                    <a:lnTo>
                      <a:pt x="180058" y="403167"/>
                    </a:lnTo>
                    <a:cubicBezTo>
                      <a:pt x="180058" y="415524"/>
                      <a:pt x="171335" y="426991"/>
                      <a:pt x="158875" y="426991"/>
                    </a:cubicBezTo>
                    <a:lnTo>
                      <a:pt x="24032" y="426991"/>
                    </a:lnTo>
                    <a:cubicBezTo>
                      <a:pt x="11571" y="426991"/>
                      <a:pt x="0" y="415524"/>
                      <a:pt x="0" y="403167"/>
                    </a:cubicBezTo>
                    <a:lnTo>
                      <a:pt x="0" y="313203"/>
                    </a:lnTo>
                    <a:cubicBezTo>
                      <a:pt x="0" y="300847"/>
                      <a:pt x="11571" y="292135"/>
                      <a:pt x="24032" y="292135"/>
                    </a:cubicBezTo>
                    <a:lnTo>
                      <a:pt x="78770" y="292135"/>
                    </a:lnTo>
                    <a:lnTo>
                      <a:pt x="78770" y="234530"/>
                    </a:lnTo>
                    <a:cubicBezTo>
                      <a:pt x="78770" y="228396"/>
                      <a:pt x="85178" y="224751"/>
                      <a:pt x="91409" y="224751"/>
                    </a:cubicBezTo>
                    <a:close/>
                    <a:moveTo>
                      <a:pt x="236326" y="21066"/>
                    </a:moveTo>
                    <a:lnTo>
                      <a:pt x="236326" y="111021"/>
                    </a:lnTo>
                    <a:lnTo>
                      <a:pt x="371758" y="111021"/>
                    </a:lnTo>
                    <a:lnTo>
                      <a:pt x="372380" y="21066"/>
                    </a:lnTo>
                    <a:lnTo>
                      <a:pt x="237127" y="21066"/>
                    </a:lnTo>
                    <a:close/>
                    <a:moveTo>
                      <a:pt x="237750" y="0"/>
                    </a:moveTo>
                    <a:lnTo>
                      <a:pt x="372647" y="0"/>
                    </a:lnTo>
                    <a:cubicBezTo>
                      <a:pt x="385105" y="0"/>
                      <a:pt x="393825" y="8711"/>
                      <a:pt x="393825" y="21066"/>
                    </a:cubicBezTo>
                    <a:lnTo>
                      <a:pt x="393825" y="111021"/>
                    </a:lnTo>
                    <a:cubicBezTo>
                      <a:pt x="393825" y="123376"/>
                      <a:pt x="385105" y="134843"/>
                      <a:pt x="372647" y="134843"/>
                    </a:cubicBezTo>
                    <a:lnTo>
                      <a:pt x="315076" y="134843"/>
                    </a:lnTo>
                    <a:lnTo>
                      <a:pt x="315076" y="191020"/>
                    </a:lnTo>
                    <a:lnTo>
                      <a:pt x="292563" y="191020"/>
                    </a:lnTo>
                    <a:lnTo>
                      <a:pt x="292563" y="134843"/>
                    </a:lnTo>
                    <a:lnTo>
                      <a:pt x="237750" y="134843"/>
                    </a:lnTo>
                    <a:cubicBezTo>
                      <a:pt x="225381" y="134843"/>
                      <a:pt x="213813" y="123376"/>
                      <a:pt x="213813" y="111021"/>
                    </a:cubicBezTo>
                    <a:lnTo>
                      <a:pt x="213813" y="21066"/>
                    </a:lnTo>
                    <a:cubicBezTo>
                      <a:pt x="213813" y="8711"/>
                      <a:pt x="225381" y="0"/>
                      <a:pt x="2377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64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ïṣľïḓé">
                <a:extLst>
                  <a:ext uri="{FF2B5EF4-FFF2-40B4-BE49-F238E27FC236}">
                    <a16:creationId xmlns:a16="http://schemas.microsoft.com/office/drawing/2014/main" id="{9D1C746F-E10C-4153-8CE3-89746BC30047}"/>
                  </a:ext>
                </a:extLst>
              </p:cNvPr>
              <p:cNvSpPr/>
              <p:nvPr/>
            </p:nvSpPr>
            <p:spPr>
              <a:xfrm>
                <a:off x="5225961" y="2074468"/>
                <a:ext cx="1080000" cy="3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í$ḻiḓe">
                <a:extLst>
                  <a:ext uri="{FF2B5EF4-FFF2-40B4-BE49-F238E27FC236}">
                    <a16:creationId xmlns:a16="http://schemas.microsoft.com/office/drawing/2014/main" id="{09F9B554-2BA7-44E8-8D61-C7C1222142DB}"/>
                  </a:ext>
                </a:extLst>
              </p:cNvPr>
              <p:cNvSpPr txBox="1"/>
              <p:nvPr/>
            </p:nvSpPr>
            <p:spPr>
              <a:xfrm>
                <a:off x="5409811" y="1185888"/>
                <a:ext cx="712301" cy="923293"/>
              </a:xfrm>
              <a:prstGeom prst="rect">
                <a:avLst/>
              </a:prstGeom>
              <a:noFill/>
            </p:spPr>
            <p:txBody>
              <a:bodyPr wrap="none" lIns="182843" tIns="91422" rIns="182843" bIns="91422" anchor="ctr" anchorCtr="0">
                <a:normAutofit/>
              </a:bodyPr>
              <a:lstStyle/>
              <a:p>
                <a:pPr algn="ctr"/>
                <a:r>
                  <a:rPr lang="en-US" sz="48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1</a:t>
                </a:r>
              </a:p>
            </p:txBody>
          </p:sp>
          <p:grpSp>
            <p:nvGrpSpPr>
              <p:cNvPr id="31" name="íş1iďê">
                <a:extLst>
                  <a:ext uri="{FF2B5EF4-FFF2-40B4-BE49-F238E27FC236}">
                    <a16:creationId xmlns:a16="http://schemas.microsoft.com/office/drawing/2014/main" id="{F4FC6A38-95C4-4B64-8988-F50E9F88254E}"/>
                  </a:ext>
                </a:extLst>
              </p:cNvPr>
              <p:cNvGrpSpPr/>
              <p:nvPr/>
            </p:nvGrpSpPr>
            <p:grpSpPr>
              <a:xfrm>
                <a:off x="4071000" y="2157562"/>
                <a:ext cx="3389923" cy="1062720"/>
                <a:chOff x="821646" y="2632959"/>
                <a:chExt cx="3389923" cy="1062720"/>
              </a:xfrm>
            </p:grpSpPr>
            <p:sp>
              <p:nvSpPr>
                <p:cNvPr id="32" name="íṧḻide">
                  <a:extLst>
                    <a:ext uri="{FF2B5EF4-FFF2-40B4-BE49-F238E27FC236}">
                      <a16:creationId xmlns:a16="http://schemas.microsoft.com/office/drawing/2014/main" id="{6972EE27-5A9C-451B-BB02-DB4A342ACEE8}"/>
                    </a:ext>
                  </a:extLst>
                </p:cNvPr>
                <p:cNvSpPr/>
                <p:nvPr/>
              </p:nvSpPr>
              <p:spPr>
                <a:xfrm>
                  <a:off x="821646" y="3085418"/>
                  <a:ext cx="3389923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/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 dirty="0"/>
                    <a:t>Supporting text here. </a:t>
                  </a:r>
                </a:p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 dirty="0"/>
                    <a:t>When you copy &amp; paste, choose "keep text only" option.</a:t>
                  </a:r>
                  <a:endParaRPr lang="zh-CN" altLang="en-US" sz="900" dirty="0"/>
                </a:p>
              </p:txBody>
            </p:sp>
            <p:sp>
              <p:nvSpPr>
                <p:cNvPr id="33" name="ïslîḑê">
                  <a:extLst>
                    <a:ext uri="{FF2B5EF4-FFF2-40B4-BE49-F238E27FC236}">
                      <a16:creationId xmlns:a16="http://schemas.microsoft.com/office/drawing/2014/main" id="{9DC1FB5D-FDBB-440A-A076-DCA009110057}"/>
                    </a:ext>
                  </a:extLst>
                </p:cNvPr>
                <p:cNvSpPr txBox="1"/>
                <p:nvPr/>
              </p:nvSpPr>
              <p:spPr bwMode="auto">
                <a:xfrm>
                  <a:off x="821646" y="2632959"/>
                  <a:ext cx="3389923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5" name="iṣļiḓe">
              <a:extLst>
                <a:ext uri="{FF2B5EF4-FFF2-40B4-BE49-F238E27FC236}">
                  <a16:creationId xmlns:a16="http://schemas.microsoft.com/office/drawing/2014/main" id="{0E85584A-8B64-4E98-B4CD-E53BC90524B9}"/>
                </a:ext>
              </a:extLst>
            </p:cNvPr>
            <p:cNvGrpSpPr/>
            <p:nvPr/>
          </p:nvGrpSpPr>
          <p:grpSpPr>
            <a:xfrm>
              <a:off x="8130565" y="1185888"/>
              <a:ext cx="3389923" cy="2034394"/>
              <a:chOff x="8130565" y="1185888"/>
              <a:chExt cx="3389923" cy="2034394"/>
            </a:xfrm>
          </p:grpSpPr>
          <p:sp>
            <p:nvSpPr>
              <p:cNvPr id="22" name="íṡlíḍè" title="ry6MHxwOH8WsTKLSa514qPVJnvhhWFnRDjZGIbRZNsFBp">
                <a:extLst>
                  <a:ext uri="{FF2B5EF4-FFF2-40B4-BE49-F238E27FC236}">
                    <a16:creationId xmlns:a16="http://schemas.microsoft.com/office/drawing/2014/main" id="{590789F4-6B0E-49C6-BF07-F4E2A4B31FD1}"/>
                  </a:ext>
                </a:extLst>
              </p:cNvPr>
              <p:cNvSpPr/>
              <p:nvPr/>
            </p:nvSpPr>
            <p:spPr bwMode="auto">
              <a:xfrm>
                <a:off x="9048007" y="1380416"/>
                <a:ext cx="1644426" cy="1155539"/>
              </a:xfrm>
              <a:custGeom>
                <a:avLst/>
                <a:gdLst>
                  <a:gd name="connsiteX0" fmla="*/ 450100 w 607639"/>
                  <a:gd name="connsiteY0" fmla="*/ 313203 h 426991"/>
                  <a:gd name="connsiteX1" fmla="*/ 450100 w 607639"/>
                  <a:gd name="connsiteY1" fmla="*/ 403167 h 426991"/>
                  <a:gd name="connsiteX2" fmla="*/ 585744 w 607639"/>
                  <a:gd name="connsiteY2" fmla="*/ 403167 h 426991"/>
                  <a:gd name="connsiteX3" fmla="*/ 586100 w 607639"/>
                  <a:gd name="connsiteY3" fmla="*/ 313203 h 426991"/>
                  <a:gd name="connsiteX4" fmla="*/ 530294 w 607639"/>
                  <a:gd name="connsiteY4" fmla="*/ 313203 h 426991"/>
                  <a:gd name="connsiteX5" fmla="*/ 530116 w 607639"/>
                  <a:gd name="connsiteY5" fmla="*/ 313203 h 426991"/>
                  <a:gd name="connsiteX6" fmla="*/ 529760 w 607639"/>
                  <a:gd name="connsiteY6" fmla="*/ 313203 h 426991"/>
                  <a:gd name="connsiteX7" fmla="*/ 450901 w 607639"/>
                  <a:gd name="connsiteY7" fmla="*/ 313203 h 426991"/>
                  <a:gd name="connsiteX8" fmla="*/ 236309 w 607639"/>
                  <a:gd name="connsiteY8" fmla="*/ 313203 h 426991"/>
                  <a:gd name="connsiteX9" fmla="*/ 236309 w 607639"/>
                  <a:gd name="connsiteY9" fmla="*/ 403167 h 426991"/>
                  <a:gd name="connsiteX10" fmla="*/ 371953 w 607639"/>
                  <a:gd name="connsiteY10" fmla="*/ 403167 h 426991"/>
                  <a:gd name="connsiteX11" fmla="*/ 372754 w 607639"/>
                  <a:gd name="connsiteY11" fmla="*/ 313203 h 426991"/>
                  <a:gd name="connsiteX12" fmla="*/ 237110 w 607639"/>
                  <a:gd name="connsiteY12" fmla="*/ 313203 h 426991"/>
                  <a:gd name="connsiteX13" fmla="*/ 22519 w 607639"/>
                  <a:gd name="connsiteY13" fmla="*/ 313203 h 426991"/>
                  <a:gd name="connsiteX14" fmla="*/ 22519 w 607639"/>
                  <a:gd name="connsiteY14" fmla="*/ 403167 h 426991"/>
                  <a:gd name="connsiteX15" fmla="*/ 158163 w 607639"/>
                  <a:gd name="connsiteY15" fmla="*/ 403167 h 426991"/>
                  <a:gd name="connsiteX16" fmla="*/ 158964 w 607639"/>
                  <a:gd name="connsiteY16" fmla="*/ 313203 h 426991"/>
                  <a:gd name="connsiteX17" fmla="*/ 91498 w 607639"/>
                  <a:gd name="connsiteY17" fmla="*/ 313203 h 426991"/>
                  <a:gd name="connsiteX18" fmla="*/ 91231 w 607639"/>
                  <a:gd name="connsiteY18" fmla="*/ 313203 h 426991"/>
                  <a:gd name="connsiteX19" fmla="*/ 90964 w 607639"/>
                  <a:gd name="connsiteY19" fmla="*/ 313203 h 426991"/>
                  <a:gd name="connsiteX20" fmla="*/ 23320 w 607639"/>
                  <a:gd name="connsiteY20" fmla="*/ 313203 h 426991"/>
                  <a:gd name="connsiteX21" fmla="*/ 91409 w 607639"/>
                  <a:gd name="connsiteY21" fmla="*/ 224751 h 426991"/>
                  <a:gd name="connsiteX22" fmla="*/ 530294 w 607639"/>
                  <a:gd name="connsiteY22" fmla="*/ 224751 h 426991"/>
                  <a:gd name="connsiteX23" fmla="*/ 540084 w 607639"/>
                  <a:gd name="connsiteY23" fmla="*/ 234530 h 426991"/>
                  <a:gd name="connsiteX24" fmla="*/ 540084 w 607639"/>
                  <a:gd name="connsiteY24" fmla="*/ 292135 h 426991"/>
                  <a:gd name="connsiteX25" fmla="*/ 586456 w 607639"/>
                  <a:gd name="connsiteY25" fmla="*/ 292135 h 426991"/>
                  <a:gd name="connsiteX26" fmla="*/ 607639 w 607639"/>
                  <a:gd name="connsiteY26" fmla="*/ 313203 h 426991"/>
                  <a:gd name="connsiteX27" fmla="*/ 607639 w 607639"/>
                  <a:gd name="connsiteY27" fmla="*/ 403167 h 426991"/>
                  <a:gd name="connsiteX28" fmla="*/ 586456 w 607639"/>
                  <a:gd name="connsiteY28" fmla="*/ 426991 h 426991"/>
                  <a:gd name="connsiteX29" fmla="*/ 451524 w 607639"/>
                  <a:gd name="connsiteY29" fmla="*/ 426991 h 426991"/>
                  <a:gd name="connsiteX30" fmla="*/ 427582 w 607639"/>
                  <a:gd name="connsiteY30" fmla="*/ 403167 h 426991"/>
                  <a:gd name="connsiteX31" fmla="*/ 427582 w 607639"/>
                  <a:gd name="connsiteY31" fmla="*/ 313203 h 426991"/>
                  <a:gd name="connsiteX32" fmla="*/ 451524 w 607639"/>
                  <a:gd name="connsiteY32" fmla="*/ 292135 h 426991"/>
                  <a:gd name="connsiteX33" fmla="*/ 517566 w 607639"/>
                  <a:gd name="connsiteY33" fmla="*/ 292135 h 426991"/>
                  <a:gd name="connsiteX34" fmla="*/ 517566 w 607639"/>
                  <a:gd name="connsiteY34" fmla="*/ 247242 h 426991"/>
                  <a:gd name="connsiteX35" fmla="*/ 315079 w 607639"/>
                  <a:gd name="connsiteY35" fmla="*/ 247242 h 426991"/>
                  <a:gd name="connsiteX36" fmla="*/ 315079 w 607639"/>
                  <a:gd name="connsiteY36" fmla="*/ 292135 h 426991"/>
                  <a:gd name="connsiteX37" fmla="*/ 372665 w 607639"/>
                  <a:gd name="connsiteY37" fmla="*/ 292135 h 426991"/>
                  <a:gd name="connsiteX38" fmla="*/ 393849 w 607639"/>
                  <a:gd name="connsiteY38" fmla="*/ 313203 h 426991"/>
                  <a:gd name="connsiteX39" fmla="*/ 393849 w 607639"/>
                  <a:gd name="connsiteY39" fmla="*/ 403167 h 426991"/>
                  <a:gd name="connsiteX40" fmla="*/ 372665 w 607639"/>
                  <a:gd name="connsiteY40" fmla="*/ 426991 h 426991"/>
                  <a:gd name="connsiteX41" fmla="*/ 237733 w 607639"/>
                  <a:gd name="connsiteY41" fmla="*/ 426991 h 426991"/>
                  <a:gd name="connsiteX42" fmla="*/ 213791 w 607639"/>
                  <a:gd name="connsiteY42" fmla="*/ 403167 h 426991"/>
                  <a:gd name="connsiteX43" fmla="*/ 213791 w 607639"/>
                  <a:gd name="connsiteY43" fmla="*/ 313203 h 426991"/>
                  <a:gd name="connsiteX44" fmla="*/ 237733 w 607639"/>
                  <a:gd name="connsiteY44" fmla="*/ 292135 h 426991"/>
                  <a:gd name="connsiteX45" fmla="*/ 292561 w 607639"/>
                  <a:gd name="connsiteY45" fmla="*/ 292135 h 426991"/>
                  <a:gd name="connsiteX46" fmla="*/ 292561 w 607639"/>
                  <a:gd name="connsiteY46" fmla="*/ 247242 h 426991"/>
                  <a:gd name="connsiteX47" fmla="*/ 101288 w 607639"/>
                  <a:gd name="connsiteY47" fmla="*/ 247242 h 426991"/>
                  <a:gd name="connsiteX48" fmla="*/ 101288 w 607639"/>
                  <a:gd name="connsiteY48" fmla="*/ 292135 h 426991"/>
                  <a:gd name="connsiteX49" fmla="*/ 158875 w 607639"/>
                  <a:gd name="connsiteY49" fmla="*/ 292135 h 426991"/>
                  <a:gd name="connsiteX50" fmla="*/ 180058 w 607639"/>
                  <a:gd name="connsiteY50" fmla="*/ 313203 h 426991"/>
                  <a:gd name="connsiteX51" fmla="*/ 180058 w 607639"/>
                  <a:gd name="connsiteY51" fmla="*/ 403167 h 426991"/>
                  <a:gd name="connsiteX52" fmla="*/ 158875 w 607639"/>
                  <a:gd name="connsiteY52" fmla="*/ 426991 h 426991"/>
                  <a:gd name="connsiteX53" fmla="*/ 24032 w 607639"/>
                  <a:gd name="connsiteY53" fmla="*/ 426991 h 426991"/>
                  <a:gd name="connsiteX54" fmla="*/ 0 w 607639"/>
                  <a:gd name="connsiteY54" fmla="*/ 403167 h 426991"/>
                  <a:gd name="connsiteX55" fmla="*/ 0 w 607639"/>
                  <a:gd name="connsiteY55" fmla="*/ 313203 h 426991"/>
                  <a:gd name="connsiteX56" fmla="*/ 24032 w 607639"/>
                  <a:gd name="connsiteY56" fmla="*/ 292135 h 426991"/>
                  <a:gd name="connsiteX57" fmla="*/ 78770 w 607639"/>
                  <a:gd name="connsiteY57" fmla="*/ 292135 h 426991"/>
                  <a:gd name="connsiteX58" fmla="*/ 78770 w 607639"/>
                  <a:gd name="connsiteY58" fmla="*/ 234530 h 426991"/>
                  <a:gd name="connsiteX59" fmla="*/ 91409 w 607639"/>
                  <a:gd name="connsiteY59" fmla="*/ 224751 h 426991"/>
                  <a:gd name="connsiteX60" fmla="*/ 236326 w 607639"/>
                  <a:gd name="connsiteY60" fmla="*/ 21066 h 426991"/>
                  <a:gd name="connsiteX61" fmla="*/ 236326 w 607639"/>
                  <a:gd name="connsiteY61" fmla="*/ 111021 h 426991"/>
                  <a:gd name="connsiteX62" fmla="*/ 371758 w 607639"/>
                  <a:gd name="connsiteY62" fmla="*/ 111021 h 426991"/>
                  <a:gd name="connsiteX63" fmla="*/ 372380 w 607639"/>
                  <a:gd name="connsiteY63" fmla="*/ 21066 h 426991"/>
                  <a:gd name="connsiteX64" fmla="*/ 237127 w 607639"/>
                  <a:gd name="connsiteY64" fmla="*/ 21066 h 426991"/>
                  <a:gd name="connsiteX65" fmla="*/ 237750 w 607639"/>
                  <a:gd name="connsiteY65" fmla="*/ 0 h 426991"/>
                  <a:gd name="connsiteX66" fmla="*/ 372647 w 607639"/>
                  <a:gd name="connsiteY66" fmla="*/ 0 h 426991"/>
                  <a:gd name="connsiteX67" fmla="*/ 393825 w 607639"/>
                  <a:gd name="connsiteY67" fmla="*/ 21066 h 426991"/>
                  <a:gd name="connsiteX68" fmla="*/ 393825 w 607639"/>
                  <a:gd name="connsiteY68" fmla="*/ 111021 h 426991"/>
                  <a:gd name="connsiteX69" fmla="*/ 372647 w 607639"/>
                  <a:gd name="connsiteY69" fmla="*/ 134843 h 426991"/>
                  <a:gd name="connsiteX70" fmla="*/ 315076 w 607639"/>
                  <a:gd name="connsiteY70" fmla="*/ 134843 h 426991"/>
                  <a:gd name="connsiteX71" fmla="*/ 315076 w 607639"/>
                  <a:gd name="connsiteY71" fmla="*/ 191020 h 426991"/>
                  <a:gd name="connsiteX72" fmla="*/ 292563 w 607639"/>
                  <a:gd name="connsiteY72" fmla="*/ 191020 h 426991"/>
                  <a:gd name="connsiteX73" fmla="*/ 292563 w 607639"/>
                  <a:gd name="connsiteY73" fmla="*/ 134843 h 426991"/>
                  <a:gd name="connsiteX74" fmla="*/ 237750 w 607639"/>
                  <a:gd name="connsiteY74" fmla="*/ 134843 h 426991"/>
                  <a:gd name="connsiteX75" fmla="*/ 213813 w 607639"/>
                  <a:gd name="connsiteY75" fmla="*/ 111021 h 426991"/>
                  <a:gd name="connsiteX76" fmla="*/ 213813 w 607639"/>
                  <a:gd name="connsiteY76" fmla="*/ 21066 h 426991"/>
                  <a:gd name="connsiteX77" fmla="*/ 237750 w 607639"/>
                  <a:gd name="connsiteY77" fmla="*/ 0 h 42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7639" h="426991">
                    <a:moveTo>
                      <a:pt x="450100" y="313203"/>
                    </a:moveTo>
                    <a:lnTo>
                      <a:pt x="450100" y="403167"/>
                    </a:lnTo>
                    <a:lnTo>
                      <a:pt x="585744" y="403167"/>
                    </a:lnTo>
                    <a:lnTo>
                      <a:pt x="586100" y="313203"/>
                    </a:lnTo>
                    <a:lnTo>
                      <a:pt x="530294" y="313203"/>
                    </a:lnTo>
                    <a:cubicBezTo>
                      <a:pt x="530294" y="313203"/>
                      <a:pt x="530116" y="313203"/>
                      <a:pt x="530116" y="313203"/>
                    </a:cubicBezTo>
                    <a:cubicBezTo>
                      <a:pt x="530027" y="313203"/>
                      <a:pt x="529849" y="313203"/>
                      <a:pt x="529760" y="313203"/>
                    </a:cubicBezTo>
                    <a:lnTo>
                      <a:pt x="450901" y="313203"/>
                    </a:lnTo>
                    <a:close/>
                    <a:moveTo>
                      <a:pt x="236309" y="313203"/>
                    </a:moveTo>
                    <a:lnTo>
                      <a:pt x="236309" y="403167"/>
                    </a:lnTo>
                    <a:lnTo>
                      <a:pt x="371953" y="403167"/>
                    </a:lnTo>
                    <a:lnTo>
                      <a:pt x="372754" y="313203"/>
                    </a:lnTo>
                    <a:lnTo>
                      <a:pt x="237110" y="313203"/>
                    </a:lnTo>
                    <a:close/>
                    <a:moveTo>
                      <a:pt x="22519" y="313203"/>
                    </a:moveTo>
                    <a:lnTo>
                      <a:pt x="22519" y="403167"/>
                    </a:lnTo>
                    <a:lnTo>
                      <a:pt x="158163" y="403167"/>
                    </a:lnTo>
                    <a:lnTo>
                      <a:pt x="158964" y="313203"/>
                    </a:lnTo>
                    <a:lnTo>
                      <a:pt x="91498" y="313203"/>
                    </a:lnTo>
                    <a:cubicBezTo>
                      <a:pt x="91409" y="313203"/>
                      <a:pt x="91320" y="313203"/>
                      <a:pt x="91231" y="313203"/>
                    </a:cubicBezTo>
                    <a:cubicBezTo>
                      <a:pt x="91231" y="313203"/>
                      <a:pt x="90964" y="313203"/>
                      <a:pt x="90964" y="313203"/>
                    </a:cubicBezTo>
                    <a:lnTo>
                      <a:pt x="23320" y="313203"/>
                    </a:lnTo>
                    <a:close/>
                    <a:moveTo>
                      <a:pt x="91409" y="224751"/>
                    </a:moveTo>
                    <a:lnTo>
                      <a:pt x="530294" y="224751"/>
                    </a:lnTo>
                    <a:cubicBezTo>
                      <a:pt x="536435" y="224751"/>
                      <a:pt x="540084" y="228396"/>
                      <a:pt x="540084" y="234530"/>
                    </a:cubicBezTo>
                    <a:lnTo>
                      <a:pt x="540084" y="292135"/>
                    </a:lnTo>
                    <a:lnTo>
                      <a:pt x="586456" y="292135"/>
                    </a:lnTo>
                    <a:cubicBezTo>
                      <a:pt x="598917" y="292135"/>
                      <a:pt x="607639" y="300847"/>
                      <a:pt x="607639" y="313203"/>
                    </a:cubicBezTo>
                    <a:lnTo>
                      <a:pt x="607639" y="403167"/>
                    </a:lnTo>
                    <a:cubicBezTo>
                      <a:pt x="607639" y="415524"/>
                      <a:pt x="598917" y="426991"/>
                      <a:pt x="586456" y="426991"/>
                    </a:cubicBezTo>
                    <a:lnTo>
                      <a:pt x="451524" y="426991"/>
                    </a:lnTo>
                    <a:cubicBezTo>
                      <a:pt x="439152" y="426991"/>
                      <a:pt x="427582" y="415524"/>
                      <a:pt x="427582" y="403167"/>
                    </a:cubicBezTo>
                    <a:lnTo>
                      <a:pt x="427582" y="313203"/>
                    </a:lnTo>
                    <a:cubicBezTo>
                      <a:pt x="427582" y="300847"/>
                      <a:pt x="439152" y="292135"/>
                      <a:pt x="451524" y="292135"/>
                    </a:cubicBezTo>
                    <a:lnTo>
                      <a:pt x="517566" y="292135"/>
                    </a:lnTo>
                    <a:lnTo>
                      <a:pt x="517566" y="247242"/>
                    </a:lnTo>
                    <a:lnTo>
                      <a:pt x="315079" y="247242"/>
                    </a:lnTo>
                    <a:lnTo>
                      <a:pt x="315079" y="292135"/>
                    </a:lnTo>
                    <a:lnTo>
                      <a:pt x="372665" y="292135"/>
                    </a:lnTo>
                    <a:cubicBezTo>
                      <a:pt x="385126" y="292135"/>
                      <a:pt x="393849" y="300847"/>
                      <a:pt x="393849" y="313203"/>
                    </a:cubicBezTo>
                    <a:lnTo>
                      <a:pt x="393849" y="403167"/>
                    </a:lnTo>
                    <a:cubicBezTo>
                      <a:pt x="393849" y="415524"/>
                      <a:pt x="385126" y="426991"/>
                      <a:pt x="372665" y="426991"/>
                    </a:cubicBezTo>
                    <a:lnTo>
                      <a:pt x="237733" y="426991"/>
                    </a:lnTo>
                    <a:cubicBezTo>
                      <a:pt x="225362" y="426991"/>
                      <a:pt x="213791" y="415524"/>
                      <a:pt x="213791" y="403167"/>
                    </a:cubicBezTo>
                    <a:lnTo>
                      <a:pt x="213791" y="313203"/>
                    </a:lnTo>
                    <a:cubicBezTo>
                      <a:pt x="213791" y="300847"/>
                      <a:pt x="225362" y="292135"/>
                      <a:pt x="237733" y="292135"/>
                    </a:cubicBezTo>
                    <a:lnTo>
                      <a:pt x="292561" y="292135"/>
                    </a:lnTo>
                    <a:lnTo>
                      <a:pt x="292561" y="247242"/>
                    </a:lnTo>
                    <a:lnTo>
                      <a:pt x="101288" y="247242"/>
                    </a:lnTo>
                    <a:lnTo>
                      <a:pt x="101288" y="292135"/>
                    </a:lnTo>
                    <a:lnTo>
                      <a:pt x="158875" y="292135"/>
                    </a:lnTo>
                    <a:cubicBezTo>
                      <a:pt x="171335" y="292135"/>
                      <a:pt x="180058" y="300847"/>
                      <a:pt x="180058" y="313203"/>
                    </a:cubicBezTo>
                    <a:lnTo>
                      <a:pt x="180058" y="403167"/>
                    </a:lnTo>
                    <a:cubicBezTo>
                      <a:pt x="180058" y="415524"/>
                      <a:pt x="171335" y="426991"/>
                      <a:pt x="158875" y="426991"/>
                    </a:cubicBezTo>
                    <a:lnTo>
                      <a:pt x="24032" y="426991"/>
                    </a:lnTo>
                    <a:cubicBezTo>
                      <a:pt x="11571" y="426991"/>
                      <a:pt x="0" y="415524"/>
                      <a:pt x="0" y="403167"/>
                    </a:cubicBezTo>
                    <a:lnTo>
                      <a:pt x="0" y="313203"/>
                    </a:lnTo>
                    <a:cubicBezTo>
                      <a:pt x="0" y="300847"/>
                      <a:pt x="11571" y="292135"/>
                      <a:pt x="24032" y="292135"/>
                    </a:cubicBezTo>
                    <a:lnTo>
                      <a:pt x="78770" y="292135"/>
                    </a:lnTo>
                    <a:lnTo>
                      <a:pt x="78770" y="234530"/>
                    </a:lnTo>
                    <a:cubicBezTo>
                      <a:pt x="78770" y="228396"/>
                      <a:pt x="85178" y="224751"/>
                      <a:pt x="91409" y="224751"/>
                    </a:cubicBezTo>
                    <a:close/>
                    <a:moveTo>
                      <a:pt x="236326" y="21066"/>
                    </a:moveTo>
                    <a:lnTo>
                      <a:pt x="236326" y="111021"/>
                    </a:lnTo>
                    <a:lnTo>
                      <a:pt x="371758" y="111021"/>
                    </a:lnTo>
                    <a:lnTo>
                      <a:pt x="372380" y="21066"/>
                    </a:lnTo>
                    <a:lnTo>
                      <a:pt x="237127" y="21066"/>
                    </a:lnTo>
                    <a:close/>
                    <a:moveTo>
                      <a:pt x="237750" y="0"/>
                    </a:moveTo>
                    <a:lnTo>
                      <a:pt x="372647" y="0"/>
                    </a:lnTo>
                    <a:cubicBezTo>
                      <a:pt x="385105" y="0"/>
                      <a:pt x="393825" y="8711"/>
                      <a:pt x="393825" y="21066"/>
                    </a:cubicBezTo>
                    <a:lnTo>
                      <a:pt x="393825" y="111021"/>
                    </a:lnTo>
                    <a:cubicBezTo>
                      <a:pt x="393825" y="123376"/>
                      <a:pt x="385105" y="134843"/>
                      <a:pt x="372647" y="134843"/>
                    </a:cubicBezTo>
                    <a:lnTo>
                      <a:pt x="315076" y="134843"/>
                    </a:lnTo>
                    <a:lnTo>
                      <a:pt x="315076" y="191020"/>
                    </a:lnTo>
                    <a:lnTo>
                      <a:pt x="292563" y="191020"/>
                    </a:lnTo>
                    <a:lnTo>
                      <a:pt x="292563" y="134843"/>
                    </a:lnTo>
                    <a:lnTo>
                      <a:pt x="237750" y="134843"/>
                    </a:lnTo>
                    <a:cubicBezTo>
                      <a:pt x="225381" y="134843"/>
                      <a:pt x="213813" y="123376"/>
                      <a:pt x="213813" y="111021"/>
                    </a:cubicBezTo>
                    <a:lnTo>
                      <a:pt x="213813" y="21066"/>
                    </a:lnTo>
                    <a:cubicBezTo>
                      <a:pt x="213813" y="8711"/>
                      <a:pt x="225381" y="0"/>
                      <a:pt x="2377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64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$ḻîḍe">
                <a:extLst>
                  <a:ext uri="{FF2B5EF4-FFF2-40B4-BE49-F238E27FC236}">
                    <a16:creationId xmlns:a16="http://schemas.microsoft.com/office/drawing/2014/main" id="{D54DE16A-4F9C-4256-BB48-9F3726A36E45}"/>
                  </a:ext>
                </a:extLst>
              </p:cNvPr>
              <p:cNvSpPr/>
              <p:nvPr/>
            </p:nvSpPr>
            <p:spPr>
              <a:xfrm>
                <a:off x="9285526" y="2074468"/>
                <a:ext cx="1080000" cy="3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ï$liḍe">
                <a:extLst>
                  <a:ext uri="{FF2B5EF4-FFF2-40B4-BE49-F238E27FC236}">
                    <a16:creationId xmlns:a16="http://schemas.microsoft.com/office/drawing/2014/main" id="{8FF2BC3E-DD4F-41CC-8456-DAD36CACA846}"/>
                  </a:ext>
                </a:extLst>
              </p:cNvPr>
              <p:cNvSpPr txBox="1"/>
              <p:nvPr/>
            </p:nvSpPr>
            <p:spPr>
              <a:xfrm>
                <a:off x="9469376" y="1185888"/>
                <a:ext cx="712301" cy="923293"/>
              </a:xfrm>
              <a:prstGeom prst="rect">
                <a:avLst/>
              </a:prstGeom>
              <a:noFill/>
            </p:spPr>
            <p:txBody>
              <a:bodyPr wrap="none" lIns="182843" tIns="91422" rIns="182843" bIns="91422" anchor="ctr" anchorCtr="0">
                <a:normAutofit/>
              </a:bodyPr>
              <a:lstStyle/>
              <a:p>
                <a:pPr algn="ctr"/>
                <a:r>
                  <a:rPr lang="en-US" sz="48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2</a:t>
                </a:r>
              </a:p>
            </p:txBody>
          </p:sp>
          <p:grpSp>
            <p:nvGrpSpPr>
              <p:cNvPr id="25" name="ïšľîďé">
                <a:extLst>
                  <a:ext uri="{FF2B5EF4-FFF2-40B4-BE49-F238E27FC236}">
                    <a16:creationId xmlns:a16="http://schemas.microsoft.com/office/drawing/2014/main" id="{375D785D-4C9E-46B3-838B-1011F2B8BA25}"/>
                  </a:ext>
                </a:extLst>
              </p:cNvPr>
              <p:cNvGrpSpPr/>
              <p:nvPr/>
            </p:nvGrpSpPr>
            <p:grpSpPr>
              <a:xfrm>
                <a:off x="8130565" y="2157562"/>
                <a:ext cx="3389923" cy="1062720"/>
                <a:chOff x="821646" y="2632959"/>
                <a:chExt cx="3389923" cy="1062720"/>
              </a:xfrm>
            </p:grpSpPr>
            <p:sp>
              <p:nvSpPr>
                <p:cNvPr id="26" name="ïśľíḍê">
                  <a:extLst>
                    <a:ext uri="{FF2B5EF4-FFF2-40B4-BE49-F238E27FC236}">
                      <a16:creationId xmlns:a16="http://schemas.microsoft.com/office/drawing/2014/main" id="{0358B59A-AB05-4ED2-9293-0FD63F87E511}"/>
                    </a:ext>
                  </a:extLst>
                </p:cNvPr>
                <p:cNvSpPr/>
                <p:nvPr/>
              </p:nvSpPr>
              <p:spPr>
                <a:xfrm>
                  <a:off x="821646" y="3085418"/>
                  <a:ext cx="3389923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/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/>
                    <a:t>Supporting text here. </a:t>
                  </a:r>
                  <a:endParaRPr lang="en-US" altLang="zh-CN" sz="900" dirty="0"/>
                </a:p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 dirty="0"/>
                    <a:t>When you copy &amp; paste, choose "keep text only" option.</a:t>
                  </a:r>
                  <a:endParaRPr lang="zh-CN" altLang="en-US" sz="900" dirty="0"/>
                </a:p>
              </p:txBody>
            </p:sp>
            <p:sp>
              <p:nvSpPr>
                <p:cNvPr id="27" name="iṡ1ïdè">
                  <a:extLst>
                    <a:ext uri="{FF2B5EF4-FFF2-40B4-BE49-F238E27FC236}">
                      <a16:creationId xmlns:a16="http://schemas.microsoft.com/office/drawing/2014/main" id="{A59FF6F5-523E-4233-AA4E-CC83909C180F}"/>
                    </a:ext>
                  </a:extLst>
                </p:cNvPr>
                <p:cNvSpPr txBox="1"/>
                <p:nvPr/>
              </p:nvSpPr>
              <p:spPr bwMode="auto">
                <a:xfrm>
                  <a:off x="821646" y="2632959"/>
                  <a:ext cx="3389923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b="1"/>
                    <a:t>Text here</a:t>
                  </a:r>
                  <a:endParaRPr lang="en-US" altLang="zh-CN" b="1" dirty="0"/>
                </a:p>
              </p:txBody>
            </p:sp>
          </p:grpSp>
        </p:grpSp>
        <p:grpSp>
          <p:nvGrpSpPr>
            <p:cNvPr id="6" name="î$ľïḍé">
              <a:extLst>
                <a:ext uri="{FF2B5EF4-FFF2-40B4-BE49-F238E27FC236}">
                  <a16:creationId xmlns:a16="http://schemas.microsoft.com/office/drawing/2014/main" id="{78CF7ED6-64E1-4F8E-9C39-03C98943EA68}"/>
                </a:ext>
              </a:extLst>
            </p:cNvPr>
            <p:cNvGrpSpPr/>
            <p:nvPr/>
          </p:nvGrpSpPr>
          <p:grpSpPr>
            <a:xfrm>
              <a:off x="4071000" y="3789000"/>
              <a:ext cx="3389923" cy="2034394"/>
              <a:chOff x="4071000" y="1185888"/>
              <a:chExt cx="3389923" cy="2034394"/>
            </a:xfrm>
          </p:grpSpPr>
          <p:sp>
            <p:nvSpPr>
              <p:cNvPr id="16" name="îś1îḑè" title="ry6MHxwOH8WsTKLSa514qPVJnvhhWFnRDjZGIbRZNsFBp">
                <a:extLst>
                  <a:ext uri="{FF2B5EF4-FFF2-40B4-BE49-F238E27FC236}">
                    <a16:creationId xmlns:a16="http://schemas.microsoft.com/office/drawing/2014/main" id="{1489C1CB-CF27-4FCE-AF78-7A1920F36EC4}"/>
                  </a:ext>
                </a:extLst>
              </p:cNvPr>
              <p:cNvSpPr/>
              <p:nvPr/>
            </p:nvSpPr>
            <p:spPr bwMode="auto">
              <a:xfrm>
                <a:off x="4988442" y="1380416"/>
                <a:ext cx="1644426" cy="1155539"/>
              </a:xfrm>
              <a:custGeom>
                <a:avLst/>
                <a:gdLst>
                  <a:gd name="connsiteX0" fmla="*/ 450100 w 607639"/>
                  <a:gd name="connsiteY0" fmla="*/ 313203 h 426991"/>
                  <a:gd name="connsiteX1" fmla="*/ 450100 w 607639"/>
                  <a:gd name="connsiteY1" fmla="*/ 403167 h 426991"/>
                  <a:gd name="connsiteX2" fmla="*/ 585744 w 607639"/>
                  <a:gd name="connsiteY2" fmla="*/ 403167 h 426991"/>
                  <a:gd name="connsiteX3" fmla="*/ 586100 w 607639"/>
                  <a:gd name="connsiteY3" fmla="*/ 313203 h 426991"/>
                  <a:gd name="connsiteX4" fmla="*/ 530294 w 607639"/>
                  <a:gd name="connsiteY4" fmla="*/ 313203 h 426991"/>
                  <a:gd name="connsiteX5" fmla="*/ 530116 w 607639"/>
                  <a:gd name="connsiteY5" fmla="*/ 313203 h 426991"/>
                  <a:gd name="connsiteX6" fmla="*/ 529760 w 607639"/>
                  <a:gd name="connsiteY6" fmla="*/ 313203 h 426991"/>
                  <a:gd name="connsiteX7" fmla="*/ 450901 w 607639"/>
                  <a:gd name="connsiteY7" fmla="*/ 313203 h 426991"/>
                  <a:gd name="connsiteX8" fmla="*/ 236309 w 607639"/>
                  <a:gd name="connsiteY8" fmla="*/ 313203 h 426991"/>
                  <a:gd name="connsiteX9" fmla="*/ 236309 w 607639"/>
                  <a:gd name="connsiteY9" fmla="*/ 403167 h 426991"/>
                  <a:gd name="connsiteX10" fmla="*/ 371953 w 607639"/>
                  <a:gd name="connsiteY10" fmla="*/ 403167 h 426991"/>
                  <a:gd name="connsiteX11" fmla="*/ 372754 w 607639"/>
                  <a:gd name="connsiteY11" fmla="*/ 313203 h 426991"/>
                  <a:gd name="connsiteX12" fmla="*/ 237110 w 607639"/>
                  <a:gd name="connsiteY12" fmla="*/ 313203 h 426991"/>
                  <a:gd name="connsiteX13" fmla="*/ 22519 w 607639"/>
                  <a:gd name="connsiteY13" fmla="*/ 313203 h 426991"/>
                  <a:gd name="connsiteX14" fmla="*/ 22519 w 607639"/>
                  <a:gd name="connsiteY14" fmla="*/ 403167 h 426991"/>
                  <a:gd name="connsiteX15" fmla="*/ 158163 w 607639"/>
                  <a:gd name="connsiteY15" fmla="*/ 403167 h 426991"/>
                  <a:gd name="connsiteX16" fmla="*/ 158964 w 607639"/>
                  <a:gd name="connsiteY16" fmla="*/ 313203 h 426991"/>
                  <a:gd name="connsiteX17" fmla="*/ 91498 w 607639"/>
                  <a:gd name="connsiteY17" fmla="*/ 313203 h 426991"/>
                  <a:gd name="connsiteX18" fmla="*/ 91231 w 607639"/>
                  <a:gd name="connsiteY18" fmla="*/ 313203 h 426991"/>
                  <a:gd name="connsiteX19" fmla="*/ 90964 w 607639"/>
                  <a:gd name="connsiteY19" fmla="*/ 313203 h 426991"/>
                  <a:gd name="connsiteX20" fmla="*/ 23320 w 607639"/>
                  <a:gd name="connsiteY20" fmla="*/ 313203 h 426991"/>
                  <a:gd name="connsiteX21" fmla="*/ 91409 w 607639"/>
                  <a:gd name="connsiteY21" fmla="*/ 224751 h 426991"/>
                  <a:gd name="connsiteX22" fmla="*/ 530294 w 607639"/>
                  <a:gd name="connsiteY22" fmla="*/ 224751 h 426991"/>
                  <a:gd name="connsiteX23" fmla="*/ 540084 w 607639"/>
                  <a:gd name="connsiteY23" fmla="*/ 234530 h 426991"/>
                  <a:gd name="connsiteX24" fmla="*/ 540084 w 607639"/>
                  <a:gd name="connsiteY24" fmla="*/ 292135 h 426991"/>
                  <a:gd name="connsiteX25" fmla="*/ 586456 w 607639"/>
                  <a:gd name="connsiteY25" fmla="*/ 292135 h 426991"/>
                  <a:gd name="connsiteX26" fmla="*/ 607639 w 607639"/>
                  <a:gd name="connsiteY26" fmla="*/ 313203 h 426991"/>
                  <a:gd name="connsiteX27" fmla="*/ 607639 w 607639"/>
                  <a:gd name="connsiteY27" fmla="*/ 403167 h 426991"/>
                  <a:gd name="connsiteX28" fmla="*/ 586456 w 607639"/>
                  <a:gd name="connsiteY28" fmla="*/ 426991 h 426991"/>
                  <a:gd name="connsiteX29" fmla="*/ 451524 w 607639"/>
                  <a:gd name="connsiteY29" fmla="*/ 426991 h 426991"/>
                  <a:gd name="connsiteX30" fmla="*/ 427582 w 607639"/>
                  <a:gd name="connsiteY30" fmla="*/ 403167 h 426991"/>
                  <a:gd name="connsiteX31" fmla="*/ 427582 w 607639"/>
                  <a:gd name="connsiteY31" fmla="*/ 313203 h 426991"/>
                  <a:gd name="connsiteX32" fmla="*/ 451524 w 607639"/>
                  <a:gd name="connsiteY32" fmla="*/ 292135 h 426991"/>
                  <a:gd name="connsiteX33" fmla="*/ 517566 w 607639"/>
                  <a:gd name="connsiteY33" fmla="*/ 292135 h 426991"/>
                  <a:gd name="connsiteX34" fmla="*/ 517566 w 607639"/>
                  <a:gd name="connsiteY34" fmla="*/ 247242 h 426991"/>
                  <a:gd name="connsiteX35" fmla="*/ 315079 w 607639"/>
                  <a:gd name="connsiteY35" fmla="*/ 247242 h 426991"/>
                  <a:gd name="connsiteX36" fmla="*/ 315079 w 607639"/>
                  <a:gd name="connsiteY36" fmla="*/ 292135 h 426991"/>
                  <a:gd name="connsiteX37" fmla="*/ 372665 w 607639"/>
                  <a:gd name="connsiteY37" fmla="*/ 292135 h 426991"/>
                  <a:gd name="connsiteX38" fmla="*/ 393849 w 607639"/>
                  <a:gd name="connsiteY38" fmla="*/ 313203 h 426991"/>
                  <a:gd name="connsiteX39" fmla="*/ 393849 w 607639"/>
                  <a:gd name="connsiteY39" fmla="*/ 403167 h 426991"/>
                  <a:gd name="connsiteX40" fmla="*/ 372665 w 607639"/>
                  <a:gd name="connsiteY40" fmla="*/ 426991 h 426991"/>
                  <a:gd name="connsiteX41" fmla="*/ 237733 w 607639"/>
                  <a:gd name="connsiteY41" fmla="*/ 426991 h 426991"/>
                  <a:gd name="connsiteX42" fmla="*/ 213791 w 607639"/>
                  <a:gd name="connsiteY42" fmla="*/ 403167 h 426991"/>
                  <a:gd name="connsiteX43" fmla="*/ 213791 w 607639"/>
                  <a:gd name="connsiteY43" fmla="*/ 313203 h 426991"/>
                  <a:gd name="connsiteX44" fmla="*/ 237733 w 607639"/>
                  <a:gd name="connsiteY44" fmla="*/ 292135 h 426991"/>
                  <a:gd name="connsiteX45" fmla="*/ 292561 w 607639"/>
                  <a:gd name="connsiteY45" fmla="*/ 292135 h 426991"/>
                  <a:gd name="connsiteX46" fmla="*/ 292561 w 607639"/>
                  <a:gd name="connsiteY46" fmla="*/ 247242 h 426991"/>
                  <a:gd name="connsiteX47" fmla="*/ 101288 w 607639"/>
                  <a:gd name="connsiteY47" fmla="*/ 247242 h 426991"/>
                  <a:gd name="connsiteX48" fmla="*/ 101288 w 607639"/>
                  <a:gd name="connsiteY48" fmla="*/ 292135 h 426991"/>
                  <a:gd name="connsiteX49" fmla="*/ 158875 w 607639"/>
                  <a:gd name="connsiteY49" fmla="*/ 292135 h 426991"/>
                  <a:gd name="connsiteX50" fmla="*/ 180058 w 607639"/>
                  <a:gd name="connsiteY50" fmla="*/ 313203 h 426991"/>
                  <a:gd name="connsiteX51" fmla="*/ 180058 w 607639"/>
                  <a:gd name="connsiteY51" fmla="*/ 403167 h 426991"/>
                  <a:gd name="connsiteX52" fmla="*/ 158875 w 607639"/>
                  <a:gd name="connsiteY52" fmla="*/ 426991 h 426991"/>
                  <a:gd name="connsiteX53" fmla="*/ 24032 w 607639"/>
                  <a:gd name="connsiteY53" fmla="*/ 426991 h 426991"/>
                  <a:gd name="connsiteX54" fmla="*/ 0 w 607639"/>
                  <a:gd name="connsiteY54" fmla="*/ 403167 h 426991"/>
                  <a:gd name="connsiteX55" fmla="*/ 0 w 607639"/>
                  <a:gd name="connsiteY55" fmla="*/ 313203 h 426991"/>
                  <a:gd name="connsiteX56" fmla="*/ 24032 w 607639"/>
                  <a:gd name="connsiteY56" fmla="*/ 292135 h 426991"/>
                  <a:gd name="connsiteX57" fmla="*/ 78770 w 607639"/>
                  <a:gd name="connsiteY57" fmla="*/ 292135 h 426991"/>
                  <a:gd name="connsiteX58" fmla="*/ 78770 w 607639"/>
                  <a:gd name="connsiteY58" fmla="*/ 234530 h 426991"/>
                  <a:gd name="connsiteX59" fmla="*/ 91409 w 607639"/>
                  <a:gd name="connsiteY59" fmla="*/ 224751 h 426991"/>
                  <a:gd name="connsiteX60" fmla="*/ 236326 w 607639"/>
                  <a:gd name="connsiteY60" fmla="*/ 21066 h 426991"/>
                  <a:gd name="connsiteX61" fmla="*/ 236326 w 607639"/>
                  <a:gd name="connsiteY61" fmla="*/ 111021 h 426991"/>
                  <a:gd name="connsiteX62" fmla="*/ 371758 w 607639"/>
                  <a:gd name="connsiteY62" fmla="*/ 111021 h 426991"/>
                  <a:gd name="connsiteX63" fmla="*/ 372380 w 607639"/>
                  <a:gd name="connsiteY63" fmla="*/ 21066 h 426991"/>
                  <a:gd name="connsiteX64" fmla="*/ 237127 w 607639"/>
                  <a:gd name="connsiteY64" fmla="*/ 21066 h 426991"/>
                  <a:gd name="connsiteX65" fmla="*/ 237750 w 607639"/>
                  <a:gd name="connsiteY65" fmla="*/ 0 h 426991"/>
                  <a:gd name="connsiteX66" fmla="*/ 372647 w 607639"/>
                  <a:gd name="connsiteY66" fmla="*/ 0 h 426991"/>
                  <a:gd name="connsiteX67" fmla="*/ 393825 w 607639"/>
                  <a:gd name="connsiteY67" fmla="*/ 21066 h 426991"/>
                  <a:gd name="connsiteX68" fmla="*/ 393825 w 607639"/>
                  <a:gd name="connsiteY68" fmla="*/ 111021 h 426991"/>
                  <a:gd name="connsiteX69" fmla="*/ 372647 w 607639"/>
                  <a:gd name="connsiteY69" fmla="*/ 134843 h 426991"/>
                  <a:gd name="connsiteX70" fmla="*/ 315076 w 607639"/>
                  <a:gd name="connsiteY70" fmla="*/ 134843 h 426991"/>
                  <a:gd name="connsiteX71" fmla="*/ 315076 w 607639"/>
                  <a:gd name="connsiteY71" fmla="*/ 191020 h 426991"/>
                  <a:gd name="connsiteX72" fmla="*/ 292563 w 607639"/>
                  <a:gd name="connsiteY72" fmla="*/ 191020 h 426991"/>
                  <a:gd name="connsiteX73" fmla="*/ 292563 w 607639"/>
                  <a:gd name="connsiteY73" fmla="*/ 134843 h 426991"/>
                  <a:gd name="connsiteX74" fmla="*/ 237750 w 607639"/>
                  <a:gd name="connsiteY74" fmla="*/ 134843 h 426991"/>
                  <a:gd name="connsiteX75" fmla="*/ 213813 w 607639"/>
                  <a:gd name="connsiteY75" fmla="*/ 111021 h 426991"/>
                  <a:gd name="connsiteX76" fmla="*/ 213813 w 607639"/>
                  <a:gd name="connsiteY76" fmla="*/ 21066 h 426991"/>
                  <a:gd name="connsiteX77" fmla="*/ 237750 w 607639"/>
                  <a:gd name="connsiteY77" fmla="*/ 0 h 42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7639" h="426991">
                    <a:moveTo>
                      <a:pt x="450100" y="313203"/>
                    </a:moveTo>
                    <a:lnTo>
                      <a:pt x="450100" y="403167"/>
                    </a:lnTo>
                    <a:lnTo>
                      <a:pt x="585744" y="403167"/>
                    </a:lnTo>
                    <a:lnTo>
                      <a:pt x="586100" y="313203"/>
                    </a:lnTo>
                    <a:lnTo>
                      <a:pt x="530294" y="313203"/>
                    </a:lnTo>
                    <a:cubicBezTo>
                      <a:pt x="530294" y="313203"/>
                      <a:pt x="530116" y="313203"/>
                      <a:pt x="530116" y="313203"/>
                    </a:cubicBezTo>
                    <a:cubicBezTo>
                      <a:pt x="530027" y="313203"/>
                      <a:pt x="529849" y="313203"/>
                      <a:pt x="529760" y="313203"/>
                    </a:cubicBezTo>
                    <a:lnTo>
                      <a:pt x="450901" y="313203"/>
                    </a:lnTo>
                    <a:close/>
                    <a:moveTo>
                      <a:pt x="236309" y="313203"/>
                    </a:moveTo>
                    <a:lnTo>
                      <a:pt x="236309" y="403167"/>
                    </a:lnTo>
                    <a:lnTo>
                      <a:pt x="371953" y="403167"/>
                    </a:lnTo>
                    <a:lnTo>
                      <a:pt x="372754" y="313203"/>
                    </a:lnTo>
                    <a:lnTo>
                      <a:pt x="237110" y="313203"/>
                    </a:lnTo>
                    <a:close/>
                    <a:moveTo>
                      <a:pt x="22519" y="313203"/>
                    </a:moveTo>
                    <a:lnTo>
                      <a:pt x="22519" y="403167"/>
                    </a:lnTo>
                    <a:lnTo>
                      <a:pt x="158163" y="403167"/>
                    </a:lnTo>
                    <a:lnTo>
                      <a:pt x="158964" y="313203"/>
                    </a:lnTo>
                    <a:lnTo>
                      <a:pt x="91498" y="313203"/>
                    </a:lnTo>
                    <a:cubicBezTo>
                      <a:pt x="91409" y="313203"/>
                      <a:pt x="91320" y="313203"/>
                      <a:pt x="91231" y="313203"/>
                    </a:cubicBezTo>
                    <a:cubicBezTo>
                      <a:pt x="91231" y="313203"/>
                      <a:pt x="90964" y="313203"/>
                      <a:pt x="90964" y="313203"/>
                    </a:cubicBezTo>
                    <a:lnTo>
                      <a:pt x="23320" y="313203"/>
                    </a:lnTo>
                    <a:close/>
                    <a:moveTo>
                      <a:pt x="91409" y="224751"/>
                    </a:moveTo>
                    <a:lnTo>
                      <a:pt x="530294" y="224751"/>
                    </a:lnTo>
                    <a:cubicBezTo>
                      <a:pt x="536435" y="224751"/>
                      <a:pt x="540084" y="228396"/>
                      <a:pt x="540084" y="234530"/>
                    </a:cubicBezTo>
                    <a:lnTo>
                      <a:pt x="540084" y="292135"/>
                    </a:lnTo>
                    <a:lnTo>
                      <a:pt x="586456" y="292135"/>
                    </a:lnTo>
                    <a:cubicBezTo>
                      <a:pt x="598917" y="292135"/>
                      <a:pt x="607639" y="300847"/>
                      <a:pt x="607639" y="313203"/>
                    </a:cubicBezTo>
                    <a:lnTo>
                      <a:pt x="607639" y="403167"/>
                    </a:lnTo>
                    <a:cubicBezTo>
                      <a:pt x="607639" y="415524"/>
                      <a:pt x="598917" y="426991"/>
                      <a:pt x="586456" y="426991"/>
                    </a:cubicBezTo>
                    <a:lnTo>
                      <a:pt x="451524" y="426991"/>
                    </a:lnTo>
                    <a:cubicBezTo>
                      <a:pt x="439152" y="426991"/>
                      <a:pt x="427582" y="415524"/>
                      <a:pt x="427582" y="403167"/>
                    </a:cubicBezTo>
                    <a:lnTo>
                      <a:pt x="427582" y="313203"/>
                    </a:lnTo>
                    <a:cubicBezTo>
                      <a:pt x="427582" y="300847"/>
                      <a:pt x="439152" y="292135"/>
                      <a:pt x="451524" y="292135"/>
                    </a:cubicBezTo>
                    <a:lnTo>
                      <a:pt x="517566" y="292135"/>
                    </a:lnTo>
                    <a:lnTo>
                      <a:pt x="517566" y="247242"/>
                    </a:lnTo>
                    <a:lnTo>
                      <a:pt x="315079" y="247242"/>
                    </a:lnTo>
                    <a:lnTo>
                      <a:pt x="315079" y="292135"/>
                    </a:lnTo>
                    <a:lnTo>
                      <a:pt x="372665" y="292135"/>
                    </a:lnTo>
                    <a:cubicBezTo>
                      <a:pt x="385126" y="292135"/>
                      <a:pt x="393849" y="300847"/>
                      <a:pt x="393849" y="313203"/>
                    </a:cubicBezTo>
                    <a:lnTo>
                      <a:pt x="393849" y="403167"/>
                    </a:lnTo>
                    <a:cubicBezTo>
                      <a:pt x="393849" y="415524"/>
                      <a:pt x="385126" y="426991"/>
                      <a:pt x="372665" y="426991"/>
                    </a:cubicBezTo>
                    <a:lnTo>
                      <a:pt x="237733" y="426991"/>
                    </a:lnTo>
                    <a:cubicBezTo>
                      <a:pt x="225362" y="426991"/>
                      <a:pt x="213791" y="415524"/>
                      <a:pt x="213791" y="403167"/>
                    </a:cubicBezTo>
                    <a:lnTo>
                      <a:pt x="213791" y="313203"/>
                    </a:lnTo>
                    <a:cubicBezTo>
                      <a:pt x="213791" y="300847"/>
                      <a:pt x="225362" y="292135"/>
                      <a:pt x="237733" y="292135"/>
                    </a:cubicBezTo>
                    <a:lnTo>
                      <a:pt x="292561" y="292135"/>
                    </a:lnTo>
                    <a:lnTo>
                      <a:pt x="292561" y="247242"/>
                    </a:lnTo>
                    <a:lnTo>
                      <a:pt x="101288" y="247242"/>
                    </a:lnTo>
                    <a:lnTo>
                      <a:pt x="101288" y="292135"/>
                    </a:lnTo>
                    <a:lnTo>
                      <a:pt x="158875" y="292135"/>
                    </a:lnTo>
                    <a:cubicBezTo>
                      <a:pt x="171335" y="292135"/>
                      <a:pt x="180058" y="300847"/>
                      <a:pt x="180058" y="313203"/>
                    </a:cubicBezTo>
                    <a:lnTo>
                      <a:pt x="180058" y="403167"/>
                    </a:lnTo>
                    <a:cubicBezTo>
                      <a:pt x="180058" y="415524"/>
                      <a:pt x="171335" y="426991"/>
                      <a:pt x="158875" y="426991"/>
                    </a:cubicBezTo>
                    <a:lnTo>
                      <a:pt x="24032" y="426991"/>
                    </a:lnTo>
                    <a:cubicBezTo>
                      <a:pt x="11571" y="426991"/>
                      <a:pt x="0" y="415524"/>
                      <a:pt x="0" y="403167"/>
                    </a:cubicBezTo>
                    <a:lnTo>
                      <a:pt x="0" y="313203"/>
                    </a:lnTo>
                    <a:cubicBezTo>
                      <a:pt x="0" y="300847"/>
                      <a:pt x="11571" y="292135"/>
                      <a:pt x="24032" y="292135"/>
                    </a:cubicBezTo>
                    <a:lnTo>
                      <a:pt x="78770" y="292135"/>
                    </a:lnTo>
                    <a:lnTo>
                      <a:pt x="78770" y="234530"/>
                    </a:lnTo>
                    <a:cubicBezTo>
                      <a:pt x="78770" y="228396"/>
                      <a:pt x="85178" y="224751"/>
                      <a:pt x="91409" y="224751"/>
                    </a:cubicBezTo>
                    <a:close/>
                    <a:moveTo>
                      <a:pt x="236326" y="21066"/>
                    </a:moveTo>
                    <a:lnTo>
                      <a:pt x="236326" y="111021"/>
                    </a:lnTo>
                    <a:lnTo>
                      <a:pt x="371758" y="111021"/>
                    </a:lnTo>
                    <a:lnTo>
                      <a:pt x="372380" y="21066"/>
                    </a:lnTo>
                    <a:lnTo>
                      <a:pt x="237127" y="21066"/>
                    </a:lnTo>
                    <a:close/>
                    <a:moveTo>
                      <a:pt x="237750" y="0"/>
                    </a:moveTo>
                    <a:lnTo>
                      <a:pt x="372647" y="0"/>
                    </a:lnTo>
                    <a:cubicBezTo>
                      <a:pt x="385105" y="0"/>
                      <a:pt x="393825" y="8711"/>
                      <a:pt x="393825" y="21066"/>
                    </a:cubicBezTo>
                    <a:lnTo>
                      <a:pt x="393825" y="111021"/>
                    </a:lnTo>
                    <a:cubicBezTo>
                      <a:pt x="393825" y="123376"/>
                      <a:pt x="385105" y="134843"/>
                      <a:pt x="372647" y="134843"/>
                    </a:cubicBezTo>
                    <a:lnTo>
                      <a:pt x="315076" y="134843"/>
                    </a:lnTo>
                    <a:lnTo>
                      <a:pt x="315076" y="191020"/>
                    </a:lnTo>
                    <a:lnTo>
                      <a:pt x="292563" y="191020"/>
                    </a:lnTo>
                    <a:lnTo>
                      <a:pt x="292563" y="134843"/>
                    </a:lnTo>
                    <a:lnTo>
                      <a:pt x="237750" y="134843"/>
                    </a:lnTo>
                    <a:cubicBezTo>
                      <a:pt x="225381" y="134843"/>
                      <a:pt x="213813" y="123376"/>
                      <a:pt x="213813" y="111021"/>
                    </a:cubicBezTo>
                    <a:lnTo>
                      <a:pt x="213813" y="21066"/>
                    </a:lnTo>
                    <a:cubicBezTo>
                      <a:pt x="213813" y="8711"/>
                      <a:pt x="225381" y="0"/>
                      <a:pt x="2377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64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íšḻîdé">
                <a:extLst>
                  <a:ext uri="{FF2B5EF4-FFF2-40B4-BE49-F238E27FC236}">
                    <a16:creationId xmlns:a16="http://schemas.microsoft.com/office/drawing/2014/main" id="{4CF50099-ABBE-424B-A6F4-3ED84B933487}"/>
                  </a:ext>
                </a:extLst>
              </p:cNvPr>
              <p:cNvSpPr/>
              <p:nvPr/>
            </p:nvSpPr>
            <p:spPr>
              <a:xfrm>
                <a:off x="5225961" y="2074468"/>
                <a:ext cx="1080000" cy="3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íṣlïdê">
                <a:extLst>
                  <a:ext uri="{FF2B5EF4-FFF2-40B4-BE49-F238E27FC236}">
                    <a16:creationId xmlns:a16="http://schemas.microsoft.com/office/drawing/2014/main" id="{661CD3C3-FA07-4C26-9781-7623AF544A30}"/>
                  </a:ext>
                </a:extLst>
              </p:cNvPr>
              <p:cNvSpPr txBox="1"/>
              <p:nvPr/>
            </p:nvSpPr>
            <p:spPr>
              <a:xfrm>
                <a:off x="5409811" y="1185888"/>
                <a:ext cx="712301" cy="923293"/>
              </a:xfrm>
              <a:prstGeom prst="rect">
                <a:avLst/>
              </a:prstGeom>
              <a:noFill/>
            </p:spPr>
            <p:txBody>
              <a:bodyPr wrap="none" lIns="182843" tIns="91422" rIns="182843" bIns="91422" anchor="ctr" anchorCtr="0">
                <a:normAutofit/>
              </a:bodyPr>
              <a:lstStyle/>
              <a:p>
                <a:pPr algn="ctr"/>
                <a:r>
                  <a:rPr lang="en-US" sz="48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3</a:t>
                </a:r>
              </a:p>
            </p:txBody>
          </p:sp>
          <p:grpSp>
            <p:nvGrpSpPr>
              <p:cNvPr id="19" name="ïśļíḍè">
                <a:extLst>
                  <a:ext uri="{FF2B5EF4-FFF2-40B4-BE49-F238E27FC236}">
                    <a16:creationId xmlns:a16="http://schemas.microsoft.com/office/drawing/2014/main" id="{5F449144-0F46-4827-A633-7B741FB3068E}"/>
                  </a:ext>
                </a:extLst>
              </p:cNvPr>
              <p:cNvGrpSpPr/>
              <p:nvPr/>
            </p:nvGrpSpPr>
            <p:grpSpPr>
              <a:xfrm>
                <a:off x="4071000" y="2157562"/>
                <a:ext cx="3389923" cy="1062720"/>
                <a:chOff x="821646" y="2632959"/>
                <a:chExt cx="3389923" cy="1062720"/>
              </a:xfrm>
            </p:grpSpPr>
            <p:sp>
              <p:nvSpPr>
                <p:cNvPr id="20" name="ïṧḷiďè">
                  <a:extLst>
                    <a:ext uri="{FF2B5EF4-FFF2-40B4-BE49-F238E27FC236}">
                      <a16:creationId xmlns:a16="http://schemas.microsoft.com/office/drawing/2014/main" id="{78C8FCF6-94A7-4874-AF39-2774F2324C50}"/>
                    </a:ext>
                  </a:extLst>
                </p:cNvPr>
                <p:cNvSpPr/>
                <p:nvPr/>
              </p:nvSpPr>
              <p:spPr>
                <a:xfrm>
                  <a:off x="821646" y="3085418"/>
                  <a:ext cx="3389923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/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/>
                    <a:t>Supporting text here. </a:t>
                  </a:r>
                  <a:endParaRPr lang="en-US" altLang="zh-CN" sz="900" dirty="0"/>
                </a:p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 dirty="0"/>
                    <a:t>When you copy &amp; paste, choose "keep text only" option.</a:t>
                  </a:r>
                  <a:endParaRPr lang="zh-CN" altLang="en-US" sz="900" dirty="0"/>
                </a:p>
              </p:txBody>
            </p:sp>
            <p:sp>
              <p:nvSpPr>
                <p:cNvPr id="21" name="íšḻíḍê">
                  <a:extLst>
                    <a:ext uri="{FF2B5EF4-FFF2-40B4-BE49-F238E27FC236}">
                      <a16:creationId xmlns:a16="http://schemas.microsoft.com/office/drawing/2014/main" id="{D372D8FA-BB15-44FA-BD89-7B8ADABEFBF1}"/>
                    </a:ext>
                  </a:extLst>
                </p:cNvPr>
                <p:cNvSpPr txBox="1"/>
                <p:nvPr/>
              </p:nvSpPr>
              <p:spPr bwMode="auto">
                <a:xfrm>
                  <a:off x="821646" y="2632959"/>
                  <a:ext cx="3389923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b="1" dirty="0"/>
                    <a:t>Text here</a:t>
                  </a:r>
                </a:p>
              </p:txBody>
            </p:sp>
          </p:grpSp>
        </p:grpSp>
        <p:grpSp>
          <p:nvGrpSpPr>
            <p:cNvPr id="7" name="íṩļîďe">
              <a:extLst>
                <a:ext uri="{FF2B5EF4-FFF2-40B4-BE49-F238E27FC236}">
                  <a16:creationId xmlns:a16="http://schemas.microsoft.com/office/drawing/2014/main" id="{F9B27ED7-2274-4574-A749-F38511443F88}"/>
                </a:ext>
              </a:extLst>
            </p:cNvPr>
            <p:cNvGrpSpPr/>
            <p:nvPr/>
          </p:nvGrpSpPr>
          <p:grpSpPr>
            <a:xfrm>
              <a:off x="8130565" y="3789000"/>
              <a:ext cx="3389923" cy="2034394"/>
              <a:chOff x="8130565" y="1185888"/>
              <a:chExt cx="3389923" cy="2034394"/>
            </a:xfrm>
          </p:grpSpPr>
          <p:sp>
            <p:nvSpPr>
              <p:cNvPr id="10" name="iś1îde" title="ry6MHxwOH8WsTKLSa514qPVJnvhhWFnRDjZGIbRZNsFBp">
                <a:extLst>
                  <a:ext uri="{FF2B5EF4-FFF2-40B4-BE49-F238E27FC236}">
                    <a16:creationId xmlns:a16="http://schemas.microsoft.com/office/drawing/2014/main" id="{4AF8AB3F-F5B8-4E6A-9E4F-1078D47FE84A}"/>
                  </a:ext>
                </a:extLst>
              </p:cNvPr>
              <p:cNvSpPr/>
              <p:nvPr/>
            </p:nvSpPr>
            <p:spPr bwMode="auto">
              <a:xfrm>
                <a:off x="9048007" y="1380416"/>
                <a:ext cx="1644426" cy="1155539"/>
              </a:xfrm>
              <a:custGeom>
                <a:avLst/>
                <a:gdLst>
                  <a:gd name="connsiteX0" fmla="*/ 450100 w 607639"/>
                  <a:gd name="connsiteY0" fmla="*/ 313203 h 426991"/>
                  <a:gd name="connsiteX1" fmla="*/ 450100 w 607639"/>
                  <a:gd name="connsiteY1" fmla="*/ 403167 h 426991"/>
                  <a:gd name="connsiteX2" fmla="*/ 585744 w 607639"/>
                  <a:gd name="connsiteY2" fmla="*/ 403167 h 426991"/>
                  <a:gd name="connsiteX3" fmla="*/ 586100 w 607639"/>
                  <a:gd name="connsiteY3" fmla="*/ 313203 h 426991"/>
                  <a:gd name="connsiteX4" fmla="*/ 530294 w 607639"/>
                  <a:gd name="connsiteY4" fmla="*/ 313203 h 426991"/>
                  <a:gd name="connsiteX5" fmla="*/ 530116 w 607639"/>
                  <a:gd name="connsiteY5" fmla="*/ 313203 h 426991"/>
                  <a:gd name="connsiteX6" fmla="*/ 529760 w 607639"/>
                  <a:gd name="connsiteY6" fmla="*/ 313203 h 426991"/>
                  <a:gd name="connsiteX7" fmla="*/ 450901 w 607639"/>
                  <a:gd name="connsiteY7" fmla="*/ 313203 h 426991"/>
                  <a:gd name="connsiteX8" fmla="*/ 236309 w 607639"/>
                  <a:gd name="connsiteY8" fmla="*/ 313203 h 426991"/>
                  <a:gd name="connsiteX9" fmla="*/ 236309 w 607639"/>
                  <a:gd name="connsiteY9" fmla="*/ 403167 h 426991"/>
                  <a:gd name="connsiteX10" fmla="*/ 371953 w 607639"/>
                  <a:gd name="connsiteY10" fmla="*/ 403167 h 426991"/>
                  <a:gd name="connsiteX11" fmla="*/ 372754 w 607639"/>
                  <a:gd name="connsiteY11" fmla="*/ 313203 h 426991"/>
                  <a:gd name="connsiteX12" fmla="*/ 237110 w 607639"/>
                  <a:gd name="connsiteY12" fmla="*/ 313203 h 426991"/>
                  <a:gd name="connsiteX13" fmla="*/ 22519 w 607639"/>
                  <a:gd name="connsiteY13" fmla="*/ 313203 h 426991"/>
                  <a:gd name="connsiteX14" fmla="*/ 22519 w 607639"/>
                  <a:gd name="connsiteY14" fmla="*/ 403167 h 426991"/>
                  <a:gd name="connsiteX15" fmla="*/ 158163 w 607639"/>
                  <a:gd name="connsiteY15" fmla="*/ 403167 h 426991"/>
                  <a:gd name="connsiteX16" fmla="*/ 158964 w 607639"/>
                  <a:gd name="connsiteY16" fmla="*/ 313203 h 426991"/>
                  <a:gd name="connsiteX17" fmla="*/ 91498 w 607639"/>
                  <a:gd name="connsiteY17" fmla="*/ 313203 h 426991"/>
                  <a:gd name="connsiteX18" fmla="*/ 91231 w 607639"/>
                  <a:gd name="connsiteY18" fmla="*/ 313203 h 426991"/>
                  <a:gd name="connsiteX19" fmla="*/ 90964 w 607639"/>
                  <a:gd name="connsiteY19" fmla="*/ 313203 h 426991"/>
                  <a:gd name="connsiteX20" fmla="*/ 23320 w 607639"/>
                  <a:gd name="connsiteY20" fmla="*/ 313203 h 426991"/>
                  <a:gd name="connsiteX21" fmla="*/ 91409 w 607639"/>
                  <a:gd name="connsiteY21" fmla="*/ 224751 h 426991"/>
                  <a:gd name="connsiteX22" fmla="*/ 530294 w 607639"/>
                  <a:gd name="connsiteY22" fmla="*/ 224751 h 426991"/>
                  <a:gd name="connsiteX23" fmla="*/ 540084 w 607639"/>
                  <a:gd name="connsiteY23" fmla="*/ 234530 h 426991"/>
                  <a:gd name="connsiteX24" fmla="*/ 540084 w 607639"/>
                  <a:gd name="connsiteY24" fmla="*/ 292135 h 426991"/>
                  <a:gd name="connsiteX25" fmla="*/ 586456 w 607639"/>
                  <a:gd name="connsiteY25" fmla="*/ 292135 h 426991"/>
                  <a:gd name="connsiteX26" fmla="*/ 607639 w 607639"/>
                  <a:gd name="connsiteY26" fmla="*/ 313203 h 426991"/>
                  <a:gd name="connsiteX27" fmla="*/ 607639 w 607639"/>
                  <a:gd name="connsiteY27" fmla="*/ 403167 h 426991"/>
                  <a:gd name="connsiteX28" fmla="*/ 586456 w 607639"/>
                  <a:gd name="connsiteY28" fmla="*/ 426991 h 426991"/>
                  <a:gd name="connsiteX29" fmla="*/ 451524 w 607639"/>
                  <a:gd name="connsiteY29" fmla="*/ 426991 h 426991"/>
                  <a:gd name="connsiteX30" fmla="*/ 427582 w 607639"/>
                  <a:gd name="connsiteY30" fmla="*/ 403167 h 426991"/>
                  <a:gd name="connsiteX31" fmla="*/ 427582 w 607639"/>
                  <a:gd name="connsiteY31" fmla="*/ 313203 h 426991"/>
                  <a:gd name="connsiteX32" fmla="*/ 451524 w 607639"/>
                  <a:gd name="connsiteY32" fmla="*/ 292135 h 426991"/>
                  <a:gd name="connsiteX33" fmla="*/ 517566 w 607639"/>
                  <a:gd name="connsiteY33" fmla="*/ 292135 h 426991"/>
                  <a:gd name="connsiteX34" fmla="*/ 517566 w 607639"/>
                  <a:gd name="connsiteY34" fmla="*/ 247242 h 426991"/>
                  <a:gd name="connsiteX35" fmla="*/ 315079 w 607639"/>
                  <a:gd name="connsiteY35" fmla="*/ 247242 h 426991"/>
                  <a:gd name="connsiteX36" fmla="*/ 315079 w 607639"/>
                  <a:gd name="connsiteY36" fmla="*/ 292135 h 426991"/>
                  <a:gd name="connsiteX37" fmla="*/ 372665 w 607639"/>
                  <a:gd name="connsiteY37" fmla="*/ 292135 h 426991"/>
                  <a:gd name="connsiteX38" fmla="*/ 393849 w 607639"/>
                  <a:gd name="connsiteY38" fmla="*/ 313203 h 426991"/>
                  <a:gd name="connsiteX39" fmla="*/ 393849 w 607639"/>
                  <a:gd name="connsiteY39" fmla="*/ 403167 h 426991"/>
                  <a:gd name="connsiteX40" fmla="*/ 372665 w 607639"/>
                  <a:gd name="connsiteY40" fmla="*/ 426991 h 426991"/>
                  <a:gd name="connsiteX41" fmla="*/ 237733 w 607639"/>
                  <a:gd name="connsiteY41" fmla="*/ 426991 h 426991"/>
                  <a:gd name="connsiteX42" fmla="*/ 213791 w 607639"/>
                  <a:gd name="connsiteY42" fmla="*/ 403167 h 426991"/>
                  <a:gd name="connsiteX43" fmla="*/ 213791 w 607639"/>
                  <a:gd name="connsiteY43" fmla="*/ 313203 h 426991"/>
                  <a:gd name="connsiteX44" fmla="*/ 237733 w 607639"/>
                  <a:gd name="connsiteY44" fmla="*/ 292135 h 426991"/>
                  <a:gd name="connsiteX45" fmla="*/ 292561 w 607639"/>
                  <a:gd name="connsiteY45" fmla="*/ 292135 h 426991"/>
                  <a:gd name="connsiteX46" fmla="*/ 292561 w 607639"/>
                  <a:gd name="connsiteY46" fmla="*/ 247242 h 426991"/>
                  <a:gd name="connsiteX47" fmla="*/ 101288 w 607639"/>
                  <a:gd name="connsiteY47" fmla="*/ 247242 h 426991"/>
                  <a:gd name="connsiteX48" fmla="*/ 101288 w 607639"/>
                  <a:gd name="connsiteY48" fmla="*/ 292135 h 426991"/>
                  <a:gd name="connsiteX49" fmla="*/ 158875 w 607639"/>
                  <a:gd name="connsiteY49" fmla="*/ 292135 h 426991"/>
                  <a:gd name="connsiteX50" fmla="*/ 180058 w 607639"/>
                  <a:gd name="connsiteY50" fmla="*/ 313203 h 426991"/>
                  <a:gd name="connsiteX51" fmla="*/ 180058 w 607639"/>
                  <a:gd name="connsiteY51" fmla="*/ 403167 h 426991"/>
                  <a:gd name="connsiteX52" fmla="*/ 158875 w 607639"/>
                  <a:gd name="connsiteY52" fmla="*/ 426991 h 426991"/>
                  <a:gd name="connsiteX53" fmla="*/ 24032 w 607639"/>
                  <a:gd name="connsiteY53" fmla="*/ 426991 h 426991"/>
                  <a:gd name="connsiteX54" fmla="*/ 0 w 607639"/>
                  <a:gd name="connsiteY54" fmla="*/ 403167 h 426991"/>
                  <a:gd name="connsiteX55" fmla="*/ 0 w 607639"/>
                  <a:gd name="connsiteY55" fmla="*/ 313203 h 426991"/>
                  <a:gd name="connsiteX56" fmla="*/ 24032 w 607639"/>
                  <a:gd name="connsiteY56" fmla="*/ 292135 h 426991"/>
                  <a:gd name="connsiteX57" fmla="*/ 78770 w 607639"/>
                  <a:gd name="connsiteY57" fmla="*/ 292135 h 426991"/>
                  <a:gd name="connsiteX58" fmla="*/ 78770 w 607639"/>
                  <a:gd name="connsiteY58" fmla="*/ 234530 h 426991"/>
                  <a:gd name="connsiteX59" fmla="*/ 91409 w 607639"/>
                  <a:gd name="connsiteY59" fmla="*/ 224751 h 426991"/>
                  <a:gd name="connsiteX60" fmla="*/ 236326 w 607639"/>
                  <a:gd name="connsiteY60" fmla="*/ 21066 h 426991"/>
                  <a:gd name="connsiteX61" fmla="*/ 236326 w 607639"/>
                  <a:gd name="connsiteY61" fmla="*/ 111021 h 426991"/>
                  <a:gd name="connsiteX62" fmla="*/ 371758 w 607639"/>
                  <a:gd name="connsiteY62" fmla="*/ 111021 h 426991"/>
                  <a:gd name="connsiteX63" fmla="*/ 372380 w 607639"/>
                  <a:gd name="connsiteY63" fmla="*/ 21066 h 426991"/>
                  <a:gd name="connsiteX64" fmla="*/ 237127 w 607639"/>
                  <a:gd name="connsiteY64" fmla="*/ 21066 h 426991"/>
                  <a:gd name="connsiteX65" fmla="*/ 237750 w 607639"/>
                  <a:gd name="connsiteY65" fmla="*/ 0 h 426991"/>
                  <a:gd name="connsiteX66" fmla="*/ 372647 w 607639"/>
                  <a:gd name="connsiteY66" fmla="*/ 0 h 426991"/>
                  <a:gd name="connsiteX67" fmla="*/ 393825 w 607639"/>
                  <a:gd name="connsiteY67" fmla="*/ 21066 h 426991"/>
                  <a:gd name="connsiteX68" fmla="*/ 393825 w 607639"/>
                  <a:gd name="connsiteY68" fmla="*/ 111021 h 426991"/>
                  <a:gd name="connsiteX69" fmla="*/ 372647 w 607639"/>
                  <a:gd name="connsiteY69" fmla="*/ 134843 h 426991"/>
                  <a:gd name="connsiteX70" fmla="*/ 315076 w 607639"/>
                  <a:gd name="connsiteY70" fmla="*/ 134843 h 426991"/>
                  <a:gd name="connsiteX71" fmla="*/ 315076 w 607639"/>
                  <a:gd name="connsiteY71" fmla="*/ 191020 h 426991"/>
                  <a:gd name="connsiteX72" fmla="*/ 292563 w 607639"/>
                  <a:gd name="connsiteY72" fmla="*/ 191020 h 426991"/>
                  <a:gd name="connsiteX73" fmla="*/ 292563 w 607639"/>
                  <a:gd name="connsiteY73" fmla="*/ 134843 h 426991"/>
                  <a:gd name="connsiteX74" fmla="*/ 237750 w 607639"/>
                  <a:gd name="connsiteY74" fmla="*/ 134843 h 426991"/>
                  <a:gd name="connsiteX75" fmla="*/ 213813 w 607639"/>
                  <a:gd name="connsiteY75" fmla="*/ 111021 h 426991"/>
                  <a:gd name="connsiteX76" fmla="*/ 213813 w 607639"/>
                  <a:gd name="connsiteY76" fmla="*/ 21066 h 426991"/>
                  <a:gd name="connsiteX77" fmla="*/ 237750 w 607639"/>
                  <a:gd name="connsiteY77" fmla="*/ 0 h 42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7639" h="426991">
                    <a:moveTo>
                      <a:pt x="450100" y="313203"/>
                    </a:moveTo>
                    <a:lnTo>
                      <a:pt x="450100" y="403167"/>
                    </a:lnTo>
                    <a:lnTo>
                      <a:pt x="585744" y="403167"/>
                    </a:lnTo>
                    <a:lnTo>
                      <a:pt x="586100" y="313203"/>
                    </a:lnTo>
                    <a:lnTo>
                      <a:pt x="530294" y="313203"/>
                    </a:lnTo>
                    <a:cubicBezTo>
                      <a:pt x="530294" y="313203"/>
                      <a:pt x="530116" y="313203"/>
                      <a:pt x="530116" y="313203"/>
                    </a:cubicBezTo>
                    <a:cubicBezTo>
                      <a:pt x="530027" y="313203"/>
                      <a:pt x="529849" y="313203"/>
                      <a:pt x="529760" y="313203"/>
                    </a:cubicBezTo>
                    <a:lnTo>
                      <a:pt x="450901" y="313203"/>
                    </a:lnTo>
                    <a:close/>
                    <a:moveTo>
                      <a:pt x="236309" y="313203"/>
                    </a:moveTo>
                    <a:lnTo>
                      <a:pt x="236309" y="403167"/>
                    </a:lnTo>
                    <a:lnTo>
                      <a:pt x="371953" y="403167"/>
                    </a:lnTo>
                    <a:lnTo>
                      <a:pt x="372754" y="313203"/>
                    </a:lnTo>
                    <a:lnTo>
                      <a:pt x="237110" y="313203"/>
                    </a:lnTo>
                    <a:close/>
                    <a:moveTo>
                      <a:pt x="22519" y="313203"/>
                    </a:moveTo>
                    <a:lnTo>
                      <a:pt x="22519" y="403167"/>
                    </a:lnTo>
                    <a:lnTo>
                      <a:pt x="158163" y="403167"/>
                    </a:lnTo>
                    <a:lnTo>
                      <a:pt x="158964" y="313203"/>
                    </a:lnTo>
                    <a:lnTo>
                      <a:pt x="91498" y="313203"/>
                    </a:lnTo>
                    <a:cubicBezTo>
                      <a:pt x="91409" y="313203"/>
                      <a:pt x="91320" y="313203"/>
                      <a:pt x="91231" y="313203"/>
                    </a:cubicBezTo>
                    <a:cubicBezTo>
                      <a:pt x="91231" y="313203"/>
                      <a:pt x="90964" y="313203"/>
                      <a:pt x="90964" y="313203"/>
                    </a:cubicBezTo>
                    <a:lnTo>
                      <a:pt x="23320" y="313203"/>
                    </a:lnTo>
                    <a:close/>
                    <a:moveTo>
                      <a:pt x="91409" y="224751"/>
                    </a:moveTo>
                    <a:lnTo>
                      <a:pt x="530294" y="224751"/>
                    </a:lnTo>
                    <a:cubicBezTo>
                      <a:pt x="536435" y="224751"/>
                      <a:pt x="540084" y="228396"/>
                      <a:pt x="540084" y="234530"/>
                    </a:cubicBezTo>
                    <a:lnTo>
                      <a:pt x="540084" y="292135"/>
                    </a:lnTo>
                    <a:lnTo>
                      <a:pt x="586456" y="292135"/>
                    </a:lnTo>
                    <a:cubicBezTo>
                      <a:pt x="598917" y="292135"/>
                      <a:pt x="607639" y="300847"/>
                      <a:pt x="607639" y="313203"/>
                    </a:cubicBezTo>
                    <a:lnTo>
                      <a:pt x="607639" y="403167"/>
                    </a:lnTo>
                    <a:cubicBezTo>
                      <a:pt x="607639" y="415524"/>
                      <a:pt x="598917" y="426991"/>
                      <a:pt x="586456" y="426991"/>
                    </a:cubicBezTo>
                    <a:lnTo>
                      <a:pt x="451524" y="426991"/>
                    </a:lnTo>
                    <a:cubicBezTo>
                      <a:pt x="439152" y="426991"/>
                      <a:pt x="427582" y="415524"/>
                      <a:pt x="427582" y="403167"/>
                    </a:cubicBezTo>
                    <a:lnTo>
                      <a:pt x="427582" y="313203"/>
                    </a:lnTo>
                    <a:cubicBezTo>
                      <a:pt x="427582" y="300847"/>
                      <a:pt x="439152" y="292135"/>
                      <a:pt x="451524" y="292135"/>
                    </a:cubicBezTo>
                    <a:lnTo>
                      <a:pt x="517566" y="292135"/>
                    </a:lnTo>
                    <a:lnTo>
                      <a:pt x="517566" y="247242"/>
                    </a:lnTo>
                    <a:lnTo>
                      <a:pt x="315079" y="247242"/>
                    </a:lnTo>
                    <a:lnTo>
                      <a:pt x="315079" y="292135"/>
                    </a:lnTo>
                    <a:lnTo>
                      <a:pt x="372665" y="292135"/>
                    </a:lnTo>
                    <a:cubicBezTo>
                      <a:pt x="385126" y="292135"/>
                      <a:pt x="393849" y="300847"/>
                      <a:pt x="393849" y="313203"/>
                    </a:cubicBezTo>
                    <a:lnTo>
                      <a:pt x="393849" y="403167"/>
                    </a:lnTo>
                    <a:cubicBezTo>
                      <a:pt x="393849" y="415524"/>
                      <a:pt x="385126" y="426991"/>
                      <a:pt x="372665" y="426991"/>
                    </a:cubicBezTo>
                    <a:lnTo>
                      <a:pt x="237733" y="426991"/>
                    </a:lnTo>
                    <a:cubicBezTo>
                      <a:pt x="225362" y="426991"/>
                      <a:pt x="213791" y="415524"/>
                      <a:pt x="213791" y="403167"/>
                    </a:cubicBezTo>
                    <a:lnTo>
                      <a:pt x="213791" y="313203"/>
                    </a:lnTo>
                    <a:cubicBezTo>
                      <a:pt x="213791" y="300847"/>
                      <a:pt x="225362" y="292135"/>
                      <a:pt x="237733" y="292135"/>
                    </a:cubicBezTo>
                    <a:lnTo>
                      <a:pt x="292561" y="292135"/>
                    </a:lnTo>
                    <a:lnTo>
                      <a:pt x="292561" y="247242"/>
                    </a:lnTo>
                    <a:lnTo>
                      <a:pt x="101288" y="247242"/>
                    </a:lnTo>
                    <a:lnTo>
                      <a:pt x="101288" y="292135"/>
                    </a:lnTo>
                    <a:lnTo>
                      <a:pt x="158875" y="292135"/>
                    </a:lnTo>
                    <a:cubicBezTo>
                      <a:pt x="171335" y="292135"/>
                      <a:pt x="180058" y="300847"/>
                      <a:pt x="180058" y="313203"/>
                    </a:cubicBezTo>
                    <a:lnTo>
                      <a:pt x="180058" y="403167"/>
                    </a:lnTo>
                    <a:cubicBezTo>
                      <a:pt x="180058" y="415524"/>
                      <a:pt x="171335" y="426991"/>
                      <a:pt x="158875" y="426991"/>
                    </a:cubicBezTo>
                    <a:lnTo>
                      <a:pt x="24032" y="426991"/>
                    </a:lnTo>
                    <a:cubicBezTo>
                      <a:pt x="11571" y="426991"/>
                      <a:pt x="0" y="415524"/>
                      <a:pt x="0" y="403167"/>
                    </a:cubicBezTo>
                    <a:lnTo>
                      <a:pt x="0" y="313203"/>
                    </a:lnTo>
                    <a:cubicBezTo>
                      <a:pt x="0" y="300847"/>
                      <a:pt x="11571" y="292135"/>
                      <a:pt x="24032" y="292135"/>
                    </a:cubicBezTo>
                    <a:lnTo>
                      <a:pt x="78770" y="292135"/>
                    </a:lnTo>
                    <a:lnTo>
                      <a:pt x="78770" y="234530"/>
                    </a:lnTo>
                    <a:cubicBezTo>
                      <a:pt x="78770" y="228396"/>
                      <a:pt x="85178" y="224751"/>
                      <a:pt x="91409" y="224751"/>
                    </a:cubicBezTo>
                    <a:close/>
                    <a:moveTo>
                      <a:pt x="236326" y="21066"/>
                    </a:moveTo>
                    <a:lnTo>
                      <a:pt x="236326" y="111021"/>
                    </a:lnTo>
                    <a:lnTo>
                      <a:pt x="371758" y="111021"/>
                    </a:lnTo>
                    <a:lnTo>
                      <a:pt x="372380" y="21066"/>
                    </a:lnTo>
                    <a:lnTo>
                      <a:pt x="237127" y="21066"/>
                    </a:lnTo>
                    <a:close/>
                    <a:moveTo>
                      <a:pt x="237750" y="0"/>
                    </a:moveTo>
                    <a:lnTo>
                      <a:pt x="372647" y="0"/>
                    </a:lnTo>
                    <a:cubicBezTo>
                      <a:pt x="385105" y="0"/>
                      <a:pt x="393825" y="8711"/>
                      <a:pt x="393825" y="21066"/>
                    </a:cubicBezTo>
                    <a:lnTo>
                      <a:pt x="393825" y="111021"/>
                    </a:lnTo>
                    <a:cubicBezTo>
                      <a:pt x="393825" y="123376"/>
                      <a:pt x="385105" y="134843"/>
                      <a:pt x="372647" y="134843"/>
                    </a:cubicBezTo>
                    <a:lnTo>
                      <a:pt x="315076" y="134843"/>
                    </a:lnTo>
                    <a:lnTo>
                      <a:pt x="315076" y="191020"/>
                    </a:lnTo>
                    <a:lnTo>
                      <a:pt x="292563" y="191020"/>
                    </a:lnTo>
                    <a:lnTo>
                      <a:pt x="292563" y="134843"/>
                    </a:lnTo>
                    <a:lnTo>
                      <a:pt x="237750" y="134843"/>
                    </a:lnTo>
                    <a:cubicBezTo>
                      <a:pt x="225381" y="134843"/>
                      <a:pt x="213813" y="123376"/>
                      <a:pt x="213813" y="111021"/>
                    </a:cubicBezTo>
                    <a:lnTo>
                      <a:pt x="213813" y="21066"/>
                    </a:lnTo>
                    <a:cubicBezTo>
                      <a:pt x="213813" y="8711"/>
                      <a:pt x="225381" y="0"/>
                      <a:pt x="2377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64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ïṩļïḓé">
                <a:extLst>
                  <a:ext uri="{FF2B5EF4-FFF2-40B4-BE49-F238E27FC236}">
                    <a16:creationId xmlns:a16="http://schemas.microsoft.com/office/drawing/2014/main" id="{A839F596-13AD-4591-8990-C734764EFF69}"/>
                  </a:ext>
                </a:extLst>
              </p:cNvPr>
              <p:cNvSpPr/>
              <p:nvPr/>
            </p:nvSpPr>
            <p:spPr>
              <a:xfrm>
                <a:off x="9285526" y="2074468"/>
                <a:ext cx="1080000" cy="36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" name="iSlïḋê">
                <a:extLst>
                  <a:ext uri="{FF2B5EF4-FFF2-40B4-BE49-F238E27FC236}">
                    <a16:creationId xmlns:a16="http://schemas.microsoft.com/office/drawing/2014/main" id="{64F0698F-1369-4E7B-B1EA-F7FFAE92F5A5}"/>
                  </a:ext>
                </a:extLst>
              </p:cNvPr>
              <p:cNvSpPr txBox="1"/>
              <p:nvPr/>
            </p:nvSpPr>
            <p:spPr>
              <a:xfrm>
                <a:off x="9469376" y="1185888"/>
                <a:ext cx="712301" cy="923293"/>
              </a:xfrm>
              <a:prstGeom prst="rect">
                <a:avLst/>
              </a:prstGeom>
              <a:noFill/>
            </p:spPr>
            <p:txBody>
              <a:bodyPr wrap="none" lIns="182843" tIns="91422" rIns="182843" bIns="91422" anchor="ctr" anchorCtr="0">
                <a:normAutofit/>
              </a:bodyPr>
              <a:lstStyle/>
              <a:p>
                <a:pPr algn="ctr"/>
                <a:r>
                  <a:rPr lang="en-US" sz="48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4</a:t>
                </a:r>
              </a:p>
            </p:txBody>
          </p:sp>
          <p:grpSp>
            <p:nvGrpSpPr>
              <p:cNvPr id="13" name="íṩļîḓè">
                <a:extLst>
                  <a:ext uri="{FF2B5EF4-FFF2-40B4-BE49-F238E27FC236}">
                    <a16:creationId xmlns:a16="http://schemas.microsoft.com/office/drawing/2014/main" id="{C3BAFB08-CF4D-4A18-818E-350C1274EA44}"/>
                  </a:ext>
                </a:extLst>
              </p:cNvPr>
              <p:cNvGrpSpPr/>
              <p:nvPr/>
            </p:nvGrpSpPr>
            <p:grpSpPr>
              <a:xfrm>
                <a:off x="8130565" y="2157562"/>
                <a:ext cx="3389923" cy="1062720"/>
                <a:chOff x="821646" y="2632959"/>
                <a:chExt cx="3389923" cy="1062720"/>
              </a:xfrm>
            </p:grpSpPr>
            <p:sp>
              <p:nvSpPr>
                <p:cNvPr id="14" name="îślíďè">
                  <a:extLst>
                    <a:ext uri="{FF2B5EF4-FFF2-40B4-BE49-F238E27FC236}">
                      <a16:creationId xmlns:a16="http://schemas.microsoft.com/office/drawing/2014/main" id="{E218ED9A-1045-49A4-BADD-583F8305B09A}"/>
                    </a:ext>
                  </a:extLst>
                </p:cNvPr>
                <p:cNvSpPr/>
                <p:nvPr/>
              </p:nvSpPr>
              <p:spPr>
                <a:xfrm>
                  <a:off x="821646" y="3085418"/>
                  <a:ext cx="3389923" cy="610261"/>
                </a:xfrm>
                <a:prstGeom prst="snip2SameRect">
                  <a:avLst>
                    <a:gd name="adj1" fmla="val 0"/>
                    <a:gd name="adj2" fmla="val 0"/>
                  </a:avLst>
                </a:prstGeom>
                <a:ln>
                  <a:noFill/>
                </a:ln>
              </p:spPr>
              <p:txBody>
                <a:bodyPr wrap="square" anchor="t">
                  <a:normAutofit/>
                </a:bodyPr>
                <a:lstStyle/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/>
                    <a:t>Supporting text here. </a:t>
                  </a:r>
                  <a:endParaRPr lang="en-US" altLang="zh-CN" sz="900" dirty="0"/>
                </a:p>
                <a:p>
                  <a:pPr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900" dirty="0"/>
                    <a:t>When you copy &amp; paste, choose "keep text only" option.</a:t>
                  </a:r>
                  <a:endParaRPr lang="zh-CN" altLang="en-US" sz="900" dirty="0"/>
                </a:p>
              </p:txBody>
            </p:sp>
            <p:sp>
              <p:nvSpPr>
                <p:cNvPr id="15" name="îṥľïdê">
                  <a:extLst>
                    <a:ext uri="{FF2B5EF4-FFF2-40B4-BE49-F238E27FC236}">
                      <a16:creationId xmlns:a16="http://schemas.microsoft.com/office/drawing/2014/main" id="{E7C6FC3E-6D40-460C-AE10-F17CE8CABD0F}"/>
                    </a:ext>
                  </a:extLst>
                </p:cNvPr>
                <p:cNvSpPr txBox="1"/>
                <p:nvPr/>
              </p:nvSpPr>
              <p:spPr bwMode="auto">
                <a:xfrm>
                  <a:off x="821646" y="2632959"/>
                  <a:ext cx="3389923" cy="4364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46800" anchor="b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b="1"/>
                    <a:t>Text here</a:t>
                  </a:r>
                  <a:endParaRPr lang="en-US" altLang="zh-CN" b="1" dirty="0"/>
                </a:p>
              </p:txBody>
            </p:sp>
          </p:grp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B3CE38AB-B155-4FF0-BD72-4B9EF326AEA0}"/>
                </a:ext>
              </a:extLst>
            </p:cNvPr>
            <p:cNvCxnSpPr/>
            <p:nvPr/>
          </p:nvCxnSpPr>
          <p:spPr>
            <a:xfrm>
              <a:off x="4251000" y="3564000"/>
              <a:ext cx="7269488" cy="0"/>
            </a:xfrm>
            <a:prstGeom prst="line">
              <a:avLst/>
            </a:prstGeom>
            <a:ln w="3175" cap="rnd">
              <a:gradFill flip="none" rotWithShape="1"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0" scaled="1"/>
                <a:tileRect/>
              </a:gra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BDE85AFC-7FD9-4916-A3D7-6CE1F613D472}"/>
                </a:ext>
              </a:extLst>
            </p:cNvPr>
            <p:cNvCxnSpPr>
              <a:cxnSpLocks/>
            </p:cNvCxnSpPr>
            <p:nvPr/>
          </p:nvCxnSpPr>
          <p:spPr>
            <a:xfrm>
              <a:off x="7640775" y="1123950"/>
              <a:ext cx="0" cy="5019675"/>
            </a:xfrm>
            <a:prstGeom prst="line">
              <a:avLst/>
            </a:prstGeom>
            <a:ln w="3175" cap="rnd">
              <a:gradFill flip="none" rotWithShape="1">
                <a:gsLst>
                  <a:gs pos="0">
                    <a:schemeClr val="bg1">
                      <a:lumMod val="75000"/>
                      <a:alpha val="0"/>
                    </a:schemeClr>
                  </a:gs>
                  <a:gs pos="50000">
                    <a:schemeClr val="bg1">
                      <a:lumMod val="75000"/>
                    </a:schemeClr>
                  </a:gs>
                  <a:gs pos="100000">
                    <a:schemeClr val="bg1">
                      <a:lumMod val="75000"/>
                      <a:alpha val="0"/>
                    </a:schemeClr>
                  </a:gs>
                </a:gsLst>
                <a:lin ang="5400000" scaled="1"/>
                <a:tileRect/>
              </a:gra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0386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57693A-9637-40A4-BFF1-F1B89CB3C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5081DAC-B0F5-424E-91CB-3FF04D007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A653F03-8FB5-4139-99F3-42C27ED42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0426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6EFF0B5-D8BF-4723-A266-AD280AAFBF2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2"/>
            <a:ext cx="10858500" cy="5003798"/>
            <a:chOff x="660400" y="1130302"/>
            <a:chExt cx="10858500" cy="5003798"/>
          </a:xfrm>
        </p:grpSpPr>
        <p:grpSp>
          <p:nvGrpSpPr>
            <p:cNvPr id="6" name="iṩľîḓe">
              <a:extLst>
                <a:ext uri="{FF2B5EF4-FFF2-40B4-BE49-F238E27FC236}">
                  <a16:creationId xmlns:a16="http://schemas.microsoft.com/office/drawing/2014/main" id="{814BAEAE-1F53-4EAC-9940-97B66B25531E}"/>
                </a:ext>
              </a:extLst>
            </p:cNvPr>
            <p:cNvGrpSpPr/>
            <p:nvPr/>
          </p:nvGrpSpPr>
          <p:grpSpPr>
            <a:xfrm rot="16200000">
              <a:off x="519116" y="1271587"/>
              <a:ext cx="5003798" cy="4721227"/>
              <a:chOff x="1115797" y="1846041"/>
              <a:chExt cx="4269068" cy="2581349"/>
            </a:xfrm>
          </p:grpSpPr>
          <p:sp>
            <p:nvSpPr>
              <p:cNvPr id="30" name="ïśḻiďê">
                <a:extLst>
                  <a:ext uri="{FF2B5EF4-FFF2-40B4-BE49-F238E27FC236}">
                    <a16:creationId xmlns:a16="http://schemas.microsoft.com/office/drawing/2014/main" id="{39D7EE8E-82EF-4E8A-A6FE-42515014DE3D}"/>
                  </a:ext>
                </a:extLst>
              </p:cNvPr>
              <p:cNvSpPr/>
              <p:nvPr/>
            </p:nvSpPr>
            <p:spPr>
              <a:xfrm rot="10800000">
                <a:off x="1115797" y="1846041"/>
                <a:ext cx="4269068" cy="2581349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1351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D403F11B-E1BC-44C4-BF6C-1BA25F3D0BF0}"/>
                  </a:ext>
                </a:extLst>
              </p:cNvPr>
              <p:cNvCxnSpPr/>
              <p:nvPr/>
            </p:nvCxnSpPr>
            <p:spPr>
              <a:xfrm flipV="1">
                <a:off x="3249292" y="1846041"/>
                <a:ext cx="0" cy="1996848"/>
              </a:xfrm>
              <a:prstGeom prst="line">
                <a:avLst/>
              </a:prstGeom>
              <a:ln w="3175">
                <a:solidFill>
                  <a:schemeClr val="accent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9517B807-3B17-4E14-A3CF-4CA9A1EF50FE}"/>
                </a:ext>
              </a:extLst>
            </p:cNvPr>
            <p:cNvCxnSpPr/>
            <p:nvPr/>
          </p:nvCxnSpPr>
          <p:spPr>
            <a:xfrm>
              <a:off x="5476875" y="3641540"/>
              <a:ext cx="60420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îšľíḓê">
              <a:extLst>
                <a:ext uri="{FF2B5EF4-FFF2-40B4-BE49-F238E27FC236}">
                  <a16:creationId xmlns:a16="http://schemas.microsoft.com/office/drawing/2014/main" id="{30AB72C0-FE27-4242-A242-AE551AEDE10D}"/>
                </a:ext>
              </a:extLst>
            </p:cNvPr>
            <p:cNvGrpSpPr/>
            <p:nvPr/>
          </p:nvGrpSpPr>
          <p:grpSpPr>
            <a:xfrm>
              <a:off x="660400" y="3808959"/>
              <a:ext cx="2320925" cy="1074799"/>
              <a:chOff x="660400" y="2251530"/>
              <a:chExt cx="1696421" cy="1074799"/>
            </a:xfrm>
          </p:grpSpPr>
          <p:sp>
            <p:nvSpPr>
              <p:cNvPr id="28" name="iṣḻídè">
                <a:extLst>
                  <a:ext uri="{FF2B5EF4-FFF2-40B4-BE49-F238E27FC236}">
                    <a16:creationId xmlns:a16="http://schemas.microsoft.com/office/drawing/2014/main" id="{60E818EF-FA84-4498-99DD-8B3CF383C52B}"/>
                  </a:ext>
                </a:extLst>
              </p:cNvPr>
              <p:cNvSpPr/>
              <p:nvPr/>
            </p:nvSpPr>
            <p:spPr bwMode="auto">
              <a:xfrm>
                <a:off x="660400" y="2664411"/>
                <a:ext cx="1696421" cy="661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ïšḻîḍe">
                <a:extLst>
                  <a:ext uri="{FF2B5EF4-FFF2-40B4-BE49-F238E27FC236}">
                    <a16:creationId xmlns:a16="http://schemas.microsoft.com/office/drawing/2014/main" id="{8D8DEE8C-0A29-4B99-A22A-8C85ABF0598C}"/>
                  </a:ext>
                </a:extLst>
              </p:cNvPr>
              <p:cNvSpPr txBox="1"/>
              <p:nvPr/>
            </p:nvSpPr>
            <p:spPr bwMode="auto">
              <a:xfrm>
                <a:off x="660400" y="2251530"/>
                <a:ext cx="169642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9" name="íṧľíḋè">
              <a:extLst>
                <a:ext uri="{FF2B5EF4-FFF2-40B4-BE49-F238E27FC236}">
                  <a16:creationId xmlns:a16="http://schemas.microsoft.com/office/drawing/2014/main" id="{08144E19-E4AA-410B-8C4E-19A65024E202}"/>
                </a:ext>
              </a:extLst>
            </p:cNvPr>
            <p:cNvGrpSpPr/>
            <p:nvPr/>
          </p:nvGrpSpPr>
          <p:grpSpPr>
            <a:xfrm>
              <a:off x="660400" y="2427834"/>
              <a:ext cx="2320925" cy="1074799"/>
              <a:chOff x="660400" y="2251530"/>
              <a:chExt cx="1696421" cy="1074799"/>
            </a:xfrm>
          </p:grpSpPr>
          <p:sp>
            <p:nvSpPr>
              <p:cNvPr id="26" name="í$1iḓè">
                <a:extLst>
                  <a:ext uri="{FF2B5EF4-FFF2-40B4-BE49-F238E27FC236}">
                    <a16:creationId xmlns:a16="http://schemas.microsoft.com/office/drawing/2014/main" id="{6853D9C4-F732-459D-9EF4-0021BC162C1B}"/>
                  </a:ext>
                </a:extLst>
              </p:cNvPr>
              <p:cNvSpPr/>
              <p:nvPr/>
            </p:nvSpPr>
            <p:spPr bwMode="auto">
              <a:xfrm>
                <a:off x="660400" y="2664411"/>
                <a:ext cx="1696421" cy="661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iṩḷïḍè">
                <a:extLst>
                  <a:ext uri="{FF2B5EF4-FFF2-40B4-BE49-F238E27FC236}">
                    <a16:creationId xmlns:a16="http://schemas.microsoft.com/office/drawing/2014/main" id="{AA084D7C-F665-441B-8256-1FAE67FB2C0F}"/>
                  </a:ext>
                </a:extLst>
              </p:cNvPr>
              <p:cNvSpPr txBox="1"/>
              <p:nvPr/>
            </p:nvSpPr>
            <p:spPr bwMode="auto">
              <a:xfrm>
                <a:off x="660400" y="2251530"/>
                <a:ext cx="169642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10" name="isļîḍè">
              <a:extLst>
                <a:ext uri="{FF2B5EF4-FFF2-40B4-BE49-F238E27FC236}">
                  <a16:creationId xmlns:a16="http://schemas.microsoft.com/office/drawing/2014/main" id="{D4063B62-31E9-4C0D-B85D-B7A916AA2500}"/>
                </a:ext>
              </a:extLst>
            </p:cNvPr>
            <p:cNvSpPr/>
            <p:nvPr/>
          </p:nvSpPr>
          <p:spPr bwMode="auto">
            <a:xfrm>
              <a:off x="6415044" y="1596724"/>
              <a:ext cx="546627" cy="548341"/>
            </a:xfrm>
            <a:custGeom>
              <a:avLst/>
              <a:gdLst>
                <a:gd name="connsiteX0" fmla="*/ 274005 w 606795"/>
                <a:gd name="connsiteY0" fmla="*/ 200265 h 608697"/>
                <a:gd name="connsiteX1" fmla="*/ 331102 w 606795"/>
                <a:gd name="connsiteY1" fmla="*/ 212914 h 608697"/>
                <a:gd name="connsiteX2" fmla="*/ 329998 w 606795"/>
                <a:gd name="connsiteY2" fmla="*/ 214016 h 608697"/>
                <a:gd name="connsiteX3" fmla="*/ 279379 w 606795"/>
                <a:gd name="connsiteY3" fmla="*/ 264565 h 608697"/>
                <a:gd name="connsiteX4" fmla="*/ 274005 w 606795"/>
                <a:gd name="connsiteY4" fmla="*/ 264373 h 608697"/>
                <a:gd name="connsiteX5" fmla="*/ 203186 w 606795"/>
                <a:gd name="connsiteY5" fmla="*/ 335093 h 608697"/>
                <a:gd name="connsiteX6" fmla="*/ 273957 w 606795"/>
                <a:gd name="connsiteY6" fmla="*/ 405813 h 608697"/>
                <a:gd name="connsiteX7" fmla="*/ 344776 w 606795"/>
                <a:gd name="connsiteY7" fmla="*/ 335093 h 608697"/>
                <a:gd name="connsiteX8" fmla="*/ 344584 w 606795"/>
                <a:gd name="connsiteY8" fmla="*/ 329727 h 608697"/>
                <a:gd name="connsiteX9" fmla="*/ 395204 w 606795"/>
                <a:gd name="connsiteY9" fmla="*/ 279178 h 608697"/>
                <a:gd name="connsiteX10" fmla="*/ 396259 w 606795"/>
                <a:gd name="connsiteY10" fmla="*/ 278076 h 608697"/>
                <a:gd name="connsiteX11" fmla="*/ 408926 w 606795"/>
                <a:gd name="connsiteY11" fmla="*/ 335093 h 608697"/>
                <a:gd name="connsiteX12" fmla="*/ 274005 w 606795"/>
                <a:gd name="connsiteY12" fmla="*/ 469825 h 608697"/>
                <a:gd name="connsiteX13" fmla="*/ 139084 w 606795"/>
                <a:gd name="connsiteY13" fmla="*/ 334997 h 608697"/>
                <a:gd name="connsiteX14" fmla="*/ 274005 w 606795"/>
                <a:gd name="connsiteY14" fmla="*/ 200265 h 608697"/>
                <a:gd name="connsiteX15" fmla="*/ 273958 w 606795"/>
                <a:gd name="connsiteY15" fmla="*/ 61462 h 608697"/>
                <a:gd name="connsiteX16" fmla="*/ 399831 w 606795"/>
                <a:gd name="connsiteY16" fmla="*/ 91976 h 608697"/>
                <a:gd name="connsiteX17" fmla="*/ 399687 w 606795"/>
                <a:gd name="connsiteY17" fmla="*/ 101508 h 608697"/>
                <a:gd name="connsiteX18" fmla="*/ 402757 w 606795"/>
                <a:gd name="connsiteY18" fmla="*/ 141411 h 608697"/>
                <a:gd name="connsiteX19" fmla="*/ 380068 w 606795"/>
                <a:gd name="connsiteY19" fmla="*/ 164069 h 608697"/>
                <a:gd name="connsiteX20" fmla="*/ 274006 w 606795"/>
                <a:gd name="connsiteY20" fmla="*/ 133938 h 608697"/>
                <a:gd name="connsiteX21" fmla="*/ 72627 w 606795"/>
                <a:gd name="connsiteY21" fmla="*/ 335079 h 608697"/>
                <a:gd name="connsiteX22" fmla="*/ 274101 w 606795"/>
                <a:gd name="connsiteY22" fmla="*/ 536173 h 608697"/>
                <a:gd name="connsiteX23" fmla="*/ 475480 w 606795"/>
                <a:gd name="connsiteY23" fmla="*/ 335079 h 608697"/>
                <a:gd name="connsiteX24" fmla="*/ 445307 w 606795"/>
                <a:gd name="connsiteY24" fmla="*/ 229168 h 608697"/>
                <a:gd name="connsiteX25" fmla="*/ 470395 w 606795"/>
                <a:gd name="connsiteY25" fmla="*/ 204115 h 608697"/>
                <a:gd name="connsiteX26" fmla="*/ 505222 w 606795"/>
                <a:gd name="connsiteY26" fmla="*/ 206797 h 608697"/>
                <a:gd name="connsiteX27" fmla="*/ 509203 w 606795"/>
                <a:gd name="connsiteY27" fmla="*/ 206941 h 608697"/>
                <a:gd name="connsiteX28" fmla="*/ 515967 w 606795"/>
                <a:gd name="connsiteY28" fmla="*/ 206510 h 608697"/>
                <a:gd name="connsiteX29" fmla="*/ 548011 w 606795"/>
                <a:gd name="connsiteY29" fmla="*/ 335079 h 608697"/>
                <a:gd name="connsiteX30" fmla="*/ 274006 w 606795"/>
                <a:gd name="connsiteY30" fmla="*/ 608697 h 608697"/>
                <a:gd name="connsiteX31" fmla="*/ 0 w 606795"/>
                <a:gd name="connsiteY31" fmla="*/ 335079 h 608697"/>
                <a:gd name="connsiteX32" fmla="*/ 273958 w 606795"/>
                <a:gd name="connsiteY32" fmla="*/ 61462 h 608697"/>
                <a:gd name="connsiteX33" fmla="*/ 505808 w 606795"/>
                <a:gd name="connsiteY33" fmla="*/ 0 h 608697"/>
                <a:gd name="connsiteX34" fmla="*/ 512237 w 606795"/>
                <a:gd name="connsiteY34" fmla="*/ 5893 h 608697"/>
                <a:gd name="connsiteX35" fmla="*/ 516075 w 606795"/>
                <a:gd name="connsiteY35" fmla="*/ 55382 h 608697"/>
                <a:gd name="connsiteX36" fmla="*/ 534691 w 606795"/>
                <a:gd name="connsiteY36" fmla="*/ 36794 h 608697"/>
                <a:gd name="connsiteX37" fmla="*/ 548028 w 606795"/>
                <a:gd name="connsiteY37" fmla="*/ 31236 h 608697"/>
                <a:gd name="connsiteX38" fmla="*/ 561414 w 606795"/>
                <a:gd name="connsiteY38" fmla="*/ 36794 h 608697"/>
                <a:gd name="connsiteX39" fmla="*/ 572689 w 606795"/>
                <a:gd name="connsiteY39" fmla="*/ 48100 h 608697"/>
                <a:gd name="connsiteX40" fmla="*/ 572689 w 606795"/>
                <a:gd name="connsiteY40" fmla="*/ 74881 h 608697"/>
                <a:gd name="connsiteX41" fmla="*/ 556424 w 606795"/>
                <a:gd name="connsiteY41" fmla="*/ 91074 h 608697"/>
                <a:gd name="connsiteX42" fmla="*/ 600900 w 606795"/>
                <a:gd name="connsiteY42" fmla="*/ 94523 h 608697"/>
                <a:gd name="connsiteX43" fmla="*/ 604930 w 606795"/>
                <a:gd name="connsiteY43" fmla="*/ 105398 h 608697"/>
                <a:gd name="connsiteX44" fmla="*/ 531716 w 606795"/>
                <a:gd name="connsiteY44" fmla="*/ 178458 h 608697"/>
                <a:gd name="connsiteX45" fmla="*/ 509070 w 606795"/>
                <a:gd name="connsiteY45" fmla="*/ 187800 h 608697"/>
                <a:gd name="connsiteX46" fmla="*/ 506672 w 606795"/>
                <a:gd name="connsiteY46" fmla="*/ 187752 h 608697"/>
                <a:gd name="connsiteX47" fmla="*/ 504800 w 606795"/>
                <a:gd name="connsiteY47" fmla="*/ 187609 h 608697"/>
                <a:gd name="connsiteX48" fmla="*/ 462964 w 606795"/>
                <a:gd name="connsiteY48" fmla="*/ 184399 h 608697"/>
                <a:gd name="connsiteX49" fmla="*/ 434177 w 606795"/>
                <a:gd name="connsiteY49" fmla="*/ 213144 h 608697"/>
                <a:gd name="connsiteX50" fmla="*/ 386536 w 606795"/>
                <a:gd name="connsiteY50" fmla="*/ 260765 h 608697"/>
                <a:gd name="connsiteX51" fmla="*/ 385432 w 606795"/>
                <a:gd name="connsiteY51" fmla="*/ 261819 h 608697"/>
                <a:gd name="connsiteX52" fmla="*/ 339326 w 606795"/>
                <a:gd name="connsiteY52" fmla="*/ 307906 h 608697"/>
                <a:gd name="connsiteX53" fmla="*/ 319031 w 606795"/>
                <a:gd name="connsiteY53" fmla="*/ 328124 h 608697"/>
                <a:gd name="connsiteX54" fmla="*/ 308524 w 606795"/>
                <a:gd name="connsiteY54" fmla="*/ 332819 h 608697"/>
                <a:gd name="connsiteX55" fmla="*/ 291588 w 606795"/>
                <a:gd name="connsiteY55" fmla="*/ 333633 h 608697"/>
                <a:gd name="connsiteX56" fmla="*/ 290772 w 606795"/>
                <a:gd name="connsiteY56" fmla="*/ 333633 h 608697"/>
                <a:gd name="connsiteX57" fmla="*/ 274844 w 606795"/>
                <a:gd name="connsiteY57" fmla="*/ 316386 h 608697"/>
                <a:gd name="connsiteX58" fmla="*/ 276091 w 606795"/>
                <a:gd name="connsiteY58" fmla="*/ 300337 h 608697"/>
                <a:gd name="connsiteX59" fmla="*/ 280697 w 606795"/>
                <a:gd name="connsiteY59" fmla="*/ 290324 h 608697"/>
                <a:gd name="connsiteX60" fmla="*/ 301183 w 606795"/>
                <a:gd name="connsiteY60" fmla="*/ 269867 h 608697"/>
                <a:gd name="connsiteX61" fmla="*/ 347290 w 606795"/>
                <a:gd name="connsiteY61" fmla="*/ 223827 h 608697"/>
                <a:gd name="connsiteX62" fmla="*/ 348393 w 606795"/>
                <a:gd name="connsiteY62" fmla="*/ 222725 h 608697"/>
                <a:gd name="connsiteX63" fmla="*/ 396035 w 606795"/>
                <a:gd name="connsiteY63" fmla="*/ 175153 h 608697"/>
                <a:gd name="connsiteX64" fmla="*/ 422519 w 606795"/>
                <a:gd name="connsiteY64" fmla="*/ 148707 h 608697"/>
                <a:gd name="connsiteX65" fmla="*/ 419016 w 606795"/>
                <a:gd name="connsiteY65" fmla="*/ 102907 h 608697"/>
                <a:gd name="connsiteX66" fmla="*/ 418825 w 606795"/>
                <a:gd name="connsiteY66" fmla="*/ 100032 h 608697"/>
                <a:gd name="connsiteX67" fmla="*/ 428084 w 606795"/>
                <a:gd name="connsiteY67" fmla="*/ 74976 h 608697"/>
                <a:gd name="connsiteX68" fmla="*/ 501346 w 606795"/>
                <a:gd name="connsiteY68" fmla="*/ 1868 h 608697"/>
                <a:gd name="connsiteX69" fmla="*/ 505808 w 606795"/>
                <a:gd name="connsiteY6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6795" h="608697">
                  <a:moveTo>
                    <a:pt x="274005" y="200265"/>
                  </a:moveTo>
                  <a:cubicBezTo>
                    <a:pt x="294445" y="200265"/>
                    <a:pt x="313733" y="204817"/>
                    <a:pt x="331102" y="212914"/>
                  </a:cubicBezTo>
                  <a:lnTo>
                    <a:pt x="329998" y="214016"/>
                  </a:lnTo>
                  <a:lnTo>
                    <a:pt x="279379" y="264565"/>
                  </a:lnTo>
                  <a:cubicBezTo>
                    <a:pt x="277604" y="264421"/>
                    <a:pt x="275828" y="264373"/>
                    <a:pt x="274005" y="264373"/>
                  </a:cubicBezTo>
                  <a:cubicBezTo>
                    <a:pt x="234949" y="264373"/>
                    <a:pt x="203186" y="296044"/>
                    <a:pt x="203186" y="335093"/>
                  </a:cubicBezTo>
                  <a:cubicBezTo>
                    <a:pt x="203186" y="374094"/>
                    <a:pt x="234805" y="405813"/>
                    <a:pt x="273957" y="405813"/>
                  </a:cubicBezTo>
                  <a:cubicBezTo>
                    <a:pt x="313109" y="405813"/>
                    <a:pt x="344776" y="374094"/>
                    <a:pt x="344776" y="335093"/>
                  </a:cubicBezTo>
                  <a:cubicBezTo>
                    <a:pt x="344776" y="333272"/>
                    <a:pt x="344728" y="331499"/>
                    <a:pt x="344584" y="329727"/>
                  </a:cubicBezTo>
                  <a:lnTo>
                    <a:pt x="395204" y="279178"/>
                  </a:lnTo>
                  <a:lnTo>
                    <a:pt x="396259" y="278076"/>
                  </a:lnTo>
                  <a:cubicBezTo>
                    <a:pt x="404368" y="295421"/>
                    <a:pt x="408926" y="314682"/>
                    <a:pt x="408926" y="335093"/>
                  </a:cubicBezTo>
                  <a:cubicBezTo>
                    <a:pt x="408926" y="409502"/>
                    <a:pt x="348567" y="469825"/>
                    <a:pt x="274005" y="469825"/>
                  </a:cubicBezTo>
                  <a:cubicBezTo>
                    <a:pt x="199491" y="469825"/>
                    <a:pt x="139084" y="409454"/>
                    <a:pt x="139084" y="334997"/>
                  </a:cubicBezTo>
                  <a:cubicBezTo>
                    <a:pt x="139084" y="260588"/>
                    <a:pt x="199491" y="200265"/>
                    <a:pt x="274005" y="200265"/>
                  </a:cubicBezTo>
                  <a:close/>
                  <a:moveTo>
                    <a:pt x="273958" y="61462"/>
                  </a:moveTo>
                  <a:cubicBezTo>
                    <a:pt x="319385" y="61462"/>
                    <a:pt x="362127" y="72480"/>
                    <a:pt x="399831" y="91976"/>
                  </a:cubicBezTo>
                  <a:cubicBezTo>
                    <a:pt x="399495" y="95089"/>
                    <a:pt x="399447" y="98299"/>
                    <a:pt x="399687" y="101508"/>
                  </a:cubicBezTo>
                  <a:lnTo>
                    <a:pt x="402757" y="141411"/>
                  </a:lnTo>
                  <a:lnTo>
                    <a:pt x="380068" y="164069"/>
                  </a:lnTo>
                  <a:cubicBezTo>
                    <a:pt x="349319" y="145003"/>
                    <a:pt x="312957" y="133938"/>
                    <a:pt x="274006" y="133938"/>
                  </a:cubicBezTo>
                  <a:cubicBezTo>
                    <a:pt x="162811" y="133938"/>
                    <a:pt x="72627" y="223994"/>
                    <a:pt x="72627" y="335079"/>
                  </a:cubicBezTo>
                  <a:cubicBezTo>
                    <a:pt x="72627" y="446117"/>
                    <a:pt x="162859" y="536173"/>
                    <a:pt x="274101" y="536173"/>
                  </a:cubicBezTo>
                  <a:cubicBezTo>
                    <a:pt x="385296" y="536173"/>
                    <a:pt x="475480" y="446117"/>
                    <a:pt x="475480" y="335079"/>
                  </a:cubicBezTo>
                  <a:cubicBezTo>
                    <a:pt x="475480" y="296231"/>
                    <a:pt x="464447" y="259969"/>
                    <a:pt x="445307" y="229168"/>
                  </a:cubicBezTo>
                  <a:lnTo>
                    <a:pt x="470395" y="204115"/>
                  </a:lnTo>
                  <a:lnTo>
                    <a:pt x="505222" y="206797"/>
                  </a:lnTo>
                  <a:cubicBezTo>
                    <a:pt x="506565" y="206893"/>
                    <a:pt x="507908" y="206941"/>
                    <a:pt x="509203" y="206941"/>
                  </a:cubicBezTo>
                  <a:cubicBezTo>
                    <a:pt x="511458" y="206941"/>
                    <a:pt x="513760" y="206797"/>
                    <a:pt x="515967" y="206510"/>
                  </a:cubicBezTo>
                  <a:cubicBezTo>
                    <a:pt x="536450" y="244832"/>
                    <a:pt x="548011" y="288566"/>
                    <a:pt x="548011" y="335079"/>
                  </a:cubicBezTo>
                  <a:cubicBezTo>
                    <a:pt x="548011" y="486163"/>
                    <a:pt x="425351" y="608697"/>
                    <a:pt x="274006" y="608697"/>
                  </a:cubicBezTo>
                  <a:cubicBezTo>
                    <a:pt x="122708" y="608697"/>
                    <a:pt x="0" y="486163"/>
                    <a:pt x="0" y="335079"/>
                  </a:cubicBezTo>
                  <a:cubicBezTo>
                    <a:pt x="0" y="183948"/>
                    <a:pt x="122708" y="61462"/>
                    <a:pt x="273958" y="61462"/>
                  </a:cubicBezTo>
                  <a:close/>
                  <a:moveTo>
                    <a:pt x="505808" y="0"/>
                  </a:moveTo>
                  <a:cubicBezTo>
                    <a:pt x="508927" y="0"/>
                    <a:pt x="511949" y="2252"/>
                    <a:pt x="512237" y="5893"/>
                  </a:cubicBezTo>
                  <a:lnTo>
                    <a:pt x="516075" y="55382"/>
                  </a:lnTo>
                  <a:lnTo>
                    <a:pt x="534691" y="36794"/>
                  </a:lnTo>
                  <a:cubicBezTo>
                    <a:pt x="538337" y="33105"/>
                    <a:pt x="543231" y="31236"/>
                    <a:pt x="548028" y="31236"/>
                  </a:cubicBezTo>
                  <a:cubicBezTo>
                    <a:pt x="552826" y="31236"/>
                    <a:pt x="557720" y="33105"/>
                    <a:pt x="561414" y="36794"/>
                  </a:cubicBezTo>
                  <a:lnTo>
                    <a:pt x="572689" y="48100"/>
                  </a:lnTo>
                  <a:cubicBezTo>
                    <a:pt x="580077" y="55526"/>
                    <a:pt x="580077" y="67455"/>
                    <a:pt x="572689" y="74881"/>
                  </a:cubicBezTo>
                  <a:lnTo>
                    <a:pt x="556424" y="91074"/>
                  </a:lnTo>
                  <a:lnTo>
                    <a:pt x="600900" y="94523"/>
                  </a:lnTo>
                  <a:cubicBezTo>
                    <a:pt x="606321" y="94906"/>
                    <a:pt x="608768" y="101565"/>
                    <a:pt x="604930" y="105398"/>
                  </a:cubicBezTo>
                  <a:lnTo>
                    <a:pt x="531716" y="178458"/>
                  </a:lnTo>
                  <a:cubicBezTo>
                    <a:pt x="525671" y="184495"/>
                    <a:pt x="517515" y="187800"/>
                    <a:pt x="509070" y="187800"/>
                  </a:cubicBezTo>
                  <a:cubicBezTo>
                    <a:pt x="508303" y="187800"/>
                    <a:pt x="507487" y="187800"/>
                    <a:pt x="506672" y="187752"/>
                  </a:cubicBezTo>
                  <a:lnTo>
                    <a:pt x="504800" y="187609"/>
                  </a:lnTo>
                  <a:lnTo>
                    <a:pt x="462964" y="184399"/>
                  </a:lnTo>
                  <a:lnTo>
                    <a:pt x="434177" y="213144"/>
                  </a:lnTo>
                  <a:lnTo>
                    <a:pt x="386536" y="260765"/>
                  </a:lnTo>
                  <a:lnTo>
                    <a:pt x="385432" y="261819"/>
                  </a:lnTo>
                  <a:lnTo>
                    <a:pt x="339326" y="307906"/>
                  </a:lnTo>
                  <a:lnTo>
                    <a:pt x="319031" y="328124"/>
                  </a:lnTo>
                  <a:cubicBezTo>
                    <a:pt x="316296" y="330950"/>
                    <a:pt x="312506" y="332627"/>
                    <a:pt x="308524" y="332819"/>
                  </a:cubicBezTo>
                  <a:lnTo>
                    <a:pt x="291588" y="333633"/>
                  </a:lnTo>
                  <a:lnTo>
                    <a:pt x="290772" y="333633"/>
                  </a:lnTo>
                  <a:cubicBezTo>
                    <a:pt x="281465" y="333633"/>
                    <a:pt x="274076" y="325728"/>
                    <a:pt x="274844" y="316386"/>
                  </a:cubicBezTo>
                  <a:lnTo>
                    <a:pt x="276091" y="300337"/>
                  </a:lnTo>
                  <a:cubicBezTo>
                    <a:pt x="276379" y="296600"/>
                    <a:pt x="278010" y="293007"/>
                    <a:pt x="280697" y="290324"/>
                  </a:cubicBezTo>
                  <a:lnTo>
                    <a:pt x="301183" y="269867"/>
                  </a:lnTo>
                  <a:lnTo>
                    <a:pt x="347290" y="223827"/>
                  </a:lnTo>
                  <a:lnTo>
                    <a:pt x="348393" y="222725"/>
                  </a:lnTo>
                  <a:lnTo>
                    <a:pt x="396035" y="175153"/>
                  </a:lnTo>
                  <a:lnTo>
                    <a:pt x="422519" y="148707"/>
                  </a:lnTo>
                  <a:lnTo>
                    <a:pt x="419016" y="102907"/>
                  </a:lnTo>
                  <a:lnTo>
                    <a:pt x="418825" y="100032"/>
                  </a:lnTo>
                  <a:cubicBezTo>
                    <a:pt x="418105" y="90690"/>
                    <a:pt x="421511" y="81588"/>
                    <a:pt x="428084" y="74976"/>
                  </a:cubicBezTo>
                  <a:lnTo>
                    <a:pt x="501346" y="1868"/>
                  </a:lnTo>
                  <a:cubicBezTo>
                    <a:pt x="502641" y="575"/>
                    <a:pt x="504225" y="0"/>
                    <a:pt x="505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1" name="îśḷïḓé">
              <a:extLst>
                <a:ext uri="{FF2B5EF4-FFF2-40B4-BE49-F238E27FC236}">
                  <a16:creationId xmlns:a16="http://schemas.microsoft.com/office/drawing/2014/main" id="{E57521AD-8CB3-4FB5-9B1C-ABF1EB452012}"/>
                </a:ext>
              </a:extLst>
            </p:cNvPr>
            <p:cNvGrpSpPr/>
            <p:nvPr/>
          </p:nvGrpSpPr>
          <p:grpSpPr>
            <a:xfrm>
              <a:off x="5381629" y="2240033"/>
              <a:ext cx="2613457" cy="1306539"/>
              <a:chOff x="2300288" y="1540112"/>
              <a:chExt cx="2613457" cy="1306539"/>
            </a:xfrm>
          </p:grpSpPr>
          <p:sp>
            <p:nvSpPr>
              <p:cNvPr id="24" name="ísḻîďé">
                <a:extLst>
                  <a:ext uri="{FF2B5EF4-FFF2-40B4-BE49-F238E27FC236}">
                    <a16:creationId xmlns:a16="http://schemas.microsoft.com/office/drawing/2014/main" id="{21B84311-756E-4A96-A8D0-6E6A7C0AFC02}"/>
                  </a:ext>
                </a:extLst>
              </p:cNvPr>
              <p:cNvSpPr/>
              <p:nvPr/>
            </p:nvSpPr>
            <p:spPr bwMode="auto">
              <a:xfrm>
                <a:off x="2300288" y="1981916"/>
                <a:ext cx="2613456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îṣļïḋé">
                <a:extLst>
                  <a:ext uri="{FF2B5EF4-FFF2-40B4-BE49-F238E27FC236}">
                    <a16:creationId xmlns:a16="http://schemas.microsoft.com/office/drawing/2014/main" id="{578E5F0F-2EA3-459D-BC07-24D89C01C7EE}"/>
                  </a:ext>
                </a:extLst>
              </p:cNvPr>
              <p:cNvSpPr txBox="1"/>
              <p:nvPr/>
            </p:nvSpPr>
            <p:spPr bwMode="auto">
              <a:xfrm>
                <a:off x="2300288" y="1540112"/>
                <a:ext cx="26134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2" name="iŝḷiḓê">
              <a:extLst>
                <a:ext uri="{FF2B5EF4-FFF2-40B4-BE49-F238E27FC236}">
                  <a16:creationId xmlns:a16="http://schemas.microsoft.com/office/drawing/2014/main" id="{6256C489-1AF7-4D4D-967E-FB40E1FC24BA}"/>
                </a:ext>
              </a:extLst>
            </p:cNvPr>
            <p:cNvSpPr/>
            <p:nvPr/>
          </p:nvSpPr>
          <p:spPr bwMode="auto">
            <a:xfrm>
              <a:off x="9903930" y="1596724"/>
              <a:ext cx="546627" cy="548341"/>
            </a:xfrm>
            <a:custGeom>
              <a:avLst/>
              <a:gdLst>
                <a:gd name="connsiteX0" fmla="*/ 274005 w 606795"/>
                <a:gd name="connsiteY0" fmla="*/ 200265 h 608697"/>
                <a:gd name="connsiteX1" fmla="*/ 331102 w 606795"/>
                <a:gd name="connsiteY1" fmla="*/ 212914 h 608697"/>
                <a:gd name="connsiteX2" fmla="*/ 329998 w 606795"/>
                <a:gd name="connsiteY2" fmla="*/ 214016 h 608697"/>
                <a:gd name="connsiteX3" fmla="*/ 279379 w 606795"/>
                <a:gd name="connsiteY3" fmla="*/ 264565 h 608697"/>
                <a:gd name="connsiteX4" fmla="*/ 274005 w 606795"/>
                <a:gd name="connsiteY4" fmla="*/ 264373 h 608697"/>
                <a:gd name="connsiteX5" fmla="*/ 203186 w 606795"/>
                <a:gd name="connsiteY5" fmla="*/ 335093 h 608697"/>
                <a:gd name="connsiteX6" fmla="*/ 273957 w 606795"/>
                <a:gd name="connsiteY6" fmla="*/ 405813 h 608697"/>
                <a:gd name="connsiteX7" fmla="*/ 344776 w 606795"/>
                <a:gd name="connsiteY7" fmla="*/ 335093 h 608697"/>
                <a:gd name="connsiteX8" fmla="*/ 344584 w 606795"/>
                <a:gd name="connsiteY8" fmla="*/ 329727 h 608697"/>
                <a:gd name="connsiteX9" fmla="*/ 395204 w 606795"/>
                <a:gd name="connsiteY9" fmla="*/ 279178 h 608697"/>
                <a:gd name="connsiteX10" fmla="*/ 396259 w 606795"/>
                <a:gd name="connsiteY10" fmla="*/ 278076 h 608697"/>
                <a:gd name="connsiteX11" fmla="*/ 408926 w 606795"/>
                <a:gd name="connsiteY11" fmla="*/ 335093 h 608697"/>
                <a:gd name="connsiteX12" fmla="*/ 274005 w 606795"/>
                <a:gd name="connsiteY12" fmla="*/ 469825 h 608697"/>
                <a:gd name="connsiteX13" fmla="*/ 139084 w 606795"/>
                <a:gd name="connsiteY13" fmla="*/ 334997 h 608697"/>
                <a:gd name="connsiteX14" fmla="*/ 274005 w 606795"/>
                <a:gd name="connsiteY14" fmla="*/ 200265 h 608697"/>
                <a:gd name="connsiteX15" fmla="*/ 273958 w 606795"/>
                <a:gd name="connsiteY15" fmla="*/ 61462 h 608697"/>
                <a:gd name="connsiteX16" fmla="*/ 399831 w 606795"/>
                <a:gd name="connsiteY16" fmla="*/ 91976 h 608697"/>
                <a:gd name="connsiteX17" fmla="*/ 399687 w 606795"/>
                <a:gd name="connsiteY17" fmla="*/ 101508 h 608697"/>
                <a:gd name="connsiteX18" fmla="*/ 402757 w 606795"/>
                <a:gd name="connsiteY18" fmla="*/ 141411 h 608697"/>
                <a:gd name="connsiteX19" fmla="*/ 380068 w 606795"/>
                <a:gd name="connsiteY19" fmla="*/ 164069 h 608697"/>
                <a:gd name="connsiteX20" fmla="*/ 274006 w 606795"/>
                <a:gd name="connsiteY20" fmla="*/ 133938 h 608697"/>
                <a:gd name="connsiteX21" fmla="*/ 72627 w 606795"/>
                <a:gd name="connsiteY21" fmla="*/ 335079 h 608697"/>
                <a:gd name="connsiteX22" fmla="*/ 274101 w 606795"/>
                <a:gd name="connsiteY22" fmla="*/ 536173 h 608697"/>
                <a:gd name="connsiteX23" fmla="*/ 475480 w 606795"/>
                <a:gd name="connsiteY23" fmla="*/ 335079 h 608697"/>
                <a:gd name="connsiteX24" fmla="*/ 445307 w 606795"/>
                <a:gd name="connsiteY24" fmla="*/ 229168 h 608697"/>
                <a:gd name="connsiteX25" fmla="*/ 470395 w 606795"/>
                <a:gd name="connsiteY25" fmla="*/ 204115 h 608697"/>
                <a:gd name="connsiteX26" fmla="*/ 505222 w 606795"/>
                <a:gd name="connsiteY26" fmla="*/ 206797 h 608697"/>
                <a:gd name="connsiteX27" fmla="*/ 509203 w 606795"/>
                <a:gd name="connsiteY27" fmla="*/ 206941 h 608697"/>
                <a:gd name="connsiteX28" fmla="*/ 515967 w 606795"/>
                <a:gd name="connsiteY28" fmla="*/ 206510 h 608697"/>
                <a:gd name="connsiteX29" fmla="*/ 548011 w 606795"/>
                <a:gd name="connsiteY29" fmla="*/ 335079 h 608697"/>
                <a:gd name="connsiteX30" fmla="*/ 274006 w 606795"/>
                <a:gd name="connsiteY30" fmla="*/ 608697 h 608697"/>
                <a:gd name="connsiteX31" fmla="*/ 0 w 606795"/>
                <a:gd name="connsiteY31" fmla="*/ 335079 h 608697"/>
                <a:gd name="connsiteX32" fmla="*/ 273958 w 606795"/>
                <a:gd name="connsiteY32" fmla="*/ 61462 h 608697"/>
                <a:gd name="connsiteX33" fmla="*/ 505808 w 606795"/>
                <a:gd name="connsiteY33" fmla="*/ 0 h 608697"/>
                <a:gd name="connsiteX34" fmla="*/ 512237 w 606795"/>
                <a:gd name="connsiteY34" fmla="*/ 5893 h 608697"/>
                <a:gd name="connsiteX35" fmla="*/ 516075 w 606795"/>
                <a:gd name="connsiteY35" fmla="*/ 55382 h 608697"/>
                <a:gd name="connsiteX36" fmla="*/ 534691 w 606795"/>
                <a:gd name="connsiteY36" fmla="*/ 36794 h 608697"/>
                <a:gd name="connsiteX37" fmla="*/ 548028 w 606795"/>
                <a:gd name="connsiteY37" fmla="*/ 31236 h 608697"/>
                <a:gd name="connsiteX38" fmla="*/ 561414 w 606795"/>
                <a:gd name="connsiteY38" fmla="*/ 36794 h 608697"/>
                <a:gd name="connsiteX39" fmla="*/ 572689 w 606795"/>
                <a:gd name="connsiteY39" fmla="*/ 48100 h 608697"/>
                <a:gd name="connsiteX40" fmla="*/ 572689 w 606795"/>
                <a:gd name="connsiteY40" fmla="*/ 74881 h 608697"/>
                <a:gd name="connsiteX41" fmla="*/ 556424 w 606795"/>
                <a:gd name="connsiteY41" fmla="*/ 91074 h 608697"/>
                <a:gd name="connsiteX42" fmla="*/ 600900 w 606795"/>
                <a:gd name="connsiteY42" fmla="*/ 94523 h 608697"/>
                <a:gd name="connsiteX43" fmla="*/ 604930 w 606795"/>
                <a:gd name="connsiteY43" fmla="*/ 105398 h 608697"/>
                <a:gd name="connsiteX44" fmla="*/ 531716 w 606795"/>
                <a:gd name="connsiteY44" fmla="*/ 178458 h 608697"/>
                <a:gd name="connsiteX45" fmla="*/ 509070 w 606795"/>
                <a:gd name="connsiteY45" fmla="*/ 187800 h 608697"/>
                <a:gd name="connsiteX46" fmla="*/ 506672 w 606795"/>
                <a:gd name="connsiteY46" fmla="*/ 187752 h 608697"/>
                <a:gd name="connsiteX47" fmla="*/ 504800 w 606795"/>
                <a:gd name="connsiteY47" fmla="*/ 187609 h 608697"/>
                <a:gd name="connsiteX48" fmla="*/ 462964 w 606795"/>
                <a:gd name="connsiteY48" fmla="*/ 184399 h 608697"/>
                <a:gd name="connsiteX49" fmla="*/ 434177 w 606795"/>
                <a:gd name="connsiteY49" fmla="*/ 213144 h 608697"/>
                <a:gd name="connsiteX50" fmla="*/ 386536 w 606795"/>
                <a:gd name="connsiteY50" fmla="*/ 260765 h 608697"/>
                <a:gd name="connsiteX51" fmla="*/ 385432 w 606795"/>
                <a:gd name="connsiteY51" fmla="*/ 261819 h 608697"/>
                <a:gd name="connsiteX52" fmla="*/ 339326 w 606795"/>
                <a:gd name="connsiteY52" fmla="*/ 307906 h 608697"/>
                <a:gd name="connsiteX53" fmla="*/ 319031 w 606795"/>
                <a:gd name="connsiteY53" fmla="*/ 328124 h 608697"/>
                <a:gd name="connsiteX54" fmla="*/ 308524 w 606795"/>
                <a:gd name="connsiteY54" fmla="*/ 332819 h 608697"/>
                <a:gd name="connsiteX55" fmla="*/ 291588 w 606795"/>
                <a:gd name="connsiteY55" fmla="*/ 333633 h 608697"/>
                <a:gd name="connsiteX56" fmla="*/ 290772 w 606795"/>
                <a:gd name="connsiteY56" fmla="*/ 333633 h 608697"/>
                <a:gd name="connsiteX57" fmla="*/ 274844 w 606795"/>
                <a:gd name="connsiteY57" fmla="*/ 316386 h 608697"/>
                <a:gd name="connsiteX58" fmla="*/ 276091 w 606795"/>
                <a:gd name="connsiteY58" fmla="*/ 300337 h 608697"/>
                <a:gd name="connsiteX59" fmla="*/ 280697 w 606795"/>
                <a:gd name="connsiteY59" fmla="*/ 290324 h 608697"/>
                <a:gd name="connsiteX60" fmla="*/ 301183 w 606795"/>
                <a:gd name="connsiteY60" fmla="*/ 269867 h 608697"/>
                <a:gd name="connsiteX61" fmla="*/ 347290 w 606795"/>
                <a:gd name="connsiteY61" fmla="*/ 223827 h 608697"/>
                <a:gd name="connsiteX62" fmla="*/ 348393 w 606795"/>
                <a:gd name="connsiteY62" fmla="*/ 222725 h 608697"/>
                <a:gd name="connsiteX63" fmla="*/ 396035 w 606795"/>
                <a:gd name="connsiteY63" fmla="*/ 175153 h 608697"/>
                <a:gd name="connsiteX64" fmla="*/ 422519 w 606795"/>
                <a:gd name="connsiteY64" fmla="*/ 148707 h 608697"/>
                <a:gd name="connsiteX65" fmla="*/ 419016 w 606795"/>
                <a:gd name="connsiteY65" fmla="*/ 102907 h 608697"/>
                <a:gd name="connsiteX66" fmla="*/ 418825 w 606795"/>
                <a:gd name="connsiteY66" fmla="*/ 100032 h 608697"/>
                <a:gd name="connsiteX67" fmla="*/ 428084 w 606795"/>
                <a:gd name="connsiteY67" fmla="*/ 74976 h 608697"/>
                <a:gd name="connsiteX68" fmla="*/ 501346 w 606795"/>
                <a:gd name="connsiteY68" fmla="*/ 1868 h 608697"/>
                <a:gd name="connsiteX69" fmla="*/ 505808 w 606795"/>
                <a:gd name="connsiteY6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6795" h="608697">
                  <a:moveTo>
                    <a:pt x="274005" y="200265"/>
                  </a:moveTo>
                  <a:cubicBezTo>
                    <a:pt x="294445" y="200265"/>
                    <a:pt x="313733" y="204817"/>
                    <a:pt x="331102" y="212914"/>
                  </a:cubicBezTo>
                  <a:lnTo>
                    <a:pt x="329998" y="214016"/>
                  </a:lnTo>
                  <a:lnTo>
                    <a:pt x="279379" y="264565"/>
                  </a:lnTo>
                  <a:cubicBezTo>
                    <a:pt x="277604" y="264421"/>
                    <a:pt x="275828" y="264373"/>
                    <a:pt x="274005" y="264373"/>
                  </a:cubicBezTo>
                  <a:cubicBezTo>
                    <a:pt x="234949" y="264373"/>
                    <a:pt x="203186" y="296044"/>
                    <a:pt x="203186" y="335093"/>
                  </a:cubicBezTo>
                  <a:cubicBezTo>
                    <a:pt x="203186" y="374094"/>
                    <a:pt x="234805" y="405813"/>
                    <a:pt x="273957" y="405813"/>
                  </a:cubicBezTo>
                  <a:cubicBezTo>
                    <a:pt x="313109" y="405813"/>
                    <a:pt x="344776" y="374094"/>
                    <a:pt x="344776" y="335093"/>
                  </a:cubicBezTo>
                  <a:cubicBezTo>
                    <a:pt x="344776" y="333272"/>
                    <a:pt x="344728" y="331499"/>
                    <a:pt x="344584" y="329727"/>
                  </a:cubicBezTo>
                  <a:lnTo>
                    <a:pt x="395204" y="279178"/>
                  </a:lnTo>
                  <a:lnTo>
                    <a:pt x="396259" y="278076"/>
                  </a:lnTo>
                  <a:cubicBezTo>
                    <a:pt x="404368" y="295421"/>
                    <a:pt x="408926" y="314682"/>
                    <a:pt x="408926" y="335093"/>
                  </a:cubicBezTo>
                  <a:cubicBezTo>
                    <a:pt x="408926" y="409502"/>
                    <a:pt x="348567" y="469825"/>
                    <a:pt x="274005" y="469825"/>
                  </a:cubicBezTo>
                  <a:cubicBezTo>
                    <a:pt x="199491" y="469825"/>
                    <a:pt x="139084" y="409454"/>
                    <a:pt x="139084" y="334997"/>
                  </a:cubicBezTo>
                  <a:cubicBezTo>
                    <a:pt x="139084" y="260588"/>
                    <a:pt x="199491" y="200265"/>
                    <a:pt x="274005" y="200265"/>
                  </a:cubicBezTo>
                  <a:close/>
                  <a:moveTo>
                    <a:pt x="273958" y="61462"/>
                  </a:moveTo>
                  <a:cubicBezTo>
                    <a:pt x="319385" y="61462"/>
                    <a:pt x="362127" y="72480"/>
                    <a:pt x="399831" y="91976"/>
                  </a:cubicBezTo>
                  <a:cubicBezTo>
                    <a:pt x="399495" y="95089"/>
                    <a:pt x="399447" y="98299"/>
                    <a:pt x="399687" y="101508"/>
                  </a:cubicBezTo>
                  <a:lnTo>
                    <a:pt x="402757" y="141411"/>
                  </a:lnTo>
                  <a:lnTo>
                    <a:pt x="380068" y="164069"/>
                  </a:lnTo>
                  <a:cubicBezTo>
                    <a:pt x="349319" y="145003"/>
                    <a:pt x="312957" y="133938"/>
                    <a:pt x="274006" y="133938"/>
                  </a:cubicBezTo>
                  <a:cubicBezTo>
                    <a:pt x="162811" y="133938"/>
                    <a:pt x="72627" y="223994"/>
                    <a:pt x="72627" y="335079"/>
                  </a:cubicBezTo>
                  <a:cubicBezTo>
                    <a:pt x="72627" y="446117"/>
                    <a:pt x="162859" y="536173"/>
                    <a:pt x="274101" y="536173"/>
                  </a:cubicBezTo>
                  <a:cubicBezTo>
                    <a:pt x="385296" y="536173"/>
                    <a:pt x="475480" y="446117"/>
                    <a:pt x="475480" y="335079"/>
                  </a:cubicBezTo>
                  <a:cubicBezTo>
                    <a:pt x="475480" y="296231"/>
                    <a:pt x="464447" y="259969"/>
                    <a:pt x="445307" y="229168"/>
                  </a:cubicBezTo>
                  <a:lnTo>
                    <a:pt x="470395" y="204115"/>
                  </a:lnTo>
                  <a:lnTo>
                    <a:pt x="505222" y="206797"/>
                  </a:lnTo>
                  <a:cubicBezTo>
                    <a:pt x="506565" y="206893"/>
                    <a:pt x="507908" y="206941"/>
                    <a:pt x="509203" y="206941"/>
                  </a:cubicBezTo>
                  <a:cubicBezTo>
                    <a:pt x="511458" y="206941"/>
                    <a:pt x="513760" y="206797"/>
                    <a:pt x="515967" y="206510"/>
                  </a:cubicBezTo>
                  <a:cubicBezTo>
                    <a:pt x="536450" y="244832"/>
                    <a:pt x="548011" y="288566"/>
                    <a:pt x="548011" y="335079"/>
                  </a:cubicBezTo>
                  <a:cubicBezTo>
                    <a:pt x="548011" y="486163"/>
                    <a:pt x="425351" y="608697"/>
                    <a:pt x="274006" y="608697"/>
                  </a:cubicBezTo>
                  <a:cubicBezTo>
                    <a:pt x="122708" y="608697"/>
                    <a:pt x="0" y="486163"/>
                    <a:pt x="0" y="335079"/>
                  </a:cubicBezTo>
                  <a:cubicBezTo>
                    <a:pt x="0" y="183948"/>
                    <a:pt x="122708" y="61462"/>
                    <a:pt x="273958" y="61462"/>
                  </a:cubicBezTo>
                  <a:close/>
                  <a:moveTo>
                    <a:pt x="505808" y="0"/>
                  </a:moveTo>
                  <a:cubicBezTo>
                    <a:pt x="508927" y="0"/>
                    <a:pt x="511949" y="2252"/>
                    <a:pt x="512237" y="5893"/>
                  </a:cubicBezTo>
                  <a:lnTo>
                    <a:pt x="516075" y="55382"/>
                  </a:lnTo>
                  <a:lnTo>
                    <a:pt x="534691" y="36794"/>
                  </a:lnTo>
                  <a:cubicBezTo>
                    <a:pt x="538337" y="33105"/>
                    <a:pt x="543231" y="31236"/>
                    <a:pt x="548028" y="31236"/>
                  </a:cubicBezTo>
                  <a:cubicBezTo>
                    <a:pt x="552826" y="31236"/>
                    <a:pt x="557720" y="33105"/>
                    <a:pt x="561414" y="36794"/>
                  </a:cubicBezTo>
                  <a:lnTo>
                    <a:pt x="572689" y="48100"/>
                  </a:lnTo>
                  <a:cubicBezTo>
                    <a:pt x="580077" y="55526"/>
                    <a:pt x="580077" y="67455"/>
                    <a:pt x="572689" y="74881"/>
                  </a:cubicBezTo>
                  <a:lnTo>
                    <a:pt x="556424" y="91074"/>
                  </a:lnTo>
                  <a:lnTo>
                    <a:pt x="600900" y="94523"/>
                  </a:lnTo>
                  <a:cubicBezTo>
                    <a:pt x="606321" y="94906"/>
                    <a:pt x="608768" y="101565"/>
                    <a:pt x="604930" y="105398"/>
                  </a:cubicBezTo>
                  <a:lnTo>
                    <a:pt x="531716" y="178458"/>
                  </a:lnTo>
                  <a:cubicBezTo>
                    <a:pt x="525671" y="184495"/>
                    <a:pt x="517515" y="187800"/>
                    <a:pt x="509070" y="187800"/>
                  </a:cubicBezTo>
                  <a:cubicBezTo>
                    <a:pt x="508303" y="187800"/>
                    <a:pt x="507487" y="187800"/>
                    <a:pt x="506672" y="187752"/>
                  </a:cubicBezTo>
                  <a:lnTo>
                    <a:pt x="504800" y="187609"/>
                  </a:lnTo>
                  <a:lnTo>
                    <a:pt x="462964" y="184399"/>
                  </a:lnTo>
                  <a:lnTo>
                    <a:pt x="434177" y="213144"/>
                  </a:lnTo>
                  <a:lnTo>
                    <a:pt x="386536" y="260765"/>
                  </a:lnTo>
                  <a:lnTo>
                    <a:pt x="385432" y="261819"/>
                  </a:lnTo>
                  <a:lnTo>
                    <a:pt x="339326" y="307906"/>
                  </a:lnTo>
                  <a:lnTo>
                    <a:pt x="319031" y="328124"/>
                  </a:lnTo>
                  <a:cubicBezTo>
                    <a:pt x="316296" y="330950"/>
                    <a:pt x="312506" y="332627"/>
                    <a:pt x="308524" y="332819"/>
                  </a:cubicBezTo>
                  <a:lnTo>
                    <a:pt x="291588" y="333633"/>
                  </a:lnTo>
                  <a:lnTo>
                    <a:pt x="290772" y="333633"/>
                  </a:lnTo>
                  <a:cubicBezTo>
                    <a:pt x="281465" y="333633"/>
                    <a:pt x="274076" y="325728"/>
                    <a:pt x="274844" y="316386"/>
                  </a:cubicBezTo>
                  <a:lnTo>
                    <a:pt x="276091" y="300337"/>
                  </a:lnTo>
                  <a:cubicBezTo>
                    <a:pt x="276379" y="296600"/>
                    <a:pt x="278010" y="293007"/>
                    <a:pt x="280697" y="290324"/>
                  </a:cubicBezTo>
                  <a:lnTo>
                    <a:pt x="301183" y="269867"/>
                  </a:lnTo>
                  <a:lnTo>
                    <a:pt x="347290" y="223827"/>
                  </a:lnTo>
                  <a:lnTo>
                    <a:pt x="348393" y="222725"/>
                  </a:lnTo>
                  <a:lnTo>
                    <a:pt x="396035" y="175153"/>
                  </a:lnTo>
                  <a:lnTo>
                    <a:pt x="422519" y="148707"/>
                  </a:lnTo>
                  <a:lnTo>
                    <a:pt x="419016" y="102907"/>
                  </a:lnTo>
                  <a:lnTo>
                    <a:pt x="418825" y="100032"/>
                  </a:lnTo>
                  <a:cubicBezTo>
                    <a:pt x="418105" y="90690"/>
                    <a:pt x="421511" y="81588"/>
                    <a:pt x="428084" y="74976"/>
                  </a:cubicBezTo>
                  <a:lnTo>
                    <a:pt x="501346" y="1868"/>
                  </a:lnTo>
                  <a:cubicBezTo>
                    <a:pt x="502641" y="575"/>
                    <a:pt x="504225" y="0"/>
                    <a:pt x="505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3" name="íṧlîďè">
              <a:extLst>
                <a:ext uri="{FF2B5EF4-FFF2-40B4-BE49-F238E27FC236}">
                  <a16:creationId xmlns:a16="http://schemas.microsoft.com/office/drawing/2014/main" id="{3CFEC679-4C02-41B1-BB60-00116BEC77C2}"/>
                </a:ext>
              </a:extLst>
            </p:cNvPr>
            <p:cNvGrpSpPr/>
            <p:nvPr/>
          </p:nvGrpSpPr>
          <p:grpSpPr>
            <a:xfrm>
              <a:off x="8870515" y="2240033"/>
              <a:ext cx="2613457" cy="1306539"/>
              <a:chOff x="2300288" y="1540112"/>
              <a:chExt cx="2613457" cy="1306539"/>
            </a:xfrm>
          </p:grpSpPr>
          <p:sp>
            <p:nvSpPr>
              <p:cNvPr id="22" name="išļîdé">
                <a:extLst>
                  <a:ext uri="{FF2B5EF4-FFF2-40B4-BE49-F238E27FC236}">
                    <a16:creationId xmlns:a16="http://schemas.microsoft.com/office/drawing/2014/main" id="{1A3D5257-6DF5-4C2A-9CBF-3B04D0509CC2}"/>
                  </a:ext>
                </a:extLst>
              </p:cNvPr>
              <p:cNvSpPr/>
              <p:nvPr/>
            </p:nvSpPr>
            <p:spPr bwMode="auto">
              <a:xfrm>
                <a:off x="2300288" y="1981916"/>
                <a:ext cx="2613456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iślîḍê">
                <a:extLst>
                  <a:ext uri="{FF2B5EF4-FFF2-40B4-BE49-F238E27FC236}">
                    <a16:creationId xmlns:a16="http://schemas.microsoft.com/office/drawing/2014/main" id="{19D80866-4169-48F2-B131-5A3B03755E0B}"/>
                  </a:ext>
                </a:extLst>
              </p:cNvPr>
              <p:cNvSpPr txBox="1"/>
              <p:nvPr/>
            </p:nvSpPr>
            <p:spPr bwMode="auto">
              <a:xfrm>
                <a:off x="2300288" y="1540112"/>
                <a:ext cx="26134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4" name="ï$ľîḋè">
              <a:extLst>
                <a:ext uri="{FF2B5EF4-FFF2-40B4-BE49-F238E27FC236}">
                  <a16:creationId xmlns:a16="http://schemas.microsoft.com/office/drawing/2014/main" id="{A5E6E005-C77B-43F5-B627-DF1C79EFBD68}"/>
                </a:ext>
              </a:extLst>
            </p:cNvPr>
            <p:cNvSpPr/>
            <p:nvPr/>
          </p:nvSpPr>
          <p:spPr bwMode="auto">
            <a:xfrm>
              <a:off x="6415044" y="3964697"/>
              <a:ext cx="546627" cy="548341"/>
            </a:xfrm>
            <a:custGeom>
              <a:avLst/>
              <a:gdLst>
                <a:gd name="connsiteX0" fmla="*/ 274005 w 606795"/>
                <a:gd name="connsiteY0" fmla="*/ 200265 h 608697"/>
                <a:gd name="connsiteX1" fmla="*/ 331102 w 606795"/>
                <a:gd name="connsiteY1" fmla="*/ 212914 h 608697"/>
                <a:gd name="connsiteX2" fmla="*/ 329998 w 606795"/>
                <a:gd name="connsiteY2" fmla="*/ 214016 h 608697"/>
                <a:gd name="connsiteX3" fmla="*/ 279379 w 606795"/>
                <a:gd name="connsiteY3" fmla="*/ 264565 h 608697"/>
                <a:gd name="connsiteX4" fmla="*/ 274005 w 606795"/>
                <a:gd name="connsiteY4" fmla="*/ 264373 h 608697"/>
                <a:gd name="connsiteX5" fmla="*/ 203186 w 606795"/>
                <a:gd name="connsiteY5" fmla="*/ 335093 h 608697"/>
                <a:gd name="connsiteX6" fmla="*/ 273957 w 606795"/>
                <a:gd name="connsiteY6" fmla="*/ 405813 h 608697"/>
                <a:gd name="connsiteX7" fmla="*/ 344776 w 606795"/>
                <a:gd name="connsiteY7" fmla="*/ 335093 h 608697"/>
                <a:gd name="connsiteX8" fmla="*/ 344584 w 606795"/>
                <a:gd name="connsiteY8" fmla="*/ 329727 h 608697"/>
                <a:gd name="connsiteX9" fmla="*/ 395204 w 606795"/>
                <a:gd name="connsiteY9" fmla="*/ 279178 h 608697"/>
                <a:gd name="connsiteX10" fmla="*/ 396259 w 606795"/>
                <a:gd name="connsiteY10" fmla="*/ 278076 h 608697"/>
                <a:gd name="connsiteX11" fmla="*/ 408926 w 606795"/>
                <a:gd name="connsiteY11" fmla="*/ 335093 h 608697"/>
                <a:gd name="connsiteX12" fmla="*/ 274005 w 606795"/>
                <a:gd name="connsiteY12" fmla="*/ 469825 h 608697"/>
                <a:gd name="connsiteX13" fmla="*/ 139084 w 606795"/>
                <a:gd name="connsiteY13" fmla="*/ 334997 h 608697"/>
                <a:gd name="connsiteX14" fmla="*/ 274005 w 606795"/>
                <a:gd name="connsiteY14" fmla="*/ 200265 h 608697"/>
                <a:gd name="connsiteX15" fmla="*/ 273958 w 606795"/>
                <a:gd name="connsiteY15" fmla="*/ 61462 h 608697"/>
                <a:gd name="connsiteX16" fmla="*/ 399831 w 606795"/>
                <a:gd name="connsiteY16" fmla="*/ 91976 h 608697"/>
                <a:gd name="connsiteX17" fmla="*/ 399687 w 606795"/>
                <a:gd name="connsiteY17" fmla="*/ 101508 h 608697"/>
                <a:gd name="connsiteX18" fmla="*/ 402757 w 606795"/>
                <a:gd name="connsiteY18" fmla="*/ 141411 h 608697"/>
                <a:gd name="connsiteX19" fmla="*/ 380068 w 606795"/>
                <a:gd name="connsiteY19" fmla="*/ 164069 h 608697"/>
                <a:gd name="connsiteX20" fmla="*/ 274006 w 606795"/>
                <a:gd name="connsiteY20" fmla="*/ 133938 h 608697"/>
                <a:gd name="connsiteX21" fmla="*/ 72627 w 606795"/>
                <a:gd name="connsiteY21" fmla="*/ 335079 h 608697"/>
                <a:gd name="connsiteX22" fmla="*/ 274101 w 606795"/>
                <a:gd name="connsiteY22" fmla="*/ 536173 h 608697"/>
                <a:gd name="connsiteX23" fmla="*/ 475480 w 606795"/>
                <a:gd name="connsiteY23" fmla="*/ 335079 h 608697"/>
                <a:gd name="connsiteX24" fmla="*/ 445307 w 606795"/>
                <a:gd name="connsiteY24" fmla="*/ 229168 h 608697"/>
                <a:gd name="connsiteX25" fmla="*/ 470395 w 606795"/>
                <a:gd name="connsiteY25" fmla="*/ 204115 h 608697"/>
                <a:gd name="connsiteX26" fmla="*/ 505222 w 606795"/>
                <a:gd name="connsiteY26" fmla="*/ 206797 h 608697"/>
                <a:gd name="connsiteX27" fmla="*/ 509203 w 606795"/>
                <a:gd name="connsiteY27" fmla="*/ 206941 h 608697"/>
                <a:gd name="connsiteX28" fmla="*/ 515967 w 606795"/>
                <a:gd name="connsiteY28" fmla="*/ 206510 h 608697"/>
                <a:gd name="connsiteX29" fmla="*/ 548011 w 606795"/>
                <a:gd name="connsiteY29" fmla="*/ 335079 h 608697"/>
                <a:gd name="connsiteX30" fmla="*/ 274006 w 606795"/>
                <a:gd name="connsiteY30" fmla="*/ 608697 h 608697"/>
                <a:gd name="connsiteX31" fmla="*/ 0 w 606795"/>
                <a:gd name="connsiteY31" fmla="*/ 335079 h 608697"/>
                <a:gd name="connsiteX32" fmla="*/ 273958 w 606795"/>
                <a:gd name="connsiteY32" fmla="*/ 61462 h 608697"/>
                <a:gd name="connsiteX33" fmla="*/ 505808 w 606795"/>
                <a:gd name="connsiteY33" fmla="*/ 0 h 608697"/>
                <a:gd name="connsiteX34" fmla="*/ 512237 w 606795"/>
                <a:gd name="connsiteY34" fmla="*/ 5893 h 608697"/>
                <a:gd name="connsiteX35" fmla="*/ 516075 w 606795"/>
                <a:gd name="connsiteY35" fmla="*/ 55382 h 608697"/>
                <a:gd name="connsiteX36" fmla="*/ 534691 w 606795"/>
                <a:gd name="connsiteY36" fmla="*/ 36794 h 608697"/>
                <a:gd name="connsiteX37" fmla="*/ 548028 w 606795"/>
                <a:gd name="connsiteY37" fmla="*/ 31236 h 608697"/>
                <a:gd name="connsiteX38" fmla="*/ 561414 w 606795"/>
                <a:gd name="connsiteY38" fmla="*/ 36794 h 608697"/>
                <a:gd name="connsiteX39" fmla="*/ 572689 w 606795"/>
                <a:gd name="connsiteY39" fmla="*/ 48100 h 608697"/>
                <a:gd name="connsiteX40" fmla="*/ 572689 w 606795"/>
                <a:gd name="connsiteY40" fmla="*/ 74881 h 608697"/>
                <a:gd name="connsiteX41" fmla="*/ 556424 w 606795"/>
                <a:gd name="connsiteY41" fmla="*/ 91074 h 608697"/>
                <a:gd name="connsiteX42" fmla="*/ 600900 w 606795"/>
                <a:gd name="connsiteY42" fmla="*/ 94523 h 608697"/>
                <a:gd name="connsiteX43" fmla="*/ 604930 w 606795"/>
                <a:gd name="connsiteY43" fmla="*/ 105398 h 608697"/>
                <a:gd name="connsiteX44" fmla="*/ 531716 w 606795"/>
                <a:gd name="connsiteY44" fmla="*/ 178458 h 608697"/>
                <a:gd name="connsiteX45" fmla="*/ 509070 w 606795"/>
                <a:gd name="connsiteY45" fmla="*/ 187800 h 608697"/>
                <a:gd name="connsiteX46" fmla="*/ 506672 w 606795"/>
                <a:gd name="connsiteY46" fmla="*/ 187752 h 608697"/>
                <a:gd name="connsiteX47" fmla="*/ 504800 w 606795"/>
                <a:gd name="connsiteY47" fmla="*/ 187609 h 608697"/>
                <a:gd name="connsiteX48" fmla="*/ 462964 w 606795"/>
                <a:gd name="connsiteY48" fmla="*/ 184399 h 608697"/>
                <a:gd name="connsiteX49" fmla="*/ 434177 w 606795"/>
                <a:gd name="connsiteY49" fmla="*/ 213144 h 608697"/>
                <a:gd name="connsiteX50" fmla="*/ 386536 w 606795"/>
                <a:gd name="connsiteY50" fmla="*/ 260765 h 608697"/>
                <a:gd name="connsiteX51" fmla="*/ 385432 w 606795"/>
                <a:gd name="connsiteY51" fmla="*/ 261819 h 608697"/>
                <a:gd name="connsiteX52" fmla="*/ 339326 w 606795"/>
                <a:gd name="connsiteY52" fmla="*/ 307906 h 608697"/>
                <a:gd name="connsiteX53" fmla="*/ 319031 w 606795"/>
                <a:gd name="connsiteY53" fmla="*/ 328124 h 608697"/>
                <a:gd name="connsiteX54" fmla="*/ 308524 w 606795"/>
                <a:gd name="connsiteY54" fmla="*/ 332819 h 608697"/>
                <a:gd name="connsiteX55" fmla="*/ 291588 w 606795"/>
                <a:gd name="connsiteY55" fmla="*/ 333633 h 608697"/>
                <a:gd name="connsiteX56" fmla="*/ 290772 w 606795"/>
                <a:gd name="connsiteY56" fmla="*/ 333633 h 608697"/>
                <a:gd name="connsiteX57" fmla="*/ 274844 w 606795"/>
                <a:gd name="connsiteY57" fmla="*/ 316386 h 608697"/>
                <a:gd name="connsiteX58" fmla="*/ 276091 w 606795"/>
                <a:gd name="connsiteY58" fmla="*/ 300337 h 608697"/>
                <a:gd name="connsiteX59" fmla="*/ 280697 w 606795"/>
                <a:gd name="connsiteY59" fmla="*/ 290324 h 608697"/>
                <a:gd name="connsiteX60" fmla="*/ 301183 w 606795"/>
                <a:gd name="connsiteY60" fmla="*/ 269867 h 608697"/>
                <a:gd name="connsiteX61" fmla="*/ 347290 w 606795"/>
                <a:gd name="connsiteY61" fmla="*/ 223827 h 608697"/>
                <a:gd name="connsiteX62" fmla="*/ 348393 w 606795"/>
                <a:gd name="connsiteY62" fmla="*/ 222725 h 608697"/>
                <a:gd name="connsiteX63" fmla="*/ 396035 w 606795"/>
                <a:gd name="connsiteY63" fmla="*/ 175153 h 608697"/>
                <a:gd name="connsiteX64" fmla="*/ 422519 w 606795"/>
                <a:gd name="connsiteY64" fmla="*/ 148707 h 608697"/>
                <a:gd name="connsiteX65" fmla="*/ 419016 w 606795"/>
                <a:gd name="connsiteY65" fmla="*/ 102907 h 608697"/>
                <a:gd name="connsiteX66" fmla="*/ 418825 w 606795"/>
                <a:gd name="connsiteY66" fmla="*/ 100032 h 608697"/>
                <a:gd name="connsiteX67" fmla="*/ 428084 w 606795"/>
                <a:gd name="connsiteY67" fmla="*/ 74976 h 608697"/>
                <a:gd name="connsiteX68" fmla="*/ 501346 w 606795"/>
                <a:gd name="connsiteY68" fmla="*/ 1868 h 608697"/>
                <a:gd name="connsiteX69" fmla="*/ 505808 w 606795"/>
                <a:gd name="connsiteY6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6795" h="608697">
                  <a:moveTo>
                    <a:pt x="274005" y="200265"/>
                  </a:moveTo>
                  <a:cubicBezTo>
                    <a:pt x="294445" y="200265"/>
                    <a:pt x="313733" y="204817"/>
                    <a:pt x="331102" y="212914"/>
                  </a:cubicBezTo>
                  <a:lnTo>
                    <a:pt x="329998" y="214016"/>
                  </a:lnTo>
                  <a:lnTo>
                    <a:pt x="279379" y="264565"/>
                  </a:lnTo>
                  <a:cubicBezTo>
                    <a:pt x="277604" y="264421"/>
                    <a:pt x="275828" y="264373"/>
                    <a:pt x="274005" y="264373"/>
                  </a:cubicBezTo>
                  <a:cubicBezTo>
                    <a:pt x="234949" y="264373"/>
                    <a:pt x="203186" y="296044"/>
                    <a:pt x="203186" y="335093"/>
                  </a:cubicBezTo>
                  <a:cubicBezTo>
                    <a:pt x="203186" y="374094"/>
                    <a:pt x="234805" y="405813"/>
                    <a:pt x="273957" y="405813"/>
                  </a:cubicBezTo>
                  <a:cubicBezTo>
                    <a:pt x="313109" y="405813"/>
                    <a:pt x="344776" y="374094"/>
                    <a:pt x="344776" y="335093"/>
                  </a:cubicBezTo>
                  <a:cubicBezTo>
                    <a:pt x="344776" y="333272"/>
                    <a:pt x="344728" y="331499"/>
                    <a:pt x="344584" y="329727"/>
                  </a:cubicBezTo>
                  <a:lnTo>
                    <a:pt x="395204" y="279178"/>
                  </a:lnTo>
                  <a:lnTo>
                    <a:pt x="396259" y="278076"/>
                  </a:lnTo>
                  <a:cubicBezTo>
                    <a:pt x="404368" y="295421"/>
                    <a:pt x="408926" y="314682"/>
                    <a:pt x="408926" y="335093"/>
                  </a:cubicBezTo>
                  <a:cubicBezTo>
                    <a:pt x="408926" y="409502"/>
                    <a:pt x="348567" y="469825"/>
                    <a:pt x="274005" y="469825"/>
                  </a:cubicBezTo>
                  <a:cubicBezTo>
                    <a:pt x="199491" y="469825"/>
                    <a:pt x="139084" y="409454"/>
                    <a:pt x="139084" y="334997"/>
                  </a:cubicBezTo>
                  <a:cubicBezTo>
                    <a:pt x="139084" y="260588"/>
                    <a:pt x="199491" y="200265"/>
                    <a:pt x="274005" y="200265"/>
                  </a:cubicBezTo>
                  <a:close/>
                  <a:moveTo>
                    <a:pt x="273958" y="61462"/>
                  </a:moveTo>
                  <a:cubicBezTo>
                    <a:pt x="319385" y="61462"/>
                    <a:pt x="362127" y="72480"/>
                    <a:pt x="399831" y="91976"/>
                  </a:cubicBezTo>
                  <a:cubicBezTo>
                    <a:pt x="399495" y="95089"/>
                    <a:pt x="399447" y="98299"/>
                    <a:pt x="399687" y="101508"/>
                  </a:cubicBezTo>
                  <a:lnTo>
                    <a:pt x="402757" y="141411"/>
                  </a:lnTo>
                  <a:lnTo>
                    <a:pt x="380068" y="164069"/>
                  </a:lnTo>
                  <a:cubicBezTo>
                    <a:pt x="349319" y="145003"/>
                    <a:pt x="312957" y="133938"/>
                    <a:pt x="274006" y="133938"/>
                  </a:cubicBezTo>
                  <a:cubicBezTo>
                    <a:pt x="162811" y="133938"/>
                    <a:pt x="72627" y="223994"/>
                    <a:pt x="72627" y="335079"/>
                  </a:cubicBezTo>
                  <a:cubicBezTo>
                    <a:pt x="72627" y="446117"/>
                    <a:pt x="162859" y="536173"/>
                    <a:pt x="274101" y="536173"/>
                  </a:cubicBezTo>
                  <a:cubicBezTo>
                    <a:pt x="385296" y="536173"/>
                    <a:pt x="475480" y="446117"/>
                    <a:pt x="475480" y="335079"/>
                  </a:cubicBezTo>
                  <a:cubicBezTo>
                    <a:pt x="475480" y="296231"/>
                    <a:pt x="464447" y="259969"/>
                    <a:pt x="445307" y="229168"/>
                  </a:cubicBezTo>
                  <a:lnTo>
                    <a:pt x="470395" y="204115"/>
                  </a:lnTo>
                  <a:lnTo>
                    <a:pt x="505222" y="206797"/>
                  </a:lnTo>
                  <a:cubicBezTo>
                    <a:pt x="506565" y="206893"/>
                    <a:pt x="507908" y="206941"/>
                    <a:pt x="509203" y="206941"/>
                  </a:cubicBezTo>
                  <a:cubicBezTo>
                    <a:pt x="511458" y="206941"/>
                    <a:pt x="513760" y="206797"/>
                    <a:pt x="515967" y="206510"/>
                  </a:cubicBezTo>
                  <a:cubicBezTo>
                    <a:pt x="536450" y="244832"/>
                    <a:pt x="548011" y="288566"/>
                    <a:pt x="548011" y="335079"/>
                  </a:cubicBezTo>
                  <a:cubicBezTo>
                    <a:pt x="548011" y="486163"/>
                    <a:pt x="425351" y="608697"/>
                    <a:pt x="274006" y="608697"/>
                  </a:cubicBezTo>
                  <a:cubicBezTo>
                    <a:pt x="122708" y="608697"/>
                    <a:pt x="0" y="486163"/>
                    <a:pt x="0" y="335079"/>
                  </a:cubicBezTo>
                  <a:cubicBezTo>
                    <a:pt x="0" y="183948"/>
                    <a:pt x="122708" y="61462"/>
                    <a:pt x="273958" y="61462"/>
                  </a:cubicBezTo>
                  <a:close/>
                  <a:moveTo>
                    <a:pt x="505808" y="0"/>
                  </a:moveTo>
                  <a:cubicBezTo>
                    <a:pt x="508927" y="0"/>
                    <a:pt x="511949" y="2252"/>
                    <a:pt x="512237" y="5893"/>
                  </a:cubicBezTo>
                  <a:lnTo>
                    <a:pt x="516075" y="55382"/>
                  </a:lnTo>
                  <a:lnTo>
                    <a:pt x="534691" y="36794"/>
                  </a:lnTo>
                  <a:cubicBezTo>
                    <a:pt x="538337" y="33105"/>
                    <a:pt x="543231" y="31236"/>
                    <a:pt x="548028" y="31236"/>
                  </a:cubicBezTo>
                  <a:cubicBezTo>
                    <a:pt x="552826" y="31236"/>
                    <a:pt x="557720" y="33105"/>
                    <a:pt x="561414" y="36794"/>
                  </a:cubicBezTo>
                  <a:lnTo>
                    <a:pt x="572689" y="48100"/>
                  </a:lnTo>
                  <a:cubicBezTo>
                    <a:pt x="580077" y="55526"/>
                    <a:pt x="580077" y="67455"/>
                    <a:pt x="572689" y="74881"/>
                  </a:cubicBezTo>
                  <a:lnTo>
                    <a:pt x="556424" y="91074"/>
                  </a:lnTo>
                  <a:lnTo>
                    <a:pt x="600900" y="94523"/>
                  </a:lnTo>
                  <a:cubicBezTo>
                    <a:pt x="606321" y="94906"/>
                    <a:pt x="608768" y="101565"/>
                    <a:pt x="604930" y="105398"/>
                  </a:cubicBezTo>
                  <a:lnTo>
                    <a:pt x="531716" y="178458"/>
                  </a:lnTo>
                  <a:cubicBezTo>
                    <a:pt x="525671" y="184495"/>
                    <a:pt x="517515" y="187800"/>
                    <a:pt x="509070" y="187800"/>
                  </a:cubicBezTo>
                  <a:cubicBezTo>
                    <a:pt x="508303" y="187800"/>
                    <a:pt x="507487" y="187800"/>
                    <a:pt x="506672" y="187752"/>
                  </a:cubicBezTo>
                  <a:lnTo>
                    <a:pt x="504800" y="187609"/>
                  </a:lnTo>
                  <a:lnTo>
                    <a:pt x="462964" y="184399"/>
                  </a:lnTo>
                  <a:lnTo>
                    <a:pt x="434177" y="213144"/>
                  </a:lnTo>
                  <a:lnTo>
                    <a:pt x="386536" y="260765"/>
                  </a:lnTo>
                  <a:lnTo>
                    <a:pt x="385432" y="261819"/>
                  </a:lnTo>
                  <a:lnTo>
                    <a:pt x="339326" y="307906"/>
                  </a:lnTo>
                  <a:lnTo>
                    <a:pt x="319031" y="328124"/>
                  </a:lnTo>
                  <a:cubicBezTo>
                    <a:pt x="316296" y="330950"/>
                    <a:pt x="312506" y="332627"/>
                    <a:pt x="308524" y="332819"/>
                  </a:cubicBezTo>
                  <a:lnTo>
                    <a:pt x="291588" y="333633"/>
                  </a:lnTo>
                  <a:lnTo>
                    <a:pt x="290772" y="333633"/>
                  </a:lnTo>
                  <a:cubicBezTo>
                    <a:pt x="281465" y="333633"/>
                    <a:pt x="274076" y="325728"/>
                    <a:pt x="274844" y="316386"/>
                  </a:cubicBezTo>
                  <a:lnTo>
                    <a:pt x="276091" y="300337"/>
                  </a:lnTo>
                  <a:cubicBezTo>
                    <a:pt x="276379" y="296600"/>
                    <a:pt x="278010" y="293007"/>
                    <a:pt x="280697" y="290324"/>
                  </a:cubicBezTo>
                  <a:lnTo>
                    <a:pt x="301183" y="269867"/>
                  </a:lnTo>
                  <a:lnTo>
                    <a:pt x="347290" y="223827"/>
                  </a:lnTo>
                  <a:lnTo>
                    <a:pt x="348393" y="222725"/>
                  </a:lnTo>
                  <a:lnTo>
                    <a:pt x="396035" y="175153"/>
                  </a:lnTo>
                  <a:lnTo>
                    <a:pt x="422519" y="148707"/>
                  </a:lnTo>
                  <a:lnTo>
                    <a:pt x="419016" y="102907"/>
                  </a:lnTo>
                  <a:lnTo>
                    <a:pt x="418825" y="100032"/>
                  </a:lnTo>
                  <a:cubicBezTo>
                    <a:pt x="418105" y="90690"/>
                    <a:pt x="421511" y="81588"/>
                    <a:pt x="428084" y="74976"/>
                  </a:cubicBezTo>
                  <a:lnTo>
                    <a:pt x="501346" y="1868"/>
                  </a:lnTo>
                  <a:cubicBezTo>
                    <a:pt x="502641" y="575"/>
                    <a:pt x="504225" y="0"/>
                    <a:pt x="50580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5" name="ïslidè">
              <a:extLst>
                <a:ext uri="{FF2B5EF4-FFF2-40B4-BE49-F238E27FC236}">
                  <a16:creationId xmlns:a16="http://schemas.microsoft.com/office/drawing/2014/main" id="{2C75021C-315D-48BD-9778-A74B075712E4}"/>
                </a:ext>
              </a:extLst>
            </p:cNvPr>
            <p:cNvGrpSpPr/>
            <p:nvPr/>
          </p:nvGrpSpPr>
          <p:grpSpPr>
            <a:xfrm>
              <a:off x="5381629" y="4608006"/>
              <a:ext cx="2613457" cy="1306539"/>
              <a:chOff x="2300288" y="1540112"/>
              <a:chExt cx="2613457" cy="1306539"/>
            </a:xfrm>
          </p:grpSpPr>
          <p:sp>
            <p:nvSpPr>
              <p:cNvPr id="20" name="iṧlíḍe">
                <a:extLst>
                  <a:ext uri="{FF2B5EF4-FFF2-40B4-BE49-F238E27FC236}">
                    <a16:creationId xmlns:a16="http://schemas.microsoft.com/office/drawing/2014/main" id="{69A5BB10-5E22-4DAA-9CB5-53B174FCEBE5}"/>
                  </a:ext>
                </a:extLst>
              </p:cNvPr>
              <p:cNvSpPr/>
              <p:nvPr/>
            </p:nvSpPr>
            <p:spPr bwMode="auto">
              <a:xfrm>
                <a:off x="2300288" y="1981916"/>
                <a:ext cx="2613456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ï$liḓé">
                <a:extLst>
                  <a:ext uri="{FF2B5EF4-FFF2-40B4-BE49-F238E27FC236}">
                    <a16:creationId xmlns:a16="http://schemas.microsoft.com/office/drawing/2014/main" id="{A15FC823-EE16-4A68-842E-A32FD33DD282}"/>
                  </a:ext>
                </a:extLst>
              </p:cNvPr>
              <p:cNvSpPr txBox="1"/>
              <p:nvPr/>
            </p:nvSpPr>
            <p:spPr bwMode="auto">
              <a:xfrm>
                <a:off x="2300288" y="1540112"/>
                <a:ext cx="26134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6" name="íSlîḍé">
              <a:extLst>
                <a:ext uri="{FF2B5EF4-FFF2-40B4-BE49-F238E27FC236}">
                  <a16:creationId xmlns:a16="http://schemas.microsoft.com/office/drawing/2014/main" id="{9DE5AE5C-A227-4C08-B449-EDE96651E6F0}"/>
                </a:ext>
              </a:extLst>
            </p:cNvPr>
            <p:cNvSpPr/>
            <p:nvPr/>
          </p:nvSpPr>
          <p:spPr bwMode="auto">
            <a:xfrm>
              <a:off x="9903930" y="3964697"/>
              <a:ext cx="546627" cy="548341"/>
            </a:xfrm>
            <a:custGeom>
              <a:avLst/>
              <a:gdLst>
                <a:gd name="connsiteX0" fmla="*/ 274005 w 606795"/>
                <a:gd name="connsiteY0" fmla="*/ 200265 h 608697"/>
                <a:gd name="connsiteX1" fmla="*/ 331102 w 606795"/>
                <a:gd name="connsiteY1" fmla="*/ 212914 h 608697"/>
                <a:gd name="connsiteX2" fmla="*/ 329998 w 606795"/>
                <a:gd name="connsiteY2" fmla="*/ 214016 h 608697"/>
                <a:gd name="connsiteX3" fmla="*/ 279379 w 606795"/>
                <a:gd name="connsiteY3" fmla="*/ 264565 h 608697"/>
                <a:gd name="connsiteX4" fmla="*/ 274005 w 606795"/>
                <a:gd name="connsiteY4" fmla="*/ 264373 h 608697"/>
                <a:gd name="connsiteX5" fmla="*/ 203186 w 606795"/>
                <a:gd name="connsiteY5" fmla="*/ 335093 h 608697"/>
                <a:gd name="connsiteX6" fmla="*/ 273957 w 606795"/>
                <a:gd name="connsiteY6" fmla="*/ 405813 h 608697"/>
                <a:gd name="connsiteX7" fmla="*/ 344776 w 606795"/>
                <a:gd name="connsiteY7" fmla="*/ 335093 h 608697"/>
                <a:gd name="connsiteX8" fmla="*/ 344584 w 606795"/>
                <a:gd name="connsiteY8" fmla="*/ 329727 h 608697"/>
                <a:gd name="connsiteX9" fmla="*/ 395204 w 606795"/>
                <a:gd name="connsiteY9" fmla="*/ 279178 h 608697"/>
                <a:gd name="connsiteX10" fmla="*/ 396259 w 606795"/>
                <a:gd name="connsiteY10" fmla="*/ 278076 h 608697"/>
                <a:gd name="connsiteX11" fmla="*/ 408926 w 606795"/>
                <a:gd name="connsiteY11" fmla="*/ 335093 h 608697"/>
                <a:gd name="connsiteX12" fmla="*/ 274005 w 606795"/>
                <a:gd name="connsiteY12" fmla="*/ 469825 h 608697"/>
                <a:gd name="connsiteX13" fmla="*/ 139084 w 606795"/>
                <a:gd name="connsiteY13" fmla="*/ 334997 h 608697"/>
                <a:gd name="connsiteX14" fmla="*/ 274005 w 606795"/>
                <a:gd name="connsiteY14" fmla="*/ 200265 h 608697"/>
                <a:gd name="connsiteX15" fmla="*/ 273958 w 606795"/>
                <a:gd name="connsiteY15" fmla="*/ 61462 h 608697"/>
                <a:gd name="connsiteX16" fmla="*/ 399831 w 606795"/>
                <a:gd name="connsiteY16" fmla="*/ 91976 h 608697"/>
                <a:gd name="connsiteX17" fmla="*/ 399687 w 606795"/>
                <a:gd name="connsiteY17" fmla="*/ 101508 h 608697"/>
                <a:gd name="connsiteX18" fmla="*/ 402757 w 606795"/>
                <a:gd name="connsiteY18" fmla="*/ 141411 h 608697"/>
                <a:gd name="connsiteX19" fmla="*/ 380068 w 606795"/>
                <a:gd name="connsiteY19" fmla="*/ 164069 h 608697"/>
                <a:gd name="connsiteX20" fmla="*/ 274006 w 606795"/>
                <a:gd name="connsiteY20" fmla="*/ 133938 h 608697"/>
                <a:gd name="connsiteX21" fmla="*/ 72627 w 606795"/>
                <a:gd name="connsiteY21" fmla="*/ 335079 h 608697"/>
                <a:gd name="connsiteX22" fmla="*/ 274101 w 606795"/>
                <a:gd name="connsiteY22" fmla="*/ 536173 h 608697"/>
                <a:gd name="connsiteX23" fmla="*/ 475480 w 606795"/>
                <a:gd name="connsiteY23" fmla="*/ 335079 h 608697"/>
                <a:gd name="connsiteX24" fmla="*/ 445307 w 606795"/>
                <a:gd name="connsiteY24" fmla="*/ 229168 h 608697"/>
                <a:gd name="connsiteX25" fmla="*/ 470395 w 606795"/>
                <a:gd name="connsiteY25" fmla="*/ 204115 h 608697"/>
                <a:gd name="connsiteX26" fmla="*/ 505222 w 606795"/>
                <a:gd name="connsiteY26" fmla="*/ 206797 h 608697"/>
                <a:gd name="connsiteX27" fmla="*/ 509203 w 606795"/>
                <a:gd name="connsiteY27" fmla="*/ 206941 h 608697"/>
                <a:gd name="connsiteX28" fmla="*/ 515967 w 606795"/>
                <a:gd name="connsiteY28" fmla="*/ 206510 h 608697"/>
                <a:gd name="connsiteX29" fmla="*/ 548011 w 606795"/>
                <a:gd name="connsiteY29" fmla="*/ 335079 h 608697"/>
                <a:gd name="connsiteX30" fmla="*/ 274006 w 606795"/>
                <a:gd name="connsiteY30" fmla="*/ 608697 h 608697"/>
                <a:gd name="connsiteX31" fmla="*/ 0 w 606795"/>
                <a:gd name="connsiteY31" fmla="*/ 335079 h 608697"/>
                <a:gd name="connsiteX32" fmla="*/ 273958 w 606795"/>
                <a:gd name="connsiteY32" fmla="*/ 61462 h 608697"/>
                <a:gd name="connsiteX33" fmla="*/ 505808 w 606795"/>
                <a:gd name="connsiteY33" fmla="*/ 0 h 608697"/>
                <a:gd name="connsiteX34" fmla="*/ 512237 w 606795"/>
                <a:gd name="connsiteY34" fmla="*/ 5893 h 608697"/>
                <a:gd name="connsiteX35" fmla="*/ 516075 w 606795"/>
                <a:gd name="connsiteY35" fmla="*/ 55382 h 608697"/>
                <a:gd name="connsiteX36" fmla="*/ 534691 w 606795"/>
                <a:gd name="connsiteY36" fmla="*/ 36794 h 608697"/>
                <a:gd name="connsiteX37" fmla="*/ 548028 w 606795"/>
                <a:gd name="connsiteY37" fmla="*/ 31236 h 608697"/>
                <a:gd name="connsiteX38" fmla="*/ 561414 w 606795"/>
                <a:gd name="connsiteY38" fmla="*/ 36794 h 608697"/>
                <a:gd name="connsiteX39" fmla="*/ 572689 w 606795"/>
                <a:gd name="connsiteY39" fmla="*/ 48100 h 608697"/>
                <a:gd name="connsiteX40" fmla="*/ 572689 w 606795"/>
                <a:gd name="connsiteY40" fmla="*/ 74881 h 608697"/>
                <a:gd name="connsiteX41" fmla="*/ 556424 w 606795"/>
                <a:gd name="connsiteY41" fmla="*/ 91074 h 608697"/>
                <a:gd name="connsiteX42" fmla="*/ 600900 w 606795"/>
                <a:gd name="connsiteY42" fmla="*/ 94523 h 608697"/>
                <a:gd name="connsiteX43" fmla="*/ 604930 w 606795"/>
                <a:gd name="connsiteY43" fmla="*/ 105398 h 608697"/>
                <a:gd name="connsiteX44" fmla="*/ 531716 w 606795"/>
                <a:gd name="connsiteY44" fmla="*/ 178458 h 608697"/>
                <a:gd name="connsiteX45" fmla="*/ 509070 w 606795"/>
                <a:gd name="connsiteY45" fmla="*/ 187800 h 608697"/>
                <a:gd name="connsiteX46" fmla="*/ 506672 w 606795"/>
                <a:gd name="connsiteY46" fmla="*/ 187752 h 608697"/>
                <a:gd name="connsiteX47" fmla="*/ 504800 w 606795"/>
                <a:gd name="connsiteY47" fmla="*/ 187609 h 608697"/>
                <a:gd name="connsiteX48" fmla="*/ 462964 w 606795"/>
                <a:gd name="connsiteY48" fmla="*/ 184399 h 608697"/>
                <a:gd name="connsiteX49" fmla="*/ 434177 w 606795"/>
                <a:gd name="connsiteY49" fmla="*/ 213144 h 608697"/>
                <a:gd name="connsiteX50" fmla="*/ 386536 w 606795"/>
                <a:gd name="connsiteY50" fmla="*/ 260765 h 608697"/>
                <a:gd name="connsiteX51" fmla="*/ 385432 w 606795"/>
                <a:gd name="connsiteY51" fmla="*/ 261819 h 608697"/>
                <a:gd name="connsiteX52" fmla="*/ 339326 w 606795"/>
                <a:gd name="connsiteY52" fmla="*/ 307906 h 608697"/>
                <a:gd name="connsiteX53" fmla="*/ 319031 w 606795"/>
                <a:gd name="connsiteY53" fmla="*/ 328124 h 608697"/>
                <a:gd name="connsiteX54" fmla="*/ 308524 w 606795"/>
                <a:gd name="connsiteY54" fmla="*/ 332819 h 608697"/>
                <a:gd name="connsiteX55" fmla="*/ 291588 w 606795"/>
                <a:gd name="connsiteY55" fmla="*/ 333633 h 608697"/>
                <a:gd name="connsiteX56" fmla="*/ 290772 w 606795"/>
                <a:gd name="connsiteY56" fmla="*/ 333633 h 608697"/>
                <a:gd name="connsiteX57" fmla="*/ 274844 w 606795"/>
                <a:gd name="connsiteY57" fmla="*/ 316386 h 608697"/>
                <a:gd name="connsiteX58" fmla="*/ 276091 w 606795"/>
                <a:gd name="connsiteY58" fmla="*/ 300337 h 608697"/>
                <a:gd name="connsiteX59" fmla="*/ 280697 w 606795"/>
                <a:gd name="connsiteY59" fmla="*/ 290324 h 608697"/>
                <a:gd name="connsiteX60" fmla="*/ 301183 w 606795"/>
                <a:gd name="connsiteY60" fmla="*/ 269867 h 608697"/>
                <a:gd name="connsiteX61" fmla="*/ 347290 w 606795"/>
                <a:gd name="connsiteY61" fmla="*/ 223827 h 608697"/>
                <a:gd name="connsiteX62" fmla="*/ 348393 w 606795"/>
                <a:gd name="connsiteY62" fmla="*/ 222725 h 608697"/>
                <a:gd name="connsiteX63" fmla="*/ 396035 w 606795"/>
                <a:gd name="connsiteY63" fmla="*/ 175153 h 608697"/>
                <a:gd name="connsiteX64" fmla="*/ 422519 w 606795"/>
                <a:gd name="connsiteY64" fmla="*/ 148707 h 608697"/>
                <a:gd name="connsiteX65" fmla="*/ 419016 w 606795"/>
                <a:gd name="connsiteY65" fmla="*/ 102907 h 608697"/>
                <a:gd name="connsiteX66" fmla="*/ 418825 w 606795"/>
                <a:gd name="connsiteY66" fmla="*/ 100032 h 608697"/>
                <a:gd name="connsiteX67" fmla="*/ 428084 w 606795"/>
                <a:gd name="connsiteY67" fmla="*/ 74976 h 608697"/>
                <a:gd name="connsiteX68" fmla="*/ 501346 w 606795"/>
                <a:gd name="connsiteY68" fmla="*/ 1868 h 608697"/>
                <a:gd name="connsiteX69" fmla="*/ 505808 w 606795"/>
                <a:gd name="connsiteY6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6795" h="608697">
                  <a:moveTo>
                    <a:pt x="274005" y="200265"/>
                  </a:moveTo>
                  <a:cubicBezTo>
                    <a:pt x="294445" y="200265"/>
                    <a:pt x="313733" y="204817"/>
                    <a:pt x="331102" y="212914"/>
                  </a:cubicBezTo>
                  <a:lnTo>
                    <a:pt x="329998" y="214016"/>
                  </a:lnTo>
                  <a:lnTo>
                    <a:pt x="279379" y="264565"/>
                  </a:lnTo>
                  <a:cubicBezTo>
                    <a:pt x="277604" y="264421"/>
                    <a:pt x="275828" y="264373"/>
                    <a:pt x="274005" y="264373"/>
                  </a:cubicBezTo>
                  <a:cubicBezTo>
                    <a:pt x="234949" y="264373"/>
                    <a:pt x="203186" y="296044"/>
                    <a:pt x="203186" y="335093"/>
                  </a:cubicBezTo>
                  <a:cubicBezTo>
                    <a:pt x="203186" y="374094"/>
                    <a:pt x="234805" y="405813"/>
                    <a:pt x="273957" y="405813"/>
                  </a:cubicBezTo>
                  <a:cubicBezTo>
                    <a:pt x="313109" y="405813"/>
                    <a:pt x="344776" y="374094"/>
                    <a:pt x="344776" y="335093"/>
                  </a:cubicBezTo>
                  <a:cubicBezTo>
                    <a:pt x="344776" y="333272"/>
                    <a:pt x="344728" y="331499"/>
                    <a:pt x="344584" y="329727"/>
                  </a:cubicBezTo>
                  <a:lnTo>
                    <a:pt x="395204" y="279178"/>
                  </a:lnTo>
                  <a:lnTo>
                    <a:pt x="396259" y="278076"/>
                  </a:lnTo>
                  <a:cubicBezTo>
                    <a:pt x="404368" y="295421"/>
                    <a:pt x="408926" y="314682"/>
                    <a:pt x="408926" y="335093"/>
                  </a:cubicBezTo>
                  <a:cubicBezTo>
                    <a:pt x="408926" y="409502"/>
                    <a:pt x="348567" y="469825"/>
                    <a:pt x="274005" y="469825"/>
                  </a:cubicBezTo>
                  <a:cubicBezTo>
                    <a:pt x="199491" y="469825"/>
                    <a:pt x="139084" y="409454"/>
                    <a:pt x="139084" y="334997"/>
                  </a:cubicBezTo>
                  <a:cubicBezTo>
                    <a:pt x="139084" y="260588"/>
                    <a:pt x="199491" y="200265"/>
                    <a:pt x="274005" y="200265"/>
                  </a:cubicBezTo>
                  <a:close/>
                  <a:moveTo>
                    <a:pt x="273958" y="61462"/>
                  </a:moveTo>
                  <a:cubicBezTo>
                    <a:pt x="319385" y="61462"/>
                    <a:pt x="362127" y="72480"/>
                    <a:pt x="399831" y="91976"/>
                  </a:cubicBezTo>
                  <a:cubicBezTo>
                    <a:pt x="399495" y="95089"/>
                    <a:pt x="399447" y="98299"/>
                    <a:pt x="399687" y="101508"/>
                  </a:cubicBezTo>
                  <a:lnTo>
                    <a:pt x="402757" y="141411"/>
                  </a:lnTo>
                  <a:lnTo>
                    <a:pt x="380068" y="164069"/>
                  </a:lnTo>
                  <a:cubicBezTo>
                    <a:pt x="349319" y="145003"/>
                    <a:pt x="312957" y="133938"/>
                    <a:pt x="274006" y="133938"/>
                  </a:cubicBezTo>
                  <a:cubicBezTo>
                    <a:pt x="162811" y="133938"/>
                    <a:pt x="72627" y="223994"/>
                    <a:pt x="72627" y="335079"/>
                  </a:cubicBezTo>
                  <a:cubicBezTo>
                    <a:pt x="72627" y="446117"/>
                    <a:pt x="162859" y="536173"/>
                    <a:pt x="274101" y="536173"/>
                  </a:cubicBezTo>
                  <a:cubicBezTo>
                    <a:pt x="385296" y="536173"/>
                    <a:pt x="475480" y="446117"/>
                    <a:pt x="475480" y="335079"/>
                  </a:cubicBezTo>
                  <a:cubicBezTo>
                    <a:pt x="475480" y="296231"/>
                    <a:pt x="464447" y="259969"/>
                    <a:pt x="445307" y="229168"/>
                  </a:cubicBezTo>
                  <a:lnTo>
                    <a:pt x="470395" y="204115"/>
                  </a:lnTo>
                  <a:lnTo>
                    <a:pt x="505222" y="206797"/>
                  </a:lnTo>
                  <a:cubicBezTo>
                    <a:pt x="506565" y="206893"/>
                    <a:pt x="507908" y="206941"/>
                    <a:pt x="509203" y="206941"/>
                  </a:cubicBezTo>
                  <a:cubicBezTo>
                    <a:pt x="511458" y="206941"/>
                    <a:pt x="513760" y="206797"/>
                    <a:pt x="515967" y="206510"/>
                  </a:cubicBezTo>
                  <a:cubicBezTo>
                    <a:pt x="536450" y="244832"/>
                    <a:pt x="548011" y="288566"/>
                    <a:pt x="548011" y="335079"/>
                  </a:cubicBezTo>
                  <a:cubicBezTo>
                    <a:pt x="548011" y="486163"/>
                    <a:pt x="425351" y="608697"/>
                    <a:pt x="274006" y="608697"/>
                  </a:cubicBezTo>
                  <a:cubicBezTo>
                    <a:pt x="122708" y="608697"/>
                    <a:pt x="0" y="486163"/>
                    <a:pt x="0" y="335079"/>
                  </a:cubicBezTo>
                  <a:cubicBezTo>
                    <a:pt x="0" y="183948"/>
                    <a:pt x="122708" y="61462"/>
                    <a:pt x="273958" y="61462"/>
                  </a:cubicBezTo>
                  <a:close/>
                  <a:moveTo>
                    <a:pt x="505808" y="0"/>
                  </a:moveTo>
                  <a:cubicBezTo>
                    <a:pt x="508927" y="0"/>
                    <a:pt x="511949" y="2252"/>
                    <a:pt x="512237" y="5893"/>
                  </a:cubicBezTo>
                  <a:lnTo>
                    <a:pt x="516075" y="55382"/>
                  </a:lnTo>
                  <a:lnTo>
                    <a:pt x="534691" y="36794"/>
                  </a:lnTo>
                  <a:cubicBezTo>
                    <a:pt x="538337" y="33105"/>
                    <a:pt x="543231" y="31236"/>
                    <a:pt x="548028" y="31236"/>
                  </a:cubicBezTo>
                  <a:cubicBezTo>
                    <a:pt x="552826" y="31236"/>
                    <a:pt x="557720" y="33105"/>
                    <a:pt x="561414" y="36794"/>
                  </a:cubicBezTo>
                  <a:lnTo>
                    <a:pt x="572689" y="48100"/>
                  </a:lnTo>
                  <a:cubicBezTo>
                    <a:pt x="580077" y="55526"/>
                    <a:pt x="580077" y="67455"/>
                    <a:pt x="572689" y="74881"/>
                  </a:cubicBezTo>
                  <a:lnTo>
                    <a:pt x="556424" y="91074"/>
                  </a:lnTo>
                  <a:lnTo>
                    <a:pt x="600900" y="94523"/>
                  </a:lnTo>
                  <a:cubicBezTo>
                    <a:pt x="606321" y="94906"/>
                    <a:pt x="608768" y="101565"/>
                    <a:pt x="604930" y="105398"/>
                  </a:cubicBezTo>
                  <a:lnTo>
                    <a:pt x="531716" y="178458"/>
                  </a:lnTo>
                  <a:cubicBezTo>
                    <a:pt x="525671" y="184495"/>
                    <a:pt x="517515" y="187800"/>
                    <a:pt x="509070" y="187800"/>
                  </a:cubicBezTo>
                  <a:cubicBezTo>
                    <a:pt x="508303" y="187800"/>
                    <a:pt x="507487" y="187800"/>
                    <a:pt x="506672" y="187752"/>
                  </a:cubicBezTo>
                  <a:lnTo>
                    <a:pt x="504800" y="187609"/>
                  </a:lnTo>
                  <a:lnTo>
                    <a:pt x="462964" y="184399"/>
                  </a:lnTo>
                  <a:lnTo>
                    <a:pt x="434177" y="213144"/>
                  </a:lnTo>
                  <a:lnTo>
                    <a:pt x="386536" y="260765"/>
                  </a:lnTo>
                  <a:lnTo>
                    <a:pt x="385432" y="261819"/>
                  </a:lnTo>
                  <a:lnTo>
                    <a:pt x="339326" y="307906"/>
                  </a:lnTo>
                  <a:lnTo>
                    <a:pt x="319031" y="328124"/>
                  </a:lnTo>
                  <a:cubicBezTo>
                    <a:pt x="316296" y="330950"/>
                    <a:pt x="312506" y="332627"/>
                    <a:pt x="308524" y="332819"/>
                  </a:cubicBezTo>
                  <a:lnTo>
                    <a:pt x="291588" y="333633"/>
                  </a:lnTo>
                  <a:lnTo>
                    <a:pt x="290772" y="333633"/>
                  </a:lnTo>
                  <a:cubicBezTo>
                    <a:pt x="281465" y="333633"/>
                    <a:pt x="274076" y="325728"/>
                    <a:pt x="274844" y="316386"/>
                  </a:cubicBezTo>
                  <a:lnTo>
                    <a:pt x="276091" y="300337"/>
                  </a:lnTo>
                  <a:cubicBezTo>
                    <a:pt x="276379" y="296600"/>
                    <a:pt x="278010" y="293007"/>
                    <a:pt x="280697" y="290324"/>
                  </a:cubicBezTo>
                  <a:lnTo>
                    <a:pt x="301183" y="269867"/>
                  </a:lnTo>
                  <a:lnTo>
                    <a:pt x="347290" y="223827"/>
                  </a:lnTo>
                  <a:lnTo>
                    <a:pt x="348393" y="222725"/>
                  </a:lnTo>
                  <a:lnTo>
                    <a:pt x="396035" y="175153"/>
                  </a:lnTo>
                  <a:lnTo>
                    <a:pt x="422519" y="148707"/>
                  </a:lnTo>
                  <a:lnTo>
                    <a:pt x="419016" y="102907"/>
                  </a:lnTo>
                  <a:lnTo>
                    <a:pt x="418825" y="100032"/>
                  </a:lnTo>
                  <a:cubicBezTo>
                    <a:pt x="418105" y="90690"/>
                    <a:pt x="421511" y="81588"/>
                    <a:pt x="428084" y="74976"/>
                  </a:cubicBezTo>
                  <a:lnTo>
                    <a:pt x="501346" y="1868"/>
                  </a:lnTo>
                  <a:cubicBezTo>
                    <a:pt x="502641" y="575"/>
                    <a:pt x="504225" y="0"/>
                    <a:pt x="50580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7" name="íşliďé">
              <a:extLst>
                <a:ext uri="{FF2B5EF4-FFF2-40B4-BE49-F238E27FC236}">
                  <a16:creationId xmlns:a16="http://schemas.microsoft.com/office/drawing/2014/main" id="{1A0BE5E6-A6E6-45B7-B459-1D862585A65E}"/>
                </a:ext>
              </a:extLst>
            </p:cNvPr>
            <p:cNvGrpSpPr/>
            <p:nvPr/>
          </p:nvGrpSpPr>
          <p:grpSpPr>
            <a:xfrm>
              <a:off x="8870515" y="4608006"/>
              <a:ext cx="2613457" cy="1306539"/>
              <a:chOff x="2300288" y="1540112"/>
              <a:chExt cx="2613457" cy="1306539"/>
            </a:xfrm>
          </p:grpSpPr>
          <p:sp>
            <p:nvSpPr>
              <p:cNvPr id="18" name="ïŝḻíḑé">
                <a:extLst>
                  <a:ext uri="{FF2B5EF4-FFF2-40B4-BE49-F238E27FC236}">
                    <a16:creationId xmlns:a16="http://schemas.microsoft.com/office/drawing/2014/main" id="{D4E62188-E8C8-4FAB-9F24-B08DF83B82E4}"/>
                  </a:ext>
                </a:extLst>
              </p:cNvPr>
              <p:cNvSpPr/>
              <p:nvPr/>
            </p:nvSpPr>
            <p:spPr bwMode="auto">
              <a:xfrm>
                <a:off x="2300288" y="1981916"/>
                <a:ext cx="2613456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9" name="îşlîďe">
                <a:extLst>
                  <a:ext uri="{FF2B5EF4-FFF2-40B4-BE49-F238E27FC236}">
                    <a16:creationId xmlns:a16="http://schemas.microsoft.com/office/drawing/2014/main" id="{8D04002E-834F-4FE6-B394-F9DE8185F074}"/>
                  </a:ext>
                </a:extLst>
              </p:cNvPr>
              <p:cNvSpPr txBox="1"/>
              <p:nvPr/>
            </p:nvSpPr>
            <p:spPr bwMode="auto">
              <a:xfrm>
                <a:off x="2300288" y="1540112"/>
                <a:ext cx="26134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97101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8A654D-A535-407E-A14B-374BAA427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B96B5DB-04CF-445B-A350-CBA5E8C96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1ADB737-6022-4560-98BE-8394E776B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2042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B66ADD4-D78B-4C67-B8CA-4248204E5BE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391719"/>
            <a:ext cx="10858500" cy="4742381"/>
            <a:chOff x="660400" y="1391719"/>
            <a:chExt cx="10858500" cy="4742381"/>
          </a:xfrm>
        </p:grpSpPr>
        <p:sp>
          <p:nvSpPr>
            <p:cNvPr id="6" name="iśľiďê">
              <a:extLst>
                <a:ext uri="{FF2B5EF4-FFF2-40B4-BE49-F238E27FC236}">
                  <a16:creationId xmlns:a16="http://schemas.microsoft.com/office/drawing/2014/main" id="{9D579965-67BE-44D1-8D83-0D3D57773E82}"/>
                </a:ext>
              </a:extLst>
            </p:cNvPr>
            <p:cNvSpPr/>
            <p:nvPr/>
          </p:nvSpPr>
          <p:spPr>
            <a:xfrm>
              <a:off x="3992521" y="2599807"/>
              <a:ext cx="2034473" cy="109403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" name="iṡľíḑé">
              <a:extLst>
                <a:ext uri="{FF2B5EF4-FFF2-40B4-BE49-F238E27FC236}">
                  <a16:creationId xmlns:a16="http://schemas.microsoft.com/office/drawing/2014/main" id="{37D1D79D-D121-4947-963A-E64AA404656D}"/>
                </a:ext>
              </a:extLst>
            </p:cNvPr>
            <p:cNvSpPr/>
            <p:nvPr/>
          </p:nvSpPr>
          <p:spPr>
            <a:xfrm>
              <a:off x="5732978" y="2728953"/>
              <a:ext cx="475493" cy="2300966"/>
            </a:xfrm>
            <a:custGeom>
              <a:avLst/>
              <a:gdLst>
                <a:gd name="connsiteX0" fmla="*/ 0 w 435934"/>
                <a:gd name="connsiteY0" fmla="*/ 0 h 1040908"/>
                <a:gd name="connsiteX1" fmla="*/ 435934 w 435934"/>
                <a:gd name="connsiteY1" fmla="*/ 0 h 1040908"/>
                <a:gd name="connsiteX2" fmla="*/ 435934 w 435934"/>
                <a:gd name="connsiteY2" fmla="*/ 1040908 h 1040908"/>
                <a:gd name="connsiteX3" fmla="*/ 0 w 435934"/>
                <a:gd name="connsiteY3" fmla="*/ 1040908 h 1040908"/>
                <a:gd name="connsiteX4" fmla="*/ 0 w 435934"/>
                <a:gd name="connsiteY4" fmla="*/ 0 h 1040908"/>
                <a:gd name="connsiteX0" fmla="*/ 0 w 435934"/>
                <a:gd name="connsiteY0" fmla="*/ 0 h 3635253"/>
                <a:gd name="connsiteX1" fmla="*/ 435934 w 435934"/>
                <a:gd name="connsiteY1" fmla="*/ 0 h 3635253"/>
                <a:gd name="connsiteX2" fmla="*/ 435934 w 435934"/>
                <a:gd name="connsiteY2" fmla="*/ 3635253 h 3635253"/>
                <a:gd name="connsiteX3" fmla="*/ 0 w 435934"/>
                <a:gd name="connsiteY3" fmla="*/ 1040908 h 3635253"/>
                <a:gd name="connsiteX4" fmla="*/ 0 w 435934"/>
                <a:gd name="connsiteY4" fmla="*/ 0 h 3635253"/>
                <a:gd name="connsiteX0" fmla="*/ 0 w 705011"/>
                <a:gd name="connsiteY0" fmla="*/ 0 h 3106537"/>
                <a:gd name="connsiteX1" fmla="*/ 435934 w 705011"/>
                <a:gd name="connsiteY1" fmla="*/ 0 h 3106537"/>
                <a:gd name="connsiteX2" fmla="*/ 705011 w 705011"/>
                <a:gd name="connsiteY2" fmla="*/ 3106537 h 3106537"/>
                <a:gd name="connsiteX3" fmla="*/ 0 w 705011"/>
                <a:gd name="connsiteY3" fmla="*/ 1040908 h 3106537"/>
                <a:gd name="connsiteX4" fmla="*/ 0 w 705011"/>
                <a:gd name="connsiteY4" fmla="*/ 0 h 3106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5011" h="3106537">
                  <a:moveTo>
                    <a:pt x="0" y="0"/>
                  </a:moveTo>
                  <a:lnTo>
                    <a:pt x="435934" y="0"/>
                  </a:lnTo>
                  <a:lnTo>
                    <a:pt x="705011" y="3106537"/>
                  </a:lnTo>
                  <a:lnTo>
                    <a:pt x="0" y="1040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" name="ïšḷíďè">
              <a:extLst>
                <a:ext uri="{FF2B5EF4-FFF2-40B4-BE49-F238E27FC236}">
                  <a16:creationId xmlns:a16="http://schemas.microsoft.com/office/drawing/2014/main" id="{6C6B9AA2-638C-4C79-B511-D6154363B3D0}"/>
                </a:ext>
              </a:extLst>
            </p:cNvPr>
            <p:cNvSpPr/>
            <p:nvPr/>
          </p:nvSpPr>
          <p:spPr>
            <a:xfrm>
              <a:off x="6254329" y="2882719"/>
              <a:ext cx="1892443" cy="99742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îṥ1iḋé">
              <a:extLst>
                <a:ext uri="{FF2B5EF4-FFF2-40B4-BE49-F238E27FC236}">
                  <a16:creationId xmlns:a16="http://schemas.microsoft.com/office/drawing/2014/main" id="{E687589C-889B-468E-8A92-637BF0CBF23E}"/>
                </a:ext>
              </a:extLst>
            </p:cNvPr>
            <p:cNvSpPr/>
            <p:nvPr/>
          </p:nvSpPr>
          <p:spPr>
            <a:xfrm flipH="1">
              <a:off x="6177915" y="3073930"/>
              <a:ext cx="349901" cy="1950619"/>
            </a:xfrm>
            <a:custGeom>
              <a:avLst/>
              <a:gdLst>
                <a:gd name="connsiteX0" fmla="*/ 0 w 435934"/>
                <a:gd name="connsiteY0" fmla="*/ 0 h 1040908"/>
                <a:gd name="connsiteX1" fmla="*/ 435934 w 435934"/>
                <a:gd name="connsiteY1" fmla="*/ 0 h 1040908"/>
                <a:gd name="connsiteX2" fmla="*/ 435934 w 435934"/>
                <a:gd name="connsiteY2" fmla="*/ 1040908 h 1040908"/>
                <a:gd name="connsiteX3" fmla="*/ 0 w 435934"/>
                <a:gd name="connsiteY3" fmla="*/ 1040908 h 1040908"/>
                <a:gd name="connsiteX4" fmla="*/ 0 w 435934"/>
                <a:gd name="connsiteY4" fmla="*/ 0 h 1040908"/>
                <a:gd name="connsiteX0" fmla="*/ 0 w 435934"/>
                <a:gd name="connsiteY0" fmla="*/ 0 h 3635253"/>
                <a:gd name="connsiteX1" fmla="*/ 435934 w 435934"/>
                <a:gd name="connsiteY1" fmla="*/ 0 h 3635253"/>
                <a:gd name="connsiteX2" fmla="*/ 435934 w 435934"/>
                <a:gd name="connsiteY2" fmla="*/ 3635253 h 3635253"/>
                <a:gd name="connsiteX3" fmla="*/ 0 w 435934"/>
                <a:gd name="connsiteY3" fmla="*/ 1040908 h 3635253"/>
                <a:gd name="connsiteX4" fmla="*/ 0 w 435934"/>
                <a:gd name="connsiteY4" fmla="*/ 0 h 3635253"/>
                <a:gd name="connsiteX0" fmla="*/ 0 w 557734"/>
                <a:gd name="connsiteY0" fmla="*/ 0 h 2831180"/>
                <a:gd name="connsiteX1" fmla="*/ 435934 w 557734"/>
                <a:gd name="connsiteY1" fmla="*/ 0 h 2831180"/>
                <a:gd name="connsiteX2" fmla="*/ 557734 w 557734"/>
                <a:gd name="connsiteY2" fmla="*/ 2831180 h 2831180"/>
                <a:gd name="connsiteX3" fmla="*/ 0 w 557734"/>
                <a:gd name="connsiteY3" fmla="*/ 1040908 h 2831180"/>
                <a:gd name="connsiteX4" fmla="*/ 0 w 557734"/>
                <a:gd name="connsiteY4" fmla="*/ 0 h 2831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734" h="2831180">
                  <a:moveTo>
                    <a:pt x="0" y="0"/>
                  </a:moveTo>
                  <a:lnTo>
                    <a:pt x="435934" y="0"/>
                  </a:lnTo>
                  <a:lnTo>
                    <a:pt x="557734" y="2831180"/>
                  </a:lnTo>
                  <a:lnTo>
                    <a:pt x="0" y="1040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îṩḷiḋè">
              <a:extLst>
                <a:ext uri="{FF2B5EF4-FFF2-40B4-BE49-F238E27FC236}">
                  <a16:creationId xmlns:a16="http://schemas.microsoft.com/office/drawing/2014/main" id="{1EC96F4E-9564-4544-A338-D5EA90248441}"/>
                </a:ext>
              </a:extLst>
            </p:cNvPr>
            <p:cNvSpPr/>
            <p:nvPr/>
          </p:nvSpPr>
          <p:spPr>
            <a:xfrm>
              <a:off x="3804885" y="1391719"/>
              <a:ext cx="2385731" cy="1184388"/>
            </a:xfrm>
            <a:prstGeom prst="round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1" name="íṧļíḋè">
              <a:extLst>
                <a:ext uri="{FF2B5EF4-FFF2-40B4-BE49-F238E27FC236}">
                  <a16:creationId xmlns:a16="http://schemas.microsoft.com/office/drawing/2014/main" id="{F98C0326-2847-4712-B479-BA9413A08F55}"/>
                </a:ext>
              </a:extLst>
            </p:cNvPr>
            <p:cNvSpPr/>
            <p:nvPr/>
          </p:nvSpPr>
          <p:spPr>
            <a:xfrm>
              <a:off x="5836415" y="1637417"/>
              <a:ext cx="356590" cy="3265648"/>
            </a:xfrm>
            <a:custGeom>
              <a:avLst/>
              <a:gdLst>
                <a:gd name="connsiteX0" fmla="*/ 0 w 435934"/>
                <a:gd name="connsiteY0" fmla="*/ 0 h 1040908"/>
                <a:gd name="connsiteX1" fmla="*/ 435934 w 435934"/>
                <a:gd name="connsiteY1" fmla="*/ 0 h 1040908"/>
                <a:gd name="connsiteX2" fmla="*/ 435934 w 435934"/>
                <a:gd name="connsiteY2" fmla="*/ 1040908 h 1040908"/>
                <a:gd name="connsiteX3" fmla="*/ 0 w 435934"/>
                <a:gd name="connsiteY3" fmla="*/ 1040908 h 1040908"/>
                <a:gd name="connsiteX4" fmla="*/ 0 w 435934"/>
                <a:gd name="connsiteY4" fmla="*/ 0 h 1040908"/>
                <a:gd name="connsiteX0" fmla="*/ 0 w 435934"/>
                <a:gd name="connsiteY0" fmla="*/ 0 h 3635253"/>
                <a:gd name="connsiteX1" fmla="*/ 435934 w 435934"/>
                <a:gd name="connsiteY1" fmla="*/ 0 h 3635253"/>
                <a:gd name="connsiteX2" fmla="*/ 435934 w 435934"/>
                <a:gd name="connsiteY2" fmla="*/ 3635253 h 3635253"/>
                <a:gd name="connsiteX3" fmla="*/ 0 w 435934"/>
                <a:gd name="connsiteY3" fmla="*/ 1040908 h 3635253"/>
                <a:gd name="connsiteX4" fmla="*/ 0 w 435934"/>
                <a:gd name="connsiteY4" fmla="*/ 0 h 363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934" h="3635253">
                  <a:moveTo>
                    <a:pt x="0" y="0"/>
                  </a:moveTo>
                  <a:lnTo>
                    <a:pt x="435934" y="0"/>
                  </a:lnTo>
                  <a:lnTo>
                    <a:pt x="435934" y="3635253"/>
                  </a:lnTo>
                  <a:lnTo>
                    <a:pt x="0" y="1040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2" name="iSliḓè">
              <a:extLst>
                <a:ext uri="{FF2B5EF4-FFF2-40B4-BE49-F238E27FC236}">
                  <a16:creationId xmlns:a16="http://schemas.microsoft.com/office/drawing/2014/main" id="{65F6B911-6586-4636-826C-678BAF013B75}"/>
                </a:ext>
              </a:extLst>
            </p:cNvPr>
            <p:cNvSpPr/>
            <p:nvPr/>
          </p:nvSpPr>
          <p:spPr>
            <a:xfrm>
              <a:off x="6188553" y="1668059"/>
              <a:ext cx="2185862" cy="118667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iṥḻíḓê">
              <a:extLst>
                <a:ext uri="{FF2B5EF4-FFF2-40B4-BE49-F238E27FC236}">
                  <a16:creationId xmlns:a16="http://schemas.microsoft.com/office/drawing/2014/main" id="{E01E62CA-BDA3-49A2-BF01-3E8006558D83}"/>
                </a:ext>
              </a:extLst>
            </p:cNvPr>
            <p:cNvSpPr/>
            <p:nvPr/>
          </p:nvSpPr>
          <p:spPr>
            <a:xfrm flipH="1">
              <a:off x="6188553" y="1997630"/>
              <a:ext cx="315892" cy="2892938"/>
            </a:xfrm>
            <a:custGeom>
              <a:avLst/>
              <a:gdLst>
                <a:gd name="connsiteX0" fmla="*/ 0 w 435934"/>
                <a:gd name="connsiteY0" fmla="*/ 0 h 1040908"/>
                <a:gd name="connsiteX1" fmla="*/ 435934 w 435934"/>
                <a:gd name="connsiteY1" fmla="*/ 0 h 1040908"/>
                <a:gd name="connsiteX2" fmla="*/ 435934 w 435934"/>
                <a:gd name="connsiteY2" fmla="*/ 1040908 h 1040908"/>
                <a:gd name="connsiteX3" fmla="*/ 0 w 435934"/>
                <a:gd name="connsiteY3" fmla="*/ 1040908 h 1040908"/>
                <a:gd name="connsiteX4" fmla="*/ 0 w 435934"/>
                <a:gd name="connsiteY4" fmla="*/ 0 h 1040908"/>
                <a:gd name="connsiteX0" fmla="*/ 0 w 435934"/>
                <a:gd name="connsiteY0" fmla="*/ 0 h 3635253"/>
                <a:gd name="connsiteX1" fmla="*/ 435934 w 435934"/>
                <a:gd name="connsiteY1" fmla="*/ 0 h 3635253"/>
                <a:gd name="connsiteX2" fmla="*/ 435934 w 435934"/>
                <a:gd name="connsiteY2" fmla="*/ 3635253 h 3635253"/>
                <a:gd name="connsiteX3" fmla="*/ 0 w 435934"/>
                <a:gd name="connsiteY3" fmla="*/ 1040908 h 3635253"/>
                <a:gd name="connsiteX4" fmla="*/ 0 w 435934"/>
                <a:gd name="connsiteY4" fmla="*/ 0 h 3635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5934" h="3635253">
                  <a:moveTo>
                    <a:pt x="0" y="0"/>
                  </a:moveTo>
                  <a:lnTo>
                    <a:pt x="435934" y="0"/>
                  </a:lnTo>
                  <a:lnTo>
                    <a:pt x="435934" y="3635253"/>
                  </a:lnTo>
                  <a:lnTo>
                    <a:pt x="0" y="10409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4" name="iŝḷïdê">
              <a:extLst>
                <a:ext uri="{FF2B5EF4-FFF2-40B4-BE49-F238E27FC236}">
                  <a16:creationId xmlns:a16="http://schemas.microsoft.com/office/drawing/2014/main" id="{70F609E2-F516-4646-A315-991B1DA7A1C5}"/>
                </a:ext>
              </a:extLst>
            </p:cNvPr>
            <p:cNvSpPr/>
            <p:nvPr/>
          </p:nvSpPr>
          <p:spPr bwMode="auto">
            <a:xfrm>
              <a:off x="5590211" y="4858764"/>
              <a:ext cx="1196684" cy="1275336"/>
            </a:xfrm>
            <a:custGeom>
              <a:avLst/>
              <a:gdLst>
                <a:gd name="T0" fmla="*/ 743 w 957"/>
                <a:gd name="T1" fmla="*/ 313 h 1020"/>
                <a:gd name="T2" fmla="*/ 756 w 957"/>
                <a:gd name="T3" fmla="*/ 428 h 1020"/>
                <a:gd name="T4" fmla="*/ 704 w 957"/>
                <a:gd name="T5" fmla="*/ 513 h 1020"/>
                <a:gd name="T6" fmla="*/ 724 w 957"/>
                <a:gd name="T7" fmla="*/ 341 h 1020"/>
                <a:gd name="T8" fmla="*/ 704 w 957"/>
                <a:gd name="T9" fmla="*/ 152 h 1020"/>
                <a:gd name="T10" fmla="*/ 953 w 957"/>
                <a:gd name="T11" fmla="*/ 925 h 1020"/>
                <a:gd name="T12" fmla="*/ 704 w 957"/>
                <a:gd name="T13" fmla="*/ 1020 h 1020"/>
                <a:gd name="T14" fmla="*/ 478 w 957"/>
                <a:gd name="T15" fmla="*/ 16 h 1020"/>
                <a:gd name="T16" fmla="*/ 704 w 957"/>
                <a:gd name="T17" fmla="*/ 308 h 1020"/>
                <a:gd name="T18" fmla="*/ 679 w 957"/>
                <a:gd name="T19" fmla="*/ 494 h 1020"/>
                <a:gd name="T20" fmla="*/ 704 w 957"/>
                <a:gd name="T21" fmla="*/ 513 h 1020"/>
                <a:gd name="T22" fmla="*/ 665 w 957"/>
                <a:gd name="T23" fmla="*/ 566 h 1020"/>
                <a:gd name="T24" fmla="*/ 684 w 957"/>
                <a:gd name="T25" fmla="*/ 723 h 1020"/>
                <a:gd name="T26" fmla="*/ 704 w 957"/>
                <a:gd name="T27" fmla="*/ 1020 h 1020"/>
                <a:gd name="T28" fmla="*/ 478 w 957"/>
                <a:gd name="T29" fmla="*/ 984 h 1020"/>
                <a:gd name="T30" fmla="*/ 493 w 957"/>
                <a:gd name="T31" fmla="*/ 969 h 1020"/>
                <a:gd name="T32" fmla="*/ 478 w 957"/>
                <a:gd name="T33" fmla="*/ 955 h 1020"/>
                <a:gd name="T34" fmla="*/ 480 w 957"/>
                <a:gd name="T35" fmla="*/ 945 h 1020"/>
                <a:gd name="T36" fmla="*/ 480 w 957"/>
                <a:gd name="T37" fmla="*/ 916 h 1020"/>
                <a:gd name="T38" fmla="*/ 478 w 957"/>
                <a:gd name="T39" fmla="*/ 901 h 1020"/>
                <a:gd name="T40" fmla="*/ 589 w 957"/>
                <a:gd name="T41" fmla="*/ 663 h 1020"/>
                <a:gd name="T42" fmla="*/ 479 w 957"/>
                <a:gd name="T43" fmla="*/ 709 h 1020"/>
                <a:gd name="T44" fmla="*/ 478 w 957"/>
                <a:gd name="T45" fmla="*/ 613 h 1020"/>
                <a:gd name="T46" fmla="*/ 519 w 957"/>
                <a:gd name="T47" fmla="*/ 628 h 1020"/>
                <a:gd name="T48" fmla="*/ 478 w 957"/>
                <a:gd name="T49" fmla="*/ 512 h 1020"/>
                <a:gd name="T50" fmla="*/ 587 w 957"/>
                <a:gd name="T51" fmla="*/ 502 h 1020"/>
                <a:gd name="T52" fmla="*/ 664 w 957"/>
                <a:gd name="T53" fmla="*/ 319 h 1020"/>
                <a:gd name="T54" fmla="*/ 478 w 957"/>
                <a:gd name="T55" fmla="*/ 16 h 1020"/>
                <a:gd name="T56" fmla="*/ 395 w 957"/>
                <a:gd name="T57" fmla="*/ 35 h 1020"/>
                <a:gd name="T58" fmla="*/ 478 w 957"/>
                <a:gd name="T59" fmla="*/ 16 h 1020"/>
                <a:gd name="T60" fmla="*/ 425 w 957"/>
                <a:gd name="T61" fmla="*/ 204 h 1020"/>
                <a:gd name="T62" fmla="*/ 294 w 957"/>
                <a:gd name="T63" fmla="*/ 284 h 1020"/>
                <a:gd name="T64" fmla="*/ 362 w 957"/>
                <a:gd name="T65" fmla="*/ 506 h 1020"/>
                <a:gd name="T66" fmla="*/ 477 w 957"/>
                <a:gd name="T67" fmla="*/ 478 h 1020"/>
                <a:gd name="T68" fmla="*/ 478 w 957"/>
                <a:gd name="T69" fmla="*/ 512 h 1020"/>
                <a:gd name="T70" fmla="*/ 438 w 957"/>
                <a:gd name="T71" fmla="*/ 628 h 1020"/>
                <a:gd name="T72" fmla="*/ 478 w 957"/>
                <a:gd name="T73" fmla="*/ 709 h 1020"/>
                <a:gd name="T74" fmla="*/ 370 w 957"/>
                <a:gd name="T75" fmla="*/ 665 h 1020"/>
                <a:gd name="T76" fmla="*/ 478 w 957"/>
                <a:gd name="T77" fmla="*/ 901 h 1020"/>
                <a:gd name="T78" fmla="*/ 478 w 957"/>
                <a:gd name="T79" fmla="*/ 916 h 1020"/>
                <a:gd name="T80" fmla="*/ 478 w 957"/>
                <a:gd name="T81" fmla="*/ 945 h 1020"/>
                <a:gd name="T82" fmla="*/ 466 w 957"/>
                <a:gd name="T83" fmla="*/ 969 h 1020"/>
                <a:gd name="T84" fmla="*/ 478 w 957"/>
                <a:gd name="T85" fmla="*/ 1020 h 1020"/>
                <a:gd name="T86" fmla="*/ 253 w 957"/>
                <a:gd name="T87" fmla="*/ 730 h 1020"/>
                <a:gd name="T88" fmla="*/ 342 w 957"/>
                <a:gd name="T89" fmla="*/ 640 h 1020"/>
                <a:gd name="T90" fmla="*/ 265 w 957"/>
                <a:gd name="T91" fmla="*/ 519 h 1020"/>
                <a:gd name="T92" fmla="*/ 253 w 957"/>
                <a:gd name="T93" fmla="*/ 477 h 1020"/>
                <a:gd name="T94" fmla="*/ 276 w 957"/>
                <a:gd name="T95" fmla="*/ 341 h 1020"/>
                <a:gd name="T96" fmla="*/ 253 w 957"/>
                <a:gd name="T97" fmla="*/ 143 h 1020"/>
                <a:gd name="T98" fmla="*/ 214 w 957"/>
                <a:gd name="T99" fmla="*/ 313 h 1020"/>
                <a:gd name="T100" fmla="*/ 253 w 957"/>
                <a:gd name="T101" fmla="*/ 310 h 1020"/>
                <a:gd name="T102" fmla="*/ 253 w 957"/>
                <a:gd name="T103" fmla="*/ 477 h 1020"/>
                <a:gd name="T104" fmla="*/ 227 w 957"/>
                <a:gd name="T105" fmla="*/ 490 h 1020"/>
                <a:gd name="T106" fmla="*/ 199 w 957"/>
                <a:gd name="T107" fmla="*/ 359 h 1020"/>
                <a:gd name="T108" fmla="*/ 253 w 957"/>
                <a:gd name="T109" fmla="*/ 1020 h 1020"/>
                <a:gd name="T110" fmla="*/ 3 w 957"/>
                <a:gd name="T111" fmla="*/ 925 h 1020"/>
                <a:gd name="T112" fmla="*/ 253 w 957"/>
                <a:gd name="T11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7" h="1020">
                  <a:moveTo>
                    <a:pt x="704" y="152"/>
                  </a:moveTo>
                  <a:cubicBezTo>
                    <a:pt x="723" y="197"/>
                    <a:pt x="736" y="251"/>
                    <a:pt x="743" y="313"/>
                  </a:cubicBezTo>
                  <a:cubicBezTo>
                    <a:pt x="750" y="327"/>
                    <a:pt x="755" y="342"/>
                    <a:pt x="757" y="359"/>
                  </a:cubicBezTo>
                  <a:cubicBezTo>
                    <a:pt x="761" y="381"/>
                    <a:pt x="760" y="406"/>
                    <a:pt x="756" y="428"/>
                  </a:cubicBezTo>
                  <a:cubicBezTo>
                    <a:pt x="751" y="452"/>
                    <a:pt x="742" y="473"/>
                    <a:pt x="729" y="490"/>
                  </a:cubicBezTo>
                  <a:cubicBezTo>
                    <a:pt x="722" y="500"/>
                    <a:pt x="713" y="508"/>
                    <a:pt x="704" y="513"/>
                  </a:cubicBezTo>
                  <a:cubicBezTo>
                    <a:pt x="704" y="476"/>
                    <a:pt x="704" y="476"/>
                    <a:pt x="704" y="476"/>
                  </a:cubicBezTo>
                  <a:cubicBezTo>
                    <a:pt x="730" y="445"/>
                    <a:pt x="739" y="384"/>
                    <a:pt x="724" y="341"/>
                  </a:cubicBezTo>
                  <a:cubicBezTo>
                    <a:pt x="718" y="320"/>
                    <a:pt x="710" y="310"/>
                    <a:pt x="704" y="308"/>
                  </a:cubicBezTo>
                  <a:lnTo>
                    <a:pt x="704" y="152"/>
                  </a:lnTo>
                  <a:close/>
                  <a:moveTo>
                    <a:pt x="704" y="731"/>
                  </a:moveTo>
                  <a:cubicBezTo>
                    <a:pt x="815" y="772"/>
                    <a:pt x="957" y="791"/>
                    <a:pt x="953" y="925"/>
                  </a:cubicBezTo>
                  <a:cubicBezTo>
                    <a:pt x="952" y="956"/>
                    <a:pt x="940" y="988"/>
                    <a:pt x="921" y="1020"/>
                  </a:cubicBezTo>
                  <a:cubicBezTo>
                    <a:pt x="704" y="1020"/>
                    <a:pt x="704" y="1020"/>
                    <a:pt x="704" y="1020"/>
                  </a:cubicBezTo>
                  <a:lnTo>
                    <a:pt x="704" y="731"/>
                  </a:lnTo>
                  <a:close/>
                  <a:moveTo>
                    <a:pt x="478" y="16"/>
                  </a:moveTo>
                  <a:cubicBezTo>
                    <a:pt x="588" y="0"/>
                    <a:pt x="661" y="52"/>
                    <a:pt x="704" y="152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693" y="305"/>
                    <a:pt x="684" y="321"/>
                    <a:pt x="680" y="350"/>
                  </a:cubicBezTo>
                  <a:cubicBezTo>
                    <a:pt x="675" y="381"/>
                    <a:pt x="674" y="429"/>
                    <a:pt x="679" y="494"/>
                  </a:cubicBezTo>
                  <a:cubicBezTo>
                    <a:pt x="688" y="491"/>
                    <a:pt x="697" y="484"/>
                    <a:pt x="704" y="476"/>
                  </a:cubicBezTo>
                  <a:cubicBezTo>
                    <a:pt x="704" y="513"/>
                    <a:pt x="704" y="513"/>
                    <a:pt x="704" y="513"/>
                  </a:cubicBezTo>
                  <a:cubicBezTo>
                    <a:pt x="700" y="515"/>
                    <a:pt x="696" y="517"/>
                    <a:pt x="692" y="519"/>
                  </a:cubicBezTo>
                  <a:cubicBezTo>
                    <a:pt x="684" y="535"/>
                    <a:pt x="675" y="552"/>
                    <a:pt x="665" y="566"/>
                  </a:cubicBezTo>
                  <a:cubicBezTo>
                    <a:pt x="654" y="594"/>
                    <a:pt x="635" y="619"/>
                    <a:pt x="614" y="640"/>
                  </a:cubicBezTo>
                  <a:cubicBezTo>
                    <a:pt x="621" y="675"/>
                    <a:pt x="640" y="705"/>
                    <a:pt x="684" y="723"/>
                  </a:cubicBezTo>
                  <a:cubicBezTo>
                    <a:pt x="690" y="726"/>
                    <a:pt x="697" y="728"/>
                    <a:pt x="704" y="731"/>
                  </a:cubicBezTo>
                  <a:cubicBezTo>
                    <a:pt x="704" y="1020"/>
                    <a:pt x="704" y="1020"/>
                    <a:pt x="704" y="1020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478" y="984"/>
                    <a:pt x="478" y="984"/>
                    <a:pt x="478" y="984"/>
                  </a:cubicBezTo>
                  <a:cubicBezTo>
                    <a:pt x="479" y="984"/>
                    <a:pt x="479" y="984"/>
                    <a:pt x="480" y="984"/>
                  </a:cubicBezTo>
                  <a:cubicBezTo>
                    <a:pt x="487" y="984"/>
                    <a:pt x="493" y="977"/>
                    <a:pt x="493" y="969"/>
                  </a:cubicBezTo>
                  <a:cubicBezTo>
                    <a:pt x="493" y="961"/>
                    <a:pt x="487" y="955"/>
                    <a:pt x="480" y="955"/>
                  </a:cubicBezTo>
                  <a:cubicBezTo>
                    <a:pt x="479" y="955"/>
                    <a:pt x="479" y="955"/>
                    <a:pt x="478" y="955"/>
                  </a:cubicBezTo>
                  <a:cubicBezTo>
                    <a:pt x="478" y="945"/>
                    <a:pt x="478" y="945"/>
                    <a:pt x="478" y="945"/>
                  </a:cubicBezTo>
                  <a:cubicBezTo>
                    <a:pt x="479" y="945"/>
                    <a:pt x="479" y="945"/>
                    <a:pt x="480" y="945"/>
                  </a:cubicBezTo>
                  <a:cubicBezTo>
                    <a:pt x="487" y="945"/>
                    <a:pt x="493" y="938"/>
                    <a:pt x="493" y="930"/>
                  </a:cubicBezTo>
                  <a:cubicBezTo>
                    <a:pt x="493" y="922"/>
                    <a:pt x="487" y="916"/>
                    <a:pt x="480" y="916"/>
                  </a:cubicBezTo>
                  <a:cubicBezTo>
                    <a:pt x="479" y="916"/>
                    <a:pt x="479" y="916"/>
                    <a:pt x="478" y="916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556" y="871"/>
                    <a:pt x="598" y="831"/>
                    <a:pt x="661" y="751"/>
                  </a:cubicBezTo>
                  <a:cubicBezTo>
                    <a:pt x="625" y="737"/>
                    <a:pt x="602" y="703"/>
                    <a:pt x="589" y="663"/>
                  </a:cubicBezTo>
                  <a:cubicBezTo>
                    <a:pt x="553" y="691"/>
                    <a:pt x="514" y="709"/>
                    <a:pt x="485" y="709"/>
                  </a:cubicBezTo>
                  <a:cubicBezTo>
                    <a:pt x="483" y="709"/>
                    <a:pt x="481" y="709"/>
                    <a:pt x="479" y="709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8" y="613"/>
                    <a:pt x="478" y="613"/>
                    <a:pt x="478" y="613"/>
                  </a:cubicBezTo>
                  <a:cubicBezTo>
                    <a:pt x="479" y="613"/>
                    <a:pt x="479" y="613"/>
                    <a:pt x="479" y="613"/>
                  </a:cubicBezTo>
                  <a:cubicBezTo>
                    <a:pt x="493" y="613"/>
                    <a:pt x="503" y="634"/>
                    <a:pt x="519" y="628"/>
                  </a:cubicBezTo>
                  <a:cubicBezTo>
                    <a:pt x="555" y="615"/>
                    <a:pt x="571" y="591"/>
                    <a:pt x="571" y="565"/>
                  </a:cubicBezTo>
                  <a:cubicBezTo>
                    <a:pt x="571" y="529"/>
                    <a:pt x="525" y="512"/>
                    <a:pt x="478" y="512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531" y="470"/>
                    <a:pt x="566" y="485"/>
                    <a:pt x="587" y="502"/>
                  </a:cubicBezTo>
                  <a:cubicBezTo>
                    <a:pt x="588" y="503"/>
                    <a:pt x="590" y="504"/>
                    <a:pt x="591" y="506"/>
                  </a:cubicBezTo>
                  <a:cubicBezTo>
                    <a:pt x="644" y="538"/>
                    <a:pt x="663" y="405"/>
                    <a:pt x="664" y="319"/>
                  </a:cubicBezTo>
                  <a:cubicBezTo>
                    <a:pt x="580" y="314"/>
                    <a:pt x="531" y="271"/>
                    <a:pt x="478" y="235"/>
                  </a:cubicBezTo>
                  <a:lnTo>
                    <a:pt x="478" y="16"/>
                  </a:lnTo>
                  <a:close/>
                  <a:moveTo>
                    <a:pt x="253" y="143"/>
                  </a:moveTo>
                  <a:cubicBezTo>
                    <a:pt x="281" y="83"/>
                    <a:pt x="325" y="38"/>
                    <a:pt x="395" y="35"/>
                  </a:cubicBezTo>
                  <a:cubicBezTo>
                    <a:pt x="408" y="31"/>
                    <a:pt x="422" y="27"/>
                    <a:pt x="437" y="25"/>
                  </a:cubicBezTo>
                  <a:cubicBezTo>
                    <a:pt x="451" y="21"/>
                    <a:pt x="465" y="18"/>
                    <a:pt x="478" y="16"/>
                  </a:cubicBezTo>
                  <a:cubicBezTo>
                    <a:pt x="478" y="235"/>
                    <a:pt x="478" y="235"/>
                    <a:pt x="478" y="235"/>
                  </a:cubicBezTo>
                  <a:cubicBezTo>
                    <a:pt x="461" y="223"/>
                    <a:pt x="444" y="212"/>
                    <a:pt x="425" y="204"/>
                  </a:cubicBezTo>
                  <a:cubicBezTo>
                    <a:pt x="378" y="183"/>
                    <a:pt x="333" y="179"/>
                    <a:pt x="316" y="207"/>
                  </a:cubicBezTo>
                  <a:cubicBezTo>
                    <a:pt x="303" y="228"/>
                    <a:pt x="296" y="254"/>
                    <a:pt x="294" y="284"/>
                  </a:cubicBezTo>
                  <a:cubicBezTo>
                    <a:pt x="294" y="285"/>
                    <a:pt x="294" y="287"/>
                    <a:pt x="294" y="289"/>
                  </a:cubicBezTo>
                  <a:cubicBezTo>
                    <a:pt x="290" y="370"/>
                    <a:pt x="303" y="542"/>
                    <a:pt x="362" y="506"/>
                  </a:cubicBezTo>
                  <a:cubicBezTo>
                    <a:pt x="364" y="504"/>
                    <a:pt x="365" y="503"/>
                    <a:pt x="367" y="502"/>
                  </a:cubicBezTo>
                  <a:cubicBezTo>
                    <a:pt x="388" y="485"/>
                    <a:pt x="423" y="469"/>
                    <a:pt x="477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478" y="512"/>
                    <a:pt x="478" y="512"/>
                    <a:pt x="478" y="512"/>
                  </a:cubicBezTo>
                  <a:cubicBezTo>
                    <a:pt x="432" y="512"/>
                    <a:pt x="384" y="529"/>
                    <a:pt x="382" y="561"/>
                  </a:cubicBezTo>
                  <a:cubicBezTo>
                    <a:pt x="380" y="588"/>
                    <a:pt x="400" y="615"/>
                    <a:pt x="438" y="628"/>
                  </a:cubicBezTo>
                  <a:cubicBezTo>
                    <a:pt x="454" y="634"/>
                    <a:pt x="464" y="613"/>
                    <a:pt x="478" y="613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7" y="709"/>
                    <a:pt x="475" y="709"/>
                    <a:pt x="472" y="709"/>
                  </a:cubicBezTo>
                  <a:cubicBezTo>
                    <a:pt x="444" y="709"/>
                    <a:pt x="405" y="692"/>
                    <a:pt x="370" y="665"/>
                  </a:cubicBezTo>
                  <a:cubicBezTo>
                    <a:pt x="357" y="704"/>
                    <a:pt x="334" y="737"/>
                    <a:pt x="298" y="751"/>
                  </a:cubicBezTo>
                  <a:cubicBezTo>
                    <a:pt x="358" y="841"/>
                    <a:pt x="407" y="878"/>
                    <a:pt x="478" y="901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478" y="916"/>
                    <a:pt x="478" y="916"/>
                    <a:pt x="478" y="916"/>
                  </a:cubicBezTo>
                  <a:cubicBezTo>
                    <a:pt x="471" y="916"/>
                    <a:pt x="466" y="923"/>
                    <a:pt x="466" y="930"/>
                  </a:cubicBezTo>
                  <a:cubicBezTo>
                    <a:pt x="466" y="938"/>
                    <a:pt x="471" y="944"/>
                    <a:pt x="478" y="945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71" y="956"/>
                    <a:pt x="466" y="962"/>
                    <a:pt x="466" y="969"/>
                  </a:cubicBezTo>
                  <a:cubicBezTo>
                    <a:pt x="466" y="977"/>
                    <a:pt x="471" y="983"/>
                    <a:pt x="478" y="984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730"/>
                    <a:pt x="253" y="730"/>
                    <a:pt x="253" y="730"/>
                  </a:cubicBezTo>
                  <a:cubicBezTo>
                    <a:pt x="260" y="728"/>
                    <a:pt x="266" y="726"/>
                    <a:pt x="272" y="723"/>
                  </a:cubicBezTo>
                  <a:cubicBezTo>
                    <a:pt x="317" y="704"/>
                    <a:pt x="336" y="675"/>
                    <a:pt x="342" y="640"/>
                  </a:cubicBezTo>
                  <a:cubicBezTo>
                    <a:pt x="322" y="619"/>
                    <a:pt x="304" y="595"/>
                    <a:pt x="293" y="569"/>
                  </a:cubicBezTo>
                  <a:cubicBezTo>
                    <a:pt x="282" y="554"/>
                    <a:pt x="273" y="537"/>
                    <a:pt x="265" y="519"/>
                  </a:cubicBezTo>
                  <a:cubicBezTo>
                    <a:pt x="261" y="517"/>
                    <a:pt x="257" y="516"/>
                    <a:pt x="253" y="513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0" y="485"/>
                    <a:pt x="269" y="491"/>
                    <a:pt x="278" y="494"/>
                  </a:cubicBezTo>
                  <a:cubicBezTo>
                    <a:pt x="283" y="431"/>
                    <a:pt x="283" y="374"/>
                    <a:pt x="276" y="341"/>
                  </a:cubicBezTo>
                  <a:cubicBezTo>
                    <a:pt x="271" y="317"/>
                    <a:pt x="262" y="308"/>
                    <a:pt x="253" y="310"/>
                  </a:cubicBezTo>
                  <a:lnTo>
                    <a:pt x="253" y="143"/>
                  </a:lnTo>
                  <a:close/>
                  <a:moveTo>
                    <a:pt x="214" y="313"/>
                  </a:moveTo>
                  <a:cubicBezTo>
                    <a:pt x="214" y="313"/>
                    <a:pt x="214" y="313"/>
                    <a:pt x="214" y="313"/>
                  </a:cubicBezTo>
                  <a:cubicBezTo>
                    <a:pt x="218" y="258"/>
                    <a:pt x="229" y="195"/>
                    <a:pt x="253" y="143"/>
                  </a:cubicBezTo>
                  <a:cubicBezTo>
                    <a:pt x="253" y="310"/>
                    <a:pt x="253" y="310"/>
                    <a:pt x="253" y="310"/>
                  </a:cubicBezTo>
                  <a:cubicBezTo>
                    <a:pt x="246" y="312"/>
                    <a:pt x="238" y="323"/>
                    <a:pt x="233" y="339"/>
                  </a:cubicBezTo>
                  <a:cubicBezTo>
                    <a:pt x="217" y="383"/>
                    <a:pt x="226" y="445"/>
                    <a:pt x="253" y="477"/>
                  </a:cubicBezTo>
                  <a:cubicBezTo>
                    <a:pt x="253" y="513"/>
                    <a:pt x="253" y="513"/>
                    <a:pt x="253" y="513"/>
                  </a:cubicBezTo>
                  <a:cubicBezTo>
                    <a:pt x="243" y="508"/>
                    <a:pt x="235" y="500"/>
                    <a:pt x="227" y="490"/>
                  </a:cubicBezTo>
                  <a:cubicBezTo>
                    <a:pt x="214" y="473"/>
                    <a:pt x="206" y="452"/>
                    <a:pt x="201" y="428"/>
                  </a:cubicBezTo>
                  <a:cubicBezTo>
                    <a:pt x="196" y="406"/>
                    <a:pt x="195" y="381"/>
                    <a:pt x="199" y="359"/>
                  </a:cubicBezTo>
                  <a:cubicBezTo>
                    <a:pt x="202" y="342"/>
                    <a:pt x="206" y="326"/>
                    <a:pt x="214" y="313"/>
                  </a:cubicBezTo>
                  <a:moveTo>
                    <a:pt x="253" y="1020"/>
                  </a:moveTo>
                  <a:cubicBezTo>
                    <a:pt x="35" y="1020"/>
                    <a:pt x="35" y="1020"/>
                    <a:pt x="35" y="1020"/>
                  </a:cubicBezTo>
                  <a:cubicBezTo>
                    <a:pt x="16" y="988"/>
                    <a:pt x="4" y="956"/>
                    <a:pt x="3" y="925"/>
                  </a:cubicBezTo>
                  <a:cubicBezTo>
                    <a:pt x="0" y="791"/>
                    <a:pt x="142" y="772"/>
                    <a:pt x="253" y="730"/>
                  </a:cubicBezTo>
                  <a:lnTo>
                    <a:pt x="253" y="102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 sz="2400" dirty="0"/>
            </a:p>
          </p:txBody>
        </p:sp>
        <p:sp>
          <p:nvSpPr>
            <p:cNvPr id="15" name="iS1ïḑè">
              <a:extLst>
                <a:ext uri="{FF2B5EF4-FFF2-40B4-BE49-F238E27FC236}">
                  <a16:creationId xmlns:a16="http://schemas.microsoft.com/office/drawing/2014/main" id="{FC45956E-2888-4CED-BC6B-5AF1A66E3929}"/>
                </a:ext>
              </a:extLst>
            </p:cNvPr>
            <p:cNvSpPr/>
            <p:nvPr/>
          </p:nvSpPr>
          <p:spPr>
            <a:xfrm>
              <a:off x="7032227" y="2058763"/>
              <a:ext cx="498512" cy="405269"/>
            </a:xfrm>
            <a:custGeom>
              <a:avLst/>
              <a:gdLst>
                <a:gd name="connsiteX0" fmla="*/ 390482 w 564166"/>
                <a:gd name="connsiteY0" fmla="*/ 307997 h 458643"/>
                <a:gd name="connsiteX1" fmla="*/ 403395 w 564166"/>
                <a:gd name="connsiteY1" fmla="*/ 307997 h 458643"/>
                <a:gd name="connsiteX2" fmla="*/ 439265 w 564166"/>
                <a:gd name="connsiteY2" fmla="*/ 353908 h 458643"/>
                <a:gd name="connsiteX3" fmla="*/ 434961 w 564166"/>
                <a:gd name="connsiteY3" fmla="*/ 361082 h 458643"/>
                <a:gd name="connsiteX4" fmla="*/ 419178 w 564166"/>
                <a:gd name="connsiteY4" fmla="*/ 361082 h 458643"/>
                <a:gd name="connsiteX5" fmla="*/ 492353 w 564166"/>
                <a:gd name="connsiteY5" fmla="*/ 419905 h 458643"/>
                <a:gd name="connsiteX6" fmla="*/ 512440 w 564166"/>
                <a:gd name="connsiteY6" fmla="*/ 438557 h 458643"/>
                <a:gd name="connsiteX7" fmla="*/ 492353 w 564166"/>
                <a:gd name="connsiteY7" fmla="*/ 458643 h 458643"/>
                <a:gd name="connsiteX8" fmla="*/ 379004 w 564166"/>
                <a:gd name="connsiteY8" fmla="*/ 361082 h 458643"/>
                <a:gd name="connsiteX9" fmla="*/ 358916 w 564166"/>
                <a:gd name="connsiteY9" fmla="*/ 361082 h 458643"/>
                <a:gd name="connsiteX10" fmla="*/ 354612 w 564166"/>
                <a:gd name="connsiteY10" fmla="*/ 353908 h 458643"/>
                <a:gd name="connsiteX11" fmla="*/ 277051 w 564166"/>
                <a:gd name="connsiteY11" fmla="*/ 307997 h 458643"/>
                <a:gd name="connsiteX12" fmla="*/ 288553 w 564166"/>
                <a:gd name="connsiteY12" fmla="*/ 307997 h 458643"/>
                <a:gd name="connsiteX13" fmla="*/ 324497 w 564166"/>
                <a:gd name="connsiteY13" fmla="*/ 353908 h 458643"/>
                <a:gd name="connsiteX14" fmla="*/ 320183 w 564166"/>
                <a:gd name="connsiteY14" fmla="*/ 361082 h 458643"/>
                <a:gd name="connsiteX15" fmla="*/ 301493 w 564166"/>
                <a:gd name="connsiteY15" fmla="*/ 361082 h 458643"/>
                <a:gd name="connsiteX16" fmla="*/ 301493 w 564166"/>
                <a:gd name="connsiteY16" fmla="*/ 438557 h 458643"/>
                <a:gd name="connsiteX17" fmla="*/ 282802 w 564166"/>
                <a:gd name="connsiteY17" fmla="*/ 458643 h 458643"/>
                <a:gd name="connsiteX18" fmla="*/ 262673 w 564166"/>
                <a:gd name="connsiteY18" fmla="*/ 438557 h 458643"/>
                <a:gd name="connsiteX19" fmla="*/ 262673 w 564166"/>
                <a:gd name="connsiteY19" fmla="*/ 361082 h 458643"/>
                <a:gd name="connsiteX20" fmla="*/ 243982 w 564166"/>
                <a:gd name="connsiteY20" fmla="*/ 361082 h 458643"/>
                <a:gd name="connsiteX21" fmla="*/ 239669 w 564166"/>
                <a:gd name="connsiteY21" fmla="*/ 353908 h 458643"/>
                <a:gd name="connsiteX22" fmla="*/ 162189 w 564166"/>
                <a:gd name="connsiteY22" fmla="*/ 307997 h 458643"/>
                <a:gd name="connsiteX23" fmla="*/ 173671 w 564166"/>
                <a:gd name="connsiteY23" fmla="*/ 307997 h 458643"/>
                <a:gd name="connsiteX24" fmla="*/ 209554 w 564166"/>
                <a:gd name="connsiteY24" fmla="*/ 353908 h 458643"/>
                <a:gd name="connsiteX25" fmla="*/ 205248 w 564166"/>
                <a:gd name="connsiteY25" fmla="*/ 361082 h 458643"/>
                <a:gd name="connsiteX26" fmla="*/ 185154 w 564166"/>
                <a:gd name="connsiteY26" fmla="*/ 361082 h 458643"/>
                <a:gd name="connsiteX27" fmla="*/ 71765 w 564166"/>
                <a:gd name="connsiteY27" fmla="*/ 458643 h 458643"/>
                <a:gd name="connsiteX28" fmla="*/ 53106 w 564166"/>
                <a:gd name="connsiteY28" fmla="*/ 438557 h 458643"/>
                <a:gd name="connsiteX29" fmla="*/ 71765 w 564166"/>
                <a:gd name="connsiteY29" fmla="*/ 419905 h 458643"/>
                <a:gd name="connsiteX30" fmla="*/ 146401 w 564166"/>
                <a:gd name="connsiteY30" fmla="*/ 361082 h 458643"/>
                <a:gd name="connsiteX31" fmla="*/ 129177 w 564166"/>
                <a:gd name="connsiteY31" fmla="*/ 361082 h 458643"/>
                <a:gd name="connsiteX32" fmla="*/ 124871 w 564166"/>
                <a:gd name="connsiteY32" fmla="*/ 353908 h 458643"/>
                <a:gd name="connsiteX33" fmla="*/ 340222 w 564166"/>
                <a:gd name="connsiteY33" fmla="*/ 0 h 458643"/>
                <a:gd name="connsiteX34" fmla="*/ 453630 w 564166"/>
                <a:gd name="connsiteY34" fmla="*/ 118973 h 458643"/>
                <a:gd name="connsiteX35" fmla="*/ 525407 w 564166"/>
                <a:gd name="connsiteY35" fmla="*/ 179176 h 458643"/>
                <a:gd name="connsiteX36" fmla="*/ 564166 w 564166"/>
                <a:gd name="connsiteY36" fmla="*/ 232212 h 458643"/>
                <a:gd name="connsiteX37" fmla="*/ 518229 w 564166"/>
                <a:gd name="connsiteY37" fmla="*/ 286681 h 458643"/>
                <a:gd name="connsiteX38" fmla="*/ 45937 w 564166"/>
                <a:gd name="connsiteY38" fmla="*/ 286681 h 458643"/>
                <a:gd name="connsiteX39" fmla="*/ 0 w 564166"/>
                <a:gd name="connsiteY39" fmla="*/ 232212 h 458643"/>
                <a:gd name="connsiteX40" fmla="*/ 45937 w 564166"/>
                <a:gd name="connsiteY40" fmla="*/ 179176 h 458643"/>
                <a:gd name="connsiteX41" fmla="*/ 111972 w 564166"/>
                <a:gd name="connsiteY41" fmla="*/ 103205 h 458643"/>
                <a:gd name="connsiteX42" fmla="*/ 134941 w 564166"/>
                <a:gd name="connsiteY42" fmla="*/ 107505 h 458643"/>
                <a:gd name="connsiteX43" fmla="*/ 209589 w 564166"/>
                <a:gd name="connsiteY43" fmla="*/ 22934 h 458643"/>
                <a:gd name="connsiteX44" fmla="*/ 256961 w 564166"/>
                <a:gd name="connsiteY44" fmla="*/ 43002 h 458643"/>
                <a:gd name="connsiteX45" fmla="*/ 340222 w 564166"/>
                <a:gd name="connsiteY45" fmla="*/ 0 h 458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64166" h="458643">
                  <a:moveTo>
                    <a:pt x="390482" y="307997"/>
                  </a:moveTo>
                  <a:cubicBezTo>
                    <a:pt x="394786" y="303693"/>
                    <a:pt x="399091" y="303693"/>
                    <a:pt x="403395" y="307997"/>
                  </a:cubicBezTo>
                  <a:lnTo>
                    <a:pt x="439265" y="353908"/>
                  </a:lnTo>
                  <a:cubicBezTo>
                    <a:pt x="442135" y="358212"/>
                    <a:pt x="440700" y="361082"/>
                    <a:pt x="434961" y="361082"/>
                  </a:cubicBezTo>
                  <a:lnTo>
                    <a:pt x="419178" y="361082"/>
                  </a:lnTo>
                  <a:cubicBezTo>
                    <a:pt x="426352" y="394081"/>
                    <a:pt x="456483" y="419905"/>
                    <a:pt x="492353" y="419905"/>
                  </a:cubicBezTo>
                  <a:cubicBezTo>
                    <a:pt x="503831" y="419905"/>
                    <a:pt x="512440" y="428514"/>
                    <a:pt x="512440" y="438557"/>
                  </a:cubicBezTo>
                  <a:cubicBezTo>
                    <a:pt x="512440" y="450035"/>
                    <a:pt x="503831" y="458643"/>
                    <a:pt x="492353" y="458643"/>
                  </a:cubicBezTo>
                  <a:cubicBezTo>
                    <a:pt x="434961" y="458643"/>
                    <a:pt x="387612" y="415601"/>
                    <a:pt x="379004" y="361082"/>
                  </a:cubicBezTo>
                  <a:lnTo>
                    <a:pt x="358916" y="361082"/>
                  </a:lnTo>
                  <a:cubicBezTo>
                    <a:pt x="353177" y="361082"/>
                    <a:pt x="351742" y="358212"/>
                    <a:pt x="354612" y="353908"/>
                  </a:cubicBezTo>
                  <a:close/>
                  <a:moveTo>
                    <a:pt x="277051" y="307997"/>
                  </a:moveTo>
                  <a:cubicBezTo>
                    <a:pt x="279926" y="303693"/>
                    <a:pt x="285677" y="303693"/>
                    <a:pt x="288553" y="307997"/>
                  </a:cubicBezTo>
                  <a:lnTo>
                    <a:pt x="324497" y="353908"/>
                  </a:lnTo>
                  <a:cubicBezTo>
                    <a:pt x="327372" y="358212"/>
                    <a:pt x="325934" y="361082"/>
                    <a:pt x="320183" y="361082"/>
                  </a:cubicBezTo>
                  <a:lnTo>
                    <a:pt x="301493" y="361082"/>
                  </a:lnTo>
                  <a:lnTo>
                    <a:pt x="301493" y="438557"/>
                  </a:lnTo>
                  <a:cubicBezTo>
                    <a:pt x="301493" y="450035"/>
                    <a:pt x="292866" y="458643"/>
                    <a:pt x="282802" y="458643"/>
                  </a:cubicBezTo>
                  <a:cubicBezTo>
                    <a:pt x="271300" y="458643"/>
                    <a:pt x="262673" y="450035"/>
                    <a:pt x="262673" y="438557"/>
                  </a:cubicBezTo>
                  <a:lnTo>
                    <a:pt x="262673" y="361082"/>
                  </a:lnTo>
                  <a:lnTo>
                    <a:pt x="243982" y="361082"/>
                  </a:lnTo>
                  <a:cubicBezTo>
                    <a:pt x="238231" y="361082"/>
                    <a:pt x="236793" y="358212"/>
                    <a:pt x="239669" y="353908"/>
                  </a:cubicBezTo>
                  <a:close/>
                  <a:moveTo>
                    <a:pt x="162189" y="307997"/>
                  </a:moveTo>
                  <a:cubicBezTo>
                    <a:pt x="165059" y="303693"/>
                    <a:pt x="169365" y="303693"/>
                    <a:pt x="173671" y="307997"/>
                  </a:cubicBezTo>
                  <a:lnTo>
                    <a:pt x="209554" y="353908"/>
                  </a:lnTo>
                  <a:cubicBezTo>
                    <a:pt x="212424" y="358212"/>
                    <a:pt x="210989" y="361082"/>
                    <a:pt x="205248" y="361082"/>
                  </a:cubicBezTo>
                  <a:lnTo>
                    <a:pt x="185154" y="361082"/>
                  </a:lnTo>
                  <a:cubicBezTo>
                    <a:pt x="176542" y="415601"/>
                    <a:pt x="129177" y="458643"/>
                    <a:pt x="71765" y="458643"/>
                  </a:cubicBezTo>
                  <a:cubicBezTo>
                    <a:pt x="61718" y="458643"/>
                    <a:pt x="53106" y="450035"/>
                    <a:pt x="53106" y="438557"/>
                  </a:cubicBezTo>
                  <a:cubicBezTo>
                    <a:pt x="53106" y="428514"/>
                    <a:pt x="61718" y="419905"/>
                    <a:pt x="71765" y="419905"/>
                  </a:cubicBezTo>
                  <a:cubicBezTo>
                    <a:pt x="107648" y="419905"/>
                    <a:pt x="137789" y="394081"/>
                    <a:pt x="146401" y="361082"/>
                  </a:cubicBezTo>
                  <a:lnTo>
                    <a:pt x="129177" y="361082"/>
                  </a:lnTo>
                  <a:cubicBezTo>
                    <a:pt x="123436" y="361082"/>
                    <a:pt x="122001" y="358212"/>
                    <a:pt x="124871" y="353908"/>
                  </a:cubicBezTo>
                  <a:close/>
                  <a:moveTo>
                    <a:pt x="340222" y="0"/>
                  </a:moveTo>
                  <a:cubicBezTo>
                    <a:pt x="399079" y="0"/>
                    <a:pt x="447888" y="51603"/>
                    <a:pt x="453630" y="118973"/>
                  </a:cubicBezTo>
                  <a:cubicBezTo>
                    <a:pt x="488083" y="118973"/>
                    <a:pt x="515358" y="144774"/>
                    <a:pt x="525407" y="179176"/>
                  </a:cubicBezTo>
                  <a:cubicBezTo>
                    <a:pt x="546940" y="183476"/>
                    <a:pt x="564166" y="204977"/>
                    <a:pt x="564166" y="232212"/>
                  </a:cubicBezTo>
                  <a:cubicBezTo>
                    <a:pt x="564166" y="262313"/>
                    <a:pt x="544069" y="286681"/>
                    <a:pt x="518229" y="286681"/>
                  </a:cubicBezTo>
                  <a:lnTo>
                    <a:pt x="45937" y="286681"/>
                  </a:lnTo>
                  <a:cubicBezTo>
                    <a:pt x="20097" y="286681"/>
                    <a:pt x="0" y="262313"/>
                    <a:pt x="0" y="232212"/>
                  </a:cubicBezTo>
                  <a:cubicBezTo>
                    <a:pt x="0" y="202110"/>
                    <a:pt x="20097" y="179176"/>
                    <a:pt x="45937" y="179176"/>
                  </a:cubicBezTo>
                  <a:cubicBezTo>
                    <a:pt x="45937" y="136173"/>
                    <a:pt x="76084" y="103205"/>
                    <a:pt x="111972" y="103205"/>
                  </a:cubicBezTo>
                  <a:cubicBezTo>
                    <a:pt x="119150" y="103205"/>
                    <a:pt x="127763" y="104639"/>
                    <a:pt x="134941" y="107505"/>
                  </a:cubicBezTo>
                  <a:cubicBezTo>
                    <a:pt x="134941" y="60203"/>
                    <a:pt x="169394" y="22934"/>
                    <a:pt x="209589" y="22934"/>
                  </a:cubicBezTo>
                  <a:cubicBezTo>
                    <a:pt x="228251" y="22934"/>
                    <a:pt x="244042" y="30102"/>
                    <a:pt x="256961" y="43002"/>
                  </a:cubicBezTo>
                  <a:cubicBezTo>
                    <a:pt x="278494" y="15767"/>
                    <a:pt x="307205" y="0"/>
                    <a:pt x="340222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6" name="ïs1idê">
              <a:extLst>
                <a:ext uri="{FF2B5EF4-FFF2-40B4-BE49-F238E27FC236}">
                  <a16:creationId xmlns:a16="http://schemas.microsoft.com/office/drawing/2014/main" id="{E741AB56-735A-4AA9-93F8-38CE4BD28250}"/>
                </a:ext>
              </a:extLst>
            </p:cNvPr>
            <p:cNvSpPr/>
            <p:nvPr/>
          </p:nvSpPr>
          <p:spPr bwMode="auto">
            <a:xfrm>
              <a:off x="4788300" y="2916595"/>
              <a:ext cx="442913" cy="460454"/>
            </a:xfrm>
            <a:custGeom>
              <a:avLst/>
              <a:gdLst>
                <a:gd name="connsiteX0" fmla="*/ 466115 w 584423"/>
                <a:gd name="connsiteY0" fmla="*/ 268189 h 607568"/>
                <a:gd name="connsiteX1" fmla="*/ 479022 w 584423"/>
                <a:gd name="connsiteY1" fmla="*/ 270337 h 607568"/>
                <a:gd name="connsiteX2" fmla="*/ 502991 w 584423"/>
                <a:gd name="connsiteY2" fmla="*/ 288288 h 607568"/>
                <a:gd name="connsiteX3" fmla="*/ 527113 w 584423"/>
                <a:gd name="connsiteY3" fmla="*/ 270337 h 607568"/>
                <a:gd name="connsiteX4" fmla="*/ 539866 w 584423"/>
                <a:gd name="connsiteY4" fmla="*/ 268189 h 607568"/>
                <a:gd name="connsiteX5" fmla="*/ 552004 w 584423"/>
                <a:gd name="connsiteY5" fmla="*/ 271871 h 607568"/>
                <a:gd name="connsiteX6" fmla="*/ 584423 w 584423"/>
                <a:gd name="connsiteY6" fmla="*/ 316826 h 607568"/>
                <a:gd name="connsiteX7" fmla="*/ 584423 w 584423"/>
                <a:gd name="connsiteY7" fmla="*/ 389092 h 607568"/>
                <a:gd name="connsiteX8" fmla="*/ 582118 w 584423"/>
                <a:gd name="connsiteY8" fmla="*/ 396917 h 607568"/>
                <a:gd name="connsiteX9" fmla="*/ 557842 w 584423"/>
                <a:gd name="connsiteY9" fmla="*/ 433894 h 607568"/>
                <a:gd name="connsiteX10" fmla="*/ 557842 w 584423"/>
                <a:gd name="connsiteY10" fmla="*/ 530708 h 607568"/>
                <a:gd name="connsiteX11" fmla="*/ 543553 w 584423"/>
                <a:gd name="connsiteY11" fmla="*/ 544977 h 607568"/>
                <a:gd name="connsiteX12" fmla="*/ 462428 w 584423"/>
                <a:gd name="connsiteY12" fmla="*/ 544977 h 607568"/>
                <a:gd name="connsiteX13" fmla="*/ 448139 w 584423"/>
                <a:gd name="connsiteY13" fmla="*/ 530708 h 607568"/>
                <a:gd name="connsiteX14" fmla="*/ 448139 w 584423"/>
                <a:gd name="connsiteY14" fmla="*/ 433894 h 607568"/>
                <a:gd name="connsiteX15" fmla="*/ 423863 w 584423"/>
                <a:gd name="connsiteY15" fmla="*/ 396917 h 607568"/>
                <a:gd name="connsiteX16" fmla="*/ 421558 w 584423"/>
                <a:gd name="connsiteY16" fmla="*/ 389092 h 607568"/>
                <a:gd name="connsiteX17" fmla="*/ 421558 w 584423"/>
                <a:gd name="connsiteY17" fmla="*/ 316826 h 607568"/>
                <a:gd name="connsiteX18" fmla="*/ 453977 w 584423"/>
                <a:gd name="connsiteY18" fmla="*/ 271871 h 607568"/>
                <a:gd name="connsiteX19" fmla="*/ 466115 w 584423"/>
                <a:gd name="connsiteY19" fmla="*/ 268189 h 607568"/>
                <a:gd name="connsiteX20" fmla="*/ 44557 w 584423"/>
                <a:gd name="connsiteY20" fmla="*/ 268189 h 607568"/>
                <a:gd name="connsiteX21" fmla="*/ 57310 w 584423"/>
                <a:gd name="connsiteY21" fmla="*/ 270337 h 607568"/>
                <a:gd name="connsiteX22" fmla="*/ 81432 w 584423"/>
                <a:gd name="connsiteY22" fmla="*/ 288288 h 607568"/>
                <a:gd name="connsiteX23" fmla="*/ 105401 w 584423"/>
                <a:gd name="connsiteY23" fmla="*/ 270337 h 607568"/>
                <a:gd name="connsiteX24" fmla="*/ 118308 w 584423"/>
                <a:gd name="connsiteY24" fmla="*/ 268189 h 607568"/>
                <a:gd name="connsiteX25" fmla="*/ 130446 w 584423"/>
                <a:gd name="connsiteY25" fmla="*/ 271871 h 607568"/>
                <a:gd name="connsiteX26" fmla="*/ 162865 w 584423"/>
                <a:gd name="connsiteY26" fmla="*/ 316826 h 607568"/>
                <a:gd name="connsiteX27" fmla="*/ 162865 w 584423"/>
                <a:gd name="connsiteY27" fmla="*/ 389092 h 607568"/>
                <a:gd name="connsiteX28" fmla="*/ 160560 w 584423"/>
                <a:gd name="connsiteY28" fmla="*/ 396917 h 607568"/>
                <a:gd name="connsiteX29" fmla="*/ 136284 w 584423"/>
                <a:gd name="connsiteY29" fmla="*/ 433894 h 607568"/>
                <a:gd name="connsiteX30" fmla="*/ 136284 w 584423"/>
                <a:gd name="connsiteY30" fmla="*/ 530708 h 607568"/>
                <a:gd name="connsiteX31" fmla="*/ 121995 w 584423"/>
                <a:gd name="connsiteY31" fmla="*/ 544977 h 607568"/>
                <a:gd name="connsiteX32" fmla="*/ 40870 w 584423"/>
                <a:gd name="connsiteY32" fmla="*/ 544977 h 607568"/>
                <a:gd name="connsiteX33" fmla="*/ 26581 w 584423"/>
                <a:gd name="connsiteY33" fmla="*/ 530708 h 607568"/>
                <a:gd name="connsiteX34" fmla="*/ 26581 w 584423"/>
                <a:gd name="connsiteY34" fmla="*/ 433894 h 607568"/>
                <a:gd name="connsiteX35" fmla="*/ 2305 w 584423"/>
                <a:gd name="connsiteY35" fmla="*/ 396917 h 607568"/>
                <a:gd name="connsiteX36" fmla="*/ 0 w 584423"/>
                <a:gd name="connsiteY36" fmla="*/ 389092 h 607568"/>
                <a:gd name="connsiteX37" fmla="*/ 0 w 584423"/>
                <a:gd name="connsiteY37" fmla="*/ 316826 h 607568"/>
                <a:gd name="connsiteX38" fmla="*/ 32419 w 584423"/>
                <a:gd name="connsiteY38" fmla="*/ 271871 h 607568"/>
                <a:gd name="connsiteX39" fmla="*/ 44557 w 584423"/>
                <a:gd name="connsiteY39" fmla="*/ 268189 h 607568"/>
                <a:gd name="connsiteX40" fmla="*/ 283757 w 584423"/>
                <a:gd name="connsiteY40" fmla="*/ 227644 h 607568"/>
                <a:gd name="connsiteX41" fmla="*/ 300667 w 584423"/>
                <a:gd name="connsiteY41" fmla="*/ 227644 h 607568"/>
                <a:gd name="connsiteX42" fmla="*/ 306663 w 584423"/>
                <a:gd name="connsiteY42" fmla="*/ 230253 h 607568"/>
                <a:gd name="connsiteX43" fmla="*/ 307739 w 584423"/>
                <a:gd name="connsiteY43" fmla="*/ 239459 h 607568"/>
                <a:gd name="connsiteX44" fmla="*/ 298669 w 584423"/>
                <a:gd name="connsiteY44" fmla="*/ 252962 h 607568"/>
                <a:gd name="connsiteX45" fmla="*/ 302973 w 584423"/>
                <a:gd name="connsiteY45" fmla="*/ 288561 h 607568"/>
                <a:gd name="connsiteX46" fmla="*/ 294672 w 584423"/>
                <a:gd name="connsiteY46" fmla="*/ 310810 h 607568"/>
                <a:gd name="connsiteX47" fmla="*/ 289752 w 584423"/>
                <a:gd name="connsiteY47" fmla="*/ 310810 h 607568"/>
                <a:gd name="connsiteX48" fmla="*/ 281451 w 584423"/>
                <a:gd name="connsiteY48" fmla="*/ 288561 h 607568"/>
                <a:gd name="connsiteX49" fmla="*/ 285755 w 584423"/>
                <a:gd name="connsiteY49" fmla="*/ 252962 h 607568"/>
                <a:gd name="connsiteX50" fmla="*/ 276685 w 584423"/>
                <a:gd name="connsiteY50" fmla="*/ 239459 h 607568"/>
                <a:gd name="connsiteX51" fmla="*/ 277761 w 584423"/>
                <a:gd name="connsiteY51" fmla="*/ 230253 h 607568"/>
                <a:gd name="connsiteX52" fmla="*/ 283757 w 584423"/>
                <a:gd name="connsiteY52" fmla="*/ 227644 h 607568"/>
                <a:gd name="connsiteX53" fmla="*/ 243694 w 584423"/>
                <a:gd name="connsiteY53" fmla="*/ 226776 h 607568"/>
                <a:gd name="connsiteX54" fmla="*/ 248918 w 584423"/>
                <a:gd name="connsiteY54" fmla="*/ 230304 h 607568"/>
                <a:gd name="connsiteX55" fmla="*/ 285947 w 584423"/>
                <a:gd name="connsiteY55" fmla="*/ 331870 h 607568"/>
                <a:gd name="connsiteX56" fmla="*/ 298546 w 584423"/>
                <a:gd name="connsiteY56" fmla="*/ 331870 h 607568"/>
                <a:gd name="connsiteX57" fmla="*/ 335575 w 584423"/>
                <a:gd name="connsiteY57" fmla="*/ 230304 h 607568"/>
                <a:gd name="connsiteX58" fmla="*/ 342336 w 584423"/>
                <a:gd name="connsiteY58" fmla="*/ 226929 h 607568"/>
                <a:gd name="connsiteX59" fmla="*/ 360005 w 584423"/>
                <a:gd name="connsiteY59" fmla="*/ 232299 h 607568"/>
                <a:gd name="connsiteX60" fmla="*/ 360005 w 584423"/>
                <a:gd name="connsiteY60" fmla="*/ 232452 h 607568"/>
                <a:gd name="connsiteX61" fmla="*/ 397495 w 584423"/>
                <a:gd name="connsiteY61" fmla="*/ 284002 h 607568"/>
                <a:gd name="connsiteX62" fmla="*/ 397495 w 584423"/>
                <a:gd name="connsiteY62" fmla="*/ 391704 h 607568"/>
                <a:gd name="connsiteX63" fmla="*/ 396573 w 584423"/>
                <a:gd name="connsiteY63" fmla="*/ 394619 h 607568"/>
                <a:gd name="connsiteX64" fmla="*/ 358008 w 584423"/>
                <a:gd name="connsiteY64" fmla="*/ 453379 h 607568"/>
                <a:gd name="connsiteX65" fmla="*/ 358008 w 584423"/>
                <a:gd name="connsiteY65" fmla="*/ 602045 h 607568"/>
                <a:gd name="connsiteX66" fmla="*/ 352476 w 584423"/>
                <a:gd name="connsiteY66" fmla="*/ 607568 h 607568"/>
                <a:gd name="connsiteX67" fmla="*/ 232017 w 584423"/>
                <a:gd name="connsiteY67" fmla="*/ 607568 h 607568"/>
                <a:gd name="connsiteX68" fmla="*/ 226485 w 584423"/>
                <a:gd name="connsiteY68" fmla="*/ 602045 h 607568"/>
                <a:gd name="connsiteX69" fmla="*/ 226485 w 584423"/>
                <a:gd name="connsiteY69" fmla="*/ 453379 h 607568"/>
                <a:gd name="connsiteX70" fmla="*/ 187920 w 584423"/>
                <a:gd name="connsiteY70" fmla="*/ 394619 h 607568"/>
                <a:gd name="connsiteX71" fmla="*/ 186998 w 584423"/>
                <a:gd name="connsiteY71" fmla="*/ 391704 h 607568"/>
                <a:gd name="connsiteX72" fmla="*/ 186998 w 584423"/>
                <a:gd name="connsiteY72" fmla="*/ 284309 h 607568"/>
                <a:gd name="connsiteX73" fmla="*/ 224488 w 584423"/>
                <a:gd name="connsiteY73" fmla="*/ 232299 h 607568"/>
                <a:gd name="connsiteX74" fmla="*/ 243694 w 584423"/>
                <a:gd name="connsiteY74" fmla="*/ 226776 h 607568"/>
                <a:gd name="connsiteX75" fmla="*/ 503026 w 584423"/>
                <a:gd name="connsiteY75" fmla="*/ 160466 h 607568"/>
                <a:gd name="connsiteX76" fmla="*/ 550975 w 584423"/>
                <a:gd name="connsiteY76" fmla="*/ 208274 h 607568"/>
                <a:gd name="connsiteX77" fmla="*/ 503026 w 584423"/>
                <a:gd name="connsiteY77" fmla="*/ 256082 h 607568"/>
                <a:gd name="connsiteX78" fmla="*/ 455077 w 584423"/>
                <a:gd name="connsiteY78" fmla="*/ 208274 h 607568"/>
                <a:gd name="connsiteX79" fmla="*/ 503026 w 584423"/>
                <a:gd name="connsiteY79" fmla="*/ 160466 h 607568"/>
                <a:gd name="connsiteX80" fmla="*/ 81397 w 584423"/>
                <a:gd name="connsiteY80" fmla="*/ 160466 h 607568"/>
                <a:gd name="connsiteX81" fmla="*/ 129346 w 584423"/>
                <a:gd name="connsiteY81" fmla="*/ 208274 h 607568"/>
                <a:gd name="connsiteX82" fmla="*/ 81397 w 584423"/>
                <a:gd name="connsiteY82" fmla="*/ 256082 h 607568"/>
                <a:gd name="connsiteX83" fmla="*/ 33448 w 584423"/>
                <a:gd name="connsiteY83" fmla="*/ 208274 h 607568"/>
                <a:gd name="connsiteX84" fmla="*/ 81397 w 584423"/>
                <a:gd name="connsiteY84" fmla="*/ 160466 h 607568"/>
                <a:gd name="connsiteX85" fmla="*/ 292212 w 584423"/>
                <a:gd name="connsiteY85" fmla="*/ 79174 h 607568"/>
                <a:gd name="connsiteX86" fmla="*/ 353957 w 584423"/>
                <a:gd name="connsiteY86" fmla="*/ 140848 h 607568"/>
                <a:gd name="connsiteX87" fmla="*/ 292212 w 584423"/>
                <a:gd name="connsiteY87" fmla="*/ 202522 h 607568"/>
                <a:gd name="connsiteX88" fmla="*/ 230467 w 584423"/>
                <a:gd name="connsiteY88" fmla="*/ 140848 h 607568"/>
                <a:gd name="connsiteX89" fmla="*/ 292212 w 584423"/>
                <a:gd name="connsiteY89" fmla="*/ 79174 h 607568"/>
                <a:gd name="connsiteX90" fmla="*/ 292212 w 584423"/>
                <a:gd name="connsiteY90" fmla="*/ 0 h 607568"/>
                <a:gd name="connsiteX91" fmla="*/ 504683 w 584423"/>
                <a:gd name="connsiteY91" fmla="*/ 105068 h 607568"/>
                <a:gd name="connsiteX92" fmla="*/ 501764 w 584423"/>
                <a:gd name="connsiteY92" fmla="*/ 126542 h 607568"/>
                <a:gd name="connsiteX93" fmla="*/ 492546 w 584423"/>
                <a:gd name="connsiteY93" fmla="*/ 129610 h 607568"/>
                <a:gd name="connsiteX94" fmla="*/ 480409 w 584423"/>
                <a:gd name="connsiteY94" fmla="*/ 123628 h 607568"/>
                <a:gd name="connsiteX95" fmla="*/ 292212 w 584423"/>
                <a:gd name="connsiteY95" fmla="*/ 30677 h 607568"/>
                <a:gd name="connsiteX96" fmla="*/ 104014 w 584423"/>
                <a:gd name="connsiteY96" fmla="*/ 123628 h 607568"/>
                <a:gd name="connsiteX97" fmla="*/ 82659 w 584423"/>
                <a:gd name="connsiteY97" fmla="*/ 126542 h 607568"/>
                <a:gd name="connsiteX98" fmla="*/ 79740 w 584423"/>
                <a:gd name="connsiteY98" fmla="*/ 105068 h 607568"/>
                <a:gd name="connsiteX99" fmla="*/ 292212 w 584423"/>
                <a:gd name="connsiteY99" fmla="*/ 0 h 60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584423" h="607568">
                  <a:moveTo>
                    <a:pt x="466115" y="268189"/>
                  </a:moveTo>
                  <a:cubicBezTo>
                    <a:pt x="470571" y="266808"/>
                    <a:pt x="475334" y="267575"/>
                    <a:pt x="479022" y="270337"/>
                  </a:cubicBezTo>
                  <a:lnTo>
                    <a:pt x="502991" y="288288"/>
                  </a:lnTo>
                  <a:lnTo>
                    <a:pt x="527113" y="270337"/>
                  </a:lnTo>
                  <a:cubicBezTo>
                    <a:pt x="530647" y="267575"/>
                    <a:pt x="535410" y="266808"/>
                    <a:pt x="539866" y="268189"/>
                  </a:cubicBezTo>
                  <a:cubicBezTo>
                    <a:pt x="539866" y="268189"/>
                    <a:pt x="551850" y="271871"/>
                    <a:pt x="552004" y="271871"/>
                  </a:cubicBezTo>
                  <a:cubicBezTo>
                    <a:pt x="571363" y="278315"/>
                    <a:pt x="584423" y="296420"/>
                    <a:pt x="584423" y="316826"/>
                  </a:cubicBezTo>
                  <a:lnTo>
                    <a:pt x="584423" y="389092"/>
                  </a:lnTo>
                  <a:cubicBezTo>
                    <a:pt x="584423" y="391854"/>
                    <a:pt x="583655" y="394615"/>
                    <a:pt x="582118" y="396917"/>
                  </a:cubicBezTo>
                  <a:lnTo>
                    <a:pt x="557842" y="433894"/>
                  </a:lnTo>
                  <a:lnTo>
                    <a:pt x="557842" y="530708"/>
                  </a:lnTo>
                  <a:cubicBezTo>
                    <a:pt x="557842" y="538686"/>
                    <a:pt x="551389" y="544977"/>
                    <a:pt x="543553" y="544977"/>
                  </a:cubicBezTo>
                  <a:lnTo>
                    <a:pt x="462428" y="544977"/>
                  </a:lnTo>
                  <a:cubicBezTo>
                    <a:pt x="454592" y="544977"/>
                    <a:pt x="448139" y="538686"/>
                    <a:pt x="448139" y="530708"/>
                  </a:cubicBezTo>
                  <a:lnTo>
                    <a:pt x="448139" y="433894"/>
                  </a:lnTo>
                  <a:lnTo>
                    <a:pt x="423863" y="396917"/>
                  </a:lnTo>
                  <a:cubicBezTo>
                    <a:pt x="422326" y="394615"/>
                    <a:pt x="421558" y="391854"/>
                    <a:pt x="421558" y="389092"/>
                  </a:cubicBezTo>
                  <a:lnTo>
                    <a:pt x="421558" y="316826"/>
                  </a:lnTo>
                  <a:cubicBezTo>
                    <a:pt x="421558" y="296420"/>
                    <a:pt x="434618" y="278315"/>
                    <a:pt x="453977" y="271871"/>
                  </a:cubicBezTo>
                  <a:cubicBezTo>
                    <a:pt x="454131" y="271871"/>
                    <a:pt x="466115" y="268189"/>
                    <a:pt x="466115" y="268189"/>
                  </a:cubicBezTo>
                  <a:close/>
                  <a:moveTo>
                    <a:pt x="44557" y="268189"/>
                  </a:moveTo>
                  <a:cubicBezTo>
                    <a:pt x="49013" y="266808"/>
                    <a:pt x="53776" y="267575"/>
                    <a:pt x="57310" y="270337"/>
                  </a:cubicBezTo>
                  <a:lnTo>
                    <a:pt x="81432" y="288288"/>
                  </a:lnTo>
                  <a:lnTo>
                    <a:pt x="105401" y="270337"/>
                  </a:lnTo>
                  <a:cubicBezTo>
                    <a:pt x="109089" y="267575"/>
                    <a:pt x="113852" y="266808"/>
                    <a:pt x="118308" y="268189"/>
                  </a:cubicBezTo>
                  <a:cubicBezTo>
                    <a:pt x="118308" y="268189"/>
                    <a:pt x="130292" y="271871"/>
                    <a:pt x="130446" y="271871"/>
                  </a:cubicBezTo>
                  <a:cubicBezTo>
                    <a:pt x="149805" y="278315"/>
                    <a:pt x="162865" y="296420"/>
                    <a:pt x="162865" y="316826"/>
                  </a:cubicBezTo>
                  <a:lnTo>
                    <a:pt x="162865" y="389092"/>
                  </a:lnTo>
                  <a:cubicBezTo>
                    <a:pt x="162865" y="391854"/>
                    <a:pt x="162097" y="394615"/>
                    <a:pt x="160560" y="396917"/>
                  </a:cubicBezTo>
                  <a:lnTo>
                    <a:pt x="136284" y="433894"/>
                  </a:lnTo>
                  <a:lnTo>
                    <a:pt x="136284" y="530708"/>
                  </a:lnTo>
                  <a:cubicBezTo>
                    <a:pt x="136284" y="538686"/>
                    <a:pt x="129831" y="544977"/>
                    <a:pt x="121995" y="544977"/>
                  </a:cubicBezTo>
                  <a:lnTo>
                    <a:pt x="40870" y="544977"/>
                  </a:lnTo>
                  <a:cubicBezTo>
                    <a:pt x="33034" y="544977"/>
                    <a:pt x="26581" y="538686"/>
                    <a:pt x="26581" y="530708"/>
                  </a:cubicBezTo>
                  <a:lnTo>
                    <a:pt x="26581" y="433894"/>
                  </a:lnTo>
                  <a:lnTo>
                    <a:pt x="2305" y="396917"/>
                  </a:lnTo>
                  <a:cubicBezTo>
                    <a:pt x="768" y="394615"/>
                    <a:pt x="0" y="391854"/>
                    <a:pt x="0" y="389092"/>
                  </a:cubicBezTo>
                  <a:lnTo>
                    <a:pt x="0" y="316826"/>
                  </a:lnTo>
                  <a:cubicBezTo>
                    <a:pt x="0" y="296420"/>
                    <a:pt x="13060" y="278315"/>
                    <a:pt x="32419" y="271871"/>
                  </a:cubicBezTo>
                  <a:cubicBezTo>
                    <a:pt x="32573" y="271871"/>
                    <a:pt x="44557" y="268189"/>
                    <a:pt x="44557" y="268189"/>
                  </a:cubicBezTo>
                  <a:close/>
                  <a:moveTo>
                    <a:pt x="283757" y="227644"/>
                  </a:moveTo>
                  <a:lnTo>
                    <a:pt x="300667" y="227644"/>
                  </a:lnTo>
                  <a:cubicBezTo>
                    <a:pt x="302973" y="227644"/>
                    <a:pt x="305126" y="228565"/>
                    <a:pt x="306663" y="230253"/>
                  </a:cubicBezTo>
                  <a:cubicBezTo>
                    <a:pt x="309123" y="232861"/>
                    <a:pt x="309430" y="236544"/>
                    <a:pt x="307739" y="239459"/>
                  </a:cubicBezTo>
                  <a:lnTo>
                    <a:pt x="298669" y="252962"/>
                  </a:lnTo>
                  <a:lnTo>
                    <a:pt x="302973" y="288561"/>
                  </a:lnTo>
                  <a:lnTo>
                    <a:pt x="294672" y="310810"/>
                  </a:lnTo>
                  <a:cubicBezTo>
                    <a:pt x="293749" y="312958"/>
                    <a:pt x="290675" y="312958"/>
                    <a:pt x="289752" y="310810"/>
                  </a:cubicBezTo>
                  <a:lnTo>
                    <a:pt x="281451" y="288561"/>
                  </a:lnTo>
                  <a:lnTo>
                    <a:pt x="285755" y="252962"/>
                  </a:lnTo>
                  <a:lnTo>
                    <a:pt x="276685" y="239459"/>
                  </a:lnTo>
                  <a:cubicBezTo>
                    <a:pt x="274994" y="236544"/>
                    <a:pt x="275302" y="232861"/>
                    <a:pt x="277761" y="230253"/>
                  </a:cubicBezTo>
                  <a:cubicBezTo>
                    <a:pt x="279299" y="228565"/>
                    <a:pt x="281451" y="227644"/>
                    <a:pt x="283757" y="227644"/>
                  </a:cubicBezTo>
                  <a:close/>
                  <a:moveTo>
                    <a:pt x="243694" y="226776"/>
                  </a:moveTo>
                  <a:cubicBezTo>
                    <a:pt x="245999" y="226776"/>
                    <a:pt x="248150" y="228157"/>
                    <a:pt x="248918" y="230304"/>
                  </a:cubicBezTo>
                  <a:lnTo>
                    <a:pt x="285947" y="331870"/>
                  </a:lnTo>
                  <a:cubicBezTo>
                    <a:pt x="288098" y="337700"/>
                    <a:pt x="296395" y="337700"/>
                    <a:pt x="298546" y="331870"/>
                  </a:cubicBezTo>
                  <a:lnTo>
                    <a:pt x="335575" y="230304"/>
                  </a:lnTo>
                  <a:cubicBezTo>
                    <a:pt x="336651" y="227543"/>
                    <a:pt x="339570" y="226162"/>
                    <a:pt x="342336" y="226929"/>
                  </a:cubicBezTo>
                  <a:lnTo>
                    <a:pt x="360005" y="232299"/>
                  </a:lnTo>
                  <a:lnTo>
                    <a:pt x="360005" y="232452"/>
                  </a:lnTo>
                  <a:cubicBezTo>
                    <a:pt x="382438" y="239663"/>
                    <a:pt x="397495" y="260528"/>
                    <a:pt x="397495" y="284002"/>
                  </a:cubicBezTo>
                  <a:lnTo>
                    <a:pt x="397495" y="391704"/>
                  </a:lnTo>
                  <a:cubicBezTo>
                    <a:pt x="397495" y="392778"/>
                    <a:pt x="397188" y="393852"/>
                    <a:pt x="396573" y="394619"/>
                  </a:cubicBezTo>
                  <a:lnTo>
                    <a:pt x="358008" y="453379"/>
                  </a:lnTo>
                  <a:lnTo>
                    <a:pt x="358008" y="602045"/>
                  </a:lnTo>
                  <a:cubicBezTo>
                    <a:pt x="358008" y="605113"/>
                    <a:pt x="355549" y="607568"/>
                    <a:pt x="352476" y="607568"/>
                  </a:cubicBezTo>
                  <a:lnTo>
                    <a:pt x="232017" y="607568"/>
                  </a:lnTo>
                  <a:cubicBezTo>
                    <a:pt x="228944" y="607568"/>
                    <a:pt x="226485" y="605113"/>
                    <a:pt x="226485" y="602045"/>
                  </a:cubicBezTo>
                  <a:lnTo>
                    <a:pt x="226485" y="453379"/>
                  </a:lnTo>
                  <a:lnTo>
                    <a:pt x="187920" y="394619"/>
                  </a:lnTo>
                  <a:cubicBezTo>
                    <a:pt x="187305" y="393852"/>
                    <a:pt x="186998" y="392778"/>
                    <a:pt x="186998" y="391704"/>
                  </a:cubicBezTo>
                  <a:lnTo>
                    <a:pt x="186998" y="284309"/>
                  </a:lnTo>
                  <a:cubicBezTo>
                    <a:pt x="186998" y="260682"/>
                    <a:pt x="202055" y="239817"/>
                    <a:pt x="224488" y="232299"/>
                  </a:cubicBezTo>
                  <a:cubicBezTo>
                    <a:pt x="224488" y="232299"/>
                    <a:pt x="243233" y="226776"/>
                    <a:pt x="243694" y="226776"/>
                  </a:cubicBezTo>
                  <a:close/>
                  <a:moveTo>
                    <a:pt x="503026" y="160466"/>
                  </a:moveTo>
                  <a:cubicBezTo>
                    <a:pt x="529508" y="160466"/>
                    <a:pt x="550975" y="181870"/>
                    <a:pt x="550975" y="208274"/>
                  </a:cubicBezTo>
                  <a:cubicBezTo>
                    <a:pt x="550975" y="234678"/>
                    <a:pt x="529508" y="256082"/>
                    <a:pt x="503026" y="256082"/>
                  </a:cubicBezTo>
                  <a:cubicBezTo>
                    <a:pt x="476544" y="256082"/>
                    <a:pt x="455077" y="234678"/>
                    <a:pt x="455077" y="208274"/>
                  </a:cubicBezTo>
                  <a:cubicBezTo>
                    <a:pt x="455077" y="181870"/>
                    <a:pt x="476544" y="160466"/>
                    <a:pt x="503026" y="160466"/>
                  </a:cubicBezTo>
                  <a:close/>
                  <a:moveTo>
                    <a:pt x="81397" y="160466"/>
                  </a:moveTo>
                  <a:cubicBezTo>
                    <a:pt x="107879" y="160466"/>
                    <a:pt x="129346" y="181870"/>
                    <a:pt x="129346" y="208274"/>
                  </a:cubicBezTo>
                  <a:cubicBezTo>
                    <a:pt x="129346" y="234678"/>
                    <a:pt x="107879" y="256082"/>
                    <a:pt x="81397" y="256082"/>
                  </a:cubicBezTo>
                  <a:cubicBezTo>
                    <a:pt x="54915" y="256082"/>
                    <a:pt x="33448" y="234678"/>
                    <a:pt x="33448" y="208274"/>
                  </a:cubicBezTo>
                  <a:cubicBezTo>
                    <a:pt x="33448" y="181870"/>
                    <a:pt x="54915" y="160466"/>
                    <a:pt x="81397" y="160466"/>
                  </a:cubicBezTo>
                  <a:close/>
                  <a:moveTo>
                    <a:pt x="292212" y="79174"/>
                  </a:moveTo>
                  <a:cubicBezTo>
                    <a:pt x="326313" y="79174"/>
                    <a:pt x="353957" y="106786"/>
                    <a:pt x="353957" y="140848"/>
                  </a:cubicBezTo>
                  <a:cubicBezTo>
                    <a:pt x="353957" y="174910"/>
                    <a:pt x="326313" y="202522"/>
                    <a:pt x="292212" y="202522"/>
                  </a:cubicBezTo>
                  <a:cubicBezTo>
                    <a:pt x="258111" y="202522"/>
                    <a:pt x="230467" y="174910"/>
                    <a:pt x="230467" y="140848"/>
                  </a:cubicBezTo>
                  <a:cubicBezTo>
                    <a:pt x="230467" y="106786"/>
                    <a:pt x="258111" y="79174"/>
                    <a:pt x="292212" y="79174"/>
                  </a:cubicBezTo>
                  <a:close/>
                  <a:moveTo>
                    <a:pt x="292212" y="0"/>
                  </a:moveTo>
                  <a:cubicBezTo>
                    <a:pt x="376247" y="0"/>
                    <a:pt x="453677" y="38346"/>
                    <a:pt x="504683" y="105068"/>
                  </a:cubicBezTo>
                  <a:cubicBezTo>
                    <a:pt x="509906" y="111817"/>
                    <a:pt x="508523" y="121481"/>
                    <a:pt x="501764" y="126542"/>
                  </a:cubicBezTo>
                  <a:cubicBezTo>
                    <a:pt x="498998" y="128690"/>
                    <a:pt x="495772" y="129610"/>
                    <a:pt x="492546" y="129610"/>
                  </a:cubicBezTo>
                  <a:cubicBezTo>
                    <a:pt x="487937" y="129610"/>
                    <a:pt x="483328" y="127616"/>
                    <a:pt x="480409" y="123628"/>
                  </a:cubicBezTo>
                  <a:cubicBezTo>
                    <a:pt x="435088" y="64575"/>
                    <a:pt x="366569" y="30677"/>
                    <a:pt x="292212" y="30677"/>
                  </a:cubicBezTo>
                  <a:cubicBezTo>
                    <a:pt x="217854" y="30677"/>
                    <a:pt x="149335" y="64575"/>
                    <a:pt x="104014" y="123628"/>
                  </a:cubicBezTo>
                  <a:cubicBezTo>
                    <a:pt x="98944" y="130377"/>
                    <a:pt x="89265" y="131604"/>
                    <a:pt x="82659" y="126542"/>
                  </a:cubicBezTo>
                  <a:cubicBezTo>
                    <a:pt x="75900" y="121481"/>
                    <a:pt x="74517" y="111817"/>
                    <a:pt x="79740" y="105068"/>
                  </a:cubicBezTo>
                  <a:cubicBezTo>
                    <a:pt x="130746" y="38346"/>
                    <a:pt x="208176" y="0"/>
                    <a:pt x="292212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ïṣļídê">
              <a:extLst>
                <a:ext uri="{FF2B5EF4-FFF2-40B4-BE49-F238E27FC236}">
                  <a16:creationId xmlns:a16="http://schemas.microsoft.com/office/drawing/2014/main" id="{9EA6A445-322B-4607-92EA-B56FBABB1A25}"/>
                </a:ext>
              </a:extLst>
            </p:cNvPr>
            <p:cNvSpPr/>
            <p:nvPr/>
          </p:nvSpPr>
          <p:spPr>
            <a:xfrm>
              <a:off x="4708661" y="1723222"/>
              <a:ext cx="578178" cy="521382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8" name="iṥḷîďé">
              <a:extLst>
                <a:ext uri="{FF2B5EF4-FFF2-40B4-BE49-F238E27FC236}">
                  <a16:creationId xmlns:a16="http://schemas.microsoft.com/office/drawing/2014/main" id="{13E3FDAF-0370-4674-A9F9-E79F1B77BCAE}"/>
                </a:ext>
              </a:extLst>
            </p:cNvPr>
            <p:cNvSpPr/>
            <p:nvPr/>
          </p:nvSpPr>
          <p:spPr bwMode="auto">
            <a:xfrm>
              <a:off x="6947826" y="3129093"/>
              <a:ext cx="505448" cy="504680"/>
            </a:xfrm>
            <a:custGeom>
              <a:avLst/>
              <a:gdLst>
                <a:gd name="connsiteX0" fmla="*/ 377627 w 607991"/>
                <a:gd name="connsiteY0" fmla="*/ 294539 h 607074"/>
                <a:gd name="connsiteX1" fmla="*/ 294976 w 607991"/>
                <a:gd name="connsiteY1" fmla="*/ 377063 h 607074"/>
                <a:gd name="connsiteX2" fmla="*/ 377627 w 607991"/>
                <a:gd name="connsiteY2" fmla="*/ 459588 h 607074"/>
                <a:gd name="connsiteX3" fmla="*/ 460355 w 607991"/>
                <a:gd name="connsiteY3" fmla="*/ 377063 h 607074"/>
                <a:gd name="connsiteX4" fmla="*/ 377627 w 607991"/>
                <a:gd name="connsiteY4" fmla="*/ 294539 h 607074"/>
                <a:gd name="connsiteX5" fmla="*/ 359653 w 607991"/>
                <a:gd name="connsiteY5" fmla="*/ 147129 h 607074"/>
                <a:gd name="connsiteX6" fmla="*/ 395678 w 607991"/>
                <a:gd name="connsiteY6" fmla="*/ 147129 h 607074"/>
                <a:gd name="connsiteX7" fmla="*/ 423869 w 607991"/>
                <a:gd name="connsiteY7" fmla="*/ 175277 h 607074"/>
                <a:gd name="connsiteX8" fmla="*/ 423869 w 607991"/>
                <a:gd name="connsiteY8" fmla="*/ 197288 h 607074"/>
                <a:gd name="connsiteX9" fmla="*/ 435698 w 607991"/>
                <a:gd name="connsiteY9" fmla="*/ 212474 h 607074"/>
                <a:gd name="connsiteX10" fmla="*/ 453212 w 607991"/>
                <a:gd name="connsiteY10" fmla="*/ 219760 h 607074"/>
                <a:gd name="connsiteX11" fmla="*/ 460970 w 607991"/>
                <a:gd name="connsiteY11" fmla="*/ 221447 h 607074"/>
                <a:gd name="connsiteX12" fmla="*/ 472185 w 607991"/>
                <a:gd name="connsiteY12" fmla="*/ 217459 h 607074"/>
                <a:gd name="connsiteX13" fmla="*/ 487931 w 607991"/>
                <a:gd name="connsiteY13" fmla="*/ 201737 h 607074"/>
                <a:gd name="connsiteX14" fmla="*/ 507826 w 607991"/>
                <a:gd name="connsiteY14" fmla="*/ 193530 h 607074"/>
                <a:gd name="connsiteX15" fmla="*/ 527798 w 607991"/>
                <a:gd name="connsiteY15" fmla="*/ 201737 h 607074"/>
                <a:gd name="connsiteX16" fmla="*/ 553300 w 607991"/>
                <a:gd name="connsiteY16" fmla="*/ 227200 h 607074"/>
                <a:gd name="connsiteX17" fmla="*/ 553300 w 607991"/>
                <a:gd name="connsiteY17" fmla="*/ 267005 h 607074"/>
                <a:gd name="connsiteX18" fmla="*/ 537553 w 607991"/>
                <a:gd name="connsiteY18" fmla="*/ 282727 h 607074"/>
                <a:gd name="connsiteX19" fmla="*/ 535249 w 607991"/>
                <a:gd name="connsiteY19" fmla="*/ 301671 h 607074"/>
                <a:gd name="connsiteX20" fmla="*/ 542546 w 607991"/>
                <a:gd name="connsiteY20" fmla="*/ 319158 h 607074"/>
                <a:gd name="connsiteX21" fmla="*/ 557755 w 607991"/>
                <a:gd name="connsiteY21" fmla="*/ 330969 h 607074"/>
                <a:gd name="connsiteX22" fmla="*/ 579800 w 607991"/>
                <a:gd name="connsiteY22" fmla="*/ 330969 h 607074"/>
                <a:gd name="connsiteX23" fmla="*/ 607991 w 607991"/>
                <a:gd name="connsiteY23" fmla="*/ 359116 h 607074"/>
                <a:gd name="connsiteX24" fmla="*/ 607991 w 607991"/>
                <a:gd name="connsiteY24" fmla="*/ 395087 h 607074"/>
                <a:gd name="connsiteX25" fmla="*/ 579800 w 607991"/>
                <a:gd name="connsiteY25" fmla="*/ 423234 h 607074"/>
                <a:gd name="connsiteX26" fmla="*/ 557755 w 607991"/>
                <a:gd name="connsiteY26" fmla="*/ 423234 h 607074"/>
                <a:gd name="connsiteX27" fmla="*/ 542546 w 607991"/>
                <a:gd name="connsiteY27" fmla="*/ 435045 h 607074"/>
                <a:gd name="connsiteX28" fmla="*/ 535249 w 607991"/>
                <a:gd name="connsiteY28" fmla="*/ 452532 h 607074"/>
                <a:gd name="connsiteX29" fmla="*/ 537630 w 607991"/>
                <a:gd name="connsiteY29" fmla="*/ 471476 h 607074"/>
                <a:gd name="connsiteX30" fmla="*/ 553300 w 607991"/>
                <a:gd name="connsiteY30" fmla="*/ 487199 h 607074"/>
                <a:gd name="connsiteX31" fmla="*/ 553300 w 607991"/>
                <a:gd name="connsiteY31" fmla="*/ 527004 h 607074"/>
                <a:gd name="connsiteX32" fmla="*/ 527798 w 607991"/>
                <a:gd name="connsiteY32" fmla="*/ 552467 h 607074"/>
                <a:gd name="connsiteX33" fmla="*/ 507826 w 607991"/>
                <a:gd name="connsiteY33" fmla="*/ 560750 h 607074"/>
                <a:gd name="connsiteX34" fmla="*/ 487931 w 607991"/>
                <a:gd name="connsiteY34" fmla="*/ 552467 h 607074"/>
                <a:gd name="connsiteX35" fmla="*/ 472261 w 607991"/>
                <a:gd name="connsiteY35" fmla="*/ 536821 h 607074"/>
                <a:gd name="connsiteX36" fmla="*/ 460970 w 607991"/>
                <a:gd name="connsiteY36" fmla="*/ 532756 h 607074"/>
                <a:gd name="connsiteX37" fmla="*/ 453212 w 607991"/>
                <a:gd name="connsiteY37" fmla="*/ 534443 h 607074"/>
                <a:gd name="connsiteX38" fmla="*/ 435698 w 607991"/>
                <a:gd name="connsiteY38" fmla="*/ 541729 h 607074"/>
                <a:gd name="connsiteX39" fmla="*/ 423869 w 607991"/>
                <a:gd name="connsiteY39" fmla="*/ 556915 h 607074"/>
                <a:gd name="connsiteX40" fmla="*/ 423869 w 607991"/>
                <a:gd name="connsiteY40" fmla="*/ 578927 h 607074"/>
                <a:gd name="connsiteX41" fmla="*/ 395678 w 607991"/>
                <a:gd name="connsiteY41" fmla="*/ 607074 h 607074"/>
                <a:gd name="connsiteX42" fmla="*/ 359653 w 607991"/>
                <a:gd name="connsiteY42" fmla="*/ 607074 h 607074"/>
                <a:gd name="connsiteX43" fmla="*/ 331462 w 607991"/>
                <a:gd name="connsiteY43" fmla="*/ 578927 h 607074"/>
                <a:gd name="connsiteX44" fmla="*/ 331462 w 607991"/>
                <a:gd name="connsiteY44" fmla="*/ 556915 h 607074"/>
                <a:gd name="connsiteX45" fmla="*/ 319633 w 607991"/>
                <a:gd name="connsiteY45" fmla="*/ 541729 h 607074"/>
                <a:gd name="connsiteX46" fmla="*/ 302119 w 607991"/>
                <a:gd name="connsiteY46" fmla="*/ 534443 h 607074"/>
                <a:gd name="connsiteX47" fmla="*/ 294361 w 607991"/>
                <a:gd name="connsiteY47" fmla="*/ 532756 h 607074"/>
                <a:gd name="connsiteX48" fmla="*/ 283146 w 607991"/>
                <a:gd name="connsiteY48" fmla="*/ 536821 h 607074"/>
                <a:gd name="connsiteX49" fmla="*/ 267400 w 607991"/>
                <a:gd name="connsiteY49" fmla="*/ 552467 h 607074"/>
                <a:gd name="connsiteX50" fmla="*/ 247505 w 607991"/>
                <a:gd name="connsiteY50" fmla="*/ 560750 h 607074"/>
                <a:gd name="connsiteX51" fmla="*/ 227533 w 607991"/>
                <a:gd name="connsiteY51" fmla="*/ 552467 h 607074"/>
                <a:gd name="connsiteX52" fmla="*/ 202031 w 607991"/>
                <a:gd name="connsiteY52" fmla="*/ 527004 h 607074"/>
                <a:gd name="connsiteX53" fmla="*/ 202031 w 607991"/>
                <a:gd name="connsiteY53" fmla="*/ 487199 h 607074"/>
                <a:gd name="connsiteX54" fmla="*/ 217701 w 607991"/>
                <a:gd name="connsiteY54" fmla="*/ 471476 h 607074"/>
                <a:gd name="connsiteX55" fmla="*/ 220082 w 607991"/>
                <a:gd name="connsiteY55" fmla="*/ 452532 h 607074"/>
                <a:gd name="connsiteX56" fmla="*/ 212785 w 607991"/>
                <a:gd name="connsiteY56" fmla="*/ 435045 h 607074"/>
                <a:gd name="connsiteX57" fmla="*/ 197576 w 607991"/>
                <a:gd name="connsiteY57" fmla="*/ 423234 h 607074"/>
                <a:gd name="connsiteX58" fmla="*/ 175531 w 607991"/>
                <a:gd name="connsiteY58" fmla="*/ 423234 h 607074"/>
                <a:gd name="connsiteX59" fmla="*/ 147340 w 607991"/>
                <a:gd name="connsiteY59" fmla="*/ 395087 h 607074"/>
                <a:gd name="connsiteX60" fmla="*/ 147340 w 607991"/>
                <a:gd name="connsiteY60" fmla="*/ 359116 h 607074"/>
                <a:gd name="connsiteX61" fmla="*/ 175531 w 607991"/>
                <a:gd name="connsiteY61" fmla="*/ 330969 h 607074"/>
                <a:gd name="connsiteX62" fmla="*/ 197576 w 607991"/>
                <a:gd name="connsiteY62" fmla="*/ 330969 h 607074"/>
                <a:gd name="connsiteX63" fmla="*/ 212785 w 607991"/>
                <a:gd name="connsiteY63" fmla="*/ 319158 h 607074"/>
                <a:gd name="connsiteX64" fmla="*/ 220082 w 607991"/>
                <a:gd name="connsiteY64" fmla="*/ 301671 h 607074"/>
                <a:gd name="connsiteX65" fmla="*/ 217701 w 607991"/>
                <a:gd name="connsiteY65" fmla="*/ 282727 h 607074"/>
                <a:gd name="connsiteX66" fmla="*/ 202031 w 607991"/>
                <a:gd name="connsiteY66" fmla="*/ 267005 h 607074"/>
                <a:gd name="connsiteX67" fmla="*/ 193735 w 607991"/>
                <a:gd name="connsiteY67" fmla="*/ 247141 h 607074"/>
                <a:gd name="connsiteX68" fmla="*/ 202031 w 607991"/>
                <a:gd name="connsiteY68" fmla="*/ 227200 h 607074"/>
                <a:gd name="connsiteX69" fmla="*/ 227533 w 607991"/>
                <a:gd name="connsiteY69" fmla="*/ 201737 h 607074"/>
                <a:gd name="connsiteX70" fmla="*/ 247505 w 607991"/>
                <a:gd name="connsiteY70" fmla="*/ 193530 h 607074"/>
                <a:gd name="connsiteX71" fmla="*/ 267400 w 607991"/>
                <a:gd name="connsiteY71" fmla="*/ 201737 h 607074"/>
                <a:gd name="connsiteX72" fmla="*/ 283070 w 607991"/>
                <a:gd name="connsiteY72" fmla="*/ 217383 h 607074"/>
                <a:gd name="connsiteX73" fmla="*/ 294361 w 607991"/>
                <a:gd name="connsiteY73" fmla="*/ 221447 h 607074"/>
                <a:gd name="connsiteX74" fmla="*/ 302119 w 607991"/>
                <a:gd name="connsiteY74" fmla="*/ 219760 h 607074"/>
                <a:gd name="connsiteX75" fmla="*/ 319633 w 607991"/>
                <a:gd name="connsiteY75" fmla="*/ 212474 h 607074"/>
                <a:gd name="connsiteX76" fmla="*/ 331462 w 607991"/>
                <a:gd name="connsiteY76" fmla="*/ 197288 h 607074"/>
                <a:gd name="connsiteX77" fmla="*/ 331462 w 607991"/>
                <a:gd name="connsiteY77" fmla="*/ 175277 h 607074"/>
                <a:gd name="connsiteX78" fmla="*/ 359653 w 607991"/>
                <a:gd name="connsiteY78" fmla="*/ 147129 h 607074"/>
                <a:gd name="connsiteX79" fmla="*/ 119929 w 607991"/>
                <a:gd name="connsiteY79" fmla="*/ 83135 h 607074"/>
                <a:gd name="connsiteX80" fmla="*/ 83282 w 607991"/>
                <a:gd name="connsiteY80" fmla="*/ 119717 h 607074"/>
                <a:gd name="connsiteX81" fmla="*/ 119929 w 607991"/>
                <a:gd name="connsiteY81" fmla="*/ 156223 h 607074"/>
                <a:gd name="connsiteX82" fmla="*/ 156499 w 607991"/>
                <a:gd name="connsiteY82" fmla="*/ 119717 h 607074"/>
                <a:gd name="connsiteX83" fmla="*/ 119929 w 607991"/>
                <a:gd name="connsiteY83" fmla="*/ 83135 h 607074"/>
                <a:gd name="connsiteX84" fmla="*/ 110863 w 607991"/>
                <a:gd name="connsiteY84" fmla="*/ 0 h 607074"/>
                <a:gd name="connsiteX85" fmla="*/ 128918 w 607991"/>
                <a:gd name="connsiteY85" fmla="*/ 0 h 607074"/>
                <a:gd name="connsiteX86" fmla="*/ 147741 w 607991"/>
                <a:gd name="connsiteY86" fmla="*/ 18790 h 607074"/>
                <a:gd name="connsiteX87" fmla="*/ 147741 w 607991"/>
                <a:gd name="connsiteY87" fmla="*/ 29834 h 607074"/>
                <a:gd name="connsiteX88" fmla="*/ 150507 w 607991"/>
                <a:gd name="connsiteY88" fmla="*/ 32978 h 607074"/>
                <a:gd name="connsiteX89" fmla="*/ 159726 w 607991"/>
                <a:gd name="connsiteY89" fmla="*/ 36813 h 607074"/>
                <a:gd name="connsiteX90" fmla="*/ 161570 w 607991"/>
                <a:gd name="connsiteY90" fmla="*/ 37196 h 607074"/>
                <a:gd name="connsiteX91" fmla="*/ 163875 w 607991"/>
                <a:gd name="connsiteY91" fmla="*/ 36583 h 607074"/>
                <a:gd name="connsiteX92" fmla="*/ 171711 w 607991"/>
                <a:gd name="connsiteY92" fmla="*/ 28683 h 607074"/>
                <a:gd name="connsiteX93" fmla="*/ 185002 w 607991"/>
                <a:gd name="connsiteY93" fmla="*/ 23238 h 607074"/>
                <a:gd name="connsiteX94" fmla="*/ 198294 w 607991"/>
                <a:gd name="connsiteY94" fmla="*/ 28683 h 607074"/>
                <a:gd name="connsiteX95" fmla="*/ 211047 w 607991"/>
                <a:gd name="connsiteY95" fmla="*/ 41414 h 607074"/>
                <a:gd name="connsiteX96" fmla="*/ 211047 w 607991"/>
                <a:gd name="connsiteY96" fmla="*/ 67950 h 607074"/>
                <a:gd name="connsiteX97" fmla="*/ 203211 w 607991"/>
                <a:gd name="connsiteY97" fmla="*/ 75849 h 607074"/>
                <a:gd name="connsiteX98" fmla="*/ 202903 w 607991"/>
                <a:gd name="connsiteY98" fmla="*/ 79914 h 607074"/>
                <a:gd name="connsiteX99" fmla="*/ 206822 w 607991"/>
                <a:gd name="connsiteY99" fmla="*/ 89117 h 607074"/>
                <a:gd name="connsiteX100" fmla="*/ 209972 w 607991"/>
                <a:gd name="connsiteY100" fmla="*/ 91878 h 607074"/>
                <a:gd name="connsiteX101" fmla="*/ 220958 w 607991"/>
                <a:gd name="connsiteY101" fmla="*/ 91878 h 607074"/>
                <a:gd name="connsiteX102" fmla="*/ 239781 w 607991"/>
                <a:gd name="connsiteY102" fmla="*/ 110668 h 607074"/>
                <a:gd name="connsiteX103" fmla="*/ 239781 w 607991"/>
                <a:gd name="connsiteY103" fmla="*/ 128691 h 607074"/>
                <a:gd name="connsiteX104" fmla="*/ 220958 w 607991"/>
                <a:gd name="connsiteY104" fmla="*/ 147480 h 607074"/>
                <a:gd name="connsiteX105" fmla="*/ 209972 w 607991"/>
                <a:gd name="connsiteY105" fmla="*/ 147480 h 607074"/>
                <a:gd name="connsiteX106" fmla="*/ 206822 w 607991"/>
                <a:gd name="connsiteY106" fmla="*/ 150241 h 607074"/>
                <a:gd name="connsiteX107" fmla="*/ 202903 w 607991"/>
                <a:gd name="connsiteY107" fmla="*/ 159444 h 607074"/>
                <a:gd name="connsiteX108" fmla="*/ 203211 w 607991"/>
                <a:gd name="connsiteY108" fmla="*/ 163586 h 607074"/>
                <a:gd name="connsiteX109" fmla="*/ 211047 w 607991"/>
                <a:gd name="connsiteY109" fmla="*/ 171408 h 607074"/>
                <a:gd name="connsiteX110" fmla="*/ 211047 w 607991"/>
                <a:gd name="connsiteY110" fmla="*/ 197944 h 607074"/>
                <a:gd name="connsiteX111" fmla="*/ 198294 w 607991"/>
                <a:gd name="connsiteY111" fmla="*/ 210675 h 607074"/>
                <a:gd name="connsiteX112" fmla="*/ 185002 w 607991"/>
                <a:gd name="connsiteY112" fmla="*/ 216197 h 607074"/>
                <a:gd name="connsiteX113" fmla="*/ 171711 w 607991"/>
                <a:gd name="connsiteY113" fmla="*/ 210675 h 607074"/>
                <a:gd name="connsiteX114" fmla="*/ 163875 w 607991"/>
                <a:gd name="connsiteY114" fmla="*/ 202852 h 607074"/>
                <a:gd name="connsiteX115" fmla="*/ 161570 w 607991"/>
                <a:gd name="connsiteY115" fmla="*/ 202239 h 607074"/>
                <a:gd name="connsiteX116" fmla="*/ 159726 w 607991"/>
                <a:gd name="connsiteY116" fmla="*/ 202546 h 607074"/>
                <a:gd name="connsiteX117" fmla="*/ 150507 w 607991"/>
                <a:gd name="connsiteY117" fmla="*/ 206457 h 607074"/>
                <a:gd name="connsiteX118" fmla="*/ 147741 w 607991"/>
                <a:gd name="connsiteY118" fmla="*/ 209601 h 607074"/>
                <a:gd name="connsiteX119" fmla="*/ 147741 w 607991"/>
                <a:gd name="connsiteY119" fmla="*/ 220568 h 607074"/>
                <a:gd name="connsiteX120" fmla="*/ 128918 w 607991"/>
                <a:gd name="connsiteY120" fmla="*/ 239358 h 607074"/>
                <a:gd name="connsiteX121" fmla="*/ 110863 w 607991"/>
                <a:gd name="connsiteY121" fmla="*/ 239358 h 607074"/>
                <a:gd name="connsiteX122" fmla="*/ 92117 w 607991"/>
                <a:gd name="connsiteY122" fmla="*/ 220568 h 607074"/>
                <a:gd name="connsiteX123" fmla="*/ 92117 w 607991"/>
                <a:gd name="connsiteY123" fmla="*/ 209601 h 607074"/>
                <a:gd name="connsiteX124" fmla="*/ 89274 w 607991"/>
                <a:gd name="connsiteY124" fmla="*/ 206457 h 607074"/>
                <a:gd name="connsiteX125" fmla="*/ 80055 w 607991"/>
                <a:gd name="connsiteY125" fmla="*/ 202546 h 607074"/>
                <a:gd name="connsiteX126" fmla="*/ 78211 w 607991"/>
                <a:gd name="connsiteY126" fmla="*/ 202239 h 607074"/>
                <a:gd name="connsiteX127" fmla="*/ 75983 w 607991"/>
                <a:gd name="connsiteY127" fmla="*/ 202852 h 607074"/>
                <a:gd name="connsiteX128" fmla="*/ 68070 w 607991"/>
                <a:gd name="connsiteY128" fmla="*/ 210675 h 607074"/>
                <a:gd name="connsiteX129" fmla="*/ 54779 w 607991"/>
                <a:gd name="connsiteY129" fmla="*/ 216197 h 607074"/>
                <a:gd name="connsiteX130" fmla="*/ 41487 w 607991"/>
                <a:gd name="connsiteY130" fmla="*/ 210675 h 607074"/>
                <a:gd name="connsiteX131" fmla="*/ 28734 w 607991"/>
                <a:gd name="connsiteY131" fmla="*/ 197944 h 607074"/>
                <a:gd name="connsiteX132" fmla="*/ 23279 w 607991"/>
                <a:gd name="connsiteY132" fmla="*/ 184676 h 607074"/>
                <a:gd name="connsiteX133" fmla="*/ 28734 w 607991"/>
                <a:gd name="connsiteY133" fmla="*/ 171408 h 607074"/>
                <a:gd name="connsiteX134" fmla="*/ 36570 w 607991"/>
                <a:gd name="connsiteY134" fmla="*/ 163586 h 607074"/>
                <a:gd name="connsiteX135" fmla="*/ 36878 w 607991"/>
                <a:gd name="connsiteY135" fmla="*/ 159444 h 607074"/>
                <a:gd name="connsiteX136" fmla="*/ 33036 w 607991"/>
                <a:gd name="connsiteY136" fmla="*/ 150241 h 607074"/>
                <a:gd name="connsiteX137" fmla="*/ 29886 w 607991"/>
                <a:gd name="connsiteY137" fmla="*/ 147480 h 607074"/>
                <a:gd name="connsiteX138" fmla="*/ 18823 w 607991"/>
                <a:gd name="connsiteY138" fmla="*/ 147480 h 607074"/>
                <a:gd name="connsiteX139" fmla="*/ 0 w 607991"/>
                <a:gd name="connsiteY139" fmla="*/ 128691 h 607074"/>
                <a:gd name="connsiteX140" fmla="*/ 0 w 607991"/>
                <a:gd name="connsiteY140" fmla="*/ 110668 h 607074"/>
                <a:gd name="connsiteX141" fmla="*/ 18823 w 607991"/>
                <a:gd name="connsiteY141" fmla="*/ 91955 h 607074"/>
                <a:gd name="connsiteX142" fmla="*/ 29886 w 607991"/>
                <a:gd name="connsiteY142" fmla="*/ 91955 h 607074"/>
                <a:gd name="connsiteX143" fmla="*/ 33036 w 607991"/>
                <a:gd name="connsiteY143" fmla="*/ 89194 h 607074"/>
                <a:gd name="connsiteX144" fmla="*/ 36878 w 607991"/>
                <a:gd name="connsiteY144" fmla="*/ 79914 h 607074"/>
                <a:gd name="connsiteX145" fmla="*/ 36570 w 607991"/>
                <a:gd name="connsiteY145" fmla="*/ 75849 h 607074"/>
                <a:gd name="connsiteX146" fmla="*/ 28734 w 607991"/>
                <a:gd name="connsiteY146" fmla="*/ 67950 h 607074"/>
                <a:gd name="connsiteX147" fmla="*/ 28734 w 607991"/>
                <a:gd name="connsiteY147" fmla="*/ 41414 h 607074"/>
                <a:gd name="connsiteX148" fmla="*/ 41487 w 607991"/>
                <a:gd name="connsiteY148" fmla="*/ 28683 h 607074"/>
                <a:gd name="connsiteX149" fmla="*/ 54779 w 607991"/>
                <a:gd name="connsiteY149" fmla="*/ 23238 h 607074"/>
                <a:gd name="connsiteX150" fmla="*/ 68070 w 607991"/>
                <a:gd name="connsiteY150" fmla="*/ 28683 h 607074"/>
                <a:gd name="connsiteX151" fmla="*/ 75983 w 607991"/>
                <a:gd name="connsiteY151" fmla="*/ 36583 h 607074"/>
                <a:gd name="connsiteX152" fmla="*/ 78211 w 607991"/>
                <a:gd name="connsiteY152" fmla="*/ 37196 h 607074"/>
                <a:gd name="connsiteX153" fmla="*/ 80055 w 607991"/>
                <a:gd name="connsiteY153" fmla="*/ 36813 h 607074"/>
                <a:gd name="connsiteX154" fmla="*/ 89351 w 607991"/>
                <a:gd name="connsiteY154" fmla="*/ 32978 h 607074"/>
                <a:gd name="connsiteX155" fmla="*/ 92117 w 607991"/>
                <a:gd name="connsiteY155" fmla="*/ 29834 h 607074"/>
                <a:gd name="connsiteX156" fmla="*/ 92117 w 607991"/>
                <a:gd name="connsiteY156" fmla="*/ 18790 h 607074"/>
                <a:gd name="connsiteX157" fmla="*/ 110863 w 607991"/>
                <a:gd name="connsiteY157" fmla="*/ 0 h 607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</a:cxnLst>
              <a:rect l="l" t="t" r="r" b="b"/>
              <a:pathLst>
                <a:path w="607991" h="607074">
                  <a:moveTo>
                    <a:pt x="377627" y="294539"/>
                  </a:moveTo>
                  <a:cubicBezTo>
                    <a:pt x="332077" y="294539"/>
                    <a:pt x="294976" y="331583"/>
                    <a:pt x="294976" y="377063"/>
                  </a:cubicBezTo>
                  <a:cubicBezTo>
                    <a:pt x="294976" y="422621"/>
                    <a:pt x="332077" y="459588"/>
                    <a:pt x="377627" y="459588"/>
                  </a:cubicBezTo>
                  <a:cubicBezTo>
                    <a:pt x="423254" y="459588"/>
                    <a:pt x="460355" y="422621"/>
                    <a:pt x="460355" y="377063"/>
                  </a:cubicBezTo>
                  <a:cubicBezTo>
                    <a:pt x="460355" y="331583"/>
                    <a:pt x="423254" y="294539"/>
                    <a:pt x="377627" y="294539"/>
                  </a:cubicBezTo>
                  <a:close/>
                  <a:moveTo>
                    <a:pt x="359653" y="147129"/>
                  </a:moveTo>
                  <a:lnTo>
                    <a:pt x="395678" y="147129"/>
                  </a:lnTo>
                  <a:cubicBezTo>
                    <a:pt x="411271" y="147129"/>
                    <a:pt x="423869" y="159707"/>
                    <a:pt x="423869" y="175277"/>
                  </a:cubicBezTo>
                  <a:lnTo>
                    <a:pt x="423869" y="197288"/>
                  </a:lnTo>
                  <a:cubicBezTo>
                    <a:pt x="423869" y="203270"/>
                    <a:pt x="429323" y="210173"/>
                    <a:pt x="435698" y="212474"/>
                  </a:cubicBezTo>
                  <a:cubicBezTo>
                    <a:pt x="441613" y="214545"/>
                    <a:pt x="447527" y="216999"/>
                    <a:pt x="453212" y="219760"/>
                  </a:cubicBezTo>
                  <a:cubicBezTo>
                    <a:pt x="455516" y="220834"/>
                    <a:pt x="458205" y="221447"/>
                    <a:pt x="460970" y="221447"/>
                  </a:cubicBezTo>
                  <a:cubicBezTo>
                    <a:pt x="465502" y="221447"/>
                    <a:pt x="469727" y="219913"/>
                    <a:pt x="472185" y="217459"/>
                  </a:cubicBezTo>
                  <a:lnTo>
                    <a:pt x="487931" y="201737"/>
                  </a:lnTo>
                  <a:cubicBezTo>
                    <a:pt x="493232" y="196445"/>
                    <a:pt x="500298" y="193530"/>
                    <a:pt x="507826" y="193530"/>
                  </a:cubicBezTo>
                  <a:cubicBezTo>
                    <a:pt x="515431" y="193530"/>
                    <a:pt x="522498" y="196445"/>
                    <a:pt x="527798" y="201737"/>
                  </a:cubicBezTo>
                  <a:lnTo>
                    <a:pt x="553300" y="227200"/>
                  </a:lnTo>
                  <a:cubicBezTo>
                    <a:pt x="564284" y="238167"/>
                    <a:pt x="564284" y="256037"/>
                    <a:pt x="553300" y="267005"/>
                  </a:cubicBezTo>
                  <a:lnTo>
                    <a:pt x="537553" y="282727"/>
                  </a:lnTo>
                  <a:cubicBezTo>
                    <a:pt x="533405" y="286946"/>
                    <a:pt x="532253" y="295612"/>
                    <a:pt x="535249" y="301671"/>
                  </a:cubicBezTo>
                  <a:cubicBezTo>
                    <a:pt x="538014" y="307347"/>
                    <a:pt x="540472" y="313252"/>
                    <a:pt x="542546" y="319158"/>
                  </a:cubicBezTo>
                  <a:cubicBezTo>
                    <a:pt x="544850" y="325524"/>
                    <a:pt x="551764" y="330969"/>
                    <a:pt x="557755" y="330969"/>
                  </a:cubicBezTo>
                  <a:lnTo>
                    <a:pt x="579800" y="330969"/>
                  </a:lnTo>
                  <a:cubicBezTo>
                    <a:pt x="595317" y="330969"/>
                    <a:pt x="607991" y="343547"/>
                    <a:pt x="607991" y="359116"/>
                  </a:cubicBezTo>
                  <a:lnTo>
                    <a:pt x="607991" y="395087"/>
                  </a:lnTo>
                  <a:cubicBezTo>
                    <a:pt x="607991" y="410656"/>
                    <a:pt x="595394" y="423234"/>
                    <a:pt x="579800" y="423234"/>
                  </a:cubicBezTo>
                  <a:lnTo>
                    <a:pt x="557755" y="423234"/>
                  </a:lnTo>
                  <a:cubicBezTo>
                    <a:pt x="551764" y="423234"/>
                    <a:pt x="544850" y="428680"/>
                    <a:pt x="542546" y="435045"/>
                  </a:cubicBezTo>
                  <a:cubicBezTo>
                    <a:pt x="540472" y="440951"/>
                    <a:pt x="538014" y="446857"/>
                    <a:pt x="535249" y="452532"/>
                  </a:cubicBezTo>
                  <a:cubicBezTo>
                    <a:pt x="532330" y="458591"/>
                    <a:pt x="533405" y="467258"/>
                    <a:pt x="537630" y="471476"/>
                  </a:cubicBezTo>
                  <a:lnTo>
                    <a:pt x="553300" y="487199"/>
                  </a:lnTo>
                  <a:cubicBezTo>
                    <a:pt x="564284" y="498166"/>
                    <a:pt x="564284" y="516036"/>
                    <a:pt x="553300" y="527004"/>
                  </a:cubicBezTo>
                  <a:lnTo>
                    <a:pt x="527798" y="552467"/>
                  </a:lnTo>
                  <a:cubicBezTo>
                    <a:pt x="522498" y="557759"/>
                    <a:pt x="515431" y="560750"/>
                    <a:pt x="507826" y="560750"/>
                  </a:cubicBezTo>
                  <a:cubicBezTo>
                    <a:pt x="500298" y="560750"/>
                    <a:pt x="493232" y="557759"/>
                    <a:pt x="487931" y="552467"/>
                  </a:cubicBezTo>
                  <a:lnTo>
                    <a:pt x="472261" y="536821"/>
                  </a:lnTo>
                  <a:cubicBezTo>
                    <a:pt x="469727" y="534290"/>
                    <a:pt x="465502" y="532756"/>
                    <a:pt x="460970" y="532756"/>
                  </a:cubicBezTo>
                  <a:cubicBezTo>
                    <a:pt x="458205" y="532756"/>
                    <a:pt x="455439" y="533369"/>
                    <a:pt x="453212" y="534443"/>
                  </a:cubicBezTo>
                  <a:cubicBezTo>
                    <a:pt x="447527" y="537204"/>
                    <a:pt x="441613" y="539658"/>
                    <a:pt x="435698" y="541729"/>
                  </a:cubicBezTo>
                  <a:cubicBezTo>
                    <a:pt x="429323" y="544030"/>
                    <a:pt x="423869" y="550933"/>
                    <a:pt x="423869" y="556915"/>
                  </a:cubicBezTo>
                  <a:lnTo>
                    <a:pt x="423869" y="578927"/>
                  </a:lnTo>
                  <a:cubicBezTo>
                    <a:pt x="423869" y="594496"/>
                    <a:pt x="411271" y="607074"/>
                    <a:pt x="395678" y="607074"/>
                  </a:cubicBezTo>
                  <a:lnTo>
                    <a:pt x="359653" y="607074"/>
                  </a:lnTo>
                  <a:cubicBezTo>
                    <a:pt x="344060" y="607074"/>
                    <a:pt x="331462" y="594496"/>
                    <a:pt x="331462" y="578927"/>
                  </a:cubicBezTo>
                  <a:lnTo>
                    <a:pt x="331462" y="556915"/>
                  </a:lnTo>
                  <a:cubicBezTo>
                    <a:pt x="331462" y="550933"/>
                    <a:pt x="326008" y="544030"/>
                    <a:pt x="319633" y="541729"/>
                  </a:cubicBezTo>
                  <a:cubicBezTo>
                    <a:pt x="313718" y="539658"/>
                    <a:pt x="307804" y="537204"/>
                    <a:pt x="302119" y="534443"/>
                  </a:cubicBezTo>
                  <a:cubicBezTo>
                    <a:pt x="299892" y="533369"/>
                    <a:pt x="297203" y="532756"/>
                    <a:pt x="294361" y="532756"/>
                  </a:cubicBezTo>
                  <a:cubicBezTo>
                    <a:pt x="289829" y="532756"/>
                    <a:pt x="285681" y="534290"/>
                    <a:pt x="283146" y="536821"/>
                  </a:cubicBezTo>
                  <a:lnTo>
                    <a:pt x="267400" y="552467"/>
                  </a:lnTo>
                  <a:cubicBezTo>
                    <a:pt x="262099" y="557759"/>
                    <a:pt x="255033" y="560750"/>
                    <a:pt x="247505" y="560750"/>
                  </a:cubicBezTo>
                  <a:cubicBezTo>
                    <a:pt x="239977" y="560750"/>
                    <a:pt x="232834" y="557759"/>
                    <a:pt x="227533" y="552467"/>
                  </a:cubicBezTo>
                  <a:lnTo>
                    <a:pt x="202031" y="527004"/>
                  </a:lnTo>
                  <a:cubicBezTo>
                    <a:pt x="191047" y="516036"/>
                    <a:pt x="191047" y="498166"/>
                    <a:pt x="202031" y="487199"/>
                  </a:cubicBezTo>
                  <a:lnTo>
                    <a:pt x="217701" y="471476"/>
                  </a:lnTo>
                  <a:cubicBezTo>
                    <a:pt x="221926" y="467258"/>
                    <a:pt x="223001" y="458591"/>
                    <a:pt x="220082" y="452532"/>
                  </a:cubicBezTo>
                  <a:cubicBezTo>
                    <a:pt x="217317" y="446780"/>
                    <a:pt x="214859" y="440951"/>
                    <a:pt x="212785" y="435045"/>
                  </a:cubicBezTo>
                  <a:cubicBezTo>
                    <a:pt x="210481" y="428603"/>
                    <a:pt x="203568" y="423234"/>
                    <a:pt x="197576" y="423234"/>
                  </a:cubicBezTo>
                  <a:lnTo>
                    <a:pt x="175531" y="423234"/>
                  </a:lnTo>
                  <a:cubicBezTo>
                    <a:pt x="159937" y="423234"/>
                    <a:pt x="147340" y="410579"/>
                    <a:pt x="147340" y="395087"/>
                  </a:cubicBezTo>
                  <a:lnTo>
                    <a:pt x="147340" y="359116"/>
                  </a:lnTo>
                  <a:cubicBezTo>
                    <a:pt x="147340" y="343547"/>
                    <a:pt x="159937" y="330969"/>
                    <a:pt x="175531" y="330969"/>
                  </a:cubicBezTo>
                  <a:lnTo>
                    <a:pt x="197576" y="330969"/>
                  </a:lnTo>
                  <a:cubicBezTo>
                    <a:pt x="203568" y="330969"/>
                    <a:pt x="210481" y="325524"/>
                    <a:pt x="212785" y="319158"/>
                  </a:cubicBezTo>
                  <a:cubicBezTo>
                    <a:pt x="214859" y="313252"/>
                    <a:pt x="217317" y="307347"/>
                    <a:pt x="220082" y="301671"/>
                  </a:cubicBezTo>
                  <a:cubicBezTo>
                    <a:pt x="223001" y="295612"/>
                    <a:pt x="221926" y="286946"/>
                    <a:pt x="217701" y="282727"/>
                  </a:cubicBezTo>
                  <a:lnTo>
                    <a:pt x="202031" y="267005"/>
                  </a:lnTo>
                  <a:cubicBezTo>
                    <a:pt x="196731" y="261713"/>
                    <a:pt x="193735" y="254657"/>
                    <a:pt x="193735" y="247141"/>
                  </a:cubicBezTo>
                  <a:cubicBezTo>
                    <a:pt x="193735" y="239624"/>
                    <a:pt x="196731" y="232492"/>
                    <a:pt x="202031" y="227200"/>
                  </a:cubicBezTo>
                  <a:lnTo>
                    <a:pt x="227533" y="201737"/>
                  </a:lnTo>
                  <a:cubicBezTo>
                    <a:pt x="232834" y="196445"/>
                    <a:pt x="239977" y="193530"/>
                    <a:pt x="247505" y="193530"/>
                  </a:cubicBezTo>
                  <a:cubicBezTo>
                    <a:pt x="255033" y="193530"/>
                    <a:pt x="262099" y="196445"/>
                    <a:pt x="267400" y="201737"/>
                  </a:cubicBezTo>
                  <a:lnTo>
                    <a:pt x="283070" y="217383"/>
                  </a:lnTo>
                  <a:cubicBezTo>
                    <a:pt x="285604" y="219913"/>
                    <a:pt x="289829" y="221447"/>
                    <a:pt x="294361" y="221447"/>
                  </a:cubicBezTo>
                  <a:cubicBezTo>
                    <a:pt x="297126" y="221447"/>
                    <a:pt x="299892" y="220834"/>
                    <a:pt x="302119" y="219760"/>
                  </a:cubicBezTo>
                  <a:cubicBezTo>
                    <a:pt x="307804" y="216999"/>
                    <a:pt x="313718" y="214545"/>
                    <a:pt x="319633" y="212474"/>
                  </a:cubicBezTo>
                  <a:cubicBezTo>
                    <a:pt x="326008" y="210173"/>
                    <a:pt x="331462" y="203270"/>
                    <a:pt x="331462" y="197288"/>
                  </a:cubicBezTo>
                  <a:lnTo>
                    <a:pt x="331462" y="175277"/>
                  </a:lnTo>
                  <a:cubicBezTo>
                    <a:pt x="331462" y="159707"/>
                    <a:pt x="344060" y="147129"/>
                    <a:pt x="359653" y="147129"/>
                  </a:cubicBezTo>
                  <a:close/>
                  <a:moveTo>
                    <a:pt x="119929" y="83135"/>
                  </a:moveTo>
                  <a:cubicBezTo>
                    <a:pt x="99723" y="83135"/>
                    <a:pt x="83282" y="99547"/>
                    <a:pt x="83282" y="119717"/>
                  </a:cubicBezTo>
                  <a:cubicBezTo>
                    <a:pt x="83282" y="139888"/>
                    <a:pt x="99723" y="156223"/>
                    <a:pt x="119929" y="156223"/>
                  </a:cubicBezTo>
                  <a:cubicBezTo>
                    <a:pt x="140135" y="156223"/>
                    <a:pt x="156499" y="139888"/>
                    <a:pt x="156499" y="119717"/>
                  </a:cubicBezTo>
                  <a:cubicBezTo>
                    <a:pt x="156499" y="99547"/>
                    <a:pt x="140135" y="83135"/>
                    <a:pt x="119929" y="83135"/>
                  </a:cubicBezTo>
                  <a:close/>
                  <a:moveTo>
                    <a:pt x="110863" y="0"/>
                  </a:moveTo>
                  <a:lnTo>
                    <a:pt x="128918" y="0"/>
                  </a:lnTo>
                  <a:cubicBezTo>
                    <a:pt x="139290" y="0"/>
                    <a:pt x="147741" y="8436"/>
                    <a:pt x="147741" y="18790"/>
                  </a:cubicBezTo>
                  <a:lnTo>
                    <a:pt x="147741" y="29834"/>
                  </a:lnTo>
                  <a:cubicBezTo>
                    <a:pt x="147741" y="30677"/>
                    <a:pt x="148970" y="32441"/>
                    <a:pt x="150507" y="32978"/>
                  </a:cubicBezTo>
                  <a:cubicBezTo>
                    <a:pt x="153580" y="34052"/>
                    <a:pt x="156730" y="35355"/>
                    <a:pt x="159726" y="36813"/>
                  </a:cubicBezTo>
                  <a:cubicBezTo>
                    <a:pt x="160187" y="37043"/>
                    <a:pt x="160878" y="37196"/>
                    <a:pt x="161570" y="37196"/>
                  </a:cubicBezTo>
                  <a:cubicBezTo>
                    <a:pt x="162799" y="37196"/>
                    <a:pt x="163644" y="36813"/>
                    <a:pt x="163875" y="36583"/>
                  </a:cubicBezTo>
                  <a:lnTo>
                    <a:pt x="171711" y="28683"/>
                  </a:lnTo>
                  <a:cubicBezTo>
                    <a:pt x="175245" y="25155"/>
                    <a:pt x="180009" y="23238"/>
                    <a:pt x="185002" y="23238"/>
                  </a:cubicBezTo>
                  <a:cubicBezTo>
                    <a:pt x="189996" y="23238"/>
                    <a:pt x="194760" y="25155"/>
                    <a:pt x="198294" y="28683"/>
                  </a:cubicBezTo>
                  <a:lnTo>
                    <a:pt x="211047" y="41414"/>
                  </a:lnTo>
                  <a:cubicBezTo>
                    <a:pt x="218346" y="48777"/>
                    <a:pt x="218346" y="60664"/>
                    <a:pt x="211047" y="67950"/>
                  </a:cubicBezTo>
                  <a:lnTo>
                    <a:pt x="203211" y="75849"/>
                  </a:lnTo>
                  <a:cubicBezTo>
                    <a:pt x="202596" y="76386"/>
                    <a:pt x="202212" y="78533"/>
                    <a:pt x="202903" y="79914"/>
                  </a:cubicBezTo>
                  <a:cubicBezTo>
                    <a:pt x="204363" y="82905"/>
                    <a:pt x="205669" y="86049"/>
                    <a:pt x="206822" y="89117"/>
                  </a:cubicBezTo>
                  <a:cubicBezTo>
                    <a:pt x="207359" y="90651"/>
                    <a:pt x="209127" y="91878"/>
                    <a:pt x="209972" y="91878"/>
                  </a:cubicBezTo>
                  <a:lnTo>
                    <a:pt x="220958" y="91878"/>
                  </a:lnTo>
                  <a:cubicBezTo>
                    <a:pt x="231330" y="91878"/>
                    <a:pt x="239781" y="100314"/>
                    <a:pt x="239781" y="110668"/>
                  </a:cubicBezTo>
                  <a:lnTo>
                    <a:pt x="239781" y="128691"/>
                  </a:lnTo>
                  <a:cubicBezTo>
                    <a:pt x="239781" y="139044"/>
                    <a:pt x="231330" y="147480"/>
                    <a:pt x="220958" y="147480"/>
                  </a:cubicBezTo>
                  <a:lnTo>
                    <a:pt x="209972" y="147480"/>
                  </a:lnTo>
                  <a:cubicBezTo>
                    <a:pt x="209127" y="147480"/>
                    <a:pt x="207359" y="148707"/>
                    <a:pt x="206822" y="150241"/>
                  </a:cubicBezTo>
                  <a:cubicBezTo>
                    <a:pt x="205669" y="153309"/>
                    <a:pt x="204363" y="156453"/>
                    <a:pt x="202903" y="159444"/>
                  </a:cubicBezTo>
                  <a:cubicBezTo>
                    <a:pt x="202212" y="160825"/>
                    <a:pt x="202596" y="162972"/>
                    <a:pt x="203211" y="163586"/>
                  </a:cubicBezTo>
                  <a:lnTo>
                    <a:pt x="211047" y="171408"/>
                  </a:lnTo>
                  <a:cubicBezTo>
                    <a:pt x="218346" y="178694"/>
                    <a:pt x="218346" y="190658"/>
                    <a:pt x="211047" y="197944"/>
                  </a:cubicBezTo>
                  <a:lnTo>
                    <a:pt x="198294" y="210675"/>
                  </a:lnTo>
                  <a:cubicBezTo>
                    <a:pt x="194760" y="214203"/>
                    <a:pt x="189996" y="216197"/>
                    <a:pt x="185002" y="216197"/>
                  </a:cubicBezTo>
                  <a:cubicBezTo>
                    <a:pt x="180009" y="216197"/>
                    <a:pt x="175245" y="214203"/>
                    <a:pt x="171711" y="210675"/>
                  </a:cubicBezTo>
                  <a:lnTo>
                    <a:pt x="163875" y="202852"/>
                  </a:lnTo>
                  <a:cubicBezTo>
                    <a:pt x="163644" y="202622"/>
                    <a:pt x="162799" y="202239"/>
                    <a:pt x="161570" y="202239"/>
                  </a:cubicBezTo>
                  <a:cubicBezTo>
                    <a:pt x="160878" y="202239"/>
                    <a:pt x="160187" y="202316"/>
                    <a:pt x="159726" y="202546"/>
                  </a:cubicBezTo>
                  <a:cubicBezTo>
                    <a:pt x="156730" y="204003"/>
                    <a:pt x="153580" y="205307"/>
                    <a:pt x="150507" y="206457"/>
                  </a:cubicBezTo>
                  <a:cubicBezTo>
                    <a:pt x="148970" y="206994"/>
                    <a:pt x="147741" y="208758"/>
                    <a:pt x="147741" y="209601"/>
                  </a:cubicBezTo>
                  <a:lnTo>
                    <a:pt x="147741" y="220568"/>
                  </a:lnTo>
                  <a:cubicBezTo>
                    <a:pt x="147741" y="230922"/>
                    <a:pt x="139290" y="239358"/>
                    <a:pt x="128918" y="239358"/>
                  </a:cubicBezTo>
                  <a:lnTo>
                    <a:pt x="110863" y="239358"/>
                  </a:lnTo>
                  <a:cubicBezTo>
                    <a:pt x="100491" y="239358"/>
                    <a:pt x="92117" y="230922"/>
                    <a:pt x="92117" y="220568"/>
                  </a:cubicBezTo>
                  <a:lnTo>
                    <a:pt x="92117" y="209601"/>
                  </a:lnTo>
                  <a:cubicBezTo>
                    <a:pt x="92117" y="208758"/>
                    <a:pt x="90811" y="206917"/>
                    <a:pt x="89274" y="206457"/>
                  </a:cubicBezTo>
                  <a:cubicBezTo>
                    <a:pt x="86201" y="205307"/>
                    <a:pt x="83051" y="204003"/>
                    <a:pt x="80055" y="202546"/>
                  </a:cubicBezTo>
                  <a:cubicBezTo>
                    <a:pt x="79594" y="202316"/>
                    <a:pt x="78903" y="202239"/>
                    <a:pt x="78211" y="202239"/>
                  </a:cubicBezTo>
                  <a:cubicBezTo>
                    <a:pt x="77059" y="202239"/>
                    <a:pt x="76214" y="202622"/>
                    <a:pt x="75983" y="202852"/>
                  </a:cubicBezTo>
                  <a:lnTo>
                    <a:pt x="68070" y="210675"/>
                  </a:lnTo>
                  <a:cubicBezTo>
                    <a:pt x="64536" y="214203"/>
                    <a:pt x="59849" y="216197"/>
                    <a:pt x="54779" y="216197"/>
                  </a:cubicBezTo>
                  <a:cubicBezTo>
                    <a:pt x="49785" y="216197"/>
                    <a:pt x="45021" y="214203"/>
                    <a:pt x="41487" y="210675"/>
                  </a:cubicBezTo>
                  <a:lnTo>
                    <a:pt x="28734" y="197944"/>
                  </a:lnTo>
                  <a:cubicBezTo>
                    <a:pt x="25200" y="194416"/>
                    <a:pt x="23279" y="189661"/>
                    <a:pt x="23279" y="184676"/>
                  </a:cubicBezTo>
                  <a:cubicBezTo>
                    <a:pt x="23279" y="179691"/>
                    <a:pt x="25200" y="174936"/>
                    <a:pt x="28734" y="171408"/>
                  </a:cubicBezTo>
                  <a:lnTo>
                    <a:pt x="36570" y="163586"/>
                  </a:lnTo>
                  <a:cubicBezTo>
                    <a:pt x="37185" y="162972"/>
                    <a:pt x="37569" y="160825"/>
                    <a:pt x="36878" y="159444"/>
                  </a:cubicBezTo>
                  <a:cubicBezTo>
                    <a:pt x="35418" y="156453"/>
                    <a:pt x="34112" y="153386"/>
                    <a:pt x="33036" y="150241"/>
                  </a:cubicBezTo>
                  <a:cubicBezTo>
                    <a:pt x="32498" y="148707"/>
                    <a:pt x="30654" y="147480"/>
                    <a:pt x="29886" y="147480"/>
                  </a:cubicBezTo>
                  <a:lnTo>
                    <a:pt x="18823" y="147480"/>
                  </a:lnTo>
                  <a:cubicBezTo>
                    <a:pt x="8451" y="147480"/>
                    <a:pt x="0" y="139044"/>
                    <a:pt x="0" y="128691"/>
                  </a:cubicBezTo>
                  <a:lnTo>
                    <a:pt x="0" y="110668"/>
                  </a:lnTo>
                  <a:cubicBezTo>
                    <a:pt x="0" y="100314"/>
                    <a:pt x="8451" y="91955"/>
                    <a:pt x="18823" y="91955"/>
                  </a:cubicBezTo>
                  <a:lnTo>
                    <a:pt x="29886" y="91955"/>
                  </a:lnTo>
                  <a:cubicBezTo>
                    <a:pt x="30654" y="91955"/>
                    <a:pt x="32498" y="90651"/>
                    <a:pt x="33036" y="89194"/>
                  </a:cubicBezTo>
                  <a:cubicBezTo>
                    <a:pt x="34112" y="86049"/>
                    <a:pt x="35418" y="82905"/>
                    <a:pt x="36878" y="79914"/>
                  </a:cubicBezTo>
                  <a:cubicBezTo>
                    <a:pt x="37569" y="78533"/>
                    <a:pt x="37185" y="76386"/>
                    <a:pt x="36570" y="75849"/>
                  </a:cubicBezTo>
                  <a:lnTo>
                    <a:pt x="28734" y="67950"/>
                  </a:lnTo>
                  <a:cubicBezTo>
                    <a:pt x="21435" y="60664"/>
                    <a:pt x="21435" y="48777"/>
                    <a:pt x="28734" y="41414"/>
                  </a:cubicBezTo>
                  <a:lnTo>
                    <a:pt x="41487" y="28683"/>
                  </a:lnTo>
                  <a:cubicBezTo>
                    <a:pt x="45021" y="25155"/>
                    <a:pt x="49785" y="23238"/>
                    <a:pt x="54779" y="23238"/>
                  </a:cubicBezTo>
                  <a:cubicBezTo>
                    <a:pt x="59849" y="23238"/>
                    <a:pt x="64536" y="25155"/>
                    <a:pt x="68070" y="28683"/>
                  </a:cubicBezTo>
                  <a:lnTo>
                    <a:pt x="75983" y="36583"/>
                  </a:lnTo>
                  <a:cubicBezTo>
                    <a:pt x="76214" y="36813"/>
                    <a:pt x="77059" y="37196"/>
                    <a:pt x="78211" y="37196"/>
                  </a:cubicBezTo>
                  <a:cubicBezTo>
                    <a:pt x="78903" y="37196"/>
                    <a:pt x="79594" y="37043"/>
                    <a:pt x="80055" y="36813"/>
                  </a:cubicBezTo>
                  <a:cubicBezTo>
                    <a:pt x="83051" y="35355"/>
                    <a:pt x="86201" y="34052"/>
                    <a:pt x="89351" y="32978"/>
                  </a:cubicBezTo>
                  <a:cubicBezTo>
                    <a:pt x="90811" y="32441"/>
                    <a:pt x="92117" y="30677"/>
                    <a:pt x="92117" y="29834"/>
                  </a:cubicBezTo>
                  <a:lnTo>
                    <a:pt x="92117" y="18790"/>
                  </a:lnTo>
                  <a:cubicBezTo>
                    <a:pt x="92117" y="8436"/>
                    <a:pt x="100491" y="0"/>
                    <a:pt x="1108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19" name="íśľiḍê">
              <a:extLst>
                <a:ext uri="{FF2B5EF4-FFF2-40B4-BE49-F238E27FC236}">
                  <a16:creationId xmlns:a16="http://schemas.microsoft.com/office/drawing/2014/main" id="{07AA0527-0BF9-472C-B542-32297D930E52}"/>
                </a:ext>
              </a:extLst>
            </p:cNvPr>
            <p:cNvGrpSpPr/>
            <p:nvPr/>
          </p:nvGrpSpPr>
          <p:grpSpPr>
            <a:xfrm>
              <a:off x="8443421" y="1668059"/>
              <a:ext cx="3075479" cy="1373653"/>
              <a:chOff x="8443421" y="1700277"/>
              <a:chExt cx="3075479" cy="1373653"/>
            </a:xfrm>
          </p:grpSpPr>
          <p:sp>
            <p:nvSpPr>
              <p:cNvPr id="31" name="îsḷïḓè">
                <a:extLst>
                  <a:ext uri="{FF2B5EF4-FFF2-40B4-BE49-F238E27FC236}">
                    <a16:creationId xmlns:a16="http://schemas.microsoft.com/office/drawing/2014/main" id="{31FF9E10-2E50-4C35-8D6A-CD2C4399430A}"/>
                  </a:ext>
                </a:extLst>
              </p:cNvPr>
              <p:cNvSpPr txBox="1"/>
              <p:nvPr/>
            </p:nvSpPr>
            <p:spPr bwMode="auto">
              <a:xfrm>
                <a:off x="8443421" y="1700277"/>
                <a:ext cx="307547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2" name="îṥļîḋe">
                <a:extLst>
                  <a:ext uri="{FF2B5EF4-FFF2-40B4-BE49-F238E27FC236}">
                    <a16:creationId xmlns:a16="http://schemas.microsoft.com/office/drawing/2014/main" id="{6987B6D3-A240-4E55-9F01-F769AF3DBEB8}"/>
                  </a:ext>
                </a:extLst>
              </p:cNvPr>
              <p:cNvSpPr/>
              <p:nvPr/>
            </p:nvSpPr>
            <p:spPr bwMode="auto">
              <a:xfrm>
                <a:off x="8443421" y="2142083"/>
                <a:ext cx="3075479" cy="931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20" name="iṣḷîḑê">
              <a:extLst>
                <a:ext uri="{FF2B5EF4-FFF2-40B4-BE49-F238E27FC236}">
                  <a16:creationId xmlns:a16="http://schemas.microsoft.com/office/drawing/2014/main" id="{61CF6109-628E-4C9D-B5A9-3A2ED4FBC92F}"/>
                </a:ext>
              </a:extLst>
            </p:cNvPr>
            <p:cNvGrpSpPr/>
            <p:nvPr/>
          </p:nvGrpSpPr>
          <p:grpSpPr>
            <a:xfrm>
              <a:off x="7279889" y="3880147"/>
              <a:ext cx="4239011" cy="1373653"/>
              <a:chOff x="7279889" y="3880147"/>
              <a:chExt cx="4239011" cy="1373653"/>
            </a:xfrm>
          </p:grpSpPr>
          <p:sp>
            <p:nvSpPr>
              <p:cNvPr id="29" name="iśľïdé">
                <a:extLst>
                  <a:ext uri="{FF2B5EF4-FFF2-40B4-BE49-F238E27FC236}">
                    <a16:creationId xmlns:a16="http://schemas.microsoft.com/office/drawing/2014/main" id="{31FF9E10-2E50-4C35-8D6A-CD2C4399430A}"/>
                  </a:ext>
                </a:extLst>
              </p:cNvPr>
              <p:cNvSpPr txBox="1"/>
              <p:nvPr/>
            </p:nvSpPr>
            <p:spPr bwMode="auto">
              <a:xfrm>
                <a:off x="7279889" y="3880147"/>
                <a:ext cx="4239011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30" name="íSļiḍe">
                <a:extLst>
                  <a:ext uri="{FF2B5EF4-FFF2-40B4-BE49-F238E27FC236}">
                    <a16:creationId xmlns:a16="http://schemas.microsoft.com/office/drawing/2014/main" id="{6987B6D3-A240-4E55-9F01-F769AF3DBEB8}"/>
                  </a:ext>
                </a:extLst>
              </p:cNvPr>
              <p:cNvSpPr/>
              <p:nvPr/>
            </p:nvSpPr>
            <p:spPr bwMode="auto">
              <a:xfrm>
                <a:off x="7279889" y="4321953"/>
                <a:ext cx="4239011" cy="931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21" name="ïṣḷiḑé">
              <a:extLst>
                <a:ext uri="{FF2B5EF4-FFF2-40B4-BE49-F238E27FC236}">
                  <a16:creationId xmlns:a16="http://schemas.microsoft.com/office/drawing/2014/main" id="{4E17595A-D634-426E-8FC1-D654A3CE78B0}"/>
                </a:ext>
              </a:extLst>
            </p:cNvPr>
            <p:cNvGrpSpPr/>
            <p:nvPr/>
          </p:nvGrpSpPr>
          <p:grpSpPr>
            <a:xfrm>
              <a:off x="660400" y="1391719"/>
              <a:ext cx="3075479" cy="1373653"/>
              <a:chOff x="8443421" y="1700277"/>
              <a:chExt cx="3075479" cy="1373653"/>
            </a:xfrm>
          </p:grpSpPr>
          <p:sp>
            <p:nvSpPr>
              <p:cNvPr id="27" name="íšļïḓé">
                <a:extLst>
                  <a:ext uri="{FF2B5EF4-FFF2-40B4-BE49-F238E27FC236}">
                    <a16:creationId xmlns:a16="http://schemas.microsoft.com/office/drawing/2014/main" id="{31FF9E10-2E50-4C35-8D6A-CD2C4399430A}"/>
                  </a:ext>
                </a:extLst>
              </p:cNvPr>
              <p:cNvSpPr txBox="1"/>
              <p:nvPr/>
            </p:nvSpPr>
            <p:spPr bwMode="auto">
              <a:xfrm>
                <a:off x="8443421" y="1700277"/>
                <a:ext cx="3075479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8" name="iṩ1íḋè">
                <a:extLst>
                  <a:ext uri="{FF2B5EF4-FFF2-40B4-BE49-F238E27FC236}">
                    <a16:creationId xmlns:a16="http://schemas.microsoft.com/office/drawing/2014/main" id="{6987B6D3-A240-4E55-9F01-F769AF3DBEB8}"/>
                  </a:ext>
                </a:extLst>
              </p:cNvPr>
              <p:cNvSpPr/>
              <p:nvPr/>
            </p:nvSpPr>
            <p:spPr bwMode="auto">
              <a:xfrm>
                <a:off x="8443421" y="2142083"/>
                <a:ext cx="3075479" cy="931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22" name="iŝ1iḋê">
              <a:extLst>
                <a:ext uri="{FF2B5EF4-FFF2-40B4-BE49-F238E27FC236}">
                  <a16:creationId xmlns:a16="http://schemas.microsoft.com/office/drawing/2014/main" id="{660A7B60-CB43-4A05-ADAF-6CCFB0E8B13F}"/>
                </a:ext>
              </a:extLst>
            </p:cNvPr>
            <p:cNvGrpSpPr/>
            <p:nvPr/>
          </p:nvGrpSpPr>
          <p:grpSpPr>
            <a:xfrm>
              <a:off x="660400" y="3693838"/>
              <a:ext cx="4266777" cy="1373653"/>
              <a:chOff x="660400" y="3693838"/>
              <a:chExt cx="4266777" cy="1373653"/>
            </a:xfrm>
          </p:grpSpPr>
          <p:sp>
            <p:nvSpPr>
              <p:cNvPr id="25" name="îsľîḑé">
                <a:extLst>
                  <a:ext uri="{FF2B5EF4-FFF2-40B4-BE49-F238E27FC236}">
                    <a16:creationId xmlns:a16="http://schemas.microsoft.com/office/drawing/2014/main" id="{31FF9E10-2E50-4C35-8D6A-CD2C4399430A}"/>
                  </a:ext>
                </a:extLst>
              </p:cNvPr>
              <p:cNvSpPr txBox="1"/>
              <p:nvPr/>
            </p:nvSpPr>
            <p:spPr bwMode="auto">
              <a:xfrm>
                <a:off x="660400" y="3693838"/>
                <a:ext cx="426677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26" name="iśľíḋê">
                <a:extLst>
                  <a:ext uri="{FF2B5EF4-FFF2-40B4-BE49-F238E27FC236}">
                    <a16:creationId xmlns:a16="http://schemas.microsoft.com/office/drawing/2014/main" id="{6987B6D3-A240-4E55-9F01-F769AF3DBEB8}"/>
                  </a:ext>
                </a:extLst>
              </p:cNvPr>
              <p:cNvSpPr/>
              <p:nvPr/>
            </p:nvSpPr>
            <p:spPr bwMode="auto">
              <a:xfrm>
                <a:off x="660400" y="4135644"/>
                <a:ext cx="4266777" cy="9318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12E22724-BBFA-4933-B054-EA9E77D8721C}"/>
                </a:ext>
              </a:extLst>
            </p:cNvPr>
            <p:cNvCxnSpPr/>
            <p:nvPr/>
          </p:nvCxnSpPr>
          <p:spPr>
            <a:xfrm>
              <a:off x="660400" y="3146822"/>
              <a:ext cx="333212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BD716FF7-B7A5-4F01-84F0-6075FCD3B5E2}"/>
                </a:ext>
              </a:extLst>
            </p:cNvPr>
            <p:cNvCxnSpPr/>
            <p:nvPr/>
          </p:nvCxnSpPr>
          <p:spPr>
            <a:xfrm>
              <a:off x="8186779" y="3381433"/>
              <a:ext cx="333212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51827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237380-F2F1-476C-9805-57EBEFE22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6EF27C9-5F2E-4BBA-B81F-16EB6213B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0CE507D-553F-4221-95AD-CEDCC1712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0432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70854FE-9ECC-4157-8C78-7E39967CEA6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587" y="1908555"/>
            <a:ext cx="12193588" cy="4235070"/>
            <a:chOff x="-1587" y="1908555"/>
            <a:chExt cx="12193588" cy="4235070"/>
          </a:xfrm>
        </p:grpSpPr>
        <p:sp>
          <p:nvSpPr>
            <p:cNvPr id="6" name="íṣľïḓe">
              <a:extLst>
                <a:ext uri="{FF2B5EF4-FFF2-40B4-BE49-F238E27FC236}">
                  <a16:creationId xmlns:a16="http://schemas.microsoft.com/office/drawing/2014/main" id="{4B4D1D34-AED0-4D38-8AE6-DBAA678B7BC4}"/>
                </a:ext>
              </a:extLst>
            </p:cNvPr>
            <p:cNvSpPr/>
            <p:nvPr/>
          </p:nvSpPr>
          <p:spPr bwMode="auto">
            <a:xfrm>
              <a:off x="-1587" y="3709283"/>
              <a:ext cx="12193588" cy="24343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grpSp>
          <p:nvGrpSpPr>
            <p:cNvPr id="7" name="íṩliďe">
              <a:extLst>
                <a:ext uri="{FF2B5EF4-FFF2-40B4-BE49-F238E27FC236}">
                  <a16:creationId xmlns:a16="http://schemas.microsoft.com/office/drawing/2014/main" id="{408B6B45-6A0A-45E5-B0AD-277E3BD0296C}"/>
                </a:ext>
              </a:extLst>
            </p:cNvPr>
            <p:cNvGrpSpPr/>
            <p:nvPr/>
          </p:nvGrpSpPr>
          <p:grpSpPr>
            <a:xfrm>
              <a:off x="3956674" y="1908555"/>
              <a:ext cx="4278654" cy="3459988"/>
              <a:chOff x="3956674" y="1908555"/>
              <a:chExt cx="4278654" cy="3459988"/>
            </a:xfrm>
          </p:grpSpPr>
          <p:sp>
            <p:nvSpPr>
              <p:cNvPr id="16" name="îṧļîḍè">
                <a:extLst>
                  <a:ext uri="{FF2B5EF4-FFF2-40B4-BE49-F238E27FC236}">
                    <a16:creationId xmlns:a16="http://schemas.microsoft.com/office/drawing/2014/main" id="{E644B365-FEB1-4EC6-9249-2E42A5269818}"/>
                  </a:ext>
                </a:extLst>
              </p:cNvPr>
              <p:cNvSpPr/>
              <p:nvPr/>
            </p:nvSpPr>
            <p:spPr bwMode="auto">
              <a:xfrm rot="16200000">
                <a:off x="3048843" y="2816387"/>
                <a:ext cx="3459987" cy="1644326"/>
              </a:xfrm>
              <a:custGeom>
                <a:avLst/>
                <a:gdLst>
                  <a:gd name="connsiteX0" fmla="*/ 1141754 w 4807214"/>
                  <a:gd name="connsiteY0" fmla="*/ 0 h 2284583"/>
                  <a:gd name="connsiteX1" fmla="*/ 1482657 w 4807214"/>
                  <a:gd name="connsiteY1" fmla="*/ 142363 h 2284583"/>
                  <a:gd name="connsiteX2" fmla="*/ 1837912 w 4807214"/>
                  <a:gd name="connsiteY2" fmla="*/ 498418 h 2284583"/>
                  <a:gd name="connsiteX3" fmla="*/ 1884770 w 4807214"/>
                  <a:gd name="connsiteY3" fmla="*/ 545381 h 2284583"/>
                  <a:gd name="connsiteX4" fmla="*/ 1887979 w 4807214"/>
                  <a:gd name="connsiteY4" fmla="*/ 548595 h 2284583"/>
                  <a:gd name="connsiteX5" fmla="*/ 2202332 w 4807214"/>
                  <a:gd name="connsiteY5" fmla="*/ 863423 h 2284583"/>
                  <a:gd name="connsiteX6" fmla="*/ 2603030 w 4807214"/>
                  <a:gd name="connsiteY6" fmla="*/ 863423 h 2284583"/>
                  <a:gd name="connsiteX7" fmla="*/ 3068706 w 4807214"/>
                  <a:gd name="connsiteY7" fmla="*/ 397045 h 2284583"/>
                  <a:gd name="connsiteX8" fmla="*/ 3071483 w 4807214"/>
                  <a:gd name="connsiteY8" fmla="*/ 397045 h 2284583"/>
                  <a:gd name="connsiteX9" fmla="*/ 3079823 w 4807214"/>
                  <a:gd name="connsiteY9" fmla="*/ 388773 h 2284583"/>
                  <a:gd name="connsiteX10" fmla="*/ 3328250 w 4807214"/>
                  <a:gd name="connsiteY10" fmla="*/ 142363 h 2284583"/>
                  <a:gd name="connsiteX11" fmla="*/ 4010224 w 4807214"/>
                  <a:gd name="connsiteY11" fmla="*/ 142363 h 2284583"/>
                  <a:gd name="connsiteX12" fmla="*/ 4665136 w 4807214"/>
                  <a:gd name="connsiteY12" fmla="*/ 798587 h 2284583"/>
                  <a:gd name="connsiteX13" fmla="*/ 4665136 w 4807214"/>
                  <a:gd name="connsiteY13" fmla="*/ 1481929 h 2284583"/>
                  <a:gd name="connsiteX14" fmla="*/ 4010224 w 4807214"/>
                  <a:gd name="connsiteY14" fmla="*/ 2143576 h 2284583"/>
                  <a:gd name="connsiteX15" fmla="*/ 3701712 w 4807214"/>
                  <a:gd name="connsiteY15" fmla="*/ 2284583 h 2284583"/>
                  <a:gd name="connsiteX16" fmla="*/ 3701712 w 4807214"/>
                  <a:gd name="connsiteY16" fmla="*/ 2089343 h 2284583"/>
                  <a:gd name="connsiteX17" fmla="*/ 3869499 w 4807214"/>
                  <a:gd name="connsiteY17" fmla="*/ 2007993 h 2284583"/>
                  <a:gd name="connsiteX18" fmla="*/ 4529824 w 4807214"/>
                  <a:gd name="connsiteY18" fmla="*/ 1346345 h 2284583"/>
                  <a:gd name="connsiteX19" fmla="*/ 4529824 w 4807214"/>
                  <a:gd name="connsiteY19" fmla="*/ 939594 h 2284583"/>
                  <a:gd name="connsiteX20" fmla="*/ 3869499 w 4807214"/>
                  <a:gd name="connsiteY20" fmla="*/ 277946 h 2284583"/>
                  <a:gd name="connsiteX21" fmla="*/ 3463562 w 4807214"/>
                  <a:gd name="connsiteY21" fmla="*/ 277946 h 2284583"/>
                  <a:gd name="connsiteX22" fmla="*/ 3073862 w 4807214"/>
                  <a:gd name="connsiteY22" fmla="*/ 673851 h 2284583"/>
                  <a:gd name="connsiteX23" fmla="*/ 3069465 w 4807214"/>
                  <a:gd name="connsiteY23" fmla="*/ 673851 h 2284583"/>
                  <a:gd name="connsiteX24" fmla="*/ 3068473 w 4807214"/>
                  <a:gd name="connsiteY24" fmla="*/ 673851 h 2284583"/>
                  <a:gd name="connsiteX25" fmla="*/ 3022475 w 4807214"/>
                  <a:gd name="connsiteY25" fmla="*/ 719918 h 2284583"/>
                  <a:gd name="connsiteX26" fmla="*/ 2743816 w 4807214"/>
                  <a:gd name="connsiteY26" fmla="*/ 998997 h 2284583"/>
                  <a:gd name="connsiteX27" fmla="*/ 2402681 w 4807214"/>
                  <a:gd name="connsiteY27" fmla="*/ 1139995 h 2284583"/>
                  <a:gd name="connsiteX28" fmla="*/ 2061547 w 4807214"/>
                  <a:gd name="connsiteY28" fmla="*/ 998997 h 2284583"/>
                  <a:gd name="connsiteX29" fmla="*/ 1460500 w 4807214"/>
                  <a:gd name="connsiteY29" fmla="*/ 397045 h 2284583"/>
                  <a:gd name="connsiteX30" fmla="*/ 1464581 w 4807214"/>
                  <a:gd name="connsiteY30" fmla="*/ 397045 h 2284583"/>
                  <a:gd name="connsiteX31" fmla="*/ 1415958 w 4807214"/>
                  <a:gd name="connsiteY31" fmla="*/ 347636 h 2284583"/>
                  <a:gd name="connsiteX32" fmla="*/ 1347378 w 4807214"/>
                  <a:gd name="connsiteY32" fmla="*/ 277946 h 2284583"/>
                  <a:gd name="connsiteX33" fmla="*/ 941541 w 4807214"/>
                  <a:gd name="connsiteY33" fmla="*/ 277946 h 2284583"/>
                  <a:gd name="connsiteX34" fmla="*/ 281380 w 4807214"/>
                  <a:gd name="connsiteY34" fmla="*/ 939594 h 2284583"/>
                  <a:gd name="connsiteX35" fmla="*/ 200213 w 4807214"/>
                  <a:gd name="connsiteY35" fmla="*/ 1140258 h 2284583"/>
                  <a:gd name="connsiteX36" fmla="*/ 281380 w 4807214"/>
                  <a:gd name="connsiteY36" fmla="*/ 1346345 h 2284583"/>
                  <a:gd name="connsiteX37" fmla="*/ 941541 w 4807214"/>
                  <a:gd name="connsiteY37" fmla="*/ 2007993 h 2284583"/>
                  <a:gd name="connsiteX38" fmla="*/ 1141754 w 4807214"/>
                  <a:gd name="connsiteY38" fmla="*/ 2089343 h 2284583"/>
                  <a:gd name="connsiteX39" fmla="*/ 1141754 w 4807214"/>
                  <a:gd name="connsiteY39" fmla="*/ 2284583 h 2284583"/>
                  <a:gd name="connsiteX40" fmla="*/ 800851 w 4807214"/>
                  <a:gd name="connsiteY40" fmla="*/ 2143576 h 2284583"/>
                  <a:gd name="connsiteX41" fmla="*/ 140690 w 4807214"/>
                  <a:gd name="connsiteY41" fmla="*/ 1481929 h 2284583"/>
                  <a:gd name="connsiteX42" fmla="*/ 0 w 4807214"/>
                  <a:gd name="connsiteY42" fmla="*/ 1140258 h 2284583"/>
                  <a:gd name="connsiteX43" fmla="*/ 140690 w 4807214"/>
                  <a:gd name="connsiteY43" fmla="*/ 798587 h 2284583"/>
                  <a:gd name="connsiteX44" fmla="*/ 800851 w 4807214"/>
                  <a:gd name="connsiteY44" fmla="*/ 142363 h 2284583"/>
                  <a:gd name="connsiteX45" fmla="*/ 1141754 w 4807214"/>
                  <a:gd name="connsiteY45" fmla="*/ 0 h 2284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807214" h="2284583">
                    <a:moveTo>
                      <a:pt x="1141754" y="0"/>
                    </a:moveTo>
                    <a:cubicBezTo>
                      <a:pt x="1264857" y="0"/>
                      <a:pt x="1387961" y="47454"/>
                      <a:pt x="1482657" y="142363"/>
                    </a:cubicBezTo>
                    <a:cubicBezTo>
                      <a:pt x="1482657" y="142363"/>
                      <a:pt x="1482657" y="142363"/>
                      <a:pt x="1837912" y="498418"/>
                    </a:cubicBezTo>
                    <a:lnTo>
                      <a:pt x="1884770" y="545381"/>
                    </a:lnTo>
                    <a:lnTo>
                      <a:pt x="1887979" y="548595"/>
                    </a:lnTo>
                    <a:cubicBezTo>
                      <a:pt x="1956761" y="617481"/>
                      <a:pt x="2056809" y="717680"/>
                      <a:pt x="2202332" y="863423"/>
                    </a:cubicBezTo>
                    <a:cubicBezTo>
                      <a:pt x="2310629" y="971882"/>
                      <a:pt x="2494733" y="971882"/>
                      <a:pt x="2603030" y="863423"/>
                    </a:cubicBezTo>
                    <a:lnTo>
                      <a:pt x="3068706" y="397045"/>
                    </a:lnTo>
                    <a:lnTo>
                      <a:pt x="3071483" y="397045"/>
                    </a:lnTo>
                    <a:lnTo>
                      <a:pt x="3079823" y="388773"/>
                    </a:lnTo>
                    <a:cubicBezTo>
                      <a:pt x="3146149" y="322986"/>
                      <a:pt x="3227780" y="242017"/>
                      <a:pt x="3328250" y="142363"/>
                    </a:cubicBezTo>
                    <a:cubicBezTo>
                      <a:pt x="3512275" y="-47454"/>
                      <a:pt x="3820787" y="-47454"/>
                      <a:pt x="4010224" y="142363"/>
                    </a:cubicBezTo>
                    <a:cubicBezTo>
                      <a:pt x="4010224" y="142363"/>
                      <a:pt x="4010224" y="142363"/>
                      <a:pt x="4665136" y="798587"/>
                    </a:cubicBezTo>
                    <a:cubicBezTo>
                      <a:pt x="4854574" y="988404"/>
                      <a:pt x="4854574" y="1297535"/>
                      <a:pt x="4665136" y="1481929"/>
                    </a:cubicBezTo>
                    <a:cubicBezTo>
                      <a:pt x="4665136" y="1481929"/>
                      <a:pt x="4665136" y="1481929"/>
                      <a:pt x="4010224" y="2143576"/>
                    </a:cubicBezTo>
                    <a:cubicBezTo>
                      <a:pt x="3923624" y="2230350"/>
                      <a:pt x="3809962" y="2279160"/>
                      <a:pt x="3701712" y="2284583"/>
                    </a:cubicBezTo>
                    <a:cubicBezTo>
                      <a:pt x="3701712" y="2284583"/>
                      <a:pt x="3701712" y="2284583"/>
                      <a:pt x="3701712" y="2089343"/>
                    </a:cubicBezTo>
                    <a:cubicBezTo>
                      <a:pt x="3761249" y="2078496"/>
                      <a:pt x="3820787" y="2051379"/>
                      <a:pt x="3869499" y="2007993"/>
                    </a:cubicBezTo>
                    <a:cubicBezTo>
                      <a:pt x="3869499" y="2007993"/>
                      <a:pt x="3869499" y="2007993"/>
                      <a:pt x="4529824" y="1346345"/>
                    </a:cubicBezTo>
                    <a:cubicBezTo>
                      <a:pt x="4638074" y="1232455"/>
                      <a:pt x="4638074" y="1053485"/>
                      <a:pt x="4529824" y="939594"/>
                    </a:cubicBezTo>
                    <a:cubicBezTo>
                      <a:pt x="4529824" y="939594"/>
                      <a:pt x="4529824" y="939594"/>
                      <a:pt x="3869499" y="277946"/>
                    </a:cubicBezTo>
                    <a:cubicBezTo>
                      <a:pt x="3755837" y="169480"/>
                      <a:pt x="3577225" y="169480"/>
                      <a:pt x="3463562" y="277946"/>
                    </a:cubicBezTo>
                    <a:cubicBezTo>
                      <a:pt x="3463562" y="277946"/>
                      <a:pt x="3463562" y="277946"/>
                      <a:pt x="3073862" y="673851"/>
                    </a:cubicBezTo>
                    <a:cubicBezTo>
                      <a:pt x="3073862" y="673851"/>
                      <a:pt x="3073862" y="673851"/>
                      <a:pt x="3069465" y="673851"/>
                    </a:cubicBezTo>
                    <a:lnTo>
                      <a:pt x="3068473" y="673851"/>
                    </a:lnTo>
                    <a:lnTo>
                      <a:pt x="3022475" y="719918"/>
                    </a:lnTo>
                    <a:cubicBezTo>
                      <a:pt x="2948078" y="794428"/>
                      <a:pt x="2856512" y="886131"/>
                      <a:pt x="2743816" y="998997"/>
                    </a:cubicBezTo>
                    <a:cubicBezTo>
                      <a:pt x="2651764" y="1096611"/>
                      <a:pt x="2527222" y="1139995"/>
                      <a:pt x="2402681" y="1139995"/>
                    </a:cubicBezTo>
                    <a:cubicBezTo>
                      <a:pt x="2278140" y="1139995"/>
                      <a:pt x="2153599" y="1096611"/>
                      <a:pt x="2061547" y="998997"/>
                    </a:cubicBezTo>
                    <a:cubicBezTo>
                      <a:pt x="2061547" y="998997"/>
                      <a:pt x="2061547" y="998997"/>
                      <a:pt x="1460500" y="397045"/>
                    </a:cubicBezTo>
                    <a:lnTo>
                      <a:pt x="1464581" y="397045"/>
                    </a:lnTo>
                    <a:lnTo>
                      <a:pt x="1415958" y="347636"/>
                    </a:lnTo>
                    <a:cubicBezTo>
                      <a:pt x="1394556" y="325888"/>
                      <a:pt x="1371728" y="302690"/>
                      <a:pt x="1347378" y="277946"/>
                    </a:cubicBezTo>
                    <a:cubicBezTo>
                      <a:pt x="1233743" y="169480"/>
                      <a:pt x="1049764" y="169480"/>
                      <a:pt x="941541" y="277946"/>
                    </a:cubicBezTo>
                    <a:cubicBezTo>
                      <a:pt x="941541" y="277946"/>
                      <a:pt x="941541" y="277946"/>
                      <a:pt x="281380" y="939594"/>
                    </a:cubicBezTo>
                    <a:cubicBezTo>
                      <a:pt x="227268" y="993828"/>
                      <a:pt x="200213" y="1064331"/>
                      <a:pt x="200213" y="1140258"/>
                    </a:cubicBezTo>
                    <a:cubicBezTo>
                      <a:pt x="200213" y="1221608"/>
                      <a:pt x="227268" y="1292112"/>
                      <a:pt x="281380" y="1346345"/>
                    </a:cubicBezTo>
                    <a:cubicBezTo>
                      <a:pt x="281380" y="1346345"/>
                      <a:pt x="281380" y="1346345"/>
                      <a:pt x="941541" y="2007993"/>
                    </a:cubicBezTo>
                    <a:cubicBezTo>
                      <a:pt x="995652" y="2062226"/>
                      <a:pt x="1071409" y="2089343"/>
                      <a:pt x="1141754" y="2089343"/>
                    </a:cubicBezTo>
                    <a:cubicBezTo>
                      <a:pt x="1141754" y="2089343"/>
                      <a:pt x="1141754" y="2089343"/>
                      <a:pt x="1141754" y="2284583"/>
                    </a:cubicBezTo>
                    <a:cubicBezTo>
                      <a:pt x="1017297" y="2284583"/>
                      <a:pt x="898252" y="2241196"/>
                      <a:pt x="800851" y="2143576"/>
                    </a:cubicBezTo>
                    <a:cubicBezTo>
                      <a:pt x="800851" y="2143576"/>
                      <a:pt x="800851" y="2143576"/>
                      <a:pt x="140690" y="1481929"/>
                    </a:cubicBezTo>
                    <a:cubicBezTo>
                      <a:pt x="54111" y="1395155"/>
                      <a:pt x="0" y="1270418"/>
                      <a:pt x="0" y="1140258"/>
                    </a:cubicBezTo>
                    <a:cubicBezTo>
                      <a:pt x="0" y="1015521"/>
                      <a:pt x="54111" y="890784"/>
                      <a:pt x="140690" y="798587"/>
                    </a:cubicBezTo>
                    <a:cubicBezTo>
                      <a:pt x="140690" y="798587"/>
                      <a:pt x="140690" y="798587"/>
                      <a:pt x="800851" y="142363"/>
                    </a:cubicBezTo>
                    <a:cubicBezTo>
                      <a:pt x="895546" y="47454"/>
                      <a:pt x="1018650" y="0"/>
                      <a:pt x="114175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/>
              </a:p>
            </p:txBody>
          </p:sp>
          <p:sp>
            <p:nvSpPr>
              <p:cNvPr id="17" name="iS1iḋé">
                <a:extLst>
                  <a:ext uri="{FF2B5EF4-FFF2-40B4-BE49-F238E27FC236}">
                    <a16:creationId xmlns:a16="http://schemas.microsoft.com/office/drawing/2014/main" id="{0F9551A6-BEE8-4369-83B6-F2E95CAA9922}"/>
                  </a:ext>
                </a:extLst>
              </p:cNvPr>
              <p:cNvSpPr/>
              <p:nvPr/>
            </p:nvSpPr>
            <p:spPr bwMode="auto">
              <a:xfrm rot="16200000" flipV="1">
                <a:off x="5683171" y="2816386"/>
                <a:ext cx="3459987" cy="1644326"/>
              </a:xfrm>
              <a:custGeom>
                <a:avLst/>
                <a:gdLst>
                  <a:gd name="connsiteX0" fmla="*/ 1141754 w 4807214"/>
                  <a:gd name="connsiteY0" fmla="*/ 0 h 2284583"/>
                  <a:gd name="connsiteX1" fmla="*/ 1482657 w 4807214"/>
                  <a:gd name="connsiteY1" fmla="*/ 142363 h 2284583"/>
                  <a:gd name="connsiteX2" fmla="*/ 1837912 w 4807214"/>
                  <a:gd name="connsiteY2" fmla="*/ 498418 h 2284583"/>
                  <a:gd name="connsiteX3" fmla="*/ 1884770 w 4807214"/>
                  <a:gd name="connsiteY3" fmla="*/ 545381 h 2284583"/>
                  <a:gd name="connsiteX4" fmla="*/ 1887979 w 4807214"/>
                  <a:gd name="connsiteY4" fmla="*/ 548595 h 2284583"/>
                  <a:gd name="connsiteX5" fmla="*/ 2202332 w 4807214"/>
                  <a:gd name="connsiteY5" fmla="*/ 863423 h 2284583"/>
                  <a:gd name="connsiteX6" fmla="*/ 2603030 w 4807214"/>
                  <a:gd name="connsiteY6" fmla="*/ 863423 h 2284583"/>
                  <a:gd name="connsiteX7" fmla="*/ 3068706 w 4807214"/>
                  <a:gd name="connsiteY7" fmla="*/ 397045 h 2284583"/>
                  <a:gd name="connsiteX8" fmla="*/ 3071483 w 4807214"/>
                  <a:gd name="connsiteY8" fmla="*/ 397045 h 2284583"/>
                  <a:gd name="connsiteX9" fmla="*/ 3079823 w 4807214"/>
                  <a:gd name="connsiteY9" fmla="*/ 388773 h 2284583"/>
                  <a:gd name="connsiteX10" fmla="*/ 3328250 w 4807214"/>
                  <a:gd name="connsiteY10" fmla="*/ 142363 h 2284583"/>
                  <a:gd name="connsiteX11" fmla="*/ 4010224 w 4807214"/>
                  <a:gd name="connsiteY11" fmla="*/ 142363 h 2284583"/>
                  <a:gd name="connsiteX12" fmla="*/ 4665136 w 4807214"/>
                  <a:gd name="connsiteY12" fmla="*/ 798587 h 2284583"/>
                  <a:gd name="connsiteX13" fmla="*/ 4665136 w 4807214"/>
                  <a:gd name="connsiteY13" fmla="*/ 1481929 h 2284583"/>
                  <a:gd name="connsiteX14" fmla="*/ 4010224 w 4807214"/>
                  <a:gd name="connsiteY14" fmla="*/ 2143576 h 2284583"/>
                  <a:gd name="connsiteX15" fmla="*/ 3701712 w 4807214"/>
                  <a:gd name="connsiteY15" fmla="*/ 2284583 h 2284583"/>
                  <a:gd name="connsiteX16" fmla="*/ 3701712 w 4807214"/>
                  <a:gd name="connsiteY16" fmla="*/ 2089343 h 2284583"/>
                  <a:gd name="connsiteX17" fmla="*/ 3869499 w 4807214"/>
                  <a:gd name="connsiteY17" fmla="*/ 2007993 h 2284583"/>
                  <a:gd name="connsiteX18" fmla="*/ 4529824 w 4807214"/>
                  <a:gd name="connsiteY18" fmla="*/ 1346345 h 2284583"/>
                  <a:gd name="connsiteX19" fmla="*/ 4529824 w 4807214"/>
                  <a:gd name="connsiteY19" fmla="*/ 939594 h 2284583"/>
                  <a:gd name="connsiteX20" fmla="*/ 3869499 w 4807214"/>
                  <a:gd name="connsiteY20" fmla="*/ 277946 h 2284583"/>
                  <a:gd name="connsiteX21" fmla="*/ 3463562 w 4807214"/>
                  <a:gd name="connsiteY21" fmla="*/ 277946 h 2284583"/>
                  <a:gd name="connsiteX22" fmla="*/ 3073862 w 4807214"/>
                  <a:gd name="connsiteY22" fmla="*/ 673851 h 2284583"/>
                  <a:gd name="connsiteX23" fmla="*/ 3069465 w 4807214"/>
                  <a:gd name="connsiteY23" fmla="*/ 673851 h 2284583"/>
                  <a:gd name="connsiteX24" fmla="*/ 3068473 w 4807214"/>
                  <a:gd name="connsiteY24" fmla="*/ 673851 h 2284583"/>
                  <a:gd name="connsiteX25" fmla="*/ 3022475 w 4807214"/>
                  <a:gd name="connsiteY25" fmla="*/ 719918 h 2284583"/>
                  <a:gd name="connsiteX26" fmla="*/ 2743816 w 4807214"/>
                  <a:gd name="connsiteY26" fmla="*/ 998997 h 2284583"/>
                  <a:gd name="connsiteX27" fmla="*/ 2402681 w 4807214"/>
                  <a:gd name="connsiteY27" fmla="*/ 1139995 h 2284583"/>
                  <a:gd name="connsiteX28" fmla="*/ 2061547 w 4807214"/>
                  <a:gd name="connsiteY28" fmla="*/ 998997 h 2284583"/>
                  <a:gd name="connsiteX29" fmla="*/ 1460500 w 4807214"/>
                  <a:gd name="connsiteY29" fmla="*/ 397045 h 2284583"/>
                  <a:gd name="connsiteX30" fmla="*/ 1464581 w 4807214"/>
                  <a:gd name="connsiteY30" fmla="*/ 397045 h 2284583"/>
                  <a:gd name="connsiteX31" fmla="*/ 1415958 w 4807214"/>
                  <a:gd name="connsiteY31" fmla="*/ 347636 h 2284583"/>
                  <a:gd name="connsiteX32" fmla="*/ 1347378 w 4807214"/>
                  <a:gd name="connsiteY32" fmla="*/ 277946 h 2284583"/>
                  <a:gd name="connsiteX33" fmla="*/ 941541 w 4807214"/>
                  <a:gd name="connsiteY33" fmla="*/ 277946 h 2284583"/>
                  <a:gd name="connsiteX34" fmla="*/ 281380 w 4807214"/>
                  <a:gd name="connsiteY34" fmla="*/ 939594 h 2284583"/>
                  <a:gd name="connsiteX35" fmla="*/ 200213 w 4807214"/>
                  <a:gd name="connsiteY35" fmla="*/ 1140258 h 2284583"/>
                  <a:gd name="connsiteX36" fmla="*/ 281380 w 4807214"/>
                  <a:gd name="connsiteY36" fmla="*/ 1346345 h 2284583"/>
                  <a:gd name="connsiteX37" fmla="*/ 941541 w 4807214"/>
                  <a:gd name="connsiteY37" fmla="*/ 2007993 h 2284583"/>
                  <a:gd name="connsiteX38" fmla="*/ 1141754 w 4807214"/>
                  <a:gd name="connsiteY38" fmla="*/ 2089343 h 2284583"/>
                  <a:gd name="connsiteX39" fmla="*/ 1141754 w 4807214"/>
                  <a:gd name="connsiteY39" fmla="*/ 2284583 h 2284583"/>
                  <a:gd name="connsiteX40" fmla="*/ 800851 w 4807214"/>
                  <a:gd name="connsiteY40" fmla="*/ 2143576 h 2284583"/>
                  <a:gd name="connsiteX41" fmla="*/ 140690 w 4807214"/>
                  <a:gd name="connsiteY41" fmla="*/ 1481929 h 2284583"/>
                  <a:gd name="connsiteX42" fmla="*/ 0 w 4807214"/>
                  <a:gd name="connsiteY42" fmla="*/ 1140258 h 2284583"/>
                  <a:gd name="connsiteX43" fmla="*/ 140690 w 4807214"/>
                  <a:gd name="connsiteY43" fmla="*/ 798587 h 2284583"/>
                  <a:gd name="connsiteX44" fmla="*/ 800851 w 4807214"/>
                  <a:gd name="connsiteY44" fmla="*/ 142363 h 2284583"/>
                  <a:gd name="connsiteX45" fmla="*/ 1141754 w 4807214"/>
                  <a:gd name="connsiteY45" fmla="*/ 0 h 2284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807214" h="2284583">
                    <a:moveTo>
                      <a:pt x="1141754" y="0"/>
                    </a:moveTo>
                    <a:cubicBezTo>
                      <a:pt x="1264857" y="0"/>
                      <a:pt x="1387961" y="47454"/>
                      <a:pt x="1482657" y="142363"/>
                    </a:cubicBezTo>
                    <a:cubicBezTo>
                      <a:pt x="1482657" y="142363"/>
                      <a:pt x="1482657" y="142363"/>
                      <a:pt x="1837912" y="498418"/>
                    </a:cubicBezTo>
                    <a:lnTo>
                      <a:pt x="1884770" y="545381"/>
                    </a:lnTo>
                    <a:lnTo>
                      <a:pt x="1887979" y="548595"/>
                    </a:lnTo>
                    <a:cubicBezTo>
                      <a:pt x="1956761" y="617481"/>
                      <a:pt x="2056809" y="717680"/>
                      <a:pt x="2202332" y="863423"/>
                    </a:cubicBezTo>
                    <a:cubicBezTo>
                      <a:pt x="2310629" y="971882"/>
                      <a:pt x="2494733" y="971882"/>
                      <a:pt x="2603030" y="863423"/>
                    </a:cubicBezTo>
                    <a:lnTo>
                      <a:pt x="3068706" y="397045"/>
                    </a:lnTo>
                    <a:lnTo>
                      <a:pt x="3071483" y="397045"/>
                    </a:lnTo>
                    <a:lnTo>
                      <a:pt x="3079823" y="388773"/>
                    </a:lnTo>
                    <a:cubicBezTo>
                      <a:pt x="3146149" y="322986"/>
                      <a:pt x="3227780" y="242017"/>
                      <a:pt x="3328250" y="142363"/>
                    </a:cubicBezTo>
                    <a:cubicBezTo>
                      <a:pt x="3512275" y="-47454"/>
                      <a:pt x="3820787" y="-47454"/>
                      <a:pt x="4010224" y="142363"/>
                    </a:cubicBezTo>
                    <a:cubicBezTo>
                      <a:pt x="4010224" y="142363"/>
                      <a:pt x="4010224" y="142363"/>
                      <a:pt x="4665136" y="798587"/>
                    </a:cubicBezTo>
                    <a:cubicBezTo>
                      <a:pt x="4854574" y="988404"/>
                      <a:pt x="4854574" y="1297535"/>
                      <a:pt x="4665136" y="1481929"/>
                    </a:cubicBezTo>
                    <a:cubicBezTo>
                      <a:pt x="4665136" y="1481929"/>
                      <a:pt x="4665136" y="1481929"/>
                      <a:pt x="4010224" y="2143576"/>
                    </a:cubicBezTo>
                    <a:cubicBezTo>
                      <a:pt x="3923624" y="2230350"/>
                      <a:pt x="3809962" y="2279160"/>
                      <a:pt x="3701712" y="2284583"/>
                    </a:cubicBezTo>
                    <a:cubicBezTo>
                      <a:pt x="3701712" y="2284583"/>
                      <a:pt x="3701712" y="2284583"/>
                      <a:pt x="3701712" y="2089343"/>
                    </a:cubicBezTo>
                    <a:cubicBezTo>
                      <a:pt x="3761249" y="2078496"/>
                      <a:pt x="3820787" y="2051379"/>
                      <a:pt x="3869499" y="2007993"/>
                    </a:cubicBezTo>
                    <a:cubicBezTo>
                      <a:pt x="3869499" y="2007993"/>
                      <a:pt x="3869499" y="2007993"/>
                      <a:pt x="4529824" y="1346345"/>
                    </a:cubicBezTo>
                    <a:cubicBezTo>
                      <a:pt x="4638074" y="1232455"/>
                      <a:pt x="4638074" y="1053485"/>
                      <a:pt x="4529824" y="939594"/>
                    </a:cubicBezTo>
                    <a:cubicBezTo>
                      <a:pt x="4529824" y="939594"/>
                      <a:pt x="4529824" y="939594"/>
                      <a:pt x="3869499" y="277946"/>
                    </a:cubicBezTo>
                    <a:cubicBezTo>
                      <a:pt x="3755837" y="169480"/>
                      <a:pt x="3577225" y="169480"/>
                      <a:pt x="3463562" y="277946"/>
                    </a:cubicBezTo>
                    <a:cubicBezTo>
                      <a:pt x="3463562" y="277946"/>
                      <a:pt x="3463562" y="277946"/>
                      <a:pt x="3073862" y="673851"/>
                    </a:cubicBezTo>
                    <a:cubicBezTo>
                      <a:pt x="3073862" y="673851"/>
                      <a:pt x="3073862" y="673851"/>
                      <a:pt x="3069465" y="673851"/>
                    </a:cubicBezTo>
                    <a:lnTo>
                      <a:pt x="3068473" y="673851"/>
                    </a:lnTo>
                    <a:lnTo>
                      <a:pt x="3022475" y="719918"/>
                    </a:lnTo>
                    <a:cubicBezTo>
                      <a:pt x="2948078" y="794428"/>
                      <a:pt x="2856512" y="886131"/>
                      <a:pt x="2743816" y="998997"/>
                    </a:cubicBezTo>
                    <a:cubicBezTo>
                      <a:pt x="2651764" y="1096611"/>
                      <a:pt x="2527222" y="1139995"/>
                      <a:pt x="2402681" y="1139995"/>
                    </a:cubicBezTo>
                    <a:cubicBezTo>
                      <a:pt x="2278140" y="1139995"/>
                      <a:pt x="2153599" y="1096611"/>
                      <a:pt x="2061547" y="998997"/>
                    </a:cubicBezTo>
                    <a:cubicBezTo>
                      <a:pt x="2061547" y="998997"/>
                      <a:pt x="2061547" y="998997"/>
                      <a:pt x="1460500" y="397045"/>
                    </a:cubicBezTo>
                    <a:lnTo>
                      <a:pt x="1464581" y="397045"/>
                    </a:lnTo>
                    <a:lnTo>
                      <a:pt x="1415958" y="347636"/>
                    </a:lnTo>
                    <a:cubicBezTo>
                      <a:pt x="1394556" y="325888"/>
                      <a:pt x="1371728" y="302690"/>
                      <a:pt x="1347378" y="277946"/>
                    </a:cubicBezTo>
                    <a:cubicBezTo>
                      <a:pt x="1233743" y="169480"/>
                      <a:pt x="1049764" y="169480"/>
                      <a:pt x="941541" y="277946"/>
                    </a:cubicBezTo>
                    <a:cubicBezTo>
                      <a:pt x="941541" y="277946"/>
                      <a:pt x="941541" y="277946"/>
                      <a:pt x="281380" y="939594"/>
                    </a:cubicBezTo>
                    <a:cubicBezTo>
                      <a:pt x="227268" y="993828"/>
                      <a:pt x="200213" y="1064331"/>
                      <a:pt x="200213" y="1140258"/>
                    </a:cubicBezTo>
                    <a:cubicBezTo>
                      <a:pt x="200213" y="1221608"/>
                      <a:pt x="227268" y="1292112"/>
                      <a:pt x="281380" y="1346345"/>
                    </a:cubicBezTo>
                    <a:cubicBezTo>
                      <a:pt x="281380" y="1346345"/>
                      <a:pt x="281380" y="1346345"/>
                      <a:pt x="941541" y="2007993"/>
                    </a:cubicBezTo>
                    <a:cubicBezTo>
                      <a:pt x="995652" y="2062226"/>
                      <a:pt x="1071409" y="2089343"/>
                      <a:pt x="1141754" y="2089343"/>
                    </a:cubicBezTo>
                    <a:cubicBezTo>
                      <a:pt x="1141754" y="2089343"/>
                      <a:pt x="1141754" y="2089343"/>
                      <a:pt x="1141754" y="2284583"/>
                    </a:cubicBezTo>
                    <a:cubicBezTo>
                      <a:pt x="1017297" y="2284583"/>
                      <a:pt x="898252" y="2241196"/>
                      <a:pt x="800851" y="2143576"/>
                    </a:cubicBezTo>
                    <a:cubicBezTo>
                      <a:pt x="800851" y="2143576"/>
                      <a:pt x="800851" y="2143576"/>
                      <a:pt x="140690" y="1481929"/>
                    </a:cubicBezTo>
                    <a:cubicBezTo>
                      <a:pt x="54111" y="1395155"/>
                      <a:pt x="0" y="1270418"/>
                      <a:pt x="0" y="1140258"/>
                    </a:cubicBezTo>
                    <a:cubicBezTo>
                      <a:pt x="0" y="1015521"/>
                      <a:pt x="54111" y="890784"/>
                      <a:pt x="140690" y="798587"/>
                    </a:cubicBezTo>
                    <a:cubicBezTo>
                      <a:pt x="140690" y="798587"/>
                      <a:pt x="140690" y="798587"/>
                      <a:pt x="800851" y="142363"/>
                    </a:cubicBezTo>
                    <a:cubicBezTo>
                      <a:pt x="895546" y="47454"/>
                      <a:pt x="1018650" y="0"/>
                      <a:pt x="114175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/>
              </a:p>
            </p:txBody>
          </p:sp>
          <p:grpSp>
            <p:nvGrpSpPr>
              <p:cNvPr id="18" name="iṥḷíḓê">
                <a:extLst>
                  <a:ext uri="{FF2B5EF4-FFF2-40B4-BE49-F238E27FC236}">
                    <a16:creationId xmlns:a16="http://schemas.microsoft.com/office/drawing/2014/main" id="{2771CCF7-9A7E-459B-A85B-D3518EFF8D99}"/>
                  </a:ext>
                </a:extLst>
              </p:cNvPr>
              <p:cNvGrpSpPr/>
              <p:nvPr/>
            </p:nvGrpSpPr>
            <p:grpSpPr>
              <a:xfrm>
                <a:off x="5573324" y="3034019"/>
                <a:ext cx="1045351" cy="1045351"/>
                <a:chOff x="5644341" y="3186892"/>
                <a:chExt cx="903318" cy="903318"/>
              </a:xfrm>
            </p:grpSpPr>
            <p:sp>
              <p:nvSpPr>
                <p:cNvPr id="23" name="îSļíḓê">
                  <a:extLst>
                    <a:ext uri="{FF2B5EF4-FFF2-40B4-BE49-F238E27FC236}">
                      <a16:creationId xmlns:a16="http://schemas.microsoft.com/office/drawing/2014/main" id="{EFC9FB7C-6810-4C5E-849E-BFF78107CD0B}"/>
                    </a:ext>
                  </a:extLst>
                </p:cNvPr>
                <p:cNvSpPr/>
                <p:nvPr/>
              </p:nvSpPr>
              <p:spPr>
                <a:xfrm>
                  <a:off x="5644341" y="3186892"/>
                  <a:ext cx="903318" cy="903318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ïsḷîḍè">
                  <a:extLst>
                    <a:ext uri="{FF2B5EF4-FFF2-40B4-BE49-F238E27FC236}">
                      <a16:creationId xmlns:a16="http://schemas.microsoft.com/office/drawing/2014/main" id="{FEFFCE59-EE59-4427-A7F4-7184E643B30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848714" y="3409772"/>
                  <a:ext cx="494573" cy="457560"/>
                </a:xfrm>
                <a:custGeom>
                  <a:avLst/>
                  <a:gdLst/>
                  <a:ahLst/>
                  <a:cxnLst>
                    <a:cxn ang="0">
                      <a:pos x="39" y="36"/>
                    </a:cxn>
                    <a:cxn ang="0">
                      <a:pos x="41" y="44"/>
                    </a:cxn>
                    <a:cxn ang="0">
                      <a:pos x="35" y="50"/>
                    </a:cxn>
                    <a:cxn ang="0">
                      <a:pos x="27" y="53"/>
                    </a:cxn>
                    <a:cxn ang="0">
                      <a:pos x="18" y="53"/>
                    </a:cxn>
                    <a:cxn ang="0">
                      <a:pos x="11" y="50"/>
                    </a:cxn>
                    <a:cxn ang="0">
                      <a:pos x="4" y="44"/>
                    </a:cxn>
                    <a:cxn ang="0">
                      <a:pos x="6" y="36"/>
                    </a:cxn>
                    <a:cxn ang="0">
                      <a:pos x="0" y="28"/>
                    </a:cxn>
                    <a:cxn ang="0">
                      <a:pos x="7" y="23"/>
                    </a:cxn>
                    <a:cxn ang="0">
                      <a:pos x="4" y="18"/>
                    </a:cxn>
                    <a:cxn ang="0">
                      <a:pos x="15" y="16"/>
                    </a:cxn>
                    <a:cxn ang="0">
                      <a:pos x="19" y="8"/>
                    </a:cxn>
                    <a:cxn ang="0">
                      <a:pos x="28" y="15"/>
                    </a:cxn>
                    <a:cxn ang="0">
                      <a:pos x="35" y="12"/>
                    </a:cxn>
                    <a:cxn ang="0">
                      <a:pos x="41" y="19"/>
                    </a:cxn>
                    <a:cxn ang="0">
                      <a:pos x="45" y="27"/>
                    </a:cxn>
                    <a:cxn ang="0">
                      <a:pos x="23" y="22"/>
                    </a:cxn>
                    <a:cxn ang="0">
                      <a:pos x="32" y="31"/>
                    </a:cxn>
                    <a:cxn ang="0">
                      <a:pos x="63" y="16"/>
                    </a:cxn>
                    <a:cxn ang="0">
                      <a:pos x="64" y="24"/>
                    </a:cxn>
                    <a:cxn ang="0">
                      <a:pos x="55" y="22"/>
                    </a:cxn>
                    <a:cxn ang="0">
                      <a:pos x="46" y="24"/>
                    </a:cxn>
                    <a:cxn ang="0">
                      <a:pos x="46" y="16"/>
                    </a:cxn>
                    <a:cxn ang="0">
                      <a:pos x="46" y="9"/>
                    </a:cxn>
                    <a:cxn ang="0">
                      <a:pos x="46" y="2"/>
                    </a:cxn>
                    <a:cxn ang="0">
                      <a:pos x="55" y="4"/>
                    </a:cxn>
                    <a:cxn ang="0">
                      <a:pos x="59" y="0"/>
                    </a:cxn>
                    <a:cxn ang="0">
                      <a:pos x="62" y="7"/>
                    </a:cxn>
                    <a:cxn ang="0">
                      <a:pos x="68" y="15"/>
                    </a:cxn>
                    <a:cxn ang="0">
                      <a:pos x="62" y="55"/>
                    </a:cxn>
                    <a:cxn ang="0">
                      <a:pos x="59" y="63"/>
                    </a:cxn>
                    <a:cxn ang="0">
                      <a:pos x="54" y="59"/>
                    </a:cxn>
                    <a:cxn ang="0">
                      <a:pos x="45" y="60"/>
                    </a:cxn>
                    <a:cxn ang="0">
                      <a:pos x="41" y="52"/>
                    </a:cxn>
                    <a:cxn ang="0">
                      <a:pos x="47" y="44"/>
                    </a:cxn>
                    <a:cxn ang="0">
                      <a:pos x="50" y="36"/>
                    </a:cxn>
                    <a:cxn ang="0">
                      <a:pos x="56" y="40"/>
                    </a:cxn>
                    <a:cxn ang="0">
                      <a:pos x="64" y="39"/>
                    </a:cxn>
                    <a:cxn ang="0">
                      <a:pos x="63" y="46"/>
                    </a:cxn>
                    <a:cxn ang="0">
                      <a:pos x="55" y="8"/>
                    </a:cxn>
                    <a:cxn ang="0">
                      <a:pos x="59" y="13"/>
                    </a:cxn>
                    <a:cxn ang="0">
                      <a:pos x="50" y="49"/>
                    </a:cxn>
                    <a:cxn ang="0">
                      <a:pos x="55" y="45"/>
                    </a:cxn>
                  </a:cxnLst>
                  <a:rect l="0" t="0" r="r" b="b"/>
                  <a:pathLst>
                    <a:path w="68" h="63">
                      <a:moveTo>
                        <a:pt x="45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7"/>
                        <a:pt x="38" y="38"/>
                        <a:pt x="38" y="39"/>
                      </a:cubicBezTo>
                      <a:cubicBezTo>
                        <a:pt x="39" y="41"/>
                        <a:pt x="40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5"/>
                      </a:cubicBezTo>
                      <a:cubicBezTo>
                        <a:pt x="40" y="46"/>
                        <a:pt x="36" y="50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0" y="47"/>
                        <a:pt x="29" y="47"/>
                        <a:pt x="28" y="48"/>
                      </a:cubicBezTo>
                      <a:cubicBezTo>
                        <a:pt x="28" y="49"/>
                        <a:pt x="27" y="51"/>
                        <a:pt x="27" y="53"/>
                      </a:cubicBezTo>
                      <a:cubicBezTo>
                        <a:pt x="27" y="54"/>
                        <a:pt x="26" y="54"/>
                        <a:pt x="26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19" y="54"/>
                        <a:pt x="18" y="54"/>
                        <a:pt x="18" y="53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6" y="47"/>
                        <a:pt x="16" y="47"/>
                        <a:pt x="15" y="47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0" y="50"/>
                        <a:pt x="10" y="50"/>
                        <a:pt x="10" y="50"/>
                      </a:cubicBezTo>
                      <a:cubicBezTo>
                        <a:pt x="10" y="50"/>
                        <a:pt x="9" y="50"/>
                        <a:pt x="9" y="50"/>
                      </a:cubicBezTo>
                      <a:cubicBezTo>
                        <a:pt x="8" y="49"/>
                        <a:pt x="4" y="45"/>
                        <a:pt x="4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5" y="42"/>
                        <a:pt x="6" y="41"/>
                        <a:pt x="7" y="39"/>
                      </a:cubicBezTo>
                      <a:cubicBezTo>
                        <a:pt x="7" y="38"/>
                        <a:pt x="6" y="37"/>
                        <a:pt x="6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5"/>
                        <a:pt x="0" y="3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7" y="24"/>
                        <a:pt x="7" y="23"/>
                      </a:cubicBezTo>
                      <a:cubicBezTo>
                        <a:pt x="6" y="22"/>
                        <a:pt x="5" y="20"/>
                        <a:pt x="4" y="19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7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1" y="13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9"/>
                        <a:pt x="19" y="8"/>
                        <a:pt x="19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9"/>
                        <a:pt x="27" y="9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30" y="15"/>
                        <a:pt x="31" y="16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7" y="13"/>
                        <a:pt x="41" y="17"/>
                        <a:pt x="41" y="18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20"/>
                        <a:pt x="39" y="22"/>
                        <a:pt x="38" y="23"/>
                      </a:cubicBezTo>
                      <a:cubicBezTo>
                        <a:pt x="38" y="24"/>
                        <a:pt x="39" y="25"/>
                        <a:pt x="39" y="2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5" y="27"/>
                        <a:pt x="45" y="27"/>
                        <a:pt x="45" y="28"/>
                      </a:cubicBezTo>
                      <a:lnTo>
                        <a:pt x="45" y="35"/>
                      </a:lnTo>
                      <a:close/>
                      <a:moveTo>
                        <a:pt x="23" y="22"/>
                      </a:moveTo>
                      <a:cubicBezTo>
                        <a:pt x="18" y="22"/>
                        <a:pt x="13" y="26"/>
                        <a:pt x="13" y="31"/>
                      </a:cubicBezTo>
                      <a:cubicBezTo>
                        <a:pt x="13" y="36"/>
                        <a:pt x="18" y="40"/>
                        <a:pt x="23" y="40"/>
                      </a:cubicBezTo>
                      <a:cubicBezTo>
                        <a:pt x="28" y="40"/>
                        <a:pt x="32" y="36"/>
                        <a:pt x="32" y="31"/>
                      </a:cubicBezTo>
                      <a:cubicBezTo>
                        <a:pt x="32" y="26"/>
                        <a:pt x="28" y="22"/>
                        <a:pt x="23" y="22"/>
                      </a:cubicBezTo>
                      <a:close/>
                      <a:moveTo>
                        <a:pt x="68" y="15"/>
                      </a:moveTo>
                      <a:cubicBezTo>
                        <a:pt x="68" y="16"/>
                        <a:pt x="64" y="16"/>
                        <a:pt x="63" y="16"/>
                      </a:cubicBezTo>
                      <a:cubicBezTo>
                        <a:pt x="63" y="17"/>
                        <a:pt x="62" y="18"/>
                        <a:pt x="62" y="18"/>
                      </a:cubicBezTo>
                      <a:cubicBezTo>
                        <a:pt x="62" y="19"/>
                        <a:pt x="64" y="23"/>
                        <a:pt x="64" y="23"/>
                      </a:cubicBezTo>
                      <a:cubicBezTo>
                        <a:pt x="64" y="23"/>
                        <a:pt x="64" y="23"/>
                        <a:pt x="64" y="24"/>
                      </a:cubicBezTo>
                      <a:cubicBezTo>
                        <a:pt x="63" y="24"/>
                        <a:pt x="59" y="26"/>
                        <a:pt x="59" y="26"/>
                      </a:cubicBezTo>
                      <a:cubicBezTo>
                        <a:pt x="59" y="26"/>
                        <a:pt x="56" y="22"/>
                        <a:pt x="56" y="22"/>
                      </a:cubicBezTo>
                      <a:cubicBezTo>
                        <a:pt x="55" y="22"/>
                        <a:pt x="55" y="22"/>
                        <a:pt x="55" y="22"/>
                      </a:cubicBezTo>
                      <a:cubicBezTo>
                        <a:pt x="54" y="22"/>
                        <a:pt x="54" y="22"/>
                        <a:pt x="54" y="22"/>
                      </a:cubicBezTo>
                      <a:cubicBezTo>
                        <a:pt x="53" y="22"/>
                        <a:pt x="50" y="26"/>
                        <a:pt x="50" y="26"/>
                      </a:cubicBezTo>
                      <a:cubicBezTo>
                        <a:pt x="50" y="26"/>
                        <a:pt x="46" y="24"/>
                        <a:pt x="46" y="24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23"/>
                        <a:pt x="47" y="19"/>
                        <a:pt x="47" y="18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5" y="16"/>
                        <a:pt x="41" y="16"/>
                        <a:pt x="41" y="1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5" y="9"/>
                        <a:pt x="46" y="9"/>
                      </a:cubicBezTo>
                      <a:cubicBezTo>
                        <a:pt x="46" y="9"/>
                        <a:pt x="47" y="8"/>
                        <a:pt x="47" y="7"/>
                      </a:cubicBezTo>
                      <a:cubicBezTo>
                        <a:pt x="47" y="7"/>
                        <a:pt x="45" y="3"/>
                        <a:pt x="45" y="2"/>
                      </a:cubicBezTo>
                      <a:cubicBezTo>
                        <a:pt x="45" y="2"/>
                        <a:pt x="45" y="2"/>
                        <a:pt x="46" y="2"/>
                      </a:cubicBezTo>
                      <a:cubicBezTo>
                        <a:pt x="46" y="2"/>
                        <a:pt x="50" y="0"/>
                        <a:pt x="50" y="0"/>
                      </a:cubicBezTo>
                      <a:cubicBezTo>
                        <a:pt x="50" y="0"/>
                        <a:pt x="53" y="3"/>
                        <a:pt x="54" y="4"/>
                      </a:cubicBezTo>
                      <a:cubicBezTo>
                        <a:pt x="54" y="4"/>
                        <a:pt x="54" y="4"/>
                        <a:pt x="55" y="4"/>
                      </a:cubicBezTo>
                      <a:cubicBezTo>
                        <a:pt x="55" y="4"/>
                        <a:pt x="55" y="4"/>
                        <a:pt x="56" y="4"/>
                      </a:cubicBezTo>
                      <a:cubicBezTo>
                        <a:pt x="57" y="2"/>
                        <a:pt x="58" y="1"/>
                        <a:pt x="5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0"/>
                        <a:pt x="63" y="2"/>
                        <a:pt x="64" y="2"/>
                      </a:cubicBezTo>
                      <a:cubicBezTo>
                        <a:pt x="64" y="2"/>
                        <a:pt x="64" y="2"/>
                        <a:pt x="64" y="2"/>
                      </a:cubicBezTo>
                      <a:cubicBezTo>
                        <a:pt x="64" y="3"/>
                        <a:pt x="62" y="7"/>
                        <a:pt x="62" y="7"/>
                      </a:cubicBezTo>
                      <a:cubicBezTo>
                        <a:pt x="62" y="8"/>
                        <a:pt x="63" y="9"/>
                        <a:pt x="63" y="9"/>
                      </a:cubicBezTo>
                      <a:cubicBezTo>
                        <a:pt x="64" y="9"/>
                        <a:pt x="68" y="10"/>
                        <a:pt x="68" y="10"/>
                      </a:cubicBezTo>
                      <a:lnTo>
                        <a:pt x="68" y="15"/>
                      </a:lnTo>
                      <a:close/>
                      <a:moveTo>
                        <a:pt x="68" y="52"/>
                      </a:moveTo>
                      <a:cubicBezTo>
                        <a:pt x="68" y="52"/>
                        <a:pt x="64" y="53"/>
                        <a:pt x="63" y="53"/>
                      </a:cubicBezTo>
                      <a:cubicBezTo>
                        <a:pt x="63" y="54"/>
                        <a:pt x="62" y="54"/>
                        <a:pt x="62" y="55"/>
                      </a:cubicBezTo>
                      <a:cubicBezTo>
                        <a:pt x="62" y="56"/>
                        <a:pt x="64" y="59"/>
                        <a:pt x="64" y="60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0"/>
                        <a:pt x="59" y="63"/>
                        <a:pt x="59" y="63"/>
                      </a:cubicBezTo>
                      <a:cubicBezTo>
                        <a:pt x="59" y="63"/>
                        <a:pt x="56" y="59"/>
                        <a:pt x="56" y="59"/>
                      </a:cubicBezTo>
                      <a:cubicBezTo>
                        <a:pt x="55" y="59"/>
                        <a:pt x="55" y="59"/>
                        <a:pt x="55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3" y="59"/>
                        <a:pt x="50" y="63"/>
                        <a:pt x="50" y="63"/>
                      </a:cubicBezTo>
                      <a:cubicBezTo>
                        <a:pt x="50" y="63"/>
                        <a:pt x="46" y="60"/>
                        <a:pt x="46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5" y="59"/>
                        <a:pt x="47" y="56"/>
                        <a:pt x="47" y="55"/>
                      </a:cubicBezTo>
                      <a:cubicBezTo>
                        <a:pt x="47" y="54"/>
                        <a:pt x="46" y="54"/>
                        <a:pt x="46" y="53"/>
                      </a:cubicBezTo>
                      <a:cubicBezTo>
                        <a:pt x="45" y="53"/>
                        <a:pt x="41" y="52"/>
                        <a:pt x="41" y="52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6"/>
                        <a:pt x="45" y="46"/>
                        <a:pt x="46" y="46"/>
                      </a:cubicBezTo>
                      <a:cubicBezTo>
                        <a:pt x="46" y="45"/>
                        <a:pt x="47" y="45"/>
                        <a:pt x="47" y="44"/>
                      </a:cubicBezTo>
                      <a:cubicBezTo>
                        <a:pt x="47" y="43"/>
                        <a:pt x="45" y="40"/>
                        <a:pt x="45" y="39"/>
                      </a:cubicBezTo>
                      <a:cubicBezTo>
                        <a:pt x="45" y="39"/>
                        <a:pt x="45" y="39"/>
                        <a:pt x="46" y="39"/>
                      </a:cubicBezTo>
                      <a:cubicBezTo>
                        <a:pt x="46" y="39"/>
                        <a:pt x="50" y="36"/>
                        <a:pt x="50" y="36"/>
                      </a:cubicBezTo>
                      <a:cubicBezTo>
                        <a:pt x="50" y="36"/>
                        <a:pt x="53" y="40"/>
                        <a:pt x="54" y="40"/>
                      </a:cubicBezTo>
                      <a:cubicBezTo>
                        <a:pt x="54" y="40"/>
                        <a:pt x="54" y="40"/>
                        <a:pt x="55" y="40"/>
                      </a:cubicBezTo>
                      <a:cubicBezTo>
                        <a:pt x="55" y="40"/>
                        <a:pt x="55" y="40"/>
                        <a:pt x="56" y="40"/>
                      </a:cubicBezTo>
                      <a:cubicBezTo>
                        <a:pt x="57" y="39"/>
                        <a:pt x="58" y="38"/>
                        <a:pt x="59" y="36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9" y="36"/>
                        <a:pt x="63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40"/>
                        <a:pt x="62" y="43"/>
                        <a:pt x="62" y="44"/>
                      </a:cubicBezTo>
                      <a:cubicBezTo>
                        <a:pt x="62" y="45"/>
                        <a:pt x="63" y="45"/>
                        <a:pt x="63" y="46"/>
                      </a:cubicBezTo>
                      <a:cubicBezTo>
                        <a:pt x="64" y="46"/>
                        <a:pt x="68" y="46"/>
                        <a:pt x="68" y="47"/>
                      </a:cubicBezTo>
                      <a:lnTo>
                        <a:pt x="68" y="52"/>
                      </a:lnTo>
                      <a:close/>
                      <a:moveTo>
                        <a:pt x="55" y="8"/>
                      </a:moveTo>
                      <a:cubicBezTo>
                        <a:pt x="52" y="8"/>
                        <a:pt x="50" y="10"/>
                        <a:pt x="50" y="13"/>
                      </a:cubicBezTo>
                      <a:cubicBezTo>
                        <a:pt x="50" y="15"/>
                        <a:pt x="52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7" y="8"/>
                        <a:pt x="55" y="8"/>
                      </a:cubicBezTo>
                      <a:close/>
                      <a:moveTo>
                        <a:pt x="55" y="45"/>
                      </a:moveTo>
                      <a:cubicBezTo>
                        <a:pt x="52" y="45"/>
                        <a:pt x="50" y="47"/>
                        <a:pt x="50" y="49"/>
                      </a:cubicBezTo>
                      <a:cubicBezTo>
                        <a:pt x="50" y="52"/>
                        <a:pt x="52" y="54"/>
                        <a:pt x="55" y="54"/>
                      </a:cubicBezTo>
                      <a:cubicBezTo>
                        <a:pt x="57" y="54"/>
                        <a:pt x="59" y="52"/>
                        <a:pt x="59" y="49"/>
                      </a:cubicBezTo>
                      <a:cubicBezTo>
                        <a:pt x="59" y="47"/>
                        <a:pt x="57" y="45"/>
                        <a:pt x="55" y="4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lIns="91440" tIns="45720" rIns="91440" bIns="45720"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9" name="îṡ1íďê">
                <a:extLst>
                  <a:ext uri="{FF2B5EF4-FFF2-40B4-BE49-F238E27FC236}">
                    <a16:creationId xmlns:a16="http://schemas.microsoft.com/office/drawing/2014/main" id="{FECBCF3A-D1F4-4C06-841D-EF4F23131246}"/>
                  </a:ext>
                </a:extLst>
              </p:cNvPr>
              <p:cNvSpPr/>
              <p:nvPr/>
            </p:nvSpPr>
            <p:spPr>
              <a:xfrm>
                <a:off x="5092983" y="4077697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sp>
            <p:nvSpPr>
              <p:cNvPr id="20" name="ísḻîďé">
                <a:extLst>
                  <a:ext uri="{FF2B5EF4-FFF2-40B4-BE49-F238E27FC236}">
                    <a16:creationId xmlns:a16="http://schemas.microsoft.com/office/drawing/2014/main" id="{F7045035-1886-4201-9BC8-1F5B70B6E993}"/>
                  </a:ext>
                </a:extLst>
              </p:cNvPr>
              <p:cNvSpPr/>
              <p:nvPr/>
            </p:nvSpPr>
            <p:spPr>
              <a:xfrm>
                <a:off x="6141441" y="4077697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sp>
            <p:nvSpPr>
              <p:cNvPr id="21" name="í$1íďé">
                <a:extLst>
                  <a:ext uri="{FF2B5EF4-FFF2-40B4-BE49-F238E27FC236}">
                    <a16:creationId xmlns:a16="http://schemas.microsoft.com/office/drawing/2014/main" id="{F2D8767A-FDB3-444C-8F0A-755BB8DB237B}"/>
                  </a:ext>
                </a:extLst>
              </p:cNvPr>
              <p:cNvSpPr/>
              <p:nvPr/>
            </p:nvSpPr>
            <p:spPr>
              <a:xfrm>
                <a:off x="6141441" y="2136568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sp>
            <p:nvSpPr>
              <p:cNvPr id="22" name="îşľîḋe">
                <a:extLst>
                  <a:ext uri="{FF2B5EF4-FFF2-40B4-BE49-F238E27FC236}">
                    <a16:creationId xmlns:a16="http://schemas.microsoft.com/office/drawing/2014/main" id="{8BB739B3-C02A-430E-9F77-8579A37BC6A1}"/>
                  </a:ext>
                </a:extLst>
              </p:cNvPr>
              <p:cNvSpPr/>
              <p:nvPr/>
            </p:nvSpPr>
            <p:spPr>
              <a:xfrm>
                <a:off x="5092983" y="2136568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</p:grpSp>
        <p:sp>
          <p:nvSpPr>
            <p:cNvPr id="8" name="íṧḻîḋé">
              <a:extLst>
                <a:ext uri="{FF2B5EF4-FFF2-40B4-BE49-F238E27FC236}">
                  <a16:creationId xmlns:a16="http://schemas.microsoft.com/office/drawing/2014/main" id="{96173C4B-8969-43F1-B3F9-B8AB52C18FB8}"/>
                </a:ext>
              </a:extLst>
            </p:cNvPr>
            <p:cNvSpPr txBox="1"/>
            <p:nvPr/>
          </p:nvSpPr>
          <p:spPr>
            <a:xfrm>
              <a:off x="673100" y="1940312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9" name="íSľiďe">
              <a:extLst>
                <a:ext uri="{FF2B5EF4-FFF2-40B4-BE49-F238E27FC236}">
                  <a16:creationId xmlns:a16="http://schemas.microsoft.com/office/drawing/2014/main" id="{3CBE3163-8965-4ADB-8919-8F4B4C2F5C1D}"/>
                </a:ext>
              </a:extLst>
            </p:cNvPr>
            <p:cNvSpPr txBox="1"/>
            <p:nvPr/>
          </p:nvSpPr>
          <p:spPr>
            <a:xfrm>
              <a:off x="673100" y="2332824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0" name="íṣ1iḑe">
              <a:extLst>
                <a:ext uri="{FF2B5EF4-FFF2-40B4-BE49-F238E27FC236}">
                  <a16:creationId xmlns:a16="http://schemas.microsoft.com/office/drawing/2014/main" id="{81D8EA71-BC9B-47FE-8538-361A8C0BBCB4}"/>
                </a:ext>
              </a:extLst>
            </p:cNvPr>
            <p:cNvSpPr txBox="1"/>
            <p:nvPr/>
          </p:nvSpPr>
          <p:spPr>
            <a:xfrm>
              <a:off x="673100" y="4118056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1" name="î$1ïdè">
              <a:extLst>
                <a:ext uri="{FF2B5EF4-FFF2-40B4-BE49-F238E27FC236}">
                  <a16:creationId xmlns:a16="http://schemas.microsoft.com/office/drawing/2014/main" id="{955EA7E6-4E2B-461B-8C97-2F15B79B8DAD}"/>
                </a:ext>
              </a:extLst>
            </p:cNvPr>
            <p:cNvSpPr txBox="1"/>
            <p:nvPr/>
          </p:nvSpPr>
          <p:spPr>
            <a:xfrm>
              <a:off x="673100" y="4510568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2" name="ïṩlídè">
              <a:extLst>
                <a:ext uri="{FF2B5EF4-FFF2-40B4-BE49-F238E27FC236}">
                  <a16:creationId xmlns:a16="http://schemas.microsoft.com/office/drawing/2014/main" id="{6C9151FB-FD35-4803-B54A-1F85F3FE3B18}"/>
                </a:ext>
              </a:extLst>
            </p:cNvPr>
            <p:cNvSpPr txBox="1"/>
            <p:nvPr/>
          </p:nvSpPr>
          <p:spPr>
            <a:xfrm>
              <a:off x="8298182" y="1940312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 algn="r"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3" name="i$1ïde">
              <a:extLst>
                <a:ext uri="{FF2B5EF4-FFF2-40B4-BE49-F238E27FC236}">
                  <a16:creationId xmlns:a16="http://schemas.microsoft.com/office/drawing/2014/main" id="{EEC9D23B-6ACB-4526-A032-548AA5230D19}"/>
                </a:ext>
              </a:extLst>
            </p:cNvPr>
            <p:cNvSpPr txBox="1"/>
            <p:nvPr/>
          </p:nvSpPr>
          <p:spPr>
            <a:xfrm>
              <a:off x="8298182" y="2332824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4" name="ïşḻidê">
              <a:extLst>
                <a:ext uri="{FF2B5EF4-FFF2-40B4-BE49-F238E27FC236}">
                  <a16:creationId xmlns:a16="http://schemas.microsoft.com/office/drawing/2014/main" id="{85BAEF83-C5BC-475B-BFAF-D60899EDAA6A}"/>
                </a:ext>
              </a:extLst>
            </p:cNvPr>
            <p:cNvSpPr txBox="1"/>
            <p:nvPr/>
          </p:nvSpPr>
          <p:spPr>
            <a:xfrm>
              <a:off x="8298182" y="4118056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 algn="r"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5" name="i$liďè">
              <a:extLst>
                <a:ext uri="{FF2B5EF4-FFF2-40B4-BE49-F238E27FC236}">
                  <a16:creationId xmlns:a16="http://schemas.microsoft.com/office/drawing/2014/main" id="{AAFB2647-46C9-40F9-8523-2388DBA5A86E}"/>
                </a:ext>
              </a:extLst>
            </p:cNvPr>
            <p:cNvSpPr txBox="1"/>
            <p:nvPr/>
          </p:nvSpPr>
          <p:spPr>
            <a:xfrm>
              <a:off x="8298182" y="4510568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0113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01E560-53C2-4FBD-B2D3-3FC51EB02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E4BB199-FD91-444E-8CAB-5CF5BCBC1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2FB7E36-BA9B-47CA-8193-EA93D8D70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0429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7556260-7A9F-40C2-86B9-404E11479B6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299"/>
            <a:ext cx="10850563" cy="5013326"/>
            <a:chOff x="669925" y="1130299"/>
            <a:chExt cx="10850563" cy="5013326"/>
          </a:xfrm>
        </p:grpSpPr>
        <p:sp>
          <p:nvSpPr>
            <p:cNvPr id="6" name="ïṡlîḓê">
              <a:extLst>
                <a:ext uri="{FF2B5EF4-FFF2-40B4-BE49-F238E27FC236}">
                  <a16:creationId xmlns:a16="http://schemas.microsoft.com/office/drawing/2014/main" id="{6C733DD2-1E3F-4019-9844-FBEA29CE2F0B}"/>
                </a:ext>
              </a:extLst>
            </p:cNvPr>
            <p:cNvSpPr/>
            <p:nvPr/>
          </p:nvSpPr>
          <p:spPr>
            <a:xfrm rot="5400000">
              <a:off x="5824537" y="3367429"/>
              <a:ext cx="2374900" cy="1573479"/>
            </a:xfrm>
            <a:custGeom>
              <a:avLst/>
              <a:gdLst>
                <a:gd name="connsiteX0" fmla="*/ 2708486 w 4178298"/>
                <a:gd name="connsiteY0" fmla="*/ 0 h 2488819"/>
                <a:gd name="connsiteX1" fmla="*/ 3303178 w 4178298"/>
                <a:gd name="connsiteY1" fmla="*/ 0 h 2488819"/>
                <a:gd name="connsiteX2" fmla="*/ 4178298 w 4178298"/>
                <a:gd name="connsiteY2" fmla="*/ 0 h 2488819"/>
                <a:gd name="connsiteX3" fmla="*/ 4178298 w 4178298"/>
                <a:gd name="connsiteY3" fmla="*/ 1054488 h 2488819"/>
                <a:gd name="connsiteX4" fmla="*/ 3339580 w 4178298"/>
                <a:gd name="connsiteY4" fmla="*/ 1054488 h 2488819"/>
                <a:gd name="connsiteX5" fmla="*/ 3339580 w 4178298"/>
                <a:gd name="connsiteY5" fmla="*/ 1055375 h 2488819"/>
                <a:gd name="connsiteX6" fmla="*/ 3322004 w 4178298"/>
                <a:gd name="connsiteY6" fmla="*/ 1054488 h 2488819"/>
                <a:gd name="connsiteX7" fmla="*/ 3321964 w 4178298"/>
                <a:gd name="connsiteY7" fmla="*/ 1054488 h 2488819"/>
                <a:gd name="connsiteX8" fmla="*/ 3205619 w 4178298"/>
                <a:gd name="connsiteY8" fmla="*/ 1060363 h 2488819"/>
                <a:gd name="connsiteX9" fmla="*/ 2517218 w 4178298"/>
                <a:gd name="connsiteY9" fmla="*/ 1387832 h 2488819"/>
                <a:gd name="connsiteX10" fmla="*/ 2489721 w 4178298"/>
                <a:gd name="connsiteY10" fmla="*/ 1418087 h 2488819"/>
                <a:gd name="connsiteX11" fmla="*/ 2484610 w 4178298"/>
                <a:gd name="connsiteY11" fmla="*/ 1418087 h 2488819"/>
                <a:gd name="connsiteX12" fmla="*/ 2388970 w 4178298"/>
                <a:gd name="connsiteY12" fmla="*/ 1520905 h 2488819"/>
                <a:gd name="connsiteX13" fmla="*/ 1307864 w 4178298"/>
                <a:gd name="connsiteY13" fmla="*/ 2229576 h 2488819"/>
                <a:gd name="connsiteX14" fmla="*/ 1073600 w 4178298"/>
                <a:gd name="connsiteY14" fmla="*/ 2313265 h 2488819"/>
                <a:gd name="connsiteX15" fmla="*/ 1073600 w 4178298"/>
                <a:gd name="connsiteY15" fmla="*/ 2318858 h 2488819"/>
                <a:gd name="connsiteX16" fmla="*/ 846752 w 4178298"/>
                <a:gd name="connsiteY16" fmla="*/ 2385551 h 2488819"/>
                <a:gd name="connsiteX17" fmla="*/ 434211 w 4178298"/>
                <a:gd name="connsiteY17" fmla="*/ 2462479 h 2488819"/>
                <a:gd name="connsiteX18" fmla="*/ 353421 w 4178298"/>
                <a:gd name="connsiteY18" fmla="*/ 2469970 h 2488819"/>
                <a:gd name="connsiteX19" fmla="*/ 338631 w 4178298"/>
                <a:gd name="connsiteY19" fmla="*/ 2471807 h 2488819"/>
                <a:gd name="connsiteX20" fmla="*/ 313322 w 4178298"/>
                <a:gd name="connsiteY20" fmla="*/ 2473688 h 2488819"/>
                <a:gd name="connsiteX21" fmla="*/ 221863 w 4178298"/>
                <a:gd name="connsiteY21" fmla="*/ 2482169 h 2488819"/>
                <a:gd name="connsiteX22" fmla="*/ 183212 w 4178298"/>
                <a:gd name="connsiteY22" fmla="*/ 2483359 h 2488819"/>
                <a:gd name="connsiteX23" fmla="*/ 167432 w 4178298"/>
                <a:gd name="connsiteY23" fmla="*/ 2484532 h 2488819"/>
                <a:gd name="connsiteX24" fmla="*/ 54603 w 4178298"/>
                <a:gd name="connsiteY24" fmla="*/ 2487321 h 2488819"/>
                <a:gd name="connsiteX25" fmla="*/ 5986 w 4178298"/>
                <a:gd name="connsiteY25" fmla="*/ 2488819 h 2488819"/>
                <a:gd name="connsiteX26" fmla="*/ 0 w 4178298"/>
                <a:gd name="connsiteY26" fmla="*/ 2488671 h 2488819"/>
                <a:gd name="connsiteX27" fmla="*/ 0 w 4178298"/>
                <a:gd name="connsiteY27" fmla="*/ 1430370 h 2488819"/>
                <a:gd name="connsiteX28" fmla="*/ 22797 w 4178298"/>
                <a:gd name="connsiteY28" fmla="*/ 1429676 h 2488819"/>
                <a:gd name="connsiteX29" fmla="*/ 206975 w 4178298"/>
                <a:gd name="connsiteY29" fmla="*/ 1420086 h 2488819"/>
                <a:gd name="connsiteX30" fmla="*/ 287025 w 4178298"/>
                <a:gd name="connsiteY30" fmla="*/ 1412759 h 2488819"/>
                <a:gd name="connsiteX31" fmla="*/ 303921 w 4178298"/>
                <a:gd name="connsiteY31" fmla="*/ 1410172 h 2488819"/>
                <a:gd name="connsiteX32" fmla="*/ 439009 w 4178298"/>
                <a:gd name="connsiteY32" fmla="*/ 1388904 h 2488819"/>
                <a:gd name="connsiteX33" fmla="*/ 569473 w 4178298"/>
                <a:gd name="connsiteY33" fmla="*/ 1360776 h 2488819"/>
                <a:gd name="connsiteX34" fmla="*/ 1925193 w 4178298"/>
                <a:gd name="connsiteY34" fmla="*/ 447965 h 2488819"/>
                <a:gd name="connsiteX35" fmla="*/ 1940489 w 4178298"/>
                <a:gd name="connsiteY35" fmla="*/ 425469 h 2488819"/>
                <a:gd name="connsiteX36" fmla="*/ 2026728 w 4178298"/>
                <a:gd name="connsiteY36" fmla="*/ 320945 h 2488819"/>
                <a:gd name="connsiteX37" fmla="*/ 2602125 w 4178298"/>
                <a:gd name="connsiteY37" fmla="*/ 10723 h 2488819"/>
                <a:gd name="connsiteX38" fmla="*/ 2708486 w 4178298"/>
                <a:gd name="connsiteY38" fmla="*/ 0 h 2488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178298" h="2488819">
                  <a:moveTo>
                    <a:pt x="2708486" y="0"/>
                  </a:moveTo>
                  <a:lnTo>
                    <a:pt x="3303178" y="0"/>
                  </a:lnTo>
                  <a:lnTo>
                    <a:pt x="4178298" y="0"/>
                  </a:lnTo>
                  <a:lnTo>
                    <a:pt x="4178298" y="1054488"/>
                  </a:lnTo>
                  <a:lnTo>
                    <a:pt x="3339580" y="1054488"/>
                  </a:lnTo>
                  <a:lnTo>
                    <a:pt x="3339580" y="1055375"/>
                  </a:lnTo>
                  <a:lnTo>
                    <a:pt x="3322004" y="1054488"/>
                  </a:lnTo>
                  <a:lnTo>
                    <a:pt x="3321964" y="1054488"/>
                  </a:lnTo>
                  <a:lnTo>
                    <a:pt x="3205619" y="1060363"/>
                  </a:lnTo>
                  <a:cubicBezTo>
                    <a:pt x="2937800" y="1087561"/>
                    <a:pt x="2697432" y="1207619"/>
                    <a:pt x="2517218" y="1387832"/>
                  </a:cubicBezTo>
                  <a:lnTo>
                    <a:pt x="2489721" y="1418087"/>
                  </a:lnTo>
                  <a:lnTo>
                    <a:pt x="2484610" y="1418087"/>
                  </a:lnTo>
                  <a:lnTo>
                    <a:pt x="2388970" y="1520905"/>
                  </a:lnTo>
                  <a:cubicBezTo>
                    <a:pt x="2078901" y="1820524"/>
                    <a:pt x="1712778" y="2062503"/>
                    <a:pt x="1307864" y="2229576"/>
                  </a:cubicBezTo>
                  <a:lnTo>
                    <a:pt x="1073600" y="2313265"/>
                  </a:lnTo>
                  <a:lnTo>
                    <a:pt x="1073600" y="2318858"/>
                  </a:lnTo>
                  <a:lnTo>
                    <a:pt x="846752" y="2385551"/>
                  </a:lnTo>
                  <a:cubicBezTo>
                    <a:pt x="712201" y="2419276"/>
                    <a:pt x="574513" y="2445093"/>
                    <a:pt x="434211" y="2462479"/>
                  </a:cubicBezTo>
                  <a:lnTo>
                    <a:pt x="353421" y="2469970"/>
                  </a:lnTo>
                  <a:lnTo>
                    <a:pt x="338631" y="2471807"/>
                  </a:lnTo>
                  <a:lnTo>
                    <a:pt x="313322" y="2473688"/>
                  </a:lnTo>
                  <a:lnTo>
                    <a:pt x="221863" y="2482169"/>
                  </a:lnTo>
                  <a:lnTo>
                    <a:pt x="183212" y="2483359"/>
                  </a:lnTo>
                  <a:lnTo>
                    <a:pt x="167432" y="2484532"/>
                  </a:lnTo>
                  <a:lnTo>
                    <a:pt x="54603" y="2487321"/>
                  </a:lnTo>
                  <a:lnTo>
                    <a:pt x="5986" y="2488819"/>
                  </a:lnTo>
                  <a:lnTo>
                    <a:pt x="0" y="2488671"/>
                  </a:lnTo>
                  <a:lnTo>
                    <a:pt x="0" y="1430370"/>
                  </a:lnTo>
                  <a:lnTo>
                    <a:pt x="22797" y="1429676"/>
                  </a:lnTo>
                  <a:lnTo>
                    <a:pt x="206975" y="1420086"/>
                  </a:lnTo>
                  <a:lnTo>
                    <a:pt x="287025" y="1412759"/>
                  </a:lnTo>
                  <a:lnTo>
                    <a:pt x="303921" y="1410172"/>
                  </a:lnTo>
                  <a:lnTo>
                    <a:pt x="439009" y="1388904"/>
                  </a:lnTo>
                  <a:lnTo>
                    <a:pt x="569473" y="1360776"/>
                  </a:lnTo>
                  <a:cubicBezTo>
                    <a:pt x="1122409" y="1224013"/>
                    <a:pt x="1599408" y="894651"/>
                    <a:pt x="1925193" y="447965"/>
                  </a:cubicBezTo>
                  <a:lnTo>
                    <a:pt x="1940489" y="425469"/>
                  </a:lnTo>
                  <a:lnTo>
                    <a:pt x="2026728" y="320945"/>
                  </a:lnTo>
                  <a:cubicBezTo>
                    <a:pt x="2181196" y="166476"/>
                    <a:pt x="2379860" y="56205"/>
                    <a:pt x="2602125" y="10723"/>
                  </a:cubicBezTo>
                  <a:lnTo>
                    <a:pt x="270848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ŝļîḍè">
              <a:extLst>
                <a:ext uri="{FF2B5EF4-FFF2-40B4-BE49-F238E27FC236}">
                  <a16:creationId xmlns:a16="http://schemas.microsoft.com/office/drawing/2014/main" id="{0B4D312F-7B4A-4E27-9190-C23828991953}"/>
                </a:ext>
              </a:extLst>
            </p:cNvPr>
            <p:cNvSpPr/>
            <p:nvPr/>
          </p:nvSpPr>
          <p:spPr>
            <a:xfrm rot="16200000" flipH="1">
              <a:off x="3992564" y="3367433"/>
              <a:ext cx="2374900" cy="1573479"/>
            </a:xfrm>
            <a:custGeom>
              <a:avLst/>
              <a:gdLst>
                <a:gd name="connsiteX0" fmla="*/ 2708486 w 4178298"/>
                <a:gd name="connsiteY0" fmla="*/ 0 h 2488819"/>
                <a:gd name="connsiteX1" fmla="*/ 3303178 w 4178298"/>
                <a:gd name="connsiteY1" fmla="*/ 0 h 2488819"/>
                <a:gd name="connsiteX2" fmla="*/ 4178298 w 4178298"/>
                <a:gd name="connsiteY2" fmla="*/ 0 h 2488819"/>
                <a:gd name="connsiteX3" fmla="*/ 4178298 w 4178298"/>
                <a:gd name="connsiteY3" fmla="*/ 1054488 h 2488819"/>
                <a:gd name="connsiteX4" fmla="*/ 3339580 w 4178298"/>
                <a:gd name="connsiteY4" fmla="*/ 1054488 h 2488819"/>
                <a:gd name="connsiteX5" fmla="*/ 3339580 w 4178298"/>
                <a:gd name="connsiteY5" fmla="*/ 1055375 h 2488819"/>
                <a:gd name="connsiteX6" fmla="*/ 3322004 w 4178298"/>
                <a:gd name="connsiteY6" fmla="*/ 1054488 h 2488819"/>
                <a:gd name="connsiteX7" fmla="*/ 3321964 w 4178298"/>
                <a:gd name="connsiteY7" fmla="*/ 1054488 h 2488819"/>
                <a:gd name="connsiteX8" fmla="*/ 3205619 w 4178298"/>
                <a:gd name="connsiteY8" fmla="*/ 1060363 h 2488819"/>
                <a:gd name="connsiteX9" fmla="*/ 2517218 w 4178298"/>
                <a:gd name="connsiteY9" fmla="*/ 1387832 h 2488819"/>
                <a:gd name="connsiteX10" fmla="*/ 2489721 w 4178298"/>
                <a:gd name="connsiteY10" fmla="*/ 1418087 h 2488819"/>
                <a:gd name="connsiteX11" fmla="*/ 2484610 w 4178298"/>
                <a:gd name="connsiteY11" fmla="*/ 1418087 h 2488819"/>
                <a:gd name="connsiteX12" fmla="*/ 2388970 w 4178298"/>
                <a:gd name="connsiteY12" fmla="*/ 1520905 h 2488819"/>
                <a:gd name="connsiteX13" fmla="*/ 1307864 w 4178298"/>
                <a:gd name="connsiteY13" fmla="*/ 2229576 h 2488819"/>
                <a:gd name="connsiteX14" fmla="*/ 1073600 w 4178298"/>
                <a:gd name="connsiteY14" fmla="*/ 2313265 h 2488819"/>
                <a:gd name="connsiteX15" fmla="*/ 1073600 w 4178298"/>
                <a:gd name="connsiteY15" fmla="*/ 2318858 h 2488819"/>
                <a:gd name="connsiteX16" fmla="*/ 846752 w 4178298"/>
                <a:gd name="connsiteY16" fmla="*/ 2385551 h 2488819"/>
                <a:gd name="connsiteX17" fmla="*/ 434211 w 4178298"/>
                <a:gd name="connsiteY17" fmla="*/ 2462479 h 2488819"/>
                <a:gd name="connsiteX18" fmla="*/ 353421 w 4178298"/>
                <a:gd name="connsiteY18" fmla="*/ 2469970 h 2488819"/>
                <a:gd name="connsiteX19" fmla="*/ 338631 w 4178298"/>
                <a:gd name="connsiteY19" fmla="*/ 2471807 h 2488819"/>
                <a:gd name="connsiteX20" fmla="*/ 313322 w 4178298"/>
                <a:gd name="connsiteY20" fmla="*/ 2473688 h 2488819"/>
                <a:gd name="connsiteX21" fmla="*/ 221863 w 4178298"/>
                <a:gd name="connsiteY21" fmla="*/ 2482169 h 2488819"/>
                <a:gd name="connsiteX22" fmla="*/ 183212 w 4178298"/>
                <a:gd name="connsiteY22" fmla="*/ 2483359 h 2488819"/>
                <a:gd name="connsiteX23" fmla="*/ 167432 w 4178298"/>
                <a:gd name="connsiteY23" fmla="*/ 2484532 h 2488819"/>
                <a:gd name="connsiteX24" fmla="*/ 54603 w 4178298"/>
                <a:gd name="connsiteY24" fmla="*/ 2487321 h 2488819"/>
                <a:gd name="connsiteX25" fmla="*/ 5986 w 4178298"/>
                <a:gd name="connsiteY25" fmla="*/ 2488819 h 2488819"/>
                <a:gd name="connsiteX26" fmla="*/ 0 w 4178298"/>
                <a:gd name="connsiteY26" fmla="*/ 2488671 h 2488819"/>
                <a:gd name="connsiteX27" fmla="*/ 0 w 4178298"/>
                <a:gd name="connsiteY27" fmla="*/ 1430370 h 2488819"/>
                <a:gd name="connsiteX28" fmla="*/ 22797 w 4178298"/>
                <a:gd name="connsiteY28" fmla="*/ 1429676 h 2488819"/>
                <a:gd name="connsiteX29" fmla="*/ 206975 w 4178298"/>
                <a:gd name="connsiteY29" fmla="*/ 1420086 h 2488819"/>
                <a:gd name="connsiteX30" fmla="*/ 287025 w 4178298"/>
                <a:gd name="connsiteY30" fmla="*/ 1412759 h 2488819"/>
                <a:gd name="connsiteX31" fmla="*/ 303921 w 4178298"/>
                <a:gd name="connsiteY31" fmla="*/ 1410172 h 2488819"/>
                <a:gd name="connsiteX32" fmla="*/ 439009 w 4178298"/>
                <a:gd name="connsiteY32" fmla="*/ 1388904 h 2488819"/>
                <a:gd name="connsiteX33" fmla="*/ 569473 w 4178298"/>
                <a:gd name="connsiteY33" fmla="*/ 1360776 h 2488819"/>
                <a:gd name="connsiteX34" fmla="*/ 1925193 w 4178298"/>
                <a:gd name="connsiteY34" fmla="*/ 447965 h 2488819"/>
                <a:gd name="connsiteX35" fmla="*/ 1940489 w 4178298"/>
                <a:gd name="connsiteY35" fmla="*/ 425469 h 2488819"/>
                <a:gd name="connsiteX36" fmla="*/ 2026728 w 4178298"/>
                <a:gd name="connsiteY36" fmla="*/ 320945 h 2488819"/>
                <a:gd name="connsiteX37" fmla="*/ 2602125 w 4178298"/>
                <a:gd name="connsiteY37" fmla="*/ 10723 h 2488819"/>
                <a:gd name="connsiteX38" fmla="*/ 2708486 w 4178298"/>
                <a:gd name="connsiteY38" fmla="*/ 0 h 2488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178298" h="2488819">
                  <a:moveTo>
                    <a:pt x="2708486" y="0"/>
                  </a:moveTo>
                  <a:lnTo>
                    <a:pt x="3303178" y="0"/>
                  </a:lnTo>
                  <a:lnTo>
                    <a:pt x="4178298" y="0"/>
                  </a:lnTo>
                  <a:lnTo>
                    <a:pt x="4178298" y="1054488"/>
                  </a:lnTo>
                  <a:lnTo>
                    <a:pt x="3339580" y="1054488"/>
                  </a:lnTo>
                  <a:lnTo>
                    <a:pt x="3339580" y="1055375"/>
                  </a:lnTo>
                  <a:lnTo>
                    <a:pt x="3322004" y="1054488"/>
                  </a:lnTo>
                  <a:lnTo>
                    <a:pt x="3321964" y="1054488"/>
                  </a:lnTo>
                  <a:lnTo>
                    <a:pt x="3205619" y="1060363"/>
                  </a:lnTo>
                  <a:cubicBezTo>
                    <a:pt x="2937800" y="1087561"/>
                    <a:pt x="2697432" y="1207619"/>
                    <a:pt x="2517218" y="1387832"/>
                  </a:cubicBezTo>
                  <a:lnTo>
                    <a:pt x="2489721" y="1418087"/>
                  </a:lnTo>
                  <a:lnTo>
                    <a:pt x="2484610" y="1418087"/>
                  </a:lnTo>
                  <a:lnTo>
                    <a:pt x="2388970" y="1520905"/>
                  </a:lnTo>
                  <a:cubicBezTo>
                    <a:pt x="2078901" y="1820524"/>
                    <a:pt x="1712778" y="2062503"/>
                    <a:pt x="1307864" y="2229576"/>
                  </a:cubicBezTo>
                  <a:lnTo>
                    <a:pt x="1073600" y="2313265"/>
                  </a:lnTo>
                  <a:lnTo>
                    <a:pt x="1073600" y="2318858"/>
                  </a:lnTo>
                  <a:lnTo>
                    <a:pt x="846752" y="2385551"/>
                  </a:lnTo>
                  <a:cubicBezTo>
                    <a:pt x="712201" y="2419276"/>
                    <a:pt x="574513" y="2445093"/>
                    <a:pt x="434211" y="2462479"/>
                  </a:cubicBezTo>
                  <a:lnTo>
                    <a:pt x="353421" y="2469970"/>
                  </a:lnTo>
                  <a:lnTo>
                    <a:pt x="338631" y="2471807"/>
                  </a:lnTo>
                  <a:lnTo>
                    <a:pt x="313322" y="2473688"/>
                  </a:lnTo>
                  <a:lnTo>
                    <a:pt x="221863" y="2482169"/>
                  </a:lnTo>
                  <a:lnTo>
                    <a:pt x="183212" y="2483359"/>
                  </a:lnTo>
                  <a:lnTo>
                    <a:pt x="167432" y="2484532"/>
                  </a:lnTo>
                  <a:lnTo>
                    <a:pt x="54603" y="2487321"/>
                  </a:lnTo>
                  <a:lnTo>
                    <a:pt x="5986" y="2488819"/>
                  </a:lnTo>
                  <a:lnTo>
                    <a:pt x="0" y="2488671"/>
                  </a:lnTo>
                  <a:lnTo>
                    <a:pt x="0" y="1430370"/>
                  </a:lnTo>
                  <a:lnTo>
                    <a:pt x="22797" y="1429676"/>
                  </a:lnTo>
                  <a:lnTo>
                    <a:pt x="206975" y="1420086"/>
                  </a:lnTo>
                  <a:lnTo>
                    <a:pt x="287025" y="1412759"/>
                  </a:lnTo>
                  <a:lnTo>
                    <a:pt x="303921" y="1410172"/>
                  </a:lnTo>
                  <a:lnTo>
                    <a:pt x="439009" y="1388904"/>
                  </a:lnTo>
                  <a:lnTo>
                    <a:pt x="569473" y="1360776"/>
                  </a:lnTo>
                  <a:cubicBezTo>
                    <a:pt x="1122409" y="1224013"/>
                    <a:pt x="1599408" y="894651"/>
                    <a:pt x="1925193" y="447965"/>
                  </a:cubicBezTo>
                  <a:lnTo>
                    <a:pt x="1940489" y="425469"/>
                  </a:lnTo>
                  <a:lnTo>
                    <a:pt x="2026728" y="320945"/>
                  </a:lnTo>
                  <a:cubicBezTo>
                    <a:pt x="2181196" y="166476"/>
                    <a:pt x="2379860" y="56205"/>
                    <a:pt x="2602125" y="10723"/>
                  </a:cubicBezTo>
                  <a:lnTo>
                    <a:pt x="270848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ṧḷiḓè">
              <a:extLst>
                <a:ext uri="{FF2B5EF4-FFF2-40B4-BE49-F238E27FC236}">
                  <a16:creationId xmlns:a16="http://schemas.microsoft.com/office/drawing/2014/main" id="{C51B3D76-8155-4B5C-AB74-684A3159D93C}"/>
                </a:ext>
              </a:extLst>
            </p:cNvPr>
            <p:cNvSpPr/>
            <p:nvPr/>
          </p:nvSpPr>
          <p:spPr>
            <a:xfrm rot="5400000">
              <a:off x="4913313" y="3367433"/>
              <a:ext cx="2374900" cy="1573479"/>
            </a:xfrm>
            <a:custGeom>
              <a:avLst/>
              <a:gdLst>
                <a:gd name="connsiteX0" fmla="*/ 2708486 w 4178298"/>
                <a:gd name="connsiteY0" fmla="*/ 0 h 2488819"/>
                <a:gd name="connsiteX1" fmla="*/ 3303178 w 4178298"/>
                <a:gd name="connsiteY1" fmla="*/ 0 h 2488819"/>
                <a:gd name="connsiteX2" fmla="*/ 4178298 w 4178298"/>
                <a:gd name="connsiteY2" fmla="*/ 0 h 2488819"/>
                <a:gd name="connsiteX3" fmla="*/ 4178298 w 4178298"/>
                <a:gd name="connsiteY3" fmla="*/ 1054488 h 2488819"/>
                <a:gd name="connsiteX4" fmla="*/ 3339580 w 4178298"/>
                <a:gd name="connsiteY4" fmla="*/ 1054488 h 2488819"/>
                <a:gd name="connsiteX5" fmla="*/ 3339580 w 4178298"/>
                <a:gd name="connsiteY5" fmla="*/ 1055375 h 2488819"/>
                <a:gd name="connsiteX6" fmla="*/ 3322004 w 4178298"/>
                <a:gd name="connsiteY6" fmla="*/ 1054488 h 2488819"/>
                <a:gd name="connsiteX7" fmla="*/ 3321964 w 4178298"/>
                <a:gd name="connsiteY7" fmla="*/ 1054488 h 2488819"/>
                <a:gd name="connsiteX8" fmla="*/ 3205619 w 4178298"/>
                <a:gd name="connsiteY8" fmla="*/ 1060363 h 2488819"/>
                <a:gd name="connsiteX9" fmla="*/ 2517218 w 4178298"/>
                <a:gd name="connsiteY9" fmla="*/ 1387832 h 2488819"/>
                <a:gd name="connsiteX10" fmla="*/ 2489721 w 4178298"/>
                <a:gd name="connsiteY10" fmla="*/ 1418087 h 2488819"/>
                <a:gd name="connsiteX11" fmla="*/ 2484610 w 4178298"/>
                <a:gd name="connsiteY11" fmla="*/ 1418087 h 2488819"/>
                <a:gd name="connsiteX12" fmla="*/ 2388970 w 4178298"/>
                <a:gd name="connsiteY12" fmla="*/ 1520905 h 2488819"/>
                <a:gd name="connsiteX13" fmla="*/ 1307864 w 4178298"/>
                <a:gd name="connsiteY13" fmla="*/ 2229576 h 2488819"/>
                <a:gd name="connsiteX14" fmla="*/ 1073600 w 4178298"/>
                <a:gd name="connsiteY14" fmla="*/ 2313265 h 2488819"/>
                <a:gd name="connsiteX15" fmla="*/ 1073600 w 4178298"/>
                <a:gd name="connsiteY15" fmla="*/ 2318858 h 2488819"/>
                <a:gd name="connsiteX16" fmla="*/ 846752 w 4178298"/>
                <a:gd name="connsiteY16" fmla="*/ 2385551 h 2488819"/>
                <a:gd name="connsiteX17" fmla="*/ 434211 w 4178298"/>
                <a:gd name="connsiteY17" fmla="*/ 2462479 h 2488819"/>
                <a:gd name="connsiteX18" fmla="*/ 353421 w 4178298"/>
                <a:gd name="connsiteY18" fmla="*/ 2469970 h 2488819"/>
                <a:gd name="connsiteX19" fmla="*/ 338631 w 4178298"/>
                <a:gd name="connsiteY19" fmla="*/ 2471807 h 2488819"/>
                <a:gd name="connsiteX20" fmla="*/ 313322 w 4178298"/>
                <a:gd name="connsiteY20" fmla="*/ 2473688 h 2488819"/>
                <a:gd name="connsiteX21" fmla="*/ 221863 w 4178298"/>
                <a:gd name="connsiteY21" fmla="*/ 2482169 h 2488819"/>
                <a:gd name="connsiteX22" fmla="*/ 183212 w 4178298"/>
                <a:gd name="connsiteY22" fmla="*/ 2483359 h 2488819"/>
                <a:gd name="connsiteX23" fmla="*/ 167432 w 4178298"/>
                <a:gd name="connsiteY23" fmla="*/ 2484532 h 2488819"/>
                <a:gd name="connsiteX24" fmla="*/ 54603 w 4178298"/>
                <a:gd name="connsiteY24" fmla="*/ 2487321 h 2488819"/>
                <a:gd name="connsiteX25" fmla="*/ 5986 w 4178298"/>
                <a:gd name="connsiteY25" fmla="*/ 2488819 h 2488819"/>
                <a:gd name="connsiteX26" fmla="*/ 0 w 4178298"/>
                <a:gd name="connsiteY26" fmla="*/ 2488671 h 2488819"/>
                <a:gd name="connsiteX27" fmla="*/ 0 w 4178298"/>
                <a:gd name="connsiteY27" fmla="*/ 1430370 h 2488819"/>
                <a:gd name="connsiteX28" fmla="*/ 22797 w 4178298"/>
                <a:gd name="connsiteY28" fmla="*/ 1429676 h 2488819"/>
                <a:gd name="connsiteX29" fmla="*/ 206975 w 4178298"/>
                <a:gd name="connsiteY29" fmla="*/ 1420086 h 2488819"/>
                <a:gd name="connsiteX30" fmla="*/ 287025 w 4178298"/>
                <a:gd name="connsiteY30" fmla="*/ 1412759 h 2488819"/>
                <a:gd name="connsiteX31" fmla="*/ 303921 w 4178298"/>
                <a:gd name="connsiteY31" fmla="*/ 1410172 h 2488819"/>
                <a:gd name="connsiteX32" fmla="*/ 439009 w 4178298"/>
                <a:gd name="connsiteY32" fmla="*/ 1388904 h 2488819"/>
                <a:gd name="connsiteX33" fmla="*/ 569473 w 4178298"/>
                <a:gd name="connsiteY33" fmla="*/ 1360776 h 2488819"/>
                <a:gd name="connsiteX34" fmla="*/ 1925193 w 4178298"/>
                <a:gd name="connsiteY34" fmla="*/ 447965 h 2488819"/>
                <a:gd name="connsiteX35" fmla="*/ 1940489 w 4178298"/>
                <a:gd name="connsiteY35" fmla="*/ 425469 h 2488819"/>
                <a:gd name="connsiteX36" fmla="*/ 2026728 w 4178298"/>
                <a:gd name="connsiteY36" fmla="*/ 320945 h 2488819"/>
                <a:gd name="connsiteX37" fmla="*/ 2602125 w 4178298"/>
                <a:gd name="connsiteY37" fmla="*/ 10723 h 2488819"/>
                <a:gd name="connsiteX38" fmla="*/ 2708486 w 4178298"/>
                <a:gd name="connsiteY38" fmla="*/ 0 h 2488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178298" h="2488819">
                  <a:moveTo>
                    <a:pt x="2708486" y="0"/>
                  </a:moveTo>
                  <a:lnTo>
                    <a:pt x="3303178" y="0"/>
                  </a:lnTo>
                  <a:lnTo>
                    <a:pt x="4178298" y="0"/>
                  </a:lnTo>
                  <a:lnTo>
                    <a:pt x="4178298" y="1054488"/>
                  </a:lnTo>
                  <a:lnTo>
                    <a:pt x="3339580" y="1054488"/>
                  </a:lnTo>
                  <a:lnTo>
                    <a:pt x="3339580" y="1055375"/>
                  </a:lnTo>
                  <a:lnTo>
                    <a:pt x="3322004" y="1054488"/>
                  </a:lnTo>
                  <a:lnTo>
                    <a:pt x="3321964" y="1054488"/>
                  </a:lnTo>
                  <a:lnTo>
                    <a:pt x="3205619" y="1060363"/>
                  </a:lnTo>
                  <a:cubicBezTo>
                    <a:pt x="2937800" y="1087561"/>
                    <a:pt x="2697432" y="1207619"/>
                    <a:pt x="2517218" y="1387832"/>
                  </a:cubicBezTo>
                  <a:lnTo>
                    <a:pt x="2489721" y="1418087"/>
                  </a:lnTo>
                  <a:lnTo>
                    <a:pt x="2484610" y="1418087"/>
                  </a:lnTo>
                  <a:lnTo>
                    <a:pt x="2388970" y="1520905"/>
                  </a:lnTo>
                  <a:cubicBezTo>
                    <a:pt x="2078901" y="1820524"/>
                    <a:pt x="1712778" y="2062503"/>
                    <a:pt x="1307864" y="2229576"/>
                  </a:cubicBezTo>
                  <a:lnTo>
                    <a:pt x="1073600" y="2313265"/>
                  </a:lnTo>
                  <a:lnTo>
                    <a:pt x="1073600" y="2318858"/>
                  </a:lnTo>
                  <a:lnTo>
                    <a:pt x="846752" y="2385551"/>
                  </a:lnTo>
                  <a:cubicBezTo>
                    <a:pt x="712201" y="2419276"/>
                    <a:pt x="574513" y="2445093"/>
                    <a:pt x="434211" y="2462479"/>
                  </a:cubicBezTo>
                  <a:lnTo>
                    <a:pt x="353421" y="2469970"/>
                  </a:lnTo>
                  <a:lnTo>
                    <a:pt x="338631" y="2471807"/>
                  </a:lnTo>
                  <a:lnTo>
                    <a:pt x="313322" y="2473688"/>
                  </a:lnTo>
                  <a:lnTo>
                    <a:pt x="221863" y="2482169"/>
                  </a:lnTo>
                  <a:lnTo>
                    <a:pt x="183212" y="2483359"/>
                  </a:lnTo>
                  <a:lnTo>
                    <a:pt x="167432" y="2484532"/>
                  </a:lnTo>
                  <a:lnTo>
                    <a:pt x="54603" y="2487321"/>
                  </a:lnTo>
                  <a:lnTo>
                    <a:pt x="5986" y="2488819"/>
                  </a:lnTo>
                  <a:lnTo>
                    <a:pt x="0" y="2488671"/>
                  </a:lnTo>
                  <a:lnTo>
                    <a:pt x="0" y="1430370"/>
                  </a:lnTo>
                  <a:lnTo>
                    <a:pt x="22797" y="1429676"/>
                  </a:lnTo>
                  <a:lnTo>
                    <a:pt x="206975" y="1420086"/>
                  </a:lnTo>
                  <a:lnTo>
                    <a:pt x="287025" y="1412759"/>
                  </a:lnTo>
                  <a:lnTo>
                    <a:pt x="303921" y="1410172"/>
                  </a:lnTo>
                  <a:lnTo>
                    <a:pt x="439009" y="1388904"/>
                  </a:lnTo>
                  <a:lnTo>
                    <a:pt x="569473" y="1360776"/>
                  </a:lnTo>
                  <a:cubicBezTo>
                    <a:pt x="1122409" y="1224013"/>
                    <a:pt x="1599408" y="894651"/>
                    <a:pt x="1925193" y="447965"/>
                  </a:cubicBezTo>
                  <a:lnTo>
                    <a:pt x="1940489" y="425469"/>
                  </a:lnTo>
                  <a:lnTo>
                    <a:pt x="2026728" y="320945"/>
                  </a:lnTo>
                  <a:cubicBezTo>
                    <a:pt x="2181196" y="166476"/>
                    <a:pt x="2379860" y="56205"/>
                    <a:pt x="2602125" y="10723"/>
                  </a:cubicBezTo>
                  <a:lnTo>
                    <a:pt x="2708486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şḻïḓe">
              <a:extLst>
                <a:ext uri="{FF2B5EF4-FFF2-40B4-BE49-F238E27FC236}">
                  <a16:creationId xmlns:a16="http://schemas.microsoft.com/office/drawing/2014/main" id="{2F5FB2EC-15E4-492C-9E7A-93A4289B8E0E}"/>
                </a:ext>
              </a:extLst>
            </p:cNvPr>
            <p:cNvSpPr/>
            <p:nvPr/>
          </p:nvSpPr>
          <p:spPr>
            <a:xfrm rot="16200000" flipH="1">
              <a:off x="4903788" y="3367432"/>
              <a:ext cx="2374900" cy="1573479"/>
            </a:xfrm>
            <a:custGeom>
              <a:avLst/>
              <a:gdLst>
                <a:gd name="connsiteX0" fmla="*/ 2708486 w 4178298"/>
                <a:gd name="connsiteY0" fmla="*/ 0 h 2488819"/>
                <a:gd name="connsiteX1" fmla="*/ 3303178 w 4178298"/>
                <a:gd name="connsiteY1" fmla="*/ 0 h 2488819"/>
                <a:gd name="connsiteX2" fmla="*/ 4178298 w 4178298"/>
                <a:gd name="connsiteY2" fmla="*/ 0 h 2488819"/>
                <a:gd name="connsiteX3" fmla="*/ 4178298 w 4178298"/>
                <a:gd name="connsiteY3" fmla="*/ 1054488 h 2488819"/>
                <a:gd name="connsiteX4" fmla="*/ 3339580 w 4178298"/>
                <a:gd name="connsiteY4" fmla="*/ 1054488 h 2488819"/>
                <a:gd name="connsiteX5" fmla="*/ 3339580 w 4178298"/>
                <a:gd name="connsiteY5" fmla="*/ 1055375 h 2488819"/>
                <a:gd name="connsiteX6" fmla="*/ 3322004 w 4178298"/>
                <a:gd name="connsiteY6" fmla="*/ 1054488 h 2488819"/>
                <a:gd name="connsiteX7" fmla="*/ 3321964 w 4178298"/>
                <a:gd name="connsiteY7" fmla="*/ 1054488 h 2488819"/>
                <a:gd name="connsiteX8" fmla="*/ 3205619 w 4178298"/>
                <a:gd name="connsiteY8" fmla="*/ 1060363 h 2488819"/>
                <a:gd name="connsiteX9" fmla="*/ 2517218 w 4178298"/>
                <a:gd name="connsiteY9" fmla="*/ 1387832 h 2488819"/>
                <a:gd name="connsiteX10" fmla="*/ 2489721 w 4178298"/>
                <a:gd name="connsiteY10" fmla="*/ 1418087 h 2488819"/>
                <a:gd name="connsiteX11" fmla="*/ 2484610 w 4178298"/>
                <a:gd name="connsiteY11" fmla="*/ 1418087 h 2488819"/>
                <a:gd name="connsiteX12" fmla="*/ 2388970 w 4178298"/>
                <a:gd name="connsiteY12" fmla="*/ 1520905 h 2488819"/>
                <a:gd name="connsiteX13" fmla="*/ 1307864 w 4178298"/>
                <a:gd name="connsiteY13" fmla="*/ 2229576 h 2488819"/>
                <a:gd name="connsiteX14" fmla="*/ 1073600 w 4178298"/>
                <a:gd name="connsiteY14" fmla="*/ 2313265 h 2488819"/>
                <a:gd name="connsiteX15" fmla="*/ 1073600 w 4178298"/>
                <a:gd name="connsiteY15" fmla="*/ 2318858 h 2488819"/>
                <a:gd name="connsiteX16" fmla="*/ 846752 w 4178298"/>
                <a:gd name="connsiteY16" fmla="*/ 2385551 h 2488819"/>
                <a:gd name="connsiteX17" fmla="*/ 434211 w 4178298"/>
                <a:gd name="connsiteY17" fmla="*/ 2462479 h 2488819"/>
                <a:gd name="connsiteX18" fmla="*/ 353421 w 4178298"/>
                <a:gd name="connsiteY18" fmla="*/ 2469970 h 2488819"/>
                <a:gd name="connsiteX19" fmla="*/ 338631 w 4178298"/>
                <a:gd name="connsiteY19" fmla="*/ 2471807 h 2488819"/>
                <a:gd name="connsiteX20" fmla="*/ 313322 w 4178298"/>
                <a:gd name="connsiteY20" fmla="*/ 2473688 h 2488819"/>
                <a:gd name="connsiteX21" fmla="*/ 221863 w 4178298"/>
                <a:gd name="connsiteY21" fmla="*/ 2482169 h 2488819"/>
                <a:gd name="connsiteX22" fmla="*/ 183212 w 4178298"/>
                <a:gd name="connsiteY22" fmla="*/ 2483359 h 2488819"/>
                <a:gd name="connsiteX23" fmla="*/ 167432 w 4178298"/>
                <a:gd name="connsiteY23" fmla="*/ 2484532 h 2488819"/>
                <a:gd name="connsiteX24" fmla="*/ 54603 w 4178298"/>
                <a:gd name="connsiteY24" fmla="*/ 2487321 h 2488819"/>
                <a:gd name="connsiteX25" fmla="*/ 5986 w 4178298"/>
                <a:gd name="connsiteY25" fmla="*/ 2488819 h 2488819"/>
                <a:gd name="connsiteX26" fmla="*/ 0 w 4178298"/>
                <a:gd name="connsiteY26" fmla="*/ 2488671 h 2488819"/>
                <a:gd name="connsiteX27" fmla="*/ 0 w 4178298"/>
                <a:gd name="connsiteY27" fmla="*/ 1430370 h 2488819"/>
                <a:gd name="connsiteX28" fmla="*/ 22797 w 4178298"/>
                <a:gd name="connsiteY28" fmla="*/ 1429676 h 2488819"/>
                <a:gd name="connsiteX29" fmla="*/ 206975 w 4178298"/>
                <a:gd name="connsiteY29" fmla="*/ 1420086 h 2488819"/>
                <a:gd name="connsiteX30" fmla="*/ 287025 w 4178298"/>
                <a:gd name="connsiteY30" fmla="*/ 1412759 h 2488819"/>
                <a:gd name="connsiteX31" fmla="*/ 303921 w 4178298"/>
                <a:gd name="connsiteY31" fmla="*/ 1410172 h 2488819"/>
                <a:gd name="connsiteX32" fmla="*/ 439009 w 4178298"/>
                <a:gd name="connsiteY32" fmla="*/ 1388904 h 2488819"/>
                <a:gd name="connsiteX33" fmla="*/ 569473 w 4178298"/>
                <a:gd name="connsiteY33" fmla="*/ 1360776 h 2488819"/>
                <a:gd name="connsiteX34" fmla="*/ 1925193 w 4178298"/>
                <a:gd name="connsiteY34" fmla="*/ 447965 h 2488819"/>
                <a:gd name="connsiteX35" fmla="*/ 1940489 w 4178298"/>
                <a:gd name="connsiteY35" fmla="*/ 425469 h 2488819"/>
                <a:gd name="connsiteX36" fmla="*/ 2026728 w 4178298"/>
                <a:gd name="connsiteY36" fmla="*/ 320945 h 2488819"/>
                <a:gd name="connsiteX37" fmla="*/ 2602125 w 4178298"/>
                <a:gd name="connsiteY37" fmla="*/ 10723 h 2488819"/>
                <a:gd name="connsiteX38" fmla="*/ 2708486 w 4178298"/>
                <a:gd name="connsiteY38" fmla="*/ 0 h 2488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178298" h="2488819">
                  <a:moveTo>
                    <a:pt x="2708486" y="0"/>
                  </a:moveTo>
                  <a:lnTo>
                    <a:pt x="3303178" y="0"/>
                  </a:lnTo>
                  <a:lnTo>
                    <a:pt x="4178298" y="0"/>
                  </a:lnTo>
                  <a:lnTo>
                    <a:pt x="4178298" y="1054488"/>
                  </a:lnTo>
                  <a:lnTo>
                    <a:pt x="3339580" y="1054488"/>
                  </a:lnTo>
                  <a:lnTo>
                    <a:pt x="3339580" y="1055375"/>
                  </a:lnTo>
                  <a:lnTo>
                    <a:pt x="3322004" y="1054488"/>
                  </a:lnTo>
                  <a:lnTo>
                    <a:pt x="3321964" y="1054488"/>
                  </a:lnTo>
                  <a:lnTo>
                    <a:pt x="3205619" y="1060363"/>
                  </a:lnTo>
                  <a:cubicBezTo>
                    <a:pt x="2937800" y="1087561"/>
                    <a:pt x="2697432" y="1207619"/>
                    <a:pt x="2517218" y="1387832"/>
                  </a:cubicBezTo>
                  <a:lnTo>
                    <a:pt x="2489721" y="1418087"/>
                  </a:lnTo>
                  <a:lnTo>
                    <a:pt x="2484610" y="1418087"/>
                  </a:lnTo>
                  <a:lnTo>
                    <a:pt x="2388970" y="1520905"/>
                  </a:lnTo>
                  <a:cubicBezTo>
                    <a:pt x="2078901" y="1820524"/>
                    <a:pt x="1712778" y="2062503"/>
                    <a:pt x="1307864" y="2229576"/>
                  </a:cubicBezTo>
                  <a:lnTo>
                    <a:pt x="1073600" y="2313265"/>
                  </a:lnTo>
                  <a:lnTo>
                    <a:pt x="1073600" y="2318858"/>
                  </a:lnTo>
                  <a:lnTo>
                    <a:pt x="846752" y="2385551"/>
                  </a:lnTo>
                  <a:cubicBezTo>
                    <a:pt x="712201" y="2419276"/>
                    <a:pt x="574513" y="2445093"/>
                    <a:pt x="434211" y="2462479"/>
                  </a:cubicBezTo>
                  <a:lnTo>
                    <a:pt x="353421" y="2469970"/>
                  </a:lnTo>
                  <a:lnTo>
                    <a:pt x="338631" y="2471807"/>
                  </a:lnTo>
                  <a:lnTo>
                    <a:pt x="313322" y="2473688"/>
                  </a:lnTo>
                  <a:lnTo>
                    <a:pt x="221863" y="2482169"/>
                  </a:lnTo>
                  <a:lnTo>
                    <a:pt x="183212" y="2483359"/>
                  </a:lnTo>
                  <a:lnTo>
                    <a:pt x="167432" y="2484532"/>
                  </a:lnTo>
                  <a:lnTo>
                    <a:pt x="54603" y="2487321"/>
                  </a:lnTo>
                  <a:lnTo>
                    <a:pt x="5986" y="2488819"/>
                  </a:lnTo>
                  <a:lnTo>
                    <a:pt x="0" y="2488671"/>
                  </a:lnTo>
                  <a:lnTo>
                    <a:pt x="0" y="1430370"/>
                  </a:lnTo>
                  <a:lnTo>
                    <a:pt x="22797" y="1429676"/>
                  </a:lnTo>
                  <a:lnTo>
                    <a:pt x="206975" y="1420086"/>
                  </a:lnTo>
                  <a:lnTo>
                    <a:pt x="287025" y="1412759"/>
                  </a:lnTo>
                  <a:lnTo>
                    <a:pt x="303921" y="1410172"/>
                  </a:lnTo>
                  <a:lnTo>
                    <a:pt x="439009" y="1388904"/>
                  </a:lnTo>
                  <a:lnTo>
                    <a:pt x="569473" y="1360776"/>
                  </a:lnTo>
                  <a:cubicBezTo>
                    <a:pt x="1122409" y="1224013"/>
                    <a:pt x="1599408" y="894651"/>
                    <a:pt x="1925193" y="447965"/>
                  </a:cubicBezTo>
                  <a:lnTo>
                    <a:pt x="1940489" y="425469"/>
                  </a:lnTo>
                  <a:lnTo>
                    <a:pt x="2026728" y="320945"/>
                  </a:lnTo>
                  <a:cubicBezTo>
                    <a:pt x="2181196" y="166476"/>
                    <a:pt x="2379860" y="56205"/>
                    <a:pt x="2602125" y="10723"/>
                  </a:cubicBezTo>
                  <a:lnTo>
                    <a:pt x="2708486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ṡļiḓe">
              <a:extLst>
                <a:ext uri="{FF2B5EF4-FFF2-40B4-BE49-F238E27FC236}">
                  <a16:creationId xmlns:a16="http://schemas.microsoft.com/office/drawing/2014/main" id="{C3B1051F-F00F-4032-B6C3-5DA6BCA92607}"/>
                </a:ext>
              </a:extLst>
            </p:cNvPr>
            <p:cNvSpPr/>
            <p:nvPr/>
          </p:nvSpPr>
          <p:spPr>
            <a:xfrm>
              <a:off x="5202848" y="2529907"/>
              <a:ext cx="849631" cy="849631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$ḷïḓe">
              <a:extLst>
                <a:ext uri="{FF2B5EF4-FFF2-40B4-BE49-F238E27FC236}">
                  <a16:creationId xmlns:a16="http://schemas.microsoft.com/office/drawing/2014/main" id="{4D418EBD-A7E9-4F8A-9EBD-C929C38036C9}"/>
                </a:ext>
              </a:extLst>
            </p:cNvPr>
            <p:cNvSpPr/>
            <p:nvPr/>
          </p:nvSpPr>
          <p:spPr>
            <a:xfrm>
              <a:off x="6139522" y="2529907"/>
              <a:ext cx="849631" cy="84963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ṣḻiḍé">
              <a:extLst>
                <a:ext uri="{FF2B5EF4-FFF2-40B4-BE49-F238E27FC236}">
                  <a16:creationId xmlns:a16="http://schemas.microsoft.com/office/drawing/2014/main" id="{90309A38-3ABA-43C7-B792-AAB92E76ADCA}"/>
                </a:ext>
              </a:extLst>
            </p:cNvPr>
            <p:cNvSpPr/>
            <p:nvPr/>
          </p:nvSpPr>
          <p:spPr bwMode="auto">
            <a:xfrm>
              <a:off x="6326537" y="2750084"/>
              <a:ext cx="484309" cy="409276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ŝḻïḓé">
              <a:extLst>
                <a:ext uri="{FF2B5EF4-FFF2-40B4-BE49-F238E27FC236}">
                  <a16:creationId xmlns:a16="http://schemas.microsoft.com/office/drawing/2014/main" id="{8194E73E-8BD2-434A-9070-AA4C83734A68}"/>
                </a:ext>
              </a:extLst>
            </p:cNvPr>
            <p:cNvSpPr/>
            <p:nvPr/>
          </p:nvSpPr>
          <p:spPr bwMode="auto">
            <a:xfrm>
              <a:off x="5436514" y="2781761"/>
              <a:ext cx="416396" cy="35188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Sḷiďê">
              <a:extLst>
                <a:ext uri="{FF2B5EF4-FFF2-40B4-BE49-F238E27FC236}">
                  <a16:creationId xmlns:a16="http://schemas.microsoft.com/office/drawing/2014/main" id="{E4B73DE7-7E27-4799-8F99-2C157735D08C}"/>
                </a:ext>
              </a:extLst>
            </p:cNvPr>
            <p:cNvSpPr txBox="1"/>
            <p:nvPr/>
          </p:nvSpPr>
          <p:spPr>
            <a:xfrm>
              <a:off x="673100" y="2458007"/>
              <a:ext cx="442809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5" name="isļidè">
              <a:extLst>
                <a:ext uri="{FF2B5EF4-FFF2-40B4-BE49-F238E27FC236}">
                  <a16:creationId xmlns:a16="http://schemas.microsoft.com/office/drawing/2014/main" id="{4B43C1AE-DA9F-437D-AFCB-ACC51C60BC0F}"/>
                </a:ext>
              </a:extLst>
            </p:cNvPr>
            <p:cNvSpPr txBox="1"/>
            <p:nvPr/>
          </p:nvSpPr>
          <p:spPr>
            <a:xfrm>
              <a:off x="673100" y="2850519"/>
              <a:ext cx="442809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6" name="iśḻîḓè">
              <a:extLst>
                <a:ext uri="{FF2B5EF4-FFF2-40B4-BE49-F238E27FC236}">
                  <a16:creationId xmlns:a16="http://schemas.microsoft.com/office/drawing/2014/main" id="{1F5E25C1-3B54-44B3-A53B-6AE7016F3360}"/>
                </a:ext>
              </a:extLst>
            </p:cNvPr>
            <p:cNvSpPr txBox="1"/>
            <p:nvPr/>
          </p:nvSpPr>
          <p:spPr>
            <a:xfrm>
              <a:off x="7092390" y="2458007"/>
              <a:ext cx="442809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 algn="r"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7" name="îSḻîḍe">
              <a:extLst>
                <a:ext uri="{FF2B5EF4-FFF2-40B4-BE49-F238E27FC236}">
                  <a16:creationId xmlns:a16="http://schemas.microsoft.com/office/drawing/2014/main" id="{C63B8BFF-832D-4630-836E-BC7E292EBE83}"/>
                </a:ext>
              </a:extLst>
            </p:cNvPr>
            <p:cNvSpPr txBox="1"/>
            <p:nvPr/>
          </p:nvSpPr>
          <p:spPr>
            <a:xfrm>
              <a:off x="7092390" y="2850519"/>
              <a:ext cx="442809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8" name="íśľiďe">
              <a:extLst>
                <a:ext uri="{FF2B5EF4-FFF2-40B4-BE49-F238E27FC236}">
                  <a16:creationId xmlns:a16="http://schemas.microsoft.com/office/drawing/2014/main" id="{96738028-4E8E-42BA-9E44-11712EB7B5C7}"/>
                </a:ext>
              </a:extLst>
            </p:cNvPr>
            <p:cNvSpPr/>
            <p:nvPr/>
          </p:nvSpPr>
          <p:spPr bwMode="auto">
            <a:xfrm>
              <a:off x="669925" y="5293994"/>
              <a:ext cx="10850563" cy="8496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Theme color makes PPT more convenient to change.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200" dirty="0"/>
                <a:t>Adjust the spacing to adapt to Chinese typesetting, use the reference line in PPT.</a:t>
              </a:r>
            </a:p>
          </p:txBody>
        </p:sp>
        <p:sp>
          <p:nvSpPr>
            <p:cNvPr id="19" name="iṣļiḑê">
              <a:extLst>
                <a:ext uri="{FF2B5EF4-FFF2-40B4-BE49-F238E27FC236}">
                  <a16:creationId xmlns:a16="http://schemas.microsoft.com/office/drawing/2014/main" id="{864B5EF7-7D44-4774-8B68-708001B1D550}"/>
                </a:ext>
              </a:extLst>
            </p:cNvPr>
            <p:cNvSpPr txBox="1"/>
            <p:nvPr/>
          </p:nvSpPr>
          <p:spPr>
            <a:xfrm>
              <a:off x="673099" y="1130299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tabLst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Unified fonts make reading more fluent.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97906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CA1E61-840C-49E7-B71A-0C522327A215}"/>
              </a:ext>
            </a:extLst>
          </p:cNvPr>
          <p:cNvSpPr txBox="1"/>
          <p:nvPr/>
        </p:nvSpPr>
        <p:spPr>
          <a:xfrm>
            <a:off x="5442197" y="2617931"/>
            <a:ext cx="1036358" cy="9010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934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557BBC-B07A-4DE1-B455-C6FE61CBF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D2E5FE0-01DE-43BA-8EC8-927854250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49FD41F-2E77-4E75-BF27-934F8D7E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20431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7F9E058-1D21-4216-972E-A1F8057E3A7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2" y="1130300"/>
            <a:ext cx="10845798" cy="5016500"/>
            <a:chOff x="673102" y="1130300"/>
            <a:chExt cx="10845798" cy="5016500"/>
          </a:xfrm>
        </p:grpSpPr>
        <p:grpSp>
          <p:nvGrpSpPr>
            <p:cNvPr id="6" name="îş1íďê">
              <a:extLst>
                <a:ext uri="{FF2B5EF4-FFF2-40B4-BE49-F238E27FC236}">
                  <a16:creationId xmlns:a16="http://schemas.microsoft.com/office/drawing/2014/main" id="{503E533F-8D39-4B04-B21F-79C61EBAAF76}"/>
                </a:ext>
              </a:extLst>
            </p:cNvPr>
            <p:cNvGrpSpPr/>
            <p:nvPr/>
          </p:nvGrpSpPr>
          <p:grpSpPr>
            <a:xfrm>
              <a:off x="4296000" y="2256912"/>
              <a:ext cx="4812667" cy="2960648"/>
              <a:chOff x="3689667" y="2158226"/>
              <a:chExt cx="4812667" cy="2960648"/>
            </a:xfrm>
          </p:grpSpPr>
          <p:sp>
            <p:nvSpPr>
              <p:cNvPr id="16" name="ïśḻiḓe">
                <a:extLst>
                  <a:ext uri="{FF2B5EF4-FFF2-40B4-BE49-F238E27FC236}">
                    <a16:creationId xmlns:a16="http://schemas.microsoft.com/office/drawing/2014/main" id="{75A6EBDF-4E10-4074-8306-218792AF5F52}"/>
                  </a:ext>
                </a:extLst>
              </p:cNvPr>
              <p:cNvSpPr/>
              <p:nvPr/>
            </p:nvSpPr>
            <p:spPr>
              <a:xfrm>
                <a:off x="3689667" y="2436138"/>
                <a:ext cx="2014538" cy="201453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  <p:sp>
            <p:nvSpPr>
              <p:cNvPr id="17" name="í$ḷíḑe">
                <a:extLst>
                  <a:ext uri="{FF2B5EF4-FFF2-40B4-BE49-F238E27FC236}">
                    <a16:creationId xmlns:a16="http://schemas.microsoft.com/office/drawing/2014/main" id="{32EA43B8-FA0B-41B9-9CA8-2EB4B4423D1F}"/>
                  </a:ext>
                </a:extLst>
              </p:cNvPr>
              <p:cNvSpPr/>
              <p:nvPr/>
            </p:nvSpPr>
            <p:spPr>
              <a:xfrm>
                <a:off x="6487796" y="2650208"/>
                <a:ext cx="2014538" cy="2014538"/>
              </a:xfrm>
              <a:prstGeom prst="ellipse">
                <a:avLst/>
              </a:prstGeom>
              <a:solidFill>
                <a:schemeClr val="accent1">
                  <a:alpha val="8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  <p:sp>
            <p:nvSpPr>
              <p:cNvPr id="18" name="ïšliḍe">
                <a:extLst>
                  <a:ext uri="{FF2B5EF4-FFF2-40B4-BE49-F238E27FC236}">
                    <a16:creationId xmlns:a16="http://schemas.microsoft.com/office/drawing/2014/main" id="{63527953-3944-4476-9D62-691EF90D22A6}"/>
                  </a:ext>
                </a:extLst>
              </p:cNvPr>
              <p:cNvSpPr/>
              <p:nvPr/>
            </p:nvSpPr>
            <p:spPr>
              <a:xfrm>
                <a:off x="5577689" y="3461569"/>
                <a:ext cx="1530467" cy="1530467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9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  <p:sp>
            <p:nvSpPr>
              <p:cNvPr id="19" name="î$1íḓè">
                <a:extLst>
                  <a:ext uri="{FF2B5EF4-FFF2-40B4-BE49-F238E27FC236}">
                    <a16:creationId xmlns:a16="http://schemas.microsoft.com/office/drawing/2014/main" id="{CAEBE72D-8BCF-4ACA-8D23-6ADEAC76844B}"/>
                  </a:ext>
                </a:extLst>
              </p:cNvPr>
              <p:cNvSpPr/>
              <p:nvPr/>
            </p:nvSpPr>
            <p:spPr>
              <a:xfrm>
                <a:off x="5304538" y="2158226"/>
                <a:ext cx="1681654" cy="168165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  <a:alpha val="9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  <p:sp>
            <p:nvSpPr>
              <p:cNvPr id="20" name="ïṧlídè">
                <a:extLst>
                  <a:ext uri="{FF2B5EF4-FFF2-40B4-BE49-F238E27FC236}">
                    <a16:creationId xmlns:a16="http://schemas.microsoft.com/office/drawing/2014/main" id="{A03B4A91-32E7-49E1-9112-5E1B07469721}"/>
                  </a:ext>
                </a:extLst>
              </p:cNvPr>
              <p:cNvSpPr/>
              <p:nvPr/>
            </p:nvSpPr>
            <p:spPr>
              <a:xfrm>
                <a:off x="4718251" y="4028443"/>
                <a:ext cx="1090431" cy="1090431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  <a:alpha val="90000"/>
                </a:schemeClr>
              </a:solidFill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</a:t>
                </a:r>
                <a:endParaRPr lang="zh-CN" altLang="en-US" sz="2000" b="1" dirty="0"/>
              </a:p>
            </p:txBody>
          </p:sp>
        </p:grpSp>
        <p:grpSp>
          <p:nvGrpSpPr>
            <p:cNvPr id="7" name="íṥľîḍê">
              <a:extLst>
                <a:ext uri="{FF2B5EF4-FFF2-40B4-BE49-F238E27FC236}">
                  <a16:creationId xmlns:a16="http://schemas.microsoft.com/office/drawing/2014/main" id="{069758F4-D789-4D9C-87DB-26AA3E905955}"/>
                </a:ext>
              </a:extLst>
            </p:cNvPr>
            <p:cNvGrpSpPr/>
            <p:nvPr/>
          </p:nvGrpSpPr>
          <p:grpSpPr>
            <a:xfrm>
              <a:off x="673102" y="1130300"/>
              <a:ext cx="3843592" cy="1990465"/>
              <a:chOff x="673101" y="2680785"/>
              <a:chExt cx="4072899" cy="1990465"/>
            </a:xfrm>
          </p:grpSpPr>
          <p:sp>
            <p:nvSpPr>
              <p:cNvPr id="13" name="íṧḷíḍé">
                <a:extLst>
                  <a:ext uri="{FF2B5EF4-FFF2-40B4-BE49-F238E27FC236}">
                    <a16:creationId xmlns:a16="http://schemas.microsoft.com/office/drawing/2014/main" id="{28DD1550-CA18-4F89-A86F-42F605122A99}"/>
                  </a:ext>
                </a:extLst>
              </p:cNvPr>
              <p:cNvSpPr txBox="1"/>
              <p:nvPr/>
            </p:nvSpPr>
            <p:spPr>
              <a:xfrm>
                <a:off x="673103" y="2680785"/>
                <a:ext cx="4072897" cy="8521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b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0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sz="2000" b="1" dirty="0"/>
                  <a:t>reading more fluent.</a:t>
                </a:r>
              </a:p>
            </p:txBody>
          </p: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F5894032-D6B7-4472-ADE7-F1B0726ADD15}"/>
                  </a:ext>
                </a:extLst>
              </p:cNvPr>
              <p:cNvCxnSpPr/>
              <p:nvPr/>
            </p:nvCxnSpPr>
            <p:spPr>
              <a:xfrm>
                <a:off x="673103" y="3659947"/>
                <a:ext cx="4072897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îṣḷïde">
                <a:extLst>
                  <a:ext uri="{FF2B5EF4-FFF2-40B4-BE49-F238E27FC236}">
                    <a16:creationId xmlns:a16="http://schemas.microsoft.com/office/drawing/2014/main" id="{15648CD6-8FCD-4C52-8573-24FA5B910220}"/>
                  </a:ext>
                </a:extLst>
              </p:cNvPr>
              <p:cNvSpPr txBox="1"/>
              <p:nvPr/>
            </p:nvSpPr>
            <p:spPr>
              <a:xfrm>
                <a:off x="673101" y="3765447"/>
                <a:ext cx="4072897" cy="9058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90000" bIns="468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8" name="íšlïḑê">
              <a:extLst>
                <a:ext uri="{FF2B5EF4-FFF2-40B4-BE49-F238E27FC236}">
                  <a16:creationId xmlns:a16="http://schemas.microsoft.com/office/drawing/2014/main" id="{9B32FD68-6090-4322-9C91-1D0168C29E18}"/>
                </a:ext>
              </a:extLst>
            </p:cNvPr>
            <p:cNvGrpSpPr/>
            <p:nvPr/>
          </p:nvGrpSpPr>
          <p:grpSpPr>
            <a:xfrm>
              <a:off x="9108667" y="3736710"/>
              <a:ext cx="2404498" cy="1017430"/>
              <a:chOff x="8661000" y="1781570"/>
              <a:chExt cx="2295000" cy="1017430"/>
            </a:xfrm>
          </p:grpSpPr>
          <p:sp>
            <p:nvSpPr>
              <p:cNvPr id="11" name="îšļîḓé">
                <a:extLst>
                  <a:ext uri="{FF2B5EF4-FFF2-40B4-BE49-F238E27FC236}">
                    <a16:creationId xmlns:a16="http://schemas.microsoft.com/office/drawing/2014/main" id="{1BB3FD0B-B174-49D5-A30B-28C5FC18EA58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12" name="îSļîḍe">
                <a:extLst>
                  <a:ext uri="{FF2B5EF4-FFF2-40B4-BE49-F238E27FC236}">
                    <a16:creationId xmlns:a16="http://schemas.microsoft.com/office/drawing/2014/main" id="{AF2BBDC6-8EC9-4ADC-B35C-9CB18470C4A6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sp>
          <p:nvSpPr>
            <p:cNvPr id="9" name="iṥļîḋê">
              <a:extLst>
                <a:ext uri="{FF2B5EF4-FFF2-40B4-BE49-F238E27FC236}">
                  <a16:creationId xmlns:a16="http://schemas.microsoft.com/office/drawing/2014/main" id="{0BC0451E-E8CD-4318-89D5-1D39CFBBF88B}"/>
                </a:ext>
              </a:extLst>
            </p:cNvPr>
            <p:cNvSpPr txBox="1"/>
            <p:nvPr/>
          </p:nvSpPr>
          <p:spPr>
            <a:xfrm>
              <a:off x="9108667" y="5521882"/>
              <a:ext cx="240449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6D0E5D2A-A8E4-4EA6-9E27-FE17EF472ABA}"/>
                </a:ext>
              </a:extLst>
            </p:cNvPr>
            <p:cNvCxnSpPr>
              <a:cxnSpLocks/>
            </p:cNvCxnSpPr>
            <p:nvPr/>
          </p:nvCxnSpPr>
          <p:spPr>
            <a:xfrm>
              <a:off x="9207396" y="5192646"/>
              <a:ext cx="2311504" cy="0"/>
            </a:xfrm>
            <a:prstGeom prst="line">
              <a:avLst/>
            </a:prstGeom>
            <a:ln w="3175" cap="rnd">
              <a:solidFill>
                <a:schemeClr val="tx2">
                  <a:lumMod val="40000"/>
                  <a:lumOff val="6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45919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993265-303D-42E8-BC05-915C03867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708B483-69B0-4663-8408-8FFD6CB0F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BF9B160-1403-4DCD-8313-D0B609E39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362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2997119-DE80-4AD0-A458-8F51FD62892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8291" y="1216150"/>
            <a:ext cx="10744572" cy="4468507"/>
            <a:chOff x="728291" y="1216150"/>
            <a:chExt cx="10744572" cy="4468507"/>
          </a:xfrm>
        </p:grpSpPr>
        <p:sp>
          <p:nvSpPr>
            <p:cNvPr id="6" name="îSḻíḑê">
              <a:extLst>
                <a:ext uri="{FF2B5EF4-FFF2-40B4-BE49-F238E27FC236}">
                  <a16:creationId xmlns:a16="http://schemas.microsoft.com/office/drawing/2014/main" id="{E0915464-CAFA-4542-ABD8-A0894D509222}"/>
                </a:ext>
              </a:extLst>
            </p:cNvPr>
            <p:cNvSpPr/>
            <p:nvPr/>
          </p:nvSpPr>
          <p:spPr bwMode="auto">
            <a:xfrm>
              <a:off x="4092055" y="1216150"/>
              <a:ext cx="3997173" cy="4020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îṡ1îḍé">
              <a:extLst>
                <a:ext uri="{FF2B5EF4-FFF2-40B4-BE49-F238E27FC236}">
                  <a16:creationId xmlns:a16="http://schemas.microsoft.com/office/drawing/2014/main" id="{A14B60C2-1F05-480C-AD8B-8DD75D2EE69B}"/>
                </a:ext>
              </a:extLst>
            </p:cNvPr>
            <p:cNvSpPr/>
            <p:nvPr/>
          </p:nvSpPr>
          <p:spPr bwMode="auto">
            <a:xfrm>
              <a:off x="6125617" y="2908287"/>
              <a:ext cx="907691" cy="1172504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0" y="223"/>
                </a:cxn>
                <a:cxn ang="0">
                  <a:pos x="222" y="446"/>
                </a:cxn>
                <a:cxn ang="0">
                  <a:pos x="222" y="0"/>
                </a:cxn>
              </a:cxnLst>
              <a:rect l="0" t="0" r="r" b="b"/>
              <a:pathLst>
                <a:path w="345" h="446">
                  <a:moveTo>
                    <a:pt x="222" y="0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222" y="446"/>
                    <a:pt x="222" y="446"/>
                    <a:pt x="222" y="446"/>
                  </a:cubicBezTo>
                  <a:cubicBezTo>
                    <a:pt x="345" y="323"/>
                    <a:pt x="345" y="123"/>
                    <a:pt x="222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02</a:t>
              </a:r>
              <a:endParaRPr dirty="0"/>
            </a:p>
          </p:txBody>
        </p:sp>
        <p:sp>
          <p:nvSpPr>
            <p:cNvPr id="8" name="iṣlîďé">
              <a:extLst>
                <a:ext uri="{FF2B5EF4-FFF2-40B4-BE49-F238E27FC236}">
                  <a16:creationId xmlns:a16="http://schemas.microsoft.com/office/drawing/2014/main" id="{D30AA957-200A-453F-A145-AF69FF25C0BA}"/>
                </a:ext>
              </a:extLst>
            </p:cNvPr>
            <p:cNvSpPr/>
            <p:nvPr/>
          </p:nvSpPr>
          <p:spPr bwMode="auto">
            <a:xfrm>
              <a:off x="5501058" y="3546169"/>
              <a:ext cx="1169173" cy="909357"/>
            </a:xfrm>
            <a:custGeom>
              <a:avLst/>
              <a:gdLst/>
              <a:ahLst/>
              <a:cxnLst>
                <a:cxn ang="0">
                  <a:pos x="445" y="223"/>
                </a:cxn>
                <a:cxn ang="0">
                  <a:pos x="222" y="0"/>
                </a:cxn>
                <a:cxn ang="0">
                  <a:pos x="0" y="223"/>
                </a:cxn>
                <a:cxn ang="0">
                  <a:pos x="445" y="223"/>
                </a:cxn>
              </a:cxnLst>
              <a:rect l="0" t="0" r="r" b="b"/>
              <a:pathLst>
                <a:path w="445" h="346">
                  <a:moveTo>
                    <a:pt x="445" y="223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123" y="346"/>
                    <a:pt x="322" y="346"/>
                    <a:pt x="445" y="22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03</a:t>
              </a:r>
              <a:endParaRPr dirty="0"/>
            </a:p>
          </p:txBody>
        </p:sp>
        <p:sp>
          <p:nvSpPr>
            <p:cNvPr id="9" name="íŝḻîḍe">
              <a:extLst>
                <a:ext uri="{FF2B5EF4-FFF2-40B4-BE49-F238E27FC236}">
                  <a16:creationId xmlns:a16="http://schemas.microsoft.com/office/drawing/2014/main" id="{15481929-1024-47F4-97F0-FE95E48B69F3}"/>
                </a:ext>
              </a:extLst>
            </p:cNvPr>
            <p:cNvSpPr/>
            <p:nvPr/>
          </p:nvSpPr>
          <p:spPr bwMode="auto">
            <a:xfrm>
              <a:off x="5141313" y="2908287"/>
              <a:ext cx="909357" cy="1172504"/>
            </a:xfrm>
            <a:custGeom>
              <a:avLst/>
              <a:gdLst/>
              <a:ahLst/>
              <a:cxnLst>
                <a:cxn ang="0">
                  <a:pos x="123" y="446"/>
                </a:cxn>
                <a:cxn ang="0">
                  <a:pos x="346" y="223"/>
                </a:cxn>
                <a:cxn ang="0">
                  <a:pos x="123" y="0"/>
                </a:cxn>
                <a:cxn ang="0">
                  <a:pos x="123" y="446"/>
                </a:cxn>
              </a:cxnLst>
              <a:rect l="0" t="0" r="r" b="b"/>
              <a:pathLst>
                <a:path w="346" h="446">
                  <a:moveTo>
                    <a:pt x="123" y="446"/>
                  </a:moveTo>
                  <a:cubicBezTo>
                    <a:pt x="346" y="223"/>
                    <a:pt x="346" y="223"/>
                    <a:pt x="346" y="223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0" y="123"/>
                    <a:pt x="0" y="323"/>
                    <a:pt x="123" y="4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04</a:t>
              </a:r>
              <a:endParaRPr dirty="0"/>
            </a:p>
          </p:txBody>
        </p:sp>
        <p:sp>
          <p:nvSpPr>
            <p:cNvPr id="10" name="ïṧļídè">
              <a:extLst>
                <a:ext uri="{FF2B5EF4-FFF2-40B4-BE49-F238E27FC236}">
                  <a16:creationId xmlns:a16="http://schemas.microsoft.com/office/drawing/2014/main" id="{A2D1CB3A-D9CA-410B-A461-0AFAF9296A22}"/>
                </a:ext>
              </a:extLst>
            </p:cNvPr>
            <p:cNvSpPr/>
            <p:nvPr/>
          </p:nvSpPr>
          <p:spPr bwMode="auto">
            <a:xfrm>
              <a:off x="5501058" y="2531886"/>
              <a:ext cx="1169173" cy="909357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222" y="346"/>
                </a:cxn>
                <a:cxn ang="0">
                  <a:pos x="445" y="123"/>
                </a:cxn>
                <a:cxn ang="0">
                  <a:pos x="0" y="123"/>
                </a:cxn>
              </a:cxnLst>
              <a:rect l="0" t="0" r="r" b="b"/>
              <a:pathLst>
                <a:path w="445" h="346">
                  <a:moveTo>
                    <a:pt x="0" y="123"/>
                  </a:moveTo>
                  <a:cubicBezTo>
                    <a:pt x="222" y="346"/>
                    <a:pt x="222" y="346"/>
                    <a:pt x="222" y="346"/>
                  </a:cubicBezTo>
                  <a:cubicBezTo>
                    <a:pt x="445" y="123"/>
                    <a:pt x="445" y="123"/>
                    <a:pt x="445" y="123"/>
                  </a:cubicBezTo>
                  <a:cubicBezTo>
                    <a:pt x="322" y="0"/>
                    <a:pt x="123" y="0"/>
                    <a:pt x="0" y="12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dirty="0"/>
                <a:t>01</a:t>
              </a:r>
              <a:endParaRPr dirty="0"/>
            </a:p>
          </p:txBody>
        </p:sp>
        <p:sp>
          <p:nvSpPr>
            <p:cNvPr id="11" name="ïšļíḋe">
              <a:extLst>
                <a:ext uri="{FF2B5EF4-FFF2-40B4-BE49-F238E27FC236}">
                  <a16:creationId xmlns:a16="http://schemas.microsoft.com/office/drawing/2014/main" id="{3136D06C-FF71-4304-9996-87D979258999}"/>
                </a:ext>
              </a:extLst>
            </p:cNvPr>
            <p:cNvSpPr/>
            <p:nvPr/>
          </p:nvSpPr>
          <p:spPr bwMode="auto">
            <a:xfrm>
              <a:off x="7562934" y="3068174"/>
              <a:ext cx="299788" cy="299788"/>
            </a:xfrm>
            <a:custGeom>
              <a:avLst/>
              <a:gdLst/>
              <a:ahLst/>
              <a:cxnLst>
                <a:cxn ang="0">
                  <a:pos x="107" y="67"/>
                </a:cxn>
                <a:cxn ang="0">
                  <a:pos x="114" y="59"/>
                </a:cxn>
                <a:cxn ang="0">
                  <a:pos x="114" y="54"/>
                </a:cxn>
                <a:cxn ang="0">
                  <a:pos x="107" y="47"/>
                </a:cxn>
                <a:cxn ang="0">
                  <a:pos x="106" y="47"/>
                </a:cxn>
                <a:cxn ang="0">
                  <a:pos x="97" y="42"/>
                </a:cxn>
                <a:cxn ang="0">
                  <a:pos x="99" y="29"/>
                </a:cxn>
                <a:cxn ang="0">
                  <a:pos x="99" y="29"/>
                </a:cxn>
                <a:cxn ang="0">
                  <a:pos x="99" y="18"/>
                </a:cxn>
                <a:cxn ang="0">
                  <a:pos x="96" y="15"/>
                </a:cxn>
                <a:cxn ang="0">
                  <a:pos x="85" y="15"/>
                </a:cxn>
                <a:cxn ang="0">
                  <a:pos x="85" y="15"/>
                </a:cxn>
                <a:cxn ang="0">
                  <a:pos x="75" y="18"/>
                </a:cxn>
                <a:cxn ang="0">
                  <a:pos x="67" y="8"/>
                </a:cxn>
                <a:cxn ang="0">
                  <a:pos x="67" y="7"/>
                </a:cxn>
                <a:cxn ang="0">
                  <a:pos x="60" y="0"/>
                </a:cxn>
                <a:cxn ang="0">
                  <a:pos x="55" y="0"/>
                </a:cxn>
                <a:cxn ang="0">
                  <a:pos x="47" y="7"/>
                </a:cxn>
                <a:cxn ang="0">
                  <a:pos x="47" y="8"/>
                </a:cxn>
                <a:cxn ang="0">
                  <a:pos x="43" y="17"/>
                </a:cxn>
                <a:cxn ang="0">
                  <a:pos x="29" y="15"/>
                </a:cxn>
                <a:cxn ang="0">
                  <a:pos x="29" y="15"/>
                </a:cxn>
                <a:cxn ang="0">
                  <a:pos x="18" y="15"/>
                </a:cxn>
                <a:cxn ang="0">
                  <a:pos x="15" y="18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19" y="38"/>
                </a:cxn>
                <a:cxn ang="0">
                  <a:pos x="8" y="47"/>
                </a:cxn>
                <a:cxn ang="0">
                  <a:pos x="8" y="47"/>
                </a:cxn>
                <a:cxn ang="0">
                  <a:pos x="0" y="54"/>
                </a:cxn>
                <a:cxn ang="0">
                  <a:pos x="0" y="59"/>
                </a:cxn>
                <a:cxn ang="0">
                  <a:pos x="8" y="67"/>
                </a:cxn>
                <a:cxn ang="0">
                  <a:pos x="8" y="67"/>
                </a:cxn>
                <a:cxn ang="0">
                  <a:pos x="17" y="71"/>
                </a:cxn>
                <a:cxn ang="0">
                  <a:pos x="15" y="85"/>
                </a:cxn>
                <a:cxn ang="0">
                  <a:pos x="15" y="85"/>
                </a:cxn>
                <a:cxn ang="0">
                  <a:pos x="15" y="95"/>
                </a:cxn>
                <a:cxn ang="0">
                  <a:pos x="18" y="99"/>
                </a:cxn>
                <a:cxn ang="0">
                  <a:pos x="29" y="99"/>
                </a:cxn>
                <a:cxn ang="0">
                  <a:pos x="29" y="99"/>
                </a:cxn>
                <a:cxn ang="0">
                  <a:pos x="39" y="95"/>
                </a:cxn>
                <a:cxn ang="0">
                  <a:pos x="47" y="106"/>
                </a:cxn>
                <a:cxn ang="0">
                  <a:pos x="47" y="106"/>
                </a:cxn>
                <a:cxn ang="0">
                  <a:pos x="55" y="114"/>
                </a:cxn>
                <a:cxn ang="0">
                  <a:pos x="60" y="114"/>
                </a:cxn>
                <a:cxn ang="0">
                  <a:pos x="67" y="106"/>
                </a:cxn>
                <a:cxn ang="0">
                  <a:pos x="67" y="106"/>
                </a:cxn>
                <a:cxn ang="0">
                  <a:pos x="71" y="97"/>
                </a:cxn>
                <a:cxn ang="0">
                  <a:pos x="85" y="99"/>
                </a:cxn>
                <a:cxn ang="0">
                  <a:pos x="85" y="99"/>
                </a:cxn>
                <a:cxn ang="0">
                  <a:pos x="96" y="99"/>
                </a:cxn>
                <a:cxn ang="0">
                  <a:pos x="99" y="95"/>
                </a:cxn>
                <a:cxn ang="0">
                  <a:pos x="99" y="85"/>
                </a:cxn>
                <a:cxn ang="0">
                  <a:pos x="99" y="85"/>
                </a:cxn>
                <a:cxn ang="0">
                  <a:pos x="96" y="75"/>
                </a:cxn>
                <a:cxn ang="0">
                  <a:pos x="106" y="67"/>
                </a:cxn>
                <a:cxn ang="0">
                  <a:pos x="107" y="67"/>
                </a:cxn>
                <a:cxn ang="0">
                  <a:pos x="57" y="85"/>
                </a:cxn>
                <a:cxn ang="0">
                  <a:pos x="29" y="57"/>
                </a:cxn>
                <a:cxn ang="0">
                  <a:pos x="57" y="28"/>
                </a:cxn>
                <a:cxn ang="0">
                  <a:pos x="86" y="57"/>
                </a:cxn>
                <a:cxn ang="0">
                  <a:pos x="57" y="85"/>
                </a:cxn>
              </a:cxnLst>
              <a:rect l="0" t="0" r="r" b="b"/>
              <a:pathLst>
                <a:path w="114" h="114">
                  <a:moveTo>
                    <a:pt x="107" y="67"/>
                  </a:moveTo>
                  <a:cubicBezTo>
                    <a:pt x="111" y="67"/>
                    <a:pt x="114" y="63"/>
                    <a:pt x="114" y="59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0"/>
                    <a:pt x="111" y="47"/>
                    <a:pt x="107" y="47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2" y="47"/>
                    <a:pt x="98" y="45"/>
                    <a:pt x="97" y="42"/>
                  </a:cubicBezTo>
                  <a:cubicBezTo>
                    <a:pt x="97" y="40"/>
                    <a:pt x="96" y="32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2" y="26"/>
                    <a:pt x="102" y="21"/>
                    <a:pt x="99" y="18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3" y="12"/>
                    <a:pt x="88" y="12"/>
                    <a:pt x="85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18"/>
                    <a:pt x="78" y="19"/>
                    <a:pt x="75" y="18"/>
                  </a:cubicBezTo>
                  <a:cubicBezTo>
                    <a:pt x="73" y="17"/>
                    <a:pt x="67" y="12"/>
                    <a:pt x="67" y="8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3"/>
                    <a:pt x="47" y="7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12"/>
                    <a:pt x="45" y="16"/>
                    <a:pt x="43" y="17"/>
                  </a:cubicBezTo>
                  <a:cubicBezTo>
                    <a:pt x="40" y="17"/>
                    <a:pt x="32" y="18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6" y="12"/>
                    <a:pt x="21" y="12"/>
                    <a:pt x="18" y="15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2" y="21"/>
                    <a:pt x="12" y="26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8" y="32"/>
                    <a:pt x="20" y="36"/>
                    <a:pt x="19" y="38"/>
                  </a:cubicBezTo>
                  <a:cubicBezTo>
                    <a:pt x="17" y="41"/>
                    <a:pt x="12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2" y="67"/>
                    <a:pt x="16" y="69"/>
                    <a:pt x="17" y="71"/>
                  </a:cubicBezTo>
                  <a:cubicBezTo>
                    <a:pt x="18" y="73"/>
                    <a:pt x="18" y="82"/>
                    <a:pt x="15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2" y="88"/>
                    <a:pt x="12" y="93"/>
                    <a:pt x="15" y="95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21" y="102"/>
                    <a:pt x="26" y="102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32" y="96"/>
                    <a:pt x="37" y="94"/>
                    <a:pt x="39" y="95"/>
                  </a:cubicBezTo>
                  <a:cubicBezTo>
                    <a:pt x="41" y="96"/>
                    <a:pt x="47" y="102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10"/>
                    <a:pt x="51" y="114"/>
                    <a:pt x="55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4" y="114"/>
                    <a:pt x="67" y="110"/>
                    <a:pt x="67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7" y="102"/>
                    <a:pt x="69" y="98"/>
                    <a:pt x="71" y="97"/>
                  </a:cubicBezTo>
                  <a:cubicBezTo>
                    <a:pt x="74" y="96"/>
                    <a:pt x="82" y="96"/>
                    <a:pt x="85" y="99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8" y="102"/>
                    <a:pt x="93" y="102"/>
                    <a:pt x="96" y="99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102" y="93"/>
                    <a:pt x="102" y="88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6" y="82"/>
                    <a:pt x="95" y="77"/>
                    <a:pt x="96" y="75"/>
                  </a:cubicBezTo>
                  <a:cubicBezTo>
                    <a:pt x="97" y="73"/>
                    <a:pt x="102" y="67"/>
                    <a:pt x="106" y="67"/>
                  </a:cubicBezTo>
                  <a:lnTo>
                    <a:pt x="107" y="67"/>
                  </a:lnTo>
                  <a:close/>
                  <a:moveTo>
                    <a:pt x="57" y="85"/>
                  </a:moveTo>
                  <a:cubicBezTo>
                    <a:pt x="41" y="85"/>
                    <a:pt x="29" y="73"/>
                    <a:pt x="29" y="57"/>
                  </a:cubicBezTo>
                  <a:cubicBezTo>
                    <a:pt x="29" y="41"/>
                    <a:pt x="41" y="28"/>
                    <a:pt x="57" y="28"/>
                  </a:cubicBezTo>
                  <a:cubicBezTo>
                    <a:pt x="73" y="28"/>
                    <a:pt x="86" y="41"/>
                    <a:pt x="86" y="57"/>
                  </a:cubicBezTo>
                  <a:cubicBezTo>
                    <a:pt x="86" y="73"/>
                    <a:pt x="73" y="85"/>
                    <a:pt x="57" y="8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" name="íṩ1ïdé">
              <a:extLst>
                <a:ext uri="{FF2B5EF4-FFF2-40B4-BE49-F238E27FC236}">
                  <a16:creationId xmlns:a16="http://schemas.microsoft.com/office/drawing/2014/main" id="{EA95F5C3-93A8-4AD1-BBF8-E4CA3AE48D21}"/>
                </a:ext>
              </a:extLst>
            </p:cNvPr>
            <p:cNvSpPr/>
            <p:nvPr/>
          </p:nvSpPr>
          <p:spPr bwMode="auto">
            <a:xfrm>
              <a:off x="7837739" y="2944927"/>
              <a:ext cx="243161" cy="244827"/>
            </a:xfrm>
            <a:custGeom>
              <a:avLst/>
              <a:gdLst/>
              <a:ahLst/>
              <a:cxnLst>
                <a:cxn ang="0">
                  <a:pos x="87" y="55"/>
                </a:cxn>
                <a:cxn ang="0">
                  <a:pos x="93" y="47"/>
                </a:cxn>
                <a:cxn ang="0">
                  <a:pos x="93" y="46"/>
                </a:cxn>
                <a:cxn ang="0">
                  <a:pos x="87" y="39"/>
                </a:cxn>
                <a:cxn ang="0">
                  <a:pos x="79" y="35"/>
                </a:cxn>
                <a:cxn ang="0">
                  <a:pos x="81" y="24"/>
                </a:cxn>
                <a:cxn ang="0">
                  <a:pos x="80" y="14"/>
                </a:cxn>
                <a:cxn ang="0">
                  <a:pos x="79" y="13"/>
                </a:cxn>
                <a:cxn ang="0">
                  <a:pos x="69" y="12"/>
                </a:cxn>
                <a:cxn ang="0">
                  <a:pos x="62" y="15"/>
                </a:cxn>
                <a:cxn ang="0">
                  <a:pos x="55" y="6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38" y="6"/>
                </a:cxn>
                <a:cxn ang="0">
                  <a:pos x="35" y="14"/>
                </a:cxn>
                <a:cxn ang="0">
                  <a:pos x="24" y="12"/>
                </a:cxn>
                <a:cxn ang="0">
                  <a:pos x="14" y="13"/>
                </a:cxn>
                <a:cxn ang="0">
                  <a:pos x="13" y="14"/>
                </a:cxn>
                <a:cxn ang="0">
                  <a:pos x="12" y="24"/>
                </a:cxn>
                <a:cxn ang="0">
                  <a:pos x="15" y="32"/>
                </a:cxn>
                <a:cxn ang="0">
                  <a:pos x="6" y="39"/>
                </a:cxn>
                <a:cxn ang="0">
                  <a:pos x="0" y="46"/>
                </a:cxn>
                <a:cxn ang="0">
                  <a:pos x="0" y="47"/>
                </a:cxn>
                <a:cxn ang="0">
                  <a:pos x="6" y="55"/>
                </a:cxn>
                <a:cxn ang="0">
                  <a:pos x="14" y="58"/>
                </a:cxn>
                <a:cxn ang="0">
                  <a:pos x="12" y="69"/>
                </a:cxn>
                <a:cxn ang="0">
                  <a:pos x="13" y="79"/>
                </a:cxn>
                <a:cxn ang="0">
                  <a:pos x="14" y="80"/>
                </a:cxn>
                <a:cxn ang="0">
                  <a:pos x="24" y="81"/>
                </a:cxn>
                <a:cxn ang="0">
                  <a:pos x="31" y="78"/>
                </a:cxn>
                <a:cxn ang="0">
                  <a:pos x="38" y="87"/>
                </a:cxn>
                <a:cxn ang="0">
                  <a:pos x="46" y="93"/>
                </a:cxn>
                <a:cxn ang="0">
                  <a:pos x="47" y="93"/>
                </a:cxn>
                <a:cxn ang="0">
                  <a:pos x="55" y="87"/>
                </a:cxn>
                <a:cxn ang="0">
                  <a:pos x="58" y="80"/>
                </a:cxn>
                <a:cxn ang="0">
                  <a:pos x="69" y="81"/>
                </a:cxn>
                <a:cxn ang="0">
                  <a:pos x="79" y="80"/>
                </a:cxn>
                <a:cxn ang="0">
                  <a:pos x="80" y="79"/>
                </a:cxn>
                <a:cxn ang="0">
                  <a:pos x="81" y="69"/>
                </a:cxn>
                <a:cxn ang="0">
                  <a:pos x="78" y="62"/>
                </a:cxn>
                <a:cxn ang="0">
                  <a:pos x="87" y="55"/>
                </a:cxn>
                <a:cxn ang="0">
                  <a:pos x="47" y="70"/>
                </a:cxn>
                <a:cxn ang="0">
                  <a:pos x="23" y="47"/>
                </a:cxn>
                <a:cxn ang="0">
                  <a:pos x="47" y="23"/>
                </a:cxn>
                <a:cxn ang="0">
                  <a:pos x="70" y="47"/>
                </a:cxn>
                <a:cxn ang="0">
                  <a:pos x="47" y="70"/>
                </a:cxn>
              </a:cxnLst>
              <a:rect l="0" t="0" r="r" b="b"/>
              <a:pathLst>
                <a:path w="93" h="93">
                  <a:moveTo>
                    <a:pt x="87" y="55"/>
                  </a:moveTo>
                  <a:cubicBezTo>
                    <a:pt x="90" y="55"/>
                    <a:pt x="93" y="51"/>
                    <a:pt x="93" y="47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2"/>
                    <a:pt x="90" y="39"/>
                    <a:pt x="87" y="39"/>
                  </a:cubicBezTo>
                  <a:cubicBezTo>
                    <a:pt x="83" y="39"/>
                    <a:pt x="80" y="37"/>
                    <a:pt x="79" y="35"/>
                  </a:cubicBezTo>
                  <a:cubicBezTo>
                    <a:pt x="79" y="33"/>
                    <a:pt x="78" y="26"/>
                    <a:pt x="81" y="24"/>
                  </a:cubicBezTo>
                  <a:cubicBezTo>
                    <a:pt x="83" y="21"/>
                    <a:pt x="83" y="17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6" y="10"/>
                    <a:pt x="72" y="10"/>
                    <a:pt x="69" y="12"/>
                  </a:cubicBezTo>
                  <a:cubicBezTo>
                    <a:pt x="67" y="15"/>
                    <a:pt x="63" y="16"/>
                    <a:pt x="62" y="15"/>
                  </a:cubicBezTo>
                  <a:cubicBezTo>
                    <a:pt x="60" y="14"/>
                    <a:pt x="55" y="10"/>
                    <a:pt x="55" y="6"/>
                  </a:cubicBezTo>
                  <a:cubicBezTo>
                    <a:pt x="55" y="3"/>
                    <a:pt x="51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8" y="3"/>
                    <a:pt x="38" y="6"/>
                  </a:cubicBezTo>
                  <a:cubicBezTo>
                    <a:pt x="38" y="10"/>
                    <a:pt x="37" y="13"/>
                    <a:pt x="35" y="14"/>
                  </a:cubicBezTo>
                  <a:cubicBezTo>
                    <a:pt x="33" y="14"/>
                    <a:pt x="26" y="15"/>
                    <a:pt x="24" y="12"/>
                  </a:cubicBezTo>
                  <a:cubicBezTo>
                    <a:pt x="21" y="10"/>
                    <a:pt x="17" y="10"/>
                    <a:pt x="14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7"/>
                    <a:pt x="10" y="21"/>
                    <a:pt x="12" y="24"/>
                  </a:cubicBezTo>
                  <a:cubicBezTo>
                    <a:pt x="15" y="26"/>
                    <a:pt x="16" y="30"/>
                    <a:pt x="15" y="32"/>
                  </a:cubicBezTo>
                  <a:cubicBezTo>
                    <a:pt x="14" y="33"/>
                    <a:pt x="10" y="39"/>
                    <a:pt x="6" y="39"/>
                  </a:cubicBezTo>
                  <a:cubicBezTo>
                    <a:pt x="3" y="39"/>
                    <a:pt x="0" y="42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5"/>
                    <a:pt x="6" y="55"/>
                  </a:cubicBezTo>
                  <a:cubicBezTo>
                    <a:pt x="10" y="55"/>
                    <a:pt x="13" y="56"/>
                    <a:pt x="14" y="58"/>
                  </a:cubicBezTo>
                  <a:cubicBezTo>
                    <a:pt x="14" y="60"/>
                    <a:pt x="15" y="67"/>
                    <a:pt x="12" y="69"/>
                  </a:cubicBezTo>
                  <a:cubicBezTo>
                    <a:pt x="10" y="72"/>
                    <a:pt x="10" y="76"/>
                    <a:pt x="13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7" y="83"/>
                    <a:pt x="21" y="83"/>
                    <a:pt x="24" y="81"/>
                  </a:cubicBezTo>
                  <a:cubicBezTo>
                    <a:pt x="26" y="79"/>
                    <a:pt x="30" y="77"/>
                    <a:pt x="31" y="78"/>
                  </a:cubicBezTo>
                  <a:cubicBezTo>
                    <a:pt x="33" y="79"/>
                    <a:pt x="38" y="84"/>
                    <a:pt x="38" y="87"/>
                  </a:cubicBezTo>
                  <a:cubicBezTo>
                    <a:pt x="38" y="91"/>
                    <a:pt x="42" y="93"/>
                    <a:pt x="46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1" y="93"/>
                    <a:pt x="55" y="91"/>
                    <a:pt x="55" y="87"/>
                  </a:cubicBezTo>
                  <a:cubicBezTo>
                    <a:pt x="55" y="84"/>
                    <a:pt x="56" y="80"/>
                    <a:pt x="58" y="80"/>
                  </a:cubicBezTo>
                  <a:cubicBezTo>
                    <a:pt x="60" y="79"/>
                    <a:pt x="67" y="79"/>
                    <a:pt x="69" y="81"/>
                  </a:cubicBezTo>
                  <a:cubicBezTo>
                    <a:pt x="72" y="83"/>
                    <a:pt x="76" y="83"/>
                    <a:pt x="79" y="8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3" y="76"/>
                    <a:pt x="83" y="72"/>
                    <a:pt x="81" y="69"/>
                  </a:cubicBezTo>
                  <a:cubicBezTo>
                    <a:pt x="78" y="67"/>
                    <a:pt x="77" y="64"/>
                    <a:pt x="78" y="62"/>
                  </a:cubicBezTo>
                  <a:cubicBezTo>
                    <a:pt x="79" y="60"/>
                    <a:pt x="83" y="55"/>
                    <a:pt x="87" y="55"/>
                  </a:cubicBezTo>
                  <a:close/>
                  <a:moveTo>
                    <a:pt x="47" y="70"/>
                  </a:moveTo>
                  <a:cubicBezTo>
                    <a:pt x="34" y="70"/>
                    <a:pt x="23" y="60"/>
                    <a:pt x="23" y="47"/>
                  </a:cubicBezTo>
                  <a:cubicBezTo>
                    <a:pt x="23" y="34"/>
                    <a:pt x="34" y="23"/>
                    <a:pt x="47" y="23"/>
                  </a:cubicBezTo>
                  <a:cubicBezTo>
                    <a:pt x="59" y="23"/>
                    <a:pt x="70" y="34"/>
                    <a:pt x="70" y="47"/>
                  </a:cubicBezTo>
                  <a:cubicBezTo>
                    <a:pt x="70" y="60"/>
                    <a:pt x="59" y="70"/>
                    <a:pt x="47" y="7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" name="îśḷîdè">
              <a:extLst>
                <a:ext uri="{FF2B5EF4-FFF2-40B4-BE49-F238E27FC236}">
                  <a16:creationId xmlns:a16="http://schemas.microsoft.com/office/drawing/2014/main" id="{A283ABBC-B48F-4CBC-BC61-4DD21AEDD8BE}"/>
                </a:ext>
              </a:extLst>
            </p:cNvPr>
            <p:cNvSpPr/>
            <p:nvPr/>
          </p:nvSpPr>
          <p:spPr bwMode="auto">
            <a:xfrm>
              <a:off x="7862722" y="3218068"/>
              <a:ext cx="191531" cy="189866"/>
            </a:xfrm>
            <a:custGeom>
              <a:avLst/>
              <a:gdLst/>
              <a:ahLst/>
              <a:cxnLst>
                <a:cxn ang="0">
                  <a:pos x="68" y="42"/>
                </a:cxn>
                <a:cxn ang="0">
                  <a:pos x="73" y="36"/>
                </a:cxn>
                <a:cxn ang="0">
                  <a:pos x="68" y="30"/>
                </a:cxn>
                <a:cxn ang="0">
                  <a:pos x="62" y="27"/>
                </a:cxn>
                <a:cxn ang="0">
                  <a:pos x="63" y="18"/>
                </a:cxn>
                <a:cxn ang="0">
                  <a:pos x="62" y="10"/>
                </a:cxn>
                <a:cxn ang="0">
                  <a:pos x="54" y="9"/>
                </a:cxn>
                <a:cxn ang="0">
                  <a:pos x="48" y="12"/>
                </a:cxn>
                <a:cxn ang="0">
                  <a:pos x="43" y="5"/>
                </a:cxn>
                <a:cxn ang="0">
                  <a:pos x="37" y="0"/>
                </a:cxn>
                <a:cxn ang="0">
                  <a:pos x="30" y="5"/>
                </a:cxn>
                <a:cxn ang="0">
                  <a:pos x="27" y="11"/>
                </a:cxn>
                <a:cxn ang="0">
                  <a:pos x="19" y="9"/>
                </a:cxn>
                <a:cxn ang="0">
                  <a:pos x="11" y="10"/>
                </a:cxn>
                <a:cxn ang="0">
                  <a:pos x="10" y="18"/>
                </a:cxn>
                <a:cxn ang="0">
                  <a:pos x="12" y="24"/>
                </a:cxn>
                <a:cxn ang="0">
                  <a:pos x="5" y="30"/>
                </a:cxn>
                <a:cxn ang="0">
                  <a:pos x="0" y="36"/>
                </a:cxn>
                <a:cxn ang="0">
                  <a:pos x="5" y="42"/>
                </a:cxn>
                <a:cxn ang="0">
                  <a:pos x="11" y="45"/>
                </a:cxn>
                <a:cxn ang="0">
                  <a:pos x="10" y="54"/>
                </a:cxn>
                <a:cxn ang="0">
                  <a:pos x="11" y="62"/>
                </a:cxn>
                <a:cxn ang="0">
                  <a:pos x="19" y="63"/>
                </a:cxn>
                <a:cxn ang="0">
                  <a:pos x="25" y="61"/>
                </a:cxn>
                <a:cxn ang="0">
                  <a:pos x="30" y="68"/>
                </a:cxn>
                <a:cxn ang="0">
                  <a:pos x="37" y="72"/>
                </a:cxn>
                <a:cxn ang="0">
                  <a:pos x="43" y="68"/>
                </a:cxn>
                <a:cxn ang="0">
                  <a:pos x="46" y="62"/>
                </a:cxn>
                <a:cxn ang="0">
                  <a:pos x="54" y="63"/>
                </a:cxn>
                <a:cxn ang="0">
                  <a:pos x="62" y="62"/>
                </a:cxn>
                <a:cxn ang="0">
                  <a:pos x="63" y="54"/>
                </a:cxn>
                <a:cxn ang="0">
                  <a:pos x="61" y="48"/>
                </a:cxn>
                <a:cxn ang="0">
                  <a:pos x="68" y="42"/>
                </a:cxn>
                <a:cxn ang="0">
                  <a:pos x="37" y="54"/>
                </a:cxn>
                <a:cxn ang="0">
                  <a:pos x="18" y="36"/>
                </a:cxn>
                <a:cxn ang="0">
                  <a:pos x="37" y="18"/>
                </a:cxn>
                <a:cxn ang="0">
                  <a:pos x="55" y="36"/>
                </a:cxn>
                <a:cxn ang="0">
                  <a:pos x="37" y="54"/>
                </a:cxn>
              </a:cxnLst>
              <a:rect l="0" t="0" r="r" b="b"/>
              <a:pathLst>
                <a:path w="73" h="72">
                  <a:moveTo>
                    <a:pt x="68" y="42"/>
                  </a:moveTo>
                  <a:cubicBezTo>
                    <a:pt x="71" y="42"/>
                    <a:pt x="73" y="40"/>
                    <a:pt x="73" y="36"/>
                  </a:cubicBezTo>
                  <a:cubicBezTo>
                    <a:pt x="73" y="33"/>
                    <a:pt x="71" y="30"/>
                    <a:pt x="68" y="30"/>
                  </a:cubicBezTo>
                  <a:cubicBezTo>
                    <a:pt x="65" y="30"/>
                    <a:pt x="63" y="29"/>
                    <a:pt x="62" y="27"/>
                  </a:cubicBezTo>
                  <a:cubicBezTo>
                    <a:pt x="62" y="26"/>
                    <a:pt x="61" y="20"/>
                    <a:pt x="63" y="18"/>
                  </a:cubicBezTo>
                  <a:cubicBezTo>
                    <a:pt x="65" y="16"/>
                    <a:pt x="65" y="13"/>
                    <a:pt x="62" y="10"/>
                  </a:cubicBezTo>
                  <a:cubicBezTo>
                    <a:pt x="60" y="8"/>
                    <a:pt x="56" y="7"/>
                    <a:pt x="54" y="9"/>
                  </a:cubicBezTo>
                  <a:cubicBezTo>
                    <a:pt x="52" y="11"/>
                    <a:pt x="50" y="12"/>
                    <a:pt x="48" y="12"/>
                  </a:cubicBezTo>
                  <a:cubicBezTo>
                    <a:pt x="47" y="11"/>
                    <a:pt x="43" y="7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ubicBezTo>
                    <a:pt x="33" y="0"/>
                    <a:pt x="30" y="2"/>
                    <a:pt x="30" y="5"/>
                  </a:cubicBezTo>
                  <a:cubicBezTo>
                    <a:pt x="30" y="7"/>
                    <a:pt x="29" y="10"/>
                    <a:pt x="27" y="11"/>
                  </a:cubicBezTo>
                  <a:cubicBezTo>
                    <a:pt x="26" y="11"/>
                    <a:pt x="21" y="11"/>
                    <a:pt x="19" y="9"/>
                  </a:cubicBezTo>
                  <a:cubicBezTo>
                    <a:pt x="17" y="7"/>
                    <a:pt x="13" y="8"/>
                    <a:pt x="11" y="10"/>
                  </a:cubicBezTo>
                  <a:cubicBezTo>
                    <a:pt x="8" y="13"/>
                    <a:pt x="8" y="16"/>
                    <a:pt x="10" y="18"/>
                  </a:cubicBezTo>
                  <a:cubicBezTo>
                    <a:pt x="12" y="20"/>
                    <a:pt x="13" y="23"/>
                    <a:pt x="12" y="24"/>
                  </a:cubicBezTo>
                  <a:cubicBezTo>
                    <a:pt x="11" y="26"/>
                    <a:pt x="8" y="30"/>
                    <a:pt x="5" y="30"/>
                  </a:cubicBezTo>
                  <a:cubicBezTo>
                    <a:pt x="2" y="30"/>
                    <a:pt x="0" y="33"/>
                    <a:pt x="0" y="36"/>
                  </a:cubicBezTo>
                  <a:cubicBezTo>
                    <a:pt x="0" y="40"/>
                    <a:pt x="2" y="42"/>
                    <a:pt x="5" y="42"/>
                  </a:cubicBezTo>
                  <a:cubicBezTo>
                    <a:pt x="8" y="42"/>
                    <a:pt x="10" y="44"/>
                    <a:pt x="11" y="45"/>
                  </a:cubicBezTo>
                  <a:cubicBezTo>
                    <a:pt x="11" y="47"/>
                    <a:pt x="12" y="52"/>
                    <a:pt x="10" y="54"/>
                  </a:cubicBezTo>
                  <a:cubicBezTo>
                    <a:pt x="8" y="56"/>
                    <a:pt x="8" y="59"/>
                    <a:pt x="11" y="62"/>
                  </a:cubicBezTo>
                  <a:cubicBezTo>
                    <a:pt x="13" y="64"/>
                    <a:pt x="17" y="65"/>
                    <a:pt x="19" y="63"/>
                  </a:cubicBezTo>
                  <a:cubicBezTo>
                    <a:pt x="21" y="61"/>
                    <a:pt x="23" y="60"/>
                    <a:pt x="25" y="61"/>
                  </a:cubicBezTo>
                  <a:cubicBezTo>
                    <a:pt x="26" y="61"/>
                    <a:pt x="30" y="65"/>
                    <a:pt x="30" y="68"/>
                  </a:cubicBezTo>
                  <a:cubicBezTo>
                    <a:pt x="30" y="70"/>
                    <a:pt x="33" y="72"/>
                    <a:pt x="37" y="72"/>
                  </a:cubicBezTo>
                  <a:cubicBezTo>
                    <a:pt x="40" y="72"/>
                    <a:pt x="43" y="70"/>
                    <a:pt x="43" y="68"/>
                  </a:cubicBezTo>
                  <a:cubicBezTo>
                    <a:pt x="43" y="65"/>
                    <a:pt x="44" y="62"/>
                    <a:pt x="46" y="62"/>
                  </a:cubicBezTo>
                  <a:cubicBezTo>
                    <a:pt x="47" y="61"/>
                    <a:pt x="52" y="61"/>
                    <a:pt x="54" y="63"/>
                  </a:cubicBezTo>
                  <a:cubicBezTo>
                    <a:pt x="56" y="65"/>
                    <a:pt x="60" y="64"/>
                    <a:pt x="62" y="62"/>
                  </a:cubicBezTo>
                  <a:cubicBezTo>
                    <a:pt x="65" y="59"/>
                    <a:pt x="65" y="56"/>
                    <a:pt x="63" y="54"/>
                  </a:cubicBezTo>
                  <a:cubicBezTo>
                    <a:pt x="61" y="52"/>
                    <a:pt x="60" y="49"/>
                    <a:pt x="61" y="48"/>
                  </a:cubicBezTo>
                  <a:cubicBezTo>
                    <a:pt x="62" y="46"/>
                    <a:pt x="65" y="42"/>
                    <a:pt x="68" y="42"/>
                  </a:cubicBezTo>
                  <a:close/>
                  <a:moveTo>
                    <a:pt x="37" y="54"/>
                  </a:moveTo>
                  <a:cubicBezTo>
                    <a:pt x="26" y="54"/>
                    <a:pt x="18" y="46"/>
                    <a:pt x="18" y="36"/>
                  </a:cubicBezTo>
                  <a:cubicBezTo>
                    <a:pt x="18" y="26"/>
                    <a:pt x="26" y="18"/>
                    <a:pt x="37" y="18"/>
                  </a:cubicBezTo>
                  <a:cubicBezTo>
                    <a:pt x="47" y="18"/>
                    <a:pt x="55" y="26"/>
                    <a:pt x="55" y="36"/>
                  </a:cubicBezTo>
                  <a:cubicBezTo>
                    <a:pt x="55" y="46"/>
                    <a:pt x="47" y="54"/>
                    <a:pt x="37" y="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" name="ïS1iḑè">
              <a:extLst>
                <a:ext uri="{FF2B5EF4-FFF2-40B4-BE49-F238E27FC236}">
                  <a16:creationId xmlns:a16="http://schemas.microsoft.com/office/drawing/2014/main" id="{8CDCBC0F-59F0-4924-BFE1-D657A3DDBBF2}"/>
                </a:ext>
              </a:extLst>
            </p:cNvPr>
            <p:cNvSpPr/>
            <p:nvPr/>
          </p:nvSpPr>
          <p:spPr bwMode="auto">
            <a:xfrm>
              <a:off x="7844401" y="2953255"/>
              <a:ext cx="244827" cy="244827"/>
            </a:xfrm>
            <a:custGeom>
              <a:avLst/>
              <a:gdLst/>
              <a:ahLst/>
              <a:cxnLst>
                <a:cxn ang="0">
                  <a:pos x="87" y="54"/>
                </a:cxn>
                <a:cxn ang="0">
                  <a:pos x="93" y="47"/>
                </a:cxn>
                <a:cxn ang="0">
                  <a:pos x="93" y="46"/>
                </a:cxn>
                <a:cxn ang="0">
                  <a:pos x="87" y="38"/>
                </a:cxn>
                <a:cxn ang="0">
                  <a:pos x="79" y="35"/>
                </a:cxn>
                <a:cxn ang="0">
                  <a:pos x="81" y="24"/>
                </a:cxn>
                <a:cxn ang="0">
                  <a:pos x="80" y="14"/>
                </a:cxn>
                <a:cxn ang="0">
                  <a:pos x="79" y="13"/>
                </a:cxn>
                <a:cxn ang="0">
                  <a:pos x="69" y="12"/>
                </a:cxn>
                <a:cxn ang="0">
                  <a:pos x="61" y="15"/>
                </a:cxn>
                <a:cxn ang="0">
                  <a:pos x="54" y="6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38" y="6"/>
                </a:cxn>
                <a:cxn ang="0">
                  <a:pos x="35" y="13"/>
                </a:cxn>
                <a:cxn ang="0">
                  <a:pos x="24" y="12"/>
                </a:cxn>
                <a:cxn ang="0">
                  <a:pos x="14" y="13"/>
                </a:cxn>
                <a:cxn ang="0">
                  <a:pos x="13" y="14"/>
                </a:cxn>
                <a:cxn ang="0">
                  <a:pos x="12" y="24"/>
                </a:cxn>
                <a:cxn ang="0">
                  <a:pos x="15" y="31"/>
                </a:cxn>
                <a:cxn ang="0">
                  <a:pos x="6" y="38"/>
                </a:cxn>
                <a:cxn ang="0">
                  <a:pos x="0" y="46"/>
                </a:cxn>
                <a:cxn ang="0">
                  <a:pos x="0" y="47"/>
                </a:cxn>
                <a:cxn ang="0">
                  <a:pos x="6" y="54"/>
                </a:cxn>
                <a:cxn ang="0">
                  <a:pos x="13" y="58"/>
                </a:cxn>
                <a:cxn ang="0">
                  <a:pos x="12" y="69"/>
                </a:cxn>
                <a:cxn ang="0">
                  <a:pos x="13" y="79"/>
                </a:cxn>
                <a:cxn ang="0">
                  <a:pos x="14" y="80"/>
                </a:cxn>
                <a:cxn ang="0">
                  <a:pos x="24" y="81"/>
                </a:cxn>
                <a:cxn ang="0">
                  <a:pos x="31" y="78"/>
                </a:cxn>
                <a:cxn ang="0">
                  <a:pos x="38" y="87"/>
                </a:cxn>
                <a:cxn ang="0">
                  <a:pos x="46" y="93"/>
                </a:cxn>
                <a:cxn ang="0">
                  <a:pos x="47" y="93"/>
                </a:cxn>
                <a:cxn ang="0">
                  <a:pos x="54" y="87"/>
                </a:cxn>
                <a:cxn ang="0">
                  <a:pos x="58" y="79"/>
                </a:cxn>
                <a:cxn ang="0">
                  <a:pos x="69" y="81"/>
                </a:cxn>
                <a:cxn ang="0">
                  <a:pos x="79" y="80"/>
                </a:cxn>
                <a:cxn ang="0">
                  <a:pos x="80" y="79"/>
                </a:cxn>
                <a:cxn ang="0">
                  <a:pos x="81" y="69"/>
                </a:cxn>
                <a:cxn ang="0">
                  <a:pos x="78" y="61"/>
                </a:cxn>
                <a:cxn ang="0">
                  <a:pos x="87" y="54"/>
                </a:cxn>
                <a:cxn ang="0">
                  <a:pos x="46" y="70"/>
                </a:cxn>
                <a:cxn ang="0">
                  <a:pos x="23" y="46"/>
                </a:cxn>
                <a:cxn ang="0">
                  <a:pos x="46" y="23"/>
                </a:cxn>
                <a:cxn ang="0">
                  <a:pos x="70" y="46"/>
                </a:cxn>
                <a:cxn ang="0">
                  <a:pos x="46" y="70"/>
                </a:cxn>
              </a:cxnLst>
              <a:rect l="0" t="0" r="r" b="b"/>
              <a:pathLst>
                <a:path w="93" h="93">
                  <a:moveTo>
                    <a:pt x="87" y="54"/>
                  </a:moveTo>
                  <a:cubicBezTo>
                    <a:pt x="90" y="54"/>
                    <a:pt x="93" y="51"/>
                    <a:pt x="93" y="47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2"/>
                    <a:pt x="90" y="38"/>
                    <a:pt x="87" y="38"/>
                  </a:cubicBezTo>
                  <a:cubicBezTo>
                    <a:pt x="83" y="38"/>
                    <a:pt x="80" y="37"/>
                    <a:pt x="79" y="35"/>
                  </a:cubicBezTo>
                  <a:cubicBezTo>
                    <a:pt x="79" y="33"/>
                    <a:pt x="78" y="26"/>
                    <a:pt x="81" y="24"/>
                  </a:cubicBezTo>
                  <a:cubicBezTo>
                    <a:pt x="83" y="21"/>
                    <a:pt x="83" y="17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6" y="10"/>
                    <a:pt x="72" y="10"/>
                    <a:pt x="69" y="12"/>
                  </a:cubicBezTo>
                  <a:cubicBezTo>
                    <a:pt x="67" y="14"/>
                    <a:pt x="63" y="16"/>
                    <a:pt x="61" y="15"/>
                  </a:cubicBezTo>
                  <a:cubicBezTo>
                    <a:pt x="60" y="14"/>
                    <a:pt x="54" y="9"/>
                    <a:pt x="54" y="6"/>
                  </a:cubicBezTo>
                  <a:cubicBezTo>
                    <a:pt x="54" y="2"/>
                    <a:pt x="51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8" y="2"/>
                    <a:pt x="38" y="6"/>
                  </a:cubicBezTo>
                  <a:cubicBezTo>
                    <a:pt x="38" y="9"/>
                    <a:pt x="37" y="13"/>
                    <a:pt x="35" y="13"/>
                  </a:cubicBezTo>
                  <a:cubicBezTo>
                    <a:pt x="33" y="14"/>
                    <a:pt x="26" y="14"/>
                    <a:pt x="24" y="12"/>
                  </a:cubicBezTo>
                  <a:cubicBezTo>
                    <a:pt x="21" y="10"/>
                    <a:pt x="17" y="10"/>
                    <a:pt x="14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7"/>
                    <a:pt x="9" y="21"/>
                    <a:pt x="12" y="24"/>
                  </a:cubicBezTo>
                  <a:cubicBezTo>
                    <a:pt x="14" y="26"/>
                    <a:pt x="16" y="29"/>
                    <a:pt x="15" y="31"/>
                  </a:cubicBezTo>
                  <a:cubicBezTo>
                    <a:pt x="14" y="33"/>
                    <a:pt x="9" y="38"/>
                    <a:pt x="6" y="38"/>
                  </a:cubicBezTo>
                  <a:cubicBezTo>
                    <a:pt x="2" y="38"/>
                    <a:pt x="0" y="42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4"/>
                    <a:pt x="6" y="54"/>
                  </a:cubicBezTo>
                  <a:cubicBezTo>
                    <a:pt x="9" y="54"/>
                    <a:pt x="13" y="56"/>
                    <a:pt x="13" y="58"/>
                  </a:cubicBezTo>
                  <a:cubicBezTo>
                    <a:pt x="14" y="60"/>
                    <a:pt x="14" y="67"/>
                    <a:pt x="12" y="69"/>
                  </a:cubicBezTo>
                  <a:cubicBezTo>
                    <a:pt x="9" y="72"/>
                    <a:pt x="10" y="76"/>
                    <a:pt x="13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7" y="83"/>
                    <a:pt x="21" y="83"/>
                    <a:pt x="24" y="81"/>
                  </a:cubicBezTo>
                  <a:cubicBezTo>
                    <a:pt x="26" y="78"/>
                    <a:pt x="29" y="77"/>
                    <a:pt x="31" y="78"/>
                  </a:cubicBezTo>
                  <a:cubicBezTo>
                    <a:pt x="33" y="79"/>
                    <a:pt x="38" y="83"/>
                    <a:pt x="38" y="87"/>
                  </a:cubicBezTo>
                  <a:cubicBezTo>
                    <a:pt x="38" y="90"/>
                    <a:pt x="42" y="93"/>
                    <a:pt x="46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1" y="93"/>
                    <a:pt x="54" y="90"/>
                    <a:pt x="54" y="87"/>
                  </a:cubicBezTo>
                  <a:cubicBezTo>
                    <a:pt x="54" y="83"/>
                    <a:pt x="56" y="80"/>
                    <a:pt x="58" y="79"/>
                  </a:cubicBezTo>
                  <a:cubicBezTo>
                    <a:pt x="60" y="79"/>
                    <a:pt x="67" y="78"/>
                    <a:pt x="69" y="81"/>
                  </a:cubicBezTo>
                  <a:cubicBezTo>
                    <a:pt x="72" y="83"/>
                    <a:pt x="76" y="83"/>
                    <a:pt x="79" y="8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3" y="76"/>
                    <a:pt x="83" y="72"/>
                    <a:pt x="81" y="69"/>
                  </a:cubicBezTo>
                  <a:cubicBezTo>
                    <a:pt x="78" y="67"/>
                    <a:pt x="77" y="63"/>
                    <a:pt x="78" y="61"/>
                  </a:cubicBezTo>
                  <a:cubicBezTo>
                    <a:pt x="79" y="60"/>
                    <a:pt x="83" y="54"/>
                    <a:pt x="87" y="54"/>
                  </a:cubicBezTo>
                  <a:close/>
                  <a:moveTo>
                    <a:pt x="46" y="70"/>
                  </a:moveTo>
                  <a:cubicBezTo>
                    <a:pt x="33" y="70"/>
                    <a:pt x="23" y="59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59" y="23"/>
                    <a:pt x="70" y="33"/>
                    <a:pt x="70" y="46"/>
                  </a:cubicBezTo>
                  <a:cubicBezTo>
                    <a:pt x="70" y="59"/>
                    <a:pt x="59" y="70"/>
                    <a:pt x="46" y="7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" name="ïṧļïḍê">
              <a:extLst>
                <a:ext uri="{FF2B5EF4-FFF2-40B4-BE49-F238E27FC236}">
                  <a16:creationId xmlns:a16="http://schemas.microsoft.com/office/drawing/2014/main" id="{6538E464-91F6-4C2A-85B4-7DC09110C4D5}"/>
                </a:ext>
              </a:extLst>
            </p:cNvPr>
            <p:cNvSpPr/>
            <p:nvPr/>
          </p:nvSpPr>
          <p:spPr bwMode="auto">
            <a:xfrm>
              <a:off x="7871049" y="3223064"/>
              <a:ext cx="191531" cy="193197"/>
            </a:xfrm>
            <a:custGeom>
              <a:avLst/>
              <a:gdLst/>
              <a:ahLst/>
              <a:cxnLst>
                <a:cxn ang="0">
                  <a:pos x="68" y="43"/>
                </a:cxn>
                <a:cxn ang="0">
                  <a:pos x="73" y="37"/>
                </a:cxn>
                <a:cxn ang="0">
                  <a:pos x="68" y="30"/>
                </a:cxn>
                <a:cxn ang="0">
                  <a:pos x="62" y="28"/>
                </a:cxn>
                <a:cxn ang="0">
                  <a:pos x="63" y="19"/>
                </a:cxn>
                <a:cxn ang="0">
                  <a:pos x="62" y="11"/>
                </a:cxn>
                <a:cxn ang="0">
                  <a:pos x="54" y="10"/>
                </a:cxn>
                <a:cxn ang="0">
                  <a:pos x="48" y="12"/>
                </a:cxn>
                <a:cxn ang="0">
                  <a:pos x="43" y="5"/>
                </a:cxn>
                <a:cxn ang="0">
                  <a:pos x="36" y="0"/>
                </a:cxn>
                <a:cxn ang="0">
                  <a:pos x="30" y="5"/>
                </a:cxn>
                <a:cxn ang="0">
                  <a:pos x="27" y="11"/>
                </a:cxn>
                <a:cxn ang="0">
                  <a:pos x="19" y="10"/>
                </a:cxn>
                <a:cxn ang="0">
                  <a:pos x="11" y="11"/>
                </a:cxn>
                <a:cxn ang="0">
                  <a:pos x="10" y="19"/>
                </a:cxn>
                <a:cxn ang="0">
                  <a:pos x="12" y="25"/>
                </a:cxn>
                <a:cxn ang="0">
                  <a:pos x="5" y="30"/>
                </a:cxn>
                <a:cxn ang="0">
                  <a:pos x="0" y="37"/>
                </a:cxn>
                <a:cxn ang="0">
                  <a:pos x="5" y="43"/>
                </a:cxn>
                <a:cxn ang="0">
                  <a:pos x="11" y="46"/>
                </a:cxn>
                <a:cxn ang="0">
                  <a:pos x="10" y="54"/>
                </a:cxn>
                <a:cxn ang="0">
                  <a:pos x="11" y="62"/>
                </a:cxn>
                <a:cxn ang="0">
                  <a:pos x="19" y="63"/>
                </a:cxn>
                <a:cxn ang="0">
                  <a:pos x="25" y="61"/>
                </a:cxn>
                <a:cxn ang="0">
                  <a:pos x="30" y="68"/>
                </a:cxn>
                <a:cxn ang="0">
                  <a:pos x="36" y="73"/>
                </a:cxn>
                <a:cxn ang="0">
                  <a:pos x="43" y="68"/>
                </a:cxn>
                <a:cxn ang="0">
                  <a:pos x="45" y="62"/>
                </a:cxn>
                <a:cxn ang="0">
                  <a:pos x="54" y="63"/>
                </a:cxn>
                <a:cxn ang="0">
                  <a:pos x="62" y="62"/>
                </a:cxn>
                <a:cxn ang="0">
                  <a:pos x="63" y="54"/>
                </a:cxn>
                <a:cxn ang="0">
                  <a:pos x="61" y="48"/>
                </a:cxn>
                <a:cxn ang="0">
                  <a:pos x="68" y="43"/>
                </a:cxn>
                <a:cxn ang="0">
                  <a:pos x="36" y="55"/>
                </a:cxn>
                <a:cxn ang="0">
                  <a:pos x="18" y="37"/>
                </a:cxn>
                <a:cxn ang="0">
                  <a:pos x="36" y="19"/>
                </a:cxn>
                <a:cxn ang="0">
                  <a:pos x="54" y="37"/>
                </a:cxn>
                <a:cxn ang="0">
                  <a:pos x="36" y="55"/>
                </a:cxn>
              </a:cxnLst>
              <a:rect l="0" t="0" r="r" b="b"/>
              <a:pathLst>
                <a:path w="73" h="73">
                  <a:moveTo>
                    <a:pt x="68" y="43"/>
                  </a:moveTo>
                  <a:cubicBezTo>
                    <a:pt x="70" y="43"/>
                    <a:pt x="73" y="40"/>
                    <a:pt x="73" y="37"/>
                  </a:cubicBezTo>
                  <a:cubicBezTo>
                    <a:pt x="73" y="33"/>
                    <a:pt x="70" y="30"/>
                    <a:pt x="68" y="30"/>
                  </a:cubicBezTo>
                  <a:cubicBezTo>
                    <a:pt x="65" y="30"/>
                    <a:pt x="62" y="29"/>
                    <a:pt x="62" y="28"/>
                  </a:cubicBezTo>
                  <a:cubicBezTo>
                    <a:pt x="61" y="26"/>
                    <a:pt x="61" y="21"/>
                    <a:pt x="63" y="19"/>
                  </a:cubicBezTo>
                  <a:cubicBezTo>
                    <a:pt x="65" y="17"/>
                    <a:pt x="64" y="14"/>
                    <a:pt x="62" y="11"/>
                  </a:cubicBezTo>
                  <a:cubicBezTo>
                    <a:pt x="60" y="9"/>
                    <a:pt x="56" y="8"/>
                    <a:pt x="54" y="10"/>
                  </a:cubicBezTo>
                  <a:cubicBezTo>
                    <a:pt x="52" y="12"/>
                    <a:pt x="49" y="13"/>
                    <a:pt x="48" y="12"/>
                  </a:cubicBezTo>
                  <a:cubicBezTo>
                    <a:pt x="47" y="12"/>
                    <a:pt x="43" y="8"/>
                    <a:pt x="43" y="5"/>
                  </a:cubicBezTo>
                  <a:cubicBezTo>
                    <a:pt x="43" y="3"/>
                    <a:pt x="40" y="0"/>
                    <a:pt x="36" y="0"/>
                  </a:cubicBezTo>
                  <a:cubicBezTo>
                    <a:pt x="33" y="0"/>
                    <a:pt x="30" y="3"/>
                    <a:pt x="30" y="5"/>
                  </a:cubicBezTo>
                  <a:cubicBezTo>
                    <a:pt x="30" y="8"/>
                    <a:pt x="29" y="11"/>
                    <a:pt x="27" y="11"/>
                  </a:cubicBezTo>
                  <a:cubicBezTo>
                    <a:pt x="26" y="12"/>
                    <a:pt x="20" y="12"/>
                    <a:pt x="19" y="10"/>
                  </a:cubicBezTo>
                  <a:cubicBezTo>
                    <a:pt x="17" y="8"/>
                    <a:pt x="13" y="9"/>
                    <a:pt x="11" y="11"/>
                  </a:cubicBezTo>
                  <a:cubicBezTo>
                    <a:pt x="8" y="14"/>
                    <a:pt x="8" y="17"/>
                    <a:pt x="10" y="19"/>
                  </a:cubicBezTo>
                  <a:cubicBezTo>
                    <a:pt x="11" y="21"/>
                    <a:pt x="12" y="24"/>
                    <a:pt x="12" y="25"/>
                  </a:cubicBezTo>
                  <a:cubicBezTo>
                    <a:pt x="11" y="26"/>
                    <a:pt x="8" y="30"/>
                    <a:pt x="5" y="30"/>
                  </a:cubicBezTo>
                  <a:cubicBezTo>
                    <a:pt x="2" y="30"/>
                    <a:pt x="0" y="33"/>
                    <a:pt x="0" y="37"/>
                  </a:cubicBezTo>
                  <a:cubicBezTo>
                    <a:pt x="0" y="40"/>
                    <a:pt x="2" y="43"/>
                    <a:pt x="5" y="43"/>
                  </a:cubicBezTo>
                  <a:cubicBezTo>
                    <a:pt x="8" y="43"/>
                    <a:pt x="10" y="44"/>
                    <a:pt x="11" y="46"/>
                  </a:cubicBezTo>
                  <a:cubicBezTo>
                    <a:pt x="11" y="47"/>
                    <a:pt x="11" y="53"/>
                    <a:pt x="10" y="54"/>
                  </a:cubicBezTo>
                  <a:cubicBezTo>
                    <a:pt x="8" y="56"/>
                    <a:pt x="8" y="60"/>
                    <a:pt x="11" y="62"/>
                  </a:cubicBezTo>
                  <a:cubicBezTo>
                    <a:pt x="13" y="65"/>
                    <a:pt x="17" y="65"/>
                    <a:pt x="19" y="63"/>
                  </a:cubicBezTo>
                  <a:cubicBezTo>
                    <a:pt x="20" y="62"/>
                    <a:pt x="23" y="61"/>
                    <a:pt x="25" y="61"/>
                  </a:cubicBezTo>
                  <a:cubicBezTo>
                    <a:pt x="26" y="62"/>
                    <a:pt x="30" y="65"/>
                    <a:pt x="30" y="68"/>
                  </a:cubicBezTo>
                  <a:cubicBezTo>
                    <a:pt x="30" y="71"/>
                    <a:pt x="33" y="73"/>
                    <a:pt x="36" y="73"/>
                  </a:cubicBezTo>
                  <a:cubicBezTo>
                    <a:pt x="40" y="73"/>
                    <a:pt x="43" y="71"/>
                    <a:pt x="43" y="68"/>
                  </a:cubicBezTo>
                  <a:cubicBezTo>
                    <a:pt x="43" y="65"/>
                    <a:pt x="44" y="63"/>
                    <a:pt x="45" y="62"/>
                  </a:cubicBezTo>
                  <a:cubicBezTo>
                    <a:pt x="47" y="62"/>
                    <a:pt x="52" y="62"/>
                    <a:pt x="54" y="63"/>
                  </a:cubicBezTo>
                  <a:cubicBezTo>
                    <a:pt x="56" y="65"/>
                    <a:pt x="60" y="65"/>
                    <a:pt x="62" y="62"/>
                  </a:cubicBezTo>
                  <a:cubicBezTo>
                    <a:pt x="64" y="60"/>
                    <a:pt x="65" y="56"/>
                    <a:pt x="63" y="54"/>
                  </a:cubicBezTo>
                  <a:cubicBezTo>
                    <a:pt x="61" y="53"/>
                    <a:pt x="60" y="50"/>
                    <a:pt x="61" y="48"/>
                  </a:cubicBezTo>
                  <a:cubicBezTo>
                    <a:pt x="62" y="47"/>
                    <a:pt x="65" y="43"/>
                    <a:pt x="68" y="43"/>
                  </a:cubicBezTo>
                  <a:close/>
                  <a:moveTo>
                    <a:pt x="36" y="55"/>
                  </a:moveTo>
                  <a:cubicBezTo>
                    <a:pt x="26" y="55"/>
                    <a:pt x="18" y="47"/>
                    <a:pt x="18" y="37"/>
                  </a:cubicBezTo>
                  <a:cubicBezTo>
                    <a:pt x="18" y="27"/>
                    <a:pt x="26" y="19"/>
                    <a:pt x="36" y="19"/>
                  </a:cubicBezTo>
                  <a:cubicBezTo>
                    <a:pt x="46" y="19"/>
                    <a:pt x="54" y="27"/>
                    <a:pt x="54" y="37"/>
                  </a:cubicBezTo>
                  <a:cubicBezTo>
                    <a:pt x="54" y="47"/>
                    <a:pt x="46" y="55"/>
                    <a:pt x="36" y="5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40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" name="íṩľîḓé">
              <a:extLst>
                <a:ext uri="{FF2B5EF4-FFF2-40B4-BE49-F238E27FC236}">
                  <a16:creationId xmlns:a16="http://schemas.microsoft.com/office/drawing/2014/main" id="{2B36E704-198F-4C3A-8DF9-DD2684537731}"/>
                </a:ext>
              </a:extLst>
            </p:cNvPr>
            <p:cNvSpPr/>
            <p:nvPr/>
          </p:nvSpPr>
          <p:spPr bwMode="auto">
            <a:xfrm>
              <a:off x="7562934" y="3068174"/>
              <a:ext cx="299788" cy="299788"/>
            </a:xfrm>
            <a:custGeom>
              <a:avLst/>
              <a:gdLst/>
              <a:ahLst/>
              <a:cxnLst>
                <a:cxn ang="0">
                  <a:pos x="107" y="67"/>
                </a:cxn>
                <a:cxn ang="0">
                  <a:pos x="114" y="59"/>
                </a:cxn>
                <a:cxn ang="0">
                  <a:pos x="114" y="54"/>
                </a:cxn>
                <a:cxn ang="0">
                  <a:pos x="107" y="47"/>
                </a:cxn>
                <a:cxn ang="0">
                  <a:pos x="106" y="47"/>
                </a:cxn>
                <a:cxn ang="0">
                  <a:pos x="97" y="42"/>
                </a:cxn>
                <a:cxn ang="0">
                  <a:pos x="99" y="29"/>
                </a:cxn>
                <a:cxn ang="0">
                  <a:pos x="99" y="29"/>
                </a:cxn>
                <a:cxn ang="0">
                  <a:pos x="99" y="18"/>
                </a:cxn>
                <a:cxn ang="0">
                  <a:pos x="96" y="15"/>
                </a:cxn>
                <a:cxn ang="0">
                  <a:pos x="85" y="15"/>
                </a:cxn>
                <a:cxn ang="0">
                  <a:pos x="85" y="15"/>
                </a:cxn>
                <a:cxn ang="0">
                  <a:pos x="75" y="18"/>
                </a:cxn>
                <a:cxn ang="0">
                  <a:pos x="67" y="8"/>
                </a:cxn>
                <a:cxn ang="0">
                  <a:pos x="67" y="7"/>
                </a:cxn>
                <a:cxn ang="0">
                  <a:pos x="60" y="0"/>
                </a:cxn>
                <a:cxn ang="0">
                  <a:pos x="55" y="0"/>
                </a:cxn>
                <a:cxn ang="0">
                  <a:pos x="47" y="7"/>
                </a:cxn>
                <a:cxn ang="0">
                  <a:pos x="47" y="8"/>
                </a:cxn>
                <a:cxn ang="0">
                  <a:pos x="43" y="17"/>
                </a:cxn>
                <a:cxn ang="0">
                  <a:pos x="29" y="15"/>
                </a:cxn>
                <a:cxn ang="0">
                  <a:pos x="29" y="15"/>
                </a:cxn>
                <a:cxn ang="0">
                  <a:pos x="18" y="15"/>
                </a:cxn>
                <a:cxn ang="0">
                  <a:pos x="15" y="18"/>
                </a:cxn>
                <a:cxn ang="0">
                  <a:pos x="15" y="29"/>
                </a:cxn>
                <a:cxn ang="0">
                  <a:pos x="15" y="29"/>
                </a:cxn>
                <a:cxn ang="0">
                  <a:pos x="19" y="38"/>
                </a:cxn>
                <a:cxn ang="0">
                  <a:pos x="8" y="47"/>
                </a:cxn>
                <a:cxn ang="0">
                  <a:pos x="8" y="47"/>
                </a:cxn>
                <a:cxn ang="0">
                  <a:pos x="0" y="54"/>
                </a:cxn>
                <a:cxn ang="0">
                  <a:pos x="0" y="59"/>
                </a:cxn>
                <a:cxn ang="0">
                  <a:pos x="8" y="67"/>
                </a:cxn>
                <a:cxn ang="0">
                  <a:pos x="8" y="67"/>
                </a:cxn>
                <a:cxn ang="0">
                  <a:pos x="17" y="71"/>
                </a:cxn>
                <a:cxn ang="0">
                  <a:pos x="15" y="85"/>
                </a:cxn>
                <a:cxn ang="0">
                  <a:pos x="15" y="85"/>
                </a:cxn>
                <a:cxn ang="0">
                  <a:pos x="15" y="95"/>
                </a:cxn>
                <a:cxn ang="0">
                  <a:pos x="18" y="99"/>
                </a:cxn>
                <a:cxn ang="0">
                  <a:pos x="29" y="99"/>
                </a:cxn>
                <a:cxn ang="0">
                  <a:pos x="29" y="99"/>
                </a:cxn>
                <a:cxn ang="0">
                  <a:pos x="39" y="95"/>
                </a:cxn>
                <a:cxn ang="0">
                  <a:pos x="47" y="106"/>
                </a:cxn>
                <a:cxn ang="0">
                  <a:pos x="47" y="106"/>
                </a:cxn>
                <a:cxn ang="0">
                  <a:pos x="55" y="114"/>
                </a:cxn>
                <a:cxn ang="0">
                  <a:pos x="60" y="114"/>
                </a:cxn>
                <a:cxn ang="0">
                  <a:pos x="67" y="106"/>
                </a:cxn>
                <a:cxn ang="0">
                  <a:pos x="67" y="106"/>
                </a:cxn>
                <a:cxn ang="0">
                  <a:pos x="71" y="97"/>
                </a:cxn>
                <a:cxn ang="0">
                  <a:pos x="85" y="99"/>
                </a:cxn>
                <a:cxn ang="0">
                  <a:pos x="85" y="99"/>
                </a:cxn>
                <a:cxn ang="0">
                  <a:pos x="96" y="99"/>
                </a:cxn>
                <a:cxn ang="0">
                  <a:pos x="99" y="95"/>
                </a:cxn>
                <a:cxn ang="0">
                  <a:pos x="99" y="85"/>
                </a:cxn>
                <a:cxn ang="0">
                  <a:pos x="99" y="85"/>
                </a:cxn>
                <a:cxn ang="0">
                  <a:pos x="96" y="75"/>
                </a:cxn>
                <a:cxn ang="0">
                  <a:pos x="106" y="67"/>
                </a:cxn>
                <a:cxn ang="0">
                  <a:pos x="107" y="67"/>
                </a:cxn>
                <a:cxn ang="0">
                  <a:pos x="57" y="85"/>
                </a:cxn>
                <a:cxn ang="0">
                  <a:pos x="29" y="57"/>
                </a:cxn>
                <a:cxn ang="0">
                  <a:pos x="57" y="28"/>
                </a:cxn>
                <a:cxn ang="0">
                  <a:pos x="86" y="57"/>
                </a:cxn>
                <a:cxn ang="0">
                  <a:pos x="57" y="85"/>
                </a:cxn>
              </a:cxnLst>
              <a:rect l="0" t="0" r="r" b="b"/>
              <a:pathLst>
                <a:path w="114" h="114">
                  <a:moveTo>
                    <a:pt x="107" y="67"/>
                  </a:moveTo>
                  <a:cubicBezTo>
                    <a:pt x="111" y="67"/>
                    <a:pt x="114" y="63"/>
                    <a:pt x="114" y="59"/>
                  </a:cubicBezTo>
                  <a:cubicBezTo>
                    <a:pt x="114" y="54"/>
                    <a:pt x="114" y="54"/>
                    <a:pt x="114" y="54"/>
                  </a:cubicBezTo>
                  <a:cubicBezTo>
                    <a:pt x="114" y="50"/>
                    <a:pt x="111" y="47"/>
                    <a:pt x="107" y="47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2" y="47"/>
                    <a:pt x="98" y="45"/>
                    <a:pt x="97" y="42"/>
                  </a:cubicBezTo>
                  <a:cubicBezTo>
                    <a:pt x="97" y="40"/>
                    <a:pt x="96" y="32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2" y="26"/>
                    <a:pt x="102" y="21"/>
                    <a:pt x="99" y="18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3" y="12"/>
                    <a:pt x="88" y="12"/>
                    <a:pt x="85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18"/>
                    <a:pt x="78" y="19"/>
                    <a:pt x="75" y="18"/>
                  </a:cubicBezTo>
                  <a:cubicBezTo>
                    <a:pt x="73" y="17"/>
                    <a:pt x="67" y="12"/>
                    <a:pt x="67" y="8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7" y="3"/>
                    <a:pt x="64" y="0"/>
                    <a:pt x="6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3"/>
                    <a:pt x="47" y="7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12"/>
                    <a:pt x="45" y="16"/>
                    <a:pt x="43" y="17"/>
                  </a:cubicBezTo>
                  <a:cubicBezTo>
                    <a:pt x="40" y="17"/>
                    <a:pt x="32" y="18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6" y="12"/>
                    <a:pt x="21" y="12"/>
                    <a:pt x="18" y="15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2" y="21"/>
                    <a:pt x="12" y="26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8" y="32"/>
                    <a:pt x="20" y="36"/>
                    <a:pt x="19" y="38"/>
                  </a:cubicBezTo>
                  <a:cubicBezTo>
                    <a:pt x="17" y="41"/>
                    <a:pt x="12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3" y="47"/>
                    <a:pt x="0" y="50"/>
                    <a:pt x="0" y="5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3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2" y="67"/>
                    <a:pt x="16" y="69"/>
                    <a:pt x="17" y="71"/>
                  </a:cubicBezTo>
                  <a:cubicBezTo>
                    <a:pt x="18" y="73"/>
                    <a:pt x="18" y="82"/>
                    <a:pt x="15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2" y="88"/>
                    <a:pt x="12" y="93"/>
                    <a:pt x="15" y="95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21" y="102"/>
                    <a:pt x="26" y="102"/>
                    <a:pt x="29" y="99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32" y="96"/>
                    <a:pt x="37" y="94"/>
                    <a:pt x="39" y="95"/>
                  </a:cubicBezTo>
                  <a:cubicBezTo>
                    <a:pt x="41" y="96"/>
                    <a:pt x="47" y="102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7" y="110"/>
                    <a:pt x="51" y="114"/>
                    <a:pt x="55" y="114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4" y="114"/>
                    <a:pt x="67" y="110"/>
                    <a:pt x="67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7" y="102"/>
                    <a:pt x="69" y="98"/>
                    <a:pt x="71" y="97"/>
                  </a:cubicBezTo>
                  <a:cubicBezTo>
                    <a:pt x="74" y="96"/>
                    <a:pt x="82" y="96"/>
                    <a:pt x="85" y="99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8" y="102"/>
                    <a:pt x="93" y="102"/>
                    <a:pt x="96" y="99"/>
                  </a:cubicBezTo>
                  <a:cubicBezTo>
                    <a:pt x="99" y="95"/>
                    <a:pt x="99" y="95"/>
                    <a:pt x="99" y="95"/>
                  </a:cubicBezTo>
                  <a:cubicBezTo>
                    <a:pt x="102" y="93"/>
                    <a:pt x="102" y="88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6" y="82"/>
                    <a:pt x="95" y="77"/>
                    <a:pt x="96" y="75"/>
                  </a:cubicBezTo>
                  <a:cubicBezTo>
                    <a:pt x="97" y="73"/>
                    <a:pt x="102" y="67"/>
                    <a:pt x="106" y="67"/>
                  </a:cubicBezTo>
                  <a:lnTo>
                    <a:pt x="107" y="67"/>
                  </a:lnTo>
                  <a:close/>
                  <a:moveTo>
                    <a:pt x="57" y="85"/>
                  </a:moveTo>
                  <a:cubicBezTo>
                    <a:pt x="41" y="85"/>
                    <a:pt x="29" y="73"/>
                    <a:pt x="29" y="57"/>
                  </a:cubicBezTo>
                  <a:cubicBezTo>
                    <a:pt x="29" y="41"/>
                    <a:pt x="41" y="28"/>
                    <a:pt x="57" y="28"/>
                  </a:cubicBezTo>
                  <a:cubicBezTo>
                    <a:pt x="73" y="28"/>
                    <a:pt x="86" y="41"/>
                    <a:pt x="86" y="57"/>
                  </a:cubicBezTo>
                  <a:cubicBezTo>
                    <a:pt x="86" y="73"/>
                    <a:pt x="73" y="85"/>
                    <a:pt x="57" y="85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7" name="ïšľiḍè">
              <a:extLst>
                <a:ext uri="{FF2B5EF4-FFF2-40B4-BE49-F238E27FC236}">
                  <a16:creationId xmlns:a16="http://schemas.microsoft.com/office/drawing/2014/main" id="{7A70E583-B159-49FD-B02E-D866517B5748}"/>
                </a:ext>
              </a:extLst>
            </p:cNvPr>
            <p:cNvSpPr/>
            <p:nvPr/>
          </p:nvSpPr>
          <p:spPr bwMode="auto">
            <a:xfrm>
              <a:off x="7571261" y="2944927"/>
              <a:ext cx="509639" cy="463007"/>
            </a:xfrm>
            <a:custGeom>
              <a:avLst/>
              <a:gdLst>
                <a:gd name="connsiteX0" fmla="*/ 388539 w 509639"/>
                <a:gd name="connsiteY0" fmla="*/ 320608 h 463007"/>
                <a:gd name="connsiteX1" fmla="*/ 338688 w 509639"/>
                <a:gd name="connsiteY1" fmla="*/ 368074 h 463007"/>
                <a:gd name="connsiteX2" fmla="*/ 388539 w 509639"/>
                <a:gd name="connsiteY2" fmla="*/ 415541 h 463007"/>
                <a:gd name="connsiteX3" fmla="*/ 435765 w 509639"/>
                <a:gd name="connsiteY3" fmla="*/ 368074 h 463007"/>
                <a:gd name="connsiteX4" fmla="*/ 388539 w 509639"/>
                <a:gd name="connsiteY4" fmla="*/ 320608 h 463007"/>
                <a:gd name="connsiteX5" fmla="*/ 388539 w 509639"/>
                <a:gd name="connsiteY5" fmla="*/ 273141 h 463007"/>
                <a:gd name="connsiteX6" fmla="*/ 404281 w 509639"/>
                <a:gd name="connsiteY6" fmla="*/ 286326 h 463007"/>
                <a:gd name="connsiteX7" fmla="*/ 417399 w 509639"/>
                <a:gd name="connsiteY7" fmla="*/ 304785 h 463007"/>
                <a:gd name="connsiteX8" fmla="*/ 433142 w 509639"/>
                <a:gd name="connsiteY8" fmla="*/ 296874 h 463007"/>
                <a:gd name="connsiteX9" fmla="*/ 454131 w 509639"/>
                <a:gd name="connsiteY9" fmla="*/ 299511 h 463007"/>
                <a:gd name="connsiteX10" fmla="*/ 456755 w 509639"/>
                <a:gd name="connsiteY10" fmla="*/ 320608 h 463007"/>
                <a:gd name="connsiteX11" fmla="*/ 454131 w 509639"/>
                <a:gd name="connsiteY11" fmla="*/ 344341 h 463007"/>
                <a:gd name="connsiteX12" fmla="*/ 469874 w 509639"/>
                <a:gd name="connsiteY12" fmla="*/ 352252 h 463007"/>
                <a:gd name="connsiteX13" fmla="*/ 482992 w 509639"/>
                <a:gd name="connsiteY13" fmla="*/ 368074 h 463007"/>
                <a:gd name="connsiteX14" fmla="*/ 469874 w 509639"/>
                <a:gd name="connsiteY14" fmla="*/ 383896 h 463007"/>
                <a:gd name="connsiteX15" fmla="*/ 451508 w 509639"/>
                <a:gd name="connsiteY15" fmla="*/ 399718 h 463007"/>
                <a:gd name="connsiteX16" fmla="*/ 456755 w 509639"/>
                <a:gd name="connsiteY16" fmla="*/ 415541 h 463007"/>
                <a:gd name="connsiteX17" fmla="*/ 454131 w 509639"/>
                <a:gd name="connsiteY17" fmla="*/ 436637 h 463007"/>
                <a:gd name="connsiteX18" fmla="*/ 433142 w 509639"/>
                <a:gd name="connsiteY18" fmla="*/ 439274 h 463007"/>
                <a:gd name="connsiteX19" fmla="*/ 412152 w 509639"/>
                <a:gd name="connsiteY19" fmla="*/ 436637 h 463007"/>
                <a:gd name="connsiteX20" fmla="*/ 404281 w 509639"/>
                <a:gd name="connsiteY20" fmla="*/ 452459 h 463007"/>
                <a:gd name="connsiteX21" fmla="*/ 388539 w 509639"/>
                <a:gd name="connsiteY21" fmla="*/ 463007 h 463007"/>
                <a:gd name="connsiteX22" fmla="*/ 370173 w 509639"/>
                <a:gd name="connsiteY22" fmla="*/ 452459 h 463007"/>
                <a:gd name="connsiteX23" fmla="*/ 357054 w 509639"/>
                <a:gd name="connsiteY23" fmla="*/ 434000 h 463007"/>
                <a:gd name="connsiteX24" fmla="*/ 341312 w 509639"/>
                <a:gd name="connsiteY24" fmla="*/ 439274 h 463007"/>
                <a:gd name="connsiteX25" fmla="*/ 320322 w 509639"/>
                <a:gd name="connsiteY25" fmla="*/ 436637 h 463007"/>
                <a:gd name="connsiteX26" fmla="*/ 317698 w 509639"/>
                <a:gd name="connsiteY26" fmla="*/ 415541 h 463007"/>
                <a:gd name="connsiteX27" fmla="*/ 320322 w 509639"/>
                <a:gd name="connsiteY27" fmla="*/ 391807 h 463007"/>
                <a:gd name="connsiteX28" fmla="*/ 304580 w 509639"/>
                <a:gd name="connsiteY28" fmla="*/ 383896 h 463007"/>
                <a:gd name="connsiteX29" fmla="*/ 291461 w 509639"/>
                <a:gd name="connsiteY29" fmla="*/ 368074 h 463007"/>
                <a:gd name="connsiteX30" fmla="*/ 304580 w 509639"/>
                <a:gd name="connsiteY30" fmla="*/ 352252 h 463007"/>
                <a:gd name="connsiteX31" fmla="*/ 322946 w 509639"/>
                <a:gd name="connsiteY31" fmla="*/ 336430 h 463007"/>
                <a:gd name="connsiteX32" fmla="*/ 317698 w 509639"/>
                <a:gd name="connsiteY32" fmla="*/ 320608 h 463007"/>
                <a:gd name="connsiteX33" fmla="*/ 320322 w 509639"/>
                <a:gd name="connsiteY33" fmla="*/ 299511 h 463007"/>
                <a:gd name="connsiteX34" fmla="*/ 341312 w 509639"/>
                <a:gd name="connsiteY34" fmla="*/ 296874 h 463007"/>
                <a:gd name="connsiteX35" fmla="*/ 362301 w 509639"/>
                <a:gd name="connsiteY35" fmla="*/ 302148 h 463007"/>
                <a:gd name="connsiteX36" fmla="*/ 370173 w 509639"/>
                <a:gd name="connsiteY36" fmla="*/ 286326 h 463007"/>
                <a:gd name="connsiteX37" fmla="*/ 388539 w 509639"/>
                <a:gd name="connsiteY37" fmla="*/ 273141 h 463007"/>
                <a:gd name="connsiteX38" fmla="*/ 149894 w 509639"/>
                <a:gd name="connsiteY38" fmla="*/ 204682 h 463007"/>
                <a:gd name="connsiteX39" fmla="*/ 73632 w 509639"/>
                <a:gd name="connsiteY39" fmla="*/ 278485 h 463007"/>
                <a:gd name="connsiteX40" fmla="*/ 149894 w 509639"/>
                <a:gd name="connsiteY40" fmla="*/ 354923 h 463007"/>
                <a:gd name="connsiteX41" fmla="*/ 223526 w 509639"/>
                <a:gd name="connsiteY41" fmla="*/ 278485 h 463007"/>
                <a:gd name="connsiteX42" fmla="*/ 149894 w 509639"/>
                <a:gd name="connsiteY42" fmla="*/ 204682 h 463007"/>
                <a:gd name="connsiteX43" fmla="*/ 142005 w 509639"/>
                <a:gd name="connsiteY43" fmla="*/ 128243 h 463007"/>
                <a:gd name="connsiteX44" fmla="*/ 155154 w 509639"/>
                <a:gd name="connsiteY44" fmla="*/ 128243 h 463007"/>
                <a:gd name="connsiteX45" fmla="*/ 176191 w 509639"/>
                <a:gd name="connsiteY45" fmla="*/ 149330 h 463007"/>
                <a:gd name="connsiteX46" fmla="*/ 197229 w 509639"/>
                <a:gd name="connsiteY46" fmla="*/ 178324 h 463007"/>
                <a:gd name="connsiteX47" fmla="*/ 223526 w 509639"/>
                <a:gd name="connsiteY47" fmla="*/ 170416 h 463007"/>
                <a:gd name="connsiteX48" fmla="*/ 223526 w 509639"/>
                <a:gd name="connsiteY48" fmla="*/ 167780 h 463007"/>
                <a:gd name="connsiteX49" fmla="*/ 252453 w 509639"/>
                <a:gd name="connsiteY49" fmla="*/ 167780 h 463007"/>
                <a:gd name="connsiteX50" fmla="*/ 260342 w 509639"/>
                <a:gd name="connsiteY50" fmla="*/ 178324 h 463007"/>
                <a:gd name="connsiteX51" fmla="*/ 260342 w 509639"/>
                <a:gd name="connsiteY51" fmla="*/ 204682 h 463007"/>
                <a:gd name="connsiteX52" fmla="*/ 260342 w 509639"/>
                <a:gd name="connsiteY52" fmla="*/ 207318 h 463007"/>
                <a:gd name="connsiteX53" fmla="*/ 255083 w 509639"/>
                <a:gd name="connsiteY53" fmla="*/ 241583 h 463007"/>
                <a:gd name="connsiteX54" fmla="*/ 278750 w 509639"/>
                <a:gd name="connsiteY54" fmla="*/ 252127 h 463007"/>
                <a:gd name="connsiteX55" fmla="*/ 299788 w 509639"/>
                <a:gd name="connsiteY55" fmla="*/ 273213 h 463007"/>
                <a:gd name="connsiteX56" fmla="*/ 299788 w 509639"/>
                <a:gd name="connsiteY56" fmla="*/ 286392 h 463007"/>
                <a:gd name="connsiteX57" fmla="*/ 278750 w 509639"/>
                <a:gd name="connsiteY57" fmla="*/ 304843 h 463007"/>
                <a:gd name="connsiteX58" fmla="*/ 249824 w 509639"/>
                <a:gd name="connsiteY58" fmla="*/ 328565 h 463007"/>
                <a:gd name="connsiteX59" fmla="*/ 260342 w 509639"/>
                <a:gd name="connsiteY59" fmla="*/ 352288 h 463007"/>
                <a:gd name="connsiteX60" fmla="*/ 260342 w 509639"/>
                <a:gd name="connsiteY60" fmla="*/ 381282 h 463007"/>
                <a:gd name="connsiteX61" fmla="*/ 252453 w 509639"/>
                <a:gd name="connsiteY61" fmla="*/ 391825 h 463007"/>
                <a:gd name="connsiteX62" fmla="*/ 223526 w 509639"/>
                <a:gd name="connsiteY62" fmla="*/ 389189 h 463007"/>
                <a:gd name="connsiteX63" fmla="*/ 186710 w 509639"/>
                <a:gd name="connsiteY63" fmla="*/ 386553 h 463007"/>
                <a:gd name="connsiteX64" fmla="*/ 176191 w 509639"/>
                <a:gd name="connsiteY64" fmla="*/ 410276 h 463007"/>
                <a:gd name="connsiteX65" fmla="*/ 155154 w 509639"/>
                <a:gd name="connsiteY65" fmla="*/ 431362 h 463007"/>
                <a:gd name="connsiteX66" fmla="*/ 142005 w 509639"/>
                <a:gd name="connsiteY66" fmla="*/ 431362 h 463007"/>
                <a:gd name="connsiteX67" fmla="*/ 123597 w 509639"/>
                <a:gd name="connsiteY67" fmla="*/ 410276 h 463007"/>
                <a:gd name="connsiteX68" fmla="*/ 99930 w 509639"/>
                <a:gd name="connsiteY68" fmla="*/ 381282 h 463007"/>
                <a:gd name="connsiteX69" fmla="*/ 76262 w 509639"/>
                <a:gd name="connsiteY69" fmla="*/ 389189 h 463007"/>
                <a:gd name="connsiteX70" fmla="*/ 76262 w 509639"/>
                <a:gd name="connsiteY70" fmla="*/ 391825 h 463007"/>
                <a:gd name="connsiteX71" fmla="*/ 47335 w 509639"/>
                <a:gd name="connsiteY71" fmla="*/ 389189 h 463007"/>
                <a:gd name="connsiteX72" fmla="*/ 39446 w 509639"/>
                <a:gd name="connsiteY72" fmla="*/ 381282 h 463007"/>
                <a:gd name="connsiteX73" fmla="*/ 39446 w 509639"/>
                <a:gd name="connsiteY73" fmla="*/ 352288 h 463007"/>
                <a:gd name="connsiteX74" fmla="*/ 44705 w 509639"/>
                <a:gd name="connsiteY74" fmla="*/ 318022 h 463007"/>
                <a:gd name="connsiteX75" fmla="*/ 21038 w 509639"/>
                <a:gd name="connsiteY75" fmla="*/ 304843 h 463007"/>
                <a:gd name="connsiteX76" fmla="*/ 18408 w 509639"/>
                <a:gd name="connsiteY76" fmla="*/ 304843 h 463007"/>
                <a:gd name="connsiteX77" fmla="*/ 0 w 509639"/>
                <a:gd name="connsiteY77" fmla="*/ 286392 h 463007"/>
                <a:gd name="connsiteX78" fmla="*/ 0 w 509639"/>
                <a:gd name="connsiteY78" fmla="*/ 273213 h 463007"/>
                <a:gd name="connsiteX79" fmla="*/ 18408 w 509639"/>
                <a:gd name="connsiteY79" fmla="*/ 252127 h 463007"/>
                <a:gd name="connsiteX80" fmla="*/ 21038 w 509639"/>
                <a:gd name="connsiteY80" fmla="*/ 252127 h 463007"/>
                <a:gd name="connsiteX81" fmla="*/ 47335 w 509639"/>
                <a:gd name="connsiteY81" fmla="*/ 231040 h 463007"/>
                <a:gd name="connsiteX82" fmla="*/ 39446 w 509639"/>
                <a:gd name="connsiteY82" fmla="*/ 207318 h 463007"/>
                <a:gd name="connsiteX83" fmla="*/ 39446 w 509639"/>
                <a:gd name="connsiteY83" fmla="*/ 204682 h 463007"/>
                <a:gd name="connsiteX84" fmla="*/ 39446 w 509639"/>
                <a:gd name="connsiteY84" fmla="*/ 178324 h 463007"/>
                <a:gd name="connsiteX85" fmla="*/ 47335 w 509639"/>
                <a:gd name="connsiteY85" fmla="*/ 167780 h 463007"/>
                <a:gd name="connsiteX86" fmla="*/ 76262 w 509639"/>
                <a:gd name="connsiteY86" fmla="*/ 167780 h 463007"/>
                <a:gd name="connsiteX87" fmla="*/ 76262 w 509639"/>
                <a:gd name="connsiteY87" fmla="*/ 170416 h 463007"/>
                <a:gd name="connsiteX88" fmla="*/ 113078 w 509639"/>
                <a:gd name="connsiteY88" fmla="*/ 173052 h 463007"/>
                <a:gd name="connsiteX89" fmla="*/ 123597 w 509639"/>
                <a:gd name="connsiteY89" fmla="*/ 149330 h 463007"/>
                <a:gd name="connsiteX90" fmla="*/ 142005 w 509639"/>
                <a:gd name="connsiteY90" fmla="*/ 128243 h 463007"/>
                <a:gd name="connsiteX91" fmla="*/ 389366 w 509639"/>
                <a:gd name="connsiteY91" fmla="*/ 60548 h 463007"/>
                <a:gd name="connsiteX92" fmla="*/ 326615 w 509639"/>
                <a:gd name="connsiteY92" fmla="*/ 123730 h 463007"/>
                <a:gd name="connsiteX93" fmla="*/ 389366 w 509639"/>
                <a:gd name="connsiteY93" fmla="*/ 184279 h 463007"/>
                <a:gd name="connsiteX94" fmla="*/ 449503 w 509639"/>
                <a:gd name="connsiteY94" fmla="*/ 123730 h 463007"/>
                <a:gd name="connsiteX95" fmla="*/ 389366 w 509639"/>
                <a:gd name="connsiteY95" fmla="*/ 60548 h 463007"/>
                <a:gd name="connsiteX96" fmla="*/ 386751 w 509639"/>
                <a:gd name="connsiteY96" fmla="*/ 0 h 463007"/>
                <a:gd name="connsiteX97" fmla="*/ 389366 w 509639"/>
                <a:gd name="connsiteY97" fmla="*/ 0 h 463007"/>
                <a:gd name="connsiteX98" fmla="*/ 410283 w 509639"/>
                <a:gd name="connsiteY98" fmla="*/ 15795 h 463007"/>
                <a:gd name="connsiteX99" fmla="*/ 428586 w 509639"/>
                <a:gd name="connsiteY99" fmla="*/ 39488 h 463007"/>
                <a:gd name="connsiteX100" fmla="*/ 446888 w 509639"/>
                <a:gd name="connsiteY100" fmla="*/ 31590 h 463007"/>
                <a:gd name="connsiteX101" fmla="*/ 473034 w 509639"/>
                <a:gd name="connsiteY101" fmla="*/ 34223 h 463007"/>
                <a:gd name="connsiteX102" fmla="*/ 475649 w 509639"/>
                <a:gd name="connsiteY102" fmla="*/ 36856 h 463007"/>
                <a:gd name="connsiteX103" fmla="*/ 478264 w 509639"/>
                <a:gd name="connsiteY103" fmla="*/ 63181 h 463007"/>
                <a:gd name="connsiteX104" fmla="*/ 473034 w 509639"/>
                <a:gd name="connsiteY104" fmla="*/ 92139 h 463007"/>
                <a:gd name="connsiteX105" fmla="*/ 493951 w 509639"/>
                <a:gd name="connsiteY105" fmla="*/ 102669 h 463007"/>
                <a:gd name="connsiteX106" fmla="*/ 509639 w 509639"/>
                <a:gd name="connsiteY106" fmla="*/ 121097 h 463007"/>
                <a:gd name="connsiteX107" fmla="*/ 509639 w 509639"/>
                <a:gd name="connsiteY107" fmla="*/ 123730 h 463007"/>
                <a:gd name="connsiteX108" fmla="*/ 493951 w 509639"/>
                <a:gd name="connsiteY108" fmla="*/ 144790 h 463007"/>
                <a:gd name="connsiteX109" fmla="*/ 470420 w 509639"/>
                <a:gd name="connsiteY109" fmla="*/ 163218 h 463007"/>
                <a:gd name="connsiteX110" fmla="*/ 478264 w 509639"/>
                <a:gd name="connsiteY110" fmla="*/ 181646 h 463007"/>
                <a:gd name="connsiteX111" fmla="*/ 475649 w 509639"/>
                <a:gd name="connsiteY111" fmla="*/ 207971 h 463007"/>
                <a:gd name="connsiteX112" fmla="*/ 473034 w 509639"/>
                <a:gd name="connsiteY112" fmla="*/ 210604 h 463007"/>
                <a:gd name="connsiteX113" fmla="*/ 446888 w 509639"/>
                <a:gd name="connsiteY113" fmla="*/ 213237 h 463007"/>
                <a:gd name="connsiteX114" fmla="*/ 418127 w 509639"/>
                <a:gd name="connsiteY114" fmla="*/ 210604 h 463007"/>
                <a:gd name="connsiteX115" fmla="*/ 410283 w 509639"/>
                <a:gd name="connsiteY115" fmla="*/ 229032 h 463007"/>
                <a:gd name="connsiteX116" fmla="*/ 389366 w 509639"/>
                <a:gd name="connsiteY116" fmla="*/ 244827 h 463007"/>
                <a:gd name="connsiteX117" fmla="*/ 386751 w 509639"/>
                <a:gd name="connsiteY117" fmla="*/ 244827 h 463007"/>
                <a:gd name="connsiteX118" fmla="*/ 365834 w 509639"/>
                <a:gd name="connsiteY118" fmla="*/ 229032 h 463007"/>
                <a:gd name="connsiteX119" fmla="*/ 347532 w 509639"/>
                <a:gd name="connsiteY119" fmla="*/ 205339 h 463007"/>
                <a:gd name="connsiteX120" fmla="*/ 329229 w 509639"/>
                <a:gd name="connsiteY120" fmla="*/ 213237 h 463007"/>
                <a:gd name="connsiteX121" fmla="*/ 303083 w 509639"/>
                <a:gd name="connsiteY121" fmla="*/ 210604 h 463007"/>
                <a:gd name="connsiteX122" fmla="*/ 300468 w 509639"/>
                <a:gd name="connsiteY122" fmla="*/ 207971 h 463007"/>
                <a:gd name="connsiteX123" fmla="*/ 297854 w 509639"/>
                <a:gd name="connsiteY123" fmla="*/ 181646 h 463007"/>
                <a:gd name="connsiteX124" fmla="*/ 303083 w 509639"/>
                <a:gd name="connsiteY124" fmla="*/ 152688 h 463007"/>
                <a:gd name="connsiteX125" fmla="*/ 282166 w 509639"/>
                <a:gd name="connsiteY125" fmla="*/ 144790 h 463007"/>
                <a:gd name="connsiteX126" fmla="*/ 266478 w 509639"/>
                <a:gd name="connsiteY126" fmla="*/ 123730 h 463007"/>
                <a:gd name="connsiteX127" fmla="*/ 266478 w 509639"/>
                <a:gd name="connsiteY127" fmla="*/ 121097 h 463007"/>
                <a:gd name="connsiteX128" fmla="*/ 282166 w 509639"/>
                <a:gd name="connsiteY128" fmla="*/ 102669 h 463007"/>
                <a:gd name="connsiteX129" fmla="*/ 305698 w 509639"/>
                <a:gd name="connsiteY129" fmla="*/ 84241 h 463007"/>
                <a:gd name="connsiteX130" fmla="*/ 297854 w 509639"/>
                <a:gd name="connsiteY130" fmla="*/ 63181 h 463007"/>
                <a:gd name="connsiteX131" fmla="*/ 300468 w 509639"/>
                <a:gd name="connsiteY131" fmla="*/ 36856 h 463007"/>
                <a:gd name="connsiteX132" fmla="*/ 303083 w 509639"/>
                <a:gd name="connsiteY132" fmla="*/ 34223 h 463007"/>
                <a:gd name="connsiteX133" fmla="*/ 329229 w 509639"/>
                <a:gd name="connsiteY133" fmla="*/ 31590 h 463007"/>
                <a:gd name="connsiteX134" fmla="*/ 357990 w 509639"/>
                <a:gd name="connsiteY134" fmla="*/ 36856 h 463007"/>
                <a:gd name="connsiteX135" fmla="*/ 365834 w 509639"/>
                <a:gd name="connsiteY135" fmla="*/ 15795 h 463007"/>
                <a:gd name="connsiteX136" fmla="*/ 386751 w 509639"/>
                <a:gd name="connsiteY136" fmla="*/ 0 h 463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09639" h="463007">
                  <a:moveTo>
                    <a:pt x="388539" y="320608"/>
                  </a:moveTo>
                  <a:cubicBezTo>
                    <a:pt x="359678" y="320608"/>
                    <a:pt x="338688" y="341704"/>
                    <a:pt x="338688" y="368074"/>
                  </a:cubicBezTo>
                  <a:cubicBezTo>
                    <a:pt x="338688" y="394444"/>
                    <a:pt x="359678" y="415541"/>
                    <a:pt x="388539" y="415541"/>
                  </a:cubicBezTo>
                  <a:cubicBezTo>
                    <a:pt x="414776" y="415541"/>
                    <a:pt x="435765" y="394444"/>
                    <a:pt x="435765" y="368074"/>
                  </a:cubicBezTo>
                  <a:cubicBezTo>
                    <a:pt x="435765" y="341704"/>
                    <a:pt x="414776" y="320608"/>
                    <a:pt x="388539" y="320608"/>
                  </a:cubicBezTo>
                  <a:close/>
                  <a:moveTo>
                    <a:pt x="388539" y="273141"/>
                  </a:moveTo>
                  <a:cubicBezTo>
                    <a:pt x="396410" y="273141"/>
                    <a:pt x="404281" y="278415"/>
                    <a:pt x="404281" y="286326"/>
                  </a:cubicBezTo>
                  <a:cubicBezTo>
                    <a:pt x="404281" y="291600"/>
                    <a:pt x="414776" y="302148"/>
                    <a:pt x="417399" y="304785"/>
                  </a:cubicBezTo>
                  <a:cubicBezTo>
                    <a:pt x="422647" y="304785"/>
                    <a:pt x="427894" y="302148"/>
                    <a:pt x="433142" y="296874"/>
                  </a:cubicBezTo>
                  <a:cubicBezTo>
                    <a:pt x="438389" y="291600"/>
                    <a:pt x="448884" y="294237"/>
                    <a:pt x="454131" y="299511"/>
                  </a:cubicBezTo>
                  <a:cubicBezTo>
                    <a:pt x="462003" y="307422"/>
                    <a:pt x="462003" y="315334"/>
                    <a:pt x="456755" y="320608"/>
                  </a:cubicBezTo>
                  <a:cubicBezTo>
                    <a:pt x="451508" y="325882"/>
                    <a:pt x="454131" y="341704"/>
                    <a:pt x="454131" y="344341"/>
                  </a:cubicBezTo>
                  <a:cubicBezTo>
                    <a:pt x="456755" y="349615"/>
                    <a:pt x="462003" y="352252"/>
                    <a:pt x="469874" y="352252"/>
                  </a:cubicBezTo>
                  <a:cubicBezTo>
                    <a:pt x="477745" y="352252"/>
                    <a:pt x="482992" y="360163"/>
                    <a:pt x="482992" y="368074"/>
                  </a:cubicBezTo>
                  <a:cubicBezTo>
                    <a:pt x="482992" y="378622"/>
                    <a:pt x="477745" y="383896"/>
                    <a:pt x="469874" y="383896"/>
                  </a:cubicBezTo>
                  <a:cubicBezTo>
                    <a:pt x="462003" y="383896"/>
                    <a:pt x="454131" y="394444"/>
                    <a:pt x="451508" y="399718"/>
                  </a:cubicBezTo>
                  <a:cubicBezTo>
                    <a:pt x="448884" y="402355"/>
                    <a:pt x="451508" y="410267"/>
                    <a:pt x="456755" y="415541"/>
                  </a:cubicBezTo>
                  <a:cubicBezTo>
                    <a:pt x="462003" y="420815"/>
                    <a:pt x="462003" y="428726"/>
                    <a:pt x="454131" y="436637"/>
                  </a:cubicBezTo>
                  <a:cubicBezTo>
                    <a:pt x="448884" y="441911"/>
                    <a:pt x="438389" y="444548"/>
                    <a:pt x="433142" y="439274"/>
                  </a:cubicBezTo>
                  <a:cubicBezTo>
                    <a:pt x="427894" y="434000"/>
                    <a:pt x="414776" y="434000"/>
                    <a:pt x="412152" y="436637"/>
                  </a:cubicBezTo>
                  <a:cubicBezTo>
                    <a:pt x="406905" y="436637"/>
                    <a:pt x="404281" y="444548"/>
                    <a:pt x="404281" y="452459"/>
                  </a:cubicBezTo>
                  <a:cubicBezTo>
                    <a:pt x="404281" y="457733"/>
                    <a:pt x="396410" y="463007"/>
                    <a:pt x="388539" y="463007"/>
                  </a:cubicBezTo>
                  <a:cubicBezTo>
                    <a:pt x="378044" y="463007"/>
                    <a:pt x="370173" y="457733"/>
                    <a:pt x="370173" y="452459"/>
                  </a:cubicBezTo>
                  <a:cubicBezTo>
                    <a:pt x="370173" y="444548"/>
                    <a:pt x="359678" y="434000"/>
                    <a:pt x="357054" y="434000"/>
                  </a:cubicBezTo>
                  <a:cubicBezTo>
                    <a:pt x="351807" y="431363"/>
                    <a:pt x="346559" y="434000"/>
                    <a:pt x="341312" y="439274"/>
                  </a:cubicBezTo>
                  <a:cubicBezTo>
                    <a:pt x="336064" y="444548"/>
                    <a:pt x="325570" y="441911"/>
                    <a:pt x="320322" y="436637"/>
                  </a:cubicBezTo>
                  <a:cubicBezTo>
                    <a:pt x="312451" y="428726"/>
                    <a:pt x="312451" y="420815"/>
                    <a:pt x="317698" y="415541"/>
                  </a:cubicBezTo>
                  <a:cubicBezTo>
                    <a:pt x="322946" y="410267"/>
                    <a:pt x="320322" y="397081"/>
                    <a:pt x="320322" y="391807"/>
                  </a:cubicBezTo>
                  <a:cubicBezTo>
                    <a:pt x="317698" y="389170"/>
                    <a:pt x="312451" y="383896"/>
                    <a:pt x="304580" y="383896"/>
                  </a:cubicBezTo>
                  <a:cubicBezTo>
                    <a:pt x="296709" y="383896"/>
                    <a:pt x="291461" y="378622"/>
                    <a:pt x="291461" y="368074"/>
                  </a:cubicBezTo>
                  <a:cubicBezTo>
                    <a:pt x="291461" y="360163"/>
                    <a:pt x="296709" y="352252"/>
                    <a:pt x="304580" y="352252"/>
                  </a:cubicBezTo>
                  <a:cubicBezTo>
                    <a:pt x="312451" y="352252"/>
                    <a:pt x="320322" y="341704"/>
                    <a:pt x="322946" y="336430"/>
                  </a:cubicBezTo>
                  <a:cubicBezTo>
                    <a:pt x="325570" y="333793"/>
                    <a:pt x="322946" y="325882"/>
                    <a:pt x="317698" y="320608"/>
                  </a:cubicBezTo>
                  <a:cubicBezTo>
                    <a:pt x="312451" y="315334"/>
                    <a:pt x="312451" y="307422"/>
                    <a:pt x="320322" y="299511"/>
                  </a:cubicBezTo>
                  <a:cubicBezTo>
                    <a:pt x="325570" y="294237"/>
                    <a:pt x="336064" y="291600"/>
                    <a:pt x="341312" y="296874"/>
                  </a:cubicBezTo>
                  <a:cubicBezTo>
                    <a:pt x="346559" y="302148"/>
                    <a:pt x="359678" y="302148"/>
                    <a:pt x="362301" y="302148"/>
                  </a:cubicBezTo>
                  <a:cubicBezTo>
                    <a:pt x="367549" y="299511"/>
                    <a:pt x="370173" y="291600"/>
                    <a:pt x="370173" y="286326"/>
                  </a:cubicBezTo>
                  <a:cubicBezTo>
                    <a:pt x="370173" y="278415"/>
                    <a:pt x="378044" y="273141"/>
                    <a:pt x="388539" y="273141"/>
                  </a:cubicBezTo>
                  <a:close/>
                  <a:moveTo>
                    <a:pt x="149894" y="204682"/>
                  </a:moveTo>
                  <a:cubicBezTo>
                    <a:pt x="107819" y="204682"/>
                    <a:pt x="73632" y="238947"/>
                    <a:pt x="73632" y="278485"/>
                  </a:cubicBezTo>
                  <a:cubicBezTo>
                    <a:pt x="73632" y="320658"/>
                    <a:pt x="107819" y="354923"/>
                    <a:pt x="149894" y="354923"/>
                  </a:cubicBezTo>
                  <a:cubicBezTo>
                    <a:pt x="191970" y="354923"/>
                    <a:pt x="223526" y="320658"/>
                    <a:pt x="223526" y="278485"/>
                  </a:cubicBezTo>
                  <a:cubicBezTo>
                    <a:pt x="223526" y="238947"/>
                    <a:pt x="191970" y="204682"/>
                    <a:pt x="149894" y="204682"/>
                  </a:cubicBezTo>
                  <a:close/>
                  <a:moveTo>
                    <a:pt x="142005" y="128243"/>
                  </a:moveTo>
                  <a:cubicBezTo>
                    <a:pt x="142005" y="128243"/>
                    <a:pt x="142005" y="128243"/>
                    <a:pt x="155154" y="128243"/>
                  </a:cubicBezTo>
                  <a:cubicBezTo>
                    <a:pt x="165673" y="128243"/>
                    <a:pt x="176191" y="138786"/>
                    <a:pt x="176191" y="149330"/>
                  </a:cubicBezTo>
                  <a:cubicBezTo>
                    <a:pt x="176191" y="159873"/>
                    <a:pt x="191970" y="175688"/>
                    <a:pt x="197229" y="178324"/>
                  </a:cubicBezTo>
                  <a:cubicBezTo>
                    <a:pt x="202489" y="180959"/>
                    <a:pt x="215637" y="175688"/>
                    <a:pt x="223526" y="170416"/>
                  </a:cubicBezTo>
                  <a:cubicBezTo>
                    <a:pt x="223526" y="170416"/>
                    <a:pt x="223526" y="170416"/>
                    <a:pt x="223526" y="167780"/>
                  </a:cubicBezTo>
                  <a:cubicBezTo>
                    <a:pt x="231416" y="159873"/>
                    <a:pt x="244564" y="159873"/>
                    <a:pt x="252453" y="167780"/>
                  </a:cubicBezTo>
                  <a:cubicBezTo>
                    <a:pt x="252453" y="167780"/>
                    <a:pt x="252453" y="167780"/>
                    <a:pt x="260342" y="178324"/>
                  </a:cubicBezTo>
                  <a:cubicBezTo>
                    <a:pt x="268232" y="186231"/>
                    <a:pt x="268232" y="199410"/>
                    <a:pt x="260342" y="204682"/>
                  </a:cubicBezTo>
                  <a:cubicBezTo>
                    <a:pt x="260342" y="204682"/>
                    <a:pt x="260342" y="204682"/>
                    <a:pt x="260342" y="207318"/>
                  </a:cubicBezTo>
                  <a:cubicBezTo>
                    <a:pt x="252453" y="215225"/>
                    <a:pt x="252453" y="236312"/>
                    <a:pt x="255083" y="241583"/>
                  </a:cubicBezTo>
                  <a:cubicBezTo>
                    <a:pt x="257713" y="246855"/>
                    <a:pt x="268232" y="252127"/>
                    <a:pt x="278750" y="252127"/>
                  </a:cubicBezTo>
                  <a:cubicBezTo>
                    <a:pt x="291899" y="252127"/>
                    <a:pt x="299788" y="262670"/>
                    <a:pt x="299788" y="273213"/>
                  </a:cubicBezTo>
                  <a:cubicBezTo>
                    <a:pt x="299788" y="273213"/>
                    <a:pt x="299788" y="273213"/>
                    <a:pt x="299788" y="286392"/>
                  </a:cubicBezTo>
                  <a:cubicBezTo>
                    <a:pt x="299788" y="296935"/>
                    <a:pt x="291899" y="304843"/>
                    <a:pt x="278750" y="304843"/>
                  </a:cubicBezTo>
                  <a:cubicBezTo>
                    <a:pt x="268232" y="304843"/>
                    <a:pt x="255083" y="323294"/>
                    <a:pt x="249824" y="328565"/>
                  </a:cubicBezTo>
                  <a:cubicBezTo>
                    <a:pt x="247194" y="333837"/>
                    <a:pt x="252453" y="344380"/>
                    <a:pt x="260342" y="352288"/>
                  </a:cubicBezTo>
                  <a:cubicBezTo>
                    <a:pt x="268232" y="360195"/>
                    <a:pt x="268232" y="373374"/>
                    <a:pt x="260342" y="381282"/>
                  </a:cubicBezTo>
                  <a:cubicBezTo>
                    <a:pt x="260342" y="381282"/>
                    <a:pt x="260342" y="381282"/>
                    <a:pt x="252453" y="391825"/>
                  </a:cubicBezTo>
                  <a:cubicBezTo>
                    <a:pt x="244564" y="397097"/>
                    <a:pt x="231416" y="397097"/>
                    <a:pt x="223526" y="389189"/>
                  </a:cubicBezTo>
                  <a:cubicBezTo>
                    <a:pt x="215637" y="381282"/>
                    <a:pt x="194599" y="383917"/>
                    <a:pt x="186710" y="386553"/>
                  </a:cubicBezTo>
                  <a:cubicBezTo>
                    <a:pt x="181451" y="386553"/>
                    <a:pt x="176191" y="397097"/>
                    <a:pt x="176191" y="410276"/>
                  </a:cubicBezTo>
                  <a:cubicBezTo>
                    <a:pt x="176191" y="420819"/>
                    <a:pt x="165673" y="431362"/>
                    <a:pt x="155154" y="431362"/>
                  </a:cubicBezTo>
                  <a:cubicBezTo>
                    <a:pt x="155154" y="431362"/>
                    <a:pt x="155154" y="431362"/>
                    <a:pt x="142005" y="431362"/>
                  </a:cubicBezTo>
                  <a:cubicBezTo>
                    <a:pt x="131486" y="431362"/>
                    <a:pt x="123597" y="420819"/>
                    <a:pt x="123597" y="410276"/>
                  </a:cubicBezTo>
                  <a:cubicBezTo>
                    <a:pt x="123597" y="397097"/>
                    <a:pt x="107819" y="383917"/>
                    <a:pt x="99930" y="381282"/>
                  </a:cubicBezTo>
                  <a:cubicBezTo>
                    <a:pt x="94670" y="378646"/>
                    <a:pt x="84151" y="381282"/>
                    <a:pt x="76262" y="389189"/>
                  </a:cubicBezTo>
                  <a:cubicBezTo>
                    <a:pt x="76262" y="389189"/>
                    <a:pt x="76262" y="389189"/>
                    <a:pt x="76262" y="391825"/>
                  </a:cubicBezTo>
                  <a:cubicBezTo>
                    <a:pt x="68373" y="397097"/>
                    <a:pt x="55224" y="397097"/>
                    <a:pt x="47335" y="389189"/>
                  </a:cubicBezTo>
                  <a:cubicBezTo>
                    <a:pt x="47335" y="389189"/>
                    <a:pt x="47335" y="389189"/>
                    <a:pt x="39446" y="381282"/>
                  </a:cubicBezTo>
                  <a:cubicBezTo>
                    <a:pt x="31557" y="373374"/>
                    <a:pt x="31557" y="360195"/>
                    <a:pt x="39446" y="352288"/>
                  </a:cubicBezTo>
                  <a:cubicBezTo>
                    <a:pt x="47335" y="344380"/>
                    <a:pt x="44705" y="323294"/>
                    <a:pt x="44705" y="318022"/>
                  </a:cubicBezTo>
                  <a:cubicBezTo>
                    <a:pt x="42076" y="310115"/>
                    <a:pt x="31557" y="304843"/>
                    <a:pt x="21038" y="304843"/>
                  </a:cubicBezTo>
                  <a:cubicBezTo>
                    <a:pt x="21038" y="304843"/>
                    <a:pt x="21038" y="304843"/>
                    <a:pt x="18408" y="304843"/>
                  </a:cubicBezTo>
                  <a:cubicBezTo>
                    <a:pt x="7889" y="304843"/>
                    <a:pt x="0" y="296935"/>
                    <a:pt x="0" y="286392"/>
                  </a:cubicBezTo>
                  <a:cubicBezTo>
                    <a:pt x="0" y="286392"/>
                    <a:pt x="0" y="286392"/>
                    <a:pt x="0" y="273213"/>
                  </a:cubicBezTo>
                  <a:cubicBezTo>
                    <a:pt x="0" y="262670"/>
                    <a:pt x="7889" y="252127"/>
                    <a:pt x="18408" y="252127"/>
                  </a:cubicBezTo>
                  <a:cubicBezTo>
                    <a:pt x="18408" y="252127"/>
                    <a:pt x="18408" y="252127"/>
                    <a:pt x="21038" y="252127"/>
                  </a:cubicBezTo>
                  <a:cubicBezTo>
                    <a:pt x="31557" y="252127"/>
                    <a:pt x="44705" y="236312"/>
                    <a:pt x="47335" y="231040"/>
                  </a:cubicBezTo>
                  <a:cubicBezTo>
                    <a:pt x="49965" y="225768"/>
                    <a:pt x="47335" y="215225"/>
                    <a:pt x="39446" y="207318"/>
                  </a:cubicBezTo>
                  <a:cubicBezTo>
                    <a:pt x="39446" y="207318"/>
                    <a:pt x="39446" y="207318"/>
                    <a:pt x="39446" y="204682"/>
                  </a:cubicBezTo>
                  <a:cubicBezTo>
                    <a:pt x="31557" y="199410"/>
                    <a:pt x="31557" y="186231"/>
                    <a:pt x="39446" y="178324"/>
                  </a:cubicBezTo>
                  <a:cubicBezTo>
                    <a:pt x="39446" y="178324"/>
                    <a:pt x="39446" y="178324"/>
                    <a:pt x="47335" y="167780"/>
                  </a:cubicBezTo>
                  <a:cubicBezTo>
                    <a:pt x="55224" y="159873"/>
                    <a:pt x="68373" y="159873"/>
                    <a:pt x="76262" y="167780"/>
                  </a:cubicBezTo>
                  <a:cubicBezTo>
                    <a:pt x="76262" y="167780"/>
                    <a:pt x="76262" y="167780"/>
                    <a:pt x="76262" y="170416"/>
                  </a:cubicBezTo>
                  <a:cubicBezTo>
                    <a:pt x="84151" y="175688"/>
                    <a:pt x="105189" y="175688"/>
                    <a:pt x="113078" y="173052"/>
                  </a:cubicBezTo>
                  <a:cubicBezTo>
                    <a:pt x="118338" y="170416"/>
                    <a:pt x="123597" y="159873"/>
                    <a:pt x="123597" y="149330"/>
                  </a:cubicBezTo>
                  <a:cubicBezTo>
                    <a:pt x="123597" y="138786"/>
                    <a:pt x="131486" y="128243"/>
                    <a:pt x="142005" y="128243"/>
                  </a:cubicBezTo>
                  <a:close/>
                  <a:moveTo>
                    <a:pt x="389366" y="60548"/>
                  </a:moveTo>
                  <a:cubicBezTo>
                    <a:pt x="355376" y="60548"/>
                    <a:pt x="326615" y="89507"/>
                    <a:pt x="326615" y="123730"/>
                  </a:cubicBezTo>
                  <a:cubicBezTo>
                    <a:pt x="326615" y="157953"/>
                    <a:pt x="355376" y="184279"/>
                    <a:pt x="389366" y="184279"/>
                  </a:cubicBezTo>
                  <a:cubicBezTo>
                    <a:pt x="420742" y="184279"/>
                    <a:pt x="449503" y="157953"/>
                    <a:pt x="449503" y="123730"/>
                  </a:cubicBezTo>
                  <a:cubicBezTo>
                    <a:pt x="449503" y="89507"/>
                    <a:pt x="420742" y="60548"/>
                    <a:pt x="389366" y="60548"/>
                  </a:cubicBezTo>
                  <a:close/>
                  <a:moveTo>
                    <a:pt x="386751" y="0"/>
                  </a:moveTo>
                  <a:cubicBezTo>
                    <a:pt x="386751" y="0"/>
                    <a:pt x="386751" y="0"/>
                    <a:pt x="389366" y="0"/>
                  </a:cubicBezTo>
                  <a:cubicBezTo>
                    <a:pt x="399825" y="0"/>
                    <a:pt x="410283" y="7898"/>
                    <a:pt x="410283" y="15795"/>
                  </a:cubicBezTo>
                  <a:cubicBezTo>
                    <a:pt x="410283" y="26325"/>
                    <a:pt x="423356" y="36856"/>
                    <a:pt x="428586" y="39488"/>
                  </a:cubicBezTo>
                  <a:cubicBezTo>
                    <a:pt x="431200" y="42121"/>
                    <a:pt x="441659" y="39488"/>
                    <a:pt x="446888" y="31590"/>
                  </a:cubicBezTo>
                  <a:cubicBezTo>
                    <a:pt x="454732" y="26325"/>
                    <a:pt x="465190" y="26325"/>
                    <a:pt x="473034" y="34223"/>
                  </a:cubicBezTo>
                  <a:cubicBezTo>
                    <a:pt x="473034" y="34223"/>
                    <a:pt x="473034" y="34223"/>
                    <a:pt x="475649" y="36856"/>
                  </a:cubicBezTo>
                  <a:cubicBezTo>
                    <a:pt x="483493" y="44753"/>
                    <a:pt x="483493" y="55283"/>
                    <a:pt x="478264" y="63181"/>
                  </a:cubicBezTo>
                  <a:cubicBezTo>
                    <a:pt x="470420" y="68446"/>
                    <a:pt x="473034" y="86874"/>
                    <a:pt x="473034" y="92139"/>
                  </a:cubicBezTo>
                  <a:cubicBezTo>
                    <a:pt x="475649" y="97404"/>
                    <a:pt x="483493" y="102669"/>
                    <a:pt x="493951" y="102669"/>
                  </a:cubicBezTo>
                  <a:cubicBezTo>
                    <a:pt x="501795" y="102669"/>
                    <a:pt x="509639" y="110567"/>
                    <a:pt x="509639" y="121097"/>
                  </a:cubicBezTo>
                  <a:cubicBezTo>
                    <a:pt x="509639" y="121097"/>
                    <a:pt x="509639" y="121097"/>
                    <a:pt x="509639" y="123730"/>
                  </a:cubicBezTo>
                  <a:cubicBezTo>
                    <a:pt x="509639" y="134260"/>
                    <a:pt x="501795" y="144790"/>
                    <a:pt x="493951" y="144790"/>
                  </a:cubicBezTo>
                  <a:cubicBezTo>
                    <a:pt x="483493" y="144790"/>
                    <a:pt x="473034" y="157953"/>
                    <a:pt x="470420" y="163218"/>
                  </a:cubicBezTo>
                  <a:cubicBezTo>
                    <a:pt x="467805" y="168483"/>
                    <a:pt x="470420" y="176381"/>
                    <a:pt x="478264" y="181646"/>
                  </a:cubicBezTo>
                  <a:cubicBezTo>
                    <a:pt x="483493" y="189544"/>
                    <a:pt x="483493" y="200074"/>
                    <a:pt x="475649" y="207971"/>
                  </a:cubicBezTo>
                  <a:cubicBezTo>
                    <a:pt x="475649" y="207971"/>
                    <a:pt x="475649" y="207971"/>
                    <a:pt x="473034" y="210604"/>
                  </a:cubicBezTo>
                  <a:cubicBezTo>
                    <a:pt x="465190" y="218502"/>
                    <a:pt x="454732" y="218502"/>
                    <a:pt x="446888" y="213237"/>
                  </a:cubicBezTo>
                  <a:cubicBezTo>
                    <a:pt x="441659" y="207971"/>
                    <a:pt x="423356" y="207971"/>
                    <a:pt x="418127" y="210604"/>
                  </a:cubicBezTo>
                  <a:cubicBezTo>
                    <a:pt x="412898" y="210604"/>
                    <a:pt x="410283" y="221134"/>
                    <a:pt x="410283" y="229032"/>
                  </a:cubicBezTo>
                  <a:cubicBezTo>
                    <a:pt x="410283" y="239562"/>
                    <a:pt x="399825" y="244827"/>
                    <a:pt x="389366" y="244827"/>
                  </a:cubicBezTo>
                  <a:cubicBezTo>
                    <a:pt x="389366" y="244827"/>
                    <a:pt x="389366" y="244827"/>
                    <a:pt x="386751" y="244827"/>
                  </a:cubicBezTo>
                  <a:cubicBezTo>
                    <a:pt x="376293" y="244827"/>
                    <a:pt x="365834" y="239562"/>
                    <a:pt x="365834" y="229032"/>
                  </a:cubicBezTo>
                  <a:cubicBezTo>
                    <a:pt x="365834" y="221134"/>
                    <a:pt x="352761" y="207971"/>
                    <a:pt x="347532" y="205339"/>
                  </a:cubicBezTo>
                  <a:cubicBezTo>
                    <a:pt x="344917" y="202706"/>
                    <a:pt x="334459" y="207971"/>
                    <a:pt x="329229" y="213237"/>
                  </a:cubicBezTo>
                  <a:cubicBezTo>
                    <a:pt x="321386" y="218502"/>
                    <a:pt x="310927" y="218502"/>
                    <a:pt x="303083" y="210604"/>
                  </a:cubicBezTo>
                  <a:cubicBezTo>
                    <a:pt x="303083" y="210604"/>
                    <a:pt x="303083" y="210604"/>
                    <a:pt x="300468" y="207971"/>
                  </a:cubicBezTo>
                  <a:cubicBezTo>
                    <a:pt x="292625" y="200074"/>
                    <a:pt x="292625" y="189544"/>
                    <a:pt x="297854" y="181646"/>
                  </a:cubicBezTo>
                  <a:cubicBezTo>
                    <a:pt x="305698" y="176381"/>
                    <a:pt x="303083" y="157953"/>
                    <a:pt x="303083" y="152688"/>
                  </a:cubicBezTo>
                  <a:cubicBezTo>
                    <a:pt x="300468" y="147423"/>
                    <a:pt x="292625" y="144790"/>
                    <a:pt x="282166" y="144790"/>
                  </a:cubicBezTo>
                  <a:cubicBezTo>
                    <a:pt x="274322" y="144790"/>
                    <a:pt x="266478" y="134260"/>
                    <a:pt x="266478" y="123730"/>
                  </a:cubicBezTo>
                  <a:cubicBezTo>
                    <a:pt x="266478" y="123730"/>
                    <a:pt x="266478" y="123730"/>
                    <a:pt x="266478" y="121097"/>
                  </a:cubicBezTo>
                  <a:cubicBezTo>
                    <a:pt x="266478" y="110567"/>
                    <a:pt x="274322" y="102669"/>
                    <a:pt x="282166" y="102669"/>
                  </a:cubicBezTo>
                  <a:cubicBezTo>
                    <a:pt x="292625" y="102669"/>
                    <a:pt x="303083" y="86874"/>
                    <a:pt x="305698" y="84241"/>
                  </a:cubicBezTo>
                  <a:cubicBezTo>
                    <a:pt x="308312" y="78976"/>
                    <a:pt x="305698" y="68446"/>
                    <a:pt x="297854" y="63181"/>
                  </a:cubicBezTo>
                  <a:cubicBezTo>
                    <a:pt x="292625" y="55283"/>
                    <a:pt x="292625" y="44753"/>
                    <a:pt x="300468" y="36856"/>
                  </a:cubicBezTo>
                  <a:cubicBezTo>
                    <a:pt x="300468" y="36856"/>
                    <a:pt x="300468" y="36856"/>
                    <a:pt x="303083" y="34223"/>
                  </a:cubicBezTo>
                  <a:cubicBezTo>
                    <a:pt x="310927" y="26325"/>
                    <a:pt x="321386" y="26325"/>
                    <a:pt x="329229" y="31590"/>
                  </a:cubicBezTo>
                  <a:cubicBezTo>
                    <a:pt x="334459" y="39488"/>
                    <a:pt x="352761" y="36856"/>
                    <a:pt x="357990" y="36856"/>
                  </a:cubicBezTo>
                  <a:cubicBezTo>
                    <a:pt x="363220" y="34223"/>
                    <a:pt x="365834" y="26325"/>
                    <a:pt x="365834" y="15795"/>
                  </a:cubicBezTo>
                  <a:cubicBezTo>
                    <a:pt x="365834" y="7898"/>
                    <a:pt x="376293" y="0"/>
                    <a:pt x="386751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8" name="íṣļiḋe">
              <a:extLst>
                <a:ext uri="{FF2B5EF4-FFF2-40B4-BE49-F238E27FC236}">
                  <a16:creationId xmlns:a16="http://schemas.microsoft.com/office/drawing/2014/main" id="{FDE04823-3429-4572-821F-2937ECF3988E}"/>
                </a:ext>
              </a:extLst>
            </p:cNvPr>
            <p:cNvSpPr/>
            <p:nvPr/>
          </p:nvSpPr>
          <p:spPr bwMode="auto">
            <a:xfrm>
              <a:off x="5820832" y="1217815"/>
              <a:ext cx="458009" cy="363077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67"/>
                </a:cxn>
                <a:cxn ang="0">
                  <a:pos x="31" y="118"/>
                </a:cxn>
                <a:cxn ang="0">
                  <a:pos x="9" y="138"/>
                </a:cxn>
                <a:cxn ang="0">
                  <a:pos x="48" y="127"/>
                </a:cxn>
                <a:cxn ang="0">
                  <a:pos x="87" y="134"/>
                </a:cxn>
                <a:cxn ang="0">
                  <a:pos x="174" y="67"/>
                </a:cxn>
                <a:cxn ang="0">
                  <a:pos x="87" y="0"/>
                </a:cxn>
              </a:cxnLst>
              <a:rect l="0" t="0" r="r" b="b"/>
              <a:pathLst>
                <a:path w="174" h="138">
                  <a:moveTo>
                    <a:pt x="87" y="0"/>
                  </a:moveTo>
                  <a:cubicBezTo>
                    <a:pt x="39" y="0"/>
                    <a:pt x="0" y="30"/>
                    <a:pt x="0" y="67"/>
                  </a:cubicBezTo>
                  <a:cubicBezTo>
                    <a:pt x="0" y="88"/>
                    <a:pt x="12" y="106"/>
                    <a:pt x="31" y="118"/>
                  </a:cubicBezTo>
                  <a:cubicBezTo>
                    <a:pt x="21" y="133"/>
                    <a:pt x="9" y="138"/>
                    <a:pt x="9" y="138"/>
                  </a:cubicBezTo>
                  <a:cubicBezTo>
                    <a:pt x="25" y="135"/>
                    <a:pt x="38" y="131"/>
                    <a:pt x="48" y="127"/>
                  </a:cubicBezTo>
                  <a:cubicBezTo>
                    <a:pt x="59" y="132"/>
                    <a:pt x="73" y="134"/>
                    <a:pt x="87" y="134"/>
                  </a:cubicBezTo>
                  <a:cubicBezTo>
                    <a:pt x="135" y="134"/>
                    <a:pt x="174" y="104"/>
                    <a:pt x="174" y="67"/>
                  </a:cubicBezTo>
                  <a:cubicBezTo>
                    <a:pt x="174" y="30"/>
                    <a:pt x="135" y="0"/>
                    <a:pt x="87" y="0"/>
                  </a:cubicBezTo>
                  <a:close/>
                </a:path>
              </a:pathLst>
            </a:custGeom>
            <a:solidFill>
              <a:srgbClr val="A5A8AB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19" name="í$ḷiḍe">
              <a:extLst>
                <a:ext uri="{FF2B5EF4-FFF2-40B4-BE49-F238E27FC236}">
                  <a16:creationId xmlns:a16="http://schemas.microsoft.com/office/drawing/2014/main" id="{404B0378-1F95-47F1-AEFC-A96810AA76FA}"/>
                </a:ext>
              </a:extLst>
            </p:cNvPr>
            <p:cNvSpPr/>
            <p:nvPr/>
          </p:nvSpPr>
          <p:spPr bwMode="auto">
            <a:xfrm>
              <a:off x="6175581" y="1411012"/>
              <a:ext cx="289795" cy="238165"/>
            </a:xfrm>
            <a:custGeom>
              <a:avLst/>
              <a:gdLst/>
              <a:ahLst/>
              <a:cxnLst>
                <a:cxn ang="0">
                  <a:pos x="89" y="78"/>
                </a:cxn>
                <a:cxn ang="0">
                  <a:pos x="110" y="44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0" y="62"/>
                </a:cxn>
                <a:cxn ang="0">
                  <a:pos x="53" y="88"/>
                </a:cxn>
                <a:cxn ang="0">
                  <a:pos x="78" y="84"/>
                </a:cxn>
                <a:cxn ang="0">
                  <a:pos x="104" y="91"/>
                </a:cxn>
                <a:cxn ang="0">
                  <a:pos x="89" y="78"/>
                </a:cxn>
              </a:cxnLst>
              <a:rect l="0" t="0" r="r" b="b"/>
              <a:pathLst>
                <a:path w="110" h="91">
                  <a:moveTo>
                    <a:pt x="89" y="78"/>
                  </a:moveTo>
                  <a:cubicBezTo>
                    <a:pt x="102" y="70"/>
                    <a:pt x="110" y="58"/>
                    <a:pt x="110" y="44"/>
                  </a:cubicBezTo>
                  <a:cubicBezTo>
                    <a:pt x="110" y="20"/>
                    <a:pt x="84" y="0"/>
                    <a:pt x="53" y="0"/>
                  </a:cubicBezTo>
                  <a:cubicBezTo>
                    <a:pt x="52" y="0"/>
                    <a:pt x="51" y="0"/>
                    <a:pt x="50" y="0"/>
                  </a:cubicBezTo>
                  <a:cubicBezTo>
                    <a:pt x="47" y="27"/>
                    <a:pt x="28" y="49"/>
                    <a:pt x="0" y="62"/>
                  </a:cubicBezTo>
                  <a:cubicBezTo>
                    <a:pt x="9" y="77"/>
                    <a:pt x="29" y="88"/>
                    <a:pt x="53" y="88"/>
                  </a:cubicBezTo>
                  <a:cubicBezTo>
                    <a:pt x="62" y="88"/>
                    <a:pt x="71" y="87"/>
                    <a:pt x="78" y="84"/>
                  </a:cubicBezTo>
                  <a:cubicBezTo>
                    <a:pt x="85" y="86"/>
                    <a:pt x="93" y="89"/>
                    <a:pt x="104" y="91"/>
                  </a:cubicBezTo>
                  <a:cubicBezTo>
                    <a:pt x="104" y="91"/>
                    <a:pt x="96" y="87"/>
                    <a:pt x="89" y="78"/>
                  </a:cubicBezTo>
                  <a:close/>
                </a:path>
              </a:pathLst>
            </a:custGeom>
            <a:solidFill>
              <a:srgbClr val="A5A8AB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0" name="íṧliḍè">
              <a:extLst>
                <a:ext uri="{FF2B5EF4-FFF2-40B4-BE49-F238E27FC236}">
                  <a16:creationId xmlns:a16="http://schemas.microsoft.com/office/drawing/2014/main" id="{AE646110-DDA0-419F-A79F-D2B3B3C6278D}"/>
                </a:ext>
              </a:extLst>
            </p:cNvPr>
            <p:cNvSpPr/>
            <p:nvPr/>
          </p:nvSpPr>
          <p:spPr bwMode="auto">
            <a:xfrm>
              <a:off x="5825829" y="1226143"/>
              <a:ext cx="461340" cy="363077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0" y="67"/>
                </a:cxn>
                <a:cxn ang="0">
                  <a:pos x="31" y="118"/>
                </a:cxn>
                <a:cxn ang="0">
                  <a:pos x="10" y="138"/>
                </a:cxn>
                <a:cxn ang="0">
                  <a:pos x="48" y="127"/>
                </a:cxn>
                <a:cxn ang="0">
                  <a:pos x="88" y="134"/>
                </a:cxn>
                <a:cxn ang="0">
                  <a:pos x="175" y="67"/>
                </a:cxn>
                <a:cxn ang="0">
                  <a:pos x="88" y="0"/>
                </a:cxn>
              </a:cxnLst>
              <a:rect l="0" t="0" r="r" b="b"/>
              <a:pathLst>
                <a:path w="175" h="138">
                  <a:moveTo>
                    <a:pt x="88" y="0"/>
                  </a:moveTo>
                  <a:cubicBezTo>
                    <a:pt x="39" y="0"/>
                    <a:pt x="0" y="30"/>
                    <a:pt x="0" y="67"/>
                  </a:cubicBezTo>
                  <a:cubicBezTo>
                    <a:pt x="0" y="87"/>
                    <a:pt x="12" y="106"/>
                    <a:pt x="31" y="118"/>
                  </a:cubicBezTo>
                  <a:cubicBezTo>
                    <a:pt x="21" y="133"/>
                    <a:pt x="10" y="138"/>
                    <a:pt x="10" y="138"/>
                  </a:cubicBezTo>
                  <a:cubicBezTo>
                    <a:pt x="26" y="135"/>
                    <a:pt x="38" y="131"/>
                    <a:pt x="48" y="127"/>
                  </a:cubicBezTo>
                  <a:cubicBezTo>
                    <a:pt x="60" y="131"/>
                    <a:pt x="74" y="134"/>
                    <a:pt x="88" y="134"/>
                  </a:cubicBezTo>
                  <a:cubicBezTo>
                    <a:pt x="136" y="134"/>
                    <a:pt x="175" y="104"/>
                    <a:pt x="175" y="67"/>
                  </a:cubicBezTo>
                  <a:cubicBezTo>
                    <a:pt x="175" y="30"/>
                    <a:pt x="136" y="0"/>
                    <a:pt x="8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21" name="îṩ1íḍé">
              <a:extLst>
                <a:ext uri="{FF2B5EF4-FFF2-40B4-BE49-F238E27FC236}">
                  <a16:creationId xmlns:a16="http://schemas.microsoft.com/office/drawing/2014/main" id="{9E95BBFA-BE15-43A6-8CA7-5E7FCD6F739C}"/>
                </a:ext>
              </a:extLst>
            </p:cNvPr>
            <p:cNvSpPr/>
            <p:nvPr/>
          </p:nvSpPr>
          <p:spPr bwMode="auto">
            <a:xfrm>
              <a:off x="6183909" y="1417674"/>
              <a:ext cx="289795" cy="239830"/>
            </a:xfrm>
            <a:custGeom>
              <a:avLst/>
              <a:gdLst/>
              <a:ahLst/>
              <a:cxnLst>
                <a:cxn ang="0">
                  <a:pos x="89" y="78"/>
                </a:cxn>
                <a:cxn ang="0">
                  <a:pos x="110" y="44"/>
                </a:cxn>
                <a:cxn ang="0">
                  <a:pos x="52" y="0"/>
                </a:cxn>
                <a:cxn ang="0">
                  <a:pos x="49" y="0"/>
                </a:cxn>
                <a:cxn ang="0">
                  <a:pos x="0" y="62"/>
                </a:cxn>
                <a:cxn ang="0">
                  <a:pos x="52" y="88"/>
                </a:cxn>
                <a:cxn ang="0">
                  <a:pos x="78" y="83"/>
                </a:cxn>
                <a:cxn ang="0">
                  <a:pos x="103" y="91"/>
                </a:cxn>
                <a:cxn ang="0">
                  <a:pos x="89" y="78"/>
                </a:cxn>
              </a:cxnLst>
              <a:rect l="0" t="0" r="r" b="b"/>
              <a:pathLst>
                <a:path w="110" h="91">
                  <a:moveTo>
                    <a:pt x="89" y="78"/>
                  </a:moveTo>
                  <a:cubicBezTo>
                    <a:pt x="102" y="70"/>
                    <a:pt x="110" y="58"/>
                    <a:pt x="110" y="44"/>
                  </a:cubicBezTo>
                  <a:cubicBezTo>
                    <a:pt x="110" y="20"/>
                    <a:pt x="84" y="0"/>
                    <a:pt x="52" y="0"/>
                  </a:cubicBezTo>
                  <a:cubicBezTo>
                    <a:pt x="51" y="0"/>
                    <a:pt x="50" y="0"/>
                    <a:pt x="49" y="0"/>
                  </a:cubicBezTo>
                  <a:cubicBezTo>
                    <a:pt x="47" y="27"/>
                    <a:pt x="27" y="49"/>
                    <a:pt x="0" y="62"/>
                  </a:cubicBezTo>
                  <a:cubicBezTo>
                    <a:pt x="9" y="77"/>
                    <a:pt x="29" y="88"/>
                    <a:pt x="52" y="88"/>
                  </a:cubicBezTo>
                  <a:cubicBezTo>
                    <a:pt x="62" y="88"/>
                    <a:pt x="70" y="86"/>
                    <a:pt x="78" y="83"/>
                  </a:cubicBezTo>
                  <a:cubicBezTo>
                    <a:pt x="85" y="86"/>
                    <a:pt x="93" y="89"/>
                    <a:pt x="103" y="91"/>
                  </a:cubicBezTo>
                  <a:cubicBezTo>
                    <a:pt x="103" y="91"/>
                    <a:pt x="96" y="87"/>
                    <a:pt x="89" y="7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íşļiḓe">
              <a:extLst>
                <a:ext uri="{FF2B5EF4-FFF2-40B4-BE49-F238E27FC236}">
                  <a16:creationId xmlns:a16="http://schemas.microsoft.com/office/drawing/2014/main" id="{580F5AA2-4DC5-42E7-8315-C9872BF46220}"/>
                </a:ext>
              </a:extLst>
            </p:cNvPr>
            <p:cNvSpPr/>
            <p:nvPr/>
          </p:nvSpPr>
          <p:spPr bwMode="auto">
            <a:xfrm>
              <a:off x="5808341" y="1217814"/>
              <a:ext cx="644544" cy="431362"/>
            </a:xfrm>
            <a:custGeom>
              <a:avLst/>
              <a:gdLst>
                <a:gd name="connsiteX0" fmla="*/ 486474 w 644544"/>
                <a:gd name="connsiteY0" fmla="*/ 193197 h 431362"/>
                <a:gd name="connsiteX1" fmla="*/ 494378 w 644544"/>
                <a:gd name="connsiteY1" fmla="*/ 193197 h 431362"/>
                <a:gd name="connsiteX2" fmla="*/ 644544 w 644544"/>
                <a:gd name="connsiteY2" fmla="*/ 308354 h 431362"/>
                <a:gd name="connsiteX3" fmla="*/ 589220 w 644544"/>
                <a:gd name="connsiteY3" fmla="*/ 397338 h 431362"/>
                <a:gd name="connsiteX4" fmla="*/ 628737 w 644544"/>
                <a:gd name="connsiteY4" fmla="*/ 431362 h 431362"/>
                <a:gd name="connsiteX5" fmla="*/ 560240 w 644544"/>
                <a:gd name="connsiteY5" fmla="*/ 413042 h 431362"/>
                <a:gd name="connsiteX6" fmla="*/ 494378 w 644544"/>
                <a:gd name="connsiteY6" fmla="*/ 423510 h 431362"/>
                <a:gd name="connsiteX7" fmla="*/ 354749 w 644544"/>
                <a:gd name="connsiteY7" fmla="*/ 355463 h 431362"/>
                <a:gd name="connsiteX8" fmla="*/ 486474 w 644544"/>
                <a:gd name="connsiteY8" fmla="*/ 193197 h 431362"/>
                <a:gd name="connsiteX9" fmla="*/ 229005 w 644544"/>
                <a:gd name="connsiteY9" fmla="*/ 0 h 431362"/>
                <a:gd name="connsiteX10" fmla="*/ 458009 w 644544"/>
                <a:gd name="connsiteY10" fmla="*/ 176277 h 431362"/>
                <a:gd name="connsiteX11" fmla="*/ 229005 w 644544"/>
                <a:gd name="connsiteY11" fmla="*/ 352553 h 431362"/>
                <a:gd name="connsiteX12" fmla="*/ 126348 w 644544"/>
                <a:gd name="connsiteY12" fmla="*/ 334136 h 431362"/>
                <a:gd name="connsiteX13" fmla="*/ 23690 w 644544"/>
                <a:gd name="connsiteY13" fmla="*/ 363077 h 431362"/>
                <a:gd name="connsiteX14" fmla="*/ 81600 w 644544"/>
                <a:gd name="connsiteY14" fmla="*/ 310457 h 431362"/>
                <a:gd name="connsiteX15" fmla="*/ 0 w 644544"/>
                <a:gd name="connsiteY15" fmla="*/ 176277 h 431362"/>
                <a:gd name="connsiteX16" fmla="*/ 229005 w 644544"/>
                <a:gd name="connsiteY16" fmla="*/ 0 h 431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4544" h="431362">
                  <a:moveTo>
                    <a:pt x="486474" y="193197"/>
                  </a:moveTo>
                  <a:cubicBezTo>
                    <a:pt x="489109" y="193197"/>
                    <a:pt x="491743" y="193197"/>
                    <a:pt x="494378" y="193197"/>
                  </a:cubicBezTo>
                  <a:cubicBezTo>
                    <a:pt x="576047" y="193197"/>
                    <a:pt x="644544" y="245541"/>
                    <a:pt x="644544" y="308354"/>
                  </a:cubicBezTo>
                  <a:cubicBezTo>
                    <a:pt x="644544" y="344995"/>
                    <a:pt x="623468" y="376401"/>
                    <a:pt x="589220" y="397338"/>
                  </a:cubicBezTo>
                  <a:cubicBezTo>
                    <a:pt x="607661" y="420893"/>
                    <a:pt x="628737" y="431362"/>
                    <a:pt x="628737" y="431362"/>
                  </a:cubicBezTo>
                  <a:cubicBezTo>
                    <a:pt x="599758" y="426128"/>
                    <a:pt x="578682" y="418276"/>
                    <a:pt x="560240" y="413042"/>
                  </a:cubicBezTo>
                  <a:cubicBezTo>
                    <a:pt x="541799" y="420893"/>
                    <a:pt x="518088" y="423510"/>
                    <a:pt x="494378" y="423510"/>
                  </a:cubicBezTo>
                  <a:cubicBezTo>
                    <a:pt x="431150" y="423510"/>
                    <a:pt x="378460" y="394721"/>
                    <a:pt x="354749" y="355463"/>
                  </a:cubicBezTo>
                  <a:cubicBezTo>
                    <a:pt x="428515" y="321440"/>
                    <a:pt x="478571" y="263861"/>
                    <a:pt x="486474" y="193197"/>
                  </a:cubicBezTo>
                  <a:close/>
                  <a:moveTo>
                    <a:pt x="229005" y="0"/>
                  </a:moveTo>
                  <a:cubicBezTo>
                    <a:pt x="355352" y="0"/>
                    <a:pt x="458009" y="78930"/>
                    <a:pt x="458009" y="176277"/>
                  </a:cubicBezTo>
                  <a:cubicBezTo>
                    <a:pt x="458009" y="273623"/>
                    <a:pt x="355352" y="352553"/>
                    <a:pt x="229005" y="352553"/>
                  </a:cubicBezTo>
                  <a:cubicBezTo>
                    <a:pt x="192153" y="352553"/>
                    <a:pt x="155302" y="347291"/>
                    <a:pt x="126348" y="334136"/>
                  </a:cubicBezTo>
                  <a:cubicBezTo>
                    <a:pt x="100025" y="344660"/>
                    <a:pt x="65806" y="355184"/>
                    <a:pt x="23690" y="363077"/>
                  </a:cubicBezTo>
                  <a:cubicBezTo>
                    <a:pt x="23690" y="363077"/>
                    <a:pt x="55277" y="349922"/>
                    <a:pt x="81600" y="310457"/>
                  </a:cubicBezTo>
                  <a:cubicBezTo>
                    <a:pt x="31587" y="278885"/>
                    <a:pt x="0" y="231527"/>
                    <a:pt x="0" y="176277"/>
                  </a:cubicBezTo>
                  <a:cubicBezTo>
                    <a:pt x="0" y="78930"/>
                    <a:pt x="102657" y="0"/>
                    <a:pt x="229005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3" name="išļîḓe">
              <a:extLst>
                <a:ext uri="{FF2B5EF4-FFF2-40B4-BE49-F238E27FC236}">
                  <a16:creationId xmlns:a16="http://schemas.microsoft.com/office/drawing/2014/main" id="{06093E58-73B2-487F-BF29-9E62347951EA}"/>
                </a:ext>
              </a:extLst>
            </p:cNvPr>
            <p:cNvSpPr/>
            <p:nvPr/>
          </p:nvSpPr>
          <p:spPr bwMode="auto">
            <a:xfrm>
              <a:off x="4092055" y="2916614"/>
              <a:ext cx="458009" cy="456344"/>
            </a:xfrm>
            <a:custGeom>
              <a:avLst/>
              <a:gdLst/>
              <a:ahLst/>
              <a:cxnLst>
                <a:cxn ang="0">
                  <a:pos x="163" y="88"/>
                </a:cxn>
                <a:cxn ang="0">
                  <a:pos x="155" y="92"/>
                </a:cxn>
                <a:cxn ang="0">
                  <a:pos x="144" y="92"/>
                </a:cxn>
                <a:cxn ang="0">
                  <a:pos x="137" y="73"/>
                </a:cxn>
                <a:cxn ang="0">
                  <a:pos x="130" y="76"/>
                </a:cxn>
                <a:cxn ang="0">
                  <a:pos x="124" y="81"/>
                </a:cxn>
                <a:cxn ang="0">
                  <a:pos x="121" y="82"/>
                </a:cxn>
                <a:cxn ang="0">
                  <a:pos x="128" y="99"/>
                </a:cxn>
                <a:cxn ang="0">
                  <a:pos x="122" y="116"/>
                </a:cxn>
                <a:cxn ang="0">
                  <a:pos x="116" y="127"/>
                </a:cxn>
                <a:cxn ang="0">
                  <a:pos x="107" y="123"/>
                </a:cxn>
                <a:cxn ang="0">
                  <a:pos x="101" y="107"/>
                </a:cxn>
                <a:cxn ang="0">
                  <a:pos x="91" y="95"/>
                </a:cxn>
                <a:cxn ang="0">
                  <a:pos x="79" y="83"/>
                </a:cxn>
                <a:cxn ang="0">
                  <a:pos x="91" y="77"/>
                </a:cxn>
                <a:cxn ang="0">
                  <a:pos x="114" y="65"/>
                </a:cxn>
                <a:cxn ang="0">
                  <a:pos x="95" y="65"/>
                </a:cxn>
                <a:cxn ang="0">
                  <a:pos x="76" y="63"/>
                </a:cxn>
                <a:cxn ang="0">
                  <a:pos x="95" y="46"/>
                </a:cxn>
                <a:cxn ang="0">
                  <a:pos x="112" y="30"/>
                </a:cxn>
                <a:cxn ang="0">
                  <a:pos x="132" y="29"/>
                </a:cxn>
                <a:cxn ang="0">
                  <a:pos x="152" y="29"/>
                </a:cxn>
                <a:cxn ang="0">
                  <a:pos x="24" y="27"/>
                </a:cxn>
                <a:cxn ang="0">
                  <a:pos x="49" y="27"/>
                </a:cxn>
                <a:cxn ang="0">
                  <a:pos x="64" y="38"/>
                </a:cxn>
                <a:cxn ang="0">
                  <a:pos x="60" y="58"/>
                </a:cxn>
                <a:cxn ang="0">
                  <a:pos x="49" y="79"/>
                </a:cxn>
                <a:cxn ang="0">
                  <a:pos x="74" y="94"/>
                </a:cxn>
                <a:cxn ang="0">
                  <a:pos x="83" y="105"/>
                </a:cxn>
                <a:cxn ang="0">
                  <a:pos x="70" y="120"/>
                </a:cxn>
                <a:cxn ang="0">
                  <a:pos x="61" y="133"/>
                </a:cxn>
                <a:cxn ang="0">
                  <a:pos x="63" y="148"/>
                </a:cxn>
                <a:cxn ang="0">
                  <a:pos x="55" y="149"/>
                </a:cxn>
                <a:cxn ang="0">
                  <a:pos x="50" y="128"/>
                </a:cxn>
                <a:cxn ang="0">
                  <a:pos x="39" y="111"/>
                </a:cxn>
                <a:cxn ang="0">
                  <a:pos x="31" y="87"/>
                </a:cxn>
                <a:cxn ang="0">
                  <a:pos x="19" y="83"/>
                </a:cxn>
                <a:cxn ang="0">
                  <a:pos x="14" y="59"/>
                </a:cxn>
                <a:cxn ang="0">
                  <a:pos x="13" y="46"/>
                </a:cxn>
                <a:cxn ang="0">
                  <a:pos x="0" y="87"/>
                </a:cxn>
                <a:cxn ang="0">
                  <a:pos x="174" y="89"/>
                </a:cxn>
                <a:cxn ang="0">
                  <a:pos x="73" y="53"/>
                </a:cxn>
                <a:cxn ang="0">
                  <a:pos x="69" y="42"/>
                </a:cxn>
                <a:cxn ang="0">
                  <a:pos x="85" y="34"/>
                </a:cxn>
                <a:cxn ang="0">
                  <a:pos x="85" y="45"/>
                </a:cxn>
                <a:cxn ang="0">
                  <a:pos x="73" y="53"/>
                </a:cxn>
              </a:cxnLst>
              <a:rect l="0" t="0" r="r" b="b"/>
              <a:pathLst>
                <a:path w="174" h="174">
                  <a:moveTo>
                    <a:pt x="167" y="92"/>
                  </a:moveTo>
                  <a:cubicBezTo>
                    <a:pt x="165" y="92"/>
                    <a:pt x="163" y="90"/>
                    <a:pt x="163" y="88"/>
                  </a:cubicBezTo>
                  <a:cubicBezTo>
                    <a:pt x="163" y="86"/>
                    <a:pt x="161" y="84"/>
                    <a:pt x="159" y="84"/>
                  </a:cubicBezTo>
                  <a:cubicBezTo>
                    <a:pt x="157" y="84"/>
                    <a:pt x="155" y="88"/>
                    <a:pt x="155" y="92"/>
                  </a:cubicBezTo>
                  <a:cubicBezTo>
                    <a:pt x="155" y="97"/>
                    <a:pt x="155" y="100"/>
                    <a:pt x="147" y="100"/>
                  </a:cubicBezTo>
                  <a:cubicBezTo>
                    <a:pt x="139" y="100"/>
                    <a:pt x="144" y="92"/>
                    <a:pt x="144" y="92"/>
                  </a:cubicBezTo>
                  <a:cubicBezTo>
                    <a:pt x="146" y="88"/>
                    <a:pt x="145" y="82"/>
                    <a:pt x="142" y="79"/>
                  </a:cubicBezTo>
                  <a:cubicBezTo>
                    <a:pt x="140" y="77"/>
                    <a:pt x="138" y="75"/>
                    <a:pt x="137" y="73"/>
                  </a:cubicBezTo>
                  <a:cubicBezTo>
                    <a:pt x="134" y="70"/>
                    <a:pt x="130" y="69"/>
                    <a:pt x="129" y="70"/>
                  </a:cubicBezTo>
                  <a:cubicBezTo>
                    <a:pt x="128" y="71"/>
                    <a:pt x="129" y="74"/>
                    <a:pt x="130" y="76"/>
                  </a:cubicBezTo>
                  <a:cubicBezTo>
                    <a:pt x="132" y="77"/>
                    <a:pt x="133" y="80"/>
                    <a:pt x="133" y="82"/>
                  </a:cubicBezTo>
                  <a:cubicBezTo>
                    <a:pt x="132" y="83"/>
                    <a:pt x="128" y="83"/>
                    <a:pt x="124" y="81"/>
                  </a:cubicBezTo>
                  <a:cubicBezTo>
                    <a:pt x="123" y="80"/>
                    <a:pt x="123" y="80"/>
                    <a:pt x="122" y="80"/>
                  </a:cubicBezTo>
                  <a:cubicBezTo>
                    <a:pt x="118" y="78"/>
                    <a:pt x="118" y="79"/>
                    <a:pt x="121" y="82"/>
                  </a:cubicBezTo>
                  <a:cubicBezTo>
                    <a:pt x="122" y="84"/>
                    <a:pt x="124" y="85"/>
                    <a:pt x="125" y="87"/>
                  </a:cubicBezTo>
                  <a:cubicBezTo>
                    <a:pt x="129" y="90"/>
                    <a:pt x="130" y="96"/>
                    <a:pt x="128" y="99"/>
                  </a:cubicBezTo>
                  <a:cubicBezTo>
                    <a:pt x="128" y="100"/>
                    <a:pt x="127" y="101"/>
                    <a:pt x="127" y="101"/>
                  </a:cubicBezTo>
                  <a:cubicBezTo>
                    <a:pt x="125" y="105"/>
                    <a:pt x="123" y="112"/>
                    <a:pt x="122" y="116"/>
                  </a:cubicBezTo>
                  <a:cubicBezTo>
                    <a:pt x="122" y="116"/>
                    <a:pt x="121" y="116"/>
                    <a:pt x="121" y="117"/>
                  </a:cubicBezTo>
                  <a:cubicBezTo>
                    <a:pt x="120" y="121"/>
                    <a:pt x="118" y="126"/>
                    <a:pt x="116" y="127"/>
                  </a:cubicBezTo>
                  <a:cubicBezTo>
                    <a:pt x="114" y="129"/>
                    <a:pt x="112" y="129"/>
                    <a:pt x="111" y="127"/>
                  </a:cubicBezTo>
                  <a:cubicBezTo>
                    <a:pt x="111" y="125"/>
                    <a:pt x="109" y="123"/>
                    <a:pt x="107" y="123"/>
                  </a:cubicBezTo>
                  <a:cubicBezTo>
                    <a:pt x="105" y="122"/>
                    <a:pt x="103" y="119"/>
                    <a:pt x="102" y="115"/>
                  </a:cubicBezTo>
                  <a:cubicBezTo>
                    <a:pt x="102" y="112"/>
                    <a:pt x="102" y="110"/>
                    <a:pt x="101" y="107"/>
                  </a:cubicBezTo>
                  <a:cubicBezTo>
                    <a:pt x="101" y="103"/>
                    <a:pt x="97" y="98"/>
                    <a:pt x="93" y="96"/>
                  </a:cubicBezTo>
                  <a:cubicBezTo>
                    <a:pt x="93" y="95"/>
                    <a:pt x="92" y="95"/>
                    <a:pt x="91" y="95"/>
                  </a:cubicBezTo>
                  <a:cubicBezTo>
                    <a:pt x="87" y="93"/>
                    <a:pt x="82" y="88"/>
                    <a:pt x="79" y="85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6" y="80"/>
                    <a:pt x="78" y="77"/>
                    <a:pt x="83" y="77"/>
                  </a:cubicBezTo>
                  <a:cubicBezTo>
                    <a:pt x="86" y="77"/>
                    <a:pt x="88" y="77"/>
                    <a:pt x="91" y="77"/>
                  </a:cubicBezTo>
                  <a:cubicBezTo>
                    <a:pt x="95" y="77"/>
                    <a:pt x="102" y="76"/>
                    <a:pt x="107" y="74"/>
                  </a:cubicBezTo>
                  <a:cubicBezTo>
                    <a:pt x="111" y="73"/>
                    <a:pt x="114" y="69"/>
                    <a:pt x="114" y="65"/>
                  </a:cubicBezTo>
                  <a:cubicBezTo>
                    <a:pt x="115" y="61"/>
                    <a:pt x="111" y="59"/>
                    <a:pt x="107" y="60"/>
                  </a:cubicBezTo>
                  <a:cubicBezTo>
                    <a:pt x="103" y="61"/>
                    <a:pt x="98" y="63"/>
                    <a:pt x="95" y="65"/>
                  </a:cubicBezTo>
                  <a:cubicBezTo>
                    <a:pt x="93" y="67"/>
                    <a:pt x="88" y="69"/>
                    <a:pt x="83" y="69"/>
                  </a:cubicBezTo>
                  <a:cubicBezTo>
                    <a:pt x="79" y="70"/>
                    <a:pt x="75" y="67"/>
                    <a:pt x="76" y="63"/>
                  </a:cubicBezTo>
                  <a:cubicBezTo>
                    <a:pt x="77" y="59"/>
                    <a:pt x="80" y="54"/>
                    <a:pt x="83" y="51"/>
                  </a:cubicBezTo>
                  <a:cubicBezTo>
                    <a:pt x="87" y="49"/>
                    <a:pt x="92" y="46"/>
                    <a:pt x="95" y="46"/>
                  </a:cubicBezTo>
                  <a:cubicBezTo>
                    <a:pt x="99" y="46"/>
                    <a:pt x="102" y="43"/>
                    <a:pt x="103" y="39"/>
                  </a:cubicBezTo>
                  <a:cubicBezTo>
                    <a:pt x="104" y="35"/>
                    <a:pt x="108" y="31"/>
                    <a:pt x="112" y="30"/>
                  </a:cubicBezTo>
                  <a:cubicBezTo>
                    <a:pt x="114" y="30"/>
                    <a:pt x="116" y="30"/>
                    <a:pt x="119" y="29"/>
                  </a:cubicBezTo>
                  <a:cubicBezTo>
                    <a:pt x="122" y="29"/>
                    <a:pt x="129" y="29"/>
                    <a:pt x="132" y="29"/>
                  </a:cubicBezTo>
                  <a:cubicBezTo>
                    <a:pt x="135" y="29"/>
                    <a:pt x="138" y="29"/>
                    <a:pt x="141" y="29"/>
                  </a:cubicBezTo>
                  <a:cubicBezTo>
                    <a:pt x="144" y="29"/>
                    <a:pt x="148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62" y="0"/>
                    <a:pt x="40" y="11"/>
                    <a:pt x="24" y="27"/>
                  </a:cubicBezTo>
                  <a:cubicBezTo>
                    <a:pt x="28" y="27"/>
                    <a:pt x="31" y="27"/>
                    <a:pt x="35" y="27"/>
                  </a:cubicBezTo>
                  <a:cubicBezTo>
                    <a:pt x="39" y="26"/>
                    <a:pt x="45" y="27"/>
                    <a:pt x="49" y="27"/>
                  </a:cubicBezTo>
                  <a:cubicBezTo>
                    <a:pt x="51" y="28"/>
                    <a:pt x="54" y="28"/>
                    <a:pt x="56" y="28"/>
                  </a:cubicBezTo>
                  <a:cubicBezTo>
                    <a:pt x="60" y="29"/>
                    <a:pt x="63" y="34"/>
                    <a:pt x="64" y="38"/>
                  </a:cubicBezTo>
                  <a:cubicBezTo>
                    <a:pt x="64" y="40"/>
                    <a:pt x="64" y="43"/>
                    <a:pt x="65" y="45"/>
                  </a:cubicBezTo>
                  <a:cubicBezTo>
                    <a:pt x="65" y="49"/>
                    <a:pt x="63" y="55"/>
                    <a:pt x="60" y="58"/>
                  </a:cubicBezTo>
                  <a:cubicBezTo>
                    <a:pt x="57" y="61"/>
                    <a:pt x="52" y="65"/>
                    <a:pt x="48" y="69"/>
                  </a:cubicBezTo>
                  <a:cubicBezTo>
                    <a:pt x="45" y="72"/>
                    <a:pt x="46" y="77"/>
                    <a:pt x="49" y="79"/>
                  </a:cubicBezTo>
                  <a:cubicBezTo>
                    <a:pt x="53" y="82"/>
                    <a:pt x="57" y="84"/>
                    <a:pt x="60" y="86"/>
                  </a:cubicBezTo>
                  <a:cubicBezTo>
                    <a:pt x="64" y="89"/>
                    <a:pt x="70" y="92"/>
                    <a:pt x="74" y="94"/>
                  </a:cubicBezTo>
                  <a:cubicBezTo>
                    <a:pt x="75" y="94"/>
                    <a:pt x="75" y="94"/>
                    <a:pt x="76" y="95"/>
                  </a:cubicBezTo>
                  <a:cubicBezTo>
                    <a:pt x="80" y="96"/>
                    <a:pt x="83" y="101"/>
                    <a:pt x="83" y="105"/>
                  </a:cubicBezTo>
                  <a:cubicBezTo>
                    <a:pt x="82" y="108"/>
                    <a:pt x="80" y="112"/>
                    <a:pt x="78" y="112"/>
                  </a:cubicBezTo>
                  <a:cubicBezTo>
                    <a:pt x="76" y="112"/>
                    <a:pt x="72" y="116"/>
                    <a:pt x="70" y="120"/>
                  </a:cubicBezTo>
                  <a:cubicBezTo>
                    <a:pt x="70" y="120"/>
                    <a:pt x="70" y="121"/>
                    <a:pt x="69" y="121"/>
                  </a:cubicBezTo>
                  <a:cubicBezTo>
                    <a:pt x="67" y="125"/>
                    <a:pt x="63" y="131"/>
                    <a:pt x="61" y="133"/>
                  </a:cubicBezTo>
                  <a:cubicBezTo>
                    <a:pt x="59" y="136"/>
                    <a:pt x="59" y="139"/>
                    <a:pt x="60" y="141"/>
                  </a:cubicBezTo>
                  <a:cubicBezTo>
                    <a:pt x="62" y="142"/>
                    <a:pt x="63" y="146"/>
                    <a:pt x="63" y="148"/>
                  </a:cubicBezTo>
                  <a:cubicBezTo>
                    <a:pt x="63" y="150"/>
                    <a:pt x="60" y="151"/>
                    <a:pt x="57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2" y="148"/>
                    <a:pt x="50" y="143"/>
                    <a:pt x="50" y="138"/>
                  </a:cubicBezTo>
                  <a:cubicBezTo>
                    <a:pt x="50" y="135"/>
                    <a:pt x="50" y="132"/>
                    <a:pt x="50" y="128"/>
                  </a:cubicBezTo>
                  <a:cubicBezTo>
                    <a:pt x="51" y="124"/>
                    <a:pt x="49" y="119"/>
                    <a:pt x="47" y="118"/>
                  </a:cubicBezTo>
                  <a:cubicBezTo>
                    <a:pt x="45" y="116"/>
                    <a:pt x="41" y="113"/>
                    <a:pt x="39" y="111"/>
                  </a:cubicBezTo>
                  <a:cubicBezTo>
                    <a:pt x="37" y="109"/>
                    <a:pt x="35" y="103"/>
                    <a:pt x="35" y="99"/>
                  </a:cubicBezTo>
                  <a:cubicBezTo>
                    <a:pt x="35" y="94"/>
                    <a:pt x="33" y="89"/>
                    <a:pt x="31" y="87"/>
                  </a:cubicBezTo>
                  <a:cubicBezTo>
                    <a:pt x="29" y="85"/>
                    <a:pt x="27" y="83"/>
                    <a:pt x="27" y="83"/>
                  </a:cubicBezTo>
                  <a:cubicBezTo>
                    <a:pt x="27" y="83"/>
                    <a:pt x="27" y="83"/>
                    <a:pt x="19" y="83"/>
                  </a:cubicBezTo>
                  <a:cubicBezTo>
                    <a:pt x="11" y="83"/>
                    <a:pt x="11" y="75"/>
                    <a:pt x="11" y="75"/>
                  </a:cubicBezTo>
                  <a:cubicBezTo>
                    <a:pt x="11" y="70"/>
                    <a:pt x="13" y="64"/>
                    <a:pt x="14" y="59"/>
                  </a:cubicBezTo>
                  <a:cubicBezTo>
                    <a:pt x="15" y="57"/>
                    <a:pt x="16" y="54"/>
                    <a:pt x="17" y="51"/>
                  </a:cubicBezTo>
                  <a:cubicBezTo>
                    <a:pt x="19" y="47"/>
                    <a:pt x="17" y="45"/>
                    <a:pt x="13" y="46"/>
                  </a:cubicBezTo>
                  <a:cubicBezTo>
                    <a:pt x="12" y="47"/>
                    <a:pt x="11" y="47"/>
                    <a:pt x="10" y="48"/>
                  </a:cubicBezTo>
                  <a:cubicBezTo>
                    <a:pt x="4" y="60"/>
                    <a:pt x="0" y="73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3" y="136"/>
                    <a:pt x="174" y="89"/>
                  </a:cubicBezTo>
                  <a:cubicBezTo>
                    <a:pt x="172" y="91"/>
                    <a:pt x="169" y="92"/>
                    <a:pt x="167" y="92"/>
                  </a:cubicBezTo>
                  <a:close/>
                  <a:moveTo>
                    <a:pt x="73" y="53"/>
                  </a:moveTo>
                  <a:cubicBezTo>
                    <a:pt x="72" y="55"/>
                    <a:pt x="70" y="52"/>
                    <a:pt x="69" y="49"/>
                  </a:cubicBezTo>
                  <a:cubicBezTo>
                    <a:pt x="69" y="47"/>
                    <a:pt x="69" y="44"/>
                    <a:pt x="69" y="42"/>
                  </a:cubicBezTo>
                  <a:cubicBezTo>
                    <a:pt x="69" y="39"/>
                    <a:pt x="74" y="34"/>
                    <a:pt x="77" y="34"/>
                  </a:cubicBezTo>
                  <a:cubicBezTo>
                    <a:pt x="80" y="34"/>
                    <a:pt x="82" y="34"/>
                    <a:pt x="85" y="34"/>
                  </a:cubicBezTo>
                  <a:cubicBezTo>
                    <a:pt x="88" y="34"/>
                    <a:pt x="92" y="37"/>
                    <a:pt x="92" y="38"/>
                  </a:cubicBezTo>
                  <a:cubicBezTo>
                    <a:pt x="92" y="40"/>
                    <a:pt x="89" y="43"/>
                    <a:pt x="85" y="45"/>
                  </a:cubicBezTo>
                  <a:cubicBezTo>
                    <a:pt x="85" y="45"/>
                    <a:pt x="84" y="46"/>
                    <a:pt x="83" y="46"/>
                  </a:cubicBezTo>
                  <a:cubicBezTo>
                    <a:pt x="79" y="48"/>
                    <a:pt x="75" y="51"/>
                    <a:pt x="73" y="53"/>
                  </a:cubicBezTo>
                  <a:close/>
                </a:path>
              </a:pathLst>
            </a:custGeom>
            <a:solidFill>
              <a:srgbClr val="A5A8AB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4" name="ïṧļíḍe">
              <a:extLst>
                <a:ext uri="{FF2B5EF4-FFF2-40B4-BE49-F238E27FC236}">
                  <a16:creationId xmlns:a16="http://schemas.microsoft.com/office/drawing/2014/main" id="{79E2A4C1-CCEC-46FF-BEDC-E7715906D2FD}"/>
                </a:ext>
              </a:extLst>
            </p:cNvPr>
            <p:cNvSpPr/>
            <p:nvPr/>
          </p:nvSpPr>
          <p:spPr bwMode="auto">
            <a:xfrm>
              <a:off x="4100382" y="2924942"/>
              <a:ext cx="456344" cy="456344"/>
            </a:xfrm>
            <a:custGeom>
              <a:avLst/>
              <a:gdLst/>
              <a:ahLst/>
              <a:cxnLst>
                <a:cxn ang="0">
                  <a:pos x="163" y="88"/>
                </a:cxn>
                <a:cxn ang="0">
                  <a:pos x="155" y="92"/>
                </a:cxn>
                <a:cxn ang="0">
                  <a:pos x="143" y="91"/>
                </a:cxn>
                <a:cxn ang="0">
                  <a:pos x="137" y="73"/>
                </a:cxn>
                <a:cxn ang="0">
                  <a:pos x="130" y="75"/>
                </a:cxn>
                <a:cxn ang="0">
                  <a:pos x="124" y="81"/>
                </a:cxn>
                <a:cxn ang="0">
                  <a:pos x="121" y="82"/>
                </a:cxn>
                <a:cxn ang="0">
                  <a:pos x="128" y="99"/>
                </a:cxn>
                <a:cxn ang="0">
                  <a:pos x="122" y="115"/>
                </a:cxn>
                <a:cxn ang="0">
                  <a:pos x="116" y="127"/>
                </a:cxn>
                <a:cxn ang="0">
                  <a:pos x="107" y="122"/>
                </a:cxn>
                <a:cxn ang="0">
                  <a:pos x="101" y="107"/>
                </a:cxn>
                <a:cxn ang="0">
                  <a:pos x="91" y="94"/>
                </a:cxn>
                <a:cxn ang="0">
                  <a:pos x="78" y="83"/>
                </a:cxn>
                <a:cxn ang="0">
                  <a:pos x="91" y="76"/>
                </a:cxn>
                <a:cxn ang="0">
                  <a:pos x="114" y="65"/>
                </a:cxn>
                <a:cxn ang="0">
                  <a:pos x="95" y="65"/>
                </a:cxn>
                <a:cxn ang="0">
                  <a:pos x="76" y="63"/>
                </a:cxn>
                <a:cxn ang="0">
                  <a:pos x="95" y="46"/>
                </a:cxn>
                <a:cxn ang="0">
                  <a:pos x="112" y="30"/>
                </a:cxn>
                <a:cxn ang="0">
                  <a:pos x="132" y="28"/>
                </a:cxn>
                <a:cxn ang="0">
                  <a:pos x="152" y="29"/>
                </a:cxn>
                <a:cxn ang="0">
                  <a:pos x="24" y="27"/>
                </a:cxn>
                <a:cxn ang="0">
                  <a:pos x="49" y="27"/>
                </a:cxn>
                <a:cxn ang="0">
                  <a:pos x="64" y="38"/>
                </a:cxn>
                <a:cxn ang="0">
                  <a:pos x="60" y="57"/>
                </a:cxn>
                <a:cxn ang="0">
                  <a:pos x="49" y="79"/>
                </a:cxn>
                <a:cxn ang="0">
                  <a:pos x="74" y="94"/>
                </a:cxn>
                <a:cxn ang="0">
                  <a:pos x="82" y="104"/>
                </a:cxn>
                <a:cxn ang="0">
                  <a:pos x="70" y="119"/>
                </a:cxn>
                <a:cxn ang="0">
                  <a:pos x="61" y="133"/>
                </a:cxn>
                <a:cxn ang="0">
                  <a:pos x="63" y="147"/>
                </a:cxn>
                <a:cxn ang="0">
                  <a:pos x="55" y="149"/>
                </a:cxn>
                <a:cxn ang="0">
                  <a:pos x="50" y="128"/>
                </a:cxn>
                <a:cxn ang="0">
                  <a:pos x="39" y="111"/>
                </a:cxn>
                <a:cxn ang="0">
                  <a:pos x="31" y="87"/>
                </a:cxn>
                <a:cxn ang="0">
                  <a:pos x="19" y="83"/>
                </a:cxn>
                <a:cxn ang="0">
                  <a:pos x="14" y="59"/>
                </a:cxn>
                <a:cxn ang="0">
                  <a:pos x="13" y="46"/>
                </a:cxn>
                <a:cxn ang="0">
                  <a:pos x="0" y="87"/>
                </a:cxn>
                <a:cxn ang="0">
                  <a:pos x="174" y="89"/>
                </a:cxn>
                <a:cxn ang="0">
                  <a:pos x="73" y="53"/>
                </a:cxn>
                <a:cxn ang="0">
                  <a:pos x="69" y="42"/>
                </a:cxn>
                <a:cxn ang="0">
                  <a:pos x="84" y="34"/>
                </a:cxn>
                <a:cxn ang="0">
                  <a:pos x="85" y="45"/>
                </a:cxn>
                <a:cxn ang="0">
                  <a:pos x="73" y="53"/>
                </a:cxn>
              </a:cxnLst>
              <a:rect l="0" t="0" r="r" b="b"/>
              <a:pathLst>
                <a:path w="174" h="174">
                  <a:moveTo>
                    <a:pt x="167" y="92"/>
                  </a:moveTo>
                  <a:cubicBezTo>
                    <a:pt x="165" y="92"/>
                    <a:pt x="163" y="90"/>
                    <a:pt x="163" y="88"/>
                  </a:cubicBezTo>
                  <a:cubicBezTo>
                    <a:pt x="163" y="86"/>
                    <a:pt x="161" y="84"/>
                    <a:pt x="159" y="84"/>
                  </a:cubicBezTo>
                  <a:cubicBezTo>
                    <a:pt x="157" y="84"/>
                    <a:pt x="155" y="88"/>
                    <a:pt x="155" y="92"/>
                  </a:cubicBezTo>
                  <a:cubicBezTo>
                    <a:pt x="155" y="97"/>
                    <a:pt x="155" y="100"/>
                    <a:pt x="147" y="100"/>
                  </a:cubicBezTo>
                  <a:cubicBezTo>
                    <a:pt x="139" y="100"/>
                    <a:pt x="143" y="91"/>
                    <a:pt x="143" y="91"/>
                  </a:cubicBezTo>
                  <a:cubicBezTo>
                    <a:pt x="145" y="87"/>
                    <a:pt x="145" y="82"/>
                    <a:pt x="141" y="78"/>
                  </a:cubicBezTo>
                  <a:cubicBezTo>
                    <a:pt x="140" y="77"/>
                    <a:pt x="138" y="75"/>
                    <a:pt x="137" y="73"/>
                  </a:cubicBezTo>
                  <a:cubicBezTo>
                    <a:pt x="134" y="70"/>
                    <a:pt x="130" y="68"/>
                    <a:pt x="129" y="70"/>
                  </a:cubicBezTo>
                  <a:cubicBezTo>
                    <a:pt x="128" y="71"/>
                    <a:pt x="128" y="73"/>
                    <a:pt x="130" y="75"/>
                  </a:cubicBezTo>
                  <a:cubicBezTo>
                    <a:pt x="132" y="77"/>
                    <a:pt x="133" y="80"/>
                    <a:pt x="132" y="82"/>
                  </a:cubicBezTo>
                  <a:cubicBezTo>
                    <a:pt x="132" y="83"/>
                    <a:pt x="128" y="83"/>
                    <a:pt x="124" y="81"/>
                  </a:cubicBezTo>
                  <a:cubicBezTo>
                    <a:pt x="123" y="80"/>
                    <a:pt x="123" y="80"/>
                    <a:pt x="122" y="80"/>
                  </a:cubicBezTo>
                  <a:cubicBezTo>
                    <a:pt x="118" y="78"/>
                    <a:pt x="117" y="79"/>
                    <a:pt x="121" y="82"/>
                  </a:cubicBezTo>
                  <a:cubicBezTo>
                    <a:pt x="122" y="83"/>
                    <a:pt x="124" y="85"/>
                    <a:pt x="125" y="86"/>
                  </a:cubicBezTo>
                  <a:cubicBezTo>
                    <a:pt x="128" y="90"/>
                    <a:pt x="129" y="95"/>
                    <a:pt x="128" y="99"/>
                  </a:cubicBezTo>
                  <a:cubicBezTo>
                    <a:pt x="127" y="100"/>
                    <a:pt x="127" y="100"/>
                    <a:pt x="127" y="101"/>
                  </a:cubicBezTo>
                  <a:cubicBezTo>
                    <a:pt x="125" y="105"/>
                    <a:pt x="123" y="111"/>
                    <a:pt x="122" y="115"/>
                  </a:cubicBezTo>
                  <a:cubicBezTo>
                    <a:pt x="121" y="116"/>
                    <a:pt x="121" y="116"/>
                    <a:pt x="121" y="117"/>
                  </a:cubicBezTo>
                  <a:cubicBezTo>
                    <a:pt x="120" y="121"/>
                    <a:pt x="118" y="126"/>
                    <a:pt x="116" y="127"/>
                  </a:cubicBezTo>
                  <a:cubicBezTo>
                    <a:pt x="113" y="129"/>
                    <a:pt x="112" y="129"/>
                    <a:pt x="111" y="127"/>
                  </a:cubicBezTo>
                  <a:cubicBezTo>
                    <a:pt x="111" y="124"/>
                    <a:pt x="109" y="123"/>
                    <a:pt x="107" y="122"/>
                  </a:cubicBezTo>
                  <a:cubicBezTo>
                    <a:pt x="105" y="122"/>
                    <a:pt x="103" y="118"/>
                    <a:pt x="102" y="114"/>
                  </a:cubicBezTo>
                  <a:cubicBezTo>
                    <a:pt x="102" y="112"/>
                    <a:pt x="101" y="109"/>
                    <a:pt x="101" y="107"/>
                  </a:cubicBezTo>
                  <a:cubicBezTo>
                    <a:pt x="101" y="103"/>
                    <a:pt x="97" y="98"/>
                    <a:pt x="93" y="96"/>
                  </a:cubicBezTo>
                  <a:cubicBezTo>
                    <a:pt x="92" y="95"/>
                    <a:pt x="91" y="95"/>
                    <a:pt x="91" y="94"/>
                  </a:cubicBezTo>
                  <a:cubicBezTo>
                    <a:pt x="87" y="92"/>
                    <a:pt x="81" y="88"/>
                    <a:pt x="79" y="84"/>
                  </a:cubicBezTo>
                  <a:cubicBezTo>
                    <a:pt x="79" y="84"/>
                    <a:pt x="79" y="83"/>
                    <a:pt x="78" y="83"/>
                  </a:cubicBezTo>
                  <a:cubicBezTo>
                    <a:pt x="76" y="79"/>
                    <a:pt x="78" y="77"/>
                    <a:pt x="83" y="76"/>
                  </a:cubicBezTo>
                  <a:cubicBezTo>
                    <a:pt x="85" y="76"/>
                    <a:pt x="88" y="76"/>
                    <a:pt x="91" y="76"/>
                  </a:cubicBezTo>
                  <a:cubicBezTo>
                    <a:pt x="95" y="76"/>
                    <a:pt x="102" y="75"/>
                    <a:pt x="106" y="74"/>
                  </a:cubicBezTo>
                  <a:cubicBezTo>
                    <a:pt x="111" y="73"/>
                    <a:pt x="114" y="69"/>
                    <a:pt x="114" y="65"/>
                  </a:cubicBezTo>
                  <a:cubicBezTo>
                    <a:pt x="114" y="61"/>
                    <a:pt x="111" y="59"/>
                    <a:pt x="107" y="59"/>
                  </a:cubicBezTo>
                  <a:cubicBezTo>
                    <a:pt x="103" y="60"/>
                    <a:pt x="98" y="63"/>
                    <a:pt x="95" y="65"/>
                  </a:cubicBezTo>
                  <a:cubicBezTo>
                    <a:pt x="93" y="67"/>
                    <a:pt x="87" y="69"/>
                    <a:pt x="83" y="69"/>
                  </a:cubicBezTo>
                  <a:cubicBezTo>
                    <a:pt x="79" y="69"/>
                    <a:pt x="75" y="66"/>
                    <a:pt x="76" y="63"/>
                  </a:cubicBezTo>
                  <a:cubicBezTo>
                    <a:pt x="76" y="59"/>
                    <a:pt x="80" y="54"/>
                    <a:pt x="83" y="51"/>
                  </a:cubicBezTo>
                  <a:cubicBezTo>
                    <a:pt x="86" y="49"/>
                    <a:pt x="92" y="46"/>
                    <a:pt x="95" y="46"/>
                  </a:cubicBezTo>
                  <a:cubicBezTo>
                    <a:pt x="99" y="46"/>
                    <a:pt x="102" y="43"/>
                    <a:pt x="103" y="39"/>
                  </a:cubicBezTo>
                  <a:cubicBezTo>
                    <a:pt x="104" y="35"/>
                    <a:pt x="108" y="31"/>
                    <a:pt x="112" y="30"/>
                  </a:cubicBezTo>
                  <a:cubicBezTo>
                    <a:pt x="114" y="30"/>
                    <a:pt x="116" y="30"/>
                    <a:pt x="118" y="29"/>
                  </a:cubicBezTo>
                  <a:cubicBezTo>
                    <a:pt x="122" y="29"/>
                    <a:pt x="128" y="28"/>
                    <a:pt x="132" y="28"/>
                  </a:cubicBezTo>
                  <a:cubicBezTo>
                    <a:pt x="135" y="28"/>
                    <a:pt x="138" y="28"/>
                    <a:pt x="140" y="28"/>
                  </a:cubicBezTo>
                  <a:cubicBezTo>
                    <a:pt x="143" y="28"/>
                    <a:pt x="148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62" y="0"/>
                    <a:pt x="40" y="11"/>
                    <a:pt x="24" y="27"/>
                  </a:cubicBezTo>
                  <a:cubicBezTo>
                    <a:pt x="28" y="27"/>
                    <a:pt x="31" y="26"/>
                    <a:pt x="35" y="26"/>
                  </a:cubicBezTo>
                  <a:cubicBezTo>
                    <a:pt x="39" y="26"/>
                    <a:pt x="45" y="27"/>
                    <a:pt x="49" y="27"/>
                  </a:cubicBezTo>
                  <a:cubicBezTo>
                    <a:pt x="51" y="27"/>
                    <a:pt x="53" y="28"/>
                    <a:pt x="56" y="28"/>
                  </a:cubicBezTo>
                  <a:cubicBezTo>
                    <a:pt x="60" y="29"/>
                    <a:pt x="63" y="33"/>
                    <a:pt x="64" y="38"/>
                  </a:cubicBezTo>
                  <a:cubicBezTo>
                    <a:pt x="64" y="40"/>
                    <a:pt x="64" y="43"/>
                    <a:pt x="65" y="45"/>
                  </a:cubicBezTo>
                  <a:cubicBezTo>
                    <a:pt x="65" y="49"/>
                    <a:pt x="63" y="55"/>
                    <a:pt x="60" y="57"/>
                  </a:cubicBezTo>
                  <a:cubicBezTo>
                    <a:pt x="56" y="61"/>
                    <a:pt x="52" y="65"/>
                    <a:pt x="48" y="69"/>
                  </a:cubicBezTo>
                  <a:cubicBezTo>
                    <a:pt x="45" y="72"/>
                    <a:pt x="46" y="77"/>
                    <a:pt x="49" y="79"/>
                  </a:cubicBezTo>
                  <a:cubicBezTo>
                    <a:pt x="53" y="82"/>
                    <a:pt x="56" y="84"/>
                    <a:pt x="60" y="86"/>
                  </a:cubicBezTo>
                  <a:cubicBezTo>
                    <a:pt x="64" y="89"/>
                    <a:pt x="70" y="92"/>
                    <a:pt x="74" y="94"/>
                  </a:cubicBezTo>
                  <a:cubicBezTo>
                    <a:pt x="74" y="94"/>
                    <a:pt x="75" y="94"/>
                    <a:pt x="76" y="95"/>
                  </a:cubicBezTo>
                  <a:cubicBezTo>
                    <a:pt x="80" y="96"/>
                    <a:pt x="83" y="101"/>
                    <a:pt x="82" y="104"/>
                  </a:cubicBezTo>
                  <a:cubicBezTo>
                    <a:pt x="82" y="108"/>
                    <a:pt x="80" y="112"/>
                    <a:pt x="78" y="112"/>
                  </a:cubicBezTo>
                  <a:cubicBezTo>
                    <a:pt x="76" y="112"/>
                    <a:pt x="72" y="116"/>
                    <a:pt x="70" y="119"/>
                  </a:cubicBezTo>
                  <a:cubicBezTo>
                    <a:pt x="70" y="120"/>
                    <a:pt x="69" y="121"/>
                    <a:pt x="69" y="121"/>
                  </a:cubicBezTo>
                  <a:cubicBezTo>
                    <a:pt x="67" y="125"/>
                    <a:pt x="63" y="130"/>
                    <a:pt x="61" y="133"/>
                  </a:cubicBezTo>
                  <a:cubicBezTo>
                    <a:pt x="59" y="135"/>
                    <a:pt x="58" y="139"/>
                    <a:pt x="60" y="141"/>
                  </a:cubicBezTo>
                  <a:cubicBezTo>
                    <a:pt x="62" y="142"/>
                    <a:pt x="63" y="145"/>
                    <a:pt x="63" y="147"/>
                  </a:cubicBezTo>
                  <a:cubicBezTo>
                    <a:pt x="63" y="149"/>
                    <a:pt x="60" y="150"/>
                    <a:pt x="57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2" y="147"/>
                    <a:pt x="49" y="143"/>
                    <a:pt x="50" y="138"/>
                  </a:cubicBezTo>
                  <a:cubicBezTo>
                    <a:pt x="50" y="135"/>
                    <a:pt x="50" y="131"/>
                    <a:pt x="50" y="128"/>
                  </a:cubicBezTo>
                  <a:cubicBezTo>
                    <a:pt x="51" y="124"/>
                    <a:pt x="49" y="119"/>
                    <a:pt x="47" y="117"/>
                  </a:cubicBezTo>
                  <a:cubicBezTo>
                    <a:pt x="44" y="116"/>
                    <a:pt x="41" y="113"/>
                    <a:pt x="39" y="111"/>
                  </a:cubicBezTo>
                  <a:cubicBezTo>
                    <a:pt x="36" y="109"/>
                    <a:pt x="35" y="103"/>
                    <a:pt x="35" y="99"/>
                  </a:cubicBezTo>
                  <a:cubicBezTo>
                    <a:pt x="35" y="94"/>
                    <a:pt x="33" y="89"/>
                    <a:pt x="31" y="87"/>
                  </a:cubicBezTo>
                  <a:cubicBezTo>
                    <a:pt x="28" y="84"/>
                    <a:pt x="27" y="83"/>
                    <a:pt x="27" y="83"/>
                  </a:cubicBezTo>
                  <a:cubicBezTo>
                    <a:pt x="27" y="83"/>
                    <a:pt x="27" y="83"/>
                    <a:pt x="19" y="83"/>
                  </a:cubicBezTo>
                  <a:cubicBezTo>
                    <a:pt x="11" y="83"/>
                    <a:pt x="11" y="74"/>
                    <a:pt x="11" y="74"/>
                  </a:cubicBezTo>
                  <a:cubicBezTo>
                    <a:pt x="11" y="70"/>
                    <a:pt x="13" y="63"/>
                    <a:pt x="14" y="59"/>
                  </a:cubicBezTo>
                  <a:cubicBezTo>
                    <a:pt x="15" y="57"/>
                    <a:pt x="16" y="54"/>
                    <a:pt x="17" y="51"/>
                  </a:cubicBezTo>
                  <a:cubicBezTo>
                    <a:pt x="19" y="47"/>
                    <a:pt x="17" y="45"/>
                    <a:pt x="13" y="46"/>
                  </a:cubicBezTo>
                  <a:cubicBezTo>
                    <a:pt x="12" y="47"/>
                    <a:pt x="11" y="47"/>
                    <a:pt x="10" y="48"/>
                  </a:cubicBezTo>
                  <a:cubicBezTo>
                    <a:pt x="4" y="59"/>
                    <a:pt x="0" y="73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3" y="136"/>
                    <a:pt x="174" y="89"/>
                  </a:cubicBezTo>
                  <a:cubicBezTo>
                    <a:pt x="172" y="91"/>
                    <a:pt x="169" y="92"/>
                    <a:pt x="167" y="92"/>
                  </a:cubicBezTo>
                  <a:close/>
                  <a:moveTo>
                    <a:pt x="73" y="53"/>
                  </a:moveTo>
                  <a:cubicBezTo>
                    <a:pt x="72" y="55"/>
                    <a:pt x="69" y="52"/>
                    <a:pt x="69" y="49"/>
                  </a:cubicBezTo>
                  <a:cubicBezTo>
                    <a:pt x="68" y="46"/>
                    <a:pt x="68" y="44"/>
                    <a:pt x="69" y="42"/>
                  </a:cubicBezTo>
                  <a:cubicBezTo>
                    <a:pt x="69" y="38"/>
                    <a:pt x="74" y="34"/>
                    <a:pt x="77" y="34"/>
                  </a:cubicBezTo>
                  <a:cubicBezTo>
                    <a:pt x="80" y="33"/>
                    <a:pt x="82" y="33"/>
                    <a:pt x="84" y="34"/>
                  </a:cubicBezTo>
                  <a:cubicBezTo>
                    <a:pt x="88" y="34"/>
                    <a:pt x="92" y="37"/>
                    <a:pt x="92" y="38"/>
                  </a:cubicBezTo>
                  <a:cubicBezTo>
                    <a:pt x="92" y="40"/>
                    <a:pt x="89" y="43"/>
                    <a:pt x="85" y="45"/>
                  </a:cubicBezTo>
                  <a:cubicBezTo>
                    <a:pt x="84" y="45"/>
                    <a:pt x="84" y="46"/>
                    <a:pt x="83" y="46"/>
                  </a:cubicBezTo>
                  <a:cubicBezTo>
                    <a:pt x="79" y="48"/>
                    <a:pt x="74" y="51"/>
                    <a:pt x="73" y="5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5" name="is1íḋê">
              <a:extLst>
                <a:ext uri="{FF2B5EF4-FFF2-40B4-BE49-F238E27FC236}">
                  <a16:creationId xmlns:a16="http://schemas.microsoft.com/office/drawing/2014/main" id="{13A57F24-7A40-4CF4-ACA8-E0D3B8FDC044}"/>
                </a:ext>
              </a:extLst>
            </p:cNvPr>
            <p:cNvSpPr/>
            <p:nvPr/>
          </p:nvSpPr>
          <p:spPr bwMode="auto">
            <a:xfrm>
              <a:off x="4092055" y="2916614"/>
              <a:ext cx="458009" cy="456344"/>
            </a:xfrm>
            <a:custGeom>
              <a:avLst/>
              <a:gdLst/>
              <a:ahLst/>
              <a:cxnLst>
                <a:cxn ang="0">
                  <a:pos x="163" y="88"/>
                </a:cxn>
                <a:cxn ang="0">
                  <a:pos x="155" y="92"/>
                </a:cxn>
                <a:cxn ang="0">
                  <a:pos x="144" y="92"/>
                </a:cxn>
                <a:cxn ang="0">
                  <a:pos x="137" y="73"/>
                </a:cxn>
                <a:cxn ang="0">
                  <a:pos x="130" y="76"/>
                </a:cxn>
                <a:cxn ang="0">
                  <a:pos x="124" y="81"/>
                </a:cxn>
                <a:cxn ang="0">
                  <a:pos x="121" y="82"/>
                </a:cxn>
                <a:cxn ang="0">
                  <a:pos x="128" y="99"/>
                </a:cxn>
                <a:cxn ang="0">
                  <a:pos x="122" y="116"/>
                </a:cxn>
                <a:cxn ang="0">
                  <a:pos x="116" y="127"/>
                </a:cxn>
                <a:cxn ang="0">
                  <a:pos x="107" y="123"/>
                </a:cxn>
                <a:cxn ang="0">
                  <a:pos x="101" y="107"/>
                </a:cxn>
                <a:cxn ang="0">
                  <a:pos x="91" y="95"/>
                </a:cxn>
                <a:cxn ang="0">
                  <a:pos x="79" y="83"/>
                </a:cxn>
                <a:cxn ang="0">
                  <a:pos x="91" y="77"/>
                </a:cxn>
                <a:cxn ang="0">
                  <a:pos x="114" y="65"/>
                </a:cxn>
                <a:cxn ang="0">
                  <a:pos x="95" y="65"/>
                </a:cxn>
                <a:cxn ang="0">
                  <a:pos x="76" y="63"/>
                </a:cxn>
                <a:cxn ang="0">
                  <a:pos x="95" y="46"/>
                </a:cxn>
                <a:cxn ang="0">
                  <a:pos x="112" y="30"/>
                </a:cxn>
                <a:cxn ang="0">
                  <a:pos x="132" y="29"/>
                </a:cxn>
                <a:cxn ang="0">
                  <a:pos x="152" y="29"/>
                </a:cxn>
                <a:cxn ang="0">
                  <a:pos x="24" y="27"/>
                </a:cxn>
                <a:cxn ang="0">
                  <a:pos x="49" y="27"/>
                </a:cxn>
                <a:cxn ang="0">
                  <a:pos x="64" y="38"/>
                </a:cxn>
                <a:cxn ang="0">
                  <a:pos x="60" y="58"/>
                </a:cxn>
                <a:cxn ang="0">
                  <a:pos x="49" y="79"/>
                </a:cxn>
                <a:cxn ang="0">
                  <a:pos x="74" y="94"/>
                </a:cxn>
                <a:cxn ang="0">
                  <a:pos x="83" y="105"/>
                </a:cxn>
                <a:cxn ang="0">
                  <a:pos x="70" y="120"/>
                </a:cxn>
                <a:cxn ang="0">
                  <a:pos x="61" y="133"/>
                </a:cxn>
                <a:cxn ang="0">
                  <a:pos x="63" y="148"/>
                </a:cxn>
                <a:cxn ang="0">
                  <a:pos x="55" y="149"/>
                </a:cxn>
                <a:cxn ang="0">
                  <a:pos x="50" y="128"/>
                </a:cxn>
                <a:cxn ang="0">
                  <a:pos x="39" y="111"/>
                </a:cxn>
                <a:cxn ang="0">
                  <a:pos x="31" y="87"/>
                </a:cxn>
                <a:cxn ang="0">
                  <a:pos x="19" y="83"/>
                </a:cxn>
                <a:cxn ang="0">
                  <a:pos x="14" y="59"/>
                </a:cxn>
                <a:cxn ang="0">
                  <a:pos x="13" y="46"/>
                </a:cxn>
                <a:cxn ang="0">
                  <a:pos x="0" y="87"/>
                </a:cxn>
                <a:cxn ang="0">
                  <a:pos x="174" y="89"/>
                </a:cxn>
                <a:cxn ang="0">
                  <a:pos x="73" y="53"/>
                </a:cxn>
                <a:cxn ang="0">
                  <a:pos x="69" y="42"/>
                </a:cxn>
                <a:cxn ang="0">
                  <a:pos x="85" y="34"/>
                </a:cxn>
                <a:cxn ang="0">
                  <a:pos x="85" y="45"/>
                </a:cxn>
                <a:cxn ang="0">
                  <a:pos x="73" y="53"/>
                </a:cxn>
              </a:cxnLst>
              <a:rect l="0" t="0" r="r" b="b"/>
              <a:pathLst>
                <a:path w="174" h="174">
                  <a:moveTo>
                    <a:pt x="167" y="92"/>
                  </a:moveTo>
                  <a:cubicBezTo>
                    <a:pt x="165" y="92"/>
                    <a:pt x="163" y="90"/>
                    <a:pt x="163" y="88"/>
                  </a:cubicBezTo>
                  <a:cubicBezTo>
                    <a:pt x="163" y="86"/>
                    <a:pt x="161" y="84"/>
                    <a:pt x="159" y="84"/>
                  </a:cubicBezTo>
                  <a:cubicBezTo>
                    <a:pt x="157" y="84"/>
                    <a:pt x="155" y="88"/>
                    <a:pt x="155" y="92"/>
                  </a:cubicBezTo>
                  <a:cubicBezTo>
                    <a:pt x="155" y="97"/>
                    <a:pt x="155" y="100"/>
                    <a:pt x="147" y="100"/>
                  </a:cubicBezTo>
                  <a:cubicBezTo>
                    <a:pt x="139" y="100"/>
                    <a:pt x="144" y="92"/>
                    <a:pt x="144" y="92"/>
                  </a:cubicBezTo>
                  <a:cubicBezTo>
                    <a:pt x="146" y="88"/>
                    <a:pt x="145" y="82"/>
                    <a:pt x="142" y="79"/>
                  </a:cubicBezTo>
                  <a:cubicBezTo>
                    <a:pt x="140" y="77"/>
                    <a:pt x="138" y="75"/>
                    <a:pt x="137" y="73"/>
                  </a:cubicBezTo>
                  <a:cubicBezTo>
                    <a:pt x="134" y="70"/>
                    <a:pt x="130" y="69"/>
                    <a:pt x="129" y="70"/>
                  </a:cubicBezTo>
                  <a:cubicBezTo>
                    <a:pt x="128" y="71"/>
                    <a:pt x="129" y="74"/>
                    <a:pt x="130" y="76"/>
                  </a:cubicBezTo>
                  <a:cubicBezTo>
                    <a:pt x="132" y="77"/>
                    <a:pt x="133" y="80"/>
                    <a:pt x="133" y="82"/>
                  </a:cubicBezTo>
                  <a:cubicBezTo>
                    <a:pt x="132" y="83"/>
                    <a:pt x="128" y="83"/>
                    <a:pt x="124" y="81"/>
                  </a:cubicBezTo>
                  <a:cubicBezTo>
                    <a:pt x="123" y="80"/>
                    <a:pt x="123" y="80"/>
                    <a:pt x="122" y="80"/>
                  </a:cubicBezTo>
                  <a:cubicBezTo>
                    <a:pt x="118" y="78"/>
                    <a:pt x="118" y="79"/>
                    <a:pt x="121" y="82"/>
                  </a:cubicBezTo>
                  <a:cubicBezTo>
                    <a:pt x="122" y="84"/>
                    <a:pt x="124" y="85"/>
                    <a:pt x="125" y="87"/>
                  </a:cubicBezTo>
                  <a:cubicBezTo>
                    <a:pt x="129" y="90"/>
                    <a:pt x="130" y="96"/>
                    <a:pt x="128" y="99"/>
                  </a:cubicBezTo>
                  <a:cubicBezTo>
                    <a:pt x="128" y="100"/>
                    <a:pt x="127" y="101"/>
                    <a:pt x="127" y="101"/>
                  </a:cubicBezTo>
                  <a:cubicBezTo>
                    <a:pt x="125" y="105"/>
                    <a:pt x="123" y="112"/>
                    <a:pt x="122" y="116"/>
                  </a:cubicBezTo>
                  <a:cubicBezTo>
                    <a:pt x="122" y="116"/>
                    <a:pt x="121" y="116"/>
                    <a:pt x="121" y="117"/>
                  </a:cubicBezTo>
                  <a:cubicBezTo>
                    <a:pt x="120" y="121"/>
                    <a:pt x="118" y="126"/>
                    <a:pt x="116" y="127"/>
                  </a:cubicBezTo>
                  <a:cubicBezTo>
                    <a:pt x="114" y="129"/>
                    <a:pt x="112" y="129"/>
                    <a:pt x="111" y="127"/>
                  </a:cubicBezTo>
                  <a:cubicBezTo>
                    <a:pt x="111" y="125"/>
                    <a:pt x="109" y="123"/>
                    <a:pt x="107" y="123"/>
                  </a:cubicBezTo>
                  <a:cubicBezTo>
                    <a:pt x="105" y="122"/>
                    <a:pt x="103" y="119"/>
                    <a:pt x="102" y="115"/>
                  </a:cubicBezTo>
                  <a:cubicBezTo>
                    <a:pt x="102" y="112"/>
                    <a:pt x="102" y="110"/>
                    <a:pt x="101" y="107"/>
                  </a:cubicBezTo>
                  <a:cubicBezTo>
                    <a:pt x="101" y="103"/>
                    <a:pt x="97" y="98"/>
                    <a:pt x="93" y="96"/>
                  </a:cubicBezTo>
                  <a:cubicBezTo>
                    <a:pt x="93" y="95"/>
                    <a:pt x="92" y="95"/>
                    <a:pt x="91" y="95"/>
                  </a:cubicBezTo>
                  <a:cubicBezTo>
                    <a:pt x="87" y="93"/>
                    <a:pt x="82" y="88"/>
                    <a:pt x="79" y="85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6" y="80"/>
                    <a:pt x="78" y="77"/>
                    <a:pt x="83" y="77"/>
                  </a:cubicBezTo>
                  <a:cubicBezTo>
                    <a:pt x="86" y="77"/>
                    <a:pt x="88" y="77"/>
                    <a:pt x="91" y="77"/>
                  </a:cubicBezTo>
                  <a:cubicBezTo>
                    <a:pt x="95" y="77"/>
                    <a:pt x="102" y="76"/>
                    <a:pt x="107" y="74"/>
                  </a:cubicBezTo>
                  <a:cubicBezTo>
                    <a:pt x="111" y="73"/>
                    <a:pt x="114" y="69"/>
                    <a:pt x="114" y="65"/>
                  </a:cubicBezTo>
                  <a:cubicBezTo>
                    <a:pt x="115" y="61"/>
                    <a:pt x="111" y="59"/>
                    <a:pt x="107" y="60"/>
                  </a:cubicBezTo>
                  <a:cubicBezTo>
                    <a:pt x="103" y="61"/>
                    <a:pt x="98" y="63"/>
                    <a:pt x="95" y="65"/>
                  </a:cubicBezTo>
                  <a:cubicBezTo>
                    <a:pt x="93" y="67"/>
                    <a:pt x="88" y="69"/>
                    <a:pt x="83" y="69"/>
                  </a:cubicBezTo>
                  <a:cubicBezTo>
                    <a:pt x="79" y="70"/>
                    <a:pt x="75" y="67"/>
                    <a:pt x="76" y="63"/>
                  </a:cubicBezTo>
                  <a:cubicBezTo>
                    <a:pt x="77" y="59"/>
                    <a:pt x="80" y="54"/>
                    <a:pt x="83" y="51"/>
                  </a:cubicBezTo>
                  <a:cubicBezTo>
                    <a:pt x="87" y="49"/>
                    <a:pt x="92" y="46"/>
                    <a:pt x="95" y="46"/>
                  </a:cubicBezTo>
                  <a:cubicBezTo>
                    <a:pt x="99" y="46"/>
                    <a:pt x="102" y="43"/>
                    <a:pt x="103" y="39"/>
                  </a:cubicBezTo>
                  <a:cubicBezTo>
                    <a:pt x="104" y="35"/>
                    <a:pt x="108" y="31"/>
                    <a:pt x="112" y="30"/>
                  </a:cubicBezTo>
                  <a:cubicBezTo>
                    <a:pt x="114" y="30"/>
                    <a:pt x="116" y="30"/>
                    <a:pt x="119" y="29"/>
                  </a:cubicBezTo>
                  <a:cubicBezTo>
                    <a:pt x="122" y="29"/>
                    <a:pt x="129" y="29"/>
                    <a:pt x="132" y="29"/>
                  </a:cubicBezTo>
                  <a:cubicBezTo>
                    <a:pt x="135" y="29"/>
                    <a:pt x="138" y="29"/>
                    <a:pt x="141" y="29"/>
                  </a:cubicBezTo>
                  <a:cubicBezTo>
                    <a:pt x="144" y="29"/>
                    <a:pt x="148" y="29"/>
                    <a:pt x="152" y="29"/>
                  </a:cubicBezTo>
                  <a:cubicBezTo>
                    <a:pt x="136" y="11"/>
                    <a:pt x="113" y="0"/>
                    <a:pt x="87" y="0"/>
                  </a:cubicBezTo>
                  <a:cubicBezTo>
                    <a:pt x="62" y="0"/>
                    <a:pt x="40" y="11"/>
                    <a:pt x="24" y="27"/>
                  </a:cubicBezTo>
                  <a:cubicBezTo>
                    <a:pt x="28" y="27"/>
                    <a:pt x="31" y="27"/>
                    <a:pt x="35" y="27"/>
                  </a:cubicBezTo>
                  <a:cubicBezTo>
                    <a:pt x="39" y="26"/>
                    <a:pt x="45" y="27"/>
                    <a:pt x="49" y="27"/>
                  </a:cubicBezTo>
                  <a:cubicBezTo>
                    <a:pt x="51" y="28"/>
                    <a:pt x="54" y="28"/>
                    <a:pt x="56" y="28"/>
                  </a:cubicBezTo>
                  <a:cubicBezTo>
                    <a:pt x="60" y="29"/>
                    <a:pt x="63" y="34"/>
                    <a:pt x="64" y="38"/>
                  </a:cubicBezTo>
                  <a:cubicBezTo>
                    <a:pt x="64" y="40"/>
                    <a:pt x="64" y="43"/>
                    <a:pt x="65" y="45"/>
                  </a:cubicBezTo>
                  <a:cubicBezTo>
                    <a:pt x="65" y="49"/>
                    <a:pt x="63" y="55"/>
                    <a:pt x="60" y="58"/>
                  </a:cubicBezTo>
                  <a:cubicBezTo>
                    <a:pt x="57" y="61"/>
                    <a:pt x="52" y="65"/>
                    <a:pt x="48" y="69"/>
                  </a:cubicBezTo>
                  <a:cubicBezTo>
                    <a:pt x="45" y="72"/>
                    <a:pt x="46" y="77"/>
                    <a:pt x="49" y="79"/>
                  </a:cubicBezTo>
                  <a:cubicBezTo>
                    <a:pt x="53" y="82"/>
                    <a:pt x="57" y="84"/>
                    <a:pt x="60" y="86"/>
                  </a:cubicBezTo>
                  <a:cubicBezTo>
                    <a:pt x="64" y="89"/>
                    <a:pt x="70" y="92"/>
                    <a:pt x="74" y="94"/>
                  </a:cubicBezTo>
                  <a:cubicBezTo>
                    <a:pt x="75" y="94"/>
                    <a:pt x="75" y="94"/>
                    <a:pt x="76" y="95"/>
                  </a:cubicBezTo>
                  <a:cubicBezTo>
                    <a:pt x="80" y="96"/>
                    <a:pt x="83" y="101"/>
                    <a:pt x="83" y="105"/>
                  </a:cubicBezTo>
                  <a:cubicBezTo>
                    <a:pt x="82" y="108"/>
                    <a:pt x="80" y="112"/>
                    <a:pt x="78" y="112"/>
                  </a:cubicBezTo>
                  <a:cubicBezTo>
                    <a:pt x="76" y="112"/>
                    <a:pt x="72" y="116"/>
                    <a:pt x="70" y="120"/>
                  </a:cubicBezTo>
                  <a:cubicBezTo>
                    <a:pt x="70" y="120"/>
                    <a:pt x="70" y="121"/>
                    <a:pt x="69" y="121"/>
                  </a:cubicBezTo>
                  <a:cubicBezTo>
                    <a:pt x="67" y="125"/>
                    <a:pt x="63" y="131"/>
                    <a:pt x="61" y="133"/>
                  </a:cubicBezTo>
                  <a:cubicBezTo>
                    <a:pt x="59" y="136"/>
                    <a:pt x="59" y="139"/>
                    <a:pt x="60" y="141"/>
                  </a:cubicBezTo>
                  <a:cubicBezTo>
                    <a:pt x="62" y="142"/>
                    <a:pt x="63" y="146"/>
                    <a:pt x="63" y="148"/>
                  </a:cubicBezTo>
                  <a:cubicBezTo>
                    <a:pt x="63" y="150"/>
                    <a:pt x="60" y="151"/>
                    <a:pt x="57" y="149"/>
                  </a:cubicBezTo>
                  <a:cubicBezTo>
                    <a:pt x="56" y="149"/>
                    <a:pt x="56" y="149"/>
                    <a:pt x="55" y="149"/>
                  </a:cubicBezTo>
                  <a:cubicBezTo>
                    <a:pt x="52" y="148"/>
                    <a:pt x="50" y="143"/>
                    <a:pt x="50" y="138"/>
                  </a:cubicBezTo>
                  <a:cubicBezTo>
                    <a:pt x="50" y="135"/>
                    <a:pt x="50" y="132"/>
                    <a:pt x="50" y="128"/>
                  </a:cubicBezTo>
                  <a:cubicBezTo>
                    <a:pt x="51" y="124"/>
                    <a:pt x="49" y="119"/>
                    <a:pt x="47" y="118"/>
                  </a:cubicBezTo>
                  <a:cubicBezTo>
                    <a:pt x="45" y="116"/>
                    <a:pt x="41" y="113"/>
                    <a:pt x="39" y="111"/>
                  </a:cubicBezTo>
                  <a:cubicBezTo>
                    <a:pt x="37" y="109"/>
                    <a:pt x="35" y="103"/>
                    <a:pt x="35" y="99"/>
                  </a:cubicBezTo>
                  <a:cubicBezTo>
                    <a:pt x="35" y="94"/>
                    <a:pt x="33" y="89"/>
                    <a:pt x="31" y="87"/>
                  </a:cubicBezTo>
                  <a:cubicBezTo>
                    <a:pt x="29" y="85"/>
                    <a:pt x="27" y="83"/>
                    <a:pt x="27" y="83"/>
                  </a:cubicBezTo>
                  <a:cubicBezTo>
                    <a:pt x="27" y="83"/>
                    <a:pt x="27" y="83"/>
                    <a:pt x="19" y="83"/>
                  </a:cubicBezTo>
                  <a:cubicBezTo>
                    <a:pt x="11" y="83"/>
                    <a:pt x="11" y="75"/>
                    <a:pt x="11" y="75"/>
                  </a:cubicBezTo>
                  <a:cubicBezTo>
                    <a:pt x="11" y="70"/>
                    <a:pt x="13" y="64"/>
                    <a:pt x="14" y="59"/>
                  </a:cubicBezTo>
                  <a:cubicBezTo>
                    <a:pt x="15" y="57"/>
                    <a:pt x="16" y="54"/>
                    <a:pt x="17" y="51"/>
                  </a:cubicBezTo>
                  <a:cubicBezTo>
                    <a:pt x="19" y="47"/>
                    <a:pt x="17" y="45"/>
                    <a:pt x="13" y="46"/>
                  </a:cubicBezTo>
                  <a:cubicBezTo>
                    <a:pt x="12" y="47"/>
                    <a:pt x="11" y="47"/>
                    <a:pt x="10" y="48"/>
                  </a:cubicBezTo>
                  <a:cubicBezTo>
                    <a:pt x="4" y="60"/>
                    <a:pt x="0" y="73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3" y="136"/>
                    <a:pt x="174" y="89"/>
                  </a:cubicBezTo>
                  <a:cubicBezTo>
                    <a:pt x="172" y="91"/>
                    <a:pt x="169" y="92"/>
                    <a:pt x="167" y="92"/>
                  </a:cubicBezTo>
                  <a:close/>
                  <a:moveTo>
                    <a:pt x="73" y="53"/>
                  </a:moveTo>
                  <a:cubicBezTo>
                    <a:pt x="72" y="55"/>
                    <a:pt x="70" y="52"/>
                    <a:pt x="69" y="49"/>
                  </a:cubicBezTo>
                  <a:cubicBezTo>
                    <a:pt x="69" y="47"/>
                    <a:pt x="69" y="44"/>
                    <a:pt x="69" y="42"/>
                  </a:cubicBezTo>
                  <a:cubicBezTo>
                    <a:pt x="69" y="39"/>
                    <a:pt x="74" y="34"/>
                    <a:pt x="77" y="34"/>
                  </a:cubicBezTo>
                  <a:cubicBezTo>
                    <a:pt x="80" y="34"/>
                    <a:pt x="82" y="34"/>
                    <a:pt x="85" y="34"/>
                  </a:cubicBezTo>
                  <a:cubicBezTo>
                    <a:pt x="88" y="34"/>
                    <a:pt x="92" y="37"/>
                    <a:pt x="92" y="38"/>
                  </a:cubicBezTo>
                  <a:cubicBezTo>
                    <a:pt x="92" y="40"/>
                    <a:pt x="89" y="43"/>
                    <a:pt x="85" y="45"/>
                  </a:cubicBezTo>
                  <a:cubicBezTo>
                    <a:pt x="85" y="45"/>
                    <a:pt x="84" y="46"/>
                    <a:pt x="83" y="46"/>
                  </a:cubicBezTo>
                  <a:cubicBezTo>
                    <a:pt x="79" y="48"/>
                    <a:pt x="75" y="51"/>
                    <a:pt x="73" y="5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íšļïḍê">
              <a:extLst>
                <a:ext uri="{FF2B5EF4-FFF2-40B4-BE49-F238E27FC236}">
                  <a16:creationId xmlns:a16="http://schemas.microsoft.com/office/drawing/2014/main" id="{CA76C31A-1609-4F09-AD7D-0449974EFE10}"/>
                </a:ext>
              </a:extLst>
            </p:cNvPr>
            <p:cNvSpPr/>
            <p:nvPr/>
          </p:nvSpPr>
          <p:spPr bwMode="auto">
            <a:xfrm>
              <a:off x="5810636" y="4722003"/>
              <a:ext cx="637883" cy="469668"/>
            </a:xfrm>
            <a:custGeom>
              <a:avLst/>
              <a:gdLst>
                <a:gd name="connsiteX0" fmla="*/ 0 w 637883"/>
                <a:gd name="connsiteY0" fmla="*/ 414707 h 469668"/>
                <a:gd name="connsiteX1" fmla="*/ 234078 w 637883"/>
                <a:gd name="connsiteY1" fmla="*/ 414707 h 469668"/>
                <a:gd name="connsiteX2" fmla="*/ 238023 w 637883"/>
                <a:gd name="connsiteY2" fmla="*/ 423965 h 469668"/>
                <a:gd name="connsiteX3" fmla="*/ 239105 w 637883"/>
                <a:gd name="connsiteY3" fmla="*/ 424700 h 469668"/>
                <a:gd name="connsiteX4" fmla="*/ 239165 w 637883"/>
                <a:gd name="connsiteY4" fmla="*/ 424700 h 469668"/>
                <a:gd name="connsiteX5" fmla="*/ 239327 w 637883"/>
                <a:gd name="connsiteY5" fmla="*/ 424851 h 469668"/>
                <a:gd name="connsiteX6" fmla="*/ 242953 w 637883"/>
                <a:gd name="connsiteY6" fmla="*/ 427315 h 469668"/>
                <a:gd name="connsiteX7" fmla="*/ 245944 w 637883"/>
                <a:gd name="connsiteY7" fmla="*/ 429346 h 469668"/>
                <a:gd name="connsiteX8" fmla="*/ 252747 w 637883"/>
                <a:gd name="connsiteY8" fmla="*/ 431179 h 469668"/>
                <a:gd name="connsiteX9" fmla="*/ 253256 w 637883"/>
                <a:gd name="connsiteY9" fmla="*/ 431260 h 469668"/>
                <a:gd name="connsiteX10" fmla="*/ 254483 w 637883"/>
                <a:gd name="connsiteY10" fmla="*/ 431454 h 469668"/>
                <a:gd name="connsiteX11" fmla="*/ 273266 w 637883"/>
                <a:gd name="connsiteY11" fmla="*/ 432636 h 469668"/>
                <a:gd name="connsiteX12" fmla="*/ 369596 w 637883"/>
                <a:gd name="connsiteY12" fmla="*/ 432636 h 469668"/>
                <a:gd name="connsiteX13" fmla="*/ 385348 w 637883"/>
                <a:gd name="connsiteY13" fmla="*/ 430330 h 469668"/>
                <a:gd name="connsiteX14" fmla="*/ 396567 w 637883"/>
                <a:gd name="connsiteY14" fmla="*/ 421651 h 469668"/>
                <a:gd name="connsiteX15" fmla="*/ 399773 w 637883"/>
                <a:gd name="connsiteY15" fmla="*/ 414707 h 469668"/>
                <a:gd name="connsiteX16" fmla="*/ 631220 w 637883"/>
                <a:gd name="connsiteY16" fmla="*/ 414707 h 469668"/>
                <a:gd name="connsiteX17" fmla="*/ 630193 w 637883"/>
                <a:gd name="connsiteY17" fmla="*/ 421733 h 469668"/>
                <a:gd name="connsiteX18" fmla="*/ 629344 w 637883"/>
                <a:gd name="connsiteY18" fmla="*/ 423559 h 469668"/>
                <a:gd name="connsiteX19" fmla="*/ 628813 w 637883"/>
                <a:gd name="connsiteY19" fmla="*/ 424700 h 469668"/>
                <a:gd name="connsiteX20" fmla="*/ 637883 w 637883"/>
                <a:gd name="connsiteY20" fmla="*/ 424700 h 469668"/>
                <a:gd name="connsiteX21" fmla="*/ 572305 w 637883"/>
                <a:gd name="connsiteY21" fmla="*/ 469668 h 469668"/>
                <a:gd name="connsiteX22" fmla="*/ 73907 w 637883"/>
                <a:gd name="connsiteY22" fmla="*/ 469668 h 469668"/>
                <a:gd name="connsiteX23" fmla="*/ 16525 w 637883"/>
                <a:gd name="connsiteY23" fmla="*/ 447184 h 469668"/>
                <a:gd name="connsiteX24" fmla="*/ 14020 w 637883"/>
                <a:gd name="connsiteY24" fmla="*/ 441785 h 469668"/>
                <a:gd name="connsiteX25" fmla="*/ 8219 w 637883"/>
                <a:gd name="connsiteY25" fmla="*/ 437191 h 469668"/>
                <a:gd name="connsiteX26" fmla="*/ 0 w 637883"/>
                <a:gd name="connsiteY26" fmla="*/ 414707 h 469668"/>
                <a:gd name="connsiteX27" fmla="*/ 70822 w 637883"/>
                <a:gd name="connsiteY27" fmla="*/ 44571 h 469668"/>
                <a:gd name="connsiteX28" fmla="*/ 70822 w 637883"/>
                <a:gd name="connsiteY28" fmla="*/ 314608 h 469668"/>
                <a:gd name="connsiteX29" fmla="*/ 70822 w 637883"/>
                <a:gd name="connsiteY29" fmla="*/ 361809 h 469668"/>
                <a:gd name="connsiteX30" fmla="*/ 71216 w 637883"/>
                <a:gd name="connsiteY30" fmla="*/ 361809 h 469668"/>
                <a:gd name="connsiteX31" fmla="*/ 83796 w 637883"/>
                <a:gd name="connsiteY31" fmla="*/ 361809 h 469668"/>
                <a:gd name="connsiteX32" fmla="*/ 89894 w 637883"/>
                <a:gd name="connsiteY32" fmla="*/ 361809 h 469668"/>
                <a:gd name="connsiteX33" fmla="*/ 105501 w 637883"/>
                <a:gd name="connsiteY33" fmla="*/ 361809 h 469668"/>
                <a:gd name="connsiteX34" fmla="*/ 126269 w 637883"/>
                <a:gd name="connsiteY34" fmla="*/ 361809 h 469668"/>
                <a:gd name="connsiteX35" fmla="*/ 138819 w 637883"/>
                <a:gd name="connsiteY35" fmla="*/ 361809 h 469668"/>
                <a:gd name="connsiteX36" fmla="*/ 186238 w 637883"/>
                <a:gd name="connsiteY36" fmla="*/ 361809 h 469668"/>
                <a:gd name="connsiteX37" fmla="*/ 250247 w 637883"/>
                <a:gd name="connsiteY37" fmla="*/ 361809 h 469668"/>
                <a:gd name="connsiteX38" fmla="*/ 275700 w 637883"/>
                <a:gd name="connsiteY38" fmla="*/ 361809 h 469668"/>
                <a:gd name="connsiteX39" fmla="*/ 333335 w 637883"/>
                <a:gd name="connsiteY39" fmla="*/ 361809 h 469668"/>
                <a:gd name="connsiteX40" fmla="*/ 400554 w 637883"/>
                <a:gd name="connsiteY40" fmla="*/ 361809 h 469668"/>
                <a:gd name="connsiteX41" fmla="*/ 437989 w 637883"/>
                <a:gd name="connsiteY41" fmla="*/ 361809 h 469668"/>
                <a:gd name="connsiteX42" fmla="*/ 478096 w 637883"/>
                <a:gd name="connsiteY42" fmla="*/ 361809 h 469668"/>
                <a:gd name="connsiteX43" fmla="*/ 566698 w 637883"/>
                <a:gd name="connsiteY43" fmla="*/ 361809 h 469668"/>
                <a:gd name="connsiteX44" fmla="*/ 566698 w 637883"/>
                <a:gd name="connsiteY44" fmla="*/ 44571 h 469668"/>
                <a:gd name="connsiteX45" fmla="*/ 549029 w 637883"/>
                <a:gd name="connsiteY45" fmla="*/ 44571 h 469668"/>
                <a:gd name="connsiteX46" fmla="*/ 70822 w 637883"/>
                <a:gd name="connsiteY46" fmla="*/ 44571 h 469668"/>
                <a:gd name="connsiteX47" fmla="*/ 60729 w 637883"/>
                <a:gd name="connsiteY47" fmla="*/ 0 h 469668"/>
                <a:gd name="connsiteX48" fmla="*/ 61702 w 637883"/>
                <a:gd name="connsiteY48" fmla="*/ 0 h 469668"/>
                <a:gd name="connsiteX49" fmla="*/ 68512 w 637883"/>
                <a:gd name="connsiteY49" fmla="*/ 0 h 469668"/>
                <a:gd name="connsiteX50" fmla="*/ 70822 w 637883"/>
                <a:gd name="connsiteY50" fmla="*/ 0 h 469668"/>
                <a:gd name="connsiteX51" fmla="*/ 71798 w 637883"/>
                <a:gd name="connsiteY51" fmla="*/ 0 h 469668"/>
                <a:gd name="connsiteX52" fmla="*/ 78628 w 637883"/>
                <a:gd name="connsiteY52" fmla="*/ 0 h 469668"/>
                <a:gd name="connsiteX53" fmla="*/ 86996 w 637883"/>
                <a:gd name="connsiteY53" fmla="*/ 0 h 469668"/>
                <a:gd name="connsiteX54" fmla="*/ 97167 w 637883"/>
                <a:gd name="connsiteY54" fmla="*/ 0 h 469668"/>
                <a:gd name="connsiteX55" fmla="*/ 122992 w 637883"/>
                <a:gd name="connsiteY55" fmla="*/ 0 h 469668"/>
                <a:gd name="connsiteX56" fmla="*/ 133269 w 637883"/>
                <a:gd name="connsiteY56" fmla="*/ 0 h 469668"/>
                <a:gd name="connsiteX57" fmla="*/ 182337 w 637883"/>
                <a:gd name="connsiteY57" fmla="*/ 0 h 469668"/>
                <a:gd name="connsiteX58" fmla="*/ 192788 w 637883"/>
                <a:gd name="connsiteY58" fmla="*/ 0 h 469668"/>
                <a:gd name="connsiteX59" fmla="*/ 270867 w 637883"/>
                <a:gd name="connsiteY59" fmla="*/ 0 h 469668"/>
                <a:gd name="connsiteX60" fmla="*/ 281578 w 637883"/>
                <a:gd name="connsiteY60" fmla="*/ 0 h 469668"/>
                <a:gd name="connsiteX61" fmla="*/ 327901 w 637883"/>
                <a:gd name="connsiteY61" fmla="*/ 0 h 469668"/>
                <a:gd name="connsiteX62" fmla="*/ 394420 w 637883"/>
                <a:gd name="connsiteY62" fmla="*/ 0 h 469668"/>
                <a:gd name="connsiteX63" fmla="*/ 405495 w 637883"/>
                <a:gd name="connsiteY63" fmla="*/ 0 h 469668"/>
                <a:gd name="connsiteX64" fmla="*/ 471154 w 637883"/>
                <a:gd name="connsiteY64" fmla="*/ 0 h 469668"/>
                <a:gd name="connsiteX65" fmla="*/ 482455 w 637883"/>
                <a:gd name="connsiteY65" fmla="*/ 0 h 469668"/>
                <a:gd name="connsiteX66" fmla="*/ 558833 w 637883"/>
                <a:gd name="connsiteY66" fmla="*/ 0 h 469668"/>
                <a:gd name="connsiteX67" fmla="*/ 570392 w 637883"/>
                <a:gd name="connsiteY67" fmla="*/ 0 h 469668"/>
                <a:gd name="connsiteX68" fmla="*/ 604573 w 637883"/>
                <a:gd name="connsiteY68" fmla="*/ 34084 h 469668"/>
                <a:gd name="connsiteX69" fmla="*/ 604573 w 637883"/>
                <a:gd name="connsiteY69" fmla="*/ 374918 h 469668"/>
                <a:gd name="connsiteX70" fmla="*/ 570392 w 637883"/>
                <a:gd name="connsiteY70" fmla="*/ 406379 h 469668"/>
                <a:gd name="connsiteX71" fmla="*/ 562586 w 637883"/>
                <a:gd name="connsiteY71" fmla="*/ 406379 h 469668"/>
                <a:gd name="connsiteX72" fmla="*/ 558833 w 637883"/>
                <a:gd name="connsiteY72" fmla="*/ 406379 h 469668"/>
                <a:gd name="connsiteX73" fmla="*/ 557860 w 637883"/>
                <a:gd name="connsiteY73" fmla="*/ 406379 h 469668"/>
                <a:gd name="connsiteX74" fmla="*/ 551050 w 637883"/>
                <a:gd name="connsiteY74" fmla="*/ 406379 h 469668"/>
                <a:gd name="connsiteX75" fmla="*/ 544048 w 637883"/>
                <a:gd name="connsiteY75" fmla="*/ 406379 h 469668"/>
                <a:gd name="connsiteX76" fmla="*/ 532566 w 637883"/>
                <a:gd name="connsiteY76" fmla="*/ 406379 h 469668"/>
                <a:gd name="connsiteX77" fmla="*/ 507946 w 637883"/>
                <a:gd name="connsiteY77" fmla="*/ 406379 h 469668"/>
                <a:gd name="connsiteX78" fmla="*/ 496570 w 637883"/>
                <a:gd name="connsiteY78" fmla="*/ 406379 h 469668"/>
                <a:gd name="connsiteX79" fmla="*/ 448427 w 637883"/>
                <a:gd name="connsiteY79" fmla="*/ 406379 h 469668"/>
                <a:gd name="connsiteX80" fmla="*/ 437226 w 637883"/>
                <a:gd name="connsiteY80" fmla="*/ 406379 h 469668"/>
                <a:gd name="connsiteX81" fmla="*/ 359636 w 637883"/>
                <a:gd name="connsiteY81" fmla="*/ 406379 h 469668"/>
                <a:gd name="connsiteX82" fmla="*/ 348696 w 637883"/>
                <a:gd name="connsiteY82" fmla="*/ 406379 h 469668"/>
                <a:gd name="connsiteX83" fmla="*/ 291662 w 637883"/>
                <a:gd name="connsiteY83" fmla="*/ 406379 h 469668"/>
                <a:gd name="connsiteX84" fmla="*/ 235719 w 637883"/>
                <a:gd name="connsiteY84" fmla="*/ 406379 h 469668"/>
                <a:gd name="connsiteX85" fmla="*/ 225142 w 637883"/>
                <a:gd name="connsiteY85" fmla="*/ 406379 h 469668"/>
                <a:gd name="connsiteX86" fmla="*/ 158759 w 637883"/>
                <a:gd name="connsiteY86" fmla="*/ 406379 h 469668"/>
                <a:gd name="connsiteX87" fmla="*/ 148408 w 637883"/>
                <a:gd name="connsiteY87" fmla="*/ 406379 h 469668"/>
                <a:gd name="connsiteX88" fmla="*/ 70822 w 637883"/>
                <a:gd name="connsiteY88" fmla="*/ 406379 h 469668"/>
                <a:gd name="connsiteX89" fmla="*/ 60729 w 637883"/>
                <a:gd name="connsiteY89" fmla="*/ 406379 h 469668"/>
                <a:gd name="connsiteX90" fmla="*/ 26648 w 637883"/>
                <a:gd name="connsiteY90" fmla="*/ 374918 h 469668"/>
                <a:gd name="connsiteX91" fmla="*/ 26648 w 637883"/>
                <a:gd name="connsiteY91" fmla="*/ 34084 h 469668"/>
                <a:gd name="connsiteX92" fmla="*/ 60729 w 637883"/>
                <a:gd name="connsiteY92" fmla="*/ 0 h 469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37883" h="469668">
                  <a:moveTo>
                    <a:pt x="0" y="414707"/>
                  </a:moveTo>
                  <a:cubicBezTo>
                    <a:pt x="0" y="414707"/>
                    <a:pt x="0" y="414707"/>
                    <a:pt x="234078" y="414707"/>
                  </a:cubicBezTo>
                  <a:cubicBezTo>
                    <a:pt x="234078" y="414707"/>
                    <a:pt x="234078" y="419336"/>
                    <a:pt x="238023" y="423965"/>
                  </a:cubicBezTo>
                  <a:lnTo>
                    <a:pt x="239105" y="424700"/>
                  </a:lnTo>
                  <a:lnTo>
                    <a:pt x="239165" y="424700"/>
                  </a:lnTo>
                  <a:lnTo>
                    <a:pt x="239327" y="424851"/>
                  </a:lnTo>
                  <a:lnTo>
                    <a:pt x="242953" y="427315"/>
                  </a:lnTo>
                  <a:lnTo>
                    <a:pt x="245944" y="429346"/>
                  </a:lnTo>
                  <a:lnTo>
                    <a:pt x="252747" y="431179"/>
                  </a:lnTo>
                  <a:lnTo>
                    <a:pt x="253256" y="431260"/>
                  </a:lnTo>
                  <a:lnTo>
                    <a:pt x="254483" y="431454"/>
                  </a:lnTo>
                  <a:lnTo>
                    <a:pt x="273266" y="432636"/>
                  </a:lnTo>
                  <a:lnTo>
                    <a:pt x="369596" y="432636"/>
                  </a:lnTo>
                  <a:lnTo>
                    <a:pt x="385348" y="430330"/>
                  </a:lnTo>
                  <a:lnTo>
                    <a:pt x="396567" y="421651"/>
                  </a:lnTo>
                  <a:lnTo>
                    <a:pt x="399773" y="414707"/>
                  </a:lnTo>
                  <a:lnTo>
                    <a:pt x="631220" y="414707"/>
                  </a:lnTo>
                  <a:cubicBezTo>
                    <a:pt x="631220" y="414707"/>
                    <a:pt x="631220" y="417518"/>
                    <a:pt x="630193" y="421733"/>
                  </a:cubicBezTo>
                  <a:lnTo>
                    <a:pt x="629344" y="423559"/>
                  </a:lnTo>
                  <a:lnTo>
                    <a:pt x="628813" y="424700"/>
                  </a:lnTo>
                  <a:lnTo>
                    <a:pt x="637883" y="424700"/>
                  </a:lnTo>
                  <a:cubicBezTo>
                    <a:pt x="637883" y="424700"/>
                    <a:pt x="637883" y="469668"/>
                    <a:pt x="572305" y="469668"/>
                  </a:cubicBezTo>
                  <a:cubicBezTo>
                    <a:pt x="504103" y="469668"/>
                    <a:pt x="139486" y="469668"/>
                    <a:pt x="73907" y="469668"/>
                  </a:cubicBezTo>
                  <a:cubicBezTo>
                    <a:pt x="41118" y="469668"/>
                    <a:pt x="24722" y="458426"/>
                    <a:pt x="16525" y="447184"/>
                  </a:cubicBezTo>
                  <a:lnTo>
                    <a:pt x="14020" y="441785"/>
                  </a:lnTo>
                  <a:lnTo>
                    <a:pt x="8219" y="437191"/>
                  </a:lnTo>
                  <a:cubicBezTo>
                    <a:pt x="0" y="425949"/>
                    <a:pt x="0" y="414707"/>
                    <a:pt x="0" y="414707"/>
                  </a:cubicBezTo>
                  <a:close/>
                  <a:moveTo>
                    <a:pt x="70822" y="44571"/>
                  </a:moveTo>
                  <a:cubicBezTo>
                    <a:pt x="70822" y="44571"/>
                    <a:pt x="70822" y="44571"/>
                    <a:pt x="70822" y="314608"/>
                  </a:cubicBezTo>
                  <a:lnTo>
                    <a:pt x="70822" y="361809"/>
                  </a:lnTo>
                  <a:lnTo>
                    <a:pt x="71216" y="361809"/>
                  </a:lnTo>
                  <a:cubicBezTo>
                    <a:pt x="74165" y="361809"/>
                    <a:pt x="78220" y="361809"/>
                    <a:pt x="83796" y="361809"/>
                  </a:cubicBezTo>
                  <a:lnTo>
                    <a:pt x="89894" y="361809"/>
                  </a:lnTo>
                  <a:lnTo>
                    <a:pt x="105501" y="361809"/>
                  </a:lnTo>
                  <a:lnTo>
                    <a:pt x="126269" y="361809"/>
                  </a:lnTo>
                  <a:lnTo>
                    <a:pt x="138819" y="361809"/>
                  </a:lnTo>
                  <a:cubicBezTo>
                    <a:pt x="152137" y="361809"/>
                    <a:pt x="167805" y="361809"/>
                    <a:pt x="186238" y="361809"/>
                  </a:cubicBezTo>
                  <a:lnTo>
                    <a:pt x="250247" y="361809"/>
                  </a:lnTo>
                  <a:lnTo>
                    <a:pt x="275700" y="361809"/>
                  </a:lnTo>
                  <a:lnTo>
                    <a:pt x="333335" y="361809"/>
                  </a:lnTo>
                  <a:lnTo>
                    <a:pt x="400554" y="361809"/>
                  </a:lnTo>
                  <a:lnTo>
                    <a:pt x="437989" y="361809"/>
                  </a:lnTo>
                  <a:lnTo>
                    <a:pt x="478096" y="361809"/>
                  </a:lnTo>
                  <a:lnTo>
                    <a:pt x="566698" y="361809"/>
                  </a:lnTo>
                  <a:lnTo>
                    <a:pt x="566698" y="44571"/>
                  </a:lnTo>
                  <a:lnTo>
                    <a:pt x="549029" y="44571"/>
                  </a:lnTo>
                  <a:cubicBezTo>
                    <a:pt x="504659" y="44571"/>
                    <a:pt x="386340" y="44571"/>
                    <a:pt x="70822" y="44571"/>
                  </a:cubicBezTo>
                  <a:close/>
                  <a:moveTo>
                    <a:pt x="60729" y="0"/>
                  </a:moveTo>
                  <a:lnTo>
                    <a:pt x="61702" y="0"/>
                  </a:lnTo>
                  <a:lnTo>
                    <a:pt x="68512" y="0"/>
                  </a:lnTo>
                  <a:lnTo>
                    <a:pt x="70822" y="0"/>
                  </a:lnTo>
                  <a:lnTo>
                    <a:pt x="71798" y="0"/>
                  </a:lnTo>
                  <a:lnTo>
                    <a:pt x="78628" y="0"/>
                  </a:lnTo>
                  <a:lnTo>
                    <a:pt x="86996" y="0"/>
                  </a:lnTo>
                  <a:lnTo>
                    <a:pt x="97167" y="0"/>
                  </a:lnTo>
                  <a:lnTo>
                    <a:pt x="122992" y="0"/>
                  </a:lnTo>
                  <a:lnTo>
                    <a:pt x="133269" y="0"/>
                  </a:lnTo>
                  <a:lnTo>
                    <a:pt x="182337" y="0"/>
                  </a:lnTo>
                  <a:lnTo>
                    <a:pt x="192788" y="0"/>
                  </a:lnTo>
                  <a:lnTo>
                    <a:pt x="270867" y="0"/>
                  </a:lnTo>
                  <a:lnTo>
                    <a:pt x="281578" y="0"/>
                  </a:lnTo>
                  <a:lnTo>
                    <a:pt x="327901" y="0"/>
                  </a:lnTo>
                  <a:lnTo>
                    <a:pt x="394420" y="0"/>
                  </a:lnTo>
                  <a:lnTo>
                    <a:pt x="405495" y="0"/>
                  </a:lnTo>
                  <a:lnTo>
                    <a:pt x="471154" y="0"/>
                  </a:lnTo>
                  <a:lnTo>
                    <a:pt x="482455" y="0"/>
                  </a:lnTo>
                  <a:lnTo>
                    <a:pt x="558833" y="0"/>
                  </a:lnTo>
                  <a:lnTo>
                    <a:pt x="570392" y="0"/>
                  </a:lnTo>
                  <a:cubicBezTo>
                    <a:pt x="588797" y="0"/>
                    <a:pt x="604573" y="15731"/>
                    <a:pt x="604573" y="34084"/>
                  </a:cubicBezTo>
                  <a:lnTo>
                    <a:pt x="604573" y="374918"/>
                  </a:lnTo>
                  <a:cubicBezTo>
                    <a:pt x="604573" y="393270"/>
                    <a:pt x="588797" y="406379"/>
                    <a:pt x="570392" y="406379"/>
                  </a:cubicBezTo>
                  <a:cubicBezTo>
                    <a:pt x="570392" y="406379"/>
                    <a:pt x="570392" y="406379"/>
                    <a:pt x="562586" y="406379"/>
                  </a:cubicBezTo>
                  <a:lnTo>
                    <a:pt x="558833" y="406379"/>
                  </a:lnTo>
                  <a:lnTo>
                    <a:pt x="557860" y="406379"/>
                  </a:lnTo>
                  <a:lnTo>
                    <a:pt x="551050" y="406379"/>
                  </a:lnTo>
                  <a:lnTo>
                    <a:pt x="544048" y="406379"/>
                  </a:lnTo>
                  <a:lnTo>
                    <a:pt x="532566" y="406379"/>
                  </a:lnTo>
                  <a:lnTo>
                    <a:pt x="507946" y="406379"/>
                  </a:lnTo>
                  <a:lnTo>
                    <a:pt x="496570" y="406379"/>
                  </a:lnTo>
                  <a:lnTo>
                    <a:pt x="448427" y="406379"/>
                  </a:lnTo>
                  <a:lnTo>
                    <a:pt x="437226" y="406379"/>
                  </a:lnTo>
                  <a:lnTo>
                    <a:pt x="359636" y="406379"/>
                  </a:lnTo>
                  <a:lnTo>
                    <a:pt x="348696" y="406379"/>
                  </a:lnTo>
                  <a:lnTo>
                    <a:pt x="291662" y="406379"/>
                  </a:lnTo>
                  <a:lnTo>
                    <a:pt x="235719" y="406379"/>
                  </a:lnTo>
                  <a:lnTo>
                    <a:pt x="225142" y="406379"/>
                  </a:lnTo>
                  <a:lnTo>
                    <a:pt x="158759" y="406379"/>
                  </a:lnTo>
                  <a:lnTo>
                    <a:pt x="148408" y="406379"/>
                  </a:lnTo>
                  <a:lnTo>
                    <a:pt x="70822" y="406379"/>
                  </a:lnTo>
                  <a:lnTo>
                    <a:pt x="60729" y="406379"/>
                  </a:lnTo>
                  <a:cubicBezTo>
                    <a:pt x="42378" y="406379"/>
                    <a:pt x="26648" y="393270"/>
                    <a:pt x="26648" y="374918"/>
                  </a:cubicBezTo>
                  <a:cubicBezTo>
                    <a:pt x="26648" y="374918"/>
                    <a:pt x="26648" y="374918"/>
                    <a:pt x="26648" y="34084"/>
                  </a:cubicBezTo>
                  <a:cubicBezTo>
                    <a:pt x="26648" y="15731"/>
                    <a:pt x="42378" y="0"/>
                    <a:pt x="60729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" name="ís1ïďè">
              <a:extLst>
                <a:ext uri="{FF2B5EF4-FFF2-40B4-BE49-F238E27FC236}">
                  <a16:creationId xmlns:a16="http://schemas.microsoft.com/office/drawing/2014/main" id="{85932D07-D6B5-4BC6-AA8A-FBC22C2024B7}"/>
                </a:ext>
              </a:extLst>
            </p:cNvPr>
            <p:cNvSpPr/>
            <p:nvPr/>
          </p:nvSpPr>
          <p:spPr bwMode="auto">
            <a:xfrm>
              <a:off x="4338547" y="4295639"/>
              <a:ext cx="936005" cy="937670"/>
            </a:xfrm>
            <a:custGeom>
              <a:avLst/>
              <a:gdLst/>
              <a:ahLst/>
              <a:cxnLst>
                <a:cxn ang="0">
                  <a:pos x="355" y="357"/>
                </a:cxn>
                <a:cxn ang="0">
                  <a:pos x="0" y="1"/>
                </a:cxn>
                <a:cxn ang="0">
                  <a:pos x="2" y="0"/>
                </a:cxn>
                <a:cxn ang="0">
                  <a:pos x="356" y="354"/>
                </a:cxn>
                <a:cxn ang="0">
                  <a:pos x="355" y="357"/>
                </a:cxn>
              </a:cxnLst>
              <a:rect l="0" t="0" r="r" b="b"/>
              <a:pathLst>
                <a:path w="356" h="357">
                  <a:moveTo>
                    <a:pt x="355" y="357"/>
                  </a:moveTo>
                  <a:cubicBezTo>
                    <a:pt x="199" y="284"/>
                    <a:pt x="73" y="158"/>
                    <a:pt x="0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5" y="156"/>
                    <a:pt x="201" y="282"/>
                    <a:pt x="356" y="354"/>
                  </a:cubicBezTo>
                  <a:lnTo>
                    <a:pt x="355" y="3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îśļîdè">
              <a:extLst>
                <a:ext uri="{FF2B5EF4-FFF2-40B4-BE49-F238E27FC236}">
                  <a16:creationId xmlns:a16="http://schemas.microsoft.com/office/drawing/2014/main" id="{5D11663E-ED75-4C07-821C-25EB28554CF9}"/>
                </a:ext>
              </a:extLst>
            </p:cNvPr>
            <p:cNvSpPr/>
            <p:nvPr/>
          </p:nvSpPr>
          <p:spPr bwMode="auto">
            <a:xfrm>
              <a:off x="6893407" y="1740779"/>
              <a:ext cx="937670" cy="936005"/>
            </a:xfrm>
            <a:custGeom>
              <a:avLst/>
              <a:gdLst/>
              <a:ahLst/>
              <a:cxnLst>
                <a:cxn ang="0">
                  <a:pos x="354" y="356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357" y="355"/>
                </a:cxn>
                <a:cxn ang="0">
                  <a:pos x="354" y="356"/>
                </a:cxn>
              </a:cxnLst>
              <a:rect l="0" t="0" r="r" b="b"/>
              <a:pathLst>
                <a:path w="357" h="356">
                  <a:moveTo>
                    <a:pt x="354" y="356"/>
                  </a:moveTo>
                  <a:cubicBezTo>
                    <a:pt x="282" y="201"/>
                    <a:pt x="156" y="75"/>
                    <a:pt x="0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58" y="73"/>
                    <a:pt x="284" y="199"/>
                    <a:pt x="357" y="355"/>
                  </a:cubicBezTo>
                  <a:lnTo>
                    <a:pt x="354" y="35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9" name="íŝ1iḋé">
              <a:extLst>
                <a:ext uri="{FF2B5EF4-FFF2-40B4-BE49-F238E27FC236}">
                  <a16:creationId xmlns:a16="http://schemas.microsoft.com/office/drawing/2014/main" id="{7E7E1CF2-DF76-4659-B07D-5F4BCA6926CA}"/>
                </a:ext>
              </a:extLst>
            </p:cNvPr>
            <p:cNvSpPr/>
            <p:nvPr/>
          </p:nvSpPr>
          <p:spPr bwMode="auto">
            <a:xfrm>
              <a:off x="6893407" y="4295639"/>
              <a:ext cx="937670" cy="93767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0" y="354"/>
                </a:cxn>
                <a:cxn ang="0">
                  <a:pos x="354" y="0"/>
                </a:cxn>
                <a:cxn ang="0">
                  <a:pos x="357" y="1"/>
                </a:cxn>
                <a:cxn ang="0">
                  <a:pos x="1" y="357"/>
                </a:cxn>
              </a:cxnLst>
              <a:rect l="0" t="0" r="r" b="b"/>
              <a:pathLst>
                <a:path w="357" h="357">
                  <a:moveTo>
                    <a:pt x="1" y="357"/>
                  </a:moveTo>
                  <a:cubicBezTo>
                    <a:pt x="0" y="354"/>
                    <a:pt x="0" y="354"/>
                    <a:pt x="0" y="354"/>
                  </a:cubicBezTo>
                  <a:cubicBezTo>
                    <a:pt x="156" y="282"/>
                    <a:pt x="282" y="156"/>
                    <a:pt x="354" y="0"/>
                  </a:cubicBezTo>
                  <a:cubicBezTo>
                    <a:pt x="357" y="1"/>
                    <a:pt x="357" y="1"/>
                    <a:pt x="357" y="1"/>
                  </a:cubicBezTo>
                  <a:cubicBezTo>
                    <a:pt x="284" y="158"/>
                    <a:pt x="158" y="284"/>
                    <a:pt x="1" y="3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0" name="ïs1ïḋè">
              <a:extLst>
                <a:ext uri="{FF2B5EF4-FFF2-40B4-BE49-F238E27FC236}">
                  <a16:creationId xmlns:a16="http://schemas.microsoft.com/office/drawing/2014/main" id="{6A4FBCE7-6B9D-48C6-A130-CBD49AEF3271}"/>
                </a:ext>
              </a:extLst>
            </p:cNvPr>
            <p:cNvSpPr/>
            <p:nvPr/>
          </p:nvSpPr>
          <p:spPr bwMode="auto">
            <a:xfrm>
              <a:off x="4383516" y="1785747"/>
              <a:ext cx="912688" cy="912688"/>
            </a:xfrm>
            <a:custGeom>
              <a:avLst/>
              <a:gdLst/>
              <a:ahLst/>
              <a:cxnLst>
                <a:cxn ang="0">
                  <a:pos x="2" y="347"/>
                </a:cxn>
                <a:cxn ang="0">
                  <a:pos x="0" y="346"/>
                </a:cxn>
                <a:cxn ang="0">
                  <a:pos x="346" y="0"/>
                </a:cxn>
                <a:cxn ang="0">
                  <a:pos x="347" y="2"/>
                </a:cxn>
                <a:cxn ang="0">
                  <a:pos x="2" y="347"/>
                </a:cxn>
              </a:cxnLst>
              <a:rect l="0" t="0" r="r" b="b"/>
              <a:pathLst>
                <a:path w="347" h="347">
                  <a:moveTo>
                    <a:pt x="2" y="347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71" y="194"/>
                    <a:pt x="194" y="71"/>
                    <a:pt x="346" y="0"/>
                  </a:cubicBezTo>
                  <a:cubicBezTo>
                    <a:pt x="347" y="2"/>
                    <a:pt x="347" y="2"/>
                    <a:pt x="347" y="2"/>
                  </a:cubicBezTo>
                  <a:cubicBezTo>
                    <a:pt x="196" y="73"/>
                    <a:pt x="73" y="195"/>
                    <a:pt x="2" y="34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71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îşļîḓê">
              <a:extLst>
                <a:ext uri="{FF2B5EF4-FFF2-40B4-BE49-F238E27FC236}">
                  <a16:creationId xmlns:a16="http://schemas.microsoft.com/office/drawing/2014/main" id="{254144D0-5CD6-4914-909C-4A6ABA71CFA8}"/>
                </a:ext>
              </a:extLst>
            </p:cNvPr>
            <p:cNvSpPr txBox="1"/>
            <p:nvPr/>
          </p:nvSpPr>
          <p:spPr>
            <a:xfrm>
              <a:off x="3574604" y="3407933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  <p:sp>
          <p:nvSpPr>
            <p:cNvPr id="32" name="î$ľîḋé">
              <a:extLst>
                <a:ext uri="{FF2B5EF4-FFF2-40B4-BE49-F238E27FC236}">
                  <a16:creationId xmlns:a16="http://schemas.microsoft.com/office/drawing/2014/main" id="{25359179-6858-4CA3-BF3E-BE283CE94602}"/>
                </a:ext>
              </a:extLst>
            </p:cNvPr>
            <p:cNvSpPr/>
            <p:nvPr/>
          </p:nvSpPr>
          <p:spPr>
            <a:xfrm>
              <a:off x="8300102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3" name="ïšḻíďe">
              <a:extLst>
                <a:ext uri="{FF2B5EF4-FFF2-40B4-BE49-F238E27FC236}">
                  <a16:creationId xmlns:a16="http://schemas.microsoft.com/office/drawing/2014/main" id="{FD29C440-450F-4D11-BF47-016218E847B7}"/>
                </a:ext>
              </a:extLst>
            </p:cNvPr>
            <p:cNvSpPr txBox="1"/>
            <p:nvPr/>
          </p:nvSpPr>
          <p:spPr bwMode="auto">
            <a:xfrm>
              <a:off x="8387127" y="1648184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34" name="îṣḻîďé">
              <a:extLst>
                <a:ext uri="{FF2B5EF4-FFF2-40B4-BE49-F238E27FC236}">
                  <a16:creationId xmlns:a16="http://schemas.microsoft.com/office/drawing/2014/main" id="{CB0F293C-C11B-41DB-B42D-B93638238D2E}"/>
                </a:ext>
              </a:extLst>
            </p:cNvPr>
            <p:cNvSpPr txBox="1"/>
            <p:nvPr/>
          </p:nvSpPr>
          <p:spPr bwMode="auto">
            <a:xfrm>
              <a:off x="8387127" y="2117099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5" name="ïsḷïdè">
              <a:extLst>
                <a:ext uri="{FF2B5EF4-FFF2-40B4-BE49-F238E27FC236}">
                  <a16:creationId xmlns:a16="http://schemas.microsoft.com/office/drawing/2014/main" id="{AC7BA8DC-D886-47DB-A12B-DF7338FE1AD5}"/>
                </a:ext>
              </a:extLst>
            </p:cNvPr>
            <p:cNvSpPr/>
            <p:nvPr/>
          </p:nvSpPr>
          <p:spPr>
            <a:xfrm>
              <a:off x="8300102" y="4377165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6" name="ïṩḻîḍê">
              <a:extLst>
                <a:ext uri="{FF2B5EF4-FFF2-40B4-BE49-F238E27FC236}">
                  <a16:creationId xmlns:a16="http://schemas.microsoft.com/office/drawing/2014/main" id="{96CFFED3-2F4D-417E-AA39-5B64FE39174E}"/>
                </a:ext>
              </a:extLst>
            </p:cNvPr>
            <p:cNvSpPr txBox="1"/>
            <p:nvPr/>
          </p:nvSpPr>
          <p:spPr bwMode="auto">
            <a:xfrm>
              <a:off x="8387127" y="4515995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algn="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37" name="îSľîďê">
              <a:extLst>
                <a:ext uri="{FF2B5EF4-FFF2-40B4-BE49-F238E27FC236}">
                  <a16:creationId xmlns:a16="http://schemas.microsoft.com/office/drawing/2014/main" id="{50296019-8496-477B-9060-1BE83EBADEE4}"/>
                </a:ext>
              </a:extLst>
            </p:cNvPr>
            <p:cNvSpPr txBox="1"/>
            <p:nvPr/>
          </p:nvSpPr>
          <p:spPr bwMode="auto">
            <a:xfrm>
              <a:off x="8387127" y="4984910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8" name="iṧļîḋè">
              <a:extLst>
                <a:ext uri="{FF2B5EF4-FFF2-40B4-BE49-F238E27FC236}">
                  <a16:creationId xmlns:a16="http://schemas.microsoft.com/office/drawing/2014/main" id="{C70F7B36-3A71-4CAA-B62A-7C4E0A05FC32}"/>
                </a:ext>
              </a:extLst>
            </p:cNvPr>
            <p:cNvSpPr/>
            <p:nvPr/>
          </p:nvSpPr>
          <p:spPr>
            <a:xfrm>
              <a:off x="728291" y="4377165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9" name="ïṩliḋé">
              <a:extLst>
                <a:ext uri="{FF2B5EF4-FFF2-40B4-BE49-F238E27FC236}">
                  <a16:creationId xmlns:a16="http://schemas.microsoft.com/office/drawing/2014/main" id="{059F0A63-548F-4529-A791-B8EB1538CB53}"/>
                </a:ext>
              </a:extLst>
            </p:cNvPr>
            <p:cNvSpPr txBox="1"/>
            <p:nvPr/>
          </p:nvSpPr>
          <p:spPr bwMode="auto">
            <a:xfrm>
              <a:off x="815316" y="4515995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40" name="íS1iḓé">
              <a:extLst>
                <a:ext uri="{FF2B5EF4-FFF2-40B4-BE49-F238E27FC236}">
                  <a16:creationId xmlns:a16="http://schemas.microsoft.com/office/drawing/2014/main" id="{32ABC38D-7700-4D4C-A48B-E3C529DF6D57}"/>
                </a:ext>
              </a:extLst>
            </p:cNvPr>
            <p:cNvSpPr txBox="1"/>
            <p:nvPr/>
          </p:nvSpPr>
          <p:spPr bwMode="auto">
            <a:xfrm>
              <a:off x="815316" y="4984910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41" name="iŝ1iḓê">
              <a:extLst>
                <a:ext uri="{FF2B5EF4-FFF2-40B4-BE49-F238E27FC236}">
                  <a16:creationId xmlns:a16="http://schemas.microsoft.com/office/drawing/2014/main" id="{1358A5ED-0E7E-4BE8-ADA7-92ACE4556FD8}"/>
                </a:ext>
              </a:extLst>
            </p:cNvPr>
            <p:cNvSpPr/>
            <p:nvPr/>
          </p:nvSpPr>
          <p:spPr>
            <a:xfrm>
              <a:off x="728291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42" name="î$ļïḓê">
              <a:extLst>
                <a:ext uri="{FF2B5EF4-FFF2-40B4-BE49-F238E27FC236}">
                  <a16:creationId xmlns:a16="http://schemas.microsoft.com/office/drawing/2014/main" id="{C72D9EA7-F936-40A3-A56F-2FAC4F7F79FF}"/>
                </a:ext>
              </a:extLst>
            </p:cNvPr>
            <p:cNvSpPr txBox="1"/>
            <p:nvPr/>
          </p:nvSpPr>
          <p:spPr bwMode="auto">
            <a:xfrm>
              <a:off x="815316" y="1648184"/>
              <a:ext cx="2998710" cy="464025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/>
            <a:p>
              <a:pPr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43" name="îşḷiḑe">
              <a:extLst>
                <a:ext uri="{FF2B5EF4-FFF2-40B4-BE49-F238E27FC236}">
                  <a16:creationId xmlns:a16="http://schemas.microsoft.com/office/drawing/2014/main" id="{9379CF07-DE89-426F-99BB-B6A86988D792}"/>
                </a:ext>
              </a:extLst>
            </p:cNvPr>
            <p:cNvSpPr txBox="1"/>
            <p:nvPr/>
          </p:nvSpPr>
          <p:spPr bwMode="auto">
            <a:xfrm>
              <a:off x="815316" y="2117099"/>
              <a:ext cx="2998710" cy="55617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44" name="i$ḷídé">
              <a:extLst>
                <a:ext uri="{FF2B5EF4-FFF2-40B4-BE49-F238E27FC236}">
                  <a16:creationId xmlns:a16="http://schemas.microsoft.com/office/drawing/2014/main" id="{B0753584-0650-4967-A359-2BBFC0FC4829}"/>
                </a:ext>
              </a:extLst>
            </p:cNvPr>
            <p:cNvSpPr txBox="1"/>
            <p:nvPr/>
          </p:nvSpPr>
          <p:spPr>
            <a:xfrm>
              <a:off x="7117339" y="3407933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  <p:sp>
          <p:nvSpPr>
            <p:cNvPr id="45" name="iṧlíḋè">
              <a:extLst>
                <a:ext uri="{FF2B5EF4-FFF2-40B4-BE49-F238E27FC236}">
                  <a16:creationId xmlns:a16="http://schemas.microsoft.com/office/drawing/2014/main" id="{AB4A8081-AF10-449D-8B26-5D4345DC6D38}"/>
                </a:ext>
              </a:extLst>
            </p:cNvPr>
            <p:cNvSpPr txBox="1"/>
            <p:nvPr/>
          </p:nvSpPr>
          <p:spPr>
            <a:xfrm>
              <a:off x="5383229" y="1694146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/>
            <a:p>
              <a:pPr marL="0" indent="0" algn="ctr">
                <a:spcBef>
                  <a:spcPct val="0"/>
                </a:spcBef>
                <a:buNone/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  <p:sp>
          <p:nvSpPr>
            <p:cNvPr id="46" name="ïṥľïḑe">
              <a:extLst>
                <a:ext uri="{FF2B5EF4-FFF2-40B4-BE49-F238E27FC236}">
                  <a16:creationId xmlns:a16="http://schemas.microsoft.com/office/drawing/2014/main" id="{5132634D-4C23-4EAA-8E60-1E0919FC9371}"/>
                </a:ext>
              </a:extLst>
            </p:cNvPr>
            <p:cNvSpPr txBox="1"/>
            <p:nvPr/>
          </p:nvSpPr>
          <p:spPr>
            <a:xfrm>
              <a:off x="5383229" y="5228314"/>
              <a:ext cx="1492696" cy="456343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1200" b="1" dirty="0"/>
                <a:t>Text</a:t>
              </a:r>
              <a:endParaRPr lang="zh-CN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389229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EBBC46-3AB2-4B4B-B1C7-EA1F53A82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AE91EFE-E3F8-4E21-AA47-9099D7E61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CBEE83D-954E-47F5-B9ED-0D0F53429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0756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FEB8B85-199A-40A9-B318-14F7D8FA553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77757" y="1724234"/>
            <a:ext cx="10623786" cy="3815933"/>
            <a:chOff x="777758" y="1724234"/>
            <a:chExt cx="10623785" cy="3815933"/>
          </a:xfrm>
        </p:grpSpPr>
        <p:grpSp>
          <p:nvGrpSpPr>
            <p:cNvPr id="6" name="iśḻíďè">
              <a:extLst>
                <a:ext uri="{FF2B5EF4-FFF2-40B4-BE49-F238E27FC236}">
                  <a16:creationId xmlns:a16="http://schemas.microsoft.com/office/drawing/2014/main" id="{D9A481EC-83E4-4F9B-B10C-D0F1CD8EF9BC}"/>
                </a:ext>
              </a:extLst>
            </p:cNvPr>
            <p:cNvGrpSpPr/>
            <p:nvPr/>
          </p:nvGrpSpPr>
          <p:grpSpPr>
            <a:xfrm>
              <a:off x="777758" y="1749423"/>
              <a:ext cx="4305181" cy="3765549"/>
              <a:chOff x="3995765" y="1800771"/>
              <a:chExt cx="4187771" cy="3662857"/>
            </a:xfrm>
          </p:grpSpPr>
          <p:sp>
            <p:nvSpPr>
              <p:cNvPr id="21" name="ïšḻïde">
                <a:extLst>
                  <a:ext uri="{FF2B5EF4-FFF2-40B4-BE49-F238E27FC236}">
                    <a16:creationId xmlns:a16="http://schemas.microsoft.com/office/drawing/2014/main" id="{29133C9D-64C1-4884-9A25-D05FB4ABE3D7}"/>
                  </a:ext>
                </a:extLst>
              </p:cNvPr>
              <p:cNvSpPr/>
              <p:nvPr/>
            </p:nvSpPr>
            <p:spPr bwMode="auto">
              <a:xfrm>
                <a:off x="4611817" y="3585476"/>
                <a:ext cx="2955667" cy="677196"/>
              </a:xfrm>
              <a:custGeom>
                <a:avLst/>
                <a:gdLst>
                  <a:gd name="T0" fmla="*/ 2154 w 2562"/>
                  <a:gd name="T1" fmla="*/ 0 h 587"/>
                  <a:gd name="T2" fmla="*/ 408 w 2562"/>
                  <a:gd name="T3" fmla="*/ 0 h 587"/>
                  <a:gd name="T4" fmla="*/ 0 w 2562"/>
                  <a:gd name="T5" fmla="*/ 587 h 587"/>
                  <a:gd name="T6" fmla="*/ 2562 w 2562"/>
                  <a:gd name="T7" fmla="*/ 587 h 587"/>
                  <a:gd name="T8" fmla="*/ 2154 w 2562"/>
                  <a:gd name="T9" fmla="*/ 0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2" h="587">
                    <a:moveTo>
                      <a:pt x="2154" y="0"/>
                    </a:moveTo>
                    <a:lnTo>
                      <a:pt x="408" y="0"/>
                    </a:lnTo>
                    <a:lnTo>
                      <a:pt x="0" y="587"/>
                    </a:lnTo>
                    <a:lnTo>
                      <a:pt x="2562" y="587"/>
                    </a:lnTo>
                    <a:lnTo>
                      <a:pt x="215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>
                    <a:solidFill>
                      <a:schemeClr val="bg1"/>
                    </a:solidFill>
                  </a:rPr>
                  <a:t>2</a:t>
                </a:r>
                <a:endParaRPr lang="id-ID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ïṧḷíḍè">
                <a:extLst>
                  <a:ext uri="{FF2B5EF4-FFF2-40B4-BE49-F238E27FC236}">
                    <a16:creationId xmlns:a16="http://schemas.microsoft.com/office/drawing/2014/main" id="{40A36E28-D74C-4A9A-A592-BE0E0D36F393}"/>
                  </a:ext>
                </a:extLst>
              </p:cNvPr>
              <p:cNvSpPr/>
              <p:nvPr/>
            </p:nvSpPr>
            <p:spPr bwMode="auto">
              <a:xfrm>
                <a:off x="3995765" y="4950251"/>
                <a:ext cx="4187771" cy="513377"/>
              </a:xfrm>
              <a:custGeom>
                <a:avLst/>
                <a:gdLst>
                  <a:gd name="T0" fmla="*/ 306 w 3630"/>
                  <a:gd name="T1" fmla="*/ 0 h 445"/>
                  <a:gd name="T2" fmla="*/ 0 w 3630"/>
                  <a:gd name="T3" fmla="*/ 445 h 445"/>
                  <a:gd name="T4" fmla="*/ 3630 w 3630"/>
                  <a:gd name="T5" fmla="*/ 445 h 445"/>
                  <a:gd name="T6" fmla="*/ 3324 w 3630"/>
                  <a:gd name="T7" fmla="*/ 0 h 445"/>
                  <a:gd name="T8" fmla="*/ 306 w 3630"/>
                  <a:gd name="T9" fmla="*/ 0 h 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0" h="445">
                    <a:moveTo>
                      <a:pt x="306" y="0"/>
                    </a:moveTo>
                    <a:lnTo>
                      <a:pt x="0" y="445"/>
                    </a:lnTo>
                    <a:lnTo>
                      <a:pt x="3630" y="445"/>
                    </a:lnTo>
                    <a:lnTo>
                      <a:pt x="3324" y="0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/>
                  <a:t>3</a:t>
                </a:r>
                <a:endParaRPr lang="id-ID" sz="2400" b="1" dirty="0"/>
              </a:p>
            </p:txBody>
          </p:sp>
          <p:sp>
            <p:nvSpPr>
              <p:cNvPr id="23" name="ïṩļïdè">
                <a:extLst>
                  <a:ext uri="{FF2B5EF4-FFF2-40B4-BE49-F238E27FC236}">
                    <a16:creationId xmlns:a16="http://schemas.microsoft.com/office/drawing/2014/main" id="{511856A8-5C56-4C93-BEE6-614735C5FDA9}"/>
                  </a:ext>
                </a:extLst>
              </p:cNvPr>
              <p:cNvSpPr/>
              <p:nvPr/>
            </p:nvSpPr>
            <p:spPr bwMode="auto">
              <a:xfrm>
                <a:off x="5346696" y="1800771"/>
                <a:ext cx="1485909" cy="1083283"/>
              </a:xfrm>
              <a:custGeom>
                <a:avLst/>
                <a:gdLst>
                  <a:gd name="T0" fmla="*/ 1288 w 1288"/>
                  <a:gd name="T1" fmla="*/ 939 h 939"/>
                  <a:gd name="T2" fmla="*/ 644 w 1288"/>
                  <a:gd name="T3" fmla="*/ 0 h 939"/>
                  <a:gd name="T4" fmla="*/ 0 w 1288"/>
                  <a:gd name="T5" fmla="*/ 939 h 939"/>
                  <a:gd name="T6" fmla="*/ 1288 w 1288"/>
                  <a:gd name="T7" fmla="*/ 939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8" h="939">
                    <a:moveTo>
                      <a:pt x="1288" y="939"/>
                    </a:moveTo>
                    <a:lnTo>
                      <a:pt x="644" y="0"/>
                    </a:lnTo>
                    <a:lnTo>
                      <a:pt x="0" y="939"/>
                    </a:lnTo>
                    <a:lnTo>
                      <a:pt x="1288" y="93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altLang="zh-CN" sz="2400" b="1" dirty="0"/>
                  <a:t>1</a:t>
                </a:r>
                <a:endParaRPr lang="id-ID" sz="2400" b="1" dirty="0"/>
              </a:p>
            </p:txBody>
          </p:sp>
          <p:grpSp>
            <p:nvGrpSpPr>
              <p:cNvPr id="24" name="í$ļiḑé">
                <a:extLst>
                  <a:ext uri="{FF2B5EF4-FFF2-40B4-BE49-F238E27FC236}">
                    <a16:creationId xmlns:a16="http://schemas.microsoft.com/office/drawing/2014/main" id="{8890BA51-D0FC-4963-9859-F526E9429600}"/>
                  </a:ext>
                </a:extLst>
              </p:cNvPr>
              <p:cNvGrpSpPr/>
              <p:nvPr/>
            </p:nvGrpSpPr>
            <p:grpSpPr>
              <a:xfrm>
                <a:off x="4567559" y="4282290"/>
                <a:ext cx="3044458" cy="654123"/>
                <a:chOff x="4573909" y="4079091"/>
                <a:chExt cx="3044458" cy="65412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0" name="ïṧļîde">
                  <a:extLst>
                    <a:ext uri="{FF2B5EF4-FFF2-40B4-BE49-F238E27FC236}">
                      <a16:creationId xmlns:a16="http://schemas.microsoft.com/office/drawing/2014/main" id="{CB2E9925-7623-4185-9EB4-9DF32530AD79}"/>
                    </a:ext>
                  </a:extLst>
                </p:cNvPr>
                <p:cNvSpPr/>
                <p:nvPr/>
              </p:nvSpPr>
              <p:spPr bwMode="auto">
                <a:xfrm>
                  <a:off x="4950005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1" name="îsḻide">
                  <a:extLst>
                    <a:ext uri="{FF2B5EF4-FFF2-40B4-BE49-F238E27FC236}">
                      <a16:creationId xmlns:a16="http://schemas.microsoft.com/office/drawing/2014/main" id="{CBF4555D-0A02-4670-9B27-E966BE4707DB}"/>
                    </a:ext>
                  </a:extLst>
                </p:cNvPr>
                <p:cNvSpPr/>
                <p:nvPr/>
              </p:nvSpPr>
              <p:spPr bwMode="auto">
                <a:xfrm>
                  <a:off x="4573909" y="4079091"/>
                  <a:ext cx="409511" cy="654123"/>
                </a:xfrm>
                <a:custGeom>
                  <a:avLst/>
                  <a:gdLst>
                    <a:gd name="connsiteX0" fmla="*/ 206925 w 409511"/>
                    <a:gd name="connsiteY0" fmla="*/ 27688 h 654123"/>
                    <a:gd name="connsiteX1" fmla="*/ 265762 w 409511"/>
                    <a:gd name="connsiteY1" fmla="*/ 86525 h 654123"/>
                    <a:gd name="connsiteX2" fmla="*/ 206925 w 409511"/>
                    <a:gd name="connsiteY2" fmla="*/ 145362 h 654123"/>
                    <a:gd name="connsiteX3" fmla="*/ 148088 w 409511"/>
                    <a:gd name="connsiteY3" fmla="*/ 86525 h 654123"/>
                    <a:gd name="connsiteX4" fmla="*/ 206925 w 409511"/>
                    <a:gd name="connsiteY4" fmla="*/ 27688 h 654123"/>
                    <a:gd name="connsiteX5" fmla="*/ 12193 w 409511"/>
                    <a:gd name="connsiteY5" fmla="*/ 0 h 654123"/>
                    <a:gd name="connsiteX6" fmla="*/ 21579 w 409511"/>
                    <a:gd name="connsiteY6" fmla="*/ 0 h 654123"/>
                    <a:gd name="connsiteX7" fmla="*/ 40352 w 409511"/>
                    <a:gd name="connsiteY7" fmla="*/ 9412 h 654123"/>
                    <a:gd name="connsiteX8" fmla="*/ 138911 w 409511"/>
                    <a:gd name="connsiteY8" fmla="*/ 160002 h 654123"/>
                    <a:gd name="connsiteX9" fmla="*/ 270324 w 409511"/>
                    <a:gd name="connsiteY9" fmla="*/ 160002 h 654123"/>
                    <a:gd name="connsiteX10" fmla="*/ 373576 w 409511"/>
                    <a:gd name="connsiteY10" fmla="*/ 9412 h 654123"/>
                    <a:gd name="connsiteX11" fmla="*/ 387656 w 409511"/>
                    <a:gd name="connsiteY11" fmla="*/ 0 h 654123"/>
                    <a:gd name="connsiteX12" fmla="*/ 401736 w 409511"/>
                    <a:gd name="connsiteY12" fmla="*/ 0 h 654123"/>
                    <a:gd name="connsiteX13" fmla="*/ 406429 w 409511"/>
                    <a:gd name="connsiteY13" fmla="*/ 32942 h 654123"/>
                    <a:gd name="connsiteX14" fmla="*/ 298483 w 409511"/>
                    <a:gd name="connsiteY14" fmla="*/ 192943 h 654123"/>
                    <a:gd name="connsiteX15" fmla="*/ 284404 w 409511"/>
                    <a:gd name="connsiteY15" fmla="*/ 202355 h 654123"/>
                    <a:gd name="connsiteX16" fmla="*/ 275017 w 409511"/>
                    <a:gd name="connsiteY16" fmla="*/ 202355 h 654123"/>
                    <a:gd name="connsiteX17" fmla="*/ 275017 w 409511"/>
                    <a:gd name="connsiteY17" fmla="*/ 621182 h 654123"/>
                    <a:gd name="connsiteX18" fmla="*/ 242164 w 409511"/>
                    <a:gd name="connsiteY18" fmla="*/ 654123 h 654123"/>
                    <a:gd name="connsiteX19" fmla="*/ 209311 w 409511"/>
                    <a:gd name="connsiteY19" fmla="*/ 621182 h 654123"/>
                    <a:gd name="connsiteX20" fmla="*/ 209311 w 409511"/>
                    <a:gd name="connsiteY20" fmla="*/ 381180 h 654123"/>
                    <a:gd name="connsiteX21" fmla="*/ 199924 w 409511"/>
                    <a:gd name="connsiteY21" fmla="*/ 381180 h 654123"/>
                    <a:gd name="connsiteX22" fmla="*/ 199924 w 409511"/>
                    <a:gd name="connsiteY22" fmla="*/ 621182 h 654123"/>
                    <a:gd name="connsiteX23" fmla="*/ 167071 w 409511"/>
                    <a:gd name="connsiteY23" fmla="*/ 654123 h 654123"/>
                    <a:gd name="connsiteX24" fmla="*/ 134218 w 409511"/>
                    <a:gd name="connsiteY24" fmla="*/ 621182 h 654123"/>
                    <a:gd name="connsiteX25" fmla="*/ 134218 w 409511"/>
                    <a:gd name="connsiteY25" fmla="*/ 202355 h 654123"/>
                    <a:gd name="connsiteX26" fmla="*/ 129525 w 409511"/>
                    <a:gd name="connsiteY26" fmla="*/ 202355 h 654123"/>
                    <a:gd name="connsiteX27" fmla="*/ 110752 w 409511"/>
                    <a:gd name="connsiteY27" fmla="*/ 192943 h 654123"/>
                    <a:gd name="connsiteX28" fmla="*/ 2806 w 409511"/>
                    <a:gd name="connsiteY28" fmla="*/ 32942 h 654123"/>
                    <a:gd name="connsiteX29" fmla="*/ 12193 w 409511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09511" h="654123">
                      <a:moveTo>
                        <a:pt x="206925" y="27688"/>
                      </a:moveTo>
                      <a:cubicBezTo>
                        <a:pt x="239420" y="27688"/>
                        <a:pt x="265762" y="54030"/>
                        <a:pt x="265762" y="86525"/>
                      </a:cubicBezTo>
                      <a:cubicBezTo>
                        <a:pt x="265762" y="119020"/>
                        <a:pt x="239420" y="145362"/>
                        <a:pt x="206925" y="145362"/>
                      </a:cubicBezTo>
                      <a:cubicBezTo>
                        <a:pt x="174430" y="145362"/>
                        <a:pt x="148088" y="119020"/>
                        <a:pt x="148088" y="86525"/>
                      </a:cubicBezTo>
                      <a:cubicBezTo>
                        <a:pt x="148088" y="54030"/>
                        <a:pt x="174430" y="27688"/>
                        <a:pt x="206925" y="27688"/>
                      </a:cubicBezTo>
                      <a:close/>
                      <a:moveTo>
                        <a:pt x="12193" y="0"/>
                      </a:moveTo>
                      <a:cubicBezTo>
                        <a:pt x="12193" y="0"/>
                        <a:pt x="16886" y="0"/>
                        <a:pt x="21579" y="0"/>
                      </a:cubicBezTo>
                      <a:cubicBezTo>
                        <a:pt x="26272" y="0"/>
                        <a:pt x="35659" y="0"/>
                        <a:pt x="40352" y="9412"/>
                      </a:cubicBezTo>
                      <a:cubicBezTo>
                        <a:pt x="40352" y="9412"/>
                        <a:pt x="40352" y="9412"/>
                        <a:pt x="138911" y="160002"/>
                      </a:cubicBezTo>
                      <a:cubicBezTo>
                        <a:pt x="138911" y="160002"/>
                        <a:pt x="138911" y="160002"/>
                        <a:pt x="270324" y="160002"/>
                      </a:cubicBezTo>
                      <a:cubicBezTo>
                        <a:pt x="270324" y="160002"/>
                        <a:pt x="270324" y="160002"/>
                        <a:pt x="373576" y="9412"/>
                      </a:cubicBezTo>
                      <a:cubicBezTo>
                        <a:pt x="373576" y="0"/>
                        <a:pt x="382963" y="0"/>
                        <a:pt x="387656" y="0"/>
                      </a:cubicBezTo>
                      <a:cubicBezTo>
                        <a:pt x="392349" y="0"/>
                        <a:pt x="397042" y="0"/>
                        <a:pt x="401736" y="0"/>
                      </a:cubicBezTo>
                      <a:cubicBezTo>
                        <a:pt x="411122" y="9412"/>
                        <a:pt x="411122" y="23529"/>
                        <a:pt x="406429" y="32942"/>
                      </a:cubicBezTo>
                      <a:cubicBezTo>
                        <a:pt x="406429" y="32942"/>
                        <a:pt x="406429" y="32942"/>
                        <a:pt x="298483" y="192943"/>
                      </a:cubicBezTo>
                      <a:cubicBezTo>
                        <a:pt x="293790" y="197649"/>
                        <a:pt x="289097" y="202355"/>
                        <a:pt x="284404" y="202355"/>
                      </a:cubicBezTo>
                      <a:cubicBezTo>
                        <a:pt x="284404" y="202355"/>
                        <a:pt x="284404" y="202355"/>
                        <a:pt x="275017" y="202355"/>
                      </a:cubicBezTo>
                      <a:cubicBezTo>
                        <a:pt x="275017" y="202355"/>
                        <a:pt x="275017" y="202355"/>
                        <a:pt x="275017" y="621182"/>
                      </a:cubicBezTo>
                      <a:cubicBezTo>
                        <a:pt x="275017" y="635300"/>
                        <a:pt x="260937" y="654123"/>
                        <a:pt x="242164" y="654123"/>
                      </a:cubicBezTo>
                      <a:cubicBezTo>
                        <a:pt x="228084" y="654123"/>
                        <a:pt x="209311" y="635300"/>
                        <a:pt x="209311" y="621182"/>
                      </a:cubicBezTo>
                      <a:cubicBezTo>
                        <a:pt x="209311" y="621182"/>
                        <a:pt x="209311" y="621182"/>
                        <a:pt x="209311" y="381180"/>
                      </a:cubicBezTo>
                      <a:cubicBezTo>
                        <a:pt x="209311" y="381180"/>
                        <a:pt x="209311" y="381180"/>
                        <a:pt x="199924" y="381180"/>
                      </a:cubicBezTo>
                      <a:cubicBezTo>
                        <a:pt x="199924" y="381180"/>
                        <a:pt x="199924" y="381180"/>
                        <a:pt x="199924" y="621182"/>
                      </a:cubicBezTo>
                      <a:cubicBezTo>
                        <a:pt x="199924" y="635300"/>
                        <a:pt x="185845" y="654123"/>
                        <a:pt x="167071" y="654123"/>
                      </a:cubicBezTo>
                      <a:cubicBezTo>
                        <a:pt x="148298" y="654123"/>
                        <a:pt x="134218" y="635300"/>
                        <a:pt x="134218" y="621182"/>
                      </a:cubicBezTo>
                      <a:cubicBezTo>
                        <a:pt x="134218" y="621182"/>
                        <a:pt x="134218" y="621182"/>
                        <a:pt x="134218" y="202355"/>
                      </a:cubicBezTo>
                      <a:cubicBezTo>
                        <a:pt x="134218" y="202355"/>
                        <a:pt x="134218" y="202355"/>
                        <a:pt x="129525" y="202355"/>
                      </a:cubicBezTo>
                      <a:cubicBezTo>
                        <a:pt x="120138" y="202355"/>
                        <a:pt x="115445" y="197649"/>
                        <a:pt x="110752" y="192943"/>
                      </a:cubicBezTo>
                      <a:cubicBezTo>
                        <a:pt x="110752" y="192943"/>
                        <a:pt x="110752" y="192943"/>
                        <a:pt x="2806" y="32942"/>
                      </a:cubicBezTo>
                      <a:cubicBezTo>
                        <a:pt x="-1887" y="23529"/>
                        <a:pt x="-1887" y="9412"/>
                        <a:pt x="121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2" name="íšľîdé">
                  <a:extLst>
                    <a:ext uri="{FF2B5EF4-FFF2-40B4-BE49-F238E27FC236}">
                      <a16:creationId xmlns:a16="http://schemas.microsoft.com/office/drawing/2014/main" id="{EC6E116B-46C9-4E0C-B9BF-D771DC20F886}"/>
                    </a:ext>
                  </a:extLst>
                </p:cNvPr>
                <p:cNvSpPr/>
                <p:nvPr/>
              </p:nvSpPr>
              <p:spPr bwMode="auto">
                <a:xfrm>
                  <a:off x="5326097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3" name="iślîḑè">
                  <a:extLst>
                    <a:ext uri="{FF2B5EF4-FFF2-40B4-BE49-F238E27FC236}">
                      <a16:creationId xmlns:a16="http://schemas.microsoft.com/office/drawing/2014/main" id="{72703976-8A8A-432C-AA36-09AEE445777B}"/>
                    </a:ext>
                  </a:extLst>
                </p:cNvPr>
                <p:cNvSpPr/>
                <p:nvPr/>
              </p:nvSpPr>
              <p:spPr bwMode="auto">
                <a:xfrm>
                  <a:off x="5702189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4" name="ïṣľïḑê">
                  <a:extLst>
                    <a:ext uri="{FF2B5EF4-FFF2-40B4-BE49-F238E27FC236}">
                      <a16:creationId xmlns:a16="http://schemas.microsoft.com/office/drawing/2014/main" id="{85337D8A-4BCF-40C3-889E-D2714D67D81F}"/>
                    </a:ext>
                  </a:extLst>
                </p:cNvPr>
                <p:cNvSpPr/>
                <p:nvPr/>
              </p:nvSpPr>
              <p:spPr bwMode="auto">
                <a:xfrm>
                  <a:off x="6079435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5" name="ïşľïďê">
                  <a:extLst>
                    <a:ext uri="{FF2B5EF4-FFF2-40B4-BE49-F238E27FC236}">
                      <a16:creationId xmlns:a16="http://schemas.microsoft.com/office/drawing/2014/main" id="{CC487926-81BE-47C5-8D98-1B2A32FE80F7}"/>
                    </a:ext>
                  </a:extLst>
                </p:cNvPr>
                <p:cNvSpPr/>
                <p:nvPr/>
              </p:nvSpPr>
              <p:spPr bwMode="auto">
                <a:xfrm>
                  <a:off x="6455527" y="407909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7688 h 654123"/>
                    <a:gd name="connsiteX1" fmla="*/ 265757 w 410656"/>
                    <a:gd name="connsiteY1" fmla="*/ 86525 h 654123"/>
                    <a:gd name="connsiteX2" fmla="*/ 206920 w 410656"/>
                    <a:gd name="connsiteY2" fmla="*/ 145362 h 654123"/>
                    <a:gd name="connsiteX3" fmla="*/ 148083 w 410656"/>
                    <a:gd name="connsiteY3" fmla="*/ 86525 h 654123"/>
                    <a:gd name="connsiteX4" fmla="*/ 206920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7688"/>
                      </a:moveTo>
                      <a:cubicBezTo>
                        <a:pt x="239415" y="27688"/>
                        <a:pt x="265757" y="54030"/>
                        <a:pt x="265757" y="86525"/>
                      </a:cubicBezTo>
                      <a:cubicBezTo>
                        <a:pt x="265757" y="119020"/>
                        <a:pt x="239415" y="145362"/>
                        <a:pt x="206920" y="145362"/>
                      </a:cubicBezTo>
                      <a:cubicBezTo>
                        <a:pt x="174425" y="145362"/>
                        <a:pt x="148083" y="119020"/>
                        <a:pt x="148083" y="86525"/>
                      </a:cubicBezTo>
                      <a:cubicBezTo>
                        <a:pt x="148083" y="54030"/>
                        <a:pt x="174425" y="27688"/>
                        <a:pt x="206920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6" name="îṡḻïḋê">
                  <a:extLst>
                    <a:ext uri="{FF2B5EF4-FFF2-40B4-BE49-F238E27FC236}">
                      <a16:creationId xmlns:a16="http://schemas.microsoft.com/office/drawing/2014/main" id="{FA9E4B2E-7B02-497D-9B66-71FB00322849}"/>
                    </a:ext>
                  </a:extLst>
                </p:cNvPr>
                <p:cNvSpPr/>
                <p:nvPr/>
              </p:nvSpPr>
              <p:spPr bwMode="auto">
                <a:xfrm>
                  <a:off x="6831619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37" name="iŝḷídè">
                  <a:extLst>
                    <a:ext uri="{FF2B5EF4-FFF2-40B4-BE49-F238E27FC236}">
                      <a16:creationId xmlns:a16="http://schemas.microsoft.com/office/drawing/2014/main" id="{0E7961D9-589A-44E7-B9AC-AAB651A97A15}"/>
                    </a:ext>
                  </a:extLst>
                </p:cNvPr>
                <p:cNvSpPr/>
                <p:nvPr/>
              </p:nvSpPr>
              <p:spPr bwMode="auto">
                <a:xfrm>
                  <a:off x="7207711" y="407909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7688 h 654123"/>
                    <a:gd name="connsiteX1" fmla="*/ 266911 w 410656"/>
                    <a:gd name="connsiteY1" fmla="*/ 86525 h 654123"/>
                    <a:gd name="connsiteX2" fmla="*/ 208074 w 410656"/>
                    <a:gd name="connsiteY2" fmla="*/ 145362 h 654123"/>
                    <a:gd name="connsiteX3" fmla="*/ 149237 w 410656"/>
                    <a:gd name="connsiteY3" fmla="*/ 86525 h 654123"/>
                    <a:gd name="connsiteX4" fmla="*/ 208074 w 410656"/>
                    <a:gd name="connsiteY4" fmla="*/ 27688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2 h 654123"/>
                    <a:gd name="connsiteX9" fmla="*/ 271079 w 410656"/>
                    <a:gd name="connsiteY9" fmla="*/ 160002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7688"/>
                      </a:moveTo>
                      <a:cubicBezTo>
                        <a:pt x="240569" y="27688"/>
                        <a:pt x="266911" y="54030"/>
                        <a:pt x="266911" y="86525"/>
                      </a:cubicBezTo>
                      <a:cubicBezTo>
                        <a:pt x="266911" y="119020"/>
                        <a:pt x="240569" y="145362"/>
                        <a:pt x="208074" y="145362"/>
                      </a:cubicBezTo>
                      <a:cubicBezTo>
                        <a:pt x="175579" y="145362"/>
                        <a:pt x="149237" y="119020"/>
                        <a:pt x="149237" y="86525"/>
                      </a:cubicBezTo>
                      <a:cubicBezTo>
                        <a:pt x="149237" y="54030"/>
                        <a:pt x="175579" y="27688"/>
                        <a:pt x="208074" y="27688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2"/>
                      </a:cubicBezTo>
                      <a:cubicBezTo>
                        <a:pt x="139300" y="160002"/>
                        <a:pt x="139300" y="160002"/>
                        <a:pt x="271079" y="160002"/>
                      </a:cubicBezTo>
                      <a:cubicBezTo>
                        <a:pt x="271079" y="160002"/>
                        <a:pt x="271079" y="160002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300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300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300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300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  <p:grpSp>
            <p:nvGrpSpPr>
              <p:cNvPr id="25" name="îSḷïďé">
                <a:extLst>
                  <a:ext uri="{FF2B5EF4-FFF2-40B4-BE49-F238E27FC236}">
                    <a16:creationId xmlns:a16="http://schemas.microsoft.com/office/drawing/2014/main" id="{439527F7-041B-44D7-A4DC-0DCC263B02D5}"/>
                  </a:ext>
                </a:extLst>
              </p:cNvPr>
              <p:cNvGrpSpPr/>
              <p:nvPr/>
            </p:nvGrpSpPr>
            <p:grpSpPr>
              <a:xfrm>
                <a:off x="5319748" y="2907130"/>
                <a:ext cx="1540087" cy="654123"/>
                <a:chOff x="5326098" y="2703931"/>
                <a:chExt cx="1540087" cy="654123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6" name="ïṡlïḓê">
                  <a:extLst>
                    <a:ext uri="{FF2B5EF4-FFF2-40B4-BE49-F238E27FC236}">
                      <a16:creationId xmlns:a16="http://schemas.microsoft.com/office/drawing/2014/main" id="{5DD3B198-B80E-4270-B805-EDA92A18D174}"/>
                    </a:ext>
                  </a:extLst>
                </p:cNvPr>
                <p:cNvSpPr/>
                <p:nvPr/>
              </p:nvSpPr>
              <p:spPr bwMode="auto">
                <a:xfrm>
                  <a:off x="5326098" y="270393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8842 h 654123"/>
                    <a:gd name="connsiteX1" fmla="*/ 266911 w 410656"/>
                    <a:gd name="connsiteY1" fmla="*/ 87679 h 654123"/>
                    <a:gd name="connsiteX2" fmla="*/ 208074 w 410656"/>
                    <a:gd name="connsiteY2" fmla="*/ 146516 h 654123"/>
                    <a:gd name="connsiteX3" fmla="*/ 149237 w 410656"/>
                    <a:gd name="connsiteY3" fmla="*/ 87679 h 654123"/>
                    <a:gd name="connsiteX4" fmla="*/ 208074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8842"/>
                      </a:moveTo>
                      <a:cubicBezTo>
                        <a:pt x="240569" y="28842"/>
                        <a:pt x="266911" y="55184"/>
                        <a:pt x="266911" y="87679"/>
                      </a:cubicBezTo>
                      <a:cubicBezTo>
                        <a:pt x="266911" y="120174"/>
                        <a:pt x="240569" y="146516"/>
                        <a:pt x="208074" y="146516"/>
                      </a:cubicBezTo>
                      <a:cubicBezTo>
                        <a:pt x="175579" y="146516"/>
                        <a:pt x="149237" y="120174"/>
                        <a:pt x="149237" y="87679"/>
                      </a:cubicBezTo>
                      <a:cubicBezTo>
                        <a:pt x="149237" y="55184"/>
                        <a:pt x="175579" y="28842"/>
                        <a:pt x="208074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27" name="í$liḑè">
                  <a:extLst>
                    <a:ext uri="{FF2B5EF4-FFF2-40B4-BE49-F238E27FC236}">
                      <a16:creationId xmlns:a16="http://schemas.microsoft.com/office/drawing/2014/main" id="{77E390CB-43B6-4533-9CDC-374E56A7FD27}"/>
                    </a:ext>
                  </a:extLst>
                </p:cNvPr>
                <p:cNvSpPr/>
                <p:nvPr/>
              </p:nvSpPr>
              <p:spPr bwMode="auto">
                <a:xfrm>
                  <a:off x="5702190" y="2703931"/>
                  <a:ext cx="410656" cy="654123"/>
                </a:xfrm>
                <a:custGeom>
                  <a:avLst/>
                  <a:gdLst>
                    <a:gd name="connsiteX0" fmla="*/ 208074 w 410656"/>
                    <a:gd name="connsiteY0" fmla="*/ 28842 h 654123"/>
                    <a:gd name="connsiteX1" fmla="*/ 266911 w 410656"/>
                    <a:gd name="connsiteY1" fmla="*/ 87679 h 654123"/>
                    <a:gd name="connsiteX2" fmla="*/ 208074 w 410656"/>
                    <a:gd name="connsiteY2" fmla="*/ 146516 h 654123"/>
                    <a:gd name="connsiteX3" fmla="*/ 149237 w 410656"/>
                    <a:gd name="connsiteY3" fmla="*/ 87679 h 654123"/>
                    <a:gd name="connsiteX4" fmla="*/ 208074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8074" y="28842"/>
                      </a:moveTo>
                      <a:cubicBezTo>
                        <a:pt x="240569" y="28842"/>
                        <a:pt x="266911" y="55184"/>
                        <a:pt x="266911" y="87679"/>
                      </a:cubicBezTo>
                      <a:cubicBezTo>
                        <a:pt x="266911" y="120174"/>
                        <a:pt x="240569" y="146516"/>
                        <a:pt x="208074" y="146516"/>
                      </a:cubicBezTo>
                      <a:cubicBezTo>
                        <a:pt x="175579" y="146516"/>
                        <a:pt x="149237" y="120174"/>
                        <a:pt x="149237" y="87679"/>
                      </a:cubicBezTo>
                      <a:cubicBezTo>
                        <a:pt x="149237" y="55184"/>
                        <a:pt x="175579" y="28842"/>
                        <a:pt x="208074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2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28" name="îṣļiḋe">
                  <a:extLst>
                    <a:ext uri="{FF2B5EF4-FFF2-40B4-BE49-F238E27FC236}">
                      <a16:creationId xmlns:a16="http://schemas.microsoft.com/office/drawing/2014/main" id="{9BF4AE9D-CC2C-4B95-B6CE-CEB870327E3F}"/>
                    </a:ext>
                  </a:extLst>
                </p:cNvPr>
                <p:cNvSpPr/>
                <p:nvPr/>
              </p:nvSpPr>
              <p:spPr bwMode="auto">
                <a:xfrm>
                  <a:off x="6079436" y="2703931"/>
                  <a:ext cx="410656" cy="654123"/>
                </a:xfrm>
                <a:custGeom>
                  <a:avLst/>
                  <a:gdLst>
                    <a:gd name="connsiteX0" fmla="*/ 206920 w 410656"/>
                    <a:gd name="connsiteY0" fmla="*/ 28842 h 654123"/>
                    <a:gd name="connsiteX1" fmla="*/ 265757 w 410656"/>
                    <a:gd name="connsiteY1" fmla="*/ 87679 h 654123"/>
                    <a:gd name="connsiteX2" fmla="*/ 206920 w 410656"/>
                    <a:gd name="connsiteY2" fmla="*/ 146516 h 654123"/>
                    <a:gd name="connsiteX3" fmla="*/ 148083 w 410656"/>
                    <a:gd name="connsiteY3" fmla="*/ 87679 h 654123"/>
                    <a:gd name="connsiteX4" fmla="*/ 206920 w 410656"/>
                    <a:gd name="connsiteY4" fmla="*/ 28842 h 654123"/>
                    <a:gd name="connsiteX5" fmla="*/ 12227 w 410656"/>
                    <a:gd name="connsiteY5" fmla="*/ 0 h 654123"/>
                    <a:gd name="connsiteX6" fmla="*/ 21640 w 410656"/>
                    <a:gd name="connsiteY6" fmla="*/ 0 h 654123"/>
                    <a:gd name="connsiteX7" fmla="*/ 40465 w 410656"/>
                    <a:gd name="connsiteY7" fmla="*/ 9412 h 654123"/>
                    <a:gd name="connsiteX8" fmla="*/ 139300 w 410656"/>
                    <a:gd name="connsiteY8" fmla="*/ 160001 h 654123"/>
                    <a:gd name="connsiteX9" fmla="*/ 271079 w 410656"/>
                    <a:gd name="connsiteY9" fmla="*/ 160001 h 654123"/>
                    <a:gd name="connsiteX10" fmla="*/ 374620 w 410656"/>
                    <a:gd name="connsiteY10" fmla="*/ 9412 h 654123"/>
                    <a:gd name="connsiteX11" fmla="*/ 388739 w 410656"/>
                    <a:gd name="connsiteY11" fmla="*/ 0 h 654123"/>
                    <a:gd name="connsiteX12" fmla="*/ 402858 w 410656"/>
                    <a:gd name="connsiteY12" fmla="*/ 0 h 654123"/>
                    <a:gd name="connsiteX13" fmla="*/ 407565 w 410656"/>
                    <a:gd name="connsiteY13" fmla="*/ 32942 h 654123"/>
                    <a:gd name="connsiteX14" fmla="*/ 299318 w 410656"/>
                    <a:gd name="connsiteY14" fmla="*/ 192943 h 654123"/>
                    <a:gd name="connsiteX15" fmla="*/ 285198 w 410656"/>
                    <a:gd name="connsiteY15" fmla="*/ 202355 h 654123"/>
                    <a:gd name="connsiteX16" fmla="*/ 275786 w 410656"/>
                    <a:gd name="connsiteY16" fmla="*/ 202355 h 654123"/>
                    <a:gd name="connsiteX17" fmla="*/ 275786 w 410656"/>
                    <a:gd name="connsiteY17" fmla="*/ 621182 h 654123"/>
                    <a:gd name="connsiteX18" fmla="*/ 242841 w 410656"/>
                    <a:gd name="connsiteY18" fmla="*/ 654123 h 654123"/>
                    <a:gd name="connsiteX19" fmla="*/ 209896 w 410656"/>
                    <a:gd name="connsiteY19" fmla="*/ 621182 h 654123"/>
                    <a:gd name="connsiteX20" fmla="*/ 209896 w 410656"/>
                    <a:gd name="connsiteY20" fmla="*/ 381180 h 654123"/>
                    <a:gd name="connsiteX21" fmla="*/ 200483 w 410656"/>
                    <a:gd name="connsiteY21" fmla="*/ 381180 h 654123"/>
                    <a:gd name="connsiteX22" fmla="*/ 200483 w 410656"/>
                    <a:gd name="connsiteY22" fmla="*/ 621182 h 654123"/>
                    <a:gd name="connsiteX23" fmla="*/ 167539 w 410656"/>
                    <a:gd name="connsiteY23" fmla="*/ 654123 h 654123"/>
                    <a:gd name="connsiteX24" fmla="*/ 134593 w 410656"/>
                    <a:gd name="connsiteY24" fmla="*/ 621182 h 654123"/>
                    <a:gd name="connsiteX25" fmla="*/ 134593 w 410656"/>
                    <a:gd name="connsiteY25" fmla="*/ 202355 h 654123"/>
                    <a:gd name="connsiteX26" fmla="*/ 129887 w 410656"/>
                    <a:gd name="connsiteY26" fmla="*/ 202355 h 654123"/>
                    <a:gd name="connsiteX27" fmla="*/ 111061 w 410656"/>
                    <a:gd name="connsiteY27" fmla="*/ 192943 h 654123"/>
                    <a:gd name="connsiteX28" fmla="*/ 2814 w 410656"/>
                    <a:gd name="connsiteY28" fmla="*/ 32942 h 654123"/>
                    <a:gd name="connsiteX29" fmla="*/ 12227 w 410656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6" h="654123">
                      <a:moveTo>
                        <a:pt x="206920" y="28842"/>
                      </a:moveTo>
                      <a:cubicBezTo>
                        <a:pt x="239415" y="28842"/>
                        <a:pt x="265757" y="55184"/>
                        <a:pt x="265757" y="87679"/>
                      </a:cubicBezTo>
                      <a:cubicBezTo>
                        <a:pt x="265757" y="120174"/>
                        <a:pt x="239415" y="146516"/>
                        <a:pt x="206920" y="146516"/>
                      </a:cubicBezTo>
                      <a:cubicBezTo>
                        <a:pt x="174425" y="146516"/>
                        <a:pt x="148083" y="120174"/>
                        <a:pt x="148083" y="87679"/>
                      </a:cubicBezTo>
                      <a:cubicBezTo>
                        <a:pt x="148083" y="55184"/>
                        <a:pt x="174425" y="28842"/>
                        <a:pt x="206920" y="28842"/>
                      </a:cubicBezTo>
                      <a:close/>
                      <a:moveTo>
                        <a:pt x="12227" y="0"/>
                      </a:moveTo>
                      <a:cubicBezTo>
                        <a:pt x="12227" y="0"/>
                        <a:pt x="16933" y="0"/>
                        <a:pt x="21640" y="0"/>
                      </a:cubicBezTo>
                      <a:cubicBezTo>
                        <a:pt x="26346" y="0"/>
                        <a:pt x="35759" y="0"/>
                        <a:pt x="40465" y="9412"/>
                      </a:cubicBezTo>
                      <a:cubicBezTo>
                        <a:pt x="40465" y="9412"/>
                        <a:pt x="40465" y="9412"/>
                        <a:pt x="139300" y="160001"/>
                      </a:cubicBezTo>
                      <a:cubicBezTo>
                        <a:pt x="139300" y="160001"/>
                        <a:pt x="139300" y="160001"/>
                        <a:pt x="271079" y="160001"/>
                      </a:cubicBezTo>
                      <a:cubicBezTo>
                        <a:pt x="271079" y="160001"/>
                        <a:pt x="271079" y="160001"/>
                        <a:pt x="374620" y="9412"/>
                      </a:cubicBezTo>
                      <a:cubicBezTo>
                        <a:pt x="374620" y="0"/>
                        <a:pt x="384033" y="0"/>
                        <a:pt x="388739" y="0"/>
                      </a:cubicBezTo>
                      <a:cubicBezTo>
                        <a:pt x="393446" y="0"/>
                        <a:pt x="398152" y="0"/>
                        <a:pt x="402858" y="0"/>
                      </a:cubicBezTo>
                      <a:cubicBezTo>
                        <a:pt x="412271" y="9412"/>
                        <a:pt x="412271" y="23529"/>
                        <a:pt x="407565" y="32942"/>
                      </a:cubicBezTo>
                      <a:cubicBezTo>
                        <a:pt x="407565" y="32942"/>
                        <a:pt x="407565" y="32942"/>
                        <a:pt x="299318" y="192943"/>
                      </a:cubicBezTo>
                      <a:cubicBezTo>
                        <a:pt x="294611" y="197649"/>
                        <a:pt x="289905" y="202355"/>
                        <a:pt x="285198" y="202355"/>
                      </a:cubicBezTo>
                      <a:cubicBezTo>
                        <a:pt x="285198" y="202355"/>
                        <a:pt x="285198" y="202355"/>
                        <a:pt x="275786" y="202355"/>
                      </a:cubicBezTo>
                      <a:cubicBezTo>
                        <a:pt x="275786" y="202355"/>
                        <a:pt x="275786" y="202355"/>
                        <a:pt x="275786" y="621182"/>
                      </a:cubicBezTo>
                      <a:cubicBezTo>
                        <a:pt x="275786" y="635299"/>
                        <a:pt x="261667" y="654123"/>
                        <a:pt x="242841" y="654123"/>
                      </a:cubicBezTo>
                      <a:cubicBezTo>
                        <a:pt x="228722" y="654123"/>
                        <a:pt x="209896" y="635299"/>
                        <a:pt x="209896" y="621182"/>
                      </a:cubicBezTo>
                      <a:cubicBezTo>
                        <a:pt x="209896" y="621182"/>
                        <a:pt x="209896" y="621182"/>
                        <a:pt x="209896" y="381180"/>
                      </a:cubicBezTo>
                      <a:cubicBezTo>
                        <a:pt x="209896" y="381180"/>
                        <a:pt x="209896" y="381180"/>
                        <a:pt x="200483" y="381180"/>
                      </a:cubicBezTo>
                      <a:cubicBezTo>
                        <a:pt x="200483" y="381180"/>
                        <a:pt x="200483" y="381180"/>
                        <a:pt x="200483" y="621182"/>
                      </a:cubicBezTo>
                      <a:cubicBezTo>
                        <a:pt x="200483" y="635299"/>
                        <a:pt x="186364" y="654123"/>
                        <a:pt x="167539" y="654123"/>
                      </a:cubicBezTo>
                      <a:cubicBezTo>
                        <a:pt x="148713" y="654123"/>
                        <a:pt x="134593" y="635299"/>
                        <a:pt x="134593" y="621182"/>
                      </a:cubicBezTo>
                      <a:cubicBezTo>
                        <a:pt x="134593" y="621182"/>
                        <a:pt x="134593" y="621182"/>
                        <a:pt x="134593" y="202355"/>
                      </a:cubicBezTo>
                      <a:cubicBezTo>
                        <a:pt x="134593" y="202355"/>
                        <a:pt x="134593" y="202355"/>
                        <a:pt x="129887" y="202355"/>
                      </a:cubicBezTo>
                      <a:cubicBezTo>
                        <a:pt x="120474" y="202355"/>
                        <a:pt x="115768" y="197649"/>
                        <a:pt x="111061" y="192943"/>
                      </a:cubicBezTo>
                      <a:cubicBezTo>
                        <a:pt x="111061" y="192943"/>
                        <a:pt x="111061" y="192943"/>
                        <a:pt x="2814" y="32942"/>
                      </a:cubicBezTo>
                      <a:cubicBezTo>
                        <a:pt x="-1892" y="23529"/>
                        <a:pt x="-1892" y="9412"/>
                        <a:pt x="122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29" name="ïṥ1îďê">
                  <a:extLst>
                    <a:ext uri="{FF2B5EF4-FFF2-40B4-BE49-F238E27FC236}">
                      <a16:creationId xmlns:a16="http://schemas.microsoft.com/office/drawing/2014/main" id="{5645396A-C3C9-4012-B90F-E989DA8C2080}"/>
                    </a:ext>
                  </a:extLst>
                </p:cNvPr>
                <p:cNvSpPr/>
                <p:nvPr/>
              </p:nvSpPr>
              <p:spPr bwMode="auto">
                <a:xfrm>
                  <a:off x="6455528" y="2703931"/>
                  <a:ext cx="410657" cy="654123"/>
                </a:xfrm>
                <a:custGeom>
                  <a:avLst/>
                  <a:gdLst>
                    <a:gd name="connsiteX0" fmla="*/ 206921 w 410657"/>
                    <a:gd name="connsiteY0" fmla="*/ 28842 h 654123"/>
                    <a:gd name="connsiteX1" fmla="*/ 265758 w 410657"/>
                    <a:gd name="connsiteY1" fmla="*/ 87679 h 654123"/>
                    <a:gd name="connsiteX2" fmla="*/ 206921 w 410657"/>
                    <a:gd name="connsiteY2" fmla="*/ 146516 h 654123"/>
                    <a:gd name="connsiteX3" fmla="*/ 148084 w 410657"/>
                    <a:gd name="connsiteY3" fmla="*/ 87679 h 654123"/>
                    <a:gd name="connsiteX4" fmla="*/ 206921 w 410657"/>
                    <a:gd name="connsiteY4" fmla="*/ 28842 h 654123"/>
                    <a:gd name="connsiteX5" fmla="*/ 12228 w 410657"/>
                    <a:gd name="connsiteY5" fmla="*/ 0 h 654123"/>
                    <a:gd name="connsiteX6" fmla="*/ 21641 w 410657"/>
                    <a:gd name="connsiteY6" fmla="*/ 0 h 654123"/>
                    <a:gd name="connsiteX7" fmla="*/ 40467 w 410657"/>
                    <a:gd name="connsiteY7" fmla="*/ 9412 h 654123"/>
                    <a:gd name="connsiteX8" fmla="*/ 139301 w 410657"/>
                    <a:gd name="connsiteY8" fmla="*/ 160001 h 654123"/>
                    <a:gd name="connsiteX9" fmla="*/ 271080 w 410657"/>
                    <a:gd name="connsiteY9" fmla="*/ 160001 h 654123"/>
                    <a:gd name="connsiteX10" fmla="*/ 374621 w 410657"/>
                    <a:gd name="connsiteY10" fmla="*/ 9412 h 654123"/>
                    <a:gd name="connsiteX11" fmla="*/ 388740 w 410657"/>
                    <a:gd name="connsiteY11" fmla="*/ 0 h 654123"/>
                    <a:gd name="connsiteX12" fmla="*/ 402859 w 410657"/>
                    <a:gd name="connsiteY12" fmla="*/ 0 h 654123"/>
                    <a:gd name="connsiteX13" fmla="*/ 407566 w 410657"/>
                    <a:gd name="connsiteY13" fmla="*/ 32942 h 654123"/>
                    <a:gd name="connsiteX14" fmla="*/ 299319 w 410657"/>
                    <a:gd name="connsiteY14" fmla="*/ 192943 h 654123"/>
                    <a:gd name="connsiteX15" fmla="*/ 285199 w 410657"/>
                    <a:gd name="connsiteY15" fmla="*/ 202355 h 654123"/>
                    <a:gd name="connsiteX16" fmla="*/ 275787 w 410657"/>
                    <a:gd name="connsiteY16" fmla="*/ 202355 h 654123"/>
                    <a:gd name="connsiteX17" fmla="*/ 275787 w 410657"/>
                    <a:gd name="connsiteY17" fmla="*/ 621182 h 654123"/>
                    <a:gd name="connsiteX18" fmla="*/ 242842 w 410657"/>
                    <a:gd name="connsiteY18" fmla="*/ 654123 h 654123"/>
                    <a:gd name="connsiteX19" fmla="*/ 209897 w 410657"/>
                    <a:gd name="connsiteY19" fmla="*/ 621182 h 654123"/>
                    <a:gd name="connsiteX20" fmla="*/ 209897 w 410657"/>
                    <a:gd name="connsiteY20" fmla="*/ 381180 h 654123"/>
                    <a:gd name="connsiteX21" fmla="*/ 200484 w 410657"/>
                    <a:gd name="connsiteY21" fmla="*/ 381180 h 654123"/>
                    <a:gd name="connsiteX22" fmla="*/ 200484 w 410657"/>
                    <a:gd name="connsiteY22" fmla="*/ 621182 h 654123"/>
                    <a:gd name="connsiteX23" fmla="*/ 167540 w 410657"/>
                    <a:gd name="connsiteY23" fmla="*/ 654123 h 654123"/>
                    <a:gd name="connsiteX24" fmla="*/ 134595 w 410657"/>
                    <a:gd name="connsiteY24" fmla="*/ 621182 h 654123"/>
                    <a:gd name="connsiteX25" fmla="*/ 134595 w 410657"/>
                    <a:gd name="connsiteY25" fmla="*/ 202355 h 654123"/>
                    <a:gd name="connsiteX26" fmla="*/ 129888 w 410657"/>
                    <a:gd name="connsiteY26" fmla="*/ 202355 h 654123"/>
                    <a:gd name="connsiteX27" fmla="*/ 111063 w 410657"/>
                    <a:gd name="connsiteY27" fmla="*/ 192943 h 654123"/>
                    <a:gd name="connsiteX28" fmla="*/ 2816 w 410657"/>
                    <a:gd name="connsiteY28" fmla="*/ 32942 h 654123"/>
                    <a:gd name="connsiteX29" fmla="*/ 12228 w 410657"/>
                    <a:gd name="connsiteY29" fmla="*/ 0 h 654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410657" h="654123">
                      <a:moveTo>
                        <a:pt x="206921" y="28842"/>
                      </a:moveTo>
                      <a:cubicBezTo>
                        <a:pt x="239416" y="28842"/>
                        <a:pt x="265758" y="55184"/>
                        <a:pt x="265758" y="87679"/>
                      </a:cubicBezTo>
                      <a:cubicBezTo>
                        <a:pt x="265758" y="120174"/>
                        <a:pt x="239416" y="146516"/>
                        <a:pt x="206921" y="146516"/>
                      </a:cubicBezTo>
                      <a:cubicBezTo>
                        <a:pt x="174426" y="146516"/>
                        <a:pt x="148084" y="120174"/>
                        <a:pt x="148084" y="87679"/>
                      </a:cubicBezTo>
                      <a:cubicBezTo>
                        <a:pt x="148084" y="55184"/>
                        <a:pt x="174426" y="28842"/>
                        <a:pt x="206921" y="28842"/>
                      </a:cubicBezTo>
                      <a:close/>
                      <a:moveTo>
                        <a:pt x="12228" y="0"/>
                      </a:moveTo>
                      <a:cubicBezTo>
                        <a:pt x="12228" y="0"/>
                        <a:pt x="16935" y="0"/>
                        <a:pt x="21641" y="0"/>
                      </a:cubicBezTo>
                      <a:cubicBezTo>
                        <a:pt x="26348" y="0"/>
                        <a:pt x="35760" y="0"/>
                        <a:pt x="40467" y="9412"/>
                      </a:cubicBezTo>
                      <a:cubicBezTo>
                        <a:pt x="40467" y="9412"/>
                        <a:pt x="40467" y="9412"/>
                        <a:pt x="139301" y="160001"/>
                      </a:cubicBezTo>
                      <a:cubicBezTo>
                        <a:pt x="139301" y="160001"/>
                        <a:pt x="139301" y="160001"/>
                        <a:pt x="271080" y="160001"/>
                      </a:cubicBezTo>
                      <a:cubicBezTo>
                        <a:pt x="271080" y="160001"/>
                        <a:pt x="271080" y="160001"/>
                        <a:pt x="374621" y="9412"/>
                      </a:cubicBezTo>
                      <a:cubicBezTo>
                        <a:pt x="374621" y="0"/>
                        <a:pt x="384034" y="0"/>
                        <a:pt x="388740" y="0"/>
                      </a:cubicBezTo>
                      <a:cubicBezTo>
                        <a:pt x="393447" y="0"/>
                        <a:pt x="398153" y="0"/>
                        <a:pt x="402859" y="0"/>
                      </a:cubicBezTo>
                      <a:cubicBezTo>
                        <a:pt x="412272" y="9412"/>
                        <a:pt x="412272" y="23530"/>
                        <a:pt x="407566" y="32942"/>
                      </a:cubicBezTo>
                      <a:cubicBezTo>
                        <a:pt x="407566" y="32942"/>
                        <a:pt x="407566" y="32942"/>
                        <a:pt x="299319" y="192943"/>
                      </a:cubicBezTo>
                      <a:cubicBezTo>
                        <a:pt x="294612" y="197649"/>
                        <a:pt x="289906" y="202355"/>
                        <a:pt x="285199" y="202355"/>
                      </a:cubicBezTo>
                      <a:cubicBezTo>
                        <a:pt x="285199" y="202355"/>
                        <a:pt x="285199" y="202355"/>
                        <a:pt x="275787" y="202355"/>
                      </a:cubicBezTo>
                      <a:cubicBezTo>
                        <a:pt x="275787" y="202355"/>
                        <a:pt x="275787" y="202355"/>
                        <a:pt x="275787" y="621182"/>
                      </a:cubicBezTo>
                      <a:cubicBezTo>
                        <a:pt x="275787" y="635299"/>
                        <a:pt x="261668" y="654123"/>
                        <a:pt x="242842" y="654123"/>
                      </a:cubicBezTo>
                      <a:cubicBezTo>
                        <a:pt x="228723" y="654123"/>
                        <a:pt x="209897" y="635299"/>
                        <a:pt x="209897" y="621182"/>
                      </a:cubicBezTo>
                      <a:cubicBezTo>
                        <a:pt x="209897" y="621182"/>
                        <a:pt x="209897" y="621182"/>
                        <a:pt x="209897" y="381180"/>
                      </a:cubicBezTo>
                      <a:cubicBezTo>
                        <a:pt x="209897" y="381180"/>
                        <a:pt x="209897" y="381180"/>
                        <a:pt x="200484" y="381180"/>
                      </a:cubicBezTo>
                      <a:cubicBezTo>
                        <a:pt x="200484" y="381180"/>
                        <a:pt x="200484" y="381180"/>
                        <a:pt x="200484" y="621182"/>
                      </a:cubicBezTo>
                      <a:cubicBezTo>
                        <a:pt x="200484" y="635299"/>
                        <a:pt x="186365" y="654123"/>
                        <a:pt x="167540" y="654123"/>
                      </a:cubicBezTo>
                      <a:cubicBezTo>
                        <a:pt x="148714" y="654123"/>
                        <a:pt x="134595" y="635299"/>
                        <a:pt x="134595" y="621182"/>
                      </a:cubicBezTo>
                      <a:cubicBezTo>
                        <a:pt x="134595" y="621182"/>
                        <a:pt x="134595" y="621182"/>
                        <a:pt x="134595" y="202355"/>
                      </a:cubicBezTo>
                      <a:cubicBezTo>
                        <a:pt x="134595" y="202355"/>
                        <a:pt x="134595" y="202355"/>
                        <a:pt x="129888" y="202355"/>
                      </a:cubicBezTo>
                      <a:cubicBezTo>
                        <a:pt x="120476" y="202355"/>
                        <a:pt x="115769" y="197649"/>
                        <a:pt x="111063" y="192943"/>
                      </a:cubicBezTo>
                      <a:cubicBezTo>
                        <a:pt x="111063" y="192943"/>
                        <a:pt x="111063" y="192943"/>
                        <a:pt x="2816" y="32942"/>
                      </a:cubicBezTo>
                      <a:cubicBezTo>
                        <a:pt x="-1891" y="23530"/>
                        <a:pt x="-1891" y="9412"/>
                        <a:pt x="122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</p:grpSp>
        <p:grpSp>
          <p:nvGrpSpPr>
            <p:cNvPr id="7" name="ïSḻíḑé">
              <a:extLst>
                <a:ext uri="{FF2B5EF4-FFF2-40B4-BE49-F238E27FC236}">
                  <a16:creationId xmlns:a16="http://schemas.microsoft.com/office/drawing/2014/main" id="{FE4896FC-2E9B-443A-B303-EC948C37388B}"/>
                </a:ext>
              </a:extLst>
            </p:cNvPr>
            <p:cNvGrpSpPr/>
            <p:nvPr/>
          </p:nvGrpSpPr>
          <p:grpSpPr>
            <a:xfrm>
              <a:off x="6486253" y="1724234"/>
              <a:ext cx="4915290" cy="1045924"/>
              <a:chOff x="8371435" y="2611035"/>
              <a:chExt cx="3806825" cy="1045924"/>
            </a:xfrm>
          </p:grpSpPr>
          <p:sp>
            <p:nvSpPr>
              <p:cNvPr id="19" name="îś1íḍê">
                <a:extLst>
                  <a:ext uri="{FF2B5EF4-FFF2-40B4-BE49-F238E27FC236}">
                    <a16:creationId xmlns:a16="http://schemas.microsoft.com/office/drawing/2014/main" id="{D2F3DB81-33DB-44DB-AEAB-0DF578A8EDE6}"/>
                  </a:ext>
                </a:extLst>
              </p:cNvPr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20" name="îṡļïďe">
                <a:extLst>
                  <a:ext uri="{FF2B5EF4-FFF2-40B4-BE49-F238E27FC236}">
                    <a16:creationId xmlns:a16="http://schemas.microsoft.com/office/drawing/2014/main" id="{6A23DB16-5340-40C7-B6CC-659FCFDD5675}"/>
                  </a:ext>
                </a:extLst>
              </p:cNvPr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8" name="ïṧļïḑé">
              <a:extLst>
                <a:ext uri="{FF2B5EF4-FFF2-40B4-BE49-F238E27FC236}">
                  <a16:creationId xmlns:a16="http://schemas.microsoft.com/office/drawing/2014/main" id="{FCD28B0F-0F4B-4724-B881-D770710B5923}"/>
                </a:ext>
              </a:extLst>
            </p:cNvPr>
            <p:cNvGrpSpPr/>
            <p:nvPr/>
          </p:nvGrpSpPr>
          <p:grpSpPr>
            <a:xfrm>
              <a:off x="6486253" y="4494243"/>
              <a:ext cx="4915290" cy="1045924"/>
              <a:chOff x="8371435" y="2611035"/>
              <a:chExt cx="3806825" cy="1045924"/>
            </a:xfrm>
          </p:grpSpPr>
          <p:sp>
            <p:nvSpPr>
              <p:cNvPr id="17" name="îšlîḑé">
                <a:extLst>
                  <a:ext uri="{FF2B5EF4-FFF2-40B4-BE49-F238E27FC236}">
                    <a16:creationId xmlns:a16="http://schemas.microsoft.com/office/drawing/2014/main" id="{D2F3DB81-33DB-44DB-AEAB-0DF578A8EDE6}"/>
                  </a:ext>
                </a:extLst>
              </p:cNvPr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8" name="íṩḷíḋé">
                <a:extLst>
                  <a:ext uri="{FF2B5EF4-FFF2-40B4-BE49-F238E27FC236}">
                    <a16:creationId xmlns:a16="http://schemas.microsoft.com/office/drawing/2014/main" id="{6A23DB16-5340-40C7-B6CC-659FCFDD5675}"/>
                  </a:ext>
                </a:extLst>
              </p:cNvPr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9" name="îsliḍê">
              <a:extLst>
                <a:ext uri="{FF2B5EF4-FFF2-40B4-BE49-F238E27FC236}">
                  <a16:creationId xmlns:a16="http://schemas.microsoft.com/office/drawing/2014/main" id="{8C491AB2-10A5-4FE5-A059-960007AAFE99}"/>
                </a:ext>
              </a:extLst>
            </p:cNvPr>
            <p:cNvGrpSpPr/>
            <p:nvPr/>
          </p:nvGrpSpPr>
          <p:grpSpPr>
            <a:xfrm>
              <a:off x="6486253" y="3109238"/>
              <a:ext cx="4915290" cy="1045924"/>
              <a:chOff x="8371435" y="2611035"/>
              <a:chExt cx="3806825" cy="1045924"/>
            </a:xfrm>
          </p:grpSpPr>
          <p:sp>
            <p:nvSpPr>
              <p:cNvPr id="15" name="ísľíḓè">
                <a:extLst>
                  <a:ext uri="{FF2B5EF4-FFF2-40B4-BE49-F238E27FC236}">
                    <a16:creationId xmlns:a16="http://schemas.microsoft.com/office/drawing/2014/main" id="{D2F3DB81-33DB-44DB-AEAB-0DF578A8EDE6}"/>
                  </a:ext>
                </a:extLst>
              </p:cNvPr>
              <p:cNvSpPr txBox="1"/>
              <p:nvPr/>
            </p:nvSpPr>
            <p:spPr bwMode="auto">
              <a:xfrm>
                <a:off x="8371435" y="2611035"/>
                <a:ext cx="380682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16" name="íśľíḋè">
                <a:extLst>
                  <a:ext uri="{FF2B5EF4-FFF2-40B4-BE49-F238E27FC236}">
                    <a16:creationId xmlns:a16="http://schemas.microsoft.com/office/drawing/2014/main" id="{6A23DB16-5340-40C7-B6CC-659FCFDD5675}"/>
                  </a:ext>
                </a:extLst>
              </p:cNvPr>
              <p:cNvSpPr/>
              <p:nvPr/>
            </p:nvSpPr>
            <p:spPr bwMode="auto">
              <a:xfrm>
                <a:off x="8371435" y="3052841"/>
                <a:ext cx="3806825" cy="604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0756A5FD-21F5-42E0-AB4D-B3064BC72E71}"/>
                </a:ext>
              </a:extLst>
            </p:cNvPr>
            <p:cNvCxnSpPr/>
            <p:nvPr/>
          </p:nvCxnSpPr>
          <p:spPr>
            <a:xfrm>
              <a:off x="6601039" y="2939698"/>
              <a:ext cx="480050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15323458-CDC7-4C3F-B2A4-4EC3D1DAA0AD}"/>
                </a:ext>
              </a:extLst>
            </p:cNvPr>
            <p:cNvCxnSpPr/>
            <p:nvPr/>
          </p:nvCxnSpPr>
          <p:spPr>
            <a:xfrm>
              <a:off x="6601039" y="4324702"/>
              <a:ext cx="4800504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ïSḷíḍe">
              <a:extLst>
                <a:ext uri="{FF2B5EF4-FFF2-40B4-BE49-F238E27FC236}">
                  <a16:creationId xmlns:a16="http://schemas.microsoft.com/office/drawing/2014/main" id="{A2DF57C9-6F32-417C-AE51-7E5BC33292C9}"/>
                </a:ext>
              </a:extLst>
            </p:cNvPr>
            <p:cNvSpPr/>
            <p:nvPr/>
          </p:nvSpPr>
          <p:spPr bwMode="auto">
            <a:xfrm>
              <a:off x="5664318" y="4814710"/>
              <a:ext cx="523223" cy="40499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sp>
          <p:nvSpPr>
            <p:cNvPr id="13" name="ïṣḷíḑè">
              <a:extLst>
                <a:ext uri="{FF2B5EF4-FFF2-40B4-BE49-F238E27FC236}">
                  <a16:creationId xmlns:a16="http://schemas.microsoft.com/office/drawing/2014/main" id="{B43B4A9F-0854-41B2-8EA0-9825E45E492B}"/>
                </a:ext>
              </a:extLst>
            </p:cNvPr>
            <p:cNvSpPr/>
            <p:nvPr/>
          </p:nvSpPr>
          <p:spPr bwMode="auto">
            <a:xfrm>
              <a:off x="5683334" y="3409018"/>
              <a:ext cx="485190" cy="4463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4" name="ïsḻídè">
              <a:extLst>
                <a:ext uri="{FF2B5EF4-FFF2-40B4-BE49-F238E27FC236}">
                  <a16:creationId xmlns:a16="http://schemas.microsoft.com/office/drawing/2014/main" id="{AEB8E933-440A-4D14-8E47-50467A42EDB0}"/>
                </a:ext>
              </a:extLst>
            </p:cNvPr>
            <p:cNvSpPr/>
            <p:nvPr/>
          </p:nvSpPr>
          <p:spPr bwMode="auto">
            <a:xfrm>
              <a:off x="5704590" y="2043634"/>
              <a:ext cx="442678" cy="40712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4514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4FBC32-B181-41F6-828B-6E06B5341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2B35089-A5D7-4DD8-A7D7-AB29B7329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D351916-2F2E-43F5-B1CA-5DD227792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0643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FDDF5A6-CF45-4A09-8ECD-65FFF0C97F5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526482"/>
            <a:ext cx="10850563" cy="4617143"/>
            <a:chOff x="669925" y="1526482"/>
            <a:chExt cx="10850563" cy="4617143"/>
          </a:xfrm>
        </p:grpSpPr>
        <p:sp>
          <p:nvSpPr>
            <p:cNvPr id="6" name="íşḷiďè">
              <a:extLst>
                <a:ext uri="{FF2B5EF4-FFF2-40B4-BE49-F238E27FC236}">
                  <a16:creationId xmlns:a16="http://schemas.microsoft.com/office/drawing/2014/main" id="{D4CF19B5-40B3-41A0-905B-D1DBA4D83675}"/>
                </a:ext>
              </a:extLst>
            </p:cNvPr>
            <p:cNvSpPr/>
            <p:nvPr/>
          </p:nvSpPr>
          <p:spPr>
            <a:xfrm>
              <a:off x="6398975" y="1989773"/>
              <a:ext cx="5121513" cy="4153852"/>
            </a:xfrm>
            <a:custGeom>
              <a:avLst/>
              <a:gdLst>
                <a:gd name="connsiteX0" fmla="*/ 10536452 w 18269244"/>
                <a:gd name="connsiteY0" fmla="*/ 0 h 14817440"/>
                <a:gd name="connsiteX1" fmla="*/ 12313612 w 18269244"/>
                <a:gd name="connsiteY1" fmla="*/ 888174 h 14817440"/>
                <a:gd name="connsiteX2" fmla="*/ 12563364 w 18269244"/>
                <a:gd name="connsiteY2" fmla="*/ 1253404 h 14817440"/>
                <a:gd name="connsiteX3" fmla="*/ 12632468 w 18269244"/>
                <a:gd name="connsiteY3" fmla="*/ 1363551 h 14817440"/>
                <a:gd name="connsiteX4" fmla="*/ 18269244 w 18269244"/>
                <a:gd name="connsiteY4" fmla="*/ 10348462 h 14817440"/>
                <a:gd name="connsiteX5" fmla="*/ 18269244 w 18269244"/>
                <a:gd name="connsiteY5" fmla="*/ 14817440 h 14817440"/>
                <a:gd name="connsiteX6" fmla="*/ 0 w 18269244"/>
                <a:gd name="connsiteY6" fmla="*/ 14817440 h 14817440"/>
                <a:gd name="connsiteX7" fmla="*/ 8440436 w 18269244"/>
                <a:gd name="connsiteY7" fmla="*/ 1363551 h 14817440"/>
                <a:gd name="connsiteX8" fmla="*/ 8509540 w 18269244"/>
                <a:gd name="connsiteY8" fmla="*/ 1253404 h 14817440"/>
                <a:gd name="connsiteX9" fmla="*/ 8759292 w 18269244"/>
                <a:gd name="connsiteY9" fmla="*/ 888174 h 14817440"/>
                <a:gd name="connsiteX10" fmla="*/ 10536452 w 18269244"/>
                <a:gd name="connsiteY10" fmla="*/ 0 h 14817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269244" h="14817440">
                  <a:moveTo>
                    <a:pt x="10536452" y="0"/>
                  </a:moveTo>
                  <a:cubicBezTo>
                    <a:pt x="11230480" y="0"/>
                    <a:pt x="11858800" y="339415"/>
                    <a:pt x="12313612" y="888174"/>
                  </a:cubicBezTo>
                  <a:lnTo>
                    <a:pt x="12563364" y="1253404"/>
                  </a:lnTo>
                  <a:lnTo>
                    <a:pt x="12632468" y="1363551"/>
                  </a:lnTo>
                  <a:lnTo>
                    <a:pt x="18269244" y="10348462"/>
                  </a:lnTo>
                  <a:lnTo>
                    <a:pt x="18269244" y="14817440"/>
                  </a:lnTo>
                  <a:lnTo>
                    <a:pt x="0" y="14817440"/>
                  </a:lnTo>
                  <a:lnTo>
                    <a:pt x="8440436" y="1363551"/>
                  </a:lnTo>
                  <a:lnTo>
                    <a:pt x="8509540" y="1253404"/>
                  </a:lnTo>
                  <a:lnTo>
                    <a:pt x="8759292" y="888174"/>
                  </a:lnTo>
                  <a:cubicBezTo>
                    <a:pt x="9214108" y="339415"/>
                    <a:pt x="9842428" y="0"/>
                    <a:pt x="10536452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i$ḷíďè">
              <a:extLst>
                <a:ext uri="{FF2B5EF4-FFF2-40B4-BE49-F238E27FC236}">
                  <a16:creationId xmlns:a16="http://schemas.microsoft.com/office/drawing/2014/main" id="{E8F7AE66-0A30-4F01-AC0E-AE66301584EB}"/>
                </a:ext>
              </a:extLst>
            </p:cNvPr>
            <p:cNvSpPr/>
            <p:nvPr/>
          </p:nvSpPr>
          <p:spPr>
            <a:xfrm>
              <a:off x="4634106" y="2682114"/>
              <a:ext cx="4922363" cy="3461167"/>
            </a:xfrm>
            <a:custGeom>
              <a:avLst/>
              <a:gdLst>
                <a:gd name="connsiteX0" fmla="*/ 1916723 w 3833446"/>
                <a:gd name="connsiteY0" fmla="*/ 0 h 2234041"/>
                <a:gd name="connsiteX1" fmla="*/ 2240012 w 3833446"/>
                <a:gd name="connsiteY1" fmla="*/ 133911 h 2234041"/>
                <a:gd name="connsiteX2" fmla="*/ 2285446 w 3833446"/>
                <a:gd name="connsiteY2" fmla="*/ 188977 h 2234041"/>
                <a:gd name="connsiteX3" fmla="*/ 2298017 w 3833446"/>
                <a:gd name="connsiteY3" fmla="*/ 205584 h 2234041"/>
                <a:gd name="connsiteX4" fmla="*/ 3833446 w 3833446"/>
                <a:gd name="connsiteY4" fmla="*/ 2234041 h 2234041"/>
                <a:gd name="connsiteX5" fmla="*/ 0 w 3833446"/>
                <a:gd name="connsiteY5" fmla="*/ 2234041 h 2234041"/>
                <a:gd name="connsiteX6" fmla="*/ 1535429 w 3833446"/>
                <a:gd name="connsiteY6" fmla="*/ 205584 h 2234041"/>
                <a:gd name="connsiteX7" fmla="*/ 1548000 w 3833446"/>
                <a:gd name="connsiteY7" fmla="*/ 188977 h 2234041"/>
                <a:gd name="connsiteX8" fmla="*/ 1593434 w 3833446"/>
                <a:gd name="connsiteY8" fmla="*/ 133911 h 2234041"/>
                <a:gd name="connsiteX9" fmla="*/ 1916723 w 3833446"/>
                <a:gd name="connsiteY9" fmla="*/ 0 h 223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446" h="2234041">
                  <a:moveTo>
                    <a:pt x="1916723" y="0"/>
                  </a:moveTo>
                  <a:cubicBezTo>
                    <a:pt x="2042976" y="0"/>
                    <a:pt x="2157276" y="51174"/>
                    <a:pt x="2240012" y="133911"/>
                  </a:cubicBezTo>
                  <a:lnTo>
                    <a:pt x="2285446" y="188977"/>
                  </a:lnTo>
                  <a:lnTo>
                    <a:pt x="2298017" y="205584"/>
                  </a:lnTo>
                  <a:lnTo>
                    <a:pt x="3833446" y="2234041"/>
                  </a:lnTo>
                  <a:lnTo>
                    <a:pt x="0" y="2234041"/>
                  </a:lnTo>
                  <a:lnTo>
                    <a:pt x="1535429" y="205584"/>
                  </a:lnTo>
                  <a:lnTo>
                    <a:pt x="1548000" y="188977"/>
                  </a:lnTo>
                  <a:lnTo>
                    <a:pt x="1593434" y="133911"/>
                  </a:lnTo>
                  <a:cubicBezTo>
                    <a:pt x="1676171" y="51174"/>
                    <a:pt x="1790471" y="0"/>
                    <a:pt x="19167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îş1iďe">
              <a:extLst>
                <a:ext uri="{FF2B5EF4-FFF2-40B4-BE49-F238E27FC236}">
                  <a16:creationId xmlns:a16="http://schemas.microsoft.com/office/drawing/2014/main" id="{653AE535-4EC9-4B9E-8F82-4E2E4916257B}"/>
                </a:ext>
              </a:extLst>
            </p:cNvPr>
            <p:cNvSpPr/>
            <p:nvPr/>
          </p:nvSpPr>
          <p:spPr>
            <a:xfrm>
              <a:off x="2975429" y="3255966"/>
              <a:ext cx="4106248" cy="2887315"/>
            </a:xfrm>
            <a:custGeom>
              <a:avLst/>
              <a:gdLst>
                <a:gd name="connsiteX0" fmla="*/ 1916723 w 3833446"/>
                <a:gd name="connsiteY0" fmla="*/ 0 h 2234041"/>
                <a:gd name="connsiteX1" fmla="*/ 2240012 w 3833446"/>
                <a:gd name="connsiteY1" fmla="*/ 133911 h 2234041"/>
                <a:gd name="connsiteX2" fmla="*/ 2285446 w 3833446"/>
                <a:gd name="connsiteY2" fmla="*/ 188977 h 2234041"/>
                <a:gd name="connsiteX3" fmla="*/ 2298017 w 3833446"/>
                <a:gd name="connsiteY3" fmla="*/ 205584 h 2234041"/>
                <a:gd name="connsiteX4" fmla="*/ 3833446 w 3833446"/>
                <a:gd name="connsiteY4" fmla="*/ 2234041 h 2234041"/>
                <a:gd name="connsiteX5" fmla="*/ 0 w 3833446"/>
                <a:gd name="connsiteY5" fmla="*/ 2234041 h 2234041"/>
                <a:gd name="connsiteX6" fmla="*/ 1535429 w 3833446"/>
                <a:gd name="connsiteY6" fmla="*/ 205584 h 2234041"/>
                <a:gd name="connsiteX7" fmla="*/ 1548000 w 3833446"/>
                <a:gd name="connsiteY7" fmla="*/ 188977 h 2234041"/>
                <a:gd name="connsiteX8" fmla="*/ 1593434 w 3833446"/>
                <a:gd name="connsiteY8" fmla="*/ 133911 h 2234041"/>
                <a:gd name="connsiteX9" fmla="*/ 1916723 w 3833446"/>
                <a:gd name="connsiteY9" fmla="*/ 0 h 223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33446" h="2234041">
                  <a:moveTo>
                    <a:pt x="1916723" y="0"/>
                  </a:moveTo>
                  <a:cubicBezTo>
                    <a:pt x="2042976" y="0"/>
                    <a:pt x="2157276" y="51174"/>
                    <a:pt x="2240012" y="133911"/>
                  </a:cubicBezTo>
                  <a:lnTo>
                    <a:pt x="2285446" y="188977"/>
                  </a:lnTo>
                  <a:lnTo>
                    <a:pt x="2298017" y="205584"/>
                  </a:lnTo>
                  <a:lnTo>
                    <a:pt x="3833446" y="2234041"/>
                  </a:lnTo>
                  <a:lnTo>
                    <a:pt x="0" y="2234041"/>
                  </a:lnTo>
                  <a:lnTo>
                    <a:pt x="1535429" y="205584"/>
                  </a:lnTo>
                  <a:lnTo>
                    <a:pt x="1548000" y="188977"/>
                  </a:lnTo>
                  <a:lnTo>
                    <a:pt x="1593434" y="133911"/>
                  </a:lnTo>
                  <a:cubicBezTo>
                    <a:pt x="1676171" y="51174"/>
                    <a:pt x="1790471" y="0"/>
                    <a:pt x="191672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/>
            </a:p>
          </p:txBody>
        </p:sp>
        <p:grpSp>
          <p:nvGrpSpPr>
            <p:cNvPr id="9" name="îŝḷîdè">
              <a:extLst>
                <a:ext uri="{FF2B5EF4-FFF2-40B4-BE49-F238E27FC236}">
                  <a16:creationId xmlns:a16="http://schemas.microsoft.com/office/drawing/2014/main" id="{1CEC2232-4D6D-4974-872A-B3F8063FEAE3}"/>
                </a:ext>
              </a:extLst>
            </p:cNvPr>
            <p:cNvGrpSpPr/>
            <p:nvPr/>
          </p:nvGrpSpPr>
          <p:grpSpPr>
            <a:xfrm>
              <a:off x="669925" y="1526482"/>
              <a:ext cx="3477025" cy="1773518"/>
              <a:chOff x="669925" y="2096444"/>
              <a:chExt cx="3864753" cy="1773518"/>
            </a:xfrm>
          </p:grpSpPr>
          <p:sp>
            <p:nvSpPr>
              <p:cNvPr id="25" name="ïṥlíďé">
                <a:extLst>
                  <a:ext uri="{FF2B5EF4-FFF2-40B4-BE49-F238E27FC236}">
                    <a16:creationId xmlns:a16="http://schemas.microsoft.com/office/drawing/2014/main" id="{0C8A4FF1-188C-4911-B98A-E9F37FD6258B}"/>
                  </a:ext>
                </a:extLst>
              </p:cNvPr>
              <p:cNvSpPr/>
              <p:nvPr/>
            </p:nvSpPr>
            <p:spPr>
              <a:xfrm>
                <a:off x="669925" y="2538249"/>
                <a:ext cx="3864753" cy="1331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6" name="iṧļiḓê">
                <a:extLst>
                  <a:ext uri="{FF2B5EF4-FFF2-40B4-BE49-F238E27FC236}">
                    <a16:creationId xmlns:a16="http://schemas.microsoft.com/office/drawing/2014/main" id="{49AD638F-46F5-46FB-880B-A304C1BAD205}"/>
                  </a:ext>
                </a:extLst>
              </p:cNvPr>
              <p:cNvSpPr txBox="1"/>
              <p:nvPr/>
            </p:nvSpPr>
            <p:spPr bwMode="auto">
              <a:xfrm>
                <a:off x="669925" y="2096444"/>
                <a:ext cx="386475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i$ľïdê">
              <a:extLst>
                <a:ext uri="{FF2B5EF4-FFF2-40B4-BE49-F238E27FC236}">
                  <a16:creationId xmlns:a16="http://schemas.microsoft.com/office/drawing/2014/main" id="{6C19F2B6-10BD-47E0-99F4-98D90255EC5E}"/>
                </a:ext>
              </a:extLst>
            </p:cNvPr>
            <p:cNvGrpSpPr/>
            <p:nvPr/>
          </p:nvGrpSpPr>
          <p:grpSpPr>
            <a:xfrm>
              <a:off x="3977901" y="4768145"/>
              <a:ext cx="2101305" cy="1111889"/>
              <a:chOff x="673100" y="1237334"/>
              <a:chExt cx="3228944" cy="1111889"/>
            </a:xfrm>
          </p:grpSpPr>
          <p:sp>
            <p:nvSpPr>
              <p:cNvPr id="23" name="iṡľîḑe">
                <a:extLst>
                  <a:ext uri="{FF2B5EF4-FFF2-40B4-BE49-F238E27FC236}">
                    <a16:creationId xmlns:a16="http://schemas.microsoft.com/office/drawing/2014/main" id="{30893A27-4A4D-49EA-9724-8D8D4C363533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i$1ïḋè">
                <a:extLst>
                  <a:ext uri="{FF2B5EF4-FFF2-40B4-BE49-F238E27FC236}">
                    <a16:creationId xmlns:a16="http://schemas.microsoft.com/office/drawing/2014/main" id="{592EAF4B-2EC0-42B3-85BB-123EEB35B776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1" name="ïṧ1iḍé">
              <a:extLst>
                <a:ext uri="{FF2B5EF4-FFF2-40B4-BE49-F238E27FC236}">
                  <a16:creationId xmlns:a16="http://schemas.microsoft.com/office/drawing/2014/main" id="{4205411C-504C-4D53-8775-2B1941FE7F5C}"/>
                </a:ext>
              </a:extLst>
            </p:cNvPr>
            <p:cNvGrpSpPr/>
            <p:nvPr/>
          </p:nvGrpSpPr>
          <p:grpSpPr>
            <a:xfrm>
              <a:off x="6044635" y="4018402"/>
              <a:ext cx="2101305" cy="1111889"/>
              <a:chOff x="673100" y="1237334"/>
              <a:chExt cx="3228944" cy="1111889"/>
            </a:xfrm>
          </p:grpSpPr>
          <p:sp>
            <p:nvSpPr>
              <p:cNvPr id="21" name="îṡḷíḑê">
                <a:extLst>
                  <a:ext uri="{FF2B5EF4-FFF2-40B4-BE49-F238E27FC236}">
                    <a16:creationId xmlns:a16="http://schemas.microsoft.com/office/drawing/2014/main" id="{3E28379A-485D-4E42-AE06-1E7D9DC3FB27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……</a:t>
                </a:r>
              </a:p>
            </p:txBody>
          </p:sp>
          <p:sp>
            <p:nvSpPr>
              <p:cNvPr id="22" name="íṡľîḑé">
                <a:extLst>
                  <a:ext uri="{FF2B5EF4-FFF2-40B4-BE49-F238E27FC236}">
                    <a16:creationId xmlns:a16="http://schemas.microsoft.com/office/drawing/2014/main" id="{952D07C3-4755-4509-B532-3BA2F6D3DD55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12" name="í$ľîḑè">
              <a:extLst>
                <a:ext uri="{FF2B5EF4-FFF2-40B4-BE49-F238E27FC236}">
                  <a16:creationId xmlns:a16="http://schemas.microsoft.com/office/drawing/2014/main" id="{7F79E123-0716-48C0-B96B-D31EBA1D2BEA}"/>
                </a:ext>
              </a:extLst>
            </p:cNvPr>
            <p:cNvGrpSpPr/>
            <p:nvPr/>
          </p:nvGrpSpPr>
          <p:grpSpPr>
            <a:xfrm>
              <a:off x="8343097" y="3100311"/>
              <a:ext cx="2101305" cy="1111889"/>
              <a:chOff x="673100" y="1237334"/>
              <a:chExt cx="3228944" cy="1111889"/>
            </a:xfrm>
          </p:grpSpPr>
          <p:sp>
            <p:nvSpPr>
              <p:cNvPr id="19" name="îsḻiďe">
                <a:extLst>
                  <a:ext uri="{FF2B5EF4-FFF2-40B4-BE49-F238E27FC236}">
                    <a16:creationId xmlns:a16="http://schemas.microsoft.com/office/drawing/2014/main" id="{94C327DC-CAF9-4368-8B2D-EA7409B7C867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ï$ľïḋé">
                <a:extLst>
                  <a:ext uri="{FF2B5EF4-FFF2-40B4-BE49-F238E27FC236}">
                    <a16:creationId xmlns:a16="http://schemas.microsoft.com/office/drawing/2014/main" id="{55658D52-DE4E-4977-A4B4-CABE8C81E72F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3" name="ïSľiďé">
              <a:extLst>
                <a:ext uri="{FF2B5EF4-FFF2-40B4-BE49-F238E27FC236}">
                  <a16:creationId xmlns:a16="http://schemas.microsoft.com/office/drawing/2014/main" id="{0432534B-65EA-485B-9046-2CD09CC075DA}"/>
                </a:ext>
              </a:extLst>
            </p:cNvPr>
            <p:cNvSpPr/>
            <p:nvPr/>
          </p:nvSpPr>
          <p:spPr bwMode="auto">
            <a:xfrm flipH="1">
              <a:off x="4778538" y="3960860"/>
              <a:ext cx="500030" cy="481040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ïsľîḑé">
              <a:extLst>
                <a:ext uri="{FF2B5EF4-FFF2-40B4-BE49-F238E27FC236}">
                  <a16:creationId xmlns:a16="http://schemas.microsoft.com/office/drawing/2014/main" id="{6012C7C2-21FA-4956-8B4E-F0963EFE7C0F}"/>
                </a:ext>
              </a:extLst>
            </p:cNvPr>
            <p:cNvSpPr/>
            <p:nvPr/>
          </p:nvSpPr>
          <p:spPr bwMode="auto">
            <a:xfrm flipH="1">
              <a:off x="9160960" y="2342198"/>
              <a:ext cx="465578" cy="46470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ïšlîḓè">
              <a:extLst>
                <a:ext uri="{FF2B5EF4-FFF2-40B4-BE49-F238E27FC236}">
                  <a16:creationId xmlns:a16="http://schemas.microsoft.com/office/drawing/2014/main" id="{6980EBCD-B426-4B5E-8E55-08BF8B665FCB}"/>
                </a:ext>
              </a:extLst>
            </p:cNvPr>
            <p:cNvSpPr/>
            <p:nvPr/>
          </p:nvSpPr>
          <p:spPr bwMode="auto">
            <a:xfrm flipH="1">
              <a:off x="6867178" y="3239668"/>
              <a:ext cx="456218" cy="43875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268A753C-C6A9-485E-B571-B7B16D0ECDE8}"/>
                </a:ext>
              </a:extLst>
            </p:cNvPr>
            <p:cNvCxnSpPr>
              <a:cxnSpLocks/>
            </p:cNvCxnSpPr>
            <p:nvPr/>
          </p:nvCxnSpPr>
          <p:spPr>
            <a:xfrm>
              <a:off x="4146553" y="4682420"/>
              <a:ext cx="17640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E56506BF-984F-4F1B-A5BE-AD6FCDC48816}"/>
                </a:ext>
              </a:extLst>
            </p:cNvPr>
            <p:cNvCxnSpPr>
              <a:cxnSpLocks/>
            </p:cNvCxnSpPr>
            <p:nvPr/>
          </p:nvCxnSpPr>
          <p:spPr>
            <a:xfrm>
              <a:off x="6213287" y="3932677"/>
              <a:ext cx="17640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44560FF2-69C4-4406-8DEB-8A43D14E9778}"/>
                </a:ext>
              </a:extLst>
            </p:cNvPr>
            <p:cNvCxnSpPr>
              <a:cxnSpLocks/>
            </p:cNvCxnSpPr>
            <p:nvPr/>
          </p:nvCxnSpPr>
          <p:spPr>
            <a:xfrm>
              <a:off x="8511749" y="3014586"/>
              <a:ext cx="17640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185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28DAD3-67CB-46FF-B7F2-0E7668FE1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C4822D6-3E07-4C30-9C17-5D9655E7F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61F29BB-3ABD-4127-8A43-863AB2F07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064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30B4A05-B10E-4480-BB6B-9231DB7A7D6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165526" y="1347572"/>
            <a:ext cx="7860947" cy="4581956"/>
            <a:chOff x="2165526" y="1347572"/>
            <a:chExt cx="7860947" cy="4581956"/>
          </a:xfrm>
        </p:grpSpPr>
        <p:sp>
          <p:nvSpPr>
            <p:cNvPr id="6" name="íšļíde">
              <a:extLst>
                <a:ext uri="{FF2B5EF4-FFF2-40B4-BE49-F238E27FC236}">
                  <a16:creationId xmlns:a16="http://schemas.microsoft.com/office/drawing/2014/main" id="{C47B2905-7F8E-4CAC-9956-6B41CFF6F7E4}"/>
                </a:ext>
              </a:extLst>
            </p:cNvPr>
            <p:cNvSpPr/>
            <p:nvPr/>
          </p:nvSpPr>
          <p:spPr>
            <a:xfrm flipV="1">
              <a:off x="2253473" y="4072601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7" name="ï$ļiḍé">
              <a:extLst>
                <a:ext uri="{FF2B5EF4-FFF2-40B4-BE49-F238E27FC236}">
                  <a16:creationId xmlns:a16="http://schemas.microsoft.com/office/drawing/2014/main" id="{8276C0F2-13BF-430B-95E2-A54CB09C56CE}"/>
                </a:ext>
              </a:extLst>
            </p:cNvPr>
            <p:cNvSpPr/>
            <p:nvPr/>
          </p:nvSpPr>
          <p:spPr>
            <a:xfrm>
              <a:off x="4173777" y="2231647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8" name="ïś1idé">
              <a:extLst>
                <a:ext uri="{FF2B5EF4-FFF2-40B4-BE49-F238E27FC236}">
                  <a16:creationId xmlns:a16="http://schemas.microsoft.com/office/drawing/2014/main" id="{BBB48190-9E1B-46DE-8F6B-DA98A8754A7B}"/>
                </a:ext>
              </a:extLst>
            </p:cNvPr>
            <p:cNvSpPr/>
            <p:nvPr/>
          </p:nvSpPr>
          <p:spPr>
            <a:xfrm flipV="1">
              <a:off x="6094082" y="4072601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9" name="íS1íḓê">
              <a:extLst>
                <a:ext uri="{FF2B5EF4-FFF2-40B4-BE49-F238E27FC236}">
                  <a16:creationId xmlns:a16="http://schemas.microsoft.com/office/drawing/2014/main" id="{484B624F-678E-4956-A909-51B4FAD1024B}"/>
                </a:ext>
              </a:extLst>
            </p:cNvPr>
            <p:cNvSpPr/>
            <p:nvPr/>
          </p:nvSpPr>
          <p:spPr>
            <a:xfrm>
              <a:off x="8012418" y="2231647"/>
              <a:ext cx="1920305" cy="960152"/>
            </a:xfrm>
            <a:custGeom>
              <a:avLst/>
              <a:gdLst>
                <a:gd name="connsiteX0" fmla="*/ 0 w 7245350"/>
                <a:gd name="connsiteY0" fmla="*/ 3622675 h 7245350"/>
                <a:gd name="connsiteX1" fmla="*/ 3622675 w 7245350"/>
                <a:gd name="connsiteY1" fmla="*/ 0 h 7245350"/>
                <a:gd name="connsiteX2" fmla="*/ 7245350 w 7245350"/>
                <a:gd name="connsiteY2" fmla="*/ 3622675 h 7245350"/>
                <a:gd name="connsiteX3" fmla="*/ 3622675 w 7245350"/>
                <a:gd name="connsiteY3" fmla="*/ 7245350 h 7245350"/>
                <a:gd name="connsiteX4" fmla="*/ 0 w 7245350"/>
                <a:gd name="connsiteY4" fmla="*/ 3622675 h 7245350"/>
                <a:gd name="connsiteX0" fmla="*/ 3622675 w 7245350"/>
                <a:gd name="connsiteY0" fmla="*/ 7245350 h 7336790"/>
                <a:gd name="connsiteX1" fmla="*/ 0 w 7245350"/>
                <a:gd name="connsiteY1" fmla="*/ 3622675 h 7336790"/>
                <a:gd name="connsiteX2" fmla="*/ 3622675 w 7245350"/>
                <a:gd name="connsiteY2" fmla="*/ 0 h 7336790"/>
                <a:gd name="connsiteX3" fmla="*/ 7245350 w 7245350"/>
                <a:gd name="connsiteY3" fmla="*/ 3622675 h 7336790"/>
                <a:gd name="connsiteX4" fmla="*/ 3714115 w 7245350"/>
                <a:gd name="connsiteY4" fmla="*/ 7336790 h 7336790"/>
                <a:gd name="connsiteX0" fmla="*/ 3622675 w 7245350"/>
                <a:gd name="connsiteY0" fmla="*/ 7245350 h 7245350"/>
                <a:gd name="connsiteX1" fmla="*/ 0 w 7245350"/>
                <a:gd name="connsiteY1" fmla="*/ 3622675 h 7245350"/>
                <a:gd name="connsiteX2" fmla="*/ 3622675 w 7245350"/>
                <a:gd name="connsiteY2" fmla="*/ 0 h 7245350"/>
                <a:gd name="connsiteX3" fmla="*/ 7245350 w 7245350"/>
                <a:gd name="connsiteY3" fmla="*/ 3622675 h 7245350"/>
                <a:gd name="connsiteX0" fmla="*/ 0 w 7245350"/>
                <a:gd name="connsiteY0" fmla="*/ 3622675 h 3622675"/>
                <a:gd name="connsiteX1" fmla="*/ 3622675 w 7245350"/>
                <a:gd name="connsiteY1" fmla="*/ 0 h 3622675"/>
                <a:gd name="connsiteX2" fmla="*/ 7245350 w 7245350"/>
                <a:gd name="connsiteY2" fmla="*/ 3622675 h 362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45350" h="3622675">
                  <a:moveTo>
                    <a:pt x="0" y="3622675"/>
                  </a:moveTo>
                  <a:cubicBezTo>
                    <a:pt x="0" y="1621927"/>
                    <a:pt x="1621927" y="0"/>
                    <a:pt x="3622675" y="0"/>
                  </a:cubicBezTo>
                  <a:cubicBezTo>
                    <a:pt x="5623423" y="0"/>
                    <a:pt x="7245350" y="1621927"/>
                    <a:pt x="7245350" y="3622675"/>
                  </a:cubicBezTo>
                </a:path>
              </a:pathLst>
            </a:custGeom>
            <a:noFill/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DA7BE6EE-73DE-4DB1-BDA8-1904E0DBFE5A}"/>
                </a:ext>
              </a:extLst>
            </p:cNvPr>
            <p:cNvCxnSpPr/>
            <p:nvPr/>
          </p:nvCxnSpPr>
          <p:spPr>
            <a:xfrm flipV="1">
              <a:off x="4173777" y="3191799"/>
              <a:ext cx="0" cy="893502"/>
            </a:xfrm>
            <a:prstGeom prst="line">
              <a:avLst/>
            </a:prstGeom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9211696-A505-474B-A1CA-563A026F3B8F}"/>
                </a:ext>
              </a:extLst>
            </p:cNvPr>
            <p:cNvCxnSpPr/>
            <p:nvPr/>
          </p:nvCxnSpPr>
          <p:spPr>
            <a:xfrm flipV="1">
              <a:off x="6094082" y="3182372"/>
              <a:ext cx="0" cy="893502"/>
            </a:xfrm>
            <a:prstGeom prst="line">
              <a:avLst/>
            </a:prstGeom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F160A218-24CC-4FA3-BC1F-36DB0897C2FF}"/>
                </a:ext>
              </a:extLst>
            </p:cNvPr>
            <p:cNvCxnSpPr/>
            <p:nvPr/>
          </p:nvCxnSpPr>
          <p:spPr>
            <a:xfrm flipV="1">
              <a:off x="8012418" y="3191799"/>
              <a:ext cx="0" cy="893502"/>
            </a:xfrm>
            <a:prstGeom prst="line">
              <a:avLst/>
            </a:prstGeom>
            <a:ln w="2540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ŝľîḋè">
              <a:extLst>
                <a:ext uri="{FF2B5EF4-FFF2-40B4-BE49-F238E27FC236}">
                  <a16:creationId xmlns:a16="http://schemas.microsoft.com/office/drawing/2014/main" id="{72B8AF2D-389D-40A3-86AE-18A9B8B0AAF5}"/>
                </a:ext>
              </a:extLst>
            </p:cNvPr>
            <p:cNvSpPr/>
            <p:nvPr/>
          </p:nvSpPr>
          <p:spPr>
            <a:xfrm>
              <a:off x="2452441" y="3326661"/>
              <a:ext cx="1520113" cy="15201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4" name="ïš1íḋe">
              <a:extLst>
                <a:ext uri="{FF2B5EF4-FFF2-40B4-BE49-F238E27FC236}">
                  <a16:creationId xmlns:a16="http://schemas.microsoft.com/office/drawing/2014/main" id="{D640B1DC-5CA3-4A97-8ADF-FE6A044FFA98}"/>
                </a:ext>
              </a:extLst>
            </p:cNvPr>
            <p:cNvSpPr/>
            <p:nvPr/>
          </p:nvSpPr>
          <p:spPr>
            <a:xfrm>
              <a:off x="4372889" y="2431742"/>
              <a:ext cx="1520113" cy="1520114"/>
            </a:xfrm>
            <a:prstGeom prst="ellipse">
              <a:avLst/>
            </a:prstGeom>
            <a:solidFill>
              <a:schemeClr val="accent1"/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5" name="ïṣ1ídê">
              <a:extLst>
                <a:ext uri="{FF2B5EF4-FFF2-40B4-BE49-F238E27FC236}">
                  <a16:creationId xmlns:a16="http://schemas.microsoft.com/office/drawing/2014/main" id="{FF9D6EFB-E085-4228-88D6-47D9772046D8}"/>
                </a:ext>
              </a:extLst>
            </p:cNvPr>
            <p:cNvSpPr/>
            <p:nvPr/>
          </p:nvSpPr>
          <p:spPr>
            <a:xfrm>
              <a:off x="6307896" y="3326661"/>
              <a:ext cx="1520113" cy="15201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6" name="íšľîḍe">
              <a:extLst>
                <a:ext uri="{FF2B5EF4-FFF2-40B4-BE49-F238E27FC236}">
                  <a16:creationId xmlns:a16="http://schemas.microsoft.com/office/drawing/2014/main" id="{5C6B9A97-E2FC-44BD-A5ED-364CABAEFE3F}"/>
                </a:ext>
              </a:extLst>
            </p:cNvPr>
            <p:cNvSpPr/>
            <p:nvPr/>
          </p:nvSpPr>
          <p:spPr>
            <a:xfrm>
              <a:off x="8228344" y="2431742"/>
              <a:ext cx="1520113" cy="1520114"/>
            </a:xfrm>
            <a:prstGeom prst="ellipse">
              <a:avLst/>
            </a:prstGeom>
            <a:solidFill>
              <a:schemeClr val="accent1"/>
            </a:solidFill>
            <a:ln w="2540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ru-RU"/>
            </a:p>
          </p:txBody>
        </p:sp>
        <p:sp>
          <p:nvSpPr>
            <p:cNvPr id="17" name="îṩ1ïḋé">
              <a:extLst>
                <a:ext uri="{FF2B5EF4-FFF2-40B4-BE49-F238E27FC236}">
                  <a16:creationId xmlns:a16="http://schemas.microsoft.com/office/drawing/2014/main" id="{5BDB1251-399A-4F9F-ADC3-3E44B6E487E1}"/>
                </a:ext>
              </a:extLst>
            </p:cNvPr>
            <p:cNvSpPr/>
            <p:nvPr/>
          </p:nvSpPr>
          <p:spPr bwMode="auto">
            <a:xfrm>
              <a:off x="8730220" y="2943423"/>
              <a:ext cx="516360" cy="49675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íS1ïďè">
              <a:extLst>
                <a:ext uri="{FF2B5EF4-FFF2-40B4-BE49-F238E27FC236}">
                  <a16:creationId xmlns:a16="http://schemas.microsoft.com/office/drawing/2014/main" id="{4A2E2C59-0562-46C1-9B11-FB7FDA711F2E}"/>
                </a:ext>
              </a:extLst>
            </p:cNvPr>
            <p:cNvSpPr/>
            <p:nvPr/>
          </p:nvSpPr>
          <p:spPr bwMode="auto">
            <a:xfrm>
              <a:off x="4877985" y="2937316"/>
              <a:ext cx="509920" cy="50896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9" name="îs1iḋé">
              <a:extLst>
                <a:ext uri="{FF2B5EF4-FFF2-40B4-BE49-F238E27FC236}">
                  <a16:creationId xmlns:a16="http://schemas.microsoft.com/office/drawing/2014/main" id="{A326FC13-4F5C-4BAB-BD2D-B2C7B2B8D5A8}"/>
                </a:ext>
              </a:extLst>
            </p:cNvPr>
            <p:cNvSpPr/>
            <p:nvPr/>
          </p:nvSpPr>
          <p:spPr bwMode="auto">
            <a:xfrm>
              <a:off x="6789191" y="3800008"/>
              <a:ext cx="557522" cy="573420"/>
            </a:xfrm>
            <a:custGeom>
              <a:avLst/>
              <a:gdLst>
                <a:gd name="T0" fmla="*/ 6023 w 6383"/>
                <a:gd name="T1" fmla="*/ 2985 h 6575"/>
                <a:gd name="T2" fmla="*/ 5921 w 6383"/>
                <a:gd name="T3" fmla="*/ 1957 h 6575"/>
                <a:gd name="T4" fmla="*/ 5304 w 6383"/>
                <a:gd name="T5" fmla="*/ 1379 h 6575"/>
                <a:gd name="T6" fmla="*/ 4619 w 6383"/>
                <a:gd name="T7" fmla="*/ 608 h 6575"/>
                <a:gd name="T8" fmla="*/ 3777 w 6383"/>
                <a:gd name="T9" fmla="*/ 501 h 6575"/>
                <a:gd name="T10" fmla="*/ 2768 w 6383"/>
                <a:gd name="T11" fmla="*/ 280 h 6575"/>
                <a:gd name="T12" fmla="*/ 2028 w 6383"/>
                <a:gd name="T13" fmla="*/ 688 h 6575"/>
                <a:gd name="T14" fmla="*/ 1083 w 6383"/>
                <a:gd name="T15" fmla="*/ 1103 h 6575"/>
                <a:gd name="T16" fmla="*/ 723 w 6383"/>
                <a:gd name="T17" fmla="*/ 1868 h 6575"/>
                <a:gd name="T18" fmla="*/ 201 w 6383"/>
                <a:gd name="T19" fmla="*/ 2759 h 6575"/>
                <a:gd name="T20" fmla="*/ 360 w 6383"/>
                <a:gd name="T21" fmla="*/ 3591 h 6575"/>
                <a:gd name="T22" fmla="*/ 461 w 6383"/>
                <a:gd name="T23" fmla="*/ 4619 h 6575"/>
                <a:gd name="T24" fmla="*/ 1079 w 6383"/>
                <a:gd name="T25" fmla="*/ 5197 h 6575"/>
                <a:gd name="T26" fmla="*/ 1764 w 6383"/>
                <a:gd name="T27" fmla="*/ 5968 h 6575"/>
                <a:gd name="T28" fmla="*/ 2604 w 6383"/>
                <a:gd name="T29" fmla="*/ 6073 h 6575"/>
                <a:gd name="T30" fmla="*/ 3613 w 6383"/>
                <a:gd name="T31" fmla="*/ 6295 h 6575"/>
                <a:gd name="T32" fmla="*/ 4353 w 6383"/>
                <a:gd name="T33" fmla="*/ 5888 h 6575"/>
                <a:gd name="T34" fmla="*/ 5299 w 6383"/>
                <a:gd name="T35" fmla="*/ 5473 h 6575"/>
                <a:gd name="T36" fmla="*/ 5659 w 6383"/>
                <a:gd name="T37" fmla="*/ 4708 h 6575"/>
                <a:gd name="T38" fmla="*/ 6180 w 6383"/>
                <a:gd name="T39" fmla="*/ 3817 h 6575"/>
                <a:gd name="T40" fmla="*/ 3877 w 6383"/>
                <a:gd name="T41" fmla="*/ 4231 h 6575"/>
                <a:gd name="T42" fmla="*/ 3381 w 6383"/>
                <a:gd name="T43" fmla="*/ 4613 h 6575"/>
                <a:gd name="T44" fmla="*/ 3287 w 6383"/>
                <a:gd name="T45" fmla="*/ 4924 h 6575"/>
                <a:gd name="T46" fmla="*/ 2960 w 6383"/>
                <a:gd name="T47" fmla="*/ 4820 h 6575"/>
                <a:gd name="T48" fmla="*/ 2844 w 6383"/>
                <a:gd name="T49" fmla="*/ 4529 h 6575"/>
                <a:gd name="T50" fmla="*/ 2356 w 6383"/>
                <a:gd name="T51" fmla="*/ 4233 h 6575"/>
                <a:gd name="T52" fmla="*/ 2560 w 6383"/>
                <a:gd name="T53" fmla="*/ 3940 h 6575"/>
                <a:gd name="T54" fmla="*/ 3307 w 6383"/>
                <a:gd name="T55" fmla="*/ 4036 h 6575"/>
                <a:gd name="T56" fmla="*/ 3193 w 6383"/>
                <a:gd name="T57" fmla="*/ 3535 h 6575"/>
                <a:gd name="T58" fmla="*/ 2365 w 6383"/>
                <a:gd name="T59" fmla="*/ 2705 h 6575"/>
                <a:gd name="T60" fmla="*/ 2991 w 6383"/>
                <a:gd name="T61" fmla="*/ 1897 h 6575"/>
                <a:gd name="T62" fmla="*/ 3105 w 6383"/>
                <a:gd name="T63" fmla="*/ 1651 h 6575"/>
                <a:gd name="T64" fmla="*/ 3401 w 6383"/>
                <a:gd name="T65" fmla="*/ 1856 h 6575"/>
                <a:gd name="T66" fmla="*/ 3865 w 6383"/>
                <a:gd name="T67" fmla="*/ 2119 h 6575"/>
                <a:gd name="T68" fmla="*/ 3847 w 6383"/>
                <a:gd name="T69" fmla="*/ 2508 h 6575"/>
                <a:gd name="T70" fmla="*/ 3208 w 6383"/>
                <a:gd name="T71" fmla="*/ 2464 h 6575"/>
                <a:gd name="T72" fmla="*/ 3025 w 6383"/>
                <a:gd name="T73" fmla="*/ 2832 h 6575"/>
                <a:gd name="T74" fmla="*/ 3647 w 6383"/>
                <a:gd name="T75" fmla="*/ 3137 h 6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83" h="6575">
                  <a:moveTo>
                    <a:pt x="6023" y="3591"/>
                  </a:moveTo>
                  <a:cubicBezTo>
                    <a:pt x="5895" y="3409"/>
                    <a:pt x="5895" y="3167"/>
                    <a:pt x="6023" y="2985"/>
                  </a:cubicBezTo>
                  <a:lnTo>
                    <a:pt x="6181" y="2759"/>
                  </a:lnTo>
                  <a:cubicBezTo>
                    <a:pt x="6383" y="2472"/>
                    <a:pt x="6253" y="2072"/>
                    <a:pt x="5921" y="1957"/>
                  </a:cubicBezTo>
                  <a:lnTo>
                    <a:pt x="5660" y="1868"/>
                  </a:lnTo>
                  <a:cubicBezTo>
                    <a:pt x="5451" y="1796"/>
                    <a:pt x="5308" y="1600"/>
                    <a:pt x="5304" y="1379"/>
                  </a:cubicBezTo>
                  <a:lnTo>
                    <a:pt x="5300" y="1103"/>
                  </a:lnTo>
                  <a:cubicBezTo>
                    <a:pt x="5295" y="752"/>
                    <a:pt x="4953" y="505"/>
                    <a:pt x="4619" y="608"/>
                  </a:cubicBezTo>
                  <a:lnTo>
                    <a:pt x="4353" y="688"/>
                  </a:lnTo>
                  <a:cubicBezTo>
                    <a:pt x="4141" y="753"/>
                    <a:pt x="3911" y="679"/>
                    <a:pt x="3777" y="501"/>
                  </a:cubicBezTo>
                  <a:lnTo>
                    <a:pt x="3611" y="280"/>
                  </a:lnTo>
                  <a:cubicBezTo>
                    <a:pt x="3400" y="0"/>
                    <a:pt x="2979" y="0"/>
                    <a:pt x="2768" y="280"/>
                  </a:cubicBezTo>
                  <a:lnTo>
                    <a:pt x="2604" y="501"/>
                  </a:lnTo>
                  <a:cubicBezTo>
                    <a:pt x="2471" y="679"/>
                    <a:pt x="2240" y="753"/>
                    <a:pt x="2028" y="688"/>
                  </a:cubicBezTo>
                  <a:lnTo>
                    <a:pt x="1764" y="608"/>
                  </a:lnTo>
                  <a:cubicBezTo>
                    <a:pt x="1429" y="505"/>
                    <a:pt x="1088" y="752"/>
                    <a:pt x="1083" y="1103"/>
                  </a:cubicBezTo>
                  <a:lnTo>
                    <a:pt x="1079" y="1379"/>
                  </a:lnTo>
                  <a:cubicBezTo>
                    <a:pt x="1075" y="1600"/>
                    <a:pt x="933" y="1796"/>
                    <a:pt x="723" y="1868"/>
                  </a:cubicBezTo>
                  <a:lnTo>
                    <a:pt x="461" y="1957"/>
                  </a:lnTo>
                  <a:cubicBezTo>
                    <a:pt x="129" y="2071"/>
                    <a:pt x="0" y="2471"/>
                    <a:pt x="201" y="2759"/>
                  </a:cubicBezTo>
                  <a:lnTo>
                    <a:pt x="360" y="2985"/>
                  </a:lnTo>
                  <a:cubicBezTo>
                    <a:pt x="488" y="3167"/>
                    <a:pt x="488" y="3409"/>
                    <a:pt x="360" y="3591"/>
                  </a:cubicBezTo>
                  <a:lnTo>
                    <a:pt x="201" y="3817"/>
                  </a:lnTo>
                  <a:cubicBezTo>
                    <a:pt x="0" y="4104"/>
                    <a:pt x="129" y="4504"/>
                    <a:pt x="461" y="4619"/>
                  </a:cubicBezTo>
                  <a:lnTo>
                    <a:pt x="723" y="4708"/>
                  </a:lnTo>
                  <a:cubicBezTo>
                    <a:pt x="932" y="4780"/>
                    <a:pt x="1075" y="4976"/>
                    <a:pt x="1079" y="5197"/>
                  </a:cubicBezTo>
                  <a:lnTo>
                    <a:pt x="1083" y="5473"/>
                  </a:lnTo>
                  <a:cubicBezTo>
                    <a:pt x="1088" y="5824"/>
                    <a:pt x="1429" y="6071"/>
                    <a:pt x="1764" y="5968"/>
                  </a:cubicBezTo>
                  <a:lnTo>
                    <a:pt x="2028" y="5887"/>
                  </a:lnTo>
                  <a:cubicBezTo>
                    <a:pt x="2240" y="5821"/>
                    <a:pt x="2471" y="5896"/>
                    <a:pt x="2604" y="6073"/>
                  </a:cubicBezTo>
                  <a:lnTo>
                    <a:pt x="2771" y="6295"/>
                  </a:lnTo>
                  <a:cubicBezTo>
                    <a:pt x="2981" y="6575"/>
                    <a:pt x="3403" y="6575"/>
                    <a:pt x="3613" y="6295"/>
                  </a:cubicBezTo>
                  <a:lnTo>
                    <a:pt x="3777" y="6075"/>
                  </a:lnTo>
                  <a:cubicBezTo>
                    <a:pt x="3911" y="5897"/>
                    <a:pt x="4141" y="5823"/>
                    <a:pt x="4353" y="5888"/>
                  </a:cubicBezTo>
                  <a:lnTo>
                    <a:pt x="4617" y="5968"/>
                  </a:lnTo>
                  <a:cubicBezTo>
                    <a:pt x="4952" y="6071"/>
                    <a:pt x="5293" y="5824"/>
                    <a:pt x="5299" y="5473"/>
                  </a:cubicBezTo>
                  <a:lnTo>
                    <a:pt x="5303" y="5197"/>
                  </a:lnTo>
                  <a:cubicBezTo>
                    <a:pt x="5307" y="4976"/>
                    <a:pt x="5448" y="4780"/>
                    <a:pt x="5659" y="4708"/>
                  </a:cubicBezTo>
                  <a:lnTo>
                    <a:pt x="5920" y="4619"/>
                  </a:lnTo>
                  <a:cubicBezTo>
                    <a:pt x="6252" y="4505"/>
                    <a:pt x="6381" y="4105"/>
                    <a:pt x="6180" y="3817"/>
                  </a:cubicBezTo>
                  <a:lnTo>
                    <a:pt x="6023" y="3591"/>
                  </a:lnTo>
                  <a:close/>
                  <a:moveTo>
                    <a:pt x="3877" y="4231"/>
                  </a:moveTo>
                  <a:cubicBezTo>
                    <a:pt x="3773" y="4357"/>
                    <a:pt x="3637" y="4443"/>
                    <a:pt x="3479" y="4487"/>
                  </a:cubicBezTo>
                  <a:cubicBezTo>
                    <a:pt x="3409" y="4505"/>
                    <a:pt x="3379" y="4541"/>
                    <a:pt x="3381" y="4613"/>
                  </a:cubicBezTo>
                  <a:cubicBezTo>
                    <a:pt x="3384" y="4684"/>
                    <a:pt x="3381" y="4755"/>
                    <a:pt x="3381" y="4825"/>
                  </a:cubicBezTo>
                  <a:cubicBezTo>
                    <a:pt x="3381" y="4888"/>
                    <a:pt x="3349" y="4923"/>
                    <a:pt x="3287" y="4924"/>
                  </a:cubicBezTo>
                  <a:cubicBezTo>
                    <a:pt x="3211" y="4925"/>
                    <a:pt x="3135" y="4925"/>
                    <a:pt x="3059" y="4924"/>
                  </a:cubicBezTo>
                  <a:cubicBezTo>
                    <a:pt x="2992" y="4923"/>
                    <a:pt x="2961" y="4885"/>
                    <a:pt x="2960" y="4820"/>
                  </a:cubicBezTo>
                  <a:cubicBezTo>
                    <a:pt x="2960" y="4768"/>
                    <a:pt x="2959" y="4717"/>
                    <a:pt x="2959" y="4665"/>
                  </a:cubicBezTo>
                  <a:cubicBezTo>
                    <a:pt x="2957" y="4552"/>
                    <a:pt x="2953" y="4547"/>
                    <a:pt x="2844" y="4529"/>
                  </a:cubicBezTo>
                  <a:cubicBezTo>
                    <a:pt x="2704" y="4507"/>
                    <a:pt x="2567" y="4475"/>
                    <a:pt x="2439" y="4413"/>
                  </a:cubicBezTo>
                  <a:cubicBezTo>
                    <a:pt x="2337" y="4364"/>
                    <a:pt x="2328" y="4339"/>
                    <a:pt x="2356" y="4233"/>
                  </a:cubicBezTo>
                  <a:cubicBezTo>
                    <a:pt x="2377" y="4155"/>
                    <a:pt x="2399" y="4076"/>
                    <a:pt x="2424" y="3999"/>
                  </a:cubicBezTo>
                  <a:cubicBezTo>
                    <a:pt x="2452" y="3908"/>
                    <a:pt x="2477" y="3897"/>
                    <a:pt x="2560" y="3940"/>
                  </a:cubicBezTo>
                  <a:cubicBezTo>
                    <a:pt x="2701" y="4013"/>
                    <a:pt x="2852" y="4055"/>
                    <a:pt x="3011" y="4075"/>
                  </a:cubicBezTo>
                  <a:cubicBezTo>
                    <a:pt x="3112" y="4088"/>
                    <a:pt x="3212" y="4077"/>
                    <a:pt x="3307" y="4036"/>
                  </a:cubicBezTo>
                  <a:cubicBezTo>
                    <a:pt x="3483" y="3959"/>
                    <a:pt x="3511" y="3755"/>
                    <a:pt x="3361" y="3633"/>
                  </a:cubicBezTo>
                  <a:cubicBezTo>
                    <a:pt x="3311" y="3592"/>
                    <a:pt x="3253" y="3561"/>
                    <a:pt x="3193" y="3535"/>
                  </a:cubicBezTo>
                  <a:cubicBezTo>
                    <a:pt x="3039" y="3467"/>
                    <a:pt x="2879" y="3415"/>
                    <a:pt x="2733" y="3328"/>
                  </a:cubicBezTo>
                  <a:cubicBezTo>
                    <a:pt x="2497" y="3187"/>
                    <a:pt x="2347" y="2992"/>
                    <a:pt x="2365" y="2705"/>
                  </a:cubicBezTo>
                  <a:cubicBezTo>
                    <a:pt x="2385" y="2380"/>
                    <a:pt x="2569" y="2177"/>
                    <a:pt x="2867" y="2069"/>
                  </a:cubicBezTo>
                  <a:cubicBezTo>
                    <a:pt x="2989" y="2024"/>
                    <a:pt x="2991" y="2027"/>
                    <a:pt x="2991" y="1897"/>
                  </a:cubicBezTo>
                  <a:lnTo>
                    <a:pt x="2991" y="1767"/>
                  </a:lnTo>
                  <a:cubicBezTo>
                    <a:pt x="2993" y="1669"/>
                    <a:pt x="3009" y="1653"/>
                    <a:pt x="3105" y="1651"/>
                  </a:cubicBezTo>
                  <a:cubicBezTo>
                    <a:pt x="3135" y="1649"/>
                    <a:pt x="3165" y="1651"/>
                    <a:pt x="3195" y="1651"/>
                  </a:cubicBezTo>
                  <a:cubicBezTo>
                    <a:pt x="3400" y="1651"/>
                    <a:pt x="3400" y="1651"/>
                    <a:pt x="3401" y="1856"/>
                  </a:cubicBezTo>
                  <a:cubicBezTo>
                    <a:pt x="3401" y="2001"/>
                    <a:pt x="3401" y="2001"/>
                    <a:pt x="3547" y="2024"/>
                  </a:cubicBezTo>
                  <a:cubicBezTo>
                    <a:pt x="3657" y="2041"/>
                    <a:pt x="3764" y="2075"/>
                    <a:pt x="3865" y="2119"/>
                  </a:cubicBezTo>
                  <a:cubicBezTo>
                    <a:pt x="3921" y="2144"/>
                    <a:pt x="3943" y="2183"/>
                    <a:pt x="3925" y="2243"/>
                  </a:cubicBezTo>
                  <a:cubicBezTo>
                    <a:pt x="3900" y="2332"/>
                    <a:pt x="3876" y="2420"/>
                    <a:pt x="3847" y="2508"/>
                  </a:cubicBezTo>
                  <a:cubicBezTo>
                    <a:pt x="3820" y="2591"/>
                    <a:pt x="3793" y="2603"/>
                    <a:pt x="3713" y="2564"/>
                  </a:cubicBezTo>
                  <a:cubicBezTo>
                    <a:pt x="3553" y="2487"/>
                    <a:pt x="3385" y="2455"/>
                    <a:pt x="3208" y="2464"/>
                  </a:cubicBezTo>
                  <a:cubicBezTo>
                    <a:pt x="3161" y="2467"/>
                    <a:pt x="3116" y="2473"/>
                    <a:pt x="3073" y="2492"/>
                  </a:cubicBezTo>
                  <a:cubicBezTo>
                    <a:pt x="2920" y="2559"/>
                    <a:pt x="2896" y="2728"/>
                    <a:pt x="3025" y="2832"/>
                  </a:cubicBezTo>
                  <a:cubicBezTo>
                    <a:pt x="3091" y="2885"/>
                    <a:pt x="3167" y="2923"/>
                    <a:pt x="3245" y="2956"/>
                  </a:cubicBezTo>
                  <a:cubicBezTo>
                    <a:pt x="3381" y="3012"/>
                    <a:pt x="3517" y="3065"/>
                    <a:pt x="3647" y="3137"/>
                  </a:cubicBezTo>
                  <a:cubicBezTo>
                    <a:pt x="4056" y="3365"/>
                    <a:pt x="4167" y="3880"/>
                    <a:pt x="3877" y="423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íṡ1ïḋè">
              <a:extLst>
                <a:ext uri="{FF2B5EF4-FFF2-40B4-BE49-F238E27FC236}">
                  <a16:creationId xmlns:a16="http://schemas.microsoft.com/office/drawing/2014/main" id="{BE6EF65F-B22F-4A65-914C-D736B285E3EC}"/>
                </a:ext>
              </a:extLst>
            </p:cNvPr>
            <p:cNvSpPr/>
            <p:nvPr/>
          </p:nvSpPr>
          <p:spPr bwMode="auto">
            <a:xfrm>
              <a:off x="2962662" y="3832330"/>
              <a:ext cx="499670" cy="480542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" name="işľîḓe">
              <a:extLst>
                <a:ext uri="{FF2B5EF4-FFF2-40B4-BE49-F238E27FC236}">
                  <a16:creationId xmlns:a16="http://schemas.microsoft.com/office/drawing/2014/main" id="{5407DD31-D946-49B0-B57C-D07E78783FE7}"/>
                </a:ext>
              </a:extLst>
            </p:cNvPr>
            <p:cNvGrpSpPr/>
            <p:nvPr/>
          </p:nvGrpSpPr>
          <p:grpSpPr>
            <a:xfrm>
              <a:off x="2165526" y="1347572"/>
              <a:ext cx="2107807" cy="1111889"/>
              <a:chOff x="673100" y="1237334"/>
              <a:chExt cx="3228944" cy="1111889"/>
            </a:xfrm>
          </p:grpSpPr>
          <p:sp>
            <p:nvSpPr>
              <p:cNvPr id="31" name="îSḻiďê">
                <a:extLst>
                  <a:ext uri="{FF2B5EF4-FFF2-40B4-BE49-F238E27FC236}">
                    <a16:creationId xmlns:a16="http://schemas.microsoft.com/office/drawing/2014/main" id="{E5B3ADCC-4464-4720-AE34-6F2BDBF07BBD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2" name="íṧlíḋê">
                <a:extLst>
                  <a:ext uri="{FF2B5EF4-FFF2-40B4-BE49-F238E27FC236}">
                    <a16:creationId xmlns:a16="http://schemas.microsoft.com/office/drawing/2014/main" id="{4FF7A74E-487A-4ED0-9150-7A44AF8C7FB3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2" name="ïşlïḍé">
              <a:extLst>
                <a:ext uri="{FF2B5EF4-FFF2-40B4-BE49-F238E27FC236}">
                  <a16:creationId xmlns:a16="http://schemas.microsoft.com/office/drawing/2014/main" id="{3FC30174-196C-4FA3-A6C8-FF92D03E81EA}"/>
                </a:ext>
              </a:extLst>
            </p:cNvPr>
            <p:cNvGrpSpPr/>
            <p:nvPr/>
          </p:nvGrpSpPr>
          <p:grpSpPr>
            <a:xfrm>
              <a:off x="4079041" y="4817639"/>
              <a:ext cx="2107807" cy="1111889"/>
              <a:chOff x="4081943" y="4823989"/>
              <a:chExt cx="2107807" cy="1111889"/>
            </a:xfrm>
          </p:grpSpPr>
          <p:sp>
            <p:nvSpPr>
              <p:cNvPr id="29" name="ísļîďè">
                <a:extLst>
                  <a:ext uri="{FF2B5EF4-FFF2-40B4-BE49-F238E27FC236}">
                    <a16:creationId xmlns:a16="http://schemas.microsoft.com/office/drawing/2014/main" id="{396D021D-B190-4496-A0EE-71435A12B76B}"/>
                  </a:ext>
                </a:extLst>
              </p:cNvPr>
              <p:cNvSpPr/>
              <p:nvPr/>
            </p:nvSpPr>
            <p:spPr bwMode="auto">
              <a:xfrm>
                <a:off x="4081943" y="5211587"/>
                <a:ext cx="210780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0" name="iSļîḓe">
                <a:extLst>
                  <a:ext uri="{FF2B5EF4-FFF2-40B4-BE49-F238E27FC236}">
                    <a16:creationId xmlns:a16="http://schemas.microsoft.com/office/drawing/2014/main" id="{D51AA50A-75CD-4122-B56B-1FED520C6602}"/>
                  </a:ext>
                </a:extLst>
              </p:cNvPr>
              <p:cNvSpPr txBox="1"/>
              <p:nvPr/>
            </p:nvSpPr>
            <p:spPr bwMode="auto">
              <a:xfrm>
                <a:off x="4081943" y="4823989"/>
                <a:ext cx="210780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3" name="iŝļiḋé">
              <a:extLst>
                <a:ext uri="{FF2B5EF4-FFF2-40B4-BE49-F238E27FC236}">
                  <a16:creationId xmlns:a16="http://schemas.microsoft.com/office/drawing/2014/main" id="{7F7BC51A-7A3A-435A-9C16-D837E7C0A0C5}"/>
                </a:ext>
              </a:extLst>
            </p:cNvPr>
            <p:cNvGrpSpPr/>
            <p:nvPr/>
          </p:nvGrpSpPr>
          <p:grpSpPr>
            <a:xfrm>
              <a:off x="7918666" y="4817639"/>
              <a:ext cx="2107807" cy="1111889"/>
              <a:chOff x="673100" y="1237334"/>
              <a:chExt cx="3228944" cy="1111889"/>
            </a:xfrm>
          </p:grpSpPr>
          <p:sp>
            <p:nvSpPr>
              <p:cNvPr id="27" name="ïṩḷïde">
                <a:extLst>
                  <a:ext uri="{FF2B5EF4-FFF2-40B4-BE49-F238E27FC236}">
                    <a16:creationId xmlns:a16="http://schemas.microsoft.com/office/drawing/2014/main" id="{1DA25FC7-B155-46CC-B935-FBA1D9F5E161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8" name="iŝlîḋè">
                <a:extLst>
                  <a:ext uri="{FF2B5EF4-FFF2-40B4-BE49-F238E27FC236}">
                    <a16:creationId xmlns:a16="http://schemas.microsoft.com/office/drawing/2014/main" id="{EB5F340C-C618-473D-8921-F6B87E6FDD43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4" name="îṣḻiḓê">
              <a:extLst>
                <a:ext uri="{FF2B5EF4-FFF2-40B4-BE49-F238E27FC236}">
                  <a16:creationId xmlns:a16="http://schemas.microsoft.com/office/drawing/2014/main" id="{20518670-F93B-4572-87E8-DEDBFF1ED105}"/>
                </a:ext>
              </a:extLst>
            </p:cNvPr>
            <p:cNvGrpSpPr/>
            <p:nvPr/>
          </p:nvGrpSpPr>
          <p:grpSpPr>
            <a:xfrm>
              <a:off x="5999347" y="1347572"/>
              <a:ext cx="2107807" cy="1111889"/>
              <a:chOff x="6010752" y="1353922"/>
              <a:chExt cx="2107807" cy="1111889"/>
            </a:xfrm>
          </p:grpSpPr>
          <p:sp>
            <p:nvSpPr>
              <p:cNvPr id="25" name="î$1iḍe">
                <a:extLst>
                  <a:ext uri="{FF2B5EF4-FFF2-40B4-BE49-F238E27FC236}">
                    <a16:creationId xmlns:a16="http://schemas.microsoft.com/office/drawing/2014/main" id="{7845DDCD-5874-46C5-9FC8-AE251723F314}"/>
                  </a:ext>
                </a:extLst>
              </p:cNvPr>
              <p:cNvSpPr/>
              <p:nvPr/>
            </p:nvSpPr>
            <p:spPr bwMode="auto">
              <a:xfrm>
                <a:off x="6010752" y="1741520"/>
                <a:ext cx="2107807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isḻíḓe">
                <a:extLst>
                  <a:ext uri="{FF2B5EF4-FFF2-40B4-BE49-F238E27FC236}">
                    <a16:creationId xmlns:a16="http://schemas.microsoft.com/office/drawing/2014/main" id="{4F52E995-F212-48AE-A018-5E08570E0149}"/>
                  </a:ext>
                </a:extLst>
              </p:cNvPr>
              <p:cNvSpPr txBox="1"/>
              <p:nvPr/>
            </p:nvSpPr>
            <p:spPr bwMode="auto">
              <a:xfrm>
                <a:off x="6010752" y="1353922"/>
                <a:ext cx="210780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66926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BBCA1E61-840C-49E7-B71A-0C522327A215}"/>
              </a:ext>
            </a:extLst>
          </p:cNvPr>
          <p:cNvSpPr txBox="1"/>
          <p:nvPr/>
        </p:nvSpPr>
        <p:spPr>
          <a:xfrm>
            <a:off x="5442197" y="2617931"/>
            <a:ext cx="1036358" cy="901075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68232C-35B2-42B8-B820-D230E9959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BAD3FBC-E9C4-4ECF-973E-7A8F62E59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743AEF-A4AC-4A85-92ED-6641F79CC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34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6A32BB7-A7D1-4447-8537-7529BA87D19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77958"/>
            <a:ext cx="10845800" cy="4232157"/>
            <a:chOff x="673100" y="1577985"/>
            <a:chExt cx="10845800" cy="4232157"/>
          </a:xfrm>
        </p:grpSpPr>
        <p:grpSp>
          <p:nvGrpSpPr>
            <p:cNvPr id="6" name="îṥḷiḍê">
              <a:extLst>
                <a:ext uri="{FF2B5EF4-FFF2-40B4-BE49-F238E27FC236}">
                  <a16:creationId xmlns:a16="http://schemas.microsoft.com/office/drawing/2014/main" id="{7693F401-B91C-479E-BDFA-B568F476C2B7}"/>
                </a:ext>
              </a:extLst>
            </p:cNvPr>
            <p:cNvGrpSpPr/>
            <p:nvPr/>
          </p:nvGrpSpPr>
          <p:grpSpPr>
            <a:xfrm>
              <a:off x="673100" y="1577985"/>
              <a:ext cx="10845800" cy="4232157"/>
              <a:chOff x="444498" y="1355271"/>
              <a:chExt cx="11303001" cy="4410528"/>
            </a:xfrm>
          </p:grpSpPr>
          <p:sp>
            <p:nvSpPr>
              <p:cNvPr id="13" name="iṧḷîḍé">
                <a:extLst>
                  <a:ext uri="{FF2B5EF4-FFF2-40B4-BE49-F238E27FC236}">
                    <a16:creationId xmlns:a16="http://schemas.microsoft.com/office/drawing/2014/main" id="{7937FCB1-C4AC-4414-8F86-E92CA7553FEB}"/>
                  </a:ext>
                </a:extLst>
              </p:cNvPr>
              <p:cNvSpPr/>
              <p:nvPr/>
            </p:nvSpPr>
            <p:spPr>
              <a:xfrm>
                <a:off x="444500" y="1355271"/>
                <a:ext cx="11302998" cy="4571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4" name="iṣḷîḓe">
                <a:extLst>
                  <a:ext uri="{FF2B5EF4-FFF2-40B4-BE49-F238E27FC236}">
                    <a16:creationId xmlns:a16="http://schemas.microsoft.com/office/drawing/2014/main" id="{3DAD0533-4743-44F0-9E71-A3DC6E8401D5}"/>
                  </a:ext>
                </a:extLst>
              </p:cNvPr>
              <p:cNvSpPr/>
              <p:nvPr/>
            </p:nvSpPr>
            <p:spPr>
              <a:xfrm>
                <a:off x="444498" y="1426029"/>
                <a:ext cx="2440910" cy="754743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tx1"/>
                    </a:solidFill>
                  </a:rPr>
                  <a:t>Text</a:t>
                </a:r>
                <a:endParaRPr lang="zh-CN" alt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îṡḻiďe">
                <a:extLst>
                  <a:ext uri="{FF2B5EF4-FFF2-40B4-BE49-F238E27FC236}">
                    <a16:creationId xmlns:a16="http://schemas.microsoft.com/office/drawing/2014/main" id="{3D54F38C-1C68-4C94-B92D-C6E9FF630A07}"/>
                  </a:ext>
                </a:extLst>
              </p:cNvPr>
              <p:cNvSpPr/>
              <p:nvPr/>
            </p:nvSpPr>
            <p:spPr>
              <a:xfrm>
                <a:off x="2885412" y="1400990"/>
                <a:ext cx="8862087" cy="34435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r>
                  <a:rPr lang="en-US" altLang="zh-CN" sz="1600" b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sz="1600" b="1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" name="íş1iḑê">
                <a:extLst>
                  <a:ext uri="{FF2B5EF4-FFF2-40B4-BE49-F238E27FC236}">
                    <a16:creationId xmlns:a16="http://schemas.microsoft.com/office/drawing/2014/main" id="{DA8F8336-9AD0-46D8-8BC6-2B22D71F471F}"/>
                  </a:ext>
                </a:extLst>
              </p:cNvPr>
              <p:cNvGrpSpPr/>
              <p:nvPr/>
            </p:nvGrpSpPr>
            <p:grpSpPr>
              <a:xfrm>
                <a:off x="2885412" y="1746796"/>
                <a:ext cx="8862087" cy="433975"/>
                <a:chOff x="2885412" y="1746796"/>
                <a:chExt cx="8862087" cy="433975"/>
              </a:xfrm>
            </p:grpSpPr>
            <p:sp>
              <p:nvSpPr>
                <p:cNvPr id="118" name="işḻîdé">
                  <a:extLst>
                    <a:ext uri="{FF2B5EF4-FFF2-40B4-BE49-F238E27FC236}">
                      <a16:creationId xmlns:a16="http://schemas.microsoft.com/office/drawing/2014/main" id="{D6DC8370-8EA7-4566-881D-540405CE546D}"/>
                    </a:ext>
                  </a:extLst>
                </p:cNvPr>
                <p:cNvSpPr/>
                <p:nvPr/>
              </p:nvSpPr>
              <p:spPr>
                <a:xfrm>
                  <a:off x="11325496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21</a:t>
                  </a:r>
                </a:p>
              </p:txBody>
            </p:sp>
            <p:sp>
              <p:nvSpPr>
                <p:cNvPr id="119" name="íşḻíḓe">
                  <a:extLst>
                    <a:ext uri="{FF2B5EF4-FFF2-40B4-BE49-F238E27FC236}">
                      <a16:creationId xmlns:a16="http://schemas.microsoft.com/office/drawing/2014/main" id="{C6773A16-C466-467D-9AD4-B19C2F78D645}"/>
                    </a:ext>
                  </a:extLst>
                </p:cNvPr>
                <p:cNvSpPr/>
                <p:nvPr/>
              </p:nvSpPr>
              <p:spPr>
                <a:xfrm>
                  <a:off x="10903492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20</a:t>
                  </a:r>
                </a:p>
              </p:txBody>
            </p:sp>
            <p:sp>
              <p:nvSpPr>
                <p:cNvPr id="120" name="iš1îḑê">
                  <a:extLst>
                    <a:ext uri="{FF2B5EF4-FFF2-40B4-BE49-F238E27FC236}">
                      <a16:creationId xmlns:a16="http://schemas.microsoft.com/office/drawing/2014/main" id="{ABC3EEA7-AADF-43B4-8B31-A28927680C3D}"/>
                    </a:ext>
                  </a:extLst>
                </p:cNvPr>
                <p:cNvSpPr/>
                <p:nvPr/>
              </p:nvSpPr>
              <p:spPr>
                <a:xfrm>
                  <a:off x="10481488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19</a:t>
                  </a:r>
                </a:p>
              </p:txBody>
            </p:sp>
            <p:sp>
              <p:nvSpPr>
                <p:cNvPr id="121" name="íśļîḑê">
                  <a:extLst>
                    <a:ext uri="{FF2B5EF4-FFF2-40B4-BE49-F238E27FC236}">
                      <a16:creationId xmlns:a16="http://schemas.microsoft.com/office/drawing/2014/main" id="{67AF200D-B3A7-4CD8-83D3-C82FE8C4D5E1}"/>
                    </a:ext>
                  </a:extLst>
                </p:cNvPr>
                <p:cNvSpPr/>
                <p:nvPr/>
              </p:nvSpPr>
              <p:spPr>
                <a:xfrm>
                  <a:off x="10059484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18</a:t>
                  </a:r>
                </a:p>
              </p:txBody>
            </p:sp>
            <p:sp>
              <p:nvSpPr>
                <p:cNvPr id="122" name="ïṩḻíḑê">
                  <a:extLst>
                    <a:ext uri="{FF2B5EF4-FFF2-40B4-BE49-F238E27FC236}">
                      <a16:creationId xmlns:a16="http://schemas.microsoft.com/office/drawing/2014/main" id="{F12B94BB-2D5E-4860-8646-77ABECB0D5B8}"/>
                    </a:ext>
                  </a:extLst>
                </p:cNvPr>
                <p:cNvSpPr/>
                <p:nvPr/>
              </p:nvSpPr>
              <p:spPr>
                <a:xfrm>
                  <a:off x="9637480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17</a:t>
                  </a:r>
                </a:p>
              </p:txBody>
            </p:sp>
            <p:sp>
              <p:nvSpPr>
                <p:cNvPr id="123" name="îṡḷîdê">
                  <a:extLst>
                    <a:ext uri="{FF2B5EF4-FFF2-40B4-BE49-F238E27FC236}">
                      <a16:creationId xmlns:a16="http://schemas.microsoft.com/office/drawing/2014/main" id="{FB2D51D7-A603-488A-95B9-CB4BE7745A0E}"/>
                    </a:ext>
                  </a:extLst>
                </p:cNvPr>
                <p:cNvSpPr/>
                <p:nvPr/>
              </p:nvSpPr>
              <p:spPr>
                <a:xfrm>
                  <a:off x="9215476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16</a:t>
                  </a:r>
                </a:p>
              </p:txBody>
            </p:sp>
            <p:sp>
              <p:nvSpPr>
                <p:cNvPr id="124" name="ïṣḷidé">
                  <a:extLst>
                    <a:ext uri="{FF2B5EF4-FFF2-40B4-BE49-F238E27FC236}">
                      <a16:creationId xmlns:a16="http://schemas.microsoft.com/office/drawing/2014/main" id="{5E46FA19-B02E-4BE7-AE43-5560BDF59FA3}"/>
                    </a:ext>
                  </a:extLst>
                </p:cNvPr>
                <p:cNvSpPr/>
                <p:nvPr/>
              </p:nvSpPr>
              <p:spPr>
                <a:xfrm>
                  <a:off x="8793472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15</a:t>
                  </a:r>
                </a:p>
              </p:txBody>
            </p:sp>
            <p:sp>
              <p:nvSpPr>
                <p:cNvPr id="125" name="ïṧḻîḑê">
                  <a:extLst>
                    <a:ext uri="{FF2B5EF4-FFF2-40B4-BE49-F238E27FC236}">
                      <a16:creationId xmlns:a16="http://schemas.microsoft.com/office/drawing/2014/main" id="{1CA4AECB-4EC8-4462-BD9E-E88555CDCA16}"/>
                    </a:ext>
                  </a:extLst>
                </p:cNvPr>
                <p:cNvSpPr/>
                <p:nvPr/>
              </p:nvSpPr>
              <p:spPr>
                <a:xfrm>
                  <a:off x="8371467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14</a:t>
                  </a:r>
                </a:p>
              </p:txBody>
            </p:sp>
            <p:sp>
              <p:nvSpPr>
                <p:cNvPr id="126" name="işḷïḓé">
                  <a:extLst>
                    <a:ext uri="{FF2B5EF4-FFF2-40B4-BE49-F238E27FC236}">
                      <a16:creationId xmlns:a16="http://schemas.microsoft.com/office/drawing/2014/main" id="{B7074A16-C425-4708-8F91-E2FEAE974933}"/>
                    </a:ext>
                  </a:extLst>
                </p:cNvPr>
                <p:cNvSpPr/>
                <p:nvPr/>
              </p:nvSpPr>
              <p:spPr>
                <a:xfrm>
                  <a:off x="7949463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13</a:t>
                  </a:r>
                </a:p>
              </p:txBody>
            </p:sp>
            <p:sp>
              <p:nvSpPr>
                <p:cNvPr id="127" name="îṥliḓé">
                  <a:extLst>
                    <a:ext uri="{FF2B5EF4-FFF2-40B4-BE49-F238E27FC236}">
                      <a16:creationId xmlns:a16="http://schemas.microsoft.com/office/drawing/2014/main" id="{1FF7EAE9-6E14-4011-AD8A-47F532C4C3EA}"/>
                    </a:ext>
                  </a:extLst>
                </p:cNvPr>
                <p:cNvSpPr/>
                <p:nvPr/>
              </p:nvSpPr>
              <p:spPr>
                <a:xfrm>
                  <a:off x="7527459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12</a:t>
                  </a:r>
                </a:p>
              </p:txBody>
            </p:sp>
            <p:sp>
              <p:nvSpPr>
                <p:cNvPr id="128" name="îSlïḓè">
                  <a:extLst>
                    <a:ext uri="{FF2B5EF4-FFF2-40B4-BE49-F238E27FC236}">
                      <a16:creationId xmlns:a16="http://schemas.microsoft.com/office/drawing/2014/main" id="{2209B4E8-718A-4D29-AB31-E0E9B0B8A6D0}"/>
                    </a:ext>
                  </a:extLst>
                </p:cNvPr>
                <p:cNvSpPr/>
                <p:nvPr/>
              </p:nvSpPr>
              <p:spPr>
                <a:xfrm>
                  <a:off x="7105455" y="1748244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11</a:t>
                  </a:r>
                </a:p>
              </p:txBody>
            </p:sp>
            <p:sp>
              <p:nvSpPr>
                <p:cNvPr id="129" name="íṩḷíḓê">
                  <a:extLst>
                    <a:ext uri="{FF2B5EF4-FFF2-40B4-BE49-F238E27FC236}">
                      <a16:creationId xmlns:a16="http://schemas.microsoft.com/office/drawing/2014/main" id="{CFDE5AF3-4EF2-43B4-9762-BC0890B9977A}"/>
                    </a:ext>
                  </a:extLst>
                </p:cNvPr>
                <p:cNvSpPr/>
                <p:nvPr/>
              </p:nvSpPr>
              <p:spPr>
                <a:xfrm>
                  <a:off x="6683451" y="1748244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10</a:t>
                  </a:r>
                </a:p>
              </p:txBody>
            </p:sp>
            <p:sp>
              <p:nvSpPr>
                <p:cNvPr id="130" name="íślïḓê">
                  <a:extLst>
                    <a:ext uri="{FF2B5EF4-FFF2-40B4-BE49-F238E27FC236}">
                      <a16:creationId xmlns:a16="http://schemas.microsoft.com/office/drawing/2014/main" id="{16A632A5-E94C-4888-AB46-13FA058E2987}"/>
                    </a:ext>
                  </a:extLst>
                </p:cNvPr>
                <p:cNvSpPr/>
                <p:nvPr/>
              </p:nvSpPr>
              <p:spPr>
                <a:xfrm>
                  <a:off x="6261447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9</a:t>
                  </a:r>
                </a:p>
              </p:txBody>
            </p:sp>
            <p:sp>
              <p:nvSpPr>
                <p:cNvPr id="131" name="ïsḻiḋé">
                  <a:extLst>
                    <a:ext uri="{FF2B5EF4-FFF2-40B4-BE49-F238E27FC236}">
                      <a16:creationId xmlns:a16="http://schemas.microsoft.com/office/drawing/2014/main" id="{73775E08-87B1-4052-9C69-8DD45DDDE005}"/>
                    </a:ext>
                  </a:extLst>
                </p:cNvPr>
                <p:cNvSpPr/>
                <p:nvPr/>
              </p:nvSpPr>
              <p:spPr>
                <a:xfrm>
                  <a:off x="5839443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8</a:t>
                  </a:r>
                </a:p>
              </p:txBody>
            </p:sp>
            <p:sp>
              <p:nvSpPr>
                <p:cNvPr id="132" name="iṧļiďé">
                  <a:extLst>
                    <a:ext uri="{FF2B5EF4-FFF2-40B4-BE49-F238E27FC236}">
                      <a16:creationId xmlns:a16="http://schemas.microsoft.com/office/drawing/2014/main" id="{118AACAC-E775-492E-80A1-686EBC464364}"/>
                    </a:ext>
                  </a:extLst>
                </p:cNvPr>
                <p:cNvSpPr/>
                <p:nvPr/>
              </p:nvSpPr>
              <p:spPr>
                <a:xfrm>
                  <a:off x="5417439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7</a:t>
                  </a:r>
                </a:p>
              </p:txBody>
            </p:sp>
            <p:sp>
              <p:nvSpPr>
                <p:cNvPr id="133" name="îṧḻiḍê">
                  <a:extLst>
                    <a:ext uri="{FF2B5EF4-FFF2-40B4-BE49-F238E27FC236}">
                      <a16:creationId xmlns:a16="http://schemas.microsoft.com/office/drawing/2014/main" id="{0B120171-154F-48C2-B140-A359F2BFD41C}"/>
                    </a:ext>
                  </a:extLst>
                </p:cNvPr>
                <p:cNvSpPr/>
                <p:nvPr/>
              </p:nvSpPr>
              <p:spPr>
                <a:xfrm>
                  <a:off x="4995434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4" name="íş1íḍe">
                  <a:extLst>
                    <a:ext uri="{FF2B5EF4-FFF2-40B4-BE49-F238E27FC236}">
                      <a16:creationId xmlns:a16="http://schemas.microsoft.com/office/drawing/2014/main" id="{80BCE0AD-FB87-48DB-B975-E3F1466E0F39}"/>
                    </a:ext>
                  </a:extLst>
                </p:cNvPr>
                <p:cNvSpPr/>
                <p:nvPr/>
              </p:nvSpPr>
              <p:spPr>
                <a:xfrm>
                  <a:off x="4995432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6</a:t>
                  </a:r>
                </a:p>
              </p:txBody>
            </p:sp>
            <p:sp>
              <p:nvSpPr>
                <p:cNvPr id="135" name="išlïḑè">
                  <a:extLst>
                    <a:ext uri="{FF2B5EF4-FFF2-40B4-BE49-F238E27FC236}">
                      <a16:creationId xmlns:a16="http://schemas.microsoft.com/office/drawing/2014/main" id="{72745B1A-AAA2-467F-A999-8FF03B2109E2}"/>
                    </a:ext>
                  </a:extLst>
                </p:cNvPr>
                <p:cNvSpPr/>
                <p:nvPr/>
              </p:nvSpPr>
              <p:spPr>
                <a:xfrm>
                  <a:off x="4573428" y="1747520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5</a:t>
                  </a:r>
                </a:p>
              </p:txBody>
            </p:sp>
            <p:sp>
              <p:nvSpPr>
                <p:cNvPr id="136" name="íŝḷîḋé">
                  <a:extLst>
                    <a:ext uri="{FF2B5EF4-FFF2-40B4-BE49-F238E27FC236}">
                      <a16:creationId xmlns:a16="http://schemas.microsoft.com/office/drawing/2014/main" id="{48E12993-F3AB-461C-99EC-58E20321D69D}"/>
                    </a:ext>
                  </a:extLst>
                </p:cNvPr>
                <p:cNvSpPr/>
                <p:nvPr/>
              </p:nvSpPr>
              <p:spPr>
                <a:xfrm>
                  <a:off x="4151424" y="1747520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4</a:t>
                  </a:r>
                </a:p>
              </p:txBody>
            </p:sp>
            <p:sp>
              <p:nvSpPr>
                <p:cNvPr id="137" name="îṥḷîḓê">
                  <a:extLst>
                    <a:ext uri="{FF2B5EF4-FFF2-40B4-BE49-F238E27FC236}">
                      <a16:creationId xmlns:a16="http://schemas.microsoft.com/office/drawing/2014/main" id="{B0376A01-95C3-4F36-8541-B3C9AC6474C9}"/>
                    </a:ext>
                  </a:extLst>
                </p:cNvPr>
                <p:cNvSpPr/>
                <p:nvPr/>
              </p:nvSpPr>
              <p:spPr>
                <a:xfrm>
                  <a:off x="3729420" y="1746796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3</a:t>
                  </a:r>
                </a:p>
              </p:txBody>
            </p:sp>
            <p:sp>
              <p:nvSpPr>
                <p:cNvPr id="138" name="ï$ľiḓê">
                  <a:extLst>
                    <a:ext uri="{FF2B5EF4-FFF2-40B4-BE49-F238E27FC236}">
                      <a16:creationId xmlns:a16="http://schemas.microsoft.com/office/drawing/2014/main" id="{7A1F26F8-536C-42B9-8B07-172C920C0C8A}"/>
                    </a:ext>
                  </a:extLst>
                </p:cNvPr>
                <p:cNvSpPr/>
                <p:nvPr/>
              </p:nvSpPr>
              <p:spPr>
                <a:xfrm>
                  <a:off x="3307416" y="1746796"/>
                  <a:ext cx="422003" cy="4325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 dirty="0">
                      <a:solidFill>
                        <a:schemeClr val="bg1">
                          <a:lumMod val="65000"/>
                        </a:schemeClr>
                      </a:solidFill>
                    </a:rPr>
                    <a:t>2</a:t>
                  </a:r>
                </a:p>
              </p:txBody>
            </p:sp>
            <p:sp>
              <p:nvSpPr>
                <p:cNvPr id="139" name="isḻíḓê">
                  <a:extLst>
                    <a:ext uri="{FF2B5EF4-FFF2-40B4-BE49-F238E27FC236}">
                      <a16:creationId xmlns:a16="http://schemas.microsoft.com/office/drawing/2014/main" id="{FF09BED9-A103-41AE-B407-06222A54D8EA}"/>
                    </a:ext>
                  </a:extLst>
                </p:cNvPr>
                <p:cNvSpPr/>
                <p:nvPr/>
              </p:nvSpPr>
              <p:spPr>
                <a:xfrm>
                  <a:off x="2885412" y="1746796"/>
                  <a:ext cx="422003" cy="432527"/>
                </a:xfrm>
                <a:prstGeom prst="rect">
                  <a:avLst/>
                </a:prstGeom>
                <a:solidFill>
                  <a:srgbClr val="EAEAEA"/>
                </a:solidFill>
                <a:ln w="28575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r>
                    <a:rPr lang="id-ID" sz="1400">
                      <a:solidFill>
                        <a:schemeClr val="bg1">
                          <a:lumMod val="65000"/>
                        </a:schemeClr>
                      </a:solidFill>
                    </a:rPr>
                    <a:t>1</a:t>
                  </a:r>
                </a:p>
              </p:txBody>
            </p:sp>
          </p:grpSp>
          <p:grpSp>
            <p:nvGrpSpPr>
              <p:cNvPr id="17" name="íṩlíḑê">
                <a:extLst>
                  <a:ext uri="{FF2B5EF4-FFF2-40B4-BE49-F238E27FC236}">
                    <a16:creationId xmlns:a16="http://schemas.microsoft.com/office/drawing/2014/main" id="{DC62B769-3787-41C2-B9B5-56815CFF17F9}"/>
                  </a:ext>
                </a:extLst>
              </p:cNvPr>
              <p:cNvGrpSpPr/>
              <p:nvPr/>
            </p:nvGrpSpPr>
            <p:grpSpPr>
              <a:xfrm>
                <a:off x="444500" y="2178599"/>
                <a:ext cx="11302998" cy="3587200"/>
                <a:chOff x="444500" y="2178599"/>
                <a:chExt cx="11302998" cy="3587200"/>
              </a:xfrm>
            </p:grpSpPr>
            <p:grpSp>
              <p:nvGrpSpPr>
                <p:cNvPr id="18" name="ïšlíḑê">
                  <a:extLst>
                    <a:ext uri="{FF2B5EF4-FFF2-40B4-BE49-F238E27FC236}">
                      <a16:creationId xmlns:a16="http://schemas.microsoft.com/office/drawing/2014/main" id="{D01C0679-818C-4BF2-91B2-A1A231C8F5A2}"/>
                    </a:ext>
                  </a:extLst>
                </p:cNvPr>
                <p:cNvGrpSpPr/>
                <p:nvPr/>
              </p:nvGrpSpPr>
              <p:grpSpPr>
                <a:xfrm>
                  <a:off x="444500" y="2178599"/>
                  <a:ext cx="11302998" cy="898429"/>
                  <a:chOff x="444500" y="2004428"/>
                  <a:chExt cx="11302998" cy="898429"/>
                </a:xfrm>
              </p:grpSpPr>
              <p:grpSp>
                <p:nvGrpSpPr>
                  <p:cNvPr id="94" name="ïşliḍe">
                    <a:extLst>
                      <a:ext uri="{FF2B5EF4-FFF2-40B4-BE49-F238E27FC236}">
                        <a16:creationId xmlns:a16="http://schemas.microsoft.com/office/drawing/2014/main" id="{2F22F4C4-3E42-4ABB-B21A-A3F873AEB388}"/>
                      </a:ext>
                    </a:extLst>
                  </p:cNvPr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96" name="ïṩḷïdè">
                      <a:extLst>
                        <a:ext uri="{FF2B5EF4-FFF2-40B4-BE49-F238E27FC236}">
                          <a16:creationId xmlns:a16="http://schemas.microsoft.com/office/drawing/2014/main" id="{51ADE38D-AC39-4B37-8FC0-E607172B9E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7" name="î$1iḓe">
                      <a:extLst>
                        <a:ext uri="{FF2B5EF4-FFF2-40B4-BE49-F238E27FC236}">
                          <a16:creationId xmlns:a16="http://schemas.microsoft.com/office/drawing/2014/main" id="{4799A179-C91A-4635-BA7E-DE87A0BB8D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8" name="ïSļiḍê">
                      <a:extLst>
                        <a:ext uri="{FF2B5EF4-FFF2-40B4-BE49-F238E27FC236}">
                          <a16:creationId xmlns:a16="http://schemas.microsoft.com/office/drawing/2014/main" id="{2E94F380-9D43-4BD1-8EA1-D70D42D12C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9" name="iŝliḓe">
                      <a:extLst>
                        <a:ext uri="{FF2B5EF4-FFF2-40B4-BE49-F238E27FC236}">
                          <a16:creationId xmlns:a16="http://schemas.microsoft.com/office/drawing/2014/main" id="{4D7B71E4-F5EF-42B9-9DA7-F1D4F7A6E2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0" name="îš1íďè">
                      <a:extLst>
                        <a:ext uri="{FF2B5EF4-FFF2-40B4-BE49-F238E27FC236}">
                          <a16:creationId xmlns:a16="http://schemas.microsoft.com/office/drawing/2014/main" id="{7E9E3937-BF0C-452A-B70B-D127DA5572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1" name="íS1ïḓê">
                      <a:extLst>
                        <a:ext uri="{FF2B5EF4-FFF2-40B4-BE49-F238E27FC236}">
                          <a16:creationId xmlns:a16="http://schemas.microsoft.com/office/drawing/2014/main" id="{F920ABE7-AC3C-47B6-AB87-0FB8C6D6C4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2" name="iŝľídè">
                      <a:extLst>
                        <a:ext uri="{FF2B5EF4-FFF2-40B4-BE49-F238E27FC236}">
                          <a16:creationId xmlns:a16="http://schemas.microsoft.com/office/drawing/2014/main" id="{69365DB9-67D6-4353-8439-428240CDA9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3" name="ïṣļiḍé">
                      <a:extLst>
                        <a:ext uri="{FF2B5EF4-FFF2-40B4-BE49-F238E27FC236}">
                          <a16:creationId xmlns:a16="http://schemas.microsoft.com/office/drawing/2014/main" id="{4D9E3774-F855-425D-8546-38D0D5B7A5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4" name="íşḷide">
                      <a:extLst>
                        <a:ext uri="{FF2B5EF4-FFF2-40B4-BE49-F238E27FC236}">
                          <a16:creationId xmlns:a16="http://schemas.microsoft.com/office/drawing/2014/main" id="{CD34A626-8037-4735-9239-9C2AE827B6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5" name="îŝḷîḍè">
                      <a:extLst>
                        <a:ext uri="{FF2B5EF4-FFF2-40B4-BE49-F238E27FC236}">
                          <a16:creationId xmlns:a16="http://schemas.microsoft.com/office/drawing/2014/main" id="{B64A54D7-867C-4D63-AB40-589C32B544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6" name="íśľîḓé">
                      <a:extLst>
                        <a:ext uri="{FF2B5EF4-FFF2-40B4-BE49-F238E27FC236}">
                          <a16:creationId xmlns:a16="http://schemas.microsoft.com/office/drawing/2014/main" id="{5D9C7BDE-C753-4C19-A747-33153BA373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7" name="işlïdé">
                      <a:extLst>
                        <a:ext uri="{FF2B5EF4-FFF2-40B4-BE49-F238E27FC236}">
                          <a16:creationId xmlns:a16="http://schemas.microsoft.com/office/drawing/2014/main" id="{633A3E16-8018-400D-B9E0-631FCD70CD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8" name="íṧļïḋe">
                      <a:extLst>
                        <a:ext uri="{FF2B5EF4-FFF2-40B4-BE49-F238E27FC236}">
                          <a16:creationId xmlns:a16="http://schemas.microsoft.com/office/drawing/2014/main" id="{11D263F3-DE24-4CF5-80A7-53C621DE20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09" name="îṡľíďê">
                      <a:extLst>
                        <a:ext uri="{FF2B5EF4-FFF2-40B4-BE49-F238E27FC236}">
                          <a16:creationId xmlns:a16="http://schemas.microsoft.com/office/drawing/2014/main" id="{94DE8E79-1B42-4C7D-8679-5104CE3C89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0" name="îṡḻïḋe">
                      <a:extLst>
                        <a:ext uri="{FF2B5EF4-FFF2-40B4-BE49-F238E27FC236}">
                          <a16:creationId xmlns:a16="http://schemas.microsoft.com/office/drawing/2014/main" id="{83F76D0B-339C-4725-AE08-EA8EB06AC3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1" name="iṩľiďê">
                      <a:extLst>
                        <a:ext uri="{FF2B5EF4-FFF2-40B4-BE49-F238E27FC236}">
                          <a16:creationId xmlns:a16="http://schemas.microsoft.com/office/drawing/2014/main" id="{954759F7-89A3-4957-9D39-C7F7583693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2" name="isḻïdè">
                      <a:extLst>
                        <a:ext uri="{FF2B5EF4-FFF2-40B4-BE49-F238E27FC236}">
                          <a16:creationId xmlns:a16="http://schemas.microsoft.com/office/drawing/2014/main" id="{4B1E43A0-CC5D-4F7B-83D3-65191560F6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3" name="íṩḷïḓè">
                      <a:extLst>
                        <a:ext uri="{FF2B5EF4-FFF2-40B4-BE49-F238E27FC236}">
                          <a16:creationId xmlns:a16="http://schemas.microsoft.com/office/drawing/2014/main" id="{D51DABE1-6F5F-459F-AC9D-3923CB51A3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4" name="íṧľîďê">
                      <a:extLst>
                        <a:ext uri="{FF2B5EF4-FFF2-40B4-BE49-F238E27FC236}">
                          <a16:creationId xmlns:a16="http://schemas.microsoft.com/office/drawing/2014/main" id="{BB7C7A38-DB89-4881-A433-ABE459DA1C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5" name="ïSlíďè">
                      <a:extLst>
                        <a:ext uri="{FF2B5EF4-FFF2-40B4-BE49-F238E27FC236}">
                          <a16:creationId xmlns:a16="http://schemas.microsoft.com/office/drawing/2014/main" id="{2EAA6DA4-28CA-4093-8745-8DDD85331C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6" name="î$ļíḓé">
                      <a:extLst>
                        <a:ext uri="{FF2B5EF4-FFF2-40B4-BE49-F238E27FC236}">
                          <a16:creationId xmlns:a16="http://schemas.microsoft.com/office/drawing/2014/main" id="{F1B762E2-1DFF-4091-B34B-E98C684D03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117" name="íśḻïḓe">
                      <a:extLst>
                        <a:ext uri="{FF2B5EF4-FFF2-40B4-BE49-F238E27FC236}">
                          <a16:creationId xmlns:a16="http://schemas.microsoft.com/office/drawing/2014/main" id="{2ABE5849-B208-48EE-8A6C-E3FDFDC4E0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</p:grpSp>
              <p:sp>
                <p:nvSpPr>
                  <p:cNvPr id="95" name="iŝľiďé">
                    <a:extLst>
                      <a:ext uri="{FF2B5EF4-FFF2-40B4-BE49-F238E27FC236}">
                        <a16:creationId xmlns:a16="http://schemas.microsoft.com/office/drawing/2014/main" id="{D08C3718-D429-4698-8E24-16D96016A465}"/>
                      </a:ext>
                    </a:extLst>
                  </p:cNvPr>
                  <p:cNvSpPr/>
                  <p:nvPr/>
                </p:nvSpPr>
                <p:spPr>
                  <a:xfrm>
                    <a:off x="444500" y="2004428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r>
                      <a:rPr lang="en-US" altLang="zh-CN" sz="1200" dirty="0">
                        <a:solidFill>
                          <a:schemeClr val="tx1"/>
                        </a:solidFill>
                      </a:rPr>
                      <a:t>Text</a:t>
                    </a:r>
                    <a:endParaRPr lang="zh-CN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9" name="îSļïḓe">
                  <a:extLst>
                    <a:ext uri="{FF2B5EF4-FFF2-40B4-BE49-F238E27FC236}">
                      <a16:creationId xmlns:a16="http://schemas.microsoft.com/office/drawing/2014/main" id="{27261109-2244-4B4F-B1F5-B34CE252D84B}"/>
                    </a:ext>
                  </a:extLst>
                </p:cNvPr>
                <p:cNvGrpSpPr/>
                <p:nvPr/>
              </p:nvGrpSpPr>
              <p:grpSpPr>
                <a:xfrm>
                  <a:off x="444500" y="3075580"/>
                  <a:ext cx="11302998" cy="898429"/>
                  <a:chOff x="444500" y="2004428"/>
                  <a:chExt cx="11302998" cy="898429"/>
                </a:xfrm>
              </p:grpSpPr>
              <p:grpSp>
                <p:nvGrpSpPr>
                  <p:cNvPr id="70" name="iṡḻïḍê">
                    <a:extLst>
                      <a:ext uri="{FF2B5EF4-FFF2-40B4-BE49-F238E27FC236}">
                        <a16:creationId xmlns:a16="http://schemas.microsoft.com/office/drawing/2014/main" id="{40E26380-CF6F-4D98-8BA5-5CA6D9655816}"/>
                      </a:ext>
                    </a:extLst>
                  </p:cNvPr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72" name="iŝļîḑé">
                      <a:extLst>
                        <a:ext uri="{FF2B5EF4-FFF2-40B4-BE49-F238E27FC236}">
                          <a16:creationId xmlns:a16="http://schemas.microsoft.com/office/drawing/2014/main" id="{C5D4ED6D-3A59-4114-A5F7-B13E02C4DA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3" name="îṩļíḋê">
                      <a:extLst>
                        <a:ext uri="{FF2B5EF4-FFF2-40B4-BE49-F238E27FC236}">
                          <a16:creationId xmlns:a16="http://schemas.microsoft.com/office/drawing/2014/main" id="{A3C1533A-EB24-40B6-81EA-90EF08661D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4" name="íṣ1îḋê">
                      <a:extLst>
                        <a:ext uri="{FF2B5EF4-FFF2-40B4-BE49-F238E27FC236}">
                          <a16:creationId xmlns:a16="http://schemas.microsoft.com/office/drawing/2014/main" id="{F9F6D496-F45F-45A2-BF31-385FDBBE92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5" name="ï$ḷiḑè">
                      <a:extLst>
                        <a:ext uri="{FF2B5EF4-FFF2-40B4-BE49-F238E27FC236}">
                          <a16:creationId xmlns:a16="http://schemas.microsoft.com/office/drawing/2014/main" id="{2C547910-03F2-4759-9A83-5B5EBB6DD5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6" name="íṥ1íḍe">
                      <a:extLst>
                        <a:ext uri="{FF2B5EF4-FFF2-40B4-BE49-F238E27FC236}">
                          <a16:creationId xmlns:a16="http://schemas.microsoft.com/office/drawing/2014/main" id="{6D985D10-C3CD-445A-9878-87630B199A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7" name="îṧ1ïḋe">
                      <a:extLst>
                        <a:ext uri="{FF2B5EF4-FFF2-40B4-BE49-F238E27FC236}">
                          <a16:creationId xmlns:a16="http://schemas.microsoft.com/office/drawing/2014/main" id="{B20DAAEA-B78E-4CB3-85FF-A10667C823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8" name="îsļiḑè">
                      <a:extLst>
                        <a:ext uri="{FF2B5EF4-FFF2-40B4-BE49-F238E27FC236}">
                          <a16:creationId xmlns:a16="http://schemas.microsoft.com/office/drawing/2014/main" id="{1CDDC444-F4F7-417A-B94A-62BDAC21E8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79" name="iş1ïḍe">
                      <a:extLst>
                        <a:ext uri="{FF2B5EF4-FFF2-40B4-BE49-F238E27FC236}">
                          <a16:creationId xmlns:a16="http://schemas.microsoft.com/office/drawing/2014/main" id="{94F966CE-8B77-497D-9073-90653FBB9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0" name="ïṣļîḋé">
                      <a:extLst>
                        <a:ext uri="{FF2B5EF4-FFF2-40B4-BE49-F238E27FC236}">
                          <a16:creationId xmlns:a16="http://schemas.microsoft.com/office/drawing/2014/main" id="{A6D6487A-490C-4C15-B549-72BD8CD93C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1" name="ïS1ide">
                      <a:extLst>
                        <a:ext uri="{FF2B5EF4-FFF2-40B4-BE49-F238E27FC236}">
                          <a16:creationId xmlns:a16="http://schemas.microsoft.com/office/drawing/2014/main" id="{287B7D9E-AA8B-4D52-A12B-F2AE228547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2" name="íś1íḓè">
                      <a:extLst>
                        <a:ext uri="{FF2B5EF4-FFF2-40B4-BE49-F238E27FC236}">
                          <a16:creationId xmlns:a16="http://schemas.microsoft.com/office/drawing/2014/main" id="{A0EAF9E8-A895-4AE6-9178-BA24C58F49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3" name="ïŝľïďe">
                      <a:extLst>
                        <a:ext uri="{FF2B5EF4-FFF2-40B4-BE49-F238E27FC236}">
                          <a16:creationId xmlns:a16="http://schemas.microsoft.com/office/drawing/2014/main" id="{9CF06F1E-69E3-40F4-91E4-53136C48F0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4" name="iŝļíďé">
                      <a:extLst>
                        <a:ext uri="{FF2B5EF4-FFF2-40B4-BE49-F238E27FC236}">
                          <a16:creationId xmlns:a16="http://schemas.microsoft.com/office/drawing/2014/main" id="{82E20664-890D-4A27-B5DB-6AF4BFCC3E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5" name="íṣ1ïḋê">
                      <a:extLst>
                        <a:ext uri="{FF2B5EF4-FFF2-40B4-BE49-F238E27FC236}">
                          <a16:creationId xmlns:a16="http://schemas.microsoft.com/office/drawing/2014/main" id="{C0CFD8E1-D8B7-4E12-AEBD-9293B4D60E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6" name="îSļíďe">
                      <a:extLst>
                        <a:ext uri="{FF2B5EF4-FFF2-40B4-BE49-F238E27FC236}">
                          <a16:creationId xmlns:a16="http://schemas.microsoft.com/office/drawing/2014/main" id="{4BB28C45-FC90-4301-82F5-26219616B9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7" name="iṥ1îḑè">
                      <a:extLst>
                        <a:ext uri="{FF2B5EF4-FFF2-40B4-BE49-F238E27FC236}">
                          <a16:creationId xmlns:a16="http://schemas.microsoft.com/office/drawing/2014/main" id="{A42E5F20-8D49-49D1-A622-7D7FB0DE0F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8" name="išlîdé">
                      <a:extLst>
                        <a:ext uri="{FF2B5EF4-FFF2-40B4-BE49-F238E27FC236}">
                          <a16:creationId xmlns:a16="http://schemas.microsoft.com/office/drawing/2014/main" id="{C3F1F9EA-BDB7-4069-B910-7FC9F35871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89" name="îSḷíḍé">
                      <a:extLst>
                        <a:ext uri="{FF2B5EF4-FFF2-40B4-BE49-F238E27FC236}">
                          <a16:creationId xmlns:a16="http://schemas.microsoft.com/office/drawing/2014/main" id="{8C5C7BE9-BED7-4BF6-B279-7607A06BCC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0" name="iṩ1íḓè">
                      <a:extLst>
                        <a:ext uri="{FF2B5EF4-FFF2-40B4-BE49-F238E27FC236}">
                          <a16:creationId xmlns:a16="http://schemas.microsoft.com/office/drawing/2014/main" id="{A83093CD-47F6-4DC6-900E-577FA70F36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1" name="ïṥ1íḑé">
                      <a:extLst>
                        <a:ext uri="{FF2B5EF4-FFF2-40B4-BE49-F238E27FC236}">
                          <a16:creationId xmlns:a16="http://schemas.microsoft.com/office/drawing/2014/main" id="{7524FF73-29A5-4CA7-BECD-FE5B56BB5A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2" name="ïṩḷiḓè">
                      <a:extLst>
                        <a:ext uri="{FF2B5EF4-FFF2-40B4-BE49-F238E27FC236}">
                          <a16:creationId xmlns:a16="http://schemas.microsoft.com/office/drawing/2014/main" id="{2B30CB90-439A-4A51-83EF-0003025DE4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93" name="iṩ1ide">
                      <a:extLst>
                        <a:ext uri="{FF2B5EF4-FFF2-40B4-BE49-F238E27FC236}">
                          <a16:creationId xmlns:a16="http://schemas.microsoft.com/office/drawing/2014/main" id="{B80404EE-6888-48F3-B03D-6025DF4CA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</p:grpSp>
              <p:sp>
                <p:nvSpPr>
                  <p:cNvPr id="71" name="îšļíḋe">
                    <a:extLst>
                      <a:ext uri="{FF2B5EF4-FFF2-40B4-BE49-F238E27FC236}">
                        <a16:creationId xmlns:a16="http://schemas.microsoft.com/office/drawing/2014/main" id="{E56ED548-E02E-4876-ADB9-53396556BD96}"/>
                      </a:ext>
                    </a:extLst>
                  </p:cNvPr>
                  <p:cNvSpPr/>
                  <p:nvPr/>
                </p:nvSpPr>
                <p:spPr>
                  <a:xfrm>
                    <a:off x="444500" y="2004428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r>
                      <a:rPr lang="en-US" altLang="zh-CN" sz="1200" dirty="0">
                        <a:solidFill>
                          <a:schemeClr val="tx1"/>
                        </a:solidFill>
                      </a:rPr>
                      <a:t>Text</a:t>
                    </a:r>
                    <a:endParaRPr lang="zh-CN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0" name="îṡľîḍê">
                  <a:extLst>
                    <a:ext uri="{FF2B5EF4-FFF2-40B4-BE49-F238E27FC236}">
                      <a16:creationId xmlns:a16="http://schemas.microsoft.com/office/drawing/2014/main" id="{71024B33-90CF-474A-8D5F-5C3EB8A88152}"/>
                    </a:ext>
                  </a:extLst>
                </p:cNvPr>
                <p:cNvGrpSpPr/>
                <p:nvPr/>
              </p:nvGrpSpPr>
              <p:grpSpPr>
                <a:xfrm>
                  <a:off x="444500" y="3970389"/>
                  <a:ext cx="11302998" cy="898429"/>
                  <a:chOff x="444500" y="2004428"/>
                  <a:chExt cx="11302998" cy="898429"/>
                </a:xfrm>
              </p:grpSpPr>
              <p:grpSp>
                <p:nvGrpSpPr>
                  <p:cNvPr id="46" name="ïsḻiḑè">
                    <a:extLst>
                      <a:ext uri="{FF2B5EF4-FFF2-40B4-BE49-F238E27FC236}">
                        <a16:creationId xmlns:a16="http://schemas.microsoft.com/office/drawing/2014/main" id="{D22AB0D9-72AC-4FA9-8747-8A9E63A2E881}"/>
                      </a:ext>
                    </a:extLst>
                  </p:cNvPr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48" name="iśļïḋè">
                      <a:extLst>
                        <a:ext uri="{FF2B5EF4-FFF2-40B4-BE49-F238E27FC236}">
                          <a16:creationId xmlns:a16="http://schemas.microsoft.com/office/drawing/2014/main" id="{10FD25EF-0F6C-4013-8E6E-02C48F46D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49" name="iṧḷîḓe">
                      <a:extLst>
                        <a:ext uri="{FF2B5EF4-FFF2-40B4-BE49-F238E27FC236}">
                          <a16:creationId xmlns:a16="http://schemas.microsoft.com/office/drawing/2014/main" id="{645F33D0-76EB-4F62-BC0E-2795C494CA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0" name="íşlíḑé">
                      <a:extLst>
                        <a:ext uri="{FF2B5EF4-FFF2-40B4-BE49-F238E27FC236}">
                          <a16:creationId xmlns:a16="http://schemas.microsoft.com/office/drawing/2014/main" id="{6E3535CE-BE7F-4E83-B7FB-ADBEE6E495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1" name="ïṩlíḍê">
                      <a:extLst>
                        <a:ext uri="{FF2B5EF4-FFF2-40B4-BE49-F238E27FC236}">
                          <a16:creationId xmlns:a16="http://schemas.microsoft.com/office/drawing/2014/main" id="{400ECC08-CF21-44A0-A33C-85F69E4B15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2" name="îşliḓê">
                      <a:extLst>
                        <a:ext uri="{FF2B5EF4-FFF2-40B4-BE49-F238E27FC236}">
                          <a16:creationId xmlns:a16="http://schemas.microsoft.com/office/drawing/2014/main" id="{AD0DD773-96B6-46CF-B09A-8296969B89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3" name="ïṡlïḋè">
                      <a:extLst>
                        <a:ext uri="{FF2B5EF4-FFF2-40B4-BE49-F238E27FC236}">
                          <a16:creationId xmlns:a16="http://schemas.microsoft.com/office/drawing/2014/main" id="{A7559F5D-B952-4FBC-9682-33D8AE40FA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4" name="işlídê">
                      <a:extLst>
                        <a:ext uri="{FF2B5EF4-FFF2-40B4-BE49-F238E27FC236}">
                          <a16:creationId xmlns:a16="http://schemas.microsoft.com/office/drawing/2014/main" id="{8C96DE2A-0034-4AFD-8657-293BBD5D2E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5" name="îṩḷïďe">
                      <a:extLst>
                        <a:ext uri="{FF2B5EF4-FFF2-40B4-BE49-F238E27FC236}">
                          <a16:creationId xmlns:a16="http://schemas.microsoft.com/office/drawing/2014/main" id="{AEEC93F5-CADB-4DC7-BC14-36F8F0D4F1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6" name="ïslïḑê">
                      <a:extLst>
                        <a:ext uri="{FF2B5EF4-FFF2-40B4-BE49-F238E27FC236}">
                          <a16:creationId xmlns:a16="http://schemas.microsoft.com/office/drawing/2014/main" id="{3D44A23B-8267-441B-99FA-A8F3F65F45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7" name="ïṣḻîḍè">
                      <a:extLst>
                        <a:ext uri="{FF2B5EF4-FFF2-40B4-BE49-F238E27FC236}">
                          <a16:creationId xmlns:a16="http://schemas.microsoft.com/office/drawing/2014/main" id="{FA36F796-D966-45F1-BA9E-F3ED9C9DC1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8" name="iS1ïḑè">
                      <a:extLst>
                        <a:ext uri="{FF2B5EF4-FFF2-40B4-BE49-F238E27FC236}">
                          <a16:creationId xmlns:a16="http://schemas.microsoft.com/office/drawing/2014/main" id="{C1D5B12B-9563-44CA-9C9B-6C491F7B83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59" name="ïṩḷïḍé">
                      <a:extLst>
                        <a:ext uri="{FF2B5EF4-FFF2-40B4-BE49-F238E27FC236}">
                          <a16:creationId xmlns:a16="http://schemas.microsoft.com/office/drawing/2014/main" id="{7ED10901-1DFD-475F-BA2E-088C8BA961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0" name="íṣľíḓê">
                      <a:extLst>
                        <a:ext uri="{FF2B5EF4-FFF2-40B4-BE49-F238E27FC236}">
                          <a16:creationId xmlns:a16="http://schemas.microsoft.com/office/drawing/2014/main" id="{B93D6E98-907F-4834-BAF8-5DFB6B1236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1" name="íṣḻidé">
                      <a:extLst>
                        <a:ext uri="{FF2B5EF4-FFF2-40B4-BE49-F238E27FC236}">
                          <a16:creationId xmlns:a16="http://schemas.microsoft.com/office/drawing/2014/main" id="{76A57E0F-B483-4B17-80DB-47228836E8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2" name="îsḻíďé">
                      <a:extLst>
                        <a:ext uri="{FF2B5EF4-FFF2-40B4-BE49-F238E27FC236}">
                          <a16:creationId xmlns:a16="http://schemas.microsoft.com/office/drawing/2014/main" id="{C6624116-D746-4AC0-8AB4-CB84AA5C2A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3" name="íṩľïde">
                      <a:extLst>
                        <a:ext uri="{FF2B5EF4-FFF2-40B4-BE49-F238E27FC236}">
                          <a16:creationId xmlns:a16="http://schemas.microsoft.com/office/drawing/2014/main" id="{8A576FA5-5B6F-40A3-99B8-12AD482B4D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4" name="ïṧḻídè">
                      <a:extLst>
                        <a:ext uri="{FF2B5EF4-FFF2-40B4-BE49-F238E27FC236}">
                          <a16:creationId xmlns:a16="http://schemas.microsoft.com/office/drawing/2014/main" id="{AEB4B6F5-F573-44AB-AA69-2F15DF412D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5" name="íşḷîḍê">
                      <a:extLst>
                        <a:ext uri="{FF2B5EF4-FFF2-40B4-BE49-F238E27FC236}">
                          <a16:creationId xmlns:a16="http://schemas.microsoft.com/office/drawing/2014/main" id="{5A2B2E9C-039F-4704-9A67-AA8F391343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6" name="íŝḷïḍê">
                      <a:extLst>
                        <a:ext uri="{FF2B5EF4-FFF2-40B4-BE49-F238E27FC236}">
                          <a16:creationId xmlns:a16="http://schemas.microsoft.com/office/drawing/2014/main" id="{D8046800-37DE-420C-A28F-46829995FD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7" name="íSḻíḋè">
                      <a:extLst>
                        <a:ext uri="{FF2B5EF4-FFF2-40B4-BE49-F238E27FC236}">
                          <a16:creationId xmlns:a16="http://schemas.microsoft.com/office/drawing/2014/main" id="{AEDD42D9-A68F-4777-820C-7F6D1513A2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8" name="íṡļiḍê">
                      <a:extLst>
                        <a:ext uri="{FF2B5EF4-FFF2-40B4-BE49-F238E27FC236}">
                          <a16:creationId xmlns:a16="http://schemas.microsoft.com/office/drawing/2014/main" id="{BBAFA9B4-D4D3-40D5-A5D6-A218A85818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69" name="iṥļíḋe">
                      <a:extLst>
                        <a:ext uri="{FF2B5EF4-FFF2-40B4-BE49-F238E27FC236}">
                          <a16:creationId xmlns:a16="http://schemas.microsoft.com/office/drawing/2014/main" id="{F8524AF8-86B7-4E0D-9EFE-09F795A1BD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</p:grpSp>
              <p:sp>
                <p:nvSpPr>
                  <p:cNvPr id="47" name="išļíḑe">
                    <a:extLst>
                      <a:ext uri="{FF2B5EF4-FFF2-40B4-BE49-F238E27FC236}">
                        <a16:creationId xmlns:a16="http://schemas.microsoft.com/office/drawing/2014/main" id="{505A7963-C97E-49A6-B22B-DA44D7240B44}"/>
                      </a:ext>
                    </a:extLst>
                  </p:cNvPr>
                  <p:cNvSpPr/>
                  <p:nvPr/>
                </p:nvSpPr>
                <p:spPr>
                  <a:xfrm>
                    <a:off x="444500" y="2004428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r>
                      <a:rPr lang="en-US" altLang="zh-CN" sz="1200" dirty="0">
                        <a:solidFill>
                          <a:schemeClr val="tx1"/>
                        </a:solidFill>
                      </a:rPr>
                      <a:t>Text</a:t>
                    </a:r>
                    <a:endParaRPr lang="zh-CN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1" name="iṩḻïḍè">
                  <a:extLst>
                    <a:ext uri="{FF2B5EF4-FFF2-40B4-BE49-F238E27FC236}">
                      <a16:creationId xmlns:a16="http://schemas.microsoft.com/office/drawing/2014/main" id="{86813C82-CBE7-4EFF-9C74-C30B7FB551AD}"/>
                    </a:ext>
                  </a:extLst>
                </p:cNvPr>
                <p:cNvGrpSpPr/>
                <p:nvPr/>
              </p:nvGrpSpPr>
              <p:grpSpPr>
                <a:xfrm>
                  <a:off x="444500" y="4867370"/>
                  <a:ext cx="11302998" cy="898429"/>
                  <a:chOff x="444500" y="2004428"/>
                  <a:chExt cx="11302998" cy="898429"/>
                </a:xfrm>
              </p:grpSpPr>
              <p:grpSp>
                <p:nvGrpSpPr>
                  <p:cNvPr id="22" name="í$ļïḍé">
                    <a:extLst>
                      <a:ext uri="{FF2B5EF4-FFF2-40B4-BE49-F238E27FC236}">
                        <a16:creationId xmlns:a16="http://schemas.microsoft.com/office/drawing/2014/main" id="{69BB600D-8EDB-4F6F-A262-88034568C6A4}"/>
                      </a:ext>
                    </a:extLst>
                  </p:cNvPr>
                  <p:cNvGrpSpPr/>
                  <p:nvPr/>
                </p:nvGrpSpPr>
                <p:grpSpPr>
                  <a:xfrm>
                    <a:off x="2885411" y="2005152"/>
                    <a:ext cx="8862087" cy="897705"/>
                    <a:chOff x="2885411" y="2005152"/>
                    <a:chExt cx="8862087" cy="897705"/>
                  </a:xfrm>
                </p:grpSpPr>
                <p:sp>
                  <p:nvSpPr>
                    <p:cNvPr id="24" name="ïšḷide">
                      <a:extLst>
                        <a:ext uri="{FF2B5EF4-FFF2-40B4-BE49-F238E27FC236}">
                          <a16:creationId xmlns:a16="http://schemas.microsoft.com/office/drawing/2014/main" id="{7E9343FC-FDB4-44FF-B219-60381CD4A1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325495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5" name="ïṣ1îḑe">
                      <a:extLst>
                        <a:ext uri="{FF2B5EF4-FFF2-40B4-BE49-F238E27FC236}">
                          <a16:creationId xmlns:a16="http://schemas.microsoft.com/office/drawing/2014/main" id="{432EE331-401A-448A-9860-A53E4DF9F5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903491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6" name="iṣļíďé">
                      <a:extLst>
                        <a:ext uri="{FF2B5EF4-FFF2-40B4-BE49-F238E27FC236}">
                          <a16:creationId xmlns:a16="http://schemas.microsoft.com/office/drawing/2014/main" id="{D5D09963-9BE8-4D12-A273-A4139D064A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481487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7" name="ïṡļîḑê">
                      <a:extLst>
                        <a:ext uri="{FF2B5EF4-FFF2-40B4-BE49-F238E27FC236}">
                          <a16:creationId xmlns:a16="http://schemas.microsoft.com/office/drawing/2014/main" id="{628EBF25-13B3-4378-8B87-9F2A140C74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59483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8" name="í$ľïḓè">
                      <a:extLst>
                        <a:ext uri="{FF2B5EF4-FFF2-40B4-BE49-F238E27FC236}">
                          <a16:creationId xmlns:a16="http://schemas.microsoft.com/office/drawing/2014/main" id="{D87A6CBB-C7F3-407B-8198-36345F9994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37479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29" name="íṧľïḍè">
                      <a:extLst>
                        <a:ext uri="{FF2B5EF4-FFF2-40B4-BE49-F238E27FC236}">
                          <a16:creationId xmlns:a16="http://schemas.microsoft.com/office/drawing/2014/main" id="{4453EED6-3BB7-4CE2-B5AC-503E24E930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15475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0" name="ïṡľíḋê">
                      <a:extLst>
                        <a:ext uri="{FF2B5EF4-FFF2-40B4-BE49-F238E27FC236}">
                          <a16:creationId xmlns:a16="http://schemas.microsoft.com/office/drawing/2014/main" id="{D3E6D70A-E188-443C-B64C-06CDE805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79347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1" name="ïṩḻídé">
                      <a:extLst>
                        <a:ext uri="{FF2B5EF4-FFF2-40B4-BE49-F238E27FC236}">
                          <a16:creationId xmlns:a16="http://schemas.microsoft.com/office/drawing/2014/main" id="{A3029F7F-BC86-4F37-8159-9906B6A445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146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2" name="íṧ1ïḑè">
                      <a:extLst>
                        <a:ext uri="{FF2B5EF4-FFF2-40B4-BE49-F238E27FC236}">
                          <a16:creationId xmlns:a16="http://schemas.microsoft.com/office/drawing/2014/main" id="{553FA26C-DEA7-485B-99D4-730A1AEA27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49462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3" name="îśľïḓê">
                      <a:extLst>
                        <a:ext uri="{FF2B5EF4-FFF2-40B4-BE49-F238E27FC236}">
                          <a16:creationId xmlns:a16="http://schemas.microsoft.com/office/drawing/2014/main" id="{1A9282EC-89FE-4E5D-A20A-E06D86FF49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27458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4" name="ïsḻîḋê">
                      <a:extLst>
                        <a:ext uri="{FF2B5EF4-FFF2-40B4-BE49-F238E27FC236}">
                          <a16:creationId xmlns:a16="http://schemas.microsoft.com/office/drawing/2014/main" id="{D5764CFE-FDEF-4501-9F39-FB7FA19AF3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05454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5" name="ïṡlíḑè">
                      <a:extLst>
                        <a:ext uri="{FF2B5EF4-FFF2-40B4-BE49-F238E27FC236}">
                          <a16:creationId xmlns:a16="http://schemas.microsoft.com/office/drawing/2014/main" id="{1D0B2019-DF5B-4E27-9C07-495FB0A727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83450" y="2006600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6" name="íṩ1îďe">
                      <a:extLst>
                        <a:ext uri="{FF2B5EF4-FFF2-40B4-BE49-F238E27FC236}">
                          <a16:creationId xmlns:a16="http://schemas.microsoft.com/office/drawing/2014/main" id="{A9CFF09F-BFC7-4AFC-ACFC-C743EF9A11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61446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7" name="ïş1îḍê">
                      <a:extLst>
                        <a:ext uri="{FF2B5EF4-FFF2-40B4-BE49-F238E27FC236}">
                          <a16:creationId xmlns:a16="http://schemas.microsoft.com/office/drawing/2014/main" id="{BCA0C326-A374-400D-AE6D-072D3E7AC6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9442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8" name="íṥlide">
                      <a:extLst>
                        <a:ext uri="{FF2B5EF4-FFF2-40B4-BE49-F238E27FC236}">
                          <a16:creationId xmlns:a16="http://schemas.microsoft.com/office/drawing/2014/main" id="{2615805B-AD82-463E-940E-1EDE10CFB7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7438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39" name="ïSḷîḓe">
                      <a:extLst>
                        <a:ext uri="{FF2B5EF4-FFF2-40B4-BE49-F238E27FC236}">
                          <a16:creationId xmlns:a16="http://schemas.microsoft.com/office/drawing/2014/main" id="{AEED8AEC-FD4E-4691-8230-9CD34EB202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543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40" name="ïśliḑê">
                      <a:extLst>
                        <a:ext uri="{FF2B5EF4-FFF2-40B4-BE49-F238E27FC236}">
                          <a16:creationId xmlns:a16="http://schemas.microsoft.com/office/drawing/2014/main" id="{13E2DF99-195B-47B5-BB90-85CF4D567D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5431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41" name="íSlîḑe">
                      <a:extLst>
                        <a:ext uri="{FF2B5EF4-FFF2-40B4-BE49-F238E27FC236}">
                          <a16:creationId xmlns:a16="http://schemas.microsoft.com/office/drawing/2014/main" id="{96B05DD7-938E-4DDA-8955-E9B95A358E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73427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42" name="iSľíďê">
                      <a:extLst>
                        <a:ext uri="{FF2B5EF4-FFF2-40B4-BE49-F238E27FC236}">
                          <a16:creationId xmlns:a16="http://schemas.microsoft.com/office/drawing/2014/main" id="{D02BE046-BF5A-4E47-AB54-83F361AE29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51423" y="2005876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43" name="ïSḷïdê">
                      <a:extLst>
                        <a:ext uri="{FF2B5EF4-FFF2-40B4-BE49-F238E27FC236}">
                          <a16:creationId xmlns:a16="http://schemas.microsoft.com/office/drawing/2014/main" id="{6A6C6440-3D7E-4825-AF57-A1D724D04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29419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44" name="îŝliḍé">
                      <a:extLst>
                        <a:ext uri="{FF2B5EF4-FFF2-40B4-BE49-F238E27FC236}">
                          <a16:creationId xmlns:a16="http://schemas.microsoft.com/office/drawing/2014/main" id="{6A6F43CC-244B-4BD3-8A03-FDD8C2A205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07415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  <p:sp>
                  <p:nvSpPr>
                    <p:cNvPr id="45" name="ïṧḷiḓé">
                      <a:extLst>
                        <a:ext uri="{FF2B5EF4-FFF2-40B4-BE49-F238E27FC236}">
                          <a16:creationId xmlns:a16="http://schemas.microsoft.com/office/drawing/2014/main" id="{759AB9BF-197A-4D9F-98C6-4DF930A547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5411" y="2005152"/>
                      <a:ext cx="422003" cy="89625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bg1">
                          <a:lumMod val="9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/>
                    <a:p>
                      <a:pPr algn="ctr"/>
                      <a:endParaRPr/>
                    </a:p>
                  </p:txBody>
                </p:sp>
              </p:grpSp>
              <p:sp>
                <p:nvSpPr>
                  <p:cNvPr id="23" name="ïṧliḋè">
                    <a:extLst>
                      <a:ext uri="{FF2B5EF4-FFF2-40B4-BE49-F238E27FC236}">
                        <a16:creationId xmlns:a16="http://schemas.microsoft.com/office/drawing/2014/main" id="{F483B1BA-7F7D-45AF-8373-12D3B05FAECA}"/>
                      </a:ext>
                    </a:extLst>
                  </p:cNvPr>
                  <p:cNvSpPr/>
                  <p:nvPr/>
                </p:nvSpPr>
                <p:spPr>
                  <a:xfrm>
                    <a:off x="444500" y="2004428"/>
                    <a:ext cx="2440911" cy="896981"/>
                  </a:xfrm>
                  <a:prstGeom prst="rect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bg1">
                        <a:lumMod val="9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r>
                      <a:rPr lang="en-US" altLang="zh-CN" sz="1200" dirty="0">
                        <a:solidFill>
                          <a:schemeClr val="tx1"/>
                        </a:solidFill>
                      </a:rPr>
                      <a:t>Text</a:t>
                    </a:r>
                    <a:endParaRPr lang="zh-CN" altLang="en-US" sz="12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sp>
          <p:nvSpPr>
            <p:cNvPr id="7" name="îş1iďe">
              <a:extLst>
                <a:ext uri="{FF2B5EF4-FFF2-40B4-BE49-F238E27FC236}">
                  <a16:creationId xmlns:a16="http://schemas.microsoft.com/office/drawing/2014/main" id="{32754D61-5D21-461A-8180-5ADAD43479F4}"/>
                </a:ext>
              </a:extLst>
            </p:cNvPr>
            <p:cNvSpPr/>
            <p:nvPr/>
          </p:nvSpPr>
          <p:spPr>
            <a:xfrm>
              <a:off x="3420212" y="2681009"/>
              <a:ext cx="2834542" cy="2367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" name="îŝlïḓé">
              <a:extLst>
                <a:ext uri="{FF2B5EF4-FFF2-40B4-BE49-F238E27FC236}">
                  <a16:creationId xmlns:a16="http://schemas.microsoft.com/office/drawing/2014/main" id="{CD647E61-0BB7-4910-A126-8C982D5CF739}"/>
                </a:ext>
              </a:extLst>
            </p:cNvPr>
            <p:cNvSpPr/>
            <p:nvPr/>
          </p:nvSpPr>
          <p:spPr>
            <a:xfrm>
              <a:off x="4635015" y="3551503"/>
              <a:ext cx="2834542" cy="2367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" name="íş1íḑê">
              <a:extLst>
                <a:ext uri="{FF2B5EF4-FFF2-40B4-BE49-F238E27FC236}">
                  <a16:creationId xmlns:a16="http://schemas.microsoft.com/office/drawing/2014/main" id="{48372503-77B1-4C4E-A0C8-882D25C8DCD1}"/>
                </a:ext>
              </a:extLst>
            </p:cNvPr>
            <p:cNvSpPr/>
            <p:nvPr/>
          </p:nvSpPr>
          <p:spPr>
            <a:xfrm>
              <a:off x="8279425" y="3551503"/>
              <a:ext cx="1214803" cy="23676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" name="îṡļîḓé">
              <a:extLst>
                <a:ext uri="{FF2B5EF4-FFF2-40B4-BE49-F238E27FC236}">
                  <a16:creationId xmlns:a16="http://schemas.microsoft.com/office/drawing/2014/main" id="{C74B65DF-B933-437B-A25E-4F73874108F1}"/>
                </a:ext>
              </a:extLst>
            </p:cNvPr>
            <p:cNvSpPr/>
            <p:nvPr/>
          </p:nvSpPr>
          <p:spPr>
            <a:xfrm>
              <a:off x="4027614" y="4409423"/>
              <a:ext cx="4251810" cy="23676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" name="íslïḍe">
              <a:extLst>
                <a:ext uri="{FF2B5EF4-FFF2-40B4-BE49-F238E27FC236}">
                  <a16:creationId xmlns:a16="http://schemas.microsoft.com/office/drawing/2014/main" id="{BC9FA0AF-4122-4D3E-955D-A356DE033A39}"/>
                </a:ext>
              </a:extLst>
            </p:cNvPr>
            <p:cNvSpPr/>
            <p:nvPr/>
          </p:nvSpPr>
          <p:spPr>
            <a:xfrm>
              <a:off x="3015276" y="5248447"/>
              <a:ext cx="2834543" cy="2367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2" name="îṣḻíḍe">
              <a:extLst>
                <a:ext uri="{FF2B5EF4-FFF2-40B4-BE49-F238E27FC236}">
                  <a16:creationId xmlns:a16="http://schemas.microsoft.com/office/drawing/2014/main" id="{E8990DC0-D512-48B2-8EBF-BBA512995AC4}"/>
                </a:ext>
              </a:extLst>
            </p:cNvPr>
            <p:cNvSpPr/>
            <p:nvPr/>
          </p:nvSpPr>
          <p:spPr>
            <a:xfrm>
              <a:off x="7469554" y="5247440"/>
              <a:ext cx="3644411" cy="23676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241026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972250-89B4-4F0F-9160-42CF679A2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ECEEAA8-3D44-46CD-9234-1B0E98AAC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AFA438F-A007-4F60-B3DE-4A73C95A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94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00A870E-6F5C-43EF-90F7-FB0C5EF2333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18964" y="1435768"/>
            <a:ext cx="10736964" cy="4326793"/>
            <a:chOff x="718964" y="1435768"/>
            <a:chExt cx="10736964" cy="4326793"/>
          </a:xfrm>
        </p:grpSpPr>
        <p:sp>
          <p:nvSpPr>
            <p:cNvPr id="6" name="ísḻidê">
              <a:extLst>
                <a:ext uri="{FF2B5EF4-FFF2-40B4-BE49-F238E27FC236}">
                  <a16:creationId xmlns:a16="http://schemas.microsoft.com/office/drawing/2014/main" id="{BA3C160A-FC84-41FB-BCA4-0DC865678EC7}"/>
                </a:ext>
              </a:extLst>
            </p:cNvPr>
            <p:cNvSpPr/>
            <p:nvPr/>
          </p:nvSpPr>
          <p:spPr>
            <a:xfrm>
              <a:off x="718964" y="1927672"/>
              <a:ext cx="3452220" cy="14748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4400" b="1" dirty="0"/>
                <a:t>30%</a:t>
              </a:r>
              <a:endParaRPr sz="4400" b="1" dirty="0"/>
            </a:p>
          </p:txBody>
        </p:sp>
        <p:sp>
          <p:nvSpPr>
            <p:cNvPr id="7" name="ïṥļiḋé">
              <a:extLst>
                <a:ext uri="{FF2B5EF4-FFF2-40B4-BE49-F238E27FC236}">
                  <a16:creationId xmlns:a16="http://schemas.microsoft.com/office/drawing/2014/main" id="{3EA03B70-5C21-4253-9A1E-6D3CE2BEE4C6}"/>
                </a:ext>
              </a:extLst>
            </p:cNvPr>
            <p:cNvSpPr/>
            <p:nvPr/>
          </p:nvSpPr>
          <p:spPr>
            <a:xfrm>
              <a:off x="718964" y="1556792"/>
              <a:ext cx="3452220" cy="39313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ṥ1iḑê">
              <a:extLst>
                <a:ext uri="{FF2B5EF4-FFF2-40B4-BE49-F238E27FC236}">
                  <a16:creationId xmlns:a16="http://schemas.microsoft.com/office/drawing/2014/main" id="{566B0F6F-CF8D-4594-9824-6C7BB996050F}"/>
                </a:ext>
              </a:extLst>
            </p:cNvPr>
            <p:cNvSpPr/>
            <p:nvPr/>
          </p:nvSpPr>
          <p:spPr>
            <a:xfrm>
              <a:off x="718964" y="5215179"/>
              <a:ext cx="3452220" cy="4691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000" b="1" dirty="0"/>
                <a:t>Keyword</a:t>
              </a:r>
              <a:endParaRPr lang="zh-CN" altLang="en-US" sz="2000" b="1" dirty="0"/>
            </a:p>
          </p:txBody>
        </p:sp>
        <p:sp>
          <p:nvSpPr>
            <p:cNvPr id="9" name="iŝļïďé">
              <a:extLst>
                <a:ext uri="{FF2B5EF4-FFF2-40B4-BE49-F238E27FC236}">
                  <a16:creationId xmlns:a16="http://schemas.microsoft.com/office/drawing/2014/main" id="{251970E6-6E9C-4C7A-9A71-D8D3A16DE562}"/>
                </a:ext>
              </a:extLst>
            </p:cNvPr>
            <p:cNvSpPr/>
            <p:nvPr/>
          </p:nvSpPr>
          <p:spPr>
            <a:xfrm>
              <a:off x="4361048" y="1927671"/>
              <a:ext cx="3452220" cy="1474869"/>
            </a:xfrm>
            <a:prstGeom prst="rect">
              <a:avLst/>
            </a:prstGeom>
            <a:solidFill>
              <a:schemeClr val="accent1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4800" b="1" dirty="0"/>
                <a:t>50%</a:t>
              </a:r>
              <a:endParaRPr sz="4800" b="1" dirty="0"/>
            </a:p>
          </p:txBody>
        </p:sp>
        <p:sp>
          <p:nvSpPr>
            <p:cNvPr id="10" name="iṧliḓé">
              <a:extLst>
                <a:ext uri="{FF2B5EF4-FFF2-40B4-BE49-F238E27FC236}">
                  <a16:creationId xmlns:a16="http://schemas.microsoft.com/office/drawing/2014/main" id="{16DE362C-5D17-469D-929A-490687CB175B}"/>
                </a:ext>
              </a:extLst>
            </p:cNvPr>
            <p:cNvSpPr/>
            <p:nvPr/>
          </p:nvSpPr>
          <p:spPr>
            <a:xfrm>
              <a:off x="4361048" y="1435768"/>
              <a:ext cx="3452220" cy="514161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íṥliḓê">
              <a:extLst>
                <a:ext uri="{FF2B5EF4-FFF2-40B4-BE49-F238E27FC236}">
                  <a16:creationId xmlns:a16="http://schemas.microsoft.com/office/drawing/2014/main" id="{606FD728-5ADB-4550-8B3F-C47AFA26BB3F}"/>
                </a:ext>
              </a:extLst>
            </p:cNvPr>
            <p:cNvSpPr/>
            <p:nvPr/>
          </p:nvSpPr>
          <p:spPr>
            <a:xfrm>
              <a:off x="4361047" y="5194866"/>
              <a:ext cx="3452221" cy="567695"/>
            </a:xfrm>
            <a:prstGeom prst="rect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000" b="1" dirty="0"/>
                <a:t>Keyword</a:t>
              </a:r>
              <a:endParaRPr lang="zh-CN" altLang="en-US" sz="2000" b="1" dirty="0"/>
            </a:p>
          </p:txBody>
        </p:sp>
        <p:sp>
          <p:nvSpPr>
            <p:cNvPr id="12" name="ïs1îdè">
              <a:extLst>
                <a:ext uri="{FF2B5EF4-FFF2-40B4-BE49-F238E27FC236}">
                  <a16:creationId xmlns:a16="http://schemas.microsoft.com/office/drawing/2014/main" id="{BD59C5E4-3024-4864-AE66-4E77F02AC92E}"/>
                </a:ext>
              </a:extLst>
            </p:cNvPr>
            <p:cNvSpPr/>
            <p:nvPr/>
          </p:nvSpPr>
          <p:spPr>
            <a:xfrm>
              <a:off x="8003708" y="1927672"/>
              <a:ext cx="3452220" cy="14748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4400" b="1" dirty="0"/>
                <a:t>30%</a:t>
              </a:r>
              <a:endParaRPr sz="4400" b="1" dirty="0"/>
            </a:p>
          </p:txBody>
        </p:sp>
        <p:sp>
          <p:nvSpPr>
            <p:cNvPr id="13" name="îṡ1îďè">
              <a:extLst>
                <a:ext uri="{FF2B5EF4-FFF2-40B4-BE49-F238E27FC236}">
                  <a16:creationId xmlns:a16="http://schemas.microsoft.com/office/drawing/2014/main" id="{A2D3C5C6-4E4F-462C-96B1-A26A072AC624}"/>
                </a:ext>
              </a:extLst>
            </p:cNvPr>
            <p:cNvSpPr/>
            <p:nvPr/>
          </p:nvSpPr>
          <p:spPr>
            <a:xfrm>
              <a:off x="8003708" y="1556793"/>
              <a:ext cx="3452220" cy="393135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išḻïḋe">
              <a:extLst>
                <a:ext uri="{FF2B5EF4-FFF2-40B4-BE49-F238E27FC236}">
                  <a16:creationId xmlns:a16="http://schemas.microsoft.com/office/drawing/2014/main" id="{E895D9D9-4F00-4FB0-96C9-86D9258FDA67}"/>
                </a:ext>
              </a:extLst>
            </p:cNvPr>
            <p:cNvSpPr/>
            <p:nvPr/>
          </p:nvSpPr>
          <p:spPr>
            <a:xfrm>
              <a:off x="8003708" y="5215179"/>
              <a:ext cx="3452220" cy="4691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000" b="1" dirty="0"/>
                <a:t>Keyword</a:t>
              </a:r>
              <a:endParaRPr lang="zh-CN" altLang="en-US" sz="2000" b="1" dirty="0"/>
            </a:p>
          </p:txBody>
        </p:sp>
        <p:grpSp>
          <p:nvGrpSpPr>
            <p:cNvPr id="15" name="îṩḻïde">
              <a:extLst>
                <a:ext uri="{FF2B5EF4-FFF2-40B4-BE49-F238E27FC236}">
                  <a16:creationId xmlns:a16="http://schemas.microsoft.com/office/drawing/2014/main" id="{DCC3DA47-E498-4271-A0A4-DA519484EA70}"/>
                </a:ext>
              </a:extLst>
            </p:cNvPr>
            <p:cNvGrpSpPr/>
            <p:nvPr/>
          </p:nvGrpSpPr>
          <p:grpSpPr>
            <a:xfrm>
              <a:off x="1124888" y="3586638"/>
              <a:ext cx="2640372" cy="1444441"/>
              <a:chOff x="1124888" y="3599654"/>
              <a:chExt cx="2640372" cy="1444441"/>
            </a:xfrm>
          </p:grpSpPr>
          <p:sp>
            <p:nvSpPr>
              <p:cNvPr id="22" name="iṥlídè">
                <a:extLst>
                  <a:ext uri="{FF2B5EF4-FFF2-40B4-BE49-F238E27FC236}">
                    <a16:creationId xmlns:a16="http://schemas.microsoft.com/office/drawing/2014/main" id="{CA624439-3FC7-46A1-A824-2CBA1829B640}"/>
                  </a:ext>
                </a:extLst>
              </p:cNvPr>
              <p:cNvSpPr txBox="1"/>
              <p:nvPr/>
            </p:nvSpPr>
            <p:spPr>
              <a:xfrm>
                <a:off x="1124889" y="3993043"/>
                <a:ext cx="2640371" cy="10510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íşḷiḓê">
                <a:extLst>
                  <a:ext uri="{FF2B5EF4-FFF2-40B4-BE49-F238E27FC236}">
                    <a16:creationId xmlns:a16="http://schemas.microsoft.com/office/drawing/2014/main" id="{200F8E15-8A1A-48BF-9FB2-804E4981842A}"/>
                  </a:ext>
                </a:extLst>
              </p:cNvPr>
              <p:cNvSpPr txBox="1"/>
              <p:nvPr/>
            </p:nvSpPr>
            <p:spPr>
              <a:xfrm>
                <a:off x="1124888" y="3599654"/>
                <a:ext cx="2640372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16" name="íŝļídê">
              <a:extLst>
                <a:ext uri="{FF2B5EF4-FFF2-40B4-BE49-F238E27FC236}">
                  <a16:creationId xmlns:a16="http://schemas.microsoft.com/office/drawing/2014/main" id="{5AED966A-BF7A-4AB6-80DA-C87E8A643920}"/>
                </a:ext>
              </a:extLst>
            </p:cNvPr>
            <p:cNvGrpSpPr/>
            <p:nvPr/>
          </p:nvGrpSpPr>
          <p:grpSpPr>
            <a:xfrm>
              <a:off x="4766971" y="3586638"/>
              <a:ext cx="2640372" cy="1444441"/>
              <a:chOff x="1124888" y="3599654"/>
              <a:chExt cx="2640372" cy="1444441"/>
            </a:xfrm>
          </p:grpSpPr>
          <p:sp>
            <p:nvSpPr>
              <p:cNvPr id="20" name="îsḷiḍé">
                <a:extLst>
                  <a:ext uri="{FF2B5EF4-FFF2-40B4-BE49-F238E27FC236}">
                    <a16:creationId xmlns:a16="http://schemas.microsoft.com/office/drawing/2014/main" id="{CA624439-3FC7-46A1-A824-2CBA1829B640}"/>
                  </a:ext>
                </a:extLst>
              </p:cNvPr>
              <p:cNvSpPr txBox="1"/>
              <p:nvPr/>
            </p:nvSpPr>
            <p:spPr>
              <a:xfrm>
                <a:off x="1124889" y="3993043"/>
                <a:ext cx="2640371" cy="10510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ïŝļíḋé">
                <a:extLst>
                  <a:ext uri="{FF2B5EF4-FFF2-40B4-BE49-F238E27FC236}">
                    <a16:creationId xmlns:a16="http://schemas.microsoft.com/office/drawing/2014/main" id="{200F8E15-8A1A-48BF-9FB2-804E4981842A}"/>
                  </a:ext>
                </a:extLst>
              </p:cNvPr>
              <p:cNvSpPr txBox="1"/>
              <p:nvPr/>
            </p:nvSpPr>
            <p:spPr>
              <a:xfrm>
                <a:off x="1124888" y="3599654"/>
                <a:ext cx="2640372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17" name="îşļíďé">
              <a:extLst>
                <a:ext uri="{FF2B5EF4-FFF2-40B4-BE49-F238E27FC236}">
                  <a16:creationId xmlns:a16="http://schemas.microsoft.com/office/drawing/2014/main" id="{6DCDEC1E-4315-4662-92D0-BD8A2A8C2026}"/>
                </a:ext>
              </a:extLst>
            </p:cNvPr>
            <p:cNvGrpSpPr/>
            <p:nvPr/>
          </p:nvGrpSpPr>
          <p:grpSpPr>
            <a:xfrm>
              <a:off x="8409632" y="3586638"/>
              <a:ext cx="2640372" cy="1444441"/>
              <a:chOff x="1124888" y="3599654"/>
              <a:chExt cx="2640372" cy="1444441"/>
            </a:xfrm>
          </p:grpSpPr>
          <p:sp>
            <p:nvSpPr>
              <p:cNvPr id="18" name="íṩḻïďê">
                <a:extLst>
                  <a:ext uri="{FF2B5EF4-FFF2-40B4-BE49-F238E27FC236}">
                    <a16:creationId xmlns:a16="http://schemas.microsoft.com/office/drawing/2014/main" id="{CA624439-3FC7-46A1-A824-2CBA1829B640}"/>
                  </a:ext>
                </a:extLst>
              </p:cNvPr>
              <p:cNvSpPr txBox="1"/>
              <p:nvPr/>
            </p:nvSpPr>
            <p:spPr>
              <a:xfrm>
                <a:off x="1124889" y="3993043"/>
                <a:ext cx="2640371" cy="10510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9" name="îṥliďe">
                <a:extLst>
                  <a:ext uri="{FF2B5EF4-FFF2-40B4-BE49-F238E27FC236}">
                    <a16:creationId xmlns:a16="http://schemas.microsoft.com/office/drawing/2014/main" id="{200F8E15-8A1A-48BF-9FB2-804E4981842A}"/>
                  </a:ext>
                </a:extLst>
              </p:cNvPr>
              <p:cNvSpPr txBox="1"/>
              <p:nvPr/>
            </p:nvSpPr>
            <p:spPr>
              <a:xfrm>
                <a:off x="1124888" y="3599654"/>
                <a:ext cx="2640372" cy="39338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948561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 dirty="0"/>
              <a:t>Designed by </a:t>
            </a:r>
            <a:r>
              <a:rPr lang="en-US" altLang="zh-CN" dirty="0" err="1"/>
              <a:t>iSlide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3648073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205E32D3-F97D-4444-85C3-800AAD5285EE}"/>
              </a:ext>
            </a:extLst>
          </p:cNvPr>
          <p:cNvGrpSpPr/>
          <p:nvPr/>
        </p:nvGrpSpPr>
        <p:grpSpPr>
          <a:xfrm>
            <a:off x="3351892" y="1132701"/>
            <a:ext cx="3551553" cy="1643957"/>
            <a:chOff x="3351892" y="1132701"/>
            <a:chExt cx="3551553" cy="1643957"/>
          </a:xfrm>
        </p:grpSpPr>
        <p:sp>
          <p:nvSpPr>
            <p:cNvPr id="32" name="矩形 189">
              <a:extLst>
                <a:ext uri="{FF2B5EF4-FFF2-40B4-BE49-F238E27FC236}">
                  <a16:creationId xmlns:a16="http://schemas.microsoft.com/office/drawing/2014/main" id="{FEBC6BBC-BB54-4927-B452-5451B28DDDA5}"/>
                </a:ext>
              </a:extLst>
            </p:cNvPr>
            <p:cNvSpPr/>
            <p:nvPr/>
          </p:nvSpPr>
          <p:spPr>
            <a:xfrm>
              <a:off x="3351892" y="2453493"/>
              <a:ext cx="3336479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ctr">
              <a:spAutoFit/>
            </a:bodyPr>
            <a:lstStyle/>
            <a:p>
              <a:pPr defTabSz="914354">
                <a:lnSpc>
                  <a:spcPct val="15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  <a:hlinkClick r:id="rId4"/>
                </a:rPr>
                <a:t>www.islide.cc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矩形 190">
              <a:extLst>
                <a:ext uri="{FF2B5EF4-FFF2-40B4-BE49-F238E27FC236}">
                  <a16:creationId xmlns:a16="http://schemas.microsoft.com/office/drawing/2014/main" id="{387C4D2F-DDE4-4325-9289-797FA395D4BE}"/>
                </a:ext>
              </a:extLst>
            </p:cNvPr>
            <p:cNvSpPr/>
            <p:nvPr/>
          </p:nvSpPr>
          <p:spPr>
            <a:xfrm>
              <a:off x="3351892" y="1132701"/>
              <a:ext cx="3551553" cy="12618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t">
              <a:spAutoFit/>
            </a:bodyPr>
            <a:lstStyle/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“一键”美化神器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专业</a:t>
              </a: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素材资源下载</a:t>
              </a:r>
              <a:endPara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让</a:t>
              </a:r>
              <a:r>
                <a:rPr lang="en-US" altLang="zh-CN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PPT</a:t>
              </a:r>
              <a:r>
                <a:rPr lang="zh-CN" altLang="en-US" sz="1000" dirty="0">
                  <a:solidFill>
                    <a:srgbClr val="CC4B4A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设计简单起来！</a:t>
              </a: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endParaRPr lang="en-US" altLang="zh-CN" sz="1000" dirty="0">
                <a:solidFill>
                  <a:srgbClr val="CC4B4A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All-in-One PowerPoint Optimization Add-in 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180K+ Professional PowerPoint Resources</a:t>
              </a:r>
            </a:p>
            <a:p>
              <a:pPr defTabSz="914354">
                <a:defRPr/>
              </a:pPr>
              <a:r>
                <a:rPr lang="en-US" altLang="zh-CN" sz="10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Make Presentation Design Easy</a:t>
              </a:r>
              <a:endPara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DBF86C5A-46C1-4DD7-84CF-BB20DBAF36B2}"/>
              </a:ext>
            </a:extLst>
          </p:cNvPr>
          <p:cNvGrpSpPr/>
          <p:nvPr/>
        </p:nvGrpSpPr>
        <p:grpSpPr>
          <a:xfrm>
            <a:off x="7381329" y="1128666"/>
            <a:ext cx="1980029" cy="1757843"/>
            <a:chOff x="7381329" y="1128666"/>
            <a:chExt cx="1980029" cy="1757843"/>
          </a:xfrm>
        </p:grpSpPr>
        <p:sp>
          <p:nvSpPr>
            <p:cNvPr id="34" name="矩形 211">
              <a:extLst>
                <a:ext uri="{FF2B5EF4-FFF2-40B4-BE49-F238E27FC236}">
                  <a16:creationId xmlns:a16="http://schemas.microsoft.com/office/drawing/2014/main" id="{7D7628F9-10BB-4B1A-9FD7-13B5C4904AEE}"/>
                </a:ext>
              </a:extLst>
            </p:cNvPr>
            <p:cNvSpPr/>
            <p:nvPr/>
          </p:nvSpPr>
          <p:spPr>
            <a:xfrm>
              <a:off x="7381329" y="2486399"/>
              <a:ext cx="19800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关注官方微信公众号</a:t>
              </a:r>
              <a:br>
                <a:rPr lang="zh-CN" altLang="en-US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en-US" altLang="zh-CN" sz="100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Contact us at support@islide.cc</a:t>
              </a:r>
            </a:p>
          </p:txBody>
        </p:sp>
        <p:grpSp>
          <p:nvGrpSpPr>
            <p:cNvPr id="35" name="组合 212">
              <a:extLst>
                <a:ext uri="{FF2B5EF4-FFF2-40B4-BE49-F238E27FC236}">
                  <a16:creationId xmlns:a16="http://schemas.microsoft.com/office/drawing/2014/main" id="{9D4A6AFC-4EDB-4329-A490-B7F93AD11431}"/>
                </a:ext>
              </a:extLst>
            </p:cNvPr>
            <p:cNvGrpSpPr/>
            <p:nvPr/>
          </p:nvGrpSpPr>
          <p:grpSpPr>
            <a:xfrm>
              <a:off x="7692468" y="1128666"/>
              <a:ext cx="1357733" cy="1357734"/>
              <a:chOff x="4693653" y="1484781"/>
              <a:chExt cx="2329760" cy="2329758"/>
            </a:xfrm>
          </p:grpSpPr>
          <p:pic>
            <p:nvPicPr>
              <p:cNvPr id="36" name="图片 213">
                <a:extLst>
                  <a:ext uri="{FF2B5EF4-FFF2-40B4-BE49-F238E27FC236}">
                    <a16:creationId xmlns:a16="http://schemas.microsoft.com/office/drawing/2014/main" id="{942EAD01-3CC1-4412-880E-B86F17132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3653" y="1484781"/>
                <a:ext cx="2329760" cy="2329758"/>
              </a:xfrm>
              <a:prstGeom prst="rect">
                <a:avLst/>
              </a:prstGeom>
            </p:spPr>
          </p:pic>
          <p:grpSp>
            <p:nvGrpSpPr>
              <p:cNvPr id="37" name="组合 214">
                <a:extLst>
                  <a:ext uri="{FF2B5EF4-FFF2-40B4-BE49-F238E27FC236}">
                    <a16:creationId xmlns:a16="http://schemas.microsoft.com/office/drawing/2014/main" id="{D01E47ED-C402-438D-9A79-BC1163AB6CE1}"/>
                  </a:ext>
                </a:extLst>
              </p:cNvPr>
              <p:cNvGrpSpPr/>
              <p:nvPr/>
            </p:nvGrpSpPr>
            <p:grpSpPr>
              <a:xfrm>
                <a:off x="5497245" y="2228001"/>
                <a:ext cx="722580" cy="722580"/>
                <a:chOff x="5758004" y="2227152"/>
                <a:chExt cx="724278" cy="724278"/>
              </a:xfrm>
            </p:grpSpPr>
            <p:sp>
              <p:nvSpPr>
                <p:cNvPr id="38" name="圆角矩形 215">
                  <a:extLst>
                    <a:ext uri="{FF2B5EF4-FFF2-40B4-BE49-F238E27FC236}">
                      <a16:creationId xmlns:a16="http://schemas.microsoft.com/office/drawing/2014/main" id="{CEE1B0A4-0F49-4D05-B77A-DAF004479898}"/>
                    </a:ext>
                  </a:extLst>
                </p:cNvPr>
                <p:cNvSpPr/>
                <p:nvPr/>
              </p:nvSpPr>
              <p:spPr>
                <a:xfrm>
                  <a:off x="5758004" y="2227152"/>
                  <a:ext cx="724278" cy="724278"/>
                </a:xfrm>
                <a:prstGeom prst="roundRect">
                  <a:avLst>
                    <a:gd name="adj" fmla="val 7023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圆角矩形 216">
                  <a:extLst>
                    <a:ext uri="{FF2B5EF4-FFF2-40B4-BE49-F238E27FC236}">
                      <a16:creationId xmlns:a16="http://schemas.microsoft.com/office/drawing/2014/main" id="{9AFDF6F6-5203-42D6-8C4C-E3737A97AB7C}"/>
                    </a:ext>
                  </a:extLst>
                </p:cNvPr>
                <p:cNvSpPr/>
                <p:nvPr/>
              </p:nvSpPr>
              <p:spPr>
                <a:xfrm>
                  <a:off x="5804041" y="2273189"/>
                  <a:ext cx="632205" cy="632205"/>
                </a:xfrm>
                <a:prstGeom prst="roundRect">
                  <a:avLst>
                    <a:gd name="adj" fmla="val 10091"/>
                  </a:avLst>
                </a:prstGeom>
                <a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0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C3A85DFC-ADF1-474C-BF81-0F72CD8A2D8A}"/>
              </a:ext>
            </a:extLst>
          </p:cNvPr>
          <p:cNvCxnSpPr/>
          <p:nvPr/>
        </p:nvCxnSpPr>
        <p:spPr>
          <a:xfrm>
            <a:off x="3007696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cxnSp>
        <p:nvCxnSpPr>
          <p:cNvPr id="50" name="直接连接符 49">
            <a:extLst>
              <a:ext uri="{FF2B5EF4-FFF2-40B4-BE49-F238E27FC236}">
                <a16:creationId xmlns:a16="http://schemas.microsoft.com/office/drawing/2014/main" id="{9EA76247-2E45-497B-9699-23C3E298E518}"/>
              </a:ext>
            </a:extLst>
          </p:cNvPr>
          <p:cNvCxnSpPr/>
          <p:nvPr/>
        </p:nvCxnSpPr>
        <p:spPr>
          <a:xfrm>
            <a:off x="7247640" y="1070043"/>
            <a:ext cx="0" cy="1689055"/>
          </a:xfrm>
          <a:prstGeom prst="line">
            <a:avLst/>
          </a:prstGeom>
          <a:ln w="3175">
            <a:solidFill>
              <a:srgbClr val="000000"/>
            </a:solidFill>
          </a:ln>
        </p:spPr>
      </p:cxn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6107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F5C00B-ECB4-4B87-9DB3-CCA496F89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4903811-B542-43C3-9777-591B16921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5A90FF3-8002-4330-9C30-7B1A7D0C4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042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B77A559-2A50-41CC-85DC-E162B67DDA9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74850"/>
            <a:ext cx="10847388" cy="4361119"/>
            <a:chOff x="673100" y="1474850"/>
            <a:chExt cx="10847388" cy="4361119"/>
          </a:xfrm>
        </p:grpSpPr>
        <p:sp>
          <p:nvSpPr>
            <p:cNvPr id="6" name="îsḷîḍê">
              <a:extLst>
                <a:ext uri="{FF2B5EF4-FFF2-40B4-BE49-F238E27FC236}">
                  <a16:creationId xmlns:a16="http://schemas.microsoft.com/office/drawing/2014/main" id="{2F95BD0C-3D0E-4A9D-ADED-99F47C0B199D}"/>
                </a:ext>
              </a:extLst>
            </p:cNvPr>
            <p:cNvSpPr/>
            <p:nvPr/>
          </p:nvSpPr>
          <p:spPr bwMode="auto">
            <a:xfrm flipH="1">
              <a:off x="2254651" y="1484250"/>
              <a:ext cx="2304375" cy="4318000"/>
            </a:xfrm>
            <a:custGeom>
              <a:avLst/>
              <a:gdLst>
                <a:gd name="T0" fmla="*/ 463 w 493"/>
                <a:gd name="T1" fmla="*/ 928 h 928"/>
                <a:gd name="T2" fmla="*/ 0 w 493"/>
                <a:gd name="T3" fmla="*/ 464 h 928"/>
                <a:gd name="T4" fmla="*/ 463 w 493"/>
                <a:gd name="T5" fmla="*/ 0 h 928"/>
                <a:gd name="T6" fmla="*/ 493 w 493"/>
                <a:gd name="T7" fmla="*/ 30 h 928"/>
                <a:gd name="T8" fmla="*/ 463 w 493"/>
                <a:gd name="T9" fmla="*/ 60 h 928"/>
                <a:gd name="T10" fmla="*/ 60 w 493"/>
                <a:gd name="T11" fmla="*/ 464 h 928"/>
                <a:gd name="T12" fmla="*/ 463 w 493"/>
                <a:gd name="T13" fmla="*/ 868 h 928"/>
                <a:gd name="T14" fmla="*/ 493 w 493"/>
                <a:gd name="T15" fmla="*/ 898 h 928"/>
                <a:gd name="T16" fmla="*/ 463 w 493"/>
                <a:gd name="T17" fmla="*/ 928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928">
                  <a:moveTo>
                    <a:pt x="463" y="928"/>
                  </a:moveTo>
                  <a:cubicBezTo>
                    <a:pt x="208" y="928"/>
                    <a:pt x="0" y="720"/>
                    <a:pt x="0" y="464"/>
                  </a:cubicBezTo>
                  <a:cubicBezTo>
                    <a:pt x="0" y="208"/>
                    <a:pt x="208" y="0"/>
                    <a:pt x="463" y="0"/>
                  </a:cubicBezTo>
                  <a:cubicBezTo>
                    <a:pt x="480" y="0"/>
                    <a:pt x="493" y="14"/>
                    <a:pt x="493" y="30"/>
                  </a:cubicBezTo>
                  <a:cubicBezTo>
                    <a:pt x="493" y="47"/>
                    <a:pt x="480" y="60"/>
                    <a:pt x="463" y="60"/>
                  </a:cubicBezTo>
                  <a:cubicBezTo>
                    <a:pt x="241" y="60"/>
                    <a:pt x="60" y="241"/>
                    <a:pt x="60" y="464"/>
                  </a:cubicBezTo>
                  <a:cubicBezTo>
                    <a:pt x="60" y="687"/>
                    <a:pt x="241" y="868"/>
                    <a:pt x="463" y="868"/>
                  </a:cubicBezTo>
                  <a:cubicBezTo>
                    <a:pt x="480" y="868"/>
                    <a:pt x="493" y="881"/>
                    <a:pt x="493" y="898"/>
                  </a:cubicBezTo>
                  <a:cubicBezTo>
                    <a:pt x="493" y="914"/>
                    <a:pt x="480" y="928"/>
                    <a:pt x="463" y="9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FEA247FC-B659-4ACD-BD6D-5AAF5C1A02A6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>
              <a:off x="3066448" y="1474850"/>
              <a:ext cx="8454040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46713D1E-E49A-4C24-8B5E-2F04EE9859BD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>
              <a:off x="3066448" y="5211051"/>
              <a:ext cx="8454040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13B38DC7-84AB-4648-818E-511DD4799C67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>
              <a:off x="4316502" y="3965649"/>
              <a:ext cx="7203986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52E97B48-D955-4268-850C-0D7765CD3062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>
              <a:off x="4316502" y="2720249"/>
              <a:ext cx="7203986" cy="0"/>
            </a:xfrm>
            <a:prstGeom prst="line">
              <a:avLst/>
            </a:prstGeom>
            <a:noFill/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grpSp>
          <p:nvGrpSpPr>
            <p:cNvPr id="11" name="îṥḷïḋé">
              <a:extLst>
                <a:ext uri="{FF2B5EF4-FFF2-40B4-BE49-F238E27FC236}">
                  <a16:creationId xmlns:a16="http://schemas.microsoft.com/office/drawing/2014/main" id="{B94A73A0-6FCC-4DE0-86F3-CA3EF844C6B4}"/>
                </a:ext>
              </a:extLst>
            </p:cNvPr>
            <p:cNvGrpSpPr/>
            <p:nvPr/>
          </p:nvGrpSpPr>
          <p:grpSpPr>
            <a:xfrm>
              <a:off x="7761155" y="3441137"/>
              <a:ext cx="952304" cy="616203"/>
              <a:chOff x="6349908" y="3947608"/>
              <a:chExt cx="952304" cy="616203"/>
            </a:xfrm>
          </p:grpSpPr>
          <p:sp>
            <p:nvSpPr>
              <p:cNvPr id="34" name="îṡḷíḍé">
                <a:extLst>
                  <a:ext uri="{FF2B5EF4-FFF2-40B4-BE49-F238E27FC236}">
                    <a16:creationId xmlns:a16="http://schemas.microsoft.com/office/drawing/2014/main" id="{60C10615-D303-42C8-9AF2-5DCC350A4E39}"/>
                  </a:ext>
                </a:extLst>
              </p:cNvPr>
              <p:cNvSpPr txBox="1"/>
              <p:nvPr/>
            </p:nvSpPr>
            <p:spPr>
              <a:xfrm>
                <a:off x="6349908" y="4225257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Jul-Sep</a:t>
                </a:r>
              </a:p>
            </p:txBody>
          </p:sp>
          <p:grpSp>
            <p:nvGrpSpPr>
              <p:cNvPr id="35" name="íŝliḑe">
                <a:extLst>
                  <a:ext uri="{FF2B5EF4-FFF2-40B4-BE49-F238E27FC236}">
                    <a16:creationId xmlns:a16="http://schemas.microsoft.com/office/drawing/2014/main" id="{A67B5E77-10C4-4CC1-9828-380CF83F311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97923" y="3947608"/>
                <a:ext cx="256271" cy="251999"/>
                <a:chOff x="314325" y="2508251"/>
                <a:chExt cx="285750" cy="280987"/>
              </a:xfrm>
              <a:solidFill>
                <a:sysClr val="window" lastClr="FFFFFF"/>
              </a:solidFill>
            </p:grpSpPr>
            <p:sp>
              <p:nvSpPr>
                <p:cNvPr id="36" name="ïś1îḋê">
                  <a:extLst>
                    <a:ext uri="{FF2B5EF4-FFF2-40B4-BE49-F238E27FC236}">
                      <a16:creationId xmlns:a16="http://schemas.microsoft.com/office/drawing/2014/main" id="{FEDE9385-6780-4AAE-BEFE-44AFE42FD461}"/>
                    </a:ext>
                  </a:extLst>
                </p:cNvPr>
                <p:cNvSpPr/>
                <p:nvPr/>
              </p:nvSpPr>
              <p:spPr bwMode="auto">
                <a:xfrm>
                  <a:off x="314325" y="2508251"/>
                  <a:ext cx="214313" cy="195263"/>
                </a:xfrm>
                <a:custGeom>
                  <a:avLst/>
                  <a:gdLst>
                    <a:gd name="T0" fmla="*/ 383 w 674"/>
                    <a:gd name="T1" fmla="*/ 32 h 615"/>
                    <a:gd name="T2" fmla="*/ 442 w 674"/>
                    <a:gd name="T3" fmla="*/ 45 h 615"/>
                    <a:gd name="T4" fmla="*/ 495 w 674"/>
                    <a:gd name="T5" fmla="*/ 65 h 615"/>
                    <a:gd name="T6" fmla="*/ 544 w 674"/>
                    <a:gd name="T7" fmla="*/ 94 h 615"/>
                    <a:gd name="T8" fmla="*/ 583 w 674"/>
                    <a:gd name="T9" fmla="*/ 129 h 615"/>
                    <a:gd name="T10" fmla="*/ 613 w 674"/>
                    <a:gd name="T11" fmla="*/ 170 h 615"/>
                    <a:gd name="T12" fmla="*/ 635 w 674"/>
                    <a:gd name="T13" fmla="*/ 215 h 615"/>
                    <a:gd name="T14" fmla="*/ 643 w 674"/>
                    <a:gd name="T15" fmla="*/ 264 h 615"/>
                    <a:gd name="T16" fmla="*/ 672 w 674"/>
                    <a:gd name="T17" fmla="*/ 249 h 615"/>
                    <a:gd name="T18" fmla="*/ 659 w 674"/>
                    <a:gd name="T19" fmla="*/ 194 h 615"/>
                    <a:gd name="T20" fmla="*/ 633 w 674"/>
                    <a:gd name="T21" fmla="*/ 144 h 615"/>
                    <a:gd name="T22" fmla="*/ 597 w 674"/>
                    <a:gd name="T23" fmla="*/ 100 h 615"/>
                    <a:gd name="T24" fmla="*/ 551 w 674"/>
                    <a:gd name="T25" fmla="*/ 63 h 615"/>
                    <a:gd name="T26" fmla="*/ 498 w 674"/>
                    <a:gd name="T27" fmla="*/ 33 h 615"/>
                    <a:gd name="T28" fmla="*/ 437 w 674"/>
                    <a:gd name="T29" fmla="*/ 11 h 615"/>
                    <a:gd name="T30" fmla="*/ 371 w 674"/>
                    <a:gd name="T31" fmla="*/ 1 h 615"/>
                    <a:gd name="T32" fmla="*/ 303 w 674"/>
                    <a:gd name="T33" fmla="*/ 1 h 615"/>
                    <a:gd name="T34" fmla="*/ 236 w 674"/>
                    <a:gd name="T35" fmla="*/ 11 h 615"/>
                    <a:gd name="T36" fmla="*/ 177 w 674"/>
                    <a:gd name="T37" fmla="*/ 33 h 615"/>
                    <a:gd name="T38" fmla="*/ 123 w 674"/>
                    <a:gd name="T39" fmla="*/ 63 h 615"/>
                    <a:gd name="T40" fmla="*/ 77 w 674"/>
                    <a:gd name="T41" fmla="*/ 100 h 615"/>
                    <a:gd name="T42" fmla="*/ 41 w 674"/>
                    <a:gd name="T43" fmla="*/ 145 h 615"/>
                    <a:gd name="T44" fmla="*/ 15 w 674"/>
                    <a:gd name="T45" fmla="*/ 194 h 615"/>
                    <a:gd name="T46" fmla="*/ 2 w 674"/>
                    <a:gd name="T47" fmla="*/ 249 h 615"/>
                    <a:gd name="T48" fmla="*/ 1 w 674"/>
                    <a:gd name="T49" fmla="*/ 305 h 615"/>
                    <a:gd name="T50" fmla="*/ 13 w 674"/>
                    <a:gd name="T51" fmla="*/ 357 h 615"/>
                    <a:gd name="T52" fmla="*/ 34 w 674"/>
                    <a:gd name="T53" fmla="*/ 406 h 615"/>
                    <a:gd name="T54" fmla="*/ 66 w 674"/>
                    <a:gd name="T55" fmla="*/ 449 h 615"/>
                    <a:gd name="T56" fmla="*/ 15 w 674"/>
                    <a:gd name="T57" fmla="*/ 597 h 615"/>
                    <a:gd name="T58" fmla="*/ 21 w 674"/>
                    <a:gd name="T59" fmla="*/ 612 h 615"/>
                    <a:gd name="T60" fmla="*/ 33 w 674"/>
                    <a:gd name="T61" fmla="*/ 615 h 615"/>
                    <a:gd name="T62" fmla="*/ 254 w 674"/>
                    <a:gd name="T63" fmla="*/ 549 h 615"/>
                    <a:gd name="T64" fmla="*/ 273 w 674"/>
                    <a:gd name="T65" fmla="*/ 522 h 615"/>
                    <a:gd name="T66" fmla="*/ 225 w 674"/>
                    <a:gd name="T67" fmla="*/ 510 h 615"/>
                    <a:gd name="T68" fmla="*/ 120 w 674"/>
                    <a:gd name="T69" fmla="*/ 467 h 615"/>
                    <a:gd name="T70" fmla="*/ 105 w 674"/>
                    <a:gd name="T71" fmla="*/ 445 h 615"/>
                    <a:gd name="T72" fmla="*/ 71 w 674"/>
                    <a:gd name="T73" fmla="*/ 407 h 615"/>
                    <a:gd name="T74" fmla="*/ 47 w 674"/>
                    <a:gd name="T75" fmla="*/ 364 h 615"/>
                    <a:gd name="T76" fmla="*/ 33 w 674"/>
                    <a:gd name="T77" fmla="*/ 315 h 615"/>
                    <a:gd name="T78" fmla="*/ 30 w 674"/>
                    <a:gd name="T79" fmla="*/ 264 h 615"/>
                    <a:gd name="T80" fmla="*/ 40 w 674"/>
                    <a:gd name="T81" fmla="*/ 215 h 615"/>
                    <a:gd name="T82" fmla="*/ 60 w 674"/>
                    <a:gd name="T83" fmla="*/ 170 h 615"/>
                    <a:gd name="T84" fmla="*/ 91 w 674"/>
                    <a:gd name="T85" fmla="*/ 129 h 615"/>
                    <a:gd name="T86" fmla="*/ 131 w 674"/>
                    <a:gd name="T87" fmla="*/ 94 h 615"/>
                    <a:gd name="T88" fmla="*/ 178 w 674"/>
                    <a:gd name="T89" fmla="*/ 65 h 615"/>
                    <a:gd name="T90" fmla="*/ 231 w 674"/>
                    <a:gd name="T91" fmla="*/ 45 h 615"/>
                    <a:gd name="T92" fmla="*/ 290 w 674"/>
                    <a:gd name="T93" fmla="*/ 32 h 615"/>
                    <a:gd name="T94" fmla="*/ 337 w 674"/>
                    <a:gd name="T95" fmla="*/ 30 h 6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74" h="615">
                      <a:moveTo>
                        <a:pt x="337" y="30"/>
                      </a:moveTo>
                      <a:lnTo>
                        <a:pt x="353" y="30"/>
                      </a:lnTo>
                      <a:lnTo>
                        <a:pt x="368" y="31"/>
                      </a:lnTo>
                      <a:lnTo>
                        <a:pt x="383" y="32"/>
                      </a:lnTo>
                      <a:lnTo>
                        <a:pt x="399" y="34"/>
                      </a:lnTo>
                      <a:lnTo>
                        <a:pt x="413" y="37"/>
                      </a:lnTo>
                      <a:lnTo>
                        <a:pt x="428" y="40"/>
                      </a:lnTo>
                      <a:lnTo>
                        <a:pt x="442" y="45"/>
                      </a:lnTo>
                      <a:lnTo>
                        <a:pt x="456" y="49"/>
                      </a:lnTo>
                      <a:lnTo>
                        <a:pt x="470" y="54"/>
                      </a:lnTo>
                      <a:lnTo>
                        <a:pt x="483" y="60"/>
                      </a:lnTo>
                      <a:lnTo>
                        <a:pt x="495" y="65"/>
                      </a:lnTo>
                      <a:lnTo>
                        <a:pt x="508" y="71"/>
                      </a:lnTo>
                      <a:lnTo>
                        <a:pt x="520" y="79"/>
                      </a:lnTo>
                      <a:lnTo>
                        <a:pt x="532" y="86"/>
                      </a:lnTo>
                      <a:lnTo>
                        <a:pt x="544" y="94"/>
                      </a:lnTo>
                      <a:lnTo>
                        <a:pt x="554" y="102"/>
                      </a:lnTo>
                      <a:lnTo>
                        <a:pt x="564" y="111"/>
                      </a:lnTo>
                      <a:lnTo>
                        <a:pt x="574" y="120"/>
                      </a:lnTo>
                      <a:lnTo>
                        <a:pt x="583" y="129"/>
                      </a:lnTo>
                      <a:lnTo>
                        <a:pt x="592" y="139"/>
                      </a:lnTo>
                      <a:lnTo>
                        <a:pt x="599" y="148"/>
                      </a:lnTo>
                      <a:lnTo>
                        <a:pt x="607" y="159"/>
                      </a:lnTo>
                      <a:lnTo>
                        <a:pt x="613" y="170"/>
                      </a:lnTo>
                      <a:lnTo>
                        <a:pt x="620" y="181"/>
                      </a:lnTo>
                      <a:lnTo>
                        <a:pt x="625" y="192"/>
                      </a:lnTo>
                      <a:lnTo>
                        <a:pt x="630" y="203"/>
                      </a:lnTo>
                      <a:lnTo>
                        <a:pt x="635" y="215"/>
                      </a:lnTo>
                      <a:lnTo>
                        <a:pt x="638" y="228"/>
                      </a:lnTo>
                      <a:lnTo>
                        <a:pt x="640" y="239"/>
                      </a:lnTo>
                      <a:lnTo>
                        <a:pt x="642" y="251"/>
                      </a:lnTo>
                      <a:lnTo>
                        <a:pt x="643" y="264"/>
                      </a:lnTo>
                      <a:lnTo>
                        <a:pt x="644" y="277"/>
                      </a:lnTo>
                      <a:lnTo>
                        <a:pt x="674" y="277"/>
                      </a:lnTo>
                      <a:lnTo>
                        <a:pt x="673" y="263"/>
                      </a:lnTo>
                      <a:lnTo>
                        <a:pt x="672" y="249"/>
                      </a:lnTo>
                      <a:lnTo>
                        <a:pt x="670" y="235"/>
                      </a:lnTo>
                      <a:lnTo>
                        <a:pt x="667" y="221"/>
                      </a:lnTo>
                      <a:lnTo>
                        <a:pt x="663" y="207"/>
                      </a:lnTo>
                      <a:lnTo>
                        <a:pt x="659" y="194"/>
                      </a:lnTo>
                      <a:lnTo>
                        <a:pt x="654" y="182"/>
                      </a:lnTo>
                      <a:lnTo>
                        <a:pt x="647" y="169"/>
                      </a:lnTo>
                      <a:lnTo>
                        <a:pt x="641" y="157"/>
                      </a:lnTo>
                      <a:lnTo>
                        <a:pt x="633" y="144"/>
                      </a:lnTo>
                      <a:lnTo>
                        <a:pt x="625" y="133"/>
                      </a:lnTo>
                      <a:lnTo>
                        <a:pt x="616" y="122"/>
                      </a:lnTo>
                      <a:lnTo>
                        <a:pt x="607" y="111"/>
                      </a:lnTo>
                      <a:lnTo>
                        <a:pt x="597" y="100"/>
                      </a:lnTo>
                      <a:lnTo>
                        <a:pt x="586" y="91"/>
                      </a:lnTo>
                      <a:lnTo>
                        <a:pt x="575" y="81"/>
                      </a:lnTo>
                      <a:lnTo>
                        <a:pt x="563" y="71"/>
                      </a:lnTo>
                      <a:lnTo>
                        <a:pt x="551" y="63"/>
                      </a:lnTo>
                      <a:lnTo>
                        <a:pt x="538" y="54"/>
                      </a:lnTo>
                      <a:lnTo>
                        <a:pt x="525" y="47"/>
                      </a:lnTo>
                      <a:lnTo>
                        <a:pt x="511" y="39"/>
                      </a:lnTo>
                      <a:lnTo>
                        <a:pt x="498" y="33"/>
                      </a:lnTo>
                      <a:lnTo>
                        <a:pt x="483" y="26"/>
                      </a:lnTo>
                      <a:lnTo>
                        <a:pt x="468" y="21"/>
                      </a:lnTo>
                      <a:lnTo>
                        <a:pt x="453" y="16"/>
                      </a:lnTo>
                      <a:lnTo>
                        <a:pt x="437" y="11"/>
                      </a:lnTo>
                      <a:lnTo>
                        <a:pt x="421" y="8"/>
                      </a:lnTo>
                      <a:lnTo>
                        <a:pt x="404" y="5"/>
                      </a:lnTo>
                      <a:lnTo>
                        <a:pt x="388" y="3"/>
                      </a:lnTo>
                      <a:lnTo>
                        <a:pt x="371" y="1"/>
                      </a:lnTo>
                      <a:lnTo>
                        <a:pt x="354" y="0"/>
                      </a:lnTo>
                      <a:lnTo>
                        <a:pt x="337" y="0"/>
                      </a:lnTo>
                      <a:lnTo>
                        <a:pt x="320" y="0"/>
                      </a:lnTo>
                      <a:lnTo>
                        <a:pt x="303" y="1"/>
                      </a:lnTo>
                      <a:lnTo>
                        <a:pt x="286" y="3"/>
                      </a:lnTo>
                      <a:lnTo>
                        <a:pt x="269" y="5"/>
                      </a:lnTo>
                      <a:lnTo>
                        <a:pt x="253" y="8"/>
                      </a:lnTo>
                      <a:lnTo>
                        <a:pt x="236" y="11"/>
                      </a:lnTo>
                      <a:lnTo>
                        <a:pt x="221" y="16"/>
                      </a:lnTo>
                      <a:lnTo>
                        <a:pt x="205" y="21"/>
                      </a:lnTo>
                      <a:lnTo>
                        <a:pt x="190" y="26"/>
                      </a:lnTo>
                      <a:lnTo>
                        <a:pt x="177" y="33"/>
                      </a:lnTo>
                      <a:lnTo>
                        <a:pt x="163" y="39"/>
                      </a:lnTo>
                      <a:lnTo>
                        <a:pt x="149" y="47"/>
                      </a:lnTo>
                      <a:lnTo>
                        <a:pt x="136" y="54"/>
                      </a:lnTo>
                      <a:lnTo>
                        <a:pt x="123" y="63"/>
                      </a:lnTo>
                      <a:lnTo>
                        <a:pt x="110" y="71"/>
                      </a:lnTo>
                      <a:lnTo>
                        <a:pt x="98" y="81"/>
                      </a:lnTo>
                      <a:lnTo>
                        <a:pt x="88" y="91"/>
                      </a:lnTo>
                      <a:lnTo>
                        <a:pt x="77" y="100"/>
                      </a:lnTo>
                      <a:lnTo>
                        <a:pt x="67" y="111"/>
                      </a:lnTo>
                      <a:lnTo>
                        <a:pt x="58" y="122"/>
                      </a:lnTo>
                      <a:lnTo>
                        <a:pt x="49" y="133"/>
                      </a:lnTo>
                      <a:lnTo>
                        <a:pt x="41" y="145"/>
                      </a:lnTo>
                      <a:lnTo>
                        <a:pt x="33" y="157"/>
                      </a:lnTo>
                      <a:lnTo>
                        <a:pt x="27" y="169"/>
                      </a:lnTo>
                      <a:lnTo>
                        <a:pt x="20" y="182"/>
                      </a:lnTo>
                      <a:lnTo>
                        <a:pt x="15" y="194"/>
                      </a:lnTo>
                      <a:lnTo>
                        <a:pt x="11" y="207"/>
                      </a:lnTo>
                      <a:lnTo>
                        <a:pt x="6" y="221"/>
                      </a:lnTo>
                      <a:lnTo>
                        <a:pt x="4" y="235"/>
                      </a:lnTo>
                      <a:lnTo>
                        <a:pt x="2" y="249"/>
                      </a:lnTo>
                      <a:lnTo>
                        <a:pt x="0" y="263"/>
                      </a:lnTo>
                      <a:lnTo>
                        <a:pt x="0" y="277"/>
                      </a:lnTo>
                      <a:lnTo>
                        <a:pt x="0" y="291"/>
                      </a:lnTo>
                      <a:lnTo>
                        <a:pt x="1" y="305"/>
                      </a:lnTo>
                      <a:lnTo>
                        <a:pt x="3" y="319"/>
                      </a:lnTo>
                      <a:lnTo>
                        <a:pt x="5" y="331"/>
                      </a:lnTo>
                      <a:lnTo>
                        <a:pt x="9" y="344"/>
                      </a:lnTo>
                      <a:lnTo>
                        <a:pt x="13" y="357"/>
                      </a:lnTo>
                      <a:lnTo>
                        <a:pt x="17" y="370"/>
                      </a:lnTo>
                      <a:lnTo>
                        <a:pt x="22" y="383"/>
                      </a:lnTo>
                      <a:lnTo>
                        <a:pt x="28" y="395"/>
                      </a:lnTo>
                      <a:lnTo>
                        <a:pt x="34" y="406"/>
                      </a:lnTo>
                      <a:lnTo>
                        <a:pt x="42" y="417"/>
                      </a:lnTo>
                      <a:lnTo>
                        <a:pt x="49" y="429"/>
                      </a:lnTo>
                      <a:lnTo>
                        <a:pt x="58" y="440"/>
                      </a:lnTo>
                      <a:lnTo>
                        <a:pt x="66" y="449"/>
                      </a:lnTo>
                      <a:lnTo>
                        <a:pt x="76" y="459"/>
                      </a:lnTo>
                      <a:lnTo>
                        <a:pt x="86" y="468"/>
                      </a:lnTo>
                      <a:lnTo>
                        <a:pt x="17" y="593"/>
                      </a:lnTo>
                      <a:lnTo>
                        <a:pt x="15" y="597"/>
                      </a:lnTo>
                      <a:lnTo>
                        <a:pt x="15" y="601"/>
                      </a:lnTo>
                      <a:lnTo>
                        <a:pt x="16" y="606"/>
                      </a:lnTo>
                      <a:lnTo>
                        <a:pt x="18" y="610"/>
                      </a:lnTo>
                      <a:lnTo>
                        <a:pt x="21" y="612"/>
                      </a:lnTo>
                      <a:lnTo>
                        <a:pt x="24" y="614"/>
                      </a:lnTo>
                      <a:lnTo>
                        <a:pt x="27" y="615"/>
                      </a:lnTo>
                      <a:lnTo>
                        <a:pt x="30" y="615"/>
                      </a:lnTo>
                      <a:lnTo>
                        <a:pt x="33" y="615"/>
                      </a:lnTo>
                      <a:lnTo>
                        <a:pt x="35" y="614"/>
                      </a:lnTo>
                      <a:lnTo>
                        <a:pt x="226" y="540"/>
                      </a:lnTo>
                      <a:lnTo>
                        <a:pt x="239" y="544"/>
                      </a:lnTo>
                      <a:lnTo>
                        <a:pt x="254" y="549"/>
                      </a:lnTo>
                      <a:lnTo>
                        <a:pt x="269" y="552"/>
                      </a:lnTo>
                      <a:lnTo>
                        <a:pt x="284" y="555"/>
                      </a:lnTo>
                      <a:lnTo>
                        <a:pt x="288" y="525"/>
                      </a:lnTo>
                      <a:lnTo>
                        <a:pt x="273" y="522"/>
                      </a:lnTo>
                      <a:lnTo>
                        <a:pt x="257" y="519"/>
                      </a:lnTo>
                      <a:lnTo>
                        <a:pt x="242" y="514"/>
                      </a:lnTo>
                      <a:lnTo>
                        <a:pt x="230" y="510"/>
                      </a:lnTo>
                      <a:lnTo>
                        <a:pt x="225" y="510"/>
                      </a:lnTo>
                      <a:lnTo>
                        <a:pt x="219" y="511"/>
                      </a:lnTo>
                      <a:lnTo>
                        <a:pt x="63" y="571"/>
                      </a:lnTo>
                      <a:lnTo>
                        <a:pt x="119" y="472"/>
                      </a:lnTo>
                      <a:lnTo>
                        <a:pt x="120" y="467"/>
                      </a:lnTo>
                      <a:lnTo>
                        <a:pt x="120" y="462"/>
                      </a:lnTo>
                      <a:lnTo>
                        <a:pt x="118" y="457"/>
                      </a:lnTo>
                      <a:lnTo>
                        <a:pt x="114" y="453"/>
                      </a:lnTo>
                      <a:lnTo>
                        <a:pt x="105" y="445"/>
                      </a:lnTo>
                      <a:lnTo>
                        <a:pt x="95" y="436"/>
                      </a:lnTo>
                      <a:lnTo>
                        <a:pt x="87" y="427"/>
                      </a:lnTo>
                      <a:lnTo>
                        <a:pt x="78" y="417"/>
                      </a:lnTo>
                      <a:lnTo>
                        <a:pt x="71" y="407"/>
                      </a:lnTo>
                      <a:lnTo>
                        <a:pt x="64" y="397"/>
                      </a:lnTo>
                      <a:lnTo>
                        <a:pt x="58" y="386"/>
                      </a:lnTo>
                      <a:lnTo>
                        <a:pt x="51" y="375"/>
                      </a:lnTo>
                      <a:lnTo>
                        <a:pt x="47" y="364"/>
                      </a:lnTo>
                      <a:lnTo>
                        <a:pt x="43" y="352"/>
                      </a:lnTo>
                      <a:lnTo>
                        <a:pt x="39" y="340"/>
                      </a:lnTo>
                      <a:lnTo>
                        <a:pt x="35" y="328"/>
                      </a:lnTo>
                      <a:lnTo>
                        <a:pt x="33" y="315"/>
                      </a:lnTo>
                      <a:lnTo>
                        <a:pt x="31" y="303"/>
                      </a:lnTo>
                      <a:lnTo>
                        <a:pt x="30" y="290"/>
                      </a:lnTo>
                      <a:lnTo>
                        <a:pt x="30" y="277"/>
                      </a:lnTo>
                      <a:lnTo>
                        <a:pt x="30" y="264"/>
                      </a:lnTo>
                      <a:lnTo>
                        <a:pt x="32" y="251"/>
                      </a:lnTo>
                      <a:lnTo>
                        <a:pt x="33" y="239"/>
                      </a:lnTo>
                      <a:lnTo>
                        <a:pt x="36" y="227"/>
                      </a:lnTo>
                      <a:lnTo>
                        <a:pt x="40" y="215"/>
                      </a:lnTo>
                      <a:lnTo>
                        <a:pt x="44" y="203"/>
                      </a:lnTo>
                      <a:lnTo>
                        <a:pt x="48" y="192"/>
                      </a:lnTo>
                      <a:lnTo>
                        <a:pt x="55" y="181"/>
                      </a:lnTo>
                      <a:lnTo>
                        <a:pt x="60" y="170"/>
                      </a:lnTo>
                      <a:lnTo>
                        <a:pt x="67" y="159"/>
                      </a:lnTo>
                      <a:lnTo>
                        <a:pt x="75" y="148"/>
                      </a:lnTo>
                      <a:lnTo>
                        <a:pt x="82" y="139"/>
                      </a:lnTo>
                      <a:lnTo>
                        <a:pt x="91" y="129"/>
                      </a:lnTo>
                      <a:lnTo>
                        <a:pt x="101" y="120"/>
                      </a:lnTo>
                      <a:lnTo>
                        <a:pt x="110" y="111"/>
                      </a:lnTo>
                      <a:lnTo>
                        <a:pt x="120" y="102"/>
                      </a:lnTo>
                      <a:lnTo>
                        <a:pt x="131" y="94"/>
                      </a:lnTo>
                      <a:lnTo>
                        <a:pt x="142" y="86"/>
                      </a:lnTo>
                      <a:lnTo>
                        <a:pt x="153" y="79"/>
                      </a:lnTo>
                      <a:lnTo>
                        <a:pt x="166" y="71"/>
                      </a:lnTo>
                      <a:lnTo>
                        <a:pt x="178" y="65"/>
                      </a:lnTo>
                      <a:lnTo>
                        <a:pt x="190" y="60"/>
                      </a:lnTo>
                      <a:lnTo>
                        <a:pt x="204" y="54"/>
                      </a:lnTo>
                      <a:lnTo>
                        <a:pt x="217" y="49"/>
                      </a:lnTo>
                      <a:lnTo>
                        <a:pt x="231" y="45"/>
                      </a:lnTo>
                      <a:lnTo>
                        <a:pt x="246" y="40"/>
                      </a:lnTo>
                      <a:lnTo>
                        <a:pt x="260" y="37"/>
                      </a:lnTo>
                      <a:lnTo>
                        <a:pt x="275" y="34"/>
                      </a:lnTo>
                      <a:lnTo>
                        <a:pt x="290" y="32"/>
                      </a:lnTo>
                      <a:lnTo>
                        <a:pt x="306" y="31"/>
                      </a:lnTo>
                      <a:lnTo>
                        <a:pt x="321" y="30"/>
                      </a:lnTo>
                      <a:lnTo>
                        <a:pt x="337" y="30"/>
                      </a:lnTo>
                      <a:lnTo>
                        <a:pt x="337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iṡ1ïḑê">
                  <a:extLst>
                    <a:ext uri="{FF2B5EF4-FFF2-40B4-BE49-F238E27FC236}">
                      <a16:creationId xmlns:a16="http://schemas.microsoft.com/office/drawing/2014/main" id="{AF77289A-4272-4D5B-8AFB-D0C923EFF3AD}"/>
                    </a:ext>
                  </a:extLst>
                </p:cNvPr>
                <p:cNvSpPr/>
                <p:nvPr/>
              </p:nvSpPr>
              <p:spPr bwMode="auto">
                <a:xfrm>
                  <a:off x="422275" y="2620963"/>
                  <a:ext cx="177800" cy="168275"/>
                </a:xfrm>
                <a:custGeom>
                  <a:avLst/>
                  <a:gdLst>
                    <a:gd name="T0" fmla="*/ 377 w 560"/>
                    <a:gd name="T1" fmla="*/ 437 h 527"/>
                    <a:gd name="T2" fmla="*/ 336 w 560"/>
                    <a:gd name="T3" fmla="*/ 451 h 527"/>
                    <a:gd name="T4" fmla="*/ 285 w 560"/>
                    <a:gd name="T5" fmla="*/ 459 h 527"/>
                    <a:gd name="T6" fmla="*/ 248 w 560"/>
                    <a:gd name="T7" fmla="*/ 458 h 527"/>
                    <a:gd name="T8" fmla="*/ 179 w 560"/>
                    <a:gd name="T9" fmla="*/ 442 h 527"/>
                    <a:gd name="T10" fmla="*/ 102 w 560"/>
                    <a:gd name="T11" fmla="*/ 395 h 527"/>
                    <a:gd name="T12" fmla="*/ 59 w 560"/>
                    <a:gd name="T13" fmla="*/ 345 h 527"/>
                    <a:gd name="T14" fmla="*/ 41 w 560"/>
                    <a:gd name="T15" fmla="*/ 306 h 527"/>
                    <a:gd name="T16" fmla="*/ 31 w 560"/>
                    <a:gd name="T17" fmla="*/ 265 h 527"/>
                    <a:gd name="T18" fmla="*/ 31 w 560"/>
                    <a:gd name="T19" fmla="*/ 221 h 527"/>
                    <a:gd name="T20" fmla="*/ 41 w 560"/>
                    <a:gd name="T21" fmla="*/ 180 h 527"/>
                    <a:gd name="T22" fmla="*/ 60 w 560"/>
                    <a:gd name="T23" fmla="*/ 143 h 527"/>
                    <a:gd name="T24" fmla="*/ 104 w 560"/>
                    <a:gd name="T25" fmla="*/ 93 h 527"/>
                    <a:gd name="T26" fmla="*/ 183 w 560"/>
                    <a:gd name="T27" fmla="*/ 47 h 527"/>
                    <a:gd name="T28" fmla="*/ 255 w 560"/>
                    <a:gd name="T29" fmla="*/ 31 h 527"/>
                    <a:gd name="T30" fmla="*/ 305 w 560"/>
                    <a:gd name="T31" fmla="*/ 31 h 527"/>
                    <a:gd name="T32" fmla="*/ 376 w 560"/>
                    <a:gd name="T33" fmla="*/ 47 h 527"/>
                    <a:gd name="T34" fmla="*/ 456 w 560"/>
                    <a:gd name="T35" fmla="*/ 93 h 527"/>
                    <a:gd name="T36" fmla="*/ 499 w 560"/>
                    <a:gd name="T37" fmla="*/ 143 h 527"/>
                    <a:gd name="T38" fmla="*/ 518 w 560"/>
                    <a:gd name="T39" fmla="*/ 180 h 527"/>
                    <a:gd name="T40" fmla="*/ 529 w 560"/>
                    <a:gd name="T41" fmla="*/ 221 h 527"/>
                    <a:gd name="T42" fmla="*/ 529 w 560"/>
                    <a:gd name="T43" fmla="*/ 262 h 527"/>
                    <a:gd name="T44" fmla="*/ 520 w 560"/>
                    <a:gd name="T45" fmla="*/ 301 h 527"/>
                    <a:gd name="T46" fmla="*/ 502 w 560"/>
                    <a:gd name="T47" fmla="*/ 336 h 527"/>
                    <a:gd name="T48" fmla="*/ 476 w 560"/>
                    <a:gd name="T49" fmla="*/ 367 h 527"/>
                    <a:gd name="T50" fmla="*/ 455 w 560"/>
                    <a:gd name="T51" fmla="*/ 391 h 527"/>
                    <a:gd name="T52" fmla="*/ 386 w 560"/>
                    <a:gd name="T53" fmla="*/ 437 h 527"/>
                    <a:gd name="T54" fmla="*/ 512 w 560"/>
                    <a:gd name="T55" fmla="*/ 373 h 527"/>
                    <a:gd name="T56" fmla="*/ 536 w 560"/>
                    <a:gd name="T57" fmla="*/ 336 h 527"/>
                    <a:gd name="T58" fmla="*/ 552 w 560"/>
                    <a:gd name="T59" fmla="*/ 297 h 527"/>
                    <a:gd name="T60" fmla="*/ 560 w 560"/>
                    <a:gd name="T61" fmla="*/ 254 h 527"/>
                    <a:gd name="T62" fmla="*/ 557 w 560"/>
                    <a:gd name="T63" fmla="*/ 206 h 527"/>
                    <a:gd name="T64" fmla="*/ 543 w 560"/>
                    <a:gd name="T65" fmla="*/ 160 h 527"/>
                    <a:gd name="T66" fmla="*/ 519 w 560"/>
                    <a:gd name="T67" fmla="*/ 118 h 527"/>
                    <a:gd name="T68" fmla="*/ 486 w 560"/>
                    <a:gd name="T69" fmla="*/ 81 h 527"/>
                    <a:gd name="T70" fmla="*/ 447 w 560"/>
                    <a:gd name="T71" fmla="*/ 48 h 527"/>
                    <a:gd name="T72" fmla="*/ 401 w 560"/>
                    <a:gd name="T73" fmla="*/ 24 h 527"/>
                    <a:gd name="T74" fmla="*/ 349 w 560"/>
                    <a:gd name="T75" fmla="*/ 8 h 527"/>
                    <a:gd name="T76" fmla="*/ 295 w 560"/>
                    <a:gd name="T77" fmla="*/ 0 h 527"/>
                    <a:gd name="T78" fmla="*/ 238 w 560"/>
                    <a:gd name="T79" fmla="*/ 2 h 527"/>
                    <a:gd name="T80" fmla="*/ 184 w 560"/>
                    <a:gd name="T81" fmla="*/ 15 h 527"/>
                    <a:gd name="T82" fmla="*/ 136 w 560"/>
                    <a:gd name="T83" fmla="*/ 36 h 527"/>
                    <a:gd name="T84" fmla="*/ 92 w 560"/>
                    <a:gd name="T85" fmla="*/ 63 h 527"/>
                    <a:gd name="T86" fmla="*/ 56 w 560"/>
                    <a:gd name="T87" fmla="*/ 99 h 527"/>
                    <a:gd name="T88" fmla="*/ 28 w 560"/>
                    <a:gd name="T89" fmla="*/ 138 h 527"/>
                    <a:gd name="T90" fmla="*/ 9 w 560"/>
                    <a:gd name="T91" fmla="*/ 182 h 527"/>
                    <a:gd name="T92" fmla="*/ 0 w 560"/>
                    <a:gd name="T93" fmla="*/ 230 h 527"/>
                    <a:gd name="T94" fmla="*/ 4 w 560"/>
                    <a:gd name="T95" fmla="*/ 280 h 527"/>
                    <a:gd name="T96" fmla="*/ 16 w 560"/>
                    <a:gd name="T97" fmla="*/ 327 h 527"/>
                    <a:gd name="T98" fmla="*/ 40 w 560"/>
                    <a:gd name="T99" fmla="*/ 369 h 527"/>
                    <a:gd name="T100" fmla="*/ 72 w 560"/>
                    <a:gd name="T101" fmla="*/ 407 h 527"/>
                    <a:gd name="T102" fmla="*/ 111 w 560"/>
                    <a:gd name="T103" fmla="*/ 439 h 527"/>
                    <a:gd name="T104" fmla="*/ 155 w 560"/>
                    <a:gd name="T105" fmla="*/ 465 h 527"/>
                    <a:gd name="T106" fmla="*/ 205 w 560"/>
                    <a:gd name="T107" fmla="*/ 482 h 527"/>
                    <a:gd name="T108" fmla="*/ 258 w 560"/>
                    <a:gd name="T109" fmla="*/ 489 h 527"/>
                    <a:gd name="T110" fmla="*/ 300 w 560"/>
                    <a:gd name="T111" fmla="*/ 488 h 527"/>
                    <a:gd name="T112" fmla="*/ 353 w 560"/>
                    <a:gd name="T113" fmla="*/ 478 h 527"/>
                    <a:gd name="T114" fmla="*/ 527 w 560"/>
                    <a:gd name="T115" fmla="*/ 526 h 527"/>
                    <a:gd name="T116" fmla="*/ 539 w 560"/>
                    <a:gd name="T117" fmla="*/ 524 h 527"/>
                    <a:gd name="T118" fmla="*/ 545 w 560"/>
                    <a:gd name="T119" fmla="*/ 509 h 5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60" h="527">
                      <a:moveTo>
                        <a:pt x="386" y="437"/>
                      </a:moveTo>
                      <a:lnTo>
                        <a:pt x="382" y="437"/>
                      </a:lnTo>
                      <a:lnTo>
                        <a:pt x="380" y="436"/>
                      </a:lnTo>
                      <a:lnTo>
                        <a:pt x="377" y="437"/>
                      </a:lnTo>
                      <a:lnTo>
                        <a:pt x="374" y="438"/>
                      </a:lnTo>
                      <a:lnTo>
                        <a:pt x="362" y="442"/>
                      </a:lnTo>
                      <a:lnTo>
                        <a:pt x="349" y="447"/>
                      </a:lnTo>
                      <a:lnTo>
                        <a:pt x="336" y="451"/>
                      </a:lnTo>
                      <a:lnTo>
                        <a:pt x="323" y="454"/>
                      </a:lnTo>
                      <a:lnTo>
                        <a:pt x="311" y="456"/>
                      </a:lnTo>
                      <a:lnTo>
                        <a:pt x="298" y="458"/>
                      </a:lnTo>
                      <a:lnTo>
                        <a:pt x="285" y="459"/>
                      </a:lnTo>
                      <a:lnTo>
                        <a:pt x="272" y="459"/>
                      </a:lnTo>
                      <a:lnTo>
                        <a:pt x="272" y="459"/>
                      </a:lnTo>
                      <a:lnTo>
                        <a:pt x="259" y="459"/>
                      </a:lnTo>
                      <a:lnTo>
                        <a:pt x="248" y="458"/>
                      </a:lnTo>
                      <a:lnTo>
                        <a:pt x="236" y="457"/>
                      </a:lnTo>
                      <a:lnTo>
                        <a:pt x="224" y="455"/>
                      </a:lnTo>
                      <a:lnTo>
                        <a:pt x="200" y="450"/>
                      </a:lnTo>
                      <a:lnTo>
                        <a:pt x="179" y="442"/>
                      </a:lnTo>
                      <a:lnTo>
                        <a:pt x="158" y="433"/>
                      </a:lnTo>
                      <a:lnTo>
                        <a:pt x="137" y="422"/>
                      </a:lnTo>
                      <a:lnTo>
                        <a:pt x="119" y="409"/>
                      </a:lnTo>
                      <a:lnTo>
                        <a:pt x="102" y="395"/>
                      </a:lnTo>
                      <a:lnTo>
                        <a:pt x="86" y="379"/>
                      </a:lnTo>
                      <a:lnTo>
                        <a:pt x="72" y="363"/>
                      </a:lnTo>
                      <a:lnTo>
                        <a:pt x="66" y="353"/>
                      </a:lnTo>
                      <a:lnTo>
                        <a:pt x="59" y="345"/>
                      </a:lnTo>
                      <a:lnTo>
                        <a:pt x="54" y="335"/>
                      </a:lnTo>
                      <a:lnTo>
                        <a:pt x="50" y="326"/>
                      </a:lnTo>
                      <a:lnTo>
                        <a:pt x="45" y="316"/>
                      </a:lnTo>
                      <a:lnTo>
                        <a:pt x="41" y="306"/>
                      </a:lnTo>
                      <a:lnTo>
                        <a:pt x="38" y="296"/>
                      </a:lnTo>
                      <a:lnTo>
                        <a:pt x="35" y="285"/>
                      </a:lnTo>
                      <a:lnTo>
                        <a:pt x="32" y="275"/>
                      </a:lnTo>
                      <a:lnTo>
                        <a:pt x="31" y="265"/>
                      </a:lnTo>
                      <a:lnTo>
                        <a:pt x="30" y="254"/>
                      </a:lnTo>
                      <a:lnTo>
                        <a:pt x="30" y="242"/>
                      </a:lnTo>
                      <a:lnTo>
                        <a:pt x="30" y="231"/>
                      </a:lnTo>
                      <a:lnTo>
                        <a:pt x="31" y="221"/>
                      </a:lnTo>
                      <a:lnTo>
                        <a:pt x="32" y="211"/>
                      </a:lnTo>
                      <a:lnTo>
                        <a:pt x="35" y="200"/>
                      </a:lnTo>
                      <a:lnTo>
                        <a:pt x="38" y="190"/>
                      </a:lnTo>
                      <a:lnTo>
                        <a:pt x="41" y="180"/>
                      </a:lnTo>
                      <a:lnTo>
                        <a:pt x="45" y="170"/>
                      </a:lnTo>
                      <a:lnTo>
                        <a:pt x="50" y="161"/>
                      </a:lnTo>
                      <a:lnTo>
                        <a:pt x="55" y="151"/>
                      </a:lnTo>
                      <a:lnTo>
                        <a:pt x="60" y="143"/>
                      </a:lnTo>
                      <a:lnTo>
                        <a:pt x="67" y="133"/>
                      </a:lnTo>
                      <a:lnTo>
                        <a:pt x="73" y="124"/>
                      </a:lnTo>
                      <a:lnTo>
                        <a:pt x="88" y="108"/>
                      </a:lnTo>
                      <a:lnTo>
                        <a:pt x="104" y="93"/>
                      </a:lnTo>
                      <a:lnTo>
                        <a:pt x="122" y="79"/>
                      </a:lnTo>
                      <a:lnTo>
                        <a:pt x="142" y="67"/>
                      </a:lnTo>
                      <a:lnTo>
                        <a:pt x="162" y="56"/>
                      </a:lnTo>
                      <a:lnTo>
                        <a:pt x="183" y="47"/>
                      </a:lnTo>
                      <a:lnTo>
                        <a:pt x="207" y="40"/>
                      </a:lnTo>
                      <a:lnTo>
                        <a:pt x="230" y="35"/>
                      </a:lnTo>
                      <a:lnTo>
                        <a:pt x="242" y="32"/>
                      </a:lnTo>
                      <a:lnTo>
                        <a:pt x="255" y="31"/>
                      </a:lnTo>
                      <a:lnTo>
                        <a:pt x="267" y="30"/>
                      </a:lnTo>
                      <a:lnTo>
                        <a:pt x="280" y="30"/>
                      </a:lnTo>
                      <a:lnTo>
                        <a:pt x="292" y="30"/>
                      </a:lnTo>
                      <a:lnTo>
                        <a:pt x="305" y="31"/>
                      </a:lnTo>
                      <a:lnTo>
                        <a:pt x="317" y="32"/>
                      </a:lnTo>
                      <a:lnTo>
                        <a:pt x="330" y="35"/>
                      </a:lnTo>
                      <a:lnTo>
                        <a:pt x="353" y="40"/>
                      </a:lnTo>
                      <a:lnTo>
                        <a:pt x="376" y="47"/>
                      </a:lnTo>
                      <a:lnTo>
                        <a:pt x="398" y="56"/>
                      </a:lnTo>
                      <a:lnTo>
                        <a:pt x="419" y="67"/>
                      </a:lnTo>
                      <a:lnTo>
                        <a:pt x="438" y="79"/>
                      </a:lnTo>
                      <a:lnTo>
                        <a:pt x="456" y="93"/>
                      </a:lnTo>
                      <a:lnTo>
                        <a:pt x="472" y="108"/>
                      </a:lnTo>
                      <a:lnTo>
                        <a:pt x="486" y="124"/>
                      </a:lnTo>
                      <a:lnTo>
                        <a:pt x="494" y="133"/>
                      </a:lnTo>
                      <a:lnTo>
                        <a:pt x="499" y="143"/>
                      </a:lnTo>
                      <a:lnTo>
                        <a:pt x="505" y="151"/>
                      </a:lnTo>
                      <a:lnTo>
                        <a:pt x="510" y="161"/>
                      </a:lnTo>
                      <a:lnTo>
                        <a:pt x="515" y="170"/>
                      </a:lnTo>
                      <a:lnTo>
                        <a:pt x="518" y="180"/>
                      </a:lnTo>
                      <a:lnTo>
                        <a:pt x="521" y="190"/>
                      </a:lnTo>
                      <a:lnTo>
                        <a:pt x="525" y="200"/>
                      </a:lnTo>
                      <a:lnTo>
                        <a:pt x="527" y="211"/>
                      </a:lnTo>
                      <a:lnTo>
                        <a:pt x="529" y="221"/>
                      </a:lnTo>
                      <a:lnTo>
                        <a:pt x="530" y="231"/>
                      </a:lnTo>
                      <a:lnTo>
                        <a:pt x="530" y="242"/>
                      </a:lnTo>
                      <a:lnTo>
                        <a:pt x="530" y="253"/>
                      </a:lnTo>
                      <a:lnTo>
                        <a:pt x="529" y="262"/>
                      </a:lnTo>
                      <a:lnTo>
                        <a:pt x="528" y="272"/>
                      </a:lnTo>
                      <a:lnTo>
                        <a:pt x="526" y="282"/>
                      </a:lnTo>
                      <a:lnTo>
                        <a:pt x="522" y="291"/>
                      </a:lnTo>
                      <a:lnTo>
                        <a:pt x="520" y="301"/>
                      </a:lnTo>
                      <a:lnTo>
                        <a:pt x="516" y="311"/>
                      </a:lnTo>
                      <a:lnTo>
                        <a:pt x="512" y="319"/>
                      </a:lnTo>
                      <a:lnTo>
                        <a:pt x="508" y="328"/>
                      </a:lnTo>
                      <a:lnTo>
                        <a:pt x="502" y="336"/>
                      </a:lnTo>
                      <a:lnTo>
                        <a:pt x="497" y="345"/>
                      </a:lnTo>
                      <a:lnTo>
                        <a:pt x="490" y="352"/>
                      </a:lnTo>
                      <a:lnTo>
                        <a:pt x="483" y="360"/>
                      </a:lnTo>
                      <a:lnTo>
                        <a:pt x="476" y="367"/>
                      </a:lnTo>
                      <a:lnTo>
                        <a:pt x="468" y="375"/>
                      </a:lnTo>
                      <a:lnTo>
                        <a:pt x="459" y="382"/>
                      </a:lnTo>
                      <a:lnTo>
                        <a:pt x="456" y="386"/>
                      </a:lnTo>
                      <a:lnTo>
                        <a:pt x="455" y="391"/>
                      </a:lnTo>
                      <a:lnTo>
                        <a:pt x="454" y="396"/>
                      </a:lnTo>
                      <a:lnTo>
                        <a:pt x="456" y="400"/>
                      </a:lnTo>
                      <a:lnTo>
                        <a:pt x="498" y="483"/>
                      </a:lnTo>
                      <a:lnTo>
                        <a:pt x="386" y="437"/>
                      </a:lnTo>
                      <a:close/>
                      <a:moveTo>
                        <a:pt x="488" y="397"/>
                      </a:moveTo>
                      <a:lnTo>
                        <a:pt x="497" y="390"/>
                      </a:lnTo>
                      <a:lnTo>
                        <a:pt x="504" y="381"/>
                      </a:lnTo>
                      <a:lnTo>
                        <a:pt x="512" y="373"/>
                      </a:lnTo>
                      <a:lnTo>
                        <a:pt x="519" y="364"/>
                      </a:lnTo>
                      <a:lnTo>
                        <a:pt x="526" y="356"/>
                      </a:lnTo>
                      <a:lnTo>
                        <a:pt x="531" y="346"/>
                      </a:lnTo>
                      <a:lnTo>
                        <a:pt x="536" y="336"/>
                      </a:lnTo>
                      <a:lnTo>
                        <a:pt x="542" y="327"/>
                      </a:lnTo>
                      <a:lnTo>
                        <a:pt x="546" y="317"/>
                      </a:lnTo>
                      <a:lnTo>
                        <a:pt x="549" y="307"/>
                      </a:lnTo>
                      <a:lnTo>
                        <a:pt x="552" y="297"/>
                      </a:lnTo>
                      <a:lnTo>
                        <a:pt x="556" y="286"/>
                      </a:lnTo>
                      <a:lnTo>
                        <a:pt x="558" y="275"/>
                      </a:lnTo>
                      <a:lnTo>
                        <a:pt x="559" y="265"/>
                      </a:lnTo>
                      <a:lnTo>
                        <a:pt x="560" y="254"/>
                      </a:lnTo>
                      <a:lnTo>
                        <a:pt x="560" y="242"/>
                      </a:lnTo>
                      <a:lnTo>
                        <a:pt x="560" y="230"/>
                      </a:lnTo>
                      <a:lnTo>
                        <a:pt x="559" y="218"/>
                      </a:lnTo>
                      <a:lnTo>
                        <a:pt x="557" y="206"/>
                      </a:lnTo>
                      <a:lnTo>
                        <a:pt x="555" y="194"/>
                      </a:lnTo>
                      <a:lnTo>
                        <a:pt x="551" y="182"/>
                      </a:lnTo>
                      <a:lnTo>
                        <a:pt x="547" y="171"/>
                      </a:lnTo>
                      <a:lnTo>
                        <a:pt x="543" y="160"/>
                      </a:lnTo>
                      <a:lnTo>
                        <a:pt x="537" y="149"/>
                      </a:lnTo>
                      <a:lnTo>
                        <a:pt x="532" y="138"/>
                      </a:lnTo>
                      <a:lnTo>
                        <a:pt x="526" y="128"/>
                      </a:lnTo>
                      <a:lnTo>
                        <a:pt x="519" y="118"/>
                      </a:lnTo>
                      <a:lnTo>
                        <a:pt x="512" y="108"/>
                      </a:lnTo>
                      <a:lnTo>
                        <a:pt x="503" y="99"/>
                      </a:lnTo>
                      <a:lnTo>
                        <a:pt x="495" y="89"/>
                      </a:lnTo>
                      <a:lnTo>
                        <a:pt x="486" y="81"/>
                      </a:lnTo>
                      <a:lnTo>
                        <a:pt x="476" y="72"/>
                      </a:lnTo>
                      <a:lnTo>
                        <a:pt x="467" y="63"/>
                      </a:lnTo>
                      <a:lnTo>
                        <a:pt x="457" y="56"/>
                      </a:lnTo>
                      <a:lnTo>
                        <a:pt x="447" y="48"/>
                      </a:lnTo>
                      <a:lnTo>
                        <a:pt x="435" y="42"/>
                      </a:lnTo>
                      <a:lnTo>
                        <a:pt x="424" y="36"/>
                      </a:lnTo>
                      <a:lnTo>
                        <a:pt x="412" y="30"/>
                      </a:lnTo>
                      <a:lnTo>
                        <a:pt x="401" y="24"/>
                      </a:lnTo>
                      <a:lnTo>
                        <a:pt x="388" y="20"/>
                      </a:lnTo>
                      <a:lnTo>
                        <a:pt x="375" y="15"/>
                      </a:lnTo>
                      <a:lnTo>
                        <a:pt x="362" y="11"/>
                      </a:lnTo>
                      <a:lnTo>
                        <a:pt x="349" y="8"/>
                      </a:lnTo>
                      <a:lnTo>
                        <a:pt x="335" y="5"/>
                      </a:lnTo>
                      <a:lnTo>
                        <a:pt x="322" y="2"/>
                      </a:lnTo>
                      <a:lnTo>
                        <a:pt x="308" y="1"/>
                      </a:lnTo>
                      <a:lnTo>
                        <a:pt x="295" y="0"/>
                      </a:lnTo>
                      <a:lnTo>
                        <a:pt x="280" y="0"/>
                      </a:lnTo>
                      <a:lnTo>
                        <a:pt x="266" y="0"/>
                      </a:lnTo>
                      <a:lnTo>
                        <a:pt x="252" y="1"/>
                      </a:lnTo>
                      <a:lnTo>
                        <a:pt x="238" y="2"/>
                      </a:lnTo>
                      <a:lnTo>
                        <a:pt x="224" y="5"/>
                      </a:lnTo>
                      <a:lnTo>
                        <a:pt x="211" y="8"/>
                      </a:lnTo>
                      <a:lnTo>
                        <a:pt x="197" y="11"/>
                      </a:lnTo>
                      <a:lnTo>
                        <a:pt x="184" y="15"/>
                      </a:lnTo>
                      <a:lnTo>
                        <a:pt x="173" y="20"/>
                      </a:lnTo>
                      <a:lnTo>
                        <a:pt x="160" y="24"/>
                      </a:lnTo>
                      <a:lnTo>
                        <a:pt x="148" y="30"/>
                      </a:lnTo>
                      <a:lnTo>
                        <a:pt x="136" y="36"/>
                      </a:lnTo>
                      <a:lnTo>
                        <a:pt x="124" y="42"/>
                      </a:lnTo>
                      <a:lnTo>
                        <a:pt x="114" y="48"/>
                      </a:lnTo>
                      <a:lnTo>
                        <a:pt x="103" y="56"/>
                      </a:lnTo>
                      <a:lnTo>
                        <a:pt x="92" y="63"/>
                      </a:lnTo>
                      <a:lnTo>
                        <a:pt x="83" y="72"/>
                      </a:lnTo>
                      <a:lnTo>
                        <a:pt x="73" y="81"/>
                      </a:lnTo>
                      <a:lnTo>
                        <a:pt x="65" y="89"/>
                      </a:lnTo>
                      <a:lnTo>
                        <a:pt x="56" y="99"/>
                      </a:lnTo>
                      <a:lnTo>
                        <a:pt x="48" y="108"/>
                      </a:lnTo>
                      <a:lnTo>
                        <a:pt x="41" y="118"/>
                      </a:lnTo>
                      <a:lnTo>
                        <a:pt x="35" y="128"/>
                      </a:lnTo>
                      <a:lnTo>
                        <a:pt x="28" y="138"/>
                      </a:lnTo>
                      <a:lnTo>
                        <a:pt x="22" y="149"/>
                      </a:lnTo>
                      <a:lnTo>
                        <a:pt x="17" y="160"/>
                      </a:lnTo>
                      <a:lnTo>
                        <a:pt x="13" y="171"/>
                      </a:lnTo>
                      <a:lnTo>
                        <a:pt x="9" y="182"/>
                      </a:lnTo>
                      <a:lnTo>
                        <a:pt x="6" y="194"/>
                      </a:lnTo>
                      <a:lnTo>
                        <a:pt x="4" y="206"/>
                      </a:lnTo>
                      <a:lnTo>
                        <a:pt x="1" y="218"/>
                      </a:lnTo>
                      <a:lnTo>
                        <a:pt x="0" y="230"/>
                      </a:lnTo>
                      <a:lnTo>
                        <a:pt x="0" y="242"/>
                      </a:lnTo>
                      <a:lnTo>
                        <a:pt x="0" y="255"/>
                      </a:lnTo>
                      <a:lnTo>
                        <a:pt x="1" y="267"/>
                      </a:lnTo>
                      <a:lnTo>
                        <a:pt x="4" y="280"/>
                      </a:lnTo>
                      <a:lnTo>
                        <a:pt x="6" y="291"/>
                      </a:lnTo>
                      <a:lnTo>
                        <a:pt x="9" y="303"/>
                      </a:lnTo>
                      <a:lnTo>
                        <a:pt x="12" y="315"/>
                      </a:lnTo>
                      <a:lnTo>
                        <a:pt x="16" y="327"/>
                      </a:lnTo>
                      <a:lnTo>
                        <a:pt x="22" y="337"/>
                      </a:lnTo>
                      <a:lnTo>
                        <a:pt x="27" y="348"/>
                      </a:lnTo>
                      <a:lnTo>
                        <a:pt x="34" y="359"/>
                      </a:lnTo>
                      <a:lnTo>
                        <a:pt x="40" y="369"/>
                      </a:lnTo>
                      <a:lnTo>
                        <a:pt x="47" y="379"/>
                      </a:lnTo>
                      <a:lnTo>
                        <a:pt x="55" y="389"/>
                      </a:lnTo>
                      <a:lnTo>
                        <a:pt x="62" y="398"/>
                      </a:lnTo>
                      <a:lnTo>
                        <a:pt x="72" y="407"/>
                      </a:lnTo>
                      <a:lnTo>
                        <a:pt x="81" y="417"/>
                      </a:lnTo>
                      <a:lnTo>
                        <a:pt x="90" y="424"/>
                      </a:lnTo>
                      <a:lnTo>
                        <a:pt x="100" y="433"/>
                      </a:lnTo>
                      <a:lnTo>
                        <a:pt x="111" y="439"/>
                      </a:lnTo>
                      <a:lnTo>
                        <a:pt x="121" y="447"/>
                      </a:lnTo>
                      <a:lnTo>
                        <a:pt x="132" y="453"/>
                      </a:lnTo>
                      <a:lnTo>
                        <a:pt x="144" y="459"/>
                      </a:lnTo>
                      <a:lnTo>
                        <a:pt x="155" y="465"/>
                      </a:lnTo>
                      <a:lnTo>
                        <a:pt x="167" y="470"/>
                      </a:lnTo>
                      <a:lnTo>
                        <a:pt x="179" y="474"/>
                      </a:lnTo>
                      <a:lnTo>
                        <a:pt x="192" y="478"/>
                      </a:lnTo>
                      <a:lnTo>
                        <a:pt x="205" y="482"/>
                      </a:lnTo>
                      <a:lnTo>
                        <a:pt x="218" y="484"/>
                      </a:lnTo>
                      <a:lnTo>
                        <a:pt x="231" y="486"/>
                      </a:lnTo>
                      <a:lnTo>
                        <a:pt x="244" y="488"/>
                      </a:lnTo>
                      <a:lnTo>
                        <a:pt x="258" y="489"/>
                      </a:lnTo>
                      <a:lnTo>
                        <a:pt x="272" y="489"/>
                      </a:lnTo>
                      <a:lnTo>
                        <a:pt x="272" y="489"/>
                      </a:lnTo>
                      <a:lnTo>
                        <a:pt x="286" y="489"/>
                      </a:lnTo>
                      <a:lnTo>
                        <a:pt x="300" y="488"/>
                      </a:lnTo>
                      <a:lnTo>
                        <a:pt x="314" y="486"/>
                      </a:lnTo>
                      <a:lnTo>
                        <a:pt x="327" y="484"/>
                      </a:lnTo>
                      <a:lnTo>
                        <a:pt x="341" y="481"/>
                      </a:lnTo>
                      <a:lnTo>
                        <a:pt x="353" y="478"/>
                      </a:lnTo>
                      <a:lnTo>
                        <a:pt x="367" y="472"/>
                      </a:lnTo>
                      <a:lnTo>
                        <a:pt x="380" y="468"/>
                      </a:lnTo>
                      <a:lnTo>
                        <a:pt x="525" y="526"/>
                      </a:lnTo>
                      <a:lnTo>
                        <a:pt x="527" y="526"/>
                      </a:lnTo>
                      <a:lnTo>
                        <a:pt x="530" y="527"/>
                      </a:lnTo>
                      <a:lnTo>
                        <a:pt x="533" y="526"/>
                      </a:lnTo>
                      <a:lnTo>
                        <a:pt x="536" y="525"/>
                      </a:lnTo>
                      <a:lnTo>
                        <a:pt x="539" y="524"/>
                      </a:lnTo>
                      <a:lnTo>
                        <a:pt x="541" y="521"/>
                      </a:lnTo>
                      <a:lnTo>
                        <a:pt x="544" y="517"/>
                      </a:lnTo>
                      <a:lnTo>
                        <a:pt x="545" y="513"/>
                      </a:lnTo>
                      <a:lnTo>
                        <a:pt x="545" y="509"/>
                      </a:lnTo>
                      <a:lnTo>
                        <a:pt x="543" y="504"/>
                      </a:lnTo>
                      <a:lnTo>
                        <a:pt x="488" y="3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2" name="ïşļiďé">
              <a:extLst>
                <a:ext uri="{FF2B5EF4-FFF2-40B4-BE49-F238E27FC236}">
                  <a16:creationId xmlns:a16="http://schemas.microsoft.com/office/drawing/2014/main" id="{1795CE49-3A1B-4994-B13C-F5A40083BA02}"/>
                </a:ext>
              </a:extLst>
            </p:cNvPr>
            <p:cNvGrpSpPr/>
            <p:nvPr/>
          </p:nvGrpSpPr>
          <p:grpSpPr>
            <a:xfrm>
              <a:off x="7761155" y="2188828"/>
              <a:ext cx="952304" cy="623435"/>
              <a:chOff x="6349908" y="2695299"/>
              <a:chExt cx="952304" cy="623435"/>
            </a:xfrm>
          </p:grpSpPr>
          <p:sp>
            <p:nvSpPr>
              <p:cNvPr id="28" name="iş1îďé">
                <a:extLst>
                  <a:ext uri="{FF2B5EF4-FFF2-40B4-BE49-F238E27FC236}">
                    <a16:creationId xmlns:a16="http://schemas.microsoft.com/office/drawing/2014/main" id="{74330071-823E-4C3D-97C8-402087975A26}"/>
                  </a:ext>
                </a:extLst>
              </p:cNvPr>
              <p:cNvSpPr txBox="1"/>
              <p:nvPr/>
            </p:nvSpPr>
            <p:spPr>
              <a:xfrm>
                <a:off x="6349908" y="2980180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Apr-Jun</a:t>
                </a:r>
              </a:p>
            </p:txBody>
          </p:sp>
          <p:grpSp>
            <p:nvGrpSpPr>
              <p:cNvPr id="29" name="ïṩḻíḍé">
                <a:extLst>
                  <a:ext uri="{FF2B5EF4-FFF2-40B4-BE49-F238E27FC236}">
                    <a16:creationId xmlns:a16="http://schemas.microsoft.com/office/drawing/2014/main" id="{36ABE691-93DA-438F-BA08-348D6D0E018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700714" y="2695299"/>
                <a:ext cx="250681" cy="252001"/>
                <a:chOff x="1547813" y="3240088"/>
                <a:chExt cx="301626" cy="303213"/>
              </a:xfrm>
              <a:solidFill>
                <a:sysClr val="window" lastClr="FFFFFF"/>
              </a:solidFill>
            </p:grpSpPr>
            <p:sp>
              <p:nvSpPr>
                <p:cNvPr id="30" name="íṥlïḍè">
                  <a:extLst>
                    <a:ext uri="{FF2B5EF4-FFF2-40B4-BE49-F238E27FC236}">
                      <a16:creationId xmlns:a16="http://schemas.microsoft.com/office/drawing/2014/main" id="{C735B9A9-B286-4DDB-96A9-C4EB645BB7D2}"/>
                    </a:ext>
                  </a:extLst>
                </p:cNvPr>
                <p:cNvSpPr/>
                <p:nvPr/>
              </p:nvSpPr>
              <p:spPr bwMode="auto">
                <a:xfrm>
                  <a:off x="1611313" y="3392488"/>
                  <a:ext cx="85725" cy="87313"/>
                </a:xfrm>
                <a:custGeom>
                  <a:avLst/>
                  <a:gdLst>
                    <a:gd name="T0" fmla="*/ 92 w 218"/>
                    <a:gd name="T1" fmla="*/ 191 h 219"/>
                    <a:gd name="T2" fmla="*/ 70 w 218"/>
                    <a:gd name="T3" fmla="*/ 183 h 219"/>
                    <a:gd name="T4" fmla="*/ 50 w 218"/>
                    <a:gd name="T5" fmla="*/ 168 h 219"/>
                    <a:gd name="T6" fmla="*/ 35 w 218"/>
                    <a:gd name="T7" fmla="*/ 149 h 219"/>
                    <a:gd name="T8" fmla="*/ 27 w 218"/>
                    <a:gd name="T9" fmla="*/ 125 h 219"/>
                    <a:gd name="T10" fmla="*/ 26 w 218"/>
                    <a:gd name="T11" fmla="*/ 101 h 219"/>
                    <a:gd name="T12" fmla="*/ 32 w 218"/>
                    <a:gd name="T13" fmla="*/ 77 h 219"/>
                    <a:gd name="T14" fmla="*/ 45 w 218"/>
                    <a:gd name="T15" fmla="*/ 56 h 219"/>
                    <a:gd name="T16" fmla="*/ 62 w 218"/>
                    <a:gd name="T17" fmla="*/ 40 h 219"/>
                    <a:gd name="T18" fmla="*/ 85 w 218"/>
                    <a:gd name="T19" fmla="*/ 29 h 219"/>
                    <a:gd name="T20" fmla="*/ 109 w 218"/>
                    <a:gd name="T21" fmla="*/ 26 h 219"/>
                    <a:gd name="T22" fmla="*/ 134 w 218"/>
                    <a:gd name="T23" fmla="*/ 29 h 219"/>
                    <a:gd name="T24" fmla="*/ 155 w 218"/>
                    <a:gd name="T25" fmla="*/ 40 h 219"/>
                    <a:gd name="T26" fmla="*/ 174 w 218"/>
                    <a:gd name="T27" fmla="*/ 56 h 219"/>
                    <a:gd name="T28" fmla="*/ 186 w 218"/>
                    <a:gd name="T29" fmla="*/ 77 h 219"/>
                    <a:gd name="T30" fmla="*/ 192 w 218"/>
                    <a:gd name="T31" fmla="*/ 101 h 219"/>
                    <a:gd name="T32" fmla="*/ 191 w 218"/>
                    <a:gd name="T33" fmla="*/ 125 h 219"/>
                    <a:gd name="T34" fmla="*/ 182 w 218"/>
                    <a:gd name="T35" fmla="*/ 149 h 219"/>
                    <a:gd name="T36" fmla="*/ 168 w 218"/>
                    <a:gd name="T37" fmla="*/ 168 h 219"/>
                    <a:gd name="T38" fmla="*/ 149 w 218"/>
                    <a:gd name="T39" fmla="*/ 183 h 219"/>
                    <a:gd name="T40" fmla="*/ 125 w 218"/>
                    <a:gd name="T41" fmla="*/ 191 h 219"/>
                    <a:gd name="T42" fmla="*/ 109 w 218"/>
                    <a:gd name="T43" fmla="*/ 0 h 219"/>
                    <a:gd name="T44" fmla="*/ 77 w 218"/>
                    <a:gd name="T45" fmla="*/ 4 h 219"/>
                    <a:gd name="T46" fmla="*/ 48 w 218"/>
                    <a:gd name="T47" fmla="*/ 18 h 219"/>
                    <a:gd name="T48" fmla="*/ 25 w 218"/>
                    <a:gd name="T49" fmla="*/ 40 h 219"/>
                    <a:gd name="T50" fmla="*/ 8 w 218"/>
                    <a:gd name="T51" fmla="*/ 66 h 219"/>
                    <a:gd name="T52" fmla="*/ 1 w 218"/>
                    <a:gd name="T53" fmla="*/ 98 h 219"/>
                    <a:gd name="T54" fmla="*/ 2 w 218"/>
                    <a:gd name="T55" fmla="*/ 131 h 219"/>
                    <a:gd name="T56" fmla="*/ 13 w 218"/>
                    <a:gd name="T57" fmla="*/ 161 h 219"/>
                    <a:gd name="T58" fmla="*/ 32 w 218"/>
                    <a:gd name="T59" fmla="*/ 187 h 219"/>
                    <a:gd name="T60" fmla="*/ 57 w 218"/>
                    <a:gd name="T61" fmla="*/ 205 h 219"/>
                    <a:gd name="T62" fmla="*/ 87 w 218"/>
                    <a:gd name="T63" fmla="*/ 217 h 219"/>
                    <a:gd name="T64" fmla="*/ 120 w 218"/>
                    <a:gd name="T65" fmla="*/ 218 h 219"/>
                    <a:gd name="T66" fmla="*/ 151 w 218"/>
                    <a:gd name="T67" fmla="*/ 210 h 219"/>
                    <a:gd name="T68" fmla="*/ 178 w 218"/>
                    <a:gd name="T69" fmla="*/ 193 h 219"/>
                    <a:gd name="T70" fmla="*/ 200 w 218"/>
                    <a:gd name="T71" fmla="*/ 171 h 219"/>
                    <a:gd name="T72" fmla="*/ 213 w 218"/>
                    <a:gd name="T73" fmla="*/ 142 h 219"/>
                    <a:gd name="T74" fmla="*/ 218 w 218"/>
                    <a:gd name="T75" fmla="*/ 109 h 219"/>
                    <a:gd name="T76" fmla="*/ 213 w 218"/>
                    <a:gd name="T77" fmla="*/ 77 h 219"/>
                    <a:gd name="T78" fmla="*/ 200 w 218"/>
                    <a:gd name="T79" fmla="*/ 48 h 219"/>
                    <a:gd name="T80" fmla="*/ 178 w 218"/>
                    <a:gd name="T81" fmla="*/ 25 h 219"/>
                    <a:gd name="T82" fmla="*/ 151 w 218"/>
                    <a:gd name="T83" fmla="*/ 8 h 219"/>
                    <a:gd name="T84" fmla="*/ 120 w 218"/>
                    <a:gd name="T85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8" h="219">
                      <a:moveTo>
                        <a:pt x="109" y="193"/>
                      </a:moveTo>
                      <a:lnTo>
                        <a:pt x="101" y="193"/>
                      </a:lnTo>
                      <a:lnTo>
                        <a:pt x="92" y="191"/>
                      </a:lnTo>
                      <a:lnTo>
                        <a:pt x="85" y="190"/>
                      </a:lnTo>
                      <a:lnTo>
                        <a:pt x="76" y="187"/>
                      </a:lnTo>
                      <a:lnTo>
                        <a:pt x="70" y="183"/>
                      </a:lnTo>
                      <a:lnTo>
                        <a:pt x="62" y="179"/>
                      </a:lnTo>
                      <a:lnTo>
                        <a:pt x="56" y="174"/>
                      </a:lnTo>
                      <a:lnTo>
                        <a:pt x="50" y="168"/>
                      </a:lnTo>
                      <a:lnTo>
                        <a:pt x="45" y="162"/>
                      </a:lnTo>
                      <a:lnTo>
                        <a:pt x="40" y="156"/>
                      </a:lnTo>
                      <a:lnTo>
                        <a:pt x="35" y="149"/>
                      </a:lnTo>
                      <a:lnTo>
                        <a:pt x="32" y="142"/>
                      </a:lnTo>
                      <a:lnTo>
                        <a:pt x="29" y="134"/>
                      </a:lnTo>
                      <a:lnTo>
                        <a:pt x="27" y="125"/>
                      </a:lnTo>
                      <a:lnTo>
                        <a:pt x="26" y="118"/>
                      </a:lnTo>
                      <a:lnTo>
                        <a:pt x="26" y="109"/>
                      </a:lnTo>
                      <a:lnTo>
                        <a:pt x="26" y="101"/>
                      </a:lnTo>
                      <a:lnTo>
                        <a:pt x="27" y="92"/>
                      </a:lnTo>
                      <a:lnTo>
                        <a:pt x="29" y="85"/>
                      </a:lnTo>
                      <a:lnTo>
                        <a:pt x="32" y="77"/>
                      </a:lnTo>
                      <a:lnTo>
                        <a:pt x="35" y="70"/>
                      </a:lnTo>
                      <a:lnTo>
                        <a:pt x="40" y="62"/>
                      </a:lnTo>
                      <a:lnTo>
                        <a:pt x="45" y="56"/>
                      </a:lnTo>
                      <a:lnTo>
                        <a:pt x="50" y="50"/>
                      </a:lnTo>
                      <a:lnTo>
                        <a:pt x="56" y="45"/>
                      </a:lnTo>
                      <a:lnTo>
                        <a:pt x="62" y="40"/>
                      </a:lnTo>
                      <a:lnTo>
                        <a:pt x="70" y="35"/>
                      </a:lnTo>
                      <a:lnTo>
                        <a:pt x="76" y="32"/>
                      </a:lnTo>
                      <a:lnTo>
                        <a:pt x="85" y="29"/>
                      </a:lnTo>
                      <a:lnTo>
                        <a:pt x="92" y="27"/>
                      </a:lnTo>
                      <a:lnTo>
                        <a:pt x="101" y="26"/>
                      </a:lnTo>
                      <a:lnTo>
                        <a:pt x="109" y="26"/>
                      </a:lnTo>
                      <a:lnTo>
                        <a:pt x="118" y="26"/>
                      </a:lnTo>
                      <a:lnTo>
                        <a:pt x="125" y="27"/>
                      </a:lnTo>
                      <a:lnTo>
                        <a:pt x="134" y="29"/>
                      </a:lnTo>
                      <a:lnTo>
                        <a:pt x="142" y="32"/>
                      </a:lnTo>
                      <a:lnTo>
                        <a:pt x="149" y="35"/>
                      </a:lnTo>
                      <a:lnTo>
                        <a:pt x="155" y="40"/>
                      </a:lnTo>
                      <a:lnTo>
                        <a:pt x="162" y="45"/>
                      </a:lnTo>
                      <a:lnTo>
                        <a:pt x="168" y="50"/>
                      </a:lnTo>
                      <a:lnTo>
                        <a:pt x="174" y="56"/>
                      </a:lnTo>
                      <a:lnTo>
                        <a:pt x="178" y="62"/>
                      </a:lnTo>
                      <a:lnTo>
                        <a:pt x="182" y="70"/>
                      </a:lnTo>
                      <a:lnTo>
                        <a:pt x="186" y="77"/>
                      </a:lnTo>
                      <a:lnTo>
                        <a:pt x="189" y="85"/>
                      </a:lnTo>
                      <a:lnTo>
                        <a:pt x="191" y="92"/>
                      </a:lnTo>
                      <a:lnTo>
                        <a:pt x="192" y="101"/>
                      </a:lnTo>
                      <a:lnTo>
                        <a:pt x="193" y="109"/>
                      </a:lnTo>
                      <a:lnTo>
                        <a:pt x="192" y="118"/>
                      </a:lnTo>
                      <a:lnTo>
                        <a:pt x="191" y="125"/>
                      </a:lnTo>
                      <a:lnTo>
                        <a:pt x="189" y="134"/>
                      </a:lnTo>
                      <a:lnTo>
                        <a:pt x="186" y="142"/>
                      </a:lnTo>
                      <a:lnTo>
                        <a:pt x="182" y="149"/>
                      </a:lnTo>
                      <a:lnTo>
                        <a:pt x="178" y="156"/>
                      </a:lnTo>
                      <a:lnTo>
                        <a:pt x="174" y="162"/>
                      </a:lnTo>
                      <a:lnTo>
                        <a:pt x="168" y="168"/>
                      </a:lnTo>
                      <a:lnTo>
                        <a:pt x="162" y="174"/>
                      </a:lnTo>
                      <a:lnTo>
                        <a:pt x="155" y="179"/>
                      </a:lnTo>
                      <a:lnTo>
                        <a:pt x="149" y="183"/>
                      </a:lnTo>
                      <a:lnTo>
                        <a:pt x="142" y="187"/>
                      </a:lnTo>
                      <a:lnTo>
                        <a:pt x="134" y="190"/>
                      </a:lnTo>
                      <a:lnTo>
                        <a:pt x="125" y="191"/>
                      </a:lnTo>
                      <a:lnTo>
                        <a:pt x="118" y="193"/>
                      </a:lnTo>
                      <a:lnTo>
                        <a:pt x="109" y="193"/>
                      </a:lnTo>
                      <a:close/>
                      <a:moveTo>
                        <a:pt x="109" y="0"/>
                      </a:moveTo>
                      <a:lnTo>
                        <a:pt x="98" y="0"/>
                      </a:lnTo>
                      <a:lnTo>
                        <a:pt x="87" y="2"/>
                      </a:lnTo>
                      <a:lnTo>
                        <a:pt x="77" y="4"/>
                      </a:lnTo>
                      <a:lnTo>
                        <a:pt x="66" y="8"/>
                      </a:lnTo>
                      <a:lnTo>
                        <a:pt x="57" y="13"/>
                      </a:lnTo>
                      <a:lnTo>
                        <a:pt x="48" y="18"/>
                      </a:lnTo>
                      <a:lnTo>
                        <a:pt x="40" y="25"/>
                      </a:lnTo>
                      <a:lnTo>
                        <a:pt x="32" y="32"/>
                      </a:lnTo>
                      <a:lnTo>
                        <a:pt x="25" y="40"/>
                      </a:lnTo>
                      <a:lnTo>
                        <a:pt x="19" y="48"/>
                      </a:lnTo>
                      <a:lnTo>
                        <a:pt x="13" y="57"/>
                      </a:lnTo>
                      <a:lnTo>
                        <a:pt x="8" y="66"/>
                      </a:lnTo>
                      <a:lnTo>
                        <a:pt x="5" y="77"/>
                      </a:lnTo>
                      <a:lnTo>
                        <a:pt x="2" y="87"/>
                      </a:lnTo>
                      <a:lnTo>
                        <a:pt x="1" y="98"/>
                      </a:lnTo>
                      <a:lnTo>
                        <a:pt x="0" y="109"/>
                      </a:lnTo>
                      <a:lnTo>
                        <a:pt x="1" y="120"/>
                      </a:lnTo>
                      <a:lnTo>
                        <a:pt x="2" y="131"/>
                      </a:lnTo>
                      <a:lnTo>
                        <a:pt x="5" y="142"/>
                      </a:lnTo>
                      <a:lnTo>
                        <a:pt x="8" y="151"/>
                      </a:lnTo>
                      <a:lnTo>
                        <a:pt x="13" y="161"/>
                      </a:lnTo>
                      <a:lnTo>
                        <a:pt x="19" y="171"/>
                      </a:lnTo>
                      <a:lnTo>
                        <a:pt x="25" y="178"/>
                      </a:lnTo>
                      <a:lnTo>
                        <a:pt x="32" y="187"/>
                      </a:lnTo>
                      <a:lnTo>
                        <a:pt x="40" y="193"/>
                      </a:lnTo>
                      <a:lnTo>
                        <a:pt x="48" y="200"/>
                      </a:lnTo>
                      <a:lnTo>
                        <a:pt x="57" y="205"/>
                      </a:lnTo>
                      <a:lnTo>
                        <a:pt x="66" y="210"/>
                      </a:lnTo>
                      <a:lnTo>
                        <a:pt x="77" y="214"/>
                      </a:lnTo>
                      <a:lnTo>
                        <a:pt x="87" y="217"/>
                      </a:lnTo>
                      <a:lnTo>
                        <a:pt x="98" y="218"/>
                      </a:lnTo>
                      <a:lnTo>
                        <a:pt x="109" y="219"/>
                      </a:lnTo>
                      <a:lnTo>
                        <a:pt x="120" y="218"/>
                      </a:lnTo>
                      <a:lnTo>
                        <a:pt x="131" y="217"/>
                      </a:lnTo>
                      <a:lnTo>
                        <a:pt x="142" y="214"/>
                      </a:lnTo>
                      <a:lnTo>
                        <a:pt x="151" y="210"/>
                      </a:lnTo>
                      <a:lnTo>
                        <a:pt x="161" y="205"/>
                      </a:lnTo>
                      <a:lnTo>
                        <a:pt x="169" y="200"/>
                      </a:lnTo>
                      <a:lnTo>
                        <a:pt x="178" y="193"/>
                      </a:lnTo>
                      <a:lnTo>
                        <a:pt x="187" y="187"/>
                      </a:lnTo>
                      <a:lnTo>
                        <a:pt x="193" y="178"/>
                      </a:lnTo>
                      <a:lnTo>
                        <a:pt x="200" y="171"/>
                      </a:lnTo>
                      <a:lnTo>
                        <a:pt x="205" y="161"/>
                      </a:lnTo>
                      <a:lnTo>
                        <a:pt x="209" y="151"/>
                      </a:lnTo>
                      <a:lnTo>
                        <a:pt x="213" y="142"/>
                      </a:lnTo>
                      <a:lnTo>
                        <a:pt x="216" y="131"/>
                      </a:lnTo>
                      <a:lnTo>
                        <a:pt x="218" y="120"/>
                      </a:lnTo>
                      <a:lnTo>
                        <a:pt x="218" y="109"/>
                      </a:lnTo>
                      <a:lnTo>
                        <a:pt x="218" y="98"/>
                      </a:lnTo>
                      <a:lnTo>
                        <a:pt x="216" y="87"/>
                      </a:lnTo>
                      <a:lnTo>
                        <a:pt x="213" y="77"/>
                      </a:lnTo>
                      <a:lnTo>
                        <a:pt x="209" y="66"/>
                      </a:lnTo>
                      <a:lnTo>
                        <a:pt x="205" y="57"/>
                      </a:lnTo>
                      <a:lnTo>
                        <a:pt x="200" y="48"/>
                      </a:lnTo>
                      <a:lnTo>
                        <a:pt x="193" y="40"/>
                      </a:lnTo>
                      <a:lnTo>
                        <a:pt x="187" y="32"/>
                      </a:lnTo>
                      <a:lnTo>
                        <a:pt x="178" y="25"/>
                      </a:lnTo>
                      <a:lnTo>
                        <a:pt x="169" y="18"/>
                      </a:lnTo>
                      <a:lnTo>
                        <a:pt x="161" y="13"/>
                      </a:lnTo>
                      <a:lnTo>
                        <a:pt x="151" y="8"/>
                      </a:lnTo>
                      <a:lnTo>
                        <a:pt x="142" y="4"/>
                      </a:lnTo>
                      <a:lnTo>
                        <a:pt x="131" y="2"/>
                      </a:lnTo>
                      <a:lnTo>
                        <a:pt x="120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" name="iśļîḑe">
                  <a:extLst>
                    <a:ext uri="{FF2B5EF4-FFF2-40B4-BE49-F238E27FC236}">
                      <a16:creationId xmlns:a16="http://schemas.microsoft.com/office/drawing/2014/main" id="{98824B92-0AC2-4742-B3D4-095BB2606539}"/>
                    </a:ext>
                  </a:extLst>
                </p:cNvPr>
                <p:cNvSpPr/>
                <p:nvPr/>
              </p:nvSpPr>
              <p:spPr bwMode="auto">
                <a:xfrm>
                  <a:off x="1763713" y="3278188"/>
                  <a:ext cx="49213" cy="47625"/>
                </a:xfrm>
                <a:custGeom>
                  <a:avLst/>
                  <a:gdLst>
                    <a:gd name="T0" fmla="*/ 54 w 122"/>
                    <a:gd name="T1" fmla="*/ 96 h 121"/>
                    <a:gd name="T2" fmla="*/ 41 w 122"/>
                    <a:gd name="T3" fmla="*/ 90 h 121"/>
                    <a:gd name="T4" fmla="*/ 31 w 122"/>
                    <a:gd name="T5" fmla="*/ 81 h 121"/>
                    <a:gd name="T6" fmla="*/ 26 w 122"/>
                    <a:gd name="T7" fmla="*/ 68 h 121"/>
                    <a:gd name="T8" fmla="*/ 26 w 122"/>
                    <a:gd name="T9" fmla="*/ 54 h 121"/>
                    <a:gd name="T10" fmla="*/ 31 w 122"/>
                    <a:gd name="T11" fmla="*/ 41 h 121"/>
                    <a:gd name="T12" fmla="*/ 41 w 122"/>
                    <a:gd name="T13" fmla="*/ 31 h 121"/>
                    <a:gd name="T14" fmla="*/ 54 w 122"/>
                    <a:gd name="T15" fmla="*/ 26 h 121"/>
                    <a:gd name="T16" fmla="*/ 68 w 122"/>
                    <a:gd name="T17" fmla="*/ 26 h 121"/>
                    <a:gd name="T18" fmla="*/ 81 w 122"/>
                    <a:gd name="T19" fmla="*/ 31 h 121"/>
                    <a:gd name="T20" fmla="*/ 90 w 122"/>
                    <a:gd name="T21" fmla="*/ 41 h 121"/>
                    <a:gd name="T22" fmla="*/ 96 w 122"/>
                    <a:gd name="T23" fmla="*/ 54 h 121"/>
                    <a:gd name="T24" fmla="*/ 96 w 122"/>
                    <a:gd name="T25" fmla="*/ 68 h 121"/>
                    <a:gd name="T26" fmla="*/ 90 w 122"/>
                    <a:gd name="T27" fmla="*/ 81 h 121"/>
                    <a:gd name="T28" fmla="*/ 81 w 122"/>
                    <a:gd name="T29" fmla="*/ 90 h 121"/>
                    <a:gd name="T30" fmla="*/ 68 w 122"/>
                    <a:gd name="T31" fmla="*/ 96 h 121"/>
                    <a:gd name="T32" fmla="*/ 61 w 122"/>
                    <a:gd name="T33" fmla="*/ 0 h 121"/>
                    <a:gd name="T34" fmla="*/ 49 w 122"/>
                    <a:gd name="T35" fmla="*/ 1 h 121"/>
                    <a:gd name="T36" fmla="*/ 38 w 122"/>
                    <a:gd name="T37" fmla="*/ 4 h 121"/>
                    <a:gd name="T38" fmla="*/ 27 w 122"/>
                    <a:gd name="T39" fmla="*/ 11 h 121"/>
                    <a:gd name="T40" fmla="*/ 19 w 122"/>
                    <a:gd name="T41" fmla="*/ 18 h 121"/>
                    <a:gd name="T42" fmla="*/ 11 w 122"/>
                    <a:gd name="T43" fmla="*/ 27 h 121"/>
                    <a:gd name="T44" fmla="*/ 5 w 122"/>
                    <a:gd name="T45" fmla="*/ 38 h 121"/>
                    <a:gd name="T46" fmla="*/ 1 w 122"/>
                    <a:gd name="T47" fmla="*/ 48 h 121"/>
                    <a:gd name="T48" fmla="*/ 0 w 122"/>
                    <a:gd name="T49" fmla="*/ 61 h 121"/>
                    <a:gd name="T50" fmla="*/ 1 w 122"/>
                    <a:gd name="T51" fmla="*/ 73 h 121"/>
                    <a:gd name="T52" fmla="*/ 5 w 122"/>
                    <a:gd name="T53" fmla="*/ 85 h 121"/>
                    <a:gd name="T54" fmla="*/ 11 w 122"/>
                    <a:gd name="T55" fmla="*/ 96 h 121"/>
                    <a:gd name="T56" fmla="*/ 19 w 122"/>
                    <a:gd name="T57" fmla="*/ 104 h 121"/>
                    <a:gd name="T58" fmla="*/ 27 w 122"/>
                    <a:gd name="T59" fmla="*/ 112 h 121"/>
                    <a:gd name="T60" fmla="*/ 38 w 122"/>
                    <a:gd name="T61" fmla="*/ 117 h 121"/>
                    <a:gd name="T62" fmla="*/ 49 w 122"/>
                    <a:gd name="T63" fmla="*/ 120 h 121"/>
                    <a:gd name="T64" fmla="*/ 61 w 122"/>
                    <a:gd name="T65" fmla="*/ 121 h 121"/>
                    <a:gd name="T66" fmla="*/ 73 w 122"/>
                    <a:gd name="T67" fmla="*/ 120 h 121"/>
                    <a:gd name="T68" fmla="*/ 85 w 122"/>
                    <a:gd name="T69" fmla="*/ 117 h 121"/>
                    <a:gd name="T70" fmla="*/ 95 w 122"/>
                    <a:gd name="T71" fmla="*/ 112 h 121"/>
                    <a:gd name="T72" fmla="*/ 104 w 122"/>
                    <a:gd name="T73" fmla="*/ 104 h 121"/>
                    <a:gd name="T74" fmla="*/ 112 w 122"/>
                    <a:gd name="T75" fmla="*/ 96 h 121"/>
                    <a:gd name="T76" fmla="*/ 117 w 122"/>
                    <a:gd name="T77" fmla="*/ 85 h 121"/>
                    <a:gd name="T78" fmla="*/ 121 w 122"/>
                    <a:gd name="T79" fmla="*/ 73 h 121"/>
                    <a:gd name="T80" fmla="*/ 122 w 122"/>
                    <a:gd name="T81" fmla="*/ 61 h 121"/>
                    <a:gd name="T82" fmla="*/ 121 w 122"/>
                    <a:gd name="T83" fmla="*/ 48 h 121"/>
                    <a:gd name="T84" fmla="*/ 117 w 122"/>
                    <a:gd name="T85" fmla="*/ 38 h 121"/>
                    <a:gd name="T86" fmla="*/ 112 w 122"/>
                    <a:gd name="T87" fmla="*/ 27 h 121"/>
                    <a:gd name="T88" fmla="*/ 104 w 122"/>
                    <a:gd name="T89" fmla="*/ 18 h 121"/>
                    <a:gd name="T90" fmla="*/ 95 w 122"/>
                    <a:gd name="T91" fmla="*/ 11 h 121"/>
                    <a:gd name="T92" fmla="*/ 85 w 122"/>
                    <a:gd name="T93" fmla="*/ 4 h 121"/>
                    <a:gd name="T94" fmla="*/ 73 w 122"/>
                    <a:gd name="T95" fmla="*/ 1 h 121"/>
                    <a:gd name="T96" fmla="*/ 61 w 122"/>
                    <a:gd name="T97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2" h="121">
                      <a:moveTo>
                        <a:pt x="61" y="97"/>
                      </a:moveTo>
                      <a:lnTo>
                        <a:pt x="54" y="96"/>
                      </a:lnTo>
                      <a:lnTo>
                        <a:pt x="47" y="93"/>
                      </a:lnTo>
                      <a:lnTo>
                        <a:pt x="41" y="90"/>
                      </a:lnTo>
                      <a:lnTo>
                        <a:pt x="36" y="86"/>
                      </a:lnTo>
                      <a:lnTo>
                        <a:pt x="31" y="81"/>
                      </a:lnTo>
                      <a:lnTo>
                        <a:pt x="28" y="75"/>
                      </a:lnTo>
                      <a:lnTo>
                        <a:pt x="26" y="68"/>
                      </a:lnTo>
                      <a:lnTo>
                        <a:pt x="26" y="61"/>
                      </a:lnTo>
                      <a:lnTo>
                        <a:pt x="26" y="54"/>
                      </a:lnTo>
                      <a:lnTo>
                        <a:pt x="28" y="47"/>
                      </a:lnTo>
                      <a:lnTo>
                        <a:pt x="31" y="41"/>
                      </a:lnTo>
                      <a:lnTo>
                        <a:pt x="36" y="35"/>
                      </a:lnTo>
                      <a:lnTo>
                        <a:pt x="41" y="31"/>
                      </a:lnTo>
                      <a:lnTo>
                        <a:pt x="47" y="28"/>
                      </a:lnTo>
                      <a:lnTo>
                        <a:pt x="54" y="26"/>
                      </a:lnTo>
                      <a:lnTo>
                        <a:pt x="61" y="25"/>
                      </a:lnTo>
                      <a:lnTo>
                        <a:pt x="68" y="26"/>
                      </a:lnTo>
                      <a:lnTo>
                        <a:pt x="75" y="28"/>
                      </a:lnTo>
                      <a:lnTo>
                        <a:pt x="81" y="31"/>
                      </a:lnTo>
                      <a:lnTo>
                        <a:pt x="86" y="35"/>
                      </a:lnTo>
                      <a:lnTo>
                        <a:pt x="90" y="41"/>
                      </a:lnTo>
                      <a:lnTo>
                        <a:pt x="94" y="47"/>
                      </a:lnTo>
                      <a:lnTo>
                        <a:pt x="96" y="54"/>
                      </a:lnTo>
                      <a:lnTo>
                        <a:pt x="97" y="61"/>
                      </a:lnTo>
                      <a:lnTo>
                        <a:pt x="96" y="68"/>
                      </a:lnTo>
                      <a:lnTo>
                        <a:pt x="94" y="75"/>
                      </a:lnTo>
                      <a:lnTo>
                        <a:pt x="90" y="81"/>
                      </a:lnTo>
                      <a:lnTo>
                        <a:pt x="86" y="86"/>
                      </a:lnTo>
                      <a:lnTo>
                        <a:pt x="81" y="90"/>
                      </a:lnTo>
                      <a:lnTo>
                        <a:pt x="75" y="93"/>
                      </a:lnTo>
                      <a:lnTo>
                        <a:pt x="68" y="96"/>
                      </a:lnTo>
                      <a:lnTo>
                        <a:pt x="61" y="97"/>
                      </a:lnTo>
                      <a:close/>
                      <a:moveTo>
                        <a:pt x="61" y="0"/>
                      </a:moveTo>
                      <a:lnTo>
                        <a:pt x="55" y="0"/>
                      </a:lnTo>
                      <a:lnTo>
                        <a:pt x="49" y="1"/>
                      </a:lnTo>
                      <a:lnTo>
                        <a:pt x="43" y="2"/>
                      </a:lnTo>
                      <a:lnTo>
                        <a:pt x="38" y="4"/>
                      </a:lnTo>
                      <a:lnTo>
                        <a:pt x="32" y="8"/>
                      </a:lnTo>
                      <a:lnTo>
                        <a:pt x="27" y="11"/>
                      </a:lnTo>
                      <a:lnTo>
                        <a:pt x="23" y="14"/>
                      </a:lnTo>
                      <a:lnTo>
                        <a:pt x="19" y="18"/>
                      </a:lnTo>
                      <a:lnTo>
                        <a:pt x="14" y="23"/>
                      </a:lnTo>
                      <a:lnTo>
                        <a:pt x="11" y="27"/>
                      </a:lnTo>
                      <a:lnTo>
                        <a:pt x="8" y="32"/>
                      </a:lnTo>
                      <a:lnTo>
                        <a:pt x="5" y="38"/>
                      </a:lnTo>
                      <a:lnTo>
                        <a:pt x="3" y="43"/>
                      </a:lnTo>
                      <a:lnTo>
                        <a:pt x="1" y="48"/>
                      </a:lnTo>
                      <a:lnTo>
                        <a:pt x="0" y="55"/>
                      </a:lnTo>
                      <a:lnTo>
                        <a:pt x="0" y="61"/>
                      </a:lnTo>
                      <a:lnTo>
                        <a:pt x="0" y="67"/>
                      </a:lnTo>
                      <a:lnTo>
                        <a:pt x="1" y="73"/>
                      </a:lnTo>
                      <a:lnTo>
                        <a:pt x="3" y="79"/>
                      </a:lnTo>
                      <a:lnTo>
                        <a:pt x="5" y="85"/>
                      </a:lnTo>
                      <a:lnTo>
                        <a:pt x="8" y="90"/>
                      </a:lnTo>
                      <a:lnTo>
                        <a:pt x="11" y="96"/>
                      </a:lnTo>
                      <a:lnTo>
                        <a:pt x="14" y="100"/>
                      </a:lnTo>
                      <a:lnTo>
                        <a:pt x="19" y="104"/>
                      </a:lnTo>
                      <a:lnTo>
                        <a:pt x="23" y="108"/>
                      </a:lnTo>
                      <a:lnTo>
                        <a:pt x="27" y="112"/>
                      </a:lnTo>
                      <a:lnTo>
                        <a:pt x="32" y="115"/>
                      </a:lnTo>
                      <a:lnTo>
                        <a:pt x="38" y="117"/>
                      </a:lnTo>
                      <a:lnTo>
                        <a:pt x="43" y="119"/>
                      </a:lnTo>
                      <a:lnTo>
                        <a:pt x="49" y="120"/>
                      </a:lnTo>
                      <a:lnTo>
                        <a:pt x="55" y="121"/>
                      </a:lnTo>
                      <a:lnTo>
                        <a:pt x="61" y="121"/>
                      </a:lnTo>
                      <a:lnTo>
                        <a:pt x="68" y="121"/>
                      </a:lnTo>
                      <a:lnTo>
                        <a:pt x="73" y="120"/>
                      </a:lnTo>
                      <a:lnTo>
                        <a:pt x="80" y="119"/>
                      </a:lnTo>
                      <a:lnTo>
                        <a:pt x="85" y="117"/>
                      </a:lnTo>
                      <a:lnTo>
                        <a:pt x="90" y="115"/>
                      </a:lnTo>
                      <a:lnTo>
                        <a:pt x="95" y="112"/>
                      </a:lnTo>
                      <a:lnTo>
                        <a:pt x="100" y="108"/>
                      </a:lnTo>
                      <a:lnTo>
                        <a:pt x="104" y="104"/>
                      </a:lnTo>
                      <a:lnTo>
                        <a:pt x="108" y="100"/>
                      </a:lnTo>
                      <a:lnTo>
                        <a:pt x="112" y="96"/>
                      </a:lnTo>
                      <a:lnTo>
                        <a:pt x="115" y="90"/>
                      </a:lnTo>
                      <a:lnTo>
                        <a:pt x="117" y="85"/>
                      </a:lnTo>
                      <a:lnTo>
                        <a:pt x="119" y="79"/>
                      </a:lnTo>
                      <a:lnTo>
                        <a:pt x="121" y="73"/>
                      </a:lnTo>
                      <a:lnTo>
                        <a:pt x="122" y="67"/>
                      </a:lnTo>
                      <a:lnTo>
                        <a:pt x="122" y="61"/>
                      </a:lnTo>
                      <a:lnTo>
                        <a:pt x="122" y="55"/>
                      </a:lnTo>
                      <a:lnTo>
                        <a:pt x="121" y="48"/>
                      </a:lnTo>
                      <a:lnTo>
                        <a:pt x="119" y="43"/>
                      </a:lnTo>
                      <a:lnTo>
                        <a:pt x="117" y="38"/>
                      </a:lnTo>
                      <a:lnTo>
                        <a:pt x="115" y="32"/>
                      </a:lnTo>
                      <a:lnTo>
                        <a:pt x="112" y="27"/>
                      </a:lnTo>
                      <a:lnTo>
                        <a:pt x="108" y="23"/>
                      </a:lnTo>
                      <a:lnTo>
                        <a:pt x="104" y="18"/>
                      </a:lnTo>
                      <a:lnTo>
                        <a:pt x="100" y="14"/>
                      </a:lnTo>
                      <a:lnTo>
                        <a:pt x="95" y="11"/>
                      </a:lnTo>
                      <a:lnTo>
                        <a:pt x="90" y="8"/>
                      </a:lnTo>
                      <a:lnTo>
                        <a:pt x="85" y="4"/>
                      </a:lnTo>
                      <a:lnTo>
                        <a:pt x="80" y="2"/>
                      </a:lnTo>
                      <a:lnTo>
                        <a:pt x="73" y="1"/>
                      </a:lnTo>
                      <a:lnTo>
                        <a:pt x="68" y="0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" name="îşļíḑè">
                  <a:extLst>
                    <a:ext uri="{FF2B5EF4-FFF2-40B4-BE49-F238E27FC236}">
                      <a16:creationId xmlns:a16="http://schemas.microsoft.com/office/drawing/2014/main" id="{3C6B8E59-F70C-410B-8CC0-FAE860097B83}"/>
                    </a:ext>
                  </a:extLst>
                </p:cNvPr>
                <p:cNvSpPr/>
                <p:nvPr/>
              </p:nvSpPr>
              <p:spPr bwMode="auto">
                <a:xfrm>
                  <a:off x="1547813" y="3330576"/>
                  <a:ext cx="212725" cy="212725"/>
                </a:xfrm>
                <a:custGeom>
                  <a:avLst/>
                  <a:gdLst>
                    <a:gd name="T0" fmla="*/ 407 w 535"/>
                    <a:gd name="T1" fmla="*/ 408 h 536"/>
                    <a:gd name="T2" fmla="*/ 367 w 535"/>
                    <a:gd name="T3" fmla="*/ 436 h 536"/>
                    <a:gd name="T4" fmla="*/ 330 w 535"/>
                    <a:gd name="T5" fmla="*/ 452 h 536"/>
                    <a:gd name="T6" fmla="*/ 321 w 535"/>
                    <a:gd name="T7" fmla="*/ 465 h 536"/>
                    <a:gd name="T8" fmla="*/ 217 w 535"/>
                    <a:gd name="T9" fmla="*/ 461 h 536"/>
                    <a:gd name="T10" fmla="*/ 199 w 535"/>
                    <a:gd name="T11" fmla="*/ 449 h 536"/>
                    <a:gd name="T12" fmla="*/ 163 w 535"/>
                    <a:gd name="T13" fmla="*/ 432 h 536"/>
                    <a:gd name="T14" fmla="*/ 134 w 535"/>
                    <a:gd name="T15" fmla="*/ 409 h 536"/>
                    <a:gd name="T16" fmla="*/ 82 w 535"/>
                    <a:gd name="T17" fmla="*/ 433 h 536"/>
                    <a:gd name="T18" fmla="*/ 75 w 535"/>
                    <a:gd name="T19" fmla="*/ 316 h 536"/>
                    <a:gd name="T20" fmla="*/ 72 w 535"/>
                    <a:gd name="T21" fmla="*/ 287 h 536"/>
                    <a:gd name="T22" fmla="*/ 72 w 535"/>
                    <a:gd name="T23" fmla="*/ 246 h 536"/>
                    <a:gd name="T24" fmla="*/ 75 w 535"/>
                    <a:gd name="T25" fmla="*/ 217 h 536"/>
                    <a:gd name="T26" fmla="*/ 82 w 535"/>
                    <a:gd name="T27" fmla="*/ 99 h 536"/>
                    <a:gd name="T28" fmla="*/ 134 w 535"/>
                    <a:gd name="T29" fmla="*/ 124 h 536"/>
                    <a:gd name="T30" fmla="*/ 163 w 535"/>
                    <a:gd name="T31" fmla="*/ 101 h 536"/>
                    <a:gd name="T32" fmla="*/ 199 w 535"/>
                    <a:gd name="T33" fmla="*/ 84 h 536"/>
                    <a:gd name="T34" fmla="*/ 217 w 535"/>
                    <a:gd name="T35" fmla="*/ 72 h 536"/>
                    <a:gd name="T36" fmla="*/ 321 w 535"/>
                    <a:gd name="T37" fmla="*/ 68 h 536"/>
                    <a:gd name="T38" fmla="*/ 330 w 535"/>
                    <a:gd name="T39" fmla="*/ 81 h 536"/>
                    <a:gd name="T40" fmla="*/ 367 w 535"/>
                    <a:gd name="T41" fmla="*/ 97 h 536"/>
                    <a:gd name="T42" fmla="*/ 407 w 535"/>
                    <a:gd name="T43" fmla="*/ 124 h 536"/>
                    <a:gd name="T44" fmla="*/ 505 w 535"/>
                    <a:gd name="T45" fmla="*/ 188 h 536"/>
                    <a:gd name="T46" fmla="*/ 458 w 535"/>
                    <a:gd name="T47" fmla="*/ 221 h 536"/>
                    <a:gd name="T48" fmla="*/ 463 w 535"/>
                    <a:gd name="T49" fmla="*/ 256 h 536"/>
                    <a:gd name="T50" fmla="*/ 461 w 535"/>
                    <a:gd name="T51" fmla="*/ 297 h 536"/>
                    <a:gd name="T52" fmla="*/ 462 w 535"/>
                    <a:gd name="T53" fmla="*/ 319 h 536"/>
                    <a:gd name="T54" fmla="*/ 528 w 535"/>
                    <a:gd name="T55" fmla="*/ 329 h 536"/>
                    <a:gd name="T56" fmla="*/ 489 w 535"/>
                    <a:gd name="T57" fmla="*/ 276 h 536"/>
                    <a:gd name="T58" fmla="*/ 486 w 535"/>
                    <a:gd name="T59" fmla="*/ 238 h 536"/>
                    <a:gd name="T60" fmla="*/ 534 w 535"/>
                    <a:gd name="T61" fmla="*/ 197 h 536"/>
                    <a:gd name="T62" fmla="*/ 467 w 535"/>
                    <a:gd name="T63" fmla="*/ 74 h 536"/>
                    <a:gd name="T64" fmla="*/ 455 w 535"/>
                    <a:gd name="T65" fmla="*/ 70 h 536"/>
                    <a:gd name="T66" fmla="*/ 380 w 535"/>
                    <a:gd name="T67" fmla="*/ 74 h 536"/>
                    <a:gd name="T68" fmla="*/ 346 w 535"/>
                    <a:gd name="T69" fmla="*/ 8 h 536"/>
                    <a:gd name="T70" fmla="*/ 205 w 535"/>
                    <a:gd name="T71" fmla="*/ 0 h 536"/>
                    <a:gd name="T72" fmla="*/ 192 w 535"/>
                    <a:gd name="T73" fmla="*/ 13 h 536"/>
                    <a:gd name="T74" fmla="*/ 143 w 535"/>
                    <a:gd name="T75" fmla="*/ 84 h 536"/>
                    <a:gd name="T76" fmla="*/ 74 w 535"/>
                    <a:gd name="T77" fmla="*/ 70 h 536"/>
                    <a:gd name="T78" fmla="*/ 0 w 535"/>
                    <a:gd name="T79" fmla="*/ 191 h 536"/>
                    <a:gd name="T80" fmla="*/ 49 w 535"/>
                    <a:gd name="T81" fmla="*/ 229 h 536"/>
                    <a:gd name="T82" fmla="*/ 46 w 535"/>
                    <a:gd name="T83" fmla="*/ 266 h 536"/>
                    <a:gd name="T84" fmla="*/ 48 w 535"/>
                    <a:gd name="T85" fmla="*/ 303 h 536"/>
                    <a:gd name="T86" fmla="*/ 0 w 535"/>
                    <a:gd name="T87" fmla="*/ 340 h 536"/>
                    <a:gd name="T88" fmla="*/ 73 w 535"/>
                    <a:gd name="T89" fmla="*/ 463 h 536"/>
                    <a:gd name="T90" fmla="*/ 143 w 535"/>
                    <a:gd name="T91" fmla="*/ 449 h 536"/>
                    <a:gd name="T92" fmla="*/ 192 w 535"/>
                    <a:gd name="T93" fmla="*/ 523 h 536"/>
                    <a:gd name="T94" fmla="*/ 205 w 535"/>
                    <a:gd name="T95" fmla="*/ 536 h 536"/>
                    <a:gd name="T96" fmla="*/ 346 w 535"/>
                    <a:gd name="T97" fmla="*/ 528 h 536"/>
                    <a:gd name="T98" fmla="*/ 364 w 535"/>
                    <a:gd name="T99" fmla="*/ 467 h 536"/>
                    <a:gd name="T100" fmla="*/ 409 w 535"/>
                    <a:gd name="T101" fmla="*/ 437 h 536"/>
                    <a:gd name="T102" fmla="*/ 458 w 535"/>
                    <a:gd name="T103" fmla="*/ 463 h 536"/>
                    <a:gd name="T104" fmla="*/ 467 w 535"/>
                    <a:gd name="T105" fmla="*/ 459 h 536"/>
                    <a:gd name="T106" fmla="*/ 535 w 535"/>
                    <a:gd name="T107" fmla="*/ 335 h 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35" h="536">
                      <a:moveTo>
                        <a:pt x="453" y="433"/>
                      </a:moveTo>
                      <a:lnTo>
                        <a:pt x="414" y="410"/>
                      </a:lnTo>
                      <a:lnTo>
                        <a:pt x="410" y="409"/>
                      </a:lnTo>
                      <a:lnTo>
                        <a:pt x="407" y="408"/>
                      </a:lnTo>
                      <a:lnTo>
                        <a:pt x="403" y="409"/>
                      </a:lnTo>
                      <a:lnTo>
                        <a:pt x="399" y="411"/>
                      </a:lnTo>
                      <a:lnTo>
                        <a:pt x="383" y="424"/>
                      </a:lnTo>
                      <a:lnTo>
                        <a:pt x="367" y="436"/>
                      </a:lnTo>
                      <a:lnTo>
                        <a:pt x="359" y="441"/>
                      </a:lnTo>
                      <a:lnTo>
                        <a:pt x="350" y="446"/>
                      </a:lnTo>
                      <a:lnTo>
                        <a:pt x="340" y="449"/>
                      </a:lnTo>
                      <a:lnTo>
                        <a:pt x="330" y="452"/>
                      </a:lnTo>
                      <a:lnTo>
                        <a:pt x="326" y="454"/>
                      </a:lnTo>
                      <a:lnTo>
                        <a:pt x="323" y="457"/>
                      </a:lnTo>
                      <a:lnTo>
                        <a:pt x="321" y="461"/>
                      </a:lnTo>
                      <a:lnTo>
                        <a:pt x="321" y="465"/>
                      </a:lnTo>
                      <a:lnTo>
                        <a:pt x="321" y="511"/>
                      </a:lnTo>
                      <a:lnTo>
                        <a:pt x="218" y="511"/>
                      </a:lnTo>
                      <a:lnTo>
                        <a:pt x="218" y="465"/>
                      </a:lnTo>
                      <a:lnTo>
                        <a:pt x="217" y="461"/>
                      </a:lnTo>
                      <a:lnTo>
                        <a:pt x="216" y="457"/>
                      </a:lnTo>
                      <a:lnTo>
                        <a:pt x="213" y="454"/>
                      </a:lnTo>
                      <a:lnTo>
                        <a:pt x="208" y="452"/>
                      </a:lnTo>
                      <a:lnTo>
                        <a:pt x="199" y="449"/>
                      </a:lnTo>
                      <a:lnTo>
                        <a:pt x="189" y="446"/>
                      </a:lnTo>
                      <a:lnTo>
                        <a:pt x="180" y="441"/>
                      </a:lnTo>
                      <a:lnTo>
                        <a:pt x="172" y="437"/>
                      </a:lnTo>
                      <a:lnTo>
                        <a:pt x="163" y="432"/>
                      </a:lnTo>
                      <a:lnTo>
                        <a:pt x="155" y="425"/>
                      </a:lnTo>
                      <a:lnTo>
                        <a:pt x="146" y="419"/>
                      </a:lnTo>
                      <a:lnTo>
                        <a:pt x="137" y="411"/>
                      </a:lnTo>
                      <a:lnTo>
                        <a:pt x="134" y="409"/>
                      </a:lnTo>
                      <a:lnTo>
                        <a:pt x="130" y="408"/>
                      </a:lnTo>
                      <a:lnTo>
                        <a:pt x="126" y="409"/>
                      </a:lnTo>
                      <a:lnTo>
                        <a:pt x="122" y="410"/>
                      </a:lnTo>
                      <a:lnTo>
                        <a:pt x="82" y="433"/>
                      </a:lnTo>
                      <a:lnTo>
                        <a:pt x="30" y="344"/>
                      </a:lnTo>
                      <a:lnTo>
                        <a:pt x="70" y="321"/>
                      </a:lnTo>
                      <a:lnTo>
                        <a:pt x="73" y="319"/>
                      </a:lnTo>
                      <a:lnTo>
                        <a:pt x="75" y="316"/>
                      </a:lnTo>
                      <a:lnTo>
                        <a:pt x="75" y="311"/>
                      </a:lnTo>
                      <a:lnTo>
                        <a:pt x="75" y="307"/>
                      </a:lnTo>
                      <a:lnTo>
                        <a:pt x="74" y="297"/>
                      </a:lnTo>
                      <a:lnTo>
                        <a:pt x="72" y="287"/>
                      </a:lnTo>
                      <a:lnTo>
                        <a:pt x="72" y="277"/>
                      </a:lnTo>
                      <a:lnTo>
                        <a:pt x="71" y="266"/>
                      </a:lnTo>
                      <a:lnTo>
                        <a:pt x="72" y="257"/>
                      </a:lnTo>
                      <a:lnTo>
                        <a:pt x="72" y="246"/>
                      </a:lnTo>
                      <a:lnTo>
                        <a:pt x="74" y="236"/>
                      </a:lnTo>
                      <a:lnTo>
                        <a:pt x="75" y="226"/>
                      </a:lnTo>
                      <a:lnTo>
                        <a:pt x="76" y="221"/>
                      </a:lnTo>
                      <a:lnTo>
                        <a:pt x="75" y="217"/>
                      </a:lnTo>
                      <a:lnTo>
                        <a:pt x="73" y="214"/>
                      </a:lnTo>
                      <a:lnTo>
                        <a:pt x="70" y="212"/>
                      </a:lnTo>
                      <a:lnTo>
                        <a:pt x="30" y="188"/>
                      </a:lnTo>
                      <a:lnTo>
                        <a:pt x="82" y="99"/>
                      </a:lnTo>
                      <a:lnTo>
                        <a:pt x="122" y="122"/>
                      </a:lnTo>
                      <a:lnTo>
                        <a:pt x="126" y="124"/>
                      </a:lnTo>
                      <a:lnTo>
                        <a:pt x="130" y="124"/>
                      </a:lnTo>
                      <a:lnTo>
                        <a:pt x="134" y="124"/>
                      </a:lnTo>
                      <a:lnTo>
                        <a:pt x="137" y="121"/>
                      </a:lnTo>
                      <a:lnTo>
                        <a:pt x="146" y="114"/>
                      </a:lnTo>
                      <a:lnTo>
                        <a:pt x="155" y="106"/>
                      </a:lnTo>
                      <a:lnTo>
                        <a:pt x="163" y="101"/>
                      </a:lnTo>
                      <a:lnTo>
                        <a:pt x="172" y="96"/>
                      </a:lnTo>
                      <a:lnTo>
                        <a:pt x="180" y="91"/>
                      </a:lnTo>
                      <a:lnTo>
                        <a:pt x="189" y="87"/>
                      </a:lnTo>
                      <a:lnTo>
                        <a:pt x="199" y="84"/>
                      </a:lnTo>
                      <a:lnTo>
                        <a:pt x="208" y="81"/>
                      </a:lnTo>
                      <a:lnTo>
                        <a:pt x="213" y="78"/>
                      </a:lnTo>
                      <a:lnTo>
                        <a:pt x="215" y="76"/>
                      </a:lnTo>
                      <a:lnTo>
                        <a:pt x="217" y="72"/>
                      </a:lnTo>
                      <a:lnTo>
                        <a:pt x="218" y="68"/>
                      </a:lnTo>
                      <a:lnTo>
                        <a:pt x="218" y="26"/>
                      </a:lnTo>
                      <a:lnTo>
                        <a:pt x="321" y="26"/>
                      </a:lnTo>
                      <a:lnTo>
                        <a:pt x="321" y="68"/>
                      </a:lnTo>
                      <a:lnTo>
                        <a:pt x="321" y="72"/>
                      </a:lnTo>
                      <a:lnTo>
                        <a:pt x="323" y="76"/>
                      </a:lnTo>
                      <a:lnTo>
                        <a:pt x="326" y="78"/>
                      </a:lnTo>
                      <a:lnTo>
                        <a:pt x="330" y="81"/>
                      </a:lnTo>
                      <a:lnTo>
                        <a:pt x="340" y="84"/>
                      </a:lnTo>
                      <a:lnTo>
                        <a:pt x="350" y="87"/>
                      </a:lnTo>
                      <a:lnTo>
                        <a:pt x="360" y="91"/>
                      </a:lnTo>
                      <a:lnTo>
                        <a:pt x="367" y="97"/>
                      </a:lnTo>
                      <a:lnTo>
                        <a:pt x="383" y="107"/>
                      </a:lnTo>
                      <a:lnTo>
                        <a:pt x="399" y="121"/>
                      </a:lnTo>
                      <a:lnTo>
                        <a:pt x="403" y="124"/>
                      </a:lnTo>
                      <a:lnTo>
                        <a:pt x="407" y="124"/>
                      </a:lnTo>
                      <a:lnTo>
                        <a:pt x="410" y="124"/>
                      </a:lnTo>
                      <a:lnTo>
                        <a:pt x="414" y="122"/>
                      </a:lnTo>
                      <a:lnTo>
                        <a:pt x="453" y="99"/>
                      </a:lnTo>
                      <a:lnTo>
                        <a:pt x="505" y="188"/>
                      </a:lnTo>
                      <a:lnTo>
                        <a:pt x="465" y="212"/>
                      </a:lnTo>
                      <a:lnTo>
                        <a:pt x="462" y="214"/>
                      </a:lnTo>
                      <a:lnTo>
                        <a:pt x="460" y="217"/>
                      </a:lnTo>
                      <a:lnTo>
                        <a:pt x="458" y="221"/>
                      </a:lnTo>
                      <a:lnTo>
                        <a:pt x="458" y="226"/>
                      </a:lnTo>
                      <a:lnTo>
                        <a:pt x="461" y="235"/>
                      </a:lnTo>
                      <a:lnTo>
                        <a:pt x="462" y="246"/>
                      </a:lnTo>
                      <a:lnTo>
                        <a:pt x="463" y="256"/>
                      </a:lnTo>
                      <a:lnTo>
                        <a:pt x="463" y="266"/>
                      </a:lnTo>
                      <a:lnTo>
                        <a:pt x="463" y="277"/>
                      </a:lnTo>
                      <a:lnTo>
                        <a:pt x="462" y="287"/>
                      </a:lnTo>
                      <a:lnTo>
                        <a:pt x="461" y="297"/>
                      </a:lnTo>
                      <a:lnTo>
                        <a:pt x="458" y="307"/>
                      </a:lnTo>
                      <a:lnTo>
                        <a:pt x="458" y="311"/>
                      </a:lnTo>
                      <a:lnTo>
                        <a:pt x="460" y="316"/>
                      </a:lnTo>
                      <a:lnTo>
                        <a:pt x="462" y="319"/>
                      </a:lnTo>
                      <a:lnTo>
                        <a:pt x="465" y="321"/>
                      </a:lnTo>
                      <a:lnTo>
                        <a:pt x="505" y="344"/>
                      </a:lnTo>
                      <a:lnTo>
                        <a:pt x="453" y="433"/>
                      </a:lnTo>
                      <a:close/>
                      <a:moveTo>
                        <a:pt x="528" y="329"/>
                      </a:moveTo>
                      <a:lnTo>
                        <a:pt x="485" y="303"/>
                      </a:lnTo>
                      <a:lnTo>
                        <a:pt x="486" y="294"/>
                      </a:lnTo>
                      <a:lnTo>
                        <a:pt x="487" y="285"/>
                      </a:lnTo>
                      <a:lnTo>
                        <a:pt x="489" y="276"/>
                      </a:lnTo>
                      <a:lnTo>
                        <a:pt x="489" y="266"/>
                      </a:lnTo>
                      <a:lnTo>
                        <a:pt x="489" y="257"/>
                      </a:lnTo>
                      <a:lnTo>
                        <a:pt x="487" y="248"/>
                      </a:lnTo>
                      <a:lnTo>
                        <a:pt x="486" y="238"/>
                      </a:lnTo>
                      <a:lnTo>
                        <a:pt x="485" y="229"/>
                      </a:lnTo>
                      <a:lnTo>
                        <a:pt x="528" y="205"/>
                      </a:lnTo>
                      <a:lnTo>
                        <a:pt x="531" y="202"/>
                      </a:lnTo>
                      <a:lnTo>
                        <a:pt x="534" y="197"/>
                      </a:lnTo>
                      <a:lnTo>
                        <a:pt x="535" y="192"/>
                      </a:lnTo>
                      <a:lnTo>
                        <a:pt x="533" y="187"/>
                      </a:lnTo>
                      <a:lnTo>
                        <a:pt x="468" y="76"/>
                      </a:lnTo>
                      <a:lnTo>
                        <a:pt x="467" y="74"/>
                      </a:lnTo>
                      <a:lnTo>
                        <a:pt x="465" y="72"/>
                      </a:lnTo>
                      <a:lnTo>
                        <a:pt x="463" y="71"/>
                      </a:lnTo>
                      <a:lnTo>
                        <a:pt x="461" y="70"/>
                      </a:lnTo>
                      <a:lnTo>
                        <a:pt x="455" y="70"/>
                      </a:lnTo>
                      <a:lnTo>
                        <a:pt x="451" y="71"/>
                      </a:lnTo>
                      <a:lnTo>
                        <a:pt x="409" y="96"/>
                      </a:lnTo>
                      <a:lnTo>
                        <a:pt x="395" y="85"/>
                      </a:lnTo>
                      <a:lnTo>
                        <a:pt x="380" y="74"/>
                      </a:lnTo>
                      <a:lnTo>
                        <a:pt x="364" y="66"/>
                      </a:lnTo>
                      <a:lnTo>
                        <a:pt x="347" y="59"/>
                      </a:lnTo>
                      <a:lnTo>
                        <a:pt x="347" y="13"/>
                      </a:lnTo>
                      <a:lnTo>
                        <a:pt x="346" y="8"/>
                      </a:lnTo>
                      <a:lnTo>
                        <a:pt x="342" y="4"/>
                      </a:lnTo>
                      <a:lnTo>
                        <a:pt x="338" y="1"/>
                      </a:lnTo>
                      <a:lnTo>
                        <a:pt x="334" y="0"/>
                      </a:lnTo>
                      <a:lnTo>
                        <a:pt x="205" y="0"/>
                      </a:lnTo>
                      <a:lnTo>
                        <a:pt x="200" y="1"/>
                      </a:lnTo>
                      <a:lnTo>
                        <a:pt x="196" y="4"/>
                      </a:lnTo>
                      <a:lnTo>
                        <a:pt x="193" y="8"/>
                      </a:lnTo>
                      <a:lnTo>
                        <a:pt x="192" y="13"/>
                      </a:lnTo>
                      <a:lnTo>
                        <a:pt x="192" y="59"/>
                      </a:lnTo>
                      <a:lnTo>
                        <a:pt x="175" y="66"/>
                      </a:lnTo>
                      <a:lnTo>
                        <a:pt x="159" y="73"/>
                      </a:lnTo>
                      <a:lnTo>
                        <a:pt x="143" y="84"/>
                      </a:lnTo>
                      <a:lnTo>
                        <a:pt x="127" y="96"/>
                      </a:lnTo>
                      <a:lnTo>
                        <a:pt x="84" y="71"/>
                      </a:lnTo>
                      <a:lnTo>
                        <a:pt x="78" y="70"/>
                      </a:lnTo>
                      <a:lnTo>
                        <a:pt x="74" y="70"/>
                      </a:lnTo>
                      <a:lnTo>
                        <a:pt x="70" y="72"/>
                      </a:lnTo>
                      <a:lnTo>
                        <a:pt x="67" y="76"/>
                      </a:lnTo>
                      <a:lnTo>
                        <a:pt x="2" y="187"/>
                      </a:lnTo>
                      <a:lnTo>
                        <a:pt x="0" y="191"/>
                      </a:lnTo>
                      <a:lnTo>
                        <a:pt x="0" y="197"/>
                      </a:lnTo>
                      <a:lnTo>
                        <a:pt x="2" y="201"/>
                      </a:lnTo>
                      <a:lnTo>
                        <a:pt x="6" y="205"/>
                      </a:lnTo>
                      <a:lnTo>
                        <a:pt x="49" y="229"/>
                      </a:lnTo>
                      <a:lnTo>
                        <a:pt x="47" y="238"/>
                      </a:lnTo>
                      <a:lnTo>
                        <a:pt x="46" y="248"/>
                      </a:lnTo>
                      <a:lnTo>
                        <a:pt x="46" y="257"/>
                      </a:lnTo>
                      <a:lnTo>
                        <a:pt x="46" y="266"/>
                      </a:lnTo>
                      <a:lnTo>
                        <a:pt x="46" y="276"/>
                      </a:lnTo>
                      <a:lnTo>
                        <a:pt x="46" y="285"/>
                      </a:lnTo>
                      <a:lnTo>
                        <a:pt x="47" y="294"/>
                      </a:lnTo>
                      <a:lnTo>
                        <a:pt x="48" y="303"/>
                      </a:lnTo>
                      <a:lnTo>
                        <a:pt x="6" y="329"/>
                      </a:lnTo>
                      <a:lnTo>
                        <a:pt x="2" y="332"/>
                      </a:lnTo>
                      <a:lnTo>
                        <a:pt x="0" y="335"/>
                      </a:lnTo>
                      <a:lnTo>
                        <a:pt x="0" y="340"/>
                      </a:lnTo>
                      <a:lnTo>
                        <a:pt x="1" y="345"/>
                      </a:lnTo>
                      <a:lnTo>
                        <a:pt x="65" y="457"/>
                      </a:lnTo>
                      <a:lnTo>
                        <a:pt x="69" y="461"/>
                      </a:lnTo>
                      <a:lnTo>
                        <a:pt x="73" y="463"/>
                      </a:lnTo>
                      <a:lnTo>
                        <a:pt x="78" y="463"/>
                      </a:lnTo>
                      <a:lnTo>
                        <a:pt x="83" y="461"/>
                      </a:lnTo>
                      <a:lnTo>
                        <a:pt x="127" y="437"/>
                      </a:lnTo>
                      <a:lnTo>
                        <a:pt x="143" y="449"/>
                      </a:lnTo>
                      <a:lnTo>
                        <a:pt x="159" y="459"/>
                      </a:lnTo>
                      <a:lnTo>
                        <a:pt x="175" y="467"/>
                      </a:lnTo>
                      <a:lnTo>
                        <a:pt x="192" y="474"/>
                      </a:lnTo>
                      <a:lnTo>
                        <a:pt x="192" y="523"/>
                      </a:lnTo>
                      <a:lnTo>
                        <a:pt x="193" y="528"/>
                      </a:lnTo>
                      <a:lnTo>
                        <a:pt x="196" y="533"/>
                      </a:lnTo>
                      <a:lnTo>
                        <a:pt x="200" y="535"/>
                      </a:lnTo>
                      <a:lnTo>
                        <a:pt x="205" y="536"/>
                      </a:lnTo>
                      <a:lnTo>
                        <a:pt x="334" y="536"/>
                      </a:lnTo>
                      <a:lnTo>
                        <a:pt x="338" y="535"/>
                      </a:lnTo>
                      <a:lnTo>
                        <a:pt x="342" y="533"/>
                      </a:lnTo>
                      <a:lnTo>
                        <a:pt x="346" y="528"/>
                      </a:lnTo>
                      <a:lnTo>
                        <a:pt x="347" y="523"/>
                      </a:lnTo>
                      <a:lnTo>
                        <a:pt x="347" y="474"/>
                      </a:lnTo>
                      <a:lnTo>
                        <a:pt x="355" y="470"/>
                      </a:lnTo>
                      <a:lnTo>
                        <a:pt x="364" y="467"/>
                      </a:lnTo>
                      <a:lnTo>
                        <a:pt x="373" y="463"/>
                      </a:lnTo>
                      <a:lnTo>
                        <a:pt x="380" y="459"/>
                      </a:lnTo>
                      <a:lnTo>
                        <a:pt x="395" y="449"/>
                      </a:lnTo>
                      <a:lnTo>
                        <a:pt x="409" y="437"/>
                      </a:lnTo>
                      <a:lnTo>
                        <a:pt x="452" y="461"/>
                      </a:lnTo>
                      <a:lnTo>
                        <a:pt x="454" y="463"/>
                      </a:lnTo>
                      <a:lnTo>
                        <a:pt x="456" y="463"/>
                      </a:lnTo>
                      <a:lnTo>
                        <a:pt x="458" y="463"/>
                      </a:lnTo>
                      <a:lnTo>
                        <a:pt x="462" y="462"/>
                      </a:lnTo>
                      <a:lnTo>
                        <a:pt x="464" y="462"/>
                      </a:lnTo>
                      <a:lnTo>
                        <a:pt x="466" y="461"/>
                      </a:lnTo>
                      <a:lnTo>
                        <a:pt x="467" y="459"/>
                      </a:lnTo>
                      <a:lnTo>
                        <a:pt x="469" y="457"/>
                      </a:lnTo>
                      <a:lnTo>
                        <a:pt x="533" y="345"/>
                      </a:lnTo>
                      <a:lnTo>
                        <a:pt x="535" y="340"/>
                      </a:lnTo>
                      <a:lnTo>
                        <a:pt x="535" y="335"/>
                      </a:lnTo>
                      <a:lnTo>
                        <a:pt x="533" y="332"/>
                      </a:lnTo>
                      <a:lnTo>
                        <a:pt x="528" y="3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" name="íṩľiďe">
                  <a:extLst>
                    <a:ext uri="{FF2B5EF4-FFF2-40B4-BE49-F238E27FC236}">
                      <a16:creationId xmlns:a16="http://schemas.microsoft.com/office/drawing/2014/main" id="{10AAD074-8663-4495-93F9-CE376C565964}"/>
                    </a:ext>
                  </a:extLst>
                </p:cNvPr>
                <p:cNvSpPr/>
                <p:nvPr/>
              </p:nvSpPr>
              <p:spPr bwMode="auto">
                <a:xfrm>
                  <a:off x="1727201" y="3240088"/>
                  <a:ext cx="122238" cy="125413"/>
                </a:xfrm>
                <a:custGeom>
                  <a:avLst/>
                  <a:gdLst>
                    <a:gd name="T0" fmla="*/ 235 w 308"/>
                    <a:gd name="T1" fmla="*/ 227 h 315"/>
                    <a:gd name="T2" fmla="*/ 223 w 308"/>
                    <a:gd name="T3" fmla="*/ 229 h 315"/>
                    <a:gd name="T4" fmla="*/ 195 w 308"/>
                    <a:gd name="T5" fmla="*/ 248 h 315"/>
                    <a:gd name="T6" fmla="*/ 178 w 308"/>
                    <a:gd name="T7" fmla="*/ 257 h 315"/>
                    <a:gd name="T8" fmla="*/ 176 w 308"/>
                    <a:gd name="T9" fmla="*/ 289 h 315"/>
                    <a:gd name="T10" fmla="*/ 136 w 308"/>
                    <a:gd name="T11" fmla="*/ 260 h 315"/>
                    <a:gd name="T12" fmla="*/ 129 w 308"/>
                    <a:gd name="T13" fmla="*/ 253 h 315"/>
                    <a:gd name="T14" fmla="*/ 95 w 308"/>
                    <a:gd name="T15" fmla="*/ 237 h 315"/>
                    <a:gd name="T16" fmla="*/ 79 w 308"/>
                    <a:gd name="T17" fmla="*/ 226 h 315"/>
                    <a:gd name="T18" fmla="*/ 50 w 308"/>
                    <a:gd name="T19" fmla="*/ 240 h 315"/>
                    <a:gd name="T20" fmla="*/ 55 w 308"/>
                    <a:gd name="T21" fmla="*/ 192 h 315"/>
                    <a:gd name="T22" fmla="*/ 58 w 308"/>
                    <a:gd name="T23" fmla="*/ 180 h 315"/>
                    <a:gd name="T24" fmla="*/ 56 w 308"/>
                    <a:gd name="T25" fmla="*/ 145 h 315"/>
                    <a:gd name="T26" fmla="*/ 57 w 308"/>
                    <a:gd name="T27" fmla="*/ 126 h 315"/>
                    <a:gd name="T28" fmla="*/ 31 w 308"/>
                    <a:gd name="T29" fmla="*/ 108 h 315"/>
                    <a:gd name="T30" fmla="*/ 76 w 308"/>
                    <a:gd name="T31" fmla="*/ 87 h 315"/>
                    <a:gd name="T32" fmla="*/ 87 w 308"/>
                    <a:gd name="T33" fmla="*/ 84 h 315"/>
                    <a:gd name="T34" fmla="*/ 117 w 308"/>
                    <a:gd name="T35" fmla="*/ 66 h 315"/>
                    <a:gd name="T36" fmla="*/ 135 w 308"/>
                    <a:gd name="T37" fmla="*/ 57 h 315"/>
                    <a:gd name="T38" fmla="*/ 137 w 308"/>
                    <a:gd name="T39" fmla="*/ 25 h 315"/>
                    <a:gd name="T40" fmla="*/ 176 w 308"/>
                    <a:gd name="T41" fmla="*/ 53 h 315"/>
                    <a:gd name="T42" fmla="*/ 185 w 308"/>
                    <a:gd name="T43" fmla="*/ 62 h 315"/>
                    <a:gd name="T44" fmla="*/ 215 w 308"/>
                    <a:gd name="T45" fmla="*/ 77 h 315"/>
                    <a:gd name="T46" fmla="*/ 231 w 308"/>
                    <a:gd name="T47" fmla="*/ 88 h 315"/>
                    <a:gd name="T48" fmla="*/ 259 w 308"/>
                    <a:gd name="T49" fmla="*/ 76 h 315"/>
                    <a:gd name="T50" fmla="*/ 254 w 308"/>
                    <a:gd name="T51" fmla="*/ 123 h 315"/>
                    <a:gd name="T52" fmla="*/ 251 w 308"/>
                    <a:gd name="T53" fmla="*/ 134 h 315"/>
                    <a:gd name="T54" fmla="*/ 253 w 308"/>
                    <a:gd name="T55" fmla="*/ 169 h 315"/>
                    <a:gd name="T56" fmla="*/ 252 w 308"/>
                    <a:gd name="T57" fmla="*/ 188 h 315"/>
                    <a:gd name="T58" fmla="*/ 278 w 308"/>
                    <a:gd name="T59" fmla="*/ 207 h 315"/>
                    <a:gd name="T60" fmla="*/ 278 w 308"/>
                    <a:gd name="T61" fmla="*/ 178 h 315"/>
                    <a:gd name="T62" fmla="*/ 279 w 308"/>
                    <a:gd name="T63" fmla="*/ 148 h 315"/>
                    <a:gd name="T64" fmla="*/ 304 w 308"/>
                    <a:gd name="T65" fmla="*/ 123 h 315"/>
                    <a:gd name="T66" fmla="*/ 308 w 308"/>
                    <a:gd name="T67" fmla="*/ 116 h 315"/>
                    <a:gd name="T68" fmla="*/ 275 w 308"/>
                    <a:gd name="T69" fmla="*/ 51 h 315"/>
                    <a:gd name="T70" fmla="*/ 269 w 308"/>
                    <a:gd name="T71" fmla="*/ 46 h 315"/>
                    <a:gd name="T72" fmla="*/ 256 w 308"/>
                    <a:gd name="T73" fmla="*/ 46 h 315"/>
                    <a:gd name="T74" fmla="*/ 218 w 308"/>
                    <a:gd name="T75" fmla="*/ 49 h 315"/>
                    <a:gd name="T76" fmla="*/ 202 w 308"/>
                    <a:gd name="T77" fmla="*/ 13 h 315"/>
                    <a:gd name="T78" fmla="*/ 193 w 308"/>
                    <a:gd name="T79" fmla="*/ 2 h 315"/>
                    <a:gd name="T80" fmla="*/ 119 w 308"/>
                    <a:gd name="T81" fmla="*/ 2 h 315"/>
                    <a:gd name="T82" fmla="*/ 112 w 308"/>
                    <a:gd name="T83" fmla="*/ 13 h 315"/>
                    <a:gd name="T84" fmla="*/ 93 w 308"/>
                    <a:gd name="T85" fmla="*/ 50 h 315"/>
                    <a:gd name="T86" fmla="*/ 52 w 308"/>
                    <a:gd name="T87" fmla="*/ 46 h 315"/>
                    <a:gd name="T88" fmla="*/ 37 w 308"/>
                    <a:gd name="T89" fmla="*/ 47 h 315"/>
                    <a:gd name="T90" fmla="*/ 1 w 308"/>
                    <a:gd name="T91" fmla="*/ 111 h 315"/>
                    <a:gd name="T92" fmla="*/ 3 w 308"/>
                    <a:gd name="T93" fmla="*/ 121 h 315"/>
                    <a:gd name="T94" fmla="*/ 31 w 308"/>
                    <a:gd name="T95" fmla="*/ 138 h 315"/>
                    <a:gd name="T96" fmla="*/ 30 w 308"/>
                    <a:gd name="T97" fmla="*/ 167 h 315"/>
                    <a:gd name="T98" fmla="*/ 4 w 308"/>
                    <a:gd name="T99" fmla="*/ 193 h 315"/>
                    <a:gd name="T100" fmla="*/ 1 w 308"/>
                    <a:gd name="T101" fmla="*/ 199 h 315"/>
                    <a:gd name="T102" fmla="*/ 34 w 308"/>
                    <a:gd name="T103" fmla="*/ 263 h 315"/>
                    <a:gd name="T104" fmla="*/ 46 w 308"/>
                    <a:gd name="T105" fmla="*/ 270 h 315"/>
                    <a:gd name="T106" fmla="*/ 85 w 308"/>
                    <a:gd name="T107" fmla="*/ 259 h 315"/>
                    <a:gd name="T108" fmla="*/ 112 w 308"/>
                    <a:gd name="T109" fmla="*/ 274 h 315"/>
                    <a:gd name="T110" fmla="*/ 116 w 308"/>
                    <a:gd name="T111" fmla="*/ 311 h 315"/>
                    <a:gd name="T112" fmla="*/ 189 w 308"/>
                    <a:gd name="T113" fmla="*/ 315 h 315"/>
                    <a:gd name="T114" fmla="*/ 201 w 308"/>
                    <a:gd name="T115" fmla="*/ 306 h 315"/>
                    <a:gd name="T116" fmla="*/ 210 w 308"/>
                    <a:gd name="T117" fmla="*/ 270 h 315"/>
                    <a:gd name="T118" fmla="*/ 234 w 308"/>
                    <a:gd name="T119" fmla="*/ 255 h 315"/>
                    <a:gd name="T120" fmla="*/ 267 w 308"/>
                    <a:gd name="T121" fmla="*/ 270 h 315"/>
                    <a:gd name="T122" fmla="*/ 307 w 308"/>
                    <a:gd name="T123" fmla="*/ 208 h 315"/>
                    <a:gd name="T124" fmla="*/ 306 w 308"/>
                    <a:gd name="T125" fmla="*/ 194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08" h="315">
                      <a:moveTo>
                        <a:pt x="260" y="240"/>
                      </a:moveTo>
                      <a:lnTo>
                        <a:pt x="239" y="228"/>
                      </a:lnTo>
                      <a:lnTo>
                        <a:pt x="235" y="227"/>
                      </a:lnTo>
                      <a:lnTo>
                        <a:pt x="231" y="226"/>
                      </a:lnTo>
                      <a:lnTo>
                        <a:pt x="227" y="227"/>
                      </a:lnTo>
                      <a:lnTo>
                        <a:pt x="223" y="229"/>
                      </a:lnTo>
                      <a:lnTo>
                        <a:pt x="215" y="237"/>
                      </a:lnTo>
                      <a:lnTo>
                        <a:pt x="205" y="243"/>
                      </a:lnTo>
                      <a:lnTo>
                        <a:pt x="195" y="248"/>
                      </a:lnTo>
                      <a:lnTo>
                        <a:pt x="185" y="253"/>
                      </a:lnTo>
                      <a:lnTo>
                        <a:pt x="181" y="255"/>
                      </a:lnTo>
                      <a:lnTo>
                        <a:pt x="178" y="257"/>
                      </a:lnTo>
                      <a:lnTo>
                        <a:pt x="177" y="260"/>
                      </a:lnTo>
                      <a:lnTo>
                        <a:pt x="176" y="265"/>
                      </a:lnTo>
                      <a:lnTo>
                        <a:pt x="176" y="289"/>
                      </a:lnTo>
                      <a:lnTo>
                        <a:pt x="137" y="289"/>
                      </a:lnTo>
                      <a:lnTo>
                        <a:pt x="137" y="265"/>
                      </a:lnTo>
                      <a:lnTo>
                        <a:pt x="136" y="260"/>
                      </a:lnTo>
                      <a:lnTo>
                        <a:pt x="135" y="257"/>
                      </a:lnTo>
                      <a:lnTo>
                        <a:pt x="132" y="255"/>
                      </a:lnTo>
                      <a:lnTo>
                        <a:pt x="129" y="253"/>
                      </a:lnTo>
                      <a:lnTo>
                        <a:pt x="117" y="248"/>
                      </a:lnTo>
                      <a:lnTo>
                        <a:pt x="105" y="243"/>
                      </a:lnTo>
                      <a:lnTo>
                        <a:pt x="95" y="237"/>
                      </a:lnTo>
                      <a:lnTo>
                        <a:pt x="87" y="229"/>
                      </a:lnTo>
                      <a:lnTo>
                        <a:pt x="84" y="227"/>
                      </a:lnTo>
                      <a:lnTo>
                        <a:pt x="79" y="226"/>
                      </a:lnTo>
                      <a:lnTo>
                        <a:pt x="76" y="227"/>
                      </a:lnTo>
                      <a:lnTo>
                        <a:pt x="72" y="228"/>
                      </a:lnTo>
                      <a:lnTo>
                        <a:pt x="50" y="240"/>
                      </a:lnTo>
                      <a:lnTo>
                        <a:pt x="30" y="207"/>
                      </a:lnTo>
                      <a:lnTo>
                        <a:pt x="51" y="194"/>
                      </a:lnTo>
                      <a:lnTo>
                        <a:pt x="55" y="192"/>
                      </a:lnTo>
                      <a:lnTo>
                        <a:pt x="57" y="188"/>
                      </a:lnTo>
                      <a:lnTo>
                        <a:pt x="58" y="184"/>
                      </a:lnTo>
                      <a:lnTo>
                        <a:pt x="58" y="180"/>
                      </a:lnTo>
                      <a:lnTo>
                        <a:pt x="56" y="168"/>
                      </a:lnTo>
                      <a:lnTo>
                        <a:pt x="55" y="157"/>
                      </a:lnTo>
                      <a:lnTo>
                        <a:pt x="56" y="145"/>
                      </a:lnTo>
                      <a:lnTo>
                        <a:pt x="58" y="134"/>
                      </a:lnTo>
                      <a:lnTo>
                        <a:pt x="58" y="130"/>
                      </a:lnTo>
                      <a:lnTo>
                        <a:pt x="57" y="126"/>
                      </a:lnTo>
                      <a:lnTo>
                        <a:pt x="55" y="123"/>
                      </a:lnTo>
                      <a:lnTo>
                        <a:pt x="51" y="120"/>
                      </a:lnTo>
                      <a:lnTo>
                        <a:pt x="31" y="108"/>
                      </a:lnTo>
                      <a:lnTo>
                        <a:pt x="50" y="73"/>
                      </a:lnTo>
                      <a:lnTo>
                        <a:pt x="72" y="86"/>
                      </a:lnTo>
                      <a:lnTo>
                        <a:pt x="76" y="87"/>
                      </a:lnTo>
                      <a:lnTo>
                        <a:pt x="79" y="87"/>
                      </a:lnTo>
                      <a:lnTo>
                        <a:pt x="84" y="86"/>
                      </a:lnTo>
                      <a:lnTo>
                        <a:pt x="87" y="84"/>
                      </a:lnTo>
                      <a:lnTo>
                        <a:pt x="95" y="78"/>
                      </a:lnTo>
                      <a:lnTo>
                        <a:pt x="105" y="71"/>
                      </a:lnTo>
                      <a:lnTo>
                        <a:pt x="117" y="66"/>
                      </a:lnTo>
                      <a:lnTo>
                        <a:pt x="129" y="62"/>
                      </a:lnTo>
                      <a:lnTo>
                        <a:pt x="132" y="59"/>
                      </a:lnTo>
                      <a:lnTo>
                        <a:pt x="135" y="57"/>
                      </a:lnTo>
                      <a:lnTo>
                        <a:pt x="136" y="53"/>
                      </a:lnTo>
                      <a:lnTo>
                        <a:pt x="137" y="50"/>
                      </a:lnTo>
                      <a:lnTo>
                        <a:pt x="137" y="25"/>
                      </a:lnTo>
                      <a:lnTo>
                        <a:pt x="176" y="25"/>
                      </a:lnTo>
                      <a:lnTo>
                        <a:pt x="176" y="50"/>
                      </a:lnTo>
                      <a:lnTo>
                        <a:pt x="176" y="53"/>
                      </a:lnTo>
                      <a:lnTo>
                        <a:pt x="178" y="57"/>
                      </a:lnTo>
                      <a:lnTo>
                        <a:pt x="181" y="59"/>
                      </a:lnTo>
                      <a:lnTo>
                        <a:pt x="185" y="62"/>
                      </a:lnTo>
                      <a:lnTo>
                        <a:pt x="195" y="66"/>
                      </a:lnTo>
                      <a:lnTo>
                        <a:pt x="205" y="71"/>
                      </a:lnTo>
                      <a:lnTo>
                        <a:pt x="215" y="77"/>
                      </a:lnTo>
                      <a:lnTo>
                        <a:pt x="223" y="84"/>
                      </a:lnTo>
                      <a:lnTo>
                        <a:pt x="227" y="87"/>
                      </a:lnTo>
                      <a:lnTo>
                        <a:pt x="231" y="88"/>
                      </a:lnTo>
                      <a:lnTo>
                        <a:pt x="235" y="88"/>
                      </a:lnTo>
                      <a:lnTo>
                        <a:pt x="239" y="86"/>
                      </a:lnTo>
                      <a:lnTo>
                        <a:pt x="259" y="76"/>
                      </a:lnTo>
                      <a:lnTo>
                        <a:pt x="278" y="108"/>
                      </a:lnTo>
                      <a:lnTo>
                        <a:pt x="258" y="120"/>
                      </a:lnTo>
                      <a:lnTo>
                        <a:pt x="254" y="123"/>
                      </a:lnTo>
                      <a:lnTo>
                        <a:pt x="252" y="126"/>
                      </a:lnTo>
                      <a:lnTo>
                        <a:pt x="251" y="130"/>
                      </a:lnTo>
                      <a:lnTo>
                        <a:pt x="251" y="134"/>
                      </a:lnTo>
                      <a:lnTo>
                        <a:pt x="253" y="145"/>
                      </a:lnTo>
                      <a:lnTo>
                        <a:pt x="254" y="157"/>
                      </a:lnTo>
                      <a:lnTo>
                        <a:pt x="253" y="169"/>
                      </a:lnTo>
                      <a:lnTo>
                        <a:pt x="251" y="180"/>
                      </a:lnTo>
                      <a:lnTo>
                        <a:pt x="251" y="184"/>
                      </a:lnTo>
                      <a:lnTo>
                        <a:pt x="252" y="188"/>
                      </a:lnTo>
                      <a:lnTo>
                        <a:pt x="254" y="192"/>
                      </a:lnTo>
                      <a:lnTo>
                        <a:pt x="258" y="194"/>
                      </a:lnTo>
                      <a:lnTo>
                        <a:pt x="278" y="207"/>
                      </a:lnTo>
                      <a:lnTo>
                        <a:pt x="260" y="240"/>
                      </a:lnTo>
                      <a:close/>
                      <a:moveTo>
                        <a:pt x="302" y="192"/>
                      </a:moveTo>
                      <a:lnTo>
                        <a:pt x="278" y="178"/>
                      </a:lnTo>
                      <a:lnTo>
                        <a:pt x="279" y="167"/>
                      </a:lnTo>
                      <a:lnTo>
                        <a:pt x="279" y="157"/>
                      </a:lnTo>
                      <a:lnTo>
                        <a:pt x="279" y="148"/>
                      </a:lnTo>
                      <a:lnTo>
                        <a:pt x="278" y="138"/>
                      </a:lnTo>
                      <a:lnTo>
                        <a:pt x="302" y="124"/>
                      </a:lnTo>
                      <a:lnTo>
                        <a:pt x="304" y="123"/>
                      </a:lnTo>
                      <a:lnTo>
                        <a:pt x="306" y="121"/>
                      </a:lnTo>
                      <a:lnTo>
                        <a:pt x="307" y="119"/>
                      </a:lnTo>
                      <a:lnTo>
                        <a:pt x="308" y="116"/>
                      </a:lnTo>
                      <a:lnTo>
                        <a:pt x="308" y="111"/>
                      </a:lnTo>
                      <a:lnTo>
                        <a:pt x="306" y="106"/>
                      </a:lnTo>
                      <a:lnTo>
                        <a:pt x="275" y="51"/>
                      </a:lnTo>
                      <a:lnTo>
                        <a:pt x="273" y="49"/>
                      </a:lnTo>
                      <a:lnTo>
                        <a:pt x="271" y="47"/>
                      </a:lnTo>
                      <a:lnTo>
                        <a:pt x="269" y="46"/>
                      </a:lnTo>
                      <a:lnTo>
                        <a:pt x="266" y="44"/>
                      </a:lnTo>
                      <a:lnTo>
                        <a:pt x="262" y="44"/>
                      </a:lnTo>
                      <a:lnTo>
                        <a:pt x="256" y="46"/>
                      </a:lnTo>
                      <a:lnTo>
                        <a:pt x="234" y="59"/>
                      </a:lnTo>
                      <a:lnTo>
                        <a:pt x="226" y="54"/>
                      </a:lnTo>
                      <a:lnTo>
                        <a:pt x="218" y="49"/>
                      </a:lnTo>
                      <a:lnTo>
                        <a:pt x="210" y="44"/>
                      </a:lnTo>
                      <a:lnTo>
                        <a:pt x="202" y="41"/>
                      </a:lnTo>
                      <a:lnTo>
                        <a:pt x="202" y="13"/>
                      </a:lnTo>
                      <a:lnTo>
                        <a:pt x="201" y="8"/>
                      </a:lnTo>
                      <a:lnTo>
                        <a:pt x="197" y="4"/>
                      </a:lnTo>
                      <a:lnTo>
                        <a:pt x="193" y="2"/>
                      </a:lnTo>
                      <a:lnTo>
                        <a:pt x="189" y="0"/>
                      </a:lnTo>
                      <a:lnTo>
                        <a:pt x="124" y="0"/>
                      </a:lnTo>
                      <a:lnTo>
                        <a:pt x="119" y="2"/>
                      </a:lnTo>
                      <a:lnTo>
                        <a:pt x="116" y="4"/>
                      </a:lnTo>
                      <a:lnTo>
                        <a:pt x="113" y="8"/>
                      </a:lnTo>
                      <a:lnTo>
                        <a:pt x="112" y="13"/>
                      </a:lnTo>
                      <a:lnTo>
                        <a:pt x="112" y="41"/>
                      </a:lnTo>
                      <a:lnTo>
                        <a:pt x="102" y="44"/>
                      </a:lnTo>
                      <a:lnTo>
                        <a:pt x="93" y="50"/>
                      </a:lnTo>
                      <a:lnTo>
                        <a:pt x="85" y="54"/>
                      </a:lnTo>
                      <a:lnTo>
                        <a:pt x="77" y="59"/>
                      </a:lnTo>
                      <a:lnTo>
                        <a:pt x="52" y="46"/>
                      </a:lnTo>
                      <a:lnTo>
                        <a:pt x="47" y="44"/>
                      </a:lnTo>
                      <a:lnTo>
                        <a:pt x="43" y="44"/>
                      </a:lnTo>
                      <a:lnTo>
                        <a:pt x="37" y="47"/>
                      </a:lnTo>
                      <a:lnTo>
                        <a:pt x="34" y="51"/>
                      </a:lnTo>
                      <a:lnTo>
                        <a:pt x="2" y="106"/>
                      </a:lnTo>
                      <a:lnTo>
                        <a:pt x="1" y="111"/>
                      </a:lnTo>
                      <a:lnTo>
                        <a:pt x="1" y="116"/>
                      </a:lnTo>
                      <a:lnTo>
                        <a:pt x="2" y="119"/>
                      </a:lnTo>
                      <a:lnTo>
                        <a:pt x="3" y="121"/>
                      </a:lnTo>
                      <a:lnTo>
                        <a:pt x="5" y="123"/>
                      </a:lnTo>
                      <a:lnTo>
                        <a:pt x="7" y="124"/>
                      </a:lnTo>
                      <a:lnTo>
                        <a:pt x="31" y="138"/>
                      </a:lnTo>
                      <a:lnTo>
                        <a:pt x="30" y="148"/>
                      </a:lnTo>
                      <a:lnTo>
                        <a:pt x="29" y="157"/>
                      </a:lnTo>
                      <a:lnTo>
                        <a:pt x="30" y="167"/>
                      </a:lnTo>
                      <a:lnTo>
                        <a:pt x="31" y="178"/>
                      </a:lnTo>
                      <a:lnTo>
                        <a:pt x="6" y="192"/>
                      </a:lnTo>
                      <a:lnTo>
                        <a:pt x="4" y="193"/>
                      </a:lnTo>
                      <a:lnTo>
                        <a:pt x="3" y="194"/>
                      </a:lnTo>
                      <a:lnTo>
                        <a:pt x="2" y="196"/>
                      </a:lnTo>
                      <a:lnTo>
                        <a:pt x="1" y="199"/>
                      </a:lnTo>
                      <a:lnTo>
                        <a:pt x="0" y="203"/>
                      </a:lnTo>
                      <a:lnTo>
                        <a:pt x="2" y="208"/>
                      </a:lnTo>
                      <a:lnTo>
                        <a:pt x="34" y="263"/>
                      </a:lnTo>
                      <a:lnTo>
                        <a:pt x="37" y="268"/>
                      </a:lnTo>
                      <a:lnTo>
                        <a:pt x="42" y="270"/>
                      </a:lnTo>
                      <a:lnTo>
                        <a:pt x="46" y="270"/>
                      </a:lnTo>
                      <a:lnTo>
                        <a:pt x="51" y="269"/>
                      </a:lnTo>
                      <a:lnTo>
                        <a:pt x="77" y="254"/>
                      </a:lnTo>
                      <a:lnTo>
                        <a:pt x="85" y="259"/>
                      </a:lnTo>
                      <a:lnTo>
                        <a:pt x="93" y="266"/>
                      </a:lnTo>
                      <a:lnTo>
                        <a:pt x="102" y="270"/>
                      </a:lnTo>
                      <a:lnTo>
                        <a:pt x="112" y="274"/>
                      </a:lnTo>
                      <a:lnTo>
                        <a:pt x="112" y="302"/>
                      </a:lnTo>
                      <a:lnTo>
                        <a:pt x="113" y="306"/>
                      </a:lnTo>
                      <a:lnTo>
                        <a:pt x="116" y="311"/>
                      </a:lnTo>
                      <a:lnTo>
                        <a:pt x="119" y="314"/>
                      </a:lnTo>
                      <a:lnTo>
                        <a:pt x="124" y="315"/>
                      </a:lnTo>
                      <a:lnTo>
                        <a:pt x="189" y="315"/>
                      </a:lnTo>
                      <a:lnTo>
                        <a:pt x="193" y="314"/>
                      </a:lnTo>
                      <a:lnTo>
                        <a:pt x="197" y="311"/>
                      </a:lnTo>
                      <a:lnTo>
                        <a:pt x="201" y="306"/>
                      </a:lnTo>
                      <a:lnTo>
                        <a:pt x="202" y="302"/>
                      </a:lnTo>
                      <a:lnTo>
                        <a:pt x="202" y="274"/>
                      </a:lnTo>
                      <a:lnTo>
                        <a:pt x="210" y="270"/>
                      </a:lnTo>
                      <a:lnTo>
                        <a:pt x="218" y="266"/>
                      </a:lnTo>
                      <a:lnTo>
                        <a:pt x="226" y="260"/>
                      </a:lnTo>
                      <a:lnTo>
                        <a:pt x="234" y="255"/>
                      </a:lnTo>
                      <a:lnTo>
                        <a:pt x="258" y="268"/>
                      </a:lnTo>
                      <a:lnTo>
                        <a:pt x="262" y="270"/>
                      </a:lnTo>
                      <a:lnTo>
                        <a:pt x="267" y="270"/>
                      </a:lnTo>
                      <a:lnTo>
                        <a:pt x="271" y="268"/>
                      </a:lnTo>
                      <a:lnTo>
                        <a:pt x="275" y="263"/>
                      </a:lnTo>
                      <a:lnTo>
                        <a:pt x="307" y="208"/>
                      </a:lnTo>
                      <a:lnTo>
                        <a:pt x="308" y="202"/>
                      </a:lnTo>
                      <a:lnTo>
                        <a:pt x="308" y="198"/>
                      </a:lnTo>
                      <a:lnTo>
                        <a:pt x="306" y="194"/>
                      </a:lnTo>
                      <a:lnTo>
                        <a:pt x="302" y="1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3" name="iSḷîḍê">
              <a:extLst>
                <a:ext uri="{FF2B5EF4-FFF2-40B4-BE49-F238E27FC236}">
                  <a16:creationId xmlns:a16="http://schemas.microsoft.com/office/drawing/2014/main" id="{420CC234-D25C-4C36-BD7B-D036D71A06E4}"/>
                </a:ext>
              </a:extLst>
            </p:cNvPr>
            <p:cNvGrpSpPr/>
            <p:nvPr/>
          </p:nvGrpSpPr>
          <p:grpSpPr>
            <a:xfrm>
              <a:off x="6895820" y="4707616"/>
              <a:ext cx="952304" cy="594799"/>
              <a:chOff x="5484573" y="5214090"/>
              <a:chExt cx="952304" cy="594799"/>
            </a:xfrm>
          </p:grpSpPr>
          <p:sp>
            <p:nvSpPr>
              <p:cNvPr id="24" name="íšļïḍé">
                <a:extLst>
                  <a:ext uri="{FF2B5EF4-FFF2-40B4-BE49-F238E27FC236}">
                    <a16:creationId xmlns:a16="http://schemas.microsoft.com/office/drawing/2014/main" id="{1BAB4F9E-7688-4E34-88AF-8367CF40C736}"/>
                  </a:ext>
                </a:extLst>
              </p:cNvPr>
              <p:cNvSpPr txBox="1"/>
              <p:nvPr/>
            </p:nvSpPr>
            <p:spPr>
              <a:xfrm>
                <a:off x="5484573" y="5470335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Oct-Des</a:t>
                </a:r>
              </a:p>
            </p:txBody>
          </p:sp>
          <p:grpSp>
            <p:nvGrpSpPr>
              <p:cNvPr id="25" name="isḷiḋe">
                <a:extLst>
                  <a:ext uri="{FF2B5EF4-FFF2-40B4-BE49-F238E27FC236}">
                    <a16:creationId xmlns:a16="http://schemas.microsoft.com/office/drawing/2014/main" id="{4326D78E-1F1A-49D9-9ADF-F1A67420250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835421" y="5214090"/>
                <a:ext cx="250608" cy="252000"/>
                <a:chOff x="10455275" y="2498725"/>
                <a:chExt cx="285750" cy="287338"/>
              </a:xfrm>
              <a:solidFill>
                <a:sysClr val="window" lastClr="FFFFFF"/>
              </a:solidFill>
            </p:grpSpPr>
            <p:sp>
              <p:nvSpPr>
                <p:cNvPr id="26" name="ïSļiďê">
                  <a:extLst>
                    <a:ext uri="{FF2B5EF4-FFF2-40B4-BE49-F238E27FC236}">
                      <a16:creationId xmlns:a16="http://schemas.microsoft.com/office/drawing/2014/main" id="{5E00211E-C931-47AE-B125-78BA8031193B}"/>
                    </a:ext>
                  </a:extLst>
                </p:cNvPr>
                <p:cNvSpPr/>
                <p:nvPr/>
              </p:nvSpPr>
              <p:spPr bwMode="auto">
                <a:xfrm>
                  <a:off x="10455275" y="2593975"/>
                  <a:ext cx="285750" cy="192088"/>
                </a:xfrm>
                <a:custGeom>
                  <a:avLst/>
                  <a:gdLst>
                    <a:gd name="T0" fmla="*/ 812 w 903"/>
                    <a:gd name="T1" fmla="*/ 30 h 601"/>
                    <a:gd name="T2" fmla="*/ 512 w 903"/>
                    <a:gd name="T3" fmla="*/ 571 h 601"/>
                    <a:gd name="T4" fmla="*/ 602 w 903"/>
                    <a:gd name="T5" fmla="*/ 571 h 601"/>
                    <a:gd name="T6" fmla="*/ 301 w 903"/>
                    <a:gd name="T7" fmla="*/ 210 h 601"/>
                    <a:gd name="T8" fmla="*/ 301 w 903"/>
                    <a:gd name="T9" fmla="*/ 571 h 601"/>
                    <a:gd name="T10" fmla="*/ 181 w 903"/>
                    <a:gd name="T11" fmla="*/ 421 h 601"/>
                    <a:gd name="T12" fmla="*/ 888 w 903"/>
                    <a:gd name="T13" fmla="*/ 571 h 601"/>
                    <a:gd name="T14" fmla="*/ 842 w 903"/>
                    <a:gd name="T15" fmla="*/ 12 h 601"/>
                    <a:gd name="T16" fmla="*/ 838 w 903"/>
                    <a:gd name="T17" fmla="*/ 5 h 601"/>
                    <a:gd name="T18" fmla="*/ 830 w 903"/>
                    <a:gd name="T19" fmla="*/ 0 h 601"/>
                    <a:gd name="T20" fmla="*/ 704 w 903"/>
                    <a:gd name="T21" fmla="*/ 0 h 601"/>
                    <a:gd name="T22" fmla="*/ 696 w 903"/>
                    <a:gd name="T23" fmla="*/ 5 h 601"/>
                    <a:gd name="T24" fmla="*/ 692 w 903"/>
                    <a:gd name="T25" fmla="*/ 12 h 601"/>
                    <a:gd name="T26" fmla="*/ 632 w 903"/>
                    <a:gd name="T27" fmla="*/ 571 h 601"/>
                    <a:gd name="T28" fmla="*/ 631 w 903"/>
                    <a:gd name="T29" fmla="*/ 280 h 601"/>
                    <a:gd name="T30" fmla="*/ 626 w 903"/>
                    <a:gd name="T31" fmla="*/ 274 h 601"/>
                    <a:gd name="T32" fmla="*/ 617 w 903"/>
                    <a:gd name="T33" fmla="*/ 270 h 601"/>
                    <a:gd name="T34" fmla="*/ 491 w 903"/>
                    <a:gd name="T35" fmla="*/ 271 h 601"/>
                    <a:gd name="T36" fmla="*/ 484 w 903"/>
                    <a:gd name="T37" fmla="*/ 278 h 601"/>
                    <a:gd name="T38" fmla="*/ 482 w 903"/>
                    <a:gd name="T39" fmla="*/ 285 h 601"/>
                    <a:gd name="T40" fmla="*/ 421 w 903"/>
                    <a:gd name="T41" fmla="*/ 195 h 601"/>
                    <a:gd name="T42" fmla="*/ 419 w 903"/>
                    <a:gd name="T43" fmla="*/ 187 h 601"/>
                    <a:gd name="T44" fmla="*/ 412 w 903"/>
                    <a:gd name="T45" fmla="*/ 181 h 601"/>
                    <a:gd name="T46" fmla="*/ 286 w 903"/>
                    <a:gd name="T47" fmla="*/ 180 h 601"/>
                    <a:gd name="T48" fmla="*/ 277 w 903"/>
                    <a:gd name="T49" fmla="*/ 184 h 601"/>
                    <a:gd name="T50" fmla="*/ 272 w 903"/>
                    <a:gd name="T51" fmla="*/ 190 h 601"/>
                    <a:gd name="T52" fmla="*/ 271 w 903"/>
                    <a:gd name="T53" fmla="*/ 571 h 601"/>
                    <a:gd name="T54" fmla="*/ 211 w 903"/>
                    <a:gd name="T55" fmla="*/ 403 h 601"/>
                    <a:gd name="T56" fmla="*/ 207 w 903"/>
                    <a:gd name="T57" fmla="*/ 396 h 601"/>
                    <a:gd name="T58" fmla="*/ 199 w 903"/>
                    <a:gd name="T59" fmla="*/ 391 h 601"/>
                    <a:gd name="T60" fmla="*/ 73 w 903"/>
                    <a:gd name="T61" fmla="*/ 391 h 601"/>
                    <a:gd name="T62" fmla="*/ 65 w 903"/>
                    <a:gd name="T63" fmla="*/ 396 h 601"/>
                    <a:gd name="T64" fmla="*/ 61 w 903"/>
                    <a:gd name="T65" fmla="*/ 403 h 601"/>
                    <a:gd name="T66" fmla="*/ 16 w 903"/>
                    <a:gd name="T67" fmla="*/ 571 h 601"/>
                    <a:gd name="T68" fmla="*/ 7 w 903"/>
                    <a:gd name="T69" fmla="*/ 573 h 601"/>
                    <a:gd name="T70" fmla="*/ 2 w 903"/>
                    <a:gd name="T71" fmla="*/ 581 h 601"/>
                    <a:gd name="T72" fmla="*/ 1 w 903"/>
                    <a:gd name="T73" fmla="*/ 590 h 601"/>
                    <a:gd name="T74" fmla="*/ 5 w 903"/>
                    <a:gd name="T75" fmla="*/ 597 h 601"/>
                    <a:gd name="T76" fmla="*/ 13 w 903"/>
                    <a:gd name="T77" fmla="*/ 601 h 601"/>
                    <a:gd name="T78" fmla="*/ 196 w 903"/>
                    <a:gd name="T79" fmla="*/ 601 h 601"/>
                    <a:gd name="T80" fmla="*/ 497 w 903"/>
                    <a:gd name="T81" fmla="*/ 601 h 601"/>
                    <a:gd name="T82" fmla="*/ 827 w 903"/>
                    <a:gd name="T83" fmla="*/ 601 h 601"/>
                    <a:gd name="T84" fmla="*/ 893 w 903"/>
                    <a:gd name="T85" fmla="*/ 600 h 601"/>
                    <a:gd name="T86" fmla="*/ 900 w 903"/>
                    <a:gd name="T87" fmla="*/ 595 h 601"/>
                    <a:gd name="T88" fmla="*/ 903 w 903"/>
                    <a:gd name="T89" fmla="*/ 586 h 601"/>
                    <a:gd name="T90" fmla="*/ 900 w 903"/>
                    <a:gd name="T91" fmla="*/ 578 h 601"/>
                    <a:gd name="T92" fmla="*/ 893 w 903"/>
                    <a:gd name="T93" fmla="*/ 572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03" h="601">
                      <a:moveTo>
                        <a:pt x="722" y="571"/>
                      </a:moveTo>
                      <a:lnTo>
                        <a:pt x="722" y="30"/>
                      </a:lnTo>
                      <a:lnTo>
                        <a:pt x="812" y="30"/>
                      </a:lnTo>
                      <a:lnTo>
                        <a:pt x="812" y="571"/>
                      </a:lnTo>
                      <a:lnTo>
                        <a:pt x="722" y="571"/>
                      </a:lnTo>
                      <a:close/>
                      <a:moveTo>
                        <a:pt x="512" y="571"/>
                      </a:moveTo>
                      <a:lnTo>
                        <a:pt x="512" y="300"/>
                      </a:lnTo>
                      <a:lnTo>
                        <a:pt x="602" y="300"/>
                      </a:lnTo>
                      <a:lnTo>
                        <a:pt x="602" y="571"/>
                      </a:lnTo>
                      <a:lnTo>
                        <a:pt x="512" y="571"/>
                      </a:lnTo>
                      <a:close/>
                      <a:moveTo>
                        <a:pt x="301" y="571"/>
                      </a:moveTo>
                      <a:lnTo>
                        <a:pt x="301" y="210"/>
                      </a:lnTo>
                      <a:lnTo>
                        <a:pt x="391" y="210"/>
                      </a:lnTo>
                      <a:lnTo>
                        <a:pt x="391" y="571"/>
                      </a:lnTo>
                      <a:lnTo>
                        <a:pt x="301" y="571"/>
                      </a:lnTo>
                      <a:close/>
                      <a:moveTo>
                        <a:pt x="91" y="571"/>
                      </a:moveTo>
                      <a:lnTo>
                        <a:pt x="91" y="421"/>
                      </a:lnTo>
                      <a:lnTo>
                        <a:pt x="181" y="421"/>
                      </a:lnTo>
                      <a:lnTo>
                        <a:pt x="181" y="571"/>
                      </a:lnTo>
                      <a:lnTo>
                        <a:pt x="91" y="571"/>
                      </a:lnTo>
                      <a:close/>
                      <a:moveTo>
                        <a:pt x="888" y="571"/>
                      </a:moveTo>
                      <a:lnTo>
                        <a:pt x="842" y="571"/>
                      </a:lnTo>
                      <a:lnTo>
                        <a:pt x="842" y="15"/>
                      </a:lnTo>
                      <a:lnTo>
                        <a:pt x="842" y="12"/>
                      </a:lnTo>
                      <a:lnTo>
                        <a:pt x="841" y="9"/>
                      </a:lnTo>
                      <a:lnTo>
                        <a:pt x="840" y="7"/>
                      </a:lnTo>
                      <a:lnTo>
                        <a:pt x="838" y="5"/>
                      </a:lnTo>
                      <a:lnTo>
                        <a:pt x="836" y="3"/>
                      </a:lnTo>
                      <a:lnTo>
                        <a:pt x="833" y="1"/>
                      </a:lnTo>
                      <a:lnTo>
                        <a:pt x="830" y="0"/>
                      </a:lnTo>
                      <a:lnTo>
                        <a:pt x="827" y="0"/>
                      </a:lnTo>
                      <a:lnTo>
                        <a:pt x="707" y="0"/>
                      </a:lnTo>
                      <a:lnTo>
                        <a:pt x="704" y="0"/>
                      </a:lnTo>
                      <a:lnTo>
                        <a:pt x="702" y="1"/>
                      </a:lnTo>
                      <a:lnTo>
                        <a:pt x="698" y="3"/>
                      </a:lnTo>
                      <a:lnTo>
                        <a:pt x="696" y="5"/>
                      </a:lnTo>
                      <a:lnTo>
                        <a:pt x="694" y="7"/>
                      </a:lnTo>
                      <a:lnTo>
                        <a:pt x="693" y="9"/>
                      </a:lnTo>
                      <a:lnTo>
                        <a:pt x="692" y="12"/>
                      </a:lnTo>
                      <a:lnTo>
                        <a:pt x="692" y="15"/>
                      </a:lnTo>
                      <a:lnTo>
                        <a:pt x="692" y="571"/>
                      </a:lnTo>
                      <a:lnTo>
                        <a:pt x="632" y="571"/>
                      </a:lnTo>
                      <a:lnTo>
                        <a:pt x="632" y="285"/>
                      </a:lnTo>
                      <a:lnTo>
                        <a:pt x="632" y="283"/>
                      </a:lnTo>
                      <a:lnTo>
                        <a:pt x="631" y="280"/>
                      </a:lnTo>
                      <a:lnTo>
                        <a:pt x="630" y="278"/>
                      </a:lnTo>
                      <a:lnTo>
                        <a:pt x="628" y="275"/>
                      </a:lnTo>
                      <a:lnTo>
                        <a:pt x="626" y="274"/>
                      </a:lnTo>
                      <a:lnTo>
                        <a:pt x="622" y="271"/>
                      </a:lnTo>
                      <a:lnTo>
                        <a:pt x="620" y="271"/>
                      </a:lnTo>
                      <a:lnTo>
                        <a:pt x="617" y="270"/>
                      </a:lnTo>
                      <a:lnTo>
                        <a:pt x="497" y="270"/>
                      </a:lnTo>
                      <a:lnTo>
                        <a:pt x="494" y="271"/>
                      </a:lnTo>
                      <a:lnTo>
                        <a:pt x="491" y="271"/>
                      </a:lnTo>
                      <a:lnTo>
                        <a:pt x="488" y="274"/>
                      </a:lnTo>
                      <a:lnTo>
                        <a:pt x="486" y="275"/>
                      </a:lnTo>
                      <a:lnTo>
                        <a:pt x="484" y="278"/>
                      </a:lnTo>
                      <a:lnTo>
                        <a:pt x="483" y="280"/>
                      </a:lnTo>
                      <a:lnTo>
                        <a:pt x="482" y="283"/>
                      </a:lnTo>
                      <a:lnTo>
                        <a:pt x="482" y="285"/>
                      </a:lnTo>
                      <a:lnTo>
                        <a:pt x="482" y="571"/>
                      </a:lnTo>
                      <a:lnTo>
                        <a:pt x="421" y="571"/>
                      </a:lnTo>
                      <a:lnTo>
                        <a:pt x="421" y="195"/>
                      </a:lnTo>
                      <a:lnTo>
                        <a:pt x="421" y="192"/>
                      </a:lnTo>
                      <a:lnTo>
                        <a:pt x="420" y="190"/>
                      </a:lnTo>
                      <a:lnTo>
                        <a:pt x="419" y="187"/>
                      </a:lnTo>
                      <a:lnTo>
                        <a:pt x="417" y="185"/>
                      </a:lnTo>
                      <a:lnTo>
                        <a:pt x="415" y="184"/>
                      </a:lnTo>
                      <a:lnTo>
                        <a:pt x="412" y="181"/>
                      </a:lnTo>
                      <a:lnTo>
                        <a:pt x="409" y="180"/>
                      </a:lnTo>
                      <a:lnTo>
                        <a:pt x="406" y="180"/>
                      </a:lnTo>
                      <a:lnTo>
                        <a:pt x="286" y="180"/>
                      </a:lnTo>
                      <a:lnTo>
                        <a:pt x="283" y="180"/>
                      </a:lnTo>
                      <a:lnTo>
                        <a:pt x="281" y="181"/>
                      </a:lnTo>
                      <a:lnTo>
                        <a:pt x="277" y="184"/>
                      </a:lnTo>
                      <a:lnTo>
                        <a:pt x="275" y="185"/>
                      </a:lnTo>
                      <a:lnTo>
                        <a:pt x="274" y="187"/>
                      </a:lnTo>
                      <a:lnTo>
                        <a:pt x="272" y="190"/>
                      </a:lnTo>
                      <a:lnTo>
                        <a:pt x="271" y="192"/>
                      </a:lnTo>
                      <a:lnTo>
                        <a:pt x="271" y="195"/>
                      </a:lnTo>
                      <a:lnTo>
                        <a:pt x="271" y="571"/>
                      </a:lnTo>
                      <a:lnTo>
                        <a:pt x="211" y="571"/>
                      </a:lnTo>
                      <a:lnTo>
                        <a:pt x="211" y="406"/>
                      </a:lnTo>
                      <a:lnTo>
                        <a:pt x="211" y="403"/>
                      </a:lnTo>
                      <a:lnTo>
                        <a:pt x="210" y="400"/>
                      </a:lnTo>
                      <a:lnTo>
                        <a:pt x="209" y="398"/>
                      </a:lnTo>
                      <a:lnTo>
                        <a:pt x="207" y="396"/>
                      </a:lnTo>
                      <a:lnTo>
                        <a:pt x="205" y="394"/>
                      </a:lnTo>
                      <a:lnTo>
                        <a:pt x="201" y="392"/>
                      </a:lnTo>
                      <a:lnTo>
                        <a:pt x="199" y="391"/>
                      </a:lnTo>
                      <a:lnTo>
                        <a:pt x="196" y="391"/>
                      </a:lnTo>
                      <a:lnTo>
                        <a:pt x="76" y="391"/>
                      </a:lnTo>
                      <a:lnTo>
                        <a:pt x="73" y="391"/>
                      </a:lnTo>
                      <a:lnTo>
                        <a:pt x="70" y="392"/>
                      </a:lnTo>
                      <a:lnTo>
                        <a:pt x="67" y="394"/>
                      </a:lnTo>
                      <a:lnTo>
                        <a:pt x="65" y="396"/>
                      </a:lnTo>
                      <a:lnTo>
                        <a:pt x="63" y="398"/>
                      </a:lnTo>
                      <a:lnTo>
                        <a:pt x="62" y="400"/>
                      </a:lnTo>
                      <a:lnTo>
                        <a:pt x="61" y="403"/>
                      </a:lnTo>
                      <a:lnTo>
                        <a:pt x="61" y="406"/>
                      </a:lnTo>
                      <a:lnTo>
                        <a:pt x="61" y="571"/>
                      </a:lnTo>
                      <a:lnTo>
                        <a:pt x="16" y="571"/>
                      </a:lnTo>
                      <a:lnTo>
                        <a:pt x="13" y="571"/>
                      </a:lnTo>
                      <a:lnTo>
                        <a:pt x="10" y="572"/>
                      </a:lnTo>
                      <a:lnTo>
                        <a:pt x="7" y="573"/>
                      </a:lnTo>
                      <a:lnTo>
                        <a:pt x="5" y="576"/>
                      </a:lnTo>
                      <a:lnTo>
                        <a:pt x="3" y="578"/>
                      </a:lnTo>
                      <a:lnTo>
                        <a:pt x="2" y="581"/>
                      </a:lnTo>
                      <a:lnTo>
                        <a:pt x="1" y="583"/>
                      </a:lnTo>
                      <a:lnTo>
                        <a:pt x="0" y="586"/>
                      </a:lnTo>
                      <a:lnTo>
                        <a:pt x="1" y="590"/>
                      </a:lnTo>
                      <a:lnTo>
                        <a:pt x="2" y="593"/>
                      </a:lnTo>
                      <a:lnTo>
                        <a:pt x="3" y="595"/>
                      </a:lnTo>
                      <a:lnTo>
                        <a:pt x="5" y="597"/>
                      </a:lnTo>
                      <a:lnTo>
                        <a:pt x="7" y="599"/>
                      </a:lnTo>
                      <a:lnTo>
                        <a:pt x="10" y="600"/>
                      </a:lnTo>
                      <a:lnTo>
                        <a:pt x="13" y="601"/>
                      </a:lnTo>
                      <a:lnTo>
                        <a:pt x="16" y="601"/>
                      </a:lnTo>
                      <a:lnTo>
                        <a:pt x="76" y="601"/>
                      </a:lnTo>
                      <a:lnTo>
                        <a:pt x="196" y="601"/>
                      </a:lnTo>
                      <a:lnTo>
                        <a:pt x="286" y="601"/>
                      </a:lnTo>
                      <a:lnTo>
                        <a:pt x="406" y="601"/>
                      </a:lnTo>
                      <a:lnTo>
                        <a:pt x="497" y="601"/>
                      </a:lnTo>
                      <a:lnTo>
                        <a:pt x="617" y="601"/>
                      </a:lnTo>
                      <a:lnTo>
                        <a:pt x="707" y="601"/>
                      </a:lnTo>
                      <a:lnTo>
                        <a:pt x="827" y="601"/>
                      </a:lnTo>
                      <a:lnTo>
                        <a:pt x="888" y="601"/>
                      </a:lnTo>
                      <a:lnTo>
                        <a:pt x="890" y="601"/>
                      </a:lnTo>
                      <a:lnTo>
                        <a:pt x="893" y="600"/>
                      </a:lnTo>
                      <a:lnTo>
                        <a:pt x="896" y="599"/>
                      </a:lnTo>
                      <a:lnTo>
                        <a:pt x="898" y="597"/>
                      </a:lnTo>
                      <a:lnTo>
                        <a:pt x="900" y="595"/>
                      </a:lnTo>
                      <a:lnTo>
                        <a:pt x="901" y="593"/>
                      </a:lnTo>
                      <a:lnTo>
                        <a:pt x="902" y="590"/>
                      </a:lnTo>
                      <a:lnTo>
                        <a:pt x="903" y="586"/>
                      </a:lnTo>
                      <a:lnTo>
                        <a:pt x="902" y="583"/>
                      </a:lnTo>
                      <a:lnTo>
                        <a:pt x="901" y="581"/>
                      </a:lnTo>
                      <a:lnTo>
                        <a:pt x="900" y="578"/>
                      </a:lnTo>
                      <a:lnTo>
                        <a:pt x="898" y="576"/>
                      </a:lnTo>
                      <a:lnTo>
                        <a:pt x="896" y="573"/>
                      </a:lnTo>
                      <a:lnTo>
                        <a:pt x="893" y="572"/>
                      </a:lnTo>
                      <a:lnTo>
                        <a:pt x="890" y="571"/>
                      </a:lnTo>
                      <a:lnTo>
                        <a:pt x="888" y="5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" name="íşḻïḑê">
                  <a:extLst>
                    <a:ext uri="{FF2B5EF4-FFF2-40B4-BE49-F238E27FC236}">
                      <a16:creationId xmlns:a16="http://schemas.microsoft.com/office/drawing/2014/main" id="{2BF96DC2-F4D9-4190-9E6D-1B9075CCE8E5}"/>
                    </a:ext>
                  </a:extLst>
                </p:cNvPr>
                <p:cNvSpPr/>
                <p:nvPr/>
              </p:nvSpPr>
              <p:spPr bwMode="auto">
                <a:xfrm>
                  <a:off x="10474325" y="2498725"/>
                  <a:ext cx="252413" cy="157163"/>
                </a:xfrm>
                <a:custGeom>
                  <a:avLst/>
                  <a:gdLst>
                    <a:gd name="T0" fmla="*/ 83 w 796"/>
                    <a:gd name="T1" fmla="*/ 417 h 496"/>
                    <a:gd name="T2" fmla="*/ 89 w 796"/>
                    <a:gd name="T3" fmla="*/ 431 h 496"/>
                    <a:gd name="T4" fmla="*/ 76 w 796"/>
                    <a:gd name="T5" fmla="*/ 461 h 496"/>
                    <a:gd name="T6" fmla="*/ 43 w 796"/>
                    <a:gd name="T7" fmla="*/ 461 h 496"/>
                    <a:gd name="T8" fmla="*/ 30 w 796"/>
                    <a:gd name="T9" fmla="*/ 430 h 496"/>
                    <a:gd name="T10" fmla="*/ 54 w 796"/>
                    <a:gd name="T11" fmla="*/ 407 h 496"/>
                    <a:gd name="T12" fmla="*/ 302 w 796"/>
                    <a:gd name="T13" fmla="*/ 216 h 496"/>
                    <a:gd name="T14" fmla="*/ 315 w 796"/>
                    <a:gd name="T15" fmla="*/ 247 h 496"/>
                    <a:gd name="T16" fmla="*/ 291 w 796"/>
                    <a:gd name="T17" fmla="*/ 270 h 496"/>
                    <a:gd name="T18" fmla="*/ 260 w 796"/>
                    <a:gd name="T19" fmla="*/ 257 h 496"/>
                    <a:gd name="T20" fmla="*/ 260 w 796"/>
                    <a:gd name="T21" fmla="*/ 224 h 496"/>
                    <a:gd name="T22" fmla="*/ 511 w 796"/>
                    <a:gd name="T23" fmla="*/ 301 h 496"/>
                    <a:gd name="T24" fmla="*/ 530 w 796"/>
                    <a:gd name="T25" fmla="*/ 308 h 496"/>
                    <a:gd name="T26" fmla="*/ 541 w 796"/>
                    <a:gd name="T27" fmla="*/ 331 h 496"/>
                    <a:gd name="T28" fmla="*/ 523 w 796"/>
                    <a:gd name="T29" fmla="*/ 359 h 496"/>
                    <a:gd name="T30" fmla="*/ 490 w 796"/>
                    <a:gd name="T31" fmla="*/ 353 h 496"/>
                    <a:gd name="T32" fmla="*/ 483 w 796"/>
                    <a:gd name="T33" fmla="*/ 320 h 496"/>
                    <a:gd name="T34" fmla="*/ 511 w 796"/>
                    <a:gd name="T35" fmla="*/ 301 h 496"/>
                    <a:gd name="T36" fmla="*/ 757 w 796"/>
                    <a:gd name="T37" fmla="*/ 39 h 496"/>
                    <a:gd name="T38" fmla="*/ 764 w 796"/>
                    <a:gd name="T39" fmla="*/ 72 h 496"/>
                    <a:gd name="T40" fmla="*/ 736 w 796"/>
                    <a:gd name="T41" fmla="*/ 90 h 496"/>
                    <a:gd name="T42" fmla="*/ 708 w 796"/>
                    <a:gd name="T43" fmla="*/ 72 h 496"/>
                    <a:gd name="T44" fmla="*/ 716 w 796"/>
                    <a:gd name="T45" fmla="*/ 39 h 496"/>
                    <a:gd name="T46" fmla="*/ 60 w 796"/>
                    <a:gd name="T47" fmla="*/ 496 h 496"/>
                    <a:gd name="T48" fmla="*/ 93 w 796"/>
                    <a:gd name="T49" fmla="*/ 487 h 496"/>
                    <a:gd name="T50" fmla="*/ 115 w 796"/>
                    <a:gd name="T51" fmla="*/ 460 h 496"/>
                    <a:gd name="T52" fmla="*/ 118 w 796"/>
                    <a:gd name="T53" fmla="*/ 422 h 496"/>
                    <a:gd name="T54" fmla="*/ 276 w 796"/>
                    <a:gd name="T55" fmla="*/ 300 h 496"/>
                    <a:gd name="T56" fmla="*/ 318 w 796"/>
                    <a:gd name="T57" fmla="*/ 291 h 496"/>
                    <a:gd name="T58" fmla="*/ 451 w 796"/>
                    <a:gd name="T59" fmla="*/ 331 h 496"/>
                    <a:gd name="T60" fmla="*/ 461 w 796"/>
                    <a:gd name="T61" fmla="*/ 365 h 496"/>
                    <a:gd name="T62" fmla="*/ 487 w 796"/>
                    <a:gd name="T63" fmla="*/ 387 h 496"/>
                    <a:gd name="T64" fmla="*/ 523 w 796"/>
                    <a:gd name="T65" fmla="*/ 390 h 496"/>
                    <a:gd name="T66" fmla="*/ 554 w 796"/>
                    <a:gd name="T67" fmla="*/ 373 h 496"/>
                    <a:gd name="T68" fmla="*/ 570 w 796"/>
                    <a:gd name="T69" fmla="*/ 343 h 496"/>
                    <a:gd name="T70" fmla="*/ 559 w 796"/>
                    <a:gd name="T71" fmla="*/ 296 h 496"/>
                    <a:gd name="T72" fmla="*/ 742 w 796"/>
                    <a:gd name="T73" fmla="*/ 120 h 496"/>
                    <a:gd name="T74" fmla="*/ 775 w 796"/>
                    <a:gd name="T75" fmla="*/ 106 h 496"/>
                    <a:gd name="T76" fmla="*/ 794 w 796"/>
                    <a:gd name="T77" fmla="*/ 79 h 496"/>
                    <a:gd name="T78" fmla="*/ 794 w 796"/>
                    <a:gd name="T79" fmla="*/ 43 h 496"/>
                    <a:gd name="T80" fmla="*/ 775 w 796"/>
                    <a:gd name="T81" fmla="*/ 14 h 496"/>
                    <a:gd name="T82" fmla="*/ 742 w 796"/>
                    <a:gd name="T83" fmla="*/ 0 h 496"/>
                    <a:gd name="T84" fmla="*/ 708 w 796"/>
                    <a:gd name="T85" fmla="*/ 8 h 496"/>
                    <a:gd name="T86" fmla="*/ 683 w 796"/>
                    <a:gd name="T87" fmla="*/ 31 h 496"/>
                    <a:gd name="T88" fmla="*/ 677 w 796"/>
                    <a:gd name="T89" fmla="*/ 70 h 496"/>
                    <a:gd name="T90" fmla="*/ 524 w 796"/>
                    <a:gd name="T91" fmla="*/ 272 h 496"/>
                    <a:gd name="T92" fmla="*/ 483 w 796"/>
                    <a:gd name="T93" fmla="*/ 278 h 496"/>
                    <a:gd name="T94" fmla="*/ 345 w 796"/>
                    <a:gd name="T95" fmla="*/ 245 h 496"/>
                    <a:gd name="T96" fmla="*/ 339 w 796"/>
                    <a:gd name="T97" fmla="*/ 212 h 496"/>
                    <a:gd name="T98" fmla="*/ 314 w 796"/>
                    <a:gd name="T99" fmla="*/ 188 h 496"/>
                    <a:gd name="T100" fmla="*/ 280 w 796"/>
                    <a:gd name="T101" fmla="*/ 181 h 496"/>
                    <a:gd name="T102" fmla="*/ 247 w 796"/>
                    <a:gd name="T103" fmla="*/ 194 h 496"/>
                    <a:gd name="T104" fmla="*/ 228 w 796"/>
                    <a:gd name="T105" fmla="*/ 223 h 496"/>
                    <a:gd name="T106" fmla="*/ 229 w 796"/>
                    <a:gd name="T107" fmla="*/ 262 h 496"/>
                    <a:gd name="T108" fmla="*/ 60 w 796"/>
                    <a:gd name="T109" fmla="*/ 376 h 496"/>
                    <a:gd name="T110" fmla="*/ 26 w 796"/>
                    <a:gd name="T111" fmla="*/ 387 h 496"/>
                    <a:gd name="T112" fmla="*/ 4 w 796"/>
                    <a:gd name="T113" fmla="*/ 413 h 496"/>
                    <a:gd name="T114" fmla="*/ 1 w 796"/>
                    <a:gd name="T115" fmla="*/ 448 h 496"/>
                    <a:gd name="T116" fmla="*/ 17 w 796"/>
                    <a:gd name="T117" fmla="*/ 479 h 496"/>
                    <a:gd name="T118" fmla="*/ 47 w 796"/>
                    <a:gd name="T119" fmla="*/ 495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96" h="496">
                      <a:moveTo>
                        <a:pt x="60" y="406"/>
                      </a:moveTo>
                      <a:lnTo>
                        <a:pt x="66" y="407"/>
                      </a:lnTo>
                      <a:lnTo>
                        <a:pt x="73" y="410"/>
                      </a:lnTo>
                      <a:lnTo>
                        <a:pt x="78" y="413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6" y="421"/>
                      </a:lnTo>
                      <a:lnTo>
                        <a:pt x="88" y="426"/>
                      </a:lnTo>
                      <a:lnTo>
                        <a:pt x="89" y="431"/>
                      </a:lnTo>
                      <a:lnTo>
                        <a:pt x="90" y="436"/>
                      </a:lnTo>
                      <a:lnTo>
                        <a:pt x="89" y="443"/>
                      </a:lnTo>
                      <a:lnTo>
                        <a:pt x="88" y="448"/>
                      </a:lnTo>
                      <a:lnTo>
                        <a:pt x="85" y="453"/>
                      </a:lnTo>
                      <a:lnTo>
                        <a:pt x="81" y="458"/>
                      </a:lnTo>
                      <a:lnTo>
                        <a:pt x="76" y="461"/>
                      </a:lnTo>
                      <a:lnTo>
                        <a:pt x="72" y="464"/>
                      </a:lnTo>
                      <a:lnTo>
                        <a:pt x="65" y="466"/>
                      </a:lnTo>
                      <a:lnTo>
                        <a:pt x="60" y="466"/>
                      </a:lnTo>
                      <a:lnTo>
                        <a:pt x="54" y="466"/>
                      </a:lnTo>
                      <a:lnTo>
                        <a:pt x="48" y="464"/>
                      </a:lnTo>
                      <a:lnTo>
                        <a:pt x="43" y="461"/>
                      </a:lnTo>
                      <a:lnTo>
                        <a:pt x="39" y="458"/>
                      </a:lnTo>
                      <a:lnTo>
                        <a:pt x="34" y="453"/>
                      </a:lnTo>
                      <a:lnTo>
                        <a:pt x="32" y="448"/>
                      </a:lnTo>
                      <a:lnTo>
                        <a:pt x="30" y="443"/>
                      </a:lnTo>
                      <a:lnTo>
                        <a:pt x="30" y="436"/>
                      </a:lnTo>
                      <a:lnTo>
                        <a:pt x="30" y="430"/>
                      </a:lnTo>
                      <a:lnTo>
                        <a:pt x="32" y="425"/>
                      </a:lnTo>
                      <a:lnTo>
                        <a:pt x="34" y="419"/>
                      </a:lnTo>
                      <a:lnTo>
                        <a:pt x="39" y="415"/>
                      </a:lnTo>
                      <a:lnTo>
                        <a:pt x="43" y="412"/>
                      </a:lnTo>
                      <a:lnTo>
                        <a:pt x="48" y="409"/>
                      </a:lnTo>
                      <a:lnTo>
                        <a:pt x="54" y="407"/>
                      </a:lnTo>
                      <a:lnTo>
                        <a:pt x="60" y="406"/>
                      </a:lnTo>
                      <a:lnTo>
                        <a:pt x="60" y="406"/>
                      </a:lnTo>
                      <a:close/>
                      <a:moveTo>
                        <a:pt x="285" y="211"/>
                      </a:moveTo>
                      <a:lnTo>
                        <a:pt x="291" y="211"/>
                      </a:lnTo>
                      <a:lnTo>
                        <a:pt x="297" y="214"/>
                      </a:lnTo>
                      <a:lnTo>
                        <a:pt x="302" y="216"/>
                      </a:lnTo>
                      <a:lnTo>
                        <a:pt x="306" y="220"/>
                      </a:lnTo>
                      <a:lnTo>
                        <a:pt x="311" y="224"/>
                      </a:lnTo>
                      <a:lnTo>
                        <a:pt x="313" y="230"/>
                      </a:lnTo>
                      <a:lnTo>
                        <a:pt x="315" y="235"/>
                      </a:lnTo>
                      <a:lnTo>
                        <a:pt x="315" y="241"/>
                      </a:lnTo>
                      <a:lnTo>
                        <a:pt x="315" y="247"/>
                      </a:lnTo>
                      <a:lnTo>
                        <a:pt x="313" y="253"/>
                      </a:lnTo>
                      <a:lnTo>
                        <a:pt x="311" y="257"/>
                      </a:lnTo>
                      <a:lnTo>
                        <a:pt x="306" y="262"/>
                      </a:lnTo>
                      <a:lnTo>
                        <a:pt x="302" y="266"/>
                      </a:lnTo>
                      <a:lnTo>
                        <a:pt x="297" y="268"/>
                      </a:lnTo>
                      <a:lnTo>
                        <a:pt x="291" y="270"/>
                      </a:lnTo>
                      <a:lnTo>
                        <a:pt x="285" y="271"/>
                      </a:lnTo>
                      <a:lnTo>
                        <a:pt x="280" y="270"/>
                      </a:lnTo>
                      <a:lnTo>
                        <a:pt x="273" y="268"/>
                      </a:lnTo>
                      <a:lnTo>
                        <a:pt x="269" y="266"/>
                      </a:lnTo>
                      <a:lnTo>
                        <a:pt x="264" y="262"/>
                      </a:lnTo>
                      <a:lnTo>
                        <a:pt x="260" y="257"/>
                      </a:lnTo>
                      <a:lnTo>
                        <a:pt x="257" y="253"/>
                      </a:lnTo>
                      <a:lnTo>
                        <a:pt x="256" y="247"/>
                      </a:lnTo>
                      <a:lnTo>
                        <a:pt x="255" y="241"/>
                      </a:lnTo>
                      <a:lnTo>
                        <a:pt x="256" y="235"/>
                      </a:lnTo>
                      <a:lnTo>
                        <a:pt x="257" y="230"/>
                      </a:lnTo>
                      <a:lnTo>
                        <a:pt x="260" y="224"/>
                      </a:lnTo>
                      <a:lnTo>
                        <a:pt x="264" y="220"/>
                      </a:lnTo>
                      <a:lnTo>
                        <a:pt x="269" y="216"/>
                      </a:lnTo>
                      <a:lnTo>
                        <a:pt x="273" y="214"/>
                      </a:lnTo>
                      <a:lnTo>
                        <a:pt x="280" y="211"/>
                      </a:lnTo>
                      <a:lnTo>
                        <a:pt x="285" y="211"/>
                      </a:lnTo>
                      <a:close/>
                      <a:moveTo>
                        <a:pt x="511" y="301"/>
                      </a:moveTo>
                      <a:lnTo>
                        <a:pt x="516" y="301"/>
                      </a:lnTo>
                      <a:lnTo>
                        <a:pt x="521" y="302"/>
                      </a:lnTo>
                      <a:lnTo>
                        <a:pt x="526" y="306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5" y="313"/>
                      </a:lnTo>
                      <a:lnTo>
                        <a:pt x="538" y="319"/>
                      </a:lnTo>
                      <a:lnTo>
                        <a:pt x="540" y="325"/>
                      </a:lnTo>
                      <a:lnTo>
                        <a:pt x="541" y="331"/>
                      </a:lnTo>
                      <a:lnTo>
                        <a:pt x="540" y="337"/>
                      </a:lnTo>
                      <a:lnTo>
                        <a:pt x="539" y="343"/>
                      </a:lnTo>
                      <a:lnTo>
                        <a:pt x="536" y="347"/>
                      </a:lnTo>
                      <a:lnTo>
                        <a:pt x="532" y="353"/>
                      </a:lnTo>
                      <a:lnTo>
                        <a:pt x="527" y="356"/>
                      </a:lnTo>
                      <a:lnTo>
                        <a:pt x="523" y="359"/>
                      </a:lnTo>
                      <a:lnTo>
                        <a:pt x="516" y="360"/>
                      </a:lnTo>
                      <a:lnTo>
                        <a:pt x="511" y="361"/>
                      </a:lnTo>
                      <a:lnTo>
                        <a:pt x="505" y="360"/>
                      </a:lnTo>
                      <a:lnTo>
                        <a:pt x="499" y="359"/>
                      </a:lnTo>
                      <a:lnTo>
                        <a:pt x="494" y="356"/>
                      </a:lnTo>
                      <a:lnTo>
                        <a:pt x="490" y="353"/>
                      </a:lnTo>
                      <a:lnTo>
                        <a:pt x="486" y="349"/>
                      </a:lnTo>
                      <a:lnTo>
                        <a:pt x="483" y="343"/>
                      </a:lnTo>
                      <a:lnTo>
                        <a:pt x="481" y="337"/>
                      </a:lnTo>
                      <a:lnTo>
                        <a:pt x="481" y="331"/>
                      </a:lnTo>
                      <a:lnTo>
                        <a:pt x="481" y="325"/>
                      </a:lnTo>
                      <a:lnTo>
                        <a:pt x="483" y="320"/>
                      </a:lnTo>
                      <a:lnTo>
                        <a:pt x="486" y="314"/>
                      </a:lnTo>
                      <a:lnTo>
                        <a:pt x="490" y="310"/>
                      </a:lnTo>
                      <a:lnTo>
                        <a:pt x="494" y="307"/>
                      </a:lnTo>
                      <a:lnTo>
                        <a:pt x="499" y="304"/>
                      </a:lnTo>
                      <a:lnTo>
                        <a:pt x="505" y="301"/>
                      </a:lnTo>
                      <a:lnTo>
                        <a:pt x="511" y="301"/>
                      </a:lnTo>
                      <a:lnTo>
                        <a:pt x="511" y="301"/>
                      </a:lnTo>
                      <a:close/>
                      <a:moveTo>
                        <a:pt x="736" y="30"/>
                      </a:moveTo>
                      <a:lnTo>
                        <a:pt x="742" y="31"/>
                      </a:lnTo>
                      <a:lnTo>
                        <a:pt x="748" y="33"/>
                      </a:lnTo>
                      <a:lnTo>
                        <a:pt x="753" y="36"/>
                      </a:lnTo>
                      <a:lnTo>
                        <a:pt x="757" y="39"/>
                      </a:lnTo>
                      <a:lnTo>
                        <a:pt x="762" y="43"/>
                      </a:lnTo>
                      <a:lnTo>
                        <a:pt x="764" y="49"/>
                      </a:lnTo>
                      <a:lnTo>
                        <a:pt x="766" y="55"/>
                      </a:lnTo>
                      <a:lnTo>
                        <a:pt x="766" y="60"/>
                      </a:lnTo>
                      <a:lnTo>
                        <a:pt x="766" y="67"/>
                      </a:lnTo>
                      <a:lnTo>
                        <a:pt x="764" y="72"/>
                      </a:lnTo>
                      <a:lnTo>
                        <a:pt x="762" y="78"/>
                      </a:lnTo>
                      <a:lnTo>
                        <a:pt x="757" y="82"/>
                      </a:lnTo>
                      <a:lnTo>
                        <a:pt x="753" y="85"/>
                      </a:lnTo>
                      <a:lnTo>
                        <a:pt x="748" y="88"/>
                      </a:lnTo>
                      <a:lnTo>
                        <a:pt x="742" y="90"/>
                      </a:lnTo>
                      <a:lnTo>
                        <a:pt x="736" y="90"/>
                      </a:lnTo>
                      <a:lnTo>
                        <a:pt x="731" y="90"/>
                      </a:lnTo>
                      <a:lnTo>
                        <a:pt x="724" y="88"/>
                      </a:lnTo>
                      <a:lnTo>
                        <a:pt x="720" y="85"/>
                      </a:lnTo>
                      <a:lnTo>
                        <a:pt x="716" y="82"/>
                      </a:lnTo>
                      <a:lnTo>
                        <a:pt x="711" y="78"/>
                      </a:lnTo>
                      <a:lnTo>
                        <a:pt x="708" y="72"/>
                      </a:lnTo>
                      <a:lnTo>
                        <a:pt x="707" y="67"/>
                      </a:lnTo>
                      <a:lnTo>
                        <a:pt x="706" y="60"/>
                      </a:lnTo>
                      <a:lnTo>
                        <a:pt x="707" y="55"/>
                      </a:lnTo>
                      <a:lnTo>
                        <a:pt x="708" y="49"/>
                      </a:lnTo>
                      <a:lnTo>
                        <a:pt x="711" y="43"/>
                      </a:lnTo>
                      <a:lnTo>
                        <a:pt x="716" y="39"/>
                      </a:lnTo>
                      <a:lnTo>
                        <a:pt x="720" y="36"/>
                      </a:lnTo>
                      <a:lnTo>
                        <a:pt x="724" y="33"/>
                      </a:lnTo>
                      <a:lnTo>
                        <a:pt x="731" y="31"/>
                      </a:lnTo>
                      <a:lnTo>
                        <a:pt x="736" y="30"/>
                      </a:lnTo>
                      <a:lnTo>
                        <a:pt x="736" y="30"/>
                      </a:lnTo>
                      <a:close/>
                      <a:moveTo>
                        <a:pt x="60" y="496"/>
                      </a:moveTo>
                      <a:lnTo>
                        <a:pt x="66" y="496"/>
                      </a:lnTo>
                      <a:lnTo>
                        <a:pt x="72" y="495"/>
                      </a:lnTo>
                      <a:lnTo>
                        <a:pt x="77" y="494"/>
                      </a:lnTo>
                      <a:lnTo>
                        <a:pt x="84" y="492"/>
                      </a:lnTo>
                      <a:lnTo>
                        <a:pt x="89" y="489"/>
                      </a:lnTo>
                      <a:lnTo>
                        <a:pt x="93" y="487"/>
                      </a:lnTo>
                      <a:lnTo>
                        <a:pt x="98" y="482"/>
                      </a:lnTo>
                      <a:lnTo>
                        <a:pt x="102" y="479"/>
                      </a:lnTo>
                      <a:lnTo>
                        <a:pt x="106" y="475"/>
                      </a:lnTo>
                      <a:lnTo>
                        <a:pt x="109" y="470"/>
                      </a:lnTo>
                      <a:lnTo>
                        <a:pt x="113" y="465"/>
                      </a:lnTo>
                      <a:lnTo>
                        <a:pt x="115" y="460"/>
                      </a:lnTo>
                      <a:lnTo>
                        <a:pt x="117" y="455"/>
                      </a:lnTo>
                      <a:lnTo>
                        <a:pt x="119" y="448"/>
                      </a:lnTo>
                      <a:lnTo>
                        <a:pt x="120" y="443"/>
                      </a:lnTo>
                      <a:lnTo>
                        <a:pt x="120" y="436"/>
                      </a:lnTo>
                      <a:lnTo>
                        <a:pt x="119" y="429"/>
                      </a:lnTo>
                      <a:lnTo>
                        <a:pt x="118" y="422"/>
                      </a:lnTo>
                      <a:lnTo>
                        <a:pt x="116" y="416"/>
                      </a:lnTo>
                      <a:lnTo>
                        <a:pt x="114" y="410"/>
                      </a:lnTo>
                      <a:lnTo>
                        <a:pt x="251" y="291"/>
                      </a:lnTo>
                      <a:lnTo>
                        <a:pt x="259" y="295"/>
                      </a:lnTo>
                      <a:lnTo>
                        <a:pt x="267" y="298"/>
                      </a:lnTo>
                      <a:lnTo>
                        <a:pt x="276" y="300"/>
                      </a:lnTo>
                      <a:lnTo>
                        <a:pt x="285" y="301"/>
                      </a:lnTo>
                      <a:lnTo>
                        <a:pt x="292" y="300"/>
                      </a:lnTo>
                      <a:lnTo>
                        <a:pt x="300" y="299"/>
                      </a:lnTo>
                      <a:lnTo>
                        <a:pt x="306" y="297"/>
                      </a:lnTo>
                      <a:lnTo>
                        <a:pt x="313" y="294"/>
                      </a:lnTo>
                      <a:lnTo>
                        <a:pt x="318" y="291"/>
                      </a:lnTo>
                      <a:lnTo>
                        <a:pt x="325" y="286"/>
                      </a:lnTo>
                      <a:lnTo>
                        <a:pt x="329" y="282"/>
                      </a:lnTo>
                      <a:lnTo>
                        <a:pt x="333" y="277"/>
                      </a:lnTo>
                      <a:lnTo>
                        <a:pt x="451" y="324"/>
                      </a:lnTo>
                      <a:lnTo>
                        <a:pt x="451" y="327"/>
                      </a:lnTo>
                      <a:lnTo>
                        <a:pt x="451" y="331"/>
                      </a:lnTo>
                      <a:lnTo>
                        <a:pt x="451" y="338"/>
                      </a:lnTo>
                      <a:lnTo>
                        <a:pt x="452" y="343"/>
                      </a:lnTo>
                      <a:lnTo>
                        <a:pt x="453" y="350"/>
                      </a:lnTo>
                      <a:lnTo>
                        <a:pt x="455" y="355"/>
                      </a:lnTo>
                      <a:lnTo>
                        <a:pt x="457" y="360"/>
                      </a:lnTo>
                      <a:lnTo>
                        <a:pt x="461" y="365"/>
                      </a:lnTo>
                      <a:lnTo>
                        <a:pt x="464" y="370"/>
                      </a:lnTo>
                      <a:lnTo>
                        <a:pt x="468" y="374"/>
                      </a:lnTo>
                      <a:lnTo>
                        <a:pt x="472" y="377"/>
                      </a:lnTo>
                      <a:lnTo>
                        <a:pt x="477" y="381"/>
                      </a:lnTo>
                      <a:lnTo>
                        <a:pt x="482" y="384"/>
                      </a:lnTo>
                      <a:lnTo>
                        <a:pt x="487" y="387"/>
                      </a:lnTo>
                      <a:lnTo>
                        <a:pt x="493" y="388"/>
                      </a:lnTo>
                      <a:lnTo>
                        <a:pt x="498" y="390"/>
                      </a:lnTo>
                      <a:lnTo>
                        <a:pt x="505" y="391"/>
                      </a:lnTo>
                      <a:lnTo>
                        <a:pt x="511" y="391"/>
                      </a:lnTo>
                      <a:lnTo>
                        <a:pt x="517" y="391"/>
                      </a:lnTo>
                      <a:lnTo>
                        <a:pt x="523" y="390"/>
                      </a:lnTo>
                      <a:lnTo>
                        <a:pt x="529" y="388"/>
                      </a:lnTo>
                      <a:lnTo>
                        <a:pt x="535" y="387"/>
                      </a:lnTo>
                      <a:lnTo>
                        <a:pt x="540" y="384"/>
                      </a:lnTo>
                      <a:lnTo>
                        <a:pt x="544" y="381"/>
                      </a:lnTo>
                      <a:lnTo>
                        <a:pt x="550" y="377"/>
                      </a:lnTo>
                      <a:lnTo>
                        <a:pt x="554" y="373"/>
                      </a:lnTo>
                      <a:lnTo>
                        <a:pt x="557" y="370"/>
                      </a:lnTo>
                      <a:lnTo>
                        <a:pt x="560" y="365"/>
                      </a:lnTo>
                      <a:lnTo>
                        <a:pt x="564" y="360"/>
                      </a:lnTo>
                      <a:lnTo>
                        <a:pt x="567" y="355"/>
                      </a:lnTo>
                      <a:lnTo>
                        <a:pt x="568" y="350"/>
                      </a:lnTo>
                      <a:lnTo>
                        <a:pt x="570" y="343"/>
                      </a:lnTo>
                      <a:lnTo>
                        <a:pt x="571" y="338"/>
                      </a:lnTo>
                      <a:lnTo>
                        <a:pt x="571" y="331"/>
                      </a:lnTo>
                      <a:lnTo>
                        <a:pt x="570" y="322"/>
                      </a:lnTo>
                      <a:lnTo>
                        <a:pt x="568" y="312"/>
                      </a:lnTo>
                      <a:lnTo>
                        <a:pt x="565" y="304"/>
                      </a:lnTo>
                      <a:lnTo>
                        <a:pt x="559" y="296"/>
                      </a:lnTo>
                      <a:lnTo>
                        <a:pt x="710" y="115"/>
                      </a:lnTo>
                      <a:lnTo>
                        <a:pt x="717" y="117"/>
                      </a:lnTo>
                      <a:lnTo>
                        <a:pt x="723" y="119"/>
                      </a:lnTo>
                      <a:lnTo>
                        <a:pt x="730" y="120"/>
                      </a:lnTo>
                      <a:lnTo>
                        <a:pt x="736" y="120"/>
                      </a:lnTo>
                      <a:lnTo>
                        <a:pt x="742" y="120"/>
                      </a:lnTo>
                      <a:lnTo>
                        <a:pt x="749" y="119"/>
                      </a:lnTo>
                      <a:lnTo>
                        <a:pt x="754" y="118"/>
                      </a:lnTo>
                      <a:lnTo>
                        <a:pt x="760" y="116"/>
                      </a:lnTo>
                      <a:lnTo>
                        <a:pt x="765" y="114"/>
                      </a:lnTo>
                      <a:lnTo>
                        <a:pt x="770" y="111"/>
                      </a:lnTo>
                      <a:lnTo>
                        <a:pt x="775" y="106"/>
                      </a:lnTo>
                      <a:lnTo>
                        <a:pt x="779" y="103"/>
                      </a:lnTo>
                      <a:lnTo>
                        <a:pt x="783" y="99"/>
                      </a:lnTo>
                      <a:lnTo>
                        <a:pt x="786" y="95"/>
                      </a:lnTo>
                      <a:lnTo>
                        <a:pt x="790" y="89"/>
                      </a:lnTo>
                      <a:lnTo>
                        <a:pt x="792" y="84"/>
                      </a:lnTo>
                      <a:lnTo>
                        <a:pt x="794" y="79"/>
                      </a:lnTo>
                      <a:lnTo>
                        <a:pt x="795" y="73"/>
                      </a:lnTo>
                      <a:lnTo>
                        <a:pt x="796" y="67"/>
                      </a:lnTo>
                      <a:lnTo>
                        <a:pt x="796" y="60"/>
                      </a:lnTo>
                      <a:lnTo>
                        <a:pt x="796" y="54"/>
                      </a:lnTo>
                      <a:lnTo>
                        <a:pt x="795" y="49"/>
                      </a:lnTo>
                      <a:lnTo>
                        <a:pt x="794" y="43"/>
                      </a:lnTo>
                      <a:lnTo>
                        <a:pt x="792" y="37"/>
                      </a:lnTo>
                      <a:lnTo>
                        <a:pt x="790" y="31"/>
                      </a:lnTo>
                      <a:lnTo>
                        <a:pt x="786" y="27"/>
                      </a:lnTo>
                      <a:lnTo>
                        <a:pt x="783" y="23"/>
                      </a:lnTo>
                      <a:lnTo>
                        <a:pt x="779" y="19"/>
                      </a:lnTo>
                      <a:lnTo>
                        <a:pt x="775" y="14"/>
                      </a:lnTo>
                      <a:lnTo>
                        <a:pt x="770" y="11"/>
                      </a:lnTo>
                      <a:lnTo>
                        <a:pt x="765" y="8"/>
                      </a:lnTo>
                      <a:lnTo>
                        <a:pt x="760" y="5"/>
                      </a:lnTo>
                      <a:lnTo>
                        <a:pt x="754" y="4"/>
                      </a:lnTo>
                      <a:lnTo>
                        <a:pt x="749" y="1"/>
                      </a:lnTo>
                      <a:lnTo>
                        <a:pt x="742" y="0"/>
                      </a:lnTo>
                      <a:lnTo>
                        <a:pt x="736" y="0"/>
                      </a:lnTo>
                      <a:lnTo>
                        <a:pt x="731" y="0"/>
                      </a:lnTo>
                      <a:lnTo>
                        <a:pt x="724" y="1"/>
                      </a:lnTo>
                      <a:lnTo>
                        <a:pt x="719" y="4"/>
                      </a:lnTo>
                      <a:lnTo>
                        <a:pt x="712" y="5"/>
                      </a:lnTo>
                      <a:lnTo>
                        <a:pt x="708" y="8"/>
                      </a:lnTo>
                      <a:lnTo>
                        <a:pt x="703" y="11"/>
                      </a:lnTo>
                      <a:lnTo>
                        <a:pt x="698" y="14"/>
                      </a:lnTo>
                      <a:lnTo>
                        <a:pt x="694" y="19"/>
                      </a:lnTo>
                      <a:lnTo>
                        <a:pt x="690" y="22"/>
                      </a:lnTo>
                      <a:lnTo>
                        <a:pt x="687" y="27"/>
                      </a:lnTo>
                      <a:lnTo>
                        <a:pt x="683" y="31"/>
                      </a:lnTo>
                      <a:lnTo>
                        <a:pt x="681" y="37"/>
                      </a:lnTo>
                      <a:lnTo>
                        <a:pt x="679" y="43"/>
                      </a:lnTo>
                      <a:lnTo>
                        <a:pt x="677" y="49"/>
                      </a:lnTo>
                      <a:lnTo>
                        <a:pt x="676" y="54"/>
                      </a:lnTo>
                      <a:lnTo>
                        <a:pt x="676" y="60"/>
                      </a:lnTo>
                      <a:lnTo>
                        <a:pt x="677" y="70"/>
                      </a:lnTo>
                      <a:lnTo>
                        <a:pt x="679" y="80"/>
                      </a:lnTo>
                      <a:lnTo>
                        <a:pt x="682" y="88"/>
                      </a:lnTo>
                      <a:lnTo>
                        <a:pt x="688" y="96"/>
                      </a:lnTo>
                      <a:lnTo>
                        <a:pt x="537" y="277"/>
                      </a:lnTo>
                      <a:lnTo>
                        <a:pt x="530" y="275"/>
                      </a:lnTo>
                      <a:lnTo>
                        <a:pt x="524" y="272"/>
                      </a:lnTo>
                      <a:lnTo>
                        <a:pt x="517" y="271"/>
                      </a:lnTo>
                      <a:lnTo>
                        <a:pt x="511" y="271"/>
                      </a:lnTo>
                      <a:lnTo>
                        <a:pt x="504" y="271"/>
                      </a:lnTo>
                      <a:lnTo>
                        <a:pt x="496" y="272"/>
                      </a:lnTo>
                      <a:lnTo>
                        <a:pt x="490" y="275"/>
                      </a:lnTo>
                      <a:lnTo>
                        <a:pt x="483" y="278"/>
                      </a:lnTo>
                      <a:lnTo>
                        <a:pt x="478" y="281"/>
                      </a:lnTo>
                      <a:lnTo>
                        <a:pt x="472" y="285"/>
                      </a:lnTo>
                      <a:lnTo>
                        <a:pt x="467" y="291"/>
                      </a:lnTo>
                      <a:lnTo>
                        <a:pt x="463" y="296"/>
                      </a:lnTo>
                      <a:lnTo>
                        <a:pt x="345" y="249"/>
                      </a:lnTo>
                      <a:lnTo>
                        <a:pt x="345" y="245"/>
                      </a:lnTo>
                      <a:lnTo>
                        <a:pt x="345" y="241"/>
                      </a:lnTo>
                      <a:lnTo>
                        <a:pt x="345" y="235"/>
                      </a:lnTo>
                      <a:lnTo>
                        <a:pt x="344" y="229"/>
                      </a:lnTo>
                      <a:lnTo>
                        <a:pt x="343" y="223"/>
                      </a:lnTo>
                      <a:lnTo>
                        <a:pt x="341" y="218"/>
                      </a:lnTo>
                      <a:lnTo>
                        <a:pt x="339" y="212"/>
                      </a:lnTo>
                      <a:lnTo>
                        <a:pt x="335" y="207"/>
                      </a:lnTo>
                      <a:lnTo>
                        <a:pt x="332" y="203"/>
                      </a:lnTo>
                      <a:lnTo>
                        <a:pt x="328" y="199"/>
                      </a:lnTo>
                      <a:lnTo>
                        <a:pt x="324" y="194"/>
                      </a:lnTo>
                      <a:lnTo>
                        <a:pt x="319" y="191"/>
                      </a:lnTo>
                      <a:lnTo>
                        <a:pt x="314" y="188"/>
                      </a:lnTo>
                      <a:lnTo>
                        <a:pt x="309" y="186"/>
                      </a:lnTo>
                      <a:lnTo>
                        <a:pt x="303" y="184"/>
                      </a:lnTo>
                      <a:lnTo>
                        <a:pt x="298" y="182"/>
                      </a:lnTo>
                      <a:lnTo>
                        <a:pt x="291" y="181"/>
                      </a:lnTo>
                      <a:lnTo>
                        <a:pt x="285" y="180"/>
                      </a:lnTo>
                      <a:lnTo>
                        <a:pt x="280" y="181"/>
                      </a:lnTo>
                      <a:lnTo>
                        <a:pt x="273" y="182"/>
                      </a:lnTo>
                      <a:lnTo>
                        <a:pt x="268" y="184"/>
                      </a:lnTo>
                      <a:lnTo>
                        <a:pt x="261" y="186"/>
                      </a:lnTo>
                      <a:lnTo>
                        <a:pt x="257" y="188"/>
                      </a:lnTo>
                      <a:lnTo>
                        <a:pt x="252" y="191"/>
                      </a:lnTo>
                      <a:lnTo>
                        <a:pt x="247" y="194"/>
                      </a:lnTo>
                      <a:lnTo>
                        <a:pt x="243" y="199"/>
                      </a:lnTo>
                      <a:lnTo>
                        <a:pt x="239" y="203"/>
                      </a:lnTo>
                      <a:lnTo>
                        <a:pt x="236" y="207"/>
                      </a:lnTo>
                      <a:lnTo>
                        <a:pt x="232" y="212"/>
                      </a:lnTo>
                      <a:lnTo>
                        <a:pt x="230" y="218"/>
                      </a:lnTo>
                      <a:lnTo>
                        <a:pt x="228" y="223"/>
                      </a:lnTo>
                      <a:lnTo>
                        <a:pt x="226" y="229"/>
                      </a:lnTo>
                      <a:lnTo>
                        <a:pt x="225" y="235"/>
                      </a:lnTo>
                      <a:lnTo>
                        <a:pt x="225" y="241"/>
                      </a:lnTo>
                      <a:lnTo>
                        <a:pt x="226" y="248"/>
                      </a:lnTo>
                      <a:lnTo>
                        <a:pt x="227" y="255"/>
                      </a:lnTo>
                      <a:lnTo>
                        <a:pt x="229" y="262"/>
                      </a:lnTo>
                      <a:lnTo>
                        <a:pt x="231" y="267"/>
                      </a:lnTo>
                      <a:lnTo>
                        <a:pt x="94" y="387"/>
                      </a:lnTo>
                      <a:lnTo>
                        <a:pt x="86" y="383"/>
                      </a:lnTo>
                      <a:lnTo>
                        <a:pt x="78" y="380"/>
                      </a:lnTo>
                      <a:lnTo>
                        <a:pt x="69" y="377"/>
                      </a:lnTo>
                      <a:lnTo>
                        <a:pt x="60" y="376"/>
                      </a:lnTo>
                      <a:lnTo>
                        <a:pt x="54" y="376"/>
                      </a:lnTo>
                      <a:lnTo>
                        <a:pt x="47" y="377"/>
                      </a:lnTo>
                      <a:lnTo>
                        <a:pt x="42" y="379"/>
                      </a:lnTo>
                      <a:lnTo>
                        <a:pt x="36" y="381"/>
                      </a:lnTo>
                      <a:lnTo>
                        <a:pt x="31" y="384"/>
                      </a:lnTo>
                      <a:lnTo>
                        <a:pt x="26" y="387"/>
                      </a:lnTo>
                      <a:lnTo>
                        <a:pt x="21" y="390"/>
                      </a:lnTo>
                      <a:lnTo>
                        <a:pt x="17" y="394"/>
                      </a:lnTo>
                      <a:lnTo>
                        <a:pt x="13" y="398"/>
                      </a:lnTo>
                      <a:lnTo>
                        <a:pt x="10" y="403"/>
                      </a:lnTo>
                      <a:lnTo>
                        <a:pt x="6" y="407"/>
                      </a:lnTo>
                      <a:lnTo>
                        <a:pt x="4" y="413"/>
                      </a:lnTo>
                      <a:lnTo>
                        <a:pt x="2" y="418"/>
                      </a:lnTo>
                      <a:lnTo>
                        <a:pt x="1" y="425"/>
                      </a:lnTo>
                      <a:lnTo>
                        <a:pt x="0" y="430"/>
                      </a:lnTo>
                      <a:lnTo>
                        <a:pt x="0" y="436"/>
                      </a:lnTo>
                      <a:lnTo>
                        <a:pt x="0" y="443"/>
                      </a:lnTo>
                      <a:lnTo>
                        <a:pt x="1" y="448"/>
                      </a:lnTo>
                      <a:lnTo>
                        <a:pt x="2" y="455"/>
                      </a:lnTo>
                      <a:lnTo>
                        <a:pt x="4" y="460"/>
                      </a:lnTo>
                      <a:lnTo>
                        <a:pt x="6" y="465"/>
                      </a:lnTo>
                      <a:lnTo>
                        <a:pt x="10" y="470"/>
                      </a:lnTo>
                      <a:lnTo>
                        <a:pt x="13" y="475"/>
                      </a:lnTo>
                      <a:lnTo>
                        <a:pt x="17" y="479"/>
                      </a:lnTo>
                      <a:lnTo>
                        <a:pt x="21" y="482"/>
                      </a:lnTo>
                      <a:lnTo>
                        <a:pt x="26" y="487"/>
                      </a:lnTo>
                      <a:lnTo>
                        <a:pt x="31" y="489"/>
                      </a:lnTo>
                      <a:lnTo>
                        <a:pt x="36" y="492"/>
                      </a:lnTo>
                      <a:lnTo>
                        <a:pt x="42" y="494"/>
                      </a:lnTo>
                      <a:lnTo>
                        <a:pt x="47" y="495"/>
                      </a:lnTo>
                      <a:lnTo>
                        <a:pt x="54" y="496"/>
                      </a:lnTo>
                      <a:lnTo>
                        <a:pt x="60" y="4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4" name="iśḷiḋé">
              <a:extLst>
                <a:ext uri="{FF2B5EF4-FFF2-40B4-BE49-F238E27FC236}">
                  <a16:creationId xmlns:a16="http://schemas.microsoft.com/office/drawing/2014/main" id="{F8ACF02D-E543-43E6-AB78-7D9EB47EDB16}"/>
                </a:ext>
              </a:extLst>
            </p:cNvPr>
            <p:cNvSpPr txBox="1"/>
            <p:nvPr/>
          </p:nvSpPr>
          <p:spPr>
            <a:xfrm>
              <a:off x="673100" y="3129835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5" name="iṧľîḋè">
              <a:extLst>
                <a:ext uri="{FF2B5EF4-FFF2-40B4-BE49-F238E27FC236}">
                  <a16:creationId xmlns:a16="http://schemas.microsoft.com/office/drawing/2014/main" id="{5C7019DB-7023-4C2E-A5CF-ED5C29171A8F}"/>
                </a:ext>
              </a:extLst>
            </p:cNvPr>
            <p:cNvSpPr txBox="1"/>
            <p:nvPr/>
          </p:nvSpPr>
          <p:spPr>
            <a:xfrm>
              <a:off x="673100" y="3522347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6" name="iśļiḍé">
              <a:extLst>
                <a:ext uri="{FF2B5EF4-FFF2-40B4-BE49-F238E27FC236}">
                  <a16:creationId xmlns:a16="http://schemas.microsoft.com/office/drawing/2014/main" id="{658C06DF-D6FC-4BD2-BF27-A9C6AA8ECE7A}"/>
                </a:ext>
              </a:extLst>
            </p:cNvPr>
            <p:cNvSpPr/>
            <p:nvPr/>
          </p:nvSpPr>
          <p:spPr>
            <a:xfrm>
              <a:off x="2778448" y="1474850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 dirty="0"/>
                <a:t>01</a:t>
              </a:r>
            </a:p>
          </p:txBody>
        </p:sp>
        <p:sp>
          <p:nvSpPr>
            <p:cNvPr id="17" name="ïsḻiḓé">
              <a:extLst>
                <a:ext uri="{FF2B5EF4-FFF2-40B4-BE49-F238E27FC236}">
                  <a16:creationId xmlns:a16="http://schemas.microsoft.com/office/drawing/2014/main" id="{BD403B49-41ED-41CC-9566-5949944DEEEF}"/>
                </a:ext>
              </a:extLst>
            </p:cNvPr>
            <p:cNvSpPr/>
            <p:nvPr/>
          </p:nvSpPr>
          <p:spPr>
            <a:xfrm>
              <a:off x="2778448" y="5211051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 dirty="0"/>
                <a:t>04</a:t>
              </a:r>
            </a:p>
          </p:txBody>
        </p:sp>
        <p:sp>
          <p:nvSpPr>
            <p:cNvPr id="18" name="îṣ1îďé">
              <a:extLst>
                <a:ext uri="{FF2B5EF4-FFF2-40B4-BE49-F238E27FC236}">
                  <a16:creationId xmlns:a16="http://schemas.microsoft.com/office/drawing/2014/main" id="{4ED7A279-4578-46E2-B55A-E27501CAE281}"/>
                </a:ext>
              </a:extLst>
            </p:cNvPr>
            <p:cNvSpPr/>
            <p:nvPr/>
          </p:nvSpPr>
          <p:spPr>
            <a:xfrm>
              <a:off x="4028502" y="3965649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 dirty="0"/>
                <a:t>03</a:t>
              </a:r>
            </a:p>
          </p:txBody>
        </p:sp>
        <p:sp>
          <p:nvSpPr>
            <p:cNvPr id="19" name="íŝḻîďé">
              <a:extLst>
                <a:ext uri="{FF2B5EF4-FFF2-40B4-BE49-F238E27FC236}">
                  <a16:creationId xmlns:a16="http://schemas.microsoft.com/office/drawing/2014/main" id="{8C90AB7F-CAEA-4E47-B728-37E9A09FF930}"/>
                </a:ext>
              </a:extLst>
            </p:cNvPr>
            <p:cNvSpPr/>
            <p:nvPr/>
          </p:nvSpPr>
          <p:spPr>
            <a:xfrm>
              <a:off x="4028502" y="2720249"/>
              <a:ext cx="576000" cy="576000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02</a:t>
              </a:r>
            </a:p>
          </p:txBody>
        </p:sp>
        <p:sp>
          <p:nvSpPr>
            <p:cNvPr id="20" name="íśḷïḑé">
              <a:extLst>
                <a:ext uri="{FF2B5EF4-FFF2-40B4-BE49-F238E27FC236}">
                  <a16:creationId xmlns:a16="http://schemas.microsoft.com/office/drawing/2014/main" id="{E34DE167-152D-443C-B24C-0AC8F61A2585}"/>
                </a:ext>
              </a:extLst>
            </p:cNvPr>
            <p:cNvSpPr txBox="1"/>
            <p:nvPr/>
          </p:nvSpPr>
          <p:spPr>
            <a:xfrm>
              <a:off x="3893818" y="1474850"/>
              <a:ext cx="762667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  <p:sp>
          <p:nvSpPr>
            <p:cNvPr id="21" name="i$ḷiḓé">
              <a:extLst>
                <a:ext uri="{FF2B5EF4-FFF2-40B4-BE49-F238E27FC236}">
                  <a16:creationId xmlns:a16="http://schemas.microsoft.com/office/drawing/2014/main" id="{62C4283B-AFC3-4A1F-BB3A-664F16F1D0BC}"/>
                </a:ext>
              </a:extLst>
            </p:cNvPr>
            <p:cNvSpPr txBox="1"/>
            <p:nvPr/>
          </p:nvSpPr>
          <p:spPr>
            <a:xfrm>
              <a:off x="4693710" y="2731916"/>
              <a:ext cx="682677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  <p:sp>
          <p:nvSpPr>
            <p:cNvPr id="22" name="íṡľíďè">
              <a:extLst>
                <a:ext uri="{FF2B5EF4-FFF2-40B4-BE49-F238E27FC236}">
                  <a16:creationId xmlns:a16="http://schemas.microsoft.com/office/drawing/2014/main" id="{9492EF89-C45A-4338-BCB8-944C3AD7C26C}"/>
                </a:ext>
              </a:extLst>
            </p:cNvPr>
            <p:cNvSpPr txBox="1"/>
            <p:nvPr/>
          </p:nvSpPr>
          <p:spPr>
            <a:xfrm>
              <a:off x="4693710" y="3965156"/>
              <a:ext cx="682677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  <p:sp>
          <p:nvSpPr>
            <p:cNvPr id="23" name="isļíḍé">
              <a:extLst>
                <a:ext uri="{FF2B5EF4-FFF2-40B4-BE49-F238E27FC236}">
                  <a16:creationId xmlns:a16="http://schemas.microsoft.com/office/drawing/2014/main" id="{A26F2622-828A-46F0-BC1F-57099B710462}"/>
                </a:ext>
              </a:extLst>
            </p:cNvPr>
            <p:cNvSpPr txBox="1"/>
            <p:nvPr/>
          </p:nvSpPr>
          <p:spPr>
            <a:xfrm>
              <a:off x="3893818" y="5211051"/>
              <a:ext cx="762667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3348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B2E95A-4F24-4CAF-9927-3951585B1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7FB4642-8096-48A9-9DB6-C602ABCC2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8BD566E-577E-4316-9151-67CC25FDE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0278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6FD3351-4A46-4116-8DAA-57434772E8D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48976" cy="4619337"/>
            <a:chOff x="669925" y="1130300"/>
            <a:chExt cx="10848976" cy="4619337"/>
          </a:xfrm>
        </p:grpSpPr>
        <p:sp>
          <p:nvSpPr>
            <p:cNvPr id="6" name="íşlïďé">
              <a:extLst>
                <a:ext uri="{FF2B5EF4-FFF2-40B4-BE49-F238E27FC236}">
                  <a16:creationId xmlns:a16="http://schemas.microsoft.com/office/drawing/2014/main" id="{16B6E771-0175-4B60-BB3A-817246E44803}"/>
                </a:ext>
              </a:extLst>
            </p:cNvPr>
            <p:cNvSpPr/>
            <p:nvPr/>
          </p:nvSpPr>
          <p:spPr bwMode="auto">
            <a:xfrm>
              <a:off x="5291931" y="1931987"/>
              <a:ext cx="1701800" cy="1727200"/>
            </a:xfrm>
            <a:custGeom>
              <a:avLst/>
              <a:gdLst>
                <a:gd name="T0" fmla="*/ 415 w 453"/>
                <a:gd name="T1" fmla="*/ 229 h 459"/>
                <a:gd name="T2" fmla="*/ 444 w 453"/>
                <a:gd name="T3" fmla="*/ 195 h 459"/>
                <a:gd name="T4" fmla="*/ 449 w 453"/>
                <a:gd name="T5" fmla="*/ 174 h 459"/>
                <a:gd name="T6" fmla="*/ 432 w 453"/>
                <a:gd name="T7" fmla="*/ 165 h 459"/>
                <a:gd name="T8" fmla="*/ 398 w 453"/>
                <a:gd name="T9" fmla="*/ 151 h 459"/>
                <a:gd name="T10" fmla="*/ 387 w 453"/>
                <a:gd name="T11" fmla="*/ 131 h 459"/>
                <a:gd name="T12" fmla="*/ 406 w 453"/>
                <a:gd name="T13" fmla="*/ 86 h 459"/>
                <a:gd name="T14" fmla="*/ 388 w 453"/>
                <a:gd name="T15" fmla="*/ 81 h 459"/>
                <a:gd name="T16" fmla="*/ 345 w 453"/>
                <a:gd name="T17" fmla="*/ 83 h 459"/>
                <a:gd name="T18" fmla="*/ 331 w 453"/>
                <a:gd name="T19" fmla="*/ 61 h 459"/>
                <a:gd name="T20" fmla="*/ 334 w 453"/>
                <a:gd name="T21" fmla="*/ 26 h 459"/>
                <a:gd name="T22" fmla="*/ 308 w 453"/>
                <a:gd name="T23" fmla="*/ 25 h 459"/>
                <a:gd name="T24" fmla="*/ 276 w 453"/>
                <a:gd name="T25" fmla="*/ 48 h 459"/>
                <a:gd name="T26" fmla="*/ 255 w 453"/>
                <a:gd name="T27" fmla="*/ 43 h 459"/>
                <a:gd name="T28" fmla="*/ 238 w 453"/>
                <a:gd name="T29" fmla="*/ 0 h 459"/>
                <a:gd name="T30" fmla="*/ 214 w 453"/>
                <a:gd name="T31" fmla="*/ 0 h 459"/>
                <a:gd name="T32" fmla="*/ 188 w 453"/>
                <a:gd name="T33" fmla="*/ 45 h 459"/>
                <a:gd name="T34" fmla="*/ 172 w 453"/>
                <a:gd name="T35" fmla="*/ 49 h 459"/>
                <a:gd name="T36" fmla="*/ 138 w 453"/>
                <a:gd name="T37" fmla="*/ 17 h 459"/>
                <a:gd name="T38" fmla="*/ 117 w 453"/>
                <a:gd name="T39" fmla="*/ 28 h 459"/>
                <a:gd name="T40" fmla="*/ 125 w 453"/>
                <a:gd name="T41" fmla="*/ 71 h 459"/>
                <a:gd name="T42" fmla="*/ 106 w 453"/>
                <a:gd name="T43" fmla="*/ 84 h 459"/>
                <a:gd name="T44" fmla="*/ 57 w 453"/>
                <a:gd name="T45" fmla="*/ 78 h 459"/>
                <a:gd name="T46" fmla="*/ 42 w 453"/>
                <a:gd name="T47" fmla="*/ 93 h 459"/>
                <a:gd name="T48" fmla="*/ 64 w 453"/>
                <a:gd name="T49" fmla="*/ 133 h 459"/>
                <a:gd name="T50" fmla="*/ 51 w 453"/>
                <a:gd name="T51" fmla="*/ 160 h 459"/>
                <a:gd name="T52" fmla="*/ 16 w 453"/>
                <a:gd name="T53" fmla="*/ 166 h 459"/>
                <a:gd name="T54" fmla="*/ 3 w 453"/>
                <a:gd name="T55" fmla="*/ 178 h 459"/>
                <a:gd name="T56" fmla="*/ 30 w 453"/>
                <a:gd name="T57" fmla="*/ 206 h 459"/>
                <a:gd name="T58" fmla="*/ 38 w 453"/>
                <a:gd name="T59" fmla="*/ 233 h 459"/>
                <a:gd name="T60" fmla="*/ 0 w 453"/>
                <a:gd name="T61" fmla="*/ 268 h 459"/>
                <a:gd name="T62" fmla="*/ 4 w 453"/>
                <a:gd name="T63" fmla="*/ 287 h 459"/>
                <a:gd name="T64" fmla="*/ 27 w 453"/>
                <a:gd name="T65" fmla="*/ 293 h 459"/>
                <a:gd name="T66" fmla="*/ 57 w 453"/>
                <a:gd name="T67" fmla="*/ 311 h 459"/>
                <a:gd name="T68" fmla="*/ 59 w 453"/>
                <a:gd name="T69" fmla="*/ 336 h 459"/>
                <a:gd name="T70" fmla="*/ 50 w 453"/>
                <a:gd name="T71" fmla="*/ 376 h 459"/>
                <a:gd name="T72" fmla="*/ 85 w 453"/>
                <a:gd name="T73" fmla="*/ 369 h 459"/>
                <a:gd name="T74" fmla="*/ 109 w 453"/>
                <a:gd name="T75" fmla="*/ 377 h 459"/>
                <a:gd name="T76" fmla="*/ 120 w 453"/>
                <a:gd name="T77" fmla="*/ 410 h 459"/>
                <a:gd name="T78" fmla="*/ 127 w 453"/>
                <a:gd name="T79" fmla="*/ 436 h 459"/>
                <a:gd name="T80" fmla="*/ 152 w 453"/>
                <a:gd name="T81" fmla="*/ 426 h 459"/>
                <a:gd name="T82" fmla="*/ 179 w 453"/>
                <a:gd name="T83" fmla="*/ 412 h 459"/>
                <a:gd name="T84" fmla="*/ 204 w 453"/>
                <a:gd name="T85" fmla="*/ 416 h 459"/>
                <a:gd name="T86" fmla="*/ 218 w 453"/>
                <a:gd name="T87" fmla="*/ 459 h 459"/>
                <a:gd name="T88" fmla="*/ 242 w 453"/>
                <a:gd name="T89" fmla="*/ 449 h 459"/>
                <a:gd name="T90" fmla="*/ 268 w 453"/>
                <a:gd name="T91" fmla="*/ 413 h 459"/>
                <a:gd name="T92" fmla="*/ 287 w 453"/>
                <a:gd name="T93" fmla="*/ 408 h 459"/>
                <a:gd name="T94" fmla="*/ 316 w 453"/>
                <a:gd name="T95" fmla="*/ 441 h 459"/>
                <a:gd name="T96" fmla="*/ 337 w 453"/>
                <a:gd name="T97" fmla="*/ 431 h 459"/>
                <a:gd name="T98" fmla="*/ 333 w 453"/>
                <a:gd name="T99" fmla="*/ 385 h 459"/>
                <a:gd name="T100" fmla="*/ 354 w 453"/>
                <a:gd name="T101" fmla="*/ 368 h 459"/>
                <a:gd name="T102" fmla="*/ 398 w 453"/>
                <a:gd name="T103" fmla="*/ 382 h 459"/>
                <a:gd name="T104" fmla="*/ 413 w 453"/>
                <a:gd name="T105" fmla="*/ 363 h 459"/>
                <a:gd name="T106" fmla="*/ 390 w 453"/>
                <a:gd name="T107" fmla="*/ 323 h 459"/>
                <a:gd name="T108" fmla="*/ 404 w 453"/>
                <a:gd name="T109" fmla="*/ 293 h 459"/>
                <a:gd name="T110" fmla="*/ 447 w 453"/>
                <a:gd name="T111" fmla="*/ 292 h 459"/>
                <a:gd name="T112" fmla="*/ 451 w 453"/>
                <a:gd name="T113" fmla="*/ 276 h 459"/>
                <a:gd name="T114" fmla="*/ 226 w 453"/>
                <a:gd name="T115" fmla="*/ 368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459">
                  <a:moveTo>
                    <a:pt x="423" y="253"/>
                  </a:moveTo>
                  <a:cubicBezTo>
                    <a:pt x="420" y="252"/>
                    <a:pt x="417" y="250"/>
                    <a:pt x="414" y="249"/>
                  </a:cubicBezTo>
                  <a:cubicBezTo>
                    <a:pt x="414" y="247"/>
                    <a:pt x="414" y="245"/>
                    <a:pt x="414" y="243"/>
                  </a:cubicBezTo>
                  <a:cubicBezTo>
                    <a:pt x="415" y="239"/>
                    <a:pt x="415" y="235"/>
                    <a:pt x="415" y="233"/>
                  </a:cubicBezTo>
                  <a:cubicBezTo>
                    <a:pt x="415" y="231"/>
                    <a:pt x="415" y="229"/>
                    <a:pt x="415" y="229"/>
                  </a:cubicBezTo>
                  <a:cubicBezTo>
                    <a:pt x="415" y="229"/>
                    <a:pt x="415" y="228"/>
                    <a:pt x="415" y="226"/>
                  </a:cubicBezTo>
                  <a:cubicBezTo>
                    <a:pt x="415" y="223"/>
                    <a:pt x="415" y="220"/>
                    <a:pt x="414" y="216"/>
                  </a:cubicBezTo>
                  <a:cubicBezTo>
                    <a:pt x="414" y="214"/>
                    <a:pt x="414" y="212"/>
                    <a:pt x="414" y="210"/>
                  </a:cubicBezTo>
                  <a:cubicBezTo>
                    <a:pt x="417" y="209"/>
                    <a:pt x="420" y="207"/>
                    <a:pt x="423" y="206"/>
                  </a:cubicBezTo>
                  <a:cubicBezTo>
                    <a:pt x="431" y="202"/>
                    <a:pt x="438" y="198"/>
                    <a:pt x="444" y="195"/>
                  </a:cubicBezTo>
                  <a:cubicBezTo>
                    <a:pt x="449" y="192"/>
                    <a:pt x="453" y="190"/>
                    <a:pt x="453" y="190"/>
                  </a:cubicBezTo>
                  <a:cubicBezTo>
                    <a:pt x="453" y="190"/>
                    <a:pt x="452" y="189"/>
                    <a:pt x="452" y="187"/>
                  </a:cubicBezTo>
                  <a:cubicBezTo>
                    <a:pt x="452" y="185"/>
                    <a:pt x="452" y="184"/>
                    <a:pt x="451" y="183"/>
                  </a:cubicBezTo>
                  <a:cubicBezTo>
                    <a:pt x="451" y="181"/>
                    <a:pt x="451" y="180"/>
                    <a:pt x="450" y="178"/>
                  </a:cubicBezTo>
                  <a:cubicBezTo>
                    <a:pt x="450" y="177"/>
                    <a:pt x="450" y="175"/>
                    <a:pt x="449" y="174"/>
                  </a:cubicBezTo>
                  <a:cubicBezTo>
                    <a:pt x="449" y="173"/>
                    <a:pt x="449" y="173"/>
                    <a:pt x="449" y="172"/>
                  </a:cubicBezTo>
                  <a:cubicBezTo>
                    <a:pt x="449" y="171"/>
                    <a:pt x="448" y="171"/>
                    <a:pt x="448" y="170"/>
                  </a:cubicBezTo>
                  <a:cubicBezTo>
                    <a:pt x="448" y="168"/>
                    <a:pt x="447" y="166"/>
                    <a:pt x="447" y="166"/>
                  </a:cubicBezTo>
                  <a:cubicBezTo>
                    <a:pt x="447" y="166"/>
                    <a:pt x="443" y="166"/>
                    <a:pt x="437" y="166"/>
                  </a:cubicBezTo>
                  <a:cubicBezTo>
                    <a:pt x="435" y="166"/>
                    <a:pt x="434" y="166"/>
                    <a:pt x="432" y="165"/>
                  </a:cubicBezTo>
                  <a:cubicBezTo>
                    <a:pt x="430" y="165"/>
                    <a:pt x="428" y="165"/>
                    <a:pt x="426" y="165"/>
                  </a:cubicBezTo>
                  <a:cubicBezTo>
                    <a:pt x="422" y="165"/>
                    <a:pt x="418" y="165"/>
                    <a:pt x="414" y="165"/>
                  </a:cubicBezTo>
                  <a:cubicBezTo>
                    <a:pt x="411" y="165"/>
                    <a:pt x="407" y="165"/>
                    <a:pt x="404" y="166"/>
                  </a:cubicBezTo>
                  <a:cubicBezTo>
                    <a:pt x="403" y="163"/>
                    <a:pt x="402" y="162"/>
                    <a:pt x="402" y="160"/>
                  </a:cubicBezTo>
                  <a:cubicBezTo>
                    <a:pt x="400" y="156"/>
                    <a:pt x="399" y="153"/>
                    <a:pt x="398" y="151"/>
                  </a:cubicBezTo>
                  <a:cubicBezTo>
                    <a:pt x="397" y="149"/>
                    <a:pt x="396" y="148"/>
                    <a:pt x="396" y="148"/>
                  </a:cubicBezTo>
                  <a:cubicBezTo>
                    <a:pt x="396" y="148"/>
                    <a:pt x="396" y="146"/>
                    <a:pt x="395" y="144"/>
                  </a:cubicBezTo>
                  <a:cubicBezTo>
                    <a:pt x="394" y="142"/>
                    <a:pt x="392" y="139"/>
                    <a:pt x="390" y="136"/>
                  </a:cubicBezTo>
                  <a:cubicBezTo>
                    <a:pt x="390" y="135"/>
                    <a:pt x="389" y="134"/>
                    <a:pt x="389" y="133"/>
                  </a:cubicBezTo>
                  <a:cubicBezTo>
                    <a:pt x="388" y="132"/>
                    <a:pt x="387" y="131"/>
                    <a:pt x="387" y="131"/>
                  </a:cubicBezTo>
                  <a:cubicBezTo>
                    <a:pt x="389" y="128"/>
                    <a:pt x="391" y="125"/>
                    <a:pt x="394" y="123"/>
                  </a:cubicBezTo>
                  <a:cubicBezTo>
                    <a:pt x="399" y="116"/>
                    <a:pt x="404" y="110"/>
                    <a:pt x="407" y="105"/>
                  </a:cubicBezTo>
                  <a:cubicBezTo>
                    <a:pt x="411" y="99"/>
                    <a:pt x="413" y="96"/>
                    <a:pt x="413" y="96"/>
                  </a:cubicBezTo>
                  <a:cubicBezTo>
                    <a:pt x="413" y="96"/>
                    <a:pt x="412" y="95"/>
                    <a:pt x="411" y="93"/>
                  </a:cubicBezTo>
                  <a:cubicBezTo>
                    <a:pt x="410" y="91"/>
                    <a:pt x="408" y="89"/>
                    <a:pt x="406" y="86"/>
                  </a:cubicBezTo>
                  <a:cubicBezTo>
                    <a:pt x="405" y="85"/>
                    <a:pt x="404" y="84"/>
                    <a:pt x="403" y="83"/>
                  </a:cubicBezTo>
                  <a:cubicBezTo>
                    <a:pt x="402" y="82"/>
                    <a:pt x="401" y="81"/>
                    <a:pt x="401" y="80"/>
                  </a:cubicBezTo>
                  <a:cubicBezTo>
                    <a:pt x="399" y="78"/>
                    <a:pt x="398" y="77"/>
                    <a:pt x="398" y="77"/>
                  </a:cubicBezTo>
                  <a:cubicBezTo>
                    <a:pt x="398" y="77"/>
                    <a:pt x="397" y="77"/>
                    <a:pt x="395" y="78"/>
                  </a:cubicBezTo>
                  <a:cubicBezTo>
                    <a:pt x="394" y="79"/>
                    <a:pt x="391" y="79"/>
                    <a:pt x="388" y="81"/>
                  </a:cubicBezTo>
                  <a:cubicBezTo>
                    <a:pt x="383" y="83"/>
                    <a:pt x="375" y="87"/>
                    <a:pt x="368" y="90"/>
                  </a:cubicBezTo>
                  <a:cubicBezTo>
                    <a:pt x="365" y="92"/>
                    <a:pt x="361" y="93"/>
                    <a:pt x="359" y="95"/>
                  </a:cubicBezTo>
                  <a:cubicBezTo>
                    <a:pt x="357" y="93"/>
                    <a:pt x="355" y="92"/>
                    <a:pt x="354" y="91"/>
                  </a:cubicBezTo>
                  <a:cubicBezTo>
                    <a:pt x="351" y="88"/>
                    <a:pt x="348" y="86"/>
                    <a:pt x="347" y="84"/>
                  </a:cubicBezTo>
                  <a:cubicBezTo>
                    <a:pt x="346" y="84"/>
                    <a:pt x="345" y="83"/>
                    <a:pt x="345" y="83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4" y="82"/>
                    <a:pt x="343" y="81"/>
                    <a:pt x="341" y="80"/>
                  </a:cubicBezTo>
                  <a:cubicBezTo>
                    <a:pt x="339" y="78"/>
                    <a:pt x="337" y="77"/>
                    <a:pt x="333" y="74"/>
                  </a:cubicBezTo>
                  <a:cubicBezTo>
                    <a:pt x="332" y="73"/>
                    <a:pt x="330" y="72"/>
                    <a:pt x="328" y="71"/>
                  </a:cubicBezTo>
                  <a:cubicBezTo>
                    <a:pt x="329" y="67"/>
                    <a:pt x="330" y="64"/>
                    <a:pt x="331" y="61"/>
                  </a:cubicBezTo>
                  <a:cubicBezTo>
                    <a:pt x="332" y="57"/>
                    <a:pt x="333" y="53"/>
                    <a:pt x="333" y="49"/>
                  </a:cubicBezTo>
                  <a:cubicBezTo>
                    <a:pt x="334" y="45"/>
                    <a:pt x="335" y="41"/>
                    <a:pt x="335" y="38"/>
                  </a:cubicBezTo>
                  <a:cubicBezTo>
                    <a:pt x="336" y="32"/>
                    <a:pt x="337" y="28"/>
                    <a:pt x="337" y="28"/>
                  </a:cubicBezTo>
                  <a:cubicBezTo>
                    <a:pt x="337" y="28"/>
                    <a:pt x="337" y="28"/>
                    <a:pt x="336" y="28"/>
                  </a:cubicBezTo>
                  <a:cubicBezTo>
                    <a:pt x="335" y="27"/>
                    <a:pt x="335" y="27"/>
                    <a:pt x="334" y="26"/>
                  </a:cubicBezTo>
                  <a:cubicBezTo>
                    <a:pt x="332" y="25"/>
                    <a:pt x="329" y="24"/>
                    <a:pt x="326" y="22"/>
                  </a:cubicBezTo>
                  <a:cubicBezTo>
                    <a:pt x="323" y="21"/>
                    <a:pt x="321" y="20"/>
                    <a:pt x="318" y="19"/>
                  </a:cubicBezTo>
                  <a:cubicBezTo>
                    <a:pt x="317" y="18"/>
                    <a:pt x="317" y="18"/>
                    <a:pt x="316" y="18"/>
                  </a:cubicBezTo>
                  <a:cubicBezTo>
                    <a:pt x="315" y="18"/>
                    <a:pt x="315" y="17"/>
                    <a:pt x="315" y="17"/>
                  </a:cubicBezTo>
                  <a:cubicBezTo>
                    <a:pt x="315" y="17"/>
                    <a:pt x="312" y="20"/>
                    <a:pt x="308" y="25"/>
                  </a:cubicBezTo>
                  <a:cubicBezTo>
                    <a:pt x="306" y="28"/>
                    <a:pt x="303" y="30"/>
                    <a:pt x="301" y="33"/>
                  </a:cubicBezTo>
                  <a:cubicBezTo>
                    <a:pt x="298" y="36"/>
                    <a:pt x="296" y="39"/>
                    <a:pt x="293" y="43"/>
                  </a:cubicBezTo>
                  <a:cubicBezTo>
                    <a:pt x="291" y="45"/>
                    <a:pt x="289" y="48"/>
                    <a:pt x="287" y="51"/>
                  </a:cubicBezTo>
                  <a:cubicBezTo>
                    <a:pt x="285" y="50"/>
                    <a:pt x="283" y="50"/>
                    <a:pt x="281" y="49"/>
                  </a:cubicBezTo>
                  <a:cubicBezTo>
                    <a:pt x="279" y="48"/>
                    <a:pt x="277" y="48"/>
                    <a:pt x="276" y="48"/>
                  </a:cubicBezTo>
                  <a:cubicBezTo>
                    <a:pt x="275" y="47"/>
                    <a:pt x="274" y="47"/>
                    <a:pt x="274" y="47"/>
                  </a:cubicBezTo>
                  <a:cubicBezTo>
                    <a:pt x="273" y="47"/>
                    <a:pt x="272" y="47"/>
                    <a:pt x="272" y="47"/>
                  </a:cubicBezTo>
                  <a:cubicBezTo>
                    <a:pt x="270" y="46"/>
                    <a:pt x="268" y="46"/>
                    <a:pt x="268" y="46"/>
                  </a:cubicBezTo>
                  <a:cubicBezTo>
                    <a:pt x="268" y="46"/>
                    <a:pt x="267" y="45"/>
                    <a:pt x="265" y="45"/>
                  </a:cubicBezTo>
                  <a:cubicBezTo>
                    <a:pt x="263" y="44"/>
                    <a:pt x="259" y="44"/>
                    <a:pt x="255" y="43"/>
                  </a:cubicBezTo>
                  <a:cubicBezTo>
                    <a:pt x="253" y="43"/>
                    <a:pt x="251" y="43"/>
                    <a:pt x="249" y="42"/>
                  </a:cubicBezTo>
                  <a:cubicBezTo>
                    <a:pt x="249" y="39"/>
                    <a:pt x="248" y="36"/>
                    <a:pt x="247" y="32"/>
                  </a:cubicBezTo>
                  <a:cubicBezTo>
                    <a:pt x="245" y="24"/>
                    <a:pt x="243" y="16"/>
                    <a:pt x="242" y="10"/>
                  </a:cubicBezTo>
                  <a:cubicBezTo>
                    <a:pt x="240" y="4"/>
                    <a:pt x="239" y="0"/>
                    <a:pt x="239" y="0"/>
                  </a:cubicBezTo>
                  <a:cubicBezTo>
                    <a:pt x="239" y="0"/>
                    <a:pt x="238" y="0"/>
                    <a:pt x="238" y="0"/>
                  </a:cubicBezTo>
                  <a:cubicBezTo>
                    <a:pt x="237" y="0"/>
                    <a:pt x="236" y="0"/>
                    <a:pt x="235" y="0"/>
                  </a:cubicBezTo>
                  <a:cubicBezTo>
                    <a:pt x="233" y="0"/>
                    <a:pt x="229" y="0"/>
                    <a:pt x="226" y="0"/>
                  </a:cubicBezTo>
                  <a:cubicBezTo>
                    <a:pt x="223" y="0"/>
                    <a:pt x="220" y="0"/>
                    <a:pt x="218" y="0"/>
                  </a:cubicBezTo>
                  <a:cubicBezTo>
                    <a:pt x="217" y="0"/>
                    <a:pt x="216" y="0"/>
                    <a:pt x="215" y="0"/>
                  </a:cubicBezTo>
                  <a:cubicBezTo>
                    <a:pt x="215" y="0"/>
                    <a:pt x="214" y="0"/>
                    <a:pt x="214" y="0"/>
                  </a:cubicBezTo>
                  <a:cubicBezTo>
                    <a:pt x="214" y="0"/>
                    <a:pt x="213" y="4"/>
                    <a:pt x="211" y="10"/>
                  </a:cubicBezTo>
                  <a:cubicBezTo>
                    <a:pt x="210" y="16"/>
                    <a:pt x="207" y="24"/>
                    <a:pt x="206" y="32"/>
                  </a:cubicBezTo>
                  <a:cubicBezTo>
                    <a:pt x="205" y="36"/>
                    <a:pt x="204" y="39"/>
                    <a:pt x="204" y="42"/>
                  </a:cubicBezTo>
                  <a:cubicBezTo>
                    <a:pt x="202" y="43"/>
                    <a:pt x="199" y="43"/>
                    <a:pt x="197" y="43"/>
                  </a:cubicBezTo>
                  <a:cubicBezTo>
                    <a:pt x="194" y="44"/>
                    <a:pt x="190" y="44"/>
                    <a:pt x="188" y="45"/>
                  </a:cubicBezTo>
                  <a:cubicBezTo>
                    <a:pt x="186" y="45"/>
                    <a:pt x="185" y="46"/>
                    <a:pt x="185" y="46"/>
                  </a:cubicBezTo>
                  <a:cubicBezTo>
                    <a:pt x="185" y="46"/>
                    <a:pt x="183" y="46"/>
                    <a:pt x="181" y="47"/>
                  </a:cubicBezTo>
                  <a:cubicBezTo>
                    <a:pt x="180" y="47"/>
                    <a:pt x="180" y="47"/>
                    <a:pt x="179" y="47"/>
                  </a:cubicBezTo>
                  <a:cubicBezTo>
                    <a:pt x="178" y="47"/>
                    <a:pt x="178" y="47"/>
                    <a:pt x="177" y="48"/>
                  </a:cubicBezTo>
                  <a:cubicBezTo>
                    <a:pt x="175" y="48"/>
                    <a:pt x="174" y="48"/>
                    <a:pt x="172" y="49"/>
                  </a:cubicBezTo>
                  <a:cubicBezTo>
                    <a:pt x="170" y="50"/>
                    <a:pt x="168" y="50"/>
                    <a:pt x="166" y="51"/>
                  </a:cubicBezTo>
                  <a:cubicBezTo>
                    <a:pt x="164" y="48"/>
                    <a:pt x="162" y="45"/>
                    <a:pt x="160" y="43"/>
                  </a:cubicBezTo>
                  <a:cubicBezTo>
                    <a:pt x="157" y="39"/>
                    <a:pt x="154" y="36"/>
                    <a:pt x="152" y="33"/>
                  </a:cubicBezTo>
                  <a:cubicBezTo>
                    <a:pt x="149" y="30"/>
                    <a:pt x="147" y="28"/>
                    <a:pt x="145" y="25"/>
                  </a:cubicBezTo>
                  <a:cubicBezTo>
                    <a:pt x="141" y="20"/>
                    <a:pt x="138" y="17"/>
                    <a:pt x="138" y="17"/>
                  </a:cubicBezTo>
                  <a:cubicBezTo>
                    <a:pt x="138" y="17"/>
                    <a:pt x="138" y="18"/>
                    <a:pt x="137" y="18"/>
                  </a:cubicBezTo>
                  <a:cubicBezTo>
                    <a:pt x="136" y="18"/>
                    <a:pt x="135" y="18"/>
                    <a:pt x="134" y="19"/>
                  </a:cubicBezTo>
                  <a:cubicBezTo>
                    <a:pt x="132" y="20"/>
                    <a:pt x="130" y="21"/>
                    <a:pt x="127" y="22"/>
                  </a:cubicBezTo>
                  <a:cubicBezTo>
                    <a:pt x="124" y="24"/>
                    <a:pt x="121" y="25"/>
                    <a:pt x="119" y="26"/>
                  </a:cubicBezTo>
                  <a:cubicBezTo>
                    <a:pt x="118" y="27"/>
                    <a:pt x="117" y="27"/>
                    <a:pt x="117" y="28"/>
                  </a:cubicBezTo>
                  <a:cubicBezTo>
                    <a:pt x="116" y="28"/>
                    <a:pt x="116" y="28"/>
                    <a:pt x="116" y="28"/>
                  </a:cubicBezTo>
                  <a:cubicBezTo>
                    <a:pt x="116" y="28"/>
                    <a:pt x="116" y="32"/>
                    <a:pt x="118" y="38"/>
                  </a:cubicBezTo>
                  <a:cubicBezTo>
                    <a:pt x="118" y="41"/>
                    <a:pt x="119" y="45"/>
                    <a:pt x="120" y="49"/>
                  </a:cubicBezTo>
                  <a:cubicBezTo>
                    <a:pt x="120" y="53"/>
                    <a:pt x="121" y="57"/>
                    <a:pt x="122" y="61"/>
                  </a:cubicBezTo>
                  <a:cubicBezTo>
                    <a:pt x="123" y="64"/>
                    <a:pt x="124" y="67"/>
                    <a:pt x="125" y="71"/>
                  </a:cubicBezTo>
                  <a:cubicBezTo>
                    <a:pt x="123" y="72"/>
                    <a:pt x="121" y="73"/>
                    <a:pt x="120" y="74"/>
                  </a:cubicBezTo>
                  <a:cubicBezTo>
                    <a:pt x="116" y="77"/>
                    <a:pt x="114" y="78"/>
                    <a:pt x="112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2"/>
                    <a:pt x="108" y="83"/>
                  </a:cubicBezTo>
                  <a:cubicBezTo>
                    <a:pt x="108" y="83"/>
                    <a:pt x="107" y="84"/>
                    <a:pt x="106" y="84"/>
                  </a:cubicBezTo>
                  <a:cubicBezTo>
                    <a:pt x="104" y="86"/>
                    <a:pt x="102" y="88"/>
                    <a:pt x="99" y="91"/>
                  </a:cubicBezTo>
                  <a:cubicBezTo>
                    <a:pt x="98" y="92"/>
                    <a:pt x="96" y="93"/>
                    <a:pt x="94" y="95"/>
                  </a:cubicBezTo>
                  <a:cubicBezTo>
                    <a:pt x="91" y="93"/>
                    <a:pt x="88" y="92"/>
                    <a:pt x="85" y="90"/>
                  </a:cubicBezTo>
                  <a:cubicBezTo>
                    <a:pt x="78" y="87"/>
                    <a:pt x="70" y="83"/>
                    <a:pt x="64" y="81"/>
                  </a:cubicBezTo>
                  <a:cubicBezTo>
                    <a:pt x="62" y="79"/>
                    <a:pt x="59" y="79"/>
                    <a:pt x="57" y="78"/>
                  </a:cubicBezTo>
                  <a:cubicBezTo>
                    <a:pt x="56" y="77"/>
                    <a:pt x="55" y="77"/>
                    <a:pt x="55" y="77"/>
                  </a:cubicBezTo>
                  <a:cubicBezTo>
                    <a:pt x="55" y="77"/>
                    <a:pt x="54" y="78"/>
                    <a:pt x="52" y="80"/>
                  </a:cubicBezTo>
                  <a:cubicBezTo>
                    <a:pt x="52" y="81"/>
                    <a:pt x="51" y="82"/>
                    <a:pt x="50" y="83"/>
                  </a:cubicBezTo>
                  <a:cubicBezTo>
                    <a:pt x="49" y="84"/>
                    <a:pt x="48" y="85"/>
                    <a:pt x="47" y="86"/>
                  </a:cubicBezTo>
                  <a:cubicBezTo>
                    <a:pt x="45" y="89"/>
                    <a:pt x="43" y="91"/>
                    <a:pt x="42" y="93"/>
                  </a:cubicBezTo>
                  <a:cubicBezTo>
                    <a:pt x="40" y="95"/>
                    <a:pt x="40" y="96"/>
                    <a:pt x="40" y="96"/>
                  </a:cubicBezTo>
                  <a:cubicBezTo>
                    <a:pt x="40" y="96"/>
                    <a:pt x="42" y="99"/>
                    <a:pt x="46" y="105"/>
                  </a:cubicBezTo>
                  <a:cubicBezTo>
                    <a:pt x="49" y="110"/>
                    <a:pt x="54" y="116"/>
                    <a:pt x="59" y="123"/>
                  </a:cubicBezTo>
                  <a:cubicBezTo>
                    <a:pt x="62" y="125"/>
                    <a:pt x="64" y="128"/>
                    <a:pt x="66" y="131"/>
                  </a:cubicBezTo>
                  <a:cubicBezTo>
                    <a:pt x="65" y="131"/>
                    <a:pt x="65" y="132"/>
                    <a:pt x="64" y="133"/>
                  </a:cubicBezTo>
                  <a:cubicBezTo>
                    <a:pt x="64" y="134"/>
                    <a:pt x="63" y="135"/>
                    <a:pt x="63" y="136"/>
                  </a:cubicBezTo>
                  <a:cubicBezTo>
                    <a:pt x="61" y="139"/>
                    <a:pt x="59" y="142"/>
                    <a:pt x="58" y="144"/>
                  </a:cubicBezTo>
                  <a:cubicBezTo>
                    <a:pt x="57" y="146"/>
                    <a:pt x="57" y="148"/>
                    <a:pt x="57" y="148"/>
                  </a:cubicBezTo>
                  <a:cubicBezTo>
                    <a:pt x="57" y="148"/>
                    <a:pt x="56" y="149"/>
                    <a:pt x="55" y="151"/>
                  </a:cubicBezTo>
                  <a:cubicBezTo>
                    <a:pt x="54" y="153"/>
                    <a:pt x="53" y="156"/>
                    <a:pt x="51" y="160"/>
                  </a:cubicBezTo>
                  <a:cubicBezTo>
                    <a:pt x="51" y="162"/>
                    <a:pt x="50" y="163"/>
                    <a:pt x="49" y="166"/>
                  </a:cubicBezTo>
                  <a:cubicBezTo>
                    <a:pt x="46" y="165"/>
                    <a:pt x="42" y="165"/>
                    <a:pt x="39" y="165"/>
                  </a:cubicBezTo>
                  <a:cubicBezTo>
                    <a:pt x="35" y="165"/>
                    <a:pt x="31" y="165"/>
                    <a:pt x="27" y="165"/>
                  </a:cubicBezTo>
                  <a:cubicBezTo>
                    <a:pt x="25" y="165"/>
                    <a:pt x="23" y="165"/>
                    <a:pt x="21" y="165"/>
                  </a:cubicBezTo>
                  <a:cubicBezTo>
                    <a:pt x="19" y="166"/>
                    <a:pt x="18" y="166"/>
                    <a:pt x="16" y="166"/>
                  </a:cubicBezTo>
                  <a:cubicBezTo>
                    <a:pt x="10" y="166"/>
                    <a:pt x="6" y="166"/>
                    <a:pt x="6" y="166"/>
                  </a:cubicBezTo>
                  <a:cubicBezTo>
                    <a:pt x="6" y="166"/>
                    <a:pt x="5" y="168"/>
                    <a:pt x="5" y="170"/>
                  </a:cubicBezTo>
                  <a:cubicBezTo>
                    <a:pt x="4" y="171"/>
                    <a:pt x="4" y="171"/>
                    <a:pt x="4" y="172"/>
                  </a:cubicBezTo>
                  <a:cubicBezTo>
                    <a:pt x="4" y="173"/>
                    <a:pt x="4" y="173"/>
                    <a:pt x="4" y="174"/>
                  </a:cubicBezTo>
                  <a:cubicBezTo>
                    <a:pt x="3" y="175"/>
                    <a:pt x="3" y="177"/>
                    <a:pt x="3" y="178"/>
                  </a:cubicBezTo>
                  <a:cubicBezTo>
                    <a:pt x="2" y="180"/>
                    <a:pt x="2" y="181"/>
                    <a:pt x="2" y="183"/>
                  </a:cubicBezTo>
                  <a:cubicBezTo>
                    <a:pt x="1" y="184"/>
                    <a:pt x="1" y="185"/>
                    <a:pt x="1" y="187"/>
                  </a:cubicBez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4" y="192"/>
                    <a:pt x="9" y="195"/>
                  </a:cubicBezTo>
                  <a:cubicBezTo>
                    <a:pt x="15" y="198"/>
                    <a:pt x="22" y="202"/>
                    <a:pt x="30" y="206"/>
                  </a:cubicBezTo>
                  <a:cubicBezTo>
                    <a:pt x="33" y="207"/>
                    <a:pt x="36" y="209"/>
                    <a:pt x="39" y="210"/>
                  </a:cubicBezTo>
                  <a:cubicBezTo>
                    <a:pt x="39" y="212"/>
                    <a:pt x="39" y="214"/>
                    <a:pt x="39" y="216"/>
                  </a:cubicBezTo>
                  <a:cubicBezTo>
                    <a:pt x="38" y="220"/>
                    <a:pt x="38" y="223"/>
                    <a:pt x="38" y="226"/>
                  </a:cubicBezTo>
                  <a:cubicBezTo>
                    <a:pt x="38" y="228"/>
                    <a:pt x="38" y="229"/>
                    <a:pt x="38" y="229"/>
                  </a:cubicBezTo>
                  <a:cubicBezTo>
                    <a:pt x="38" y="229"/>
                    <a:pt x="38" y="231"/>
                    <a:pt x="38" y="233"/>
                  </a:cubicBezTo>
                  <a:cubicBezTo>
                    <a:pt x="38" y="235"/>
                    <a:pt x="38" y="239"/>
                    <a:pt x="39" y="243"/>
                  </a:cubicBezTo>
                  <a:cubicBezTo>
                    <a:pt x="39" y="245"/>
                    <a:pt x="39" y="247"/>
                    <a:pt x="39" y="249"/>
                  </a:cubicBezTo>
                  <a:cubicBezTo>
                    <a:pt x="36" y="250"/>
                    <a:pt x="33" y="252"/>
                    <a:pt x="30" y="253"/>
                  </a:cubicBezTo>
                  <a:cubicBezTo>
                    <a:pt x="22" y="257"/>
                    <a:pt x="15" y="260"/>
                    <a:pt x="9" y="263"/>
                  </a:cubicBezTo>
                  <a:cubicBezTo>
                    <a:pt x="4" y="266"/>
                    <a:pt x="0" y="268"/>
                    <a:pt x="0" y="268"/>
                  </a:cubicBezTo>
                  <a:cubicBezTo>
                    <a:pt x="0" y="268"/>
                    <a:pt x="0" y="270"/>
                    <a:pt x="1" y="272"/>
                  </a:cubicBezTo>
                  <a:cubicBezTo>
                    <a:pt x="1" y="273"/>
                    <a:pt x="1" y="275"/>
                    <a:pt x="2" y="276"/>
                  </a:cubicBezTo>
                  <a:cubicBezTo>
                    <a:pt x="2" y="277"/>
                    <a:pt x="2" y="279"/>
                    <a:pt x="3" y="280"/>
                  </a:cubicBezTo>
                  <a:cubicBezTo>
                    <a:pt x="3" y="282"/>
                    <a:pt x="3" y="283"/>
                    <a:pt x="4" y="285"/>
                  </a:cubicBezTo>
                  <a:cubicBezTo>
                    <a:pt x="4" y="286"/>
                    <a:pt x="4" y="286"/>
                    <a:pt x="4" y="287"/>
                  </a:cubicBezTo>
                  <a:cubicBezTo>
                    <a:pt x="4" y="287"/>
                    <a:pt x="4" y="288"/>
                    <a:pt x="5" y="289"/>
                  </a:cubicBezTo>
                  <a:cubicBezTo>
                    <a:pt x="5" y="291"/>
                    <a:pt x="6" y="292"/>
                    <a:pt x="6" y="292"/>
                  </a:cubicBezTo>
                  <a:cubicBezTo>
                    <a:pt x="6" y="292"/>
                    <a:pt x="10" y="293"/>
                    <a:pt x="16" y="293"/>
                  </a:cubicBezTo>
                  <a:cubicBezTo>
                    <a:pt x="18" y="293"/>
                    <a:pt x="19" y="293"/>
                    <a:pt x="21" y="293"/>
                  </a:cubicBezTo>
                  <a:cubicBezTo>
                    <a:pt x="23" y="293"/>
                    <a:pt x="25" y="293"/>
                    <a:pt x="27" y="293"/>
                  </a:cubicBezTo>
                  <a:cubicBezTo>
                    <a:pt x="31" y="293"/>
                    <a:pt x="35" y="294"/>
                    <a:pt x="39" y="293"/>
                  </a:cubicBezTo>
                  <a:cubicBezTo>
                    <a:pt x="42" y="293"/>
                    <a:pt x="46" y="293"/>
                    <a:pt x="49" y="293"/>
                  </a:cubicBezTo>
                  <a:cubicBezTo>
                    <a:pt x="50" y="295"/>
                    <a:pt x="51" y="297"/>
                    <a:pt x="51" y="299"/>
                  </a:cubicBezTo>
                  <a:cubicBezTo>
                    <a:pt x="53" y="303"/>
                    <a:pt x="54" y="306"/>
                    <a:pt x="55" y="308"/>
                  </a:cubicBezTo>
                  <a:cubicBezTo>
                    <a:pt x="56" y="310"/>
                    <a:pt x="57" y="311"/>
                    <a:pt x="57" y="311"/>
                  </a:cubicBezTo>
                  <a:cubicBezTo>
                    <a:pt x="57" y="311"/>
                    <a:pt x="57" y="312"/>
                    <a:pt x="58" y="314"/>
                  </a:cubicBezTo>
                  <a:cubicBezTo>
                    <a:pt x="59" y="316"/>
                    <a:pt x="61" y="319"/>
                    <a:pt x="63" y="323"/>
                  </a:cubicBezTo>
                  <a:cubicBezTo>
                    <a:pt x="63" y="324"/>
                    <a:pt x="64" y="325"/>
                    <a:pt x="64" y="325"/>
                  </a:cubicBezTo>
                  <a:cubicBezTo>
                    <a:pt x="65" y="326"/>
                    <a:pt x="65" y="327"/>
                    <a:pt x="66" y="328"/>
                  </a:cubicBezTo>
                  <a:cubicBezTo>
                    <a:pt x="64" y="331"/>
                    <a:pt x="62" y="333"/>
                    <a:pt x="59" y="336"/>
                  </a:cubicBezTo>
                  <a:cubicBezTo>
                    <a:pt x="54" y="342"/>
                    <a:pt x="49" y="349"/>
                    <a:pt x="46" y="354"/>
                  </a:cubicBezTo>
                  <a:cubicBezTo>
                    <a:pt x="42" y="359"/>
                    <a:pt x="40" y="363"/>
                    <a:pt x="40" y="363"/>
                  </a:cubicBezTo>
                  <a:cubicBezTo>
                    <a:pt x="40" y="363"/>
                    <a:pt x="40" y="364"/>
                    <a:pt x="42" y="366"/>
                  </a:cubicBezTo>
                  <a:cubicBezTo>
                    <a:pt x="43" y="368"/>
                    <a:pt x="45" y="370"/>
                    <a:pt x="47" y="373"/>
                  </a:cubicBezTo>
                  <a:cubicBezTo>
                    <a:pt x="48" y="374"/>
                    <a:pt x="49" y="375"/>
                    <a:pt x="50" y="376"/>
                  </a:cubicBezTo>
                  <a:cubicBezTo>
                    <a:pt x="51" y="377"/>
                    <a:pt x="52" y="378"/>
                    <a:pt x="52" y="379"/>
                  </a:cubicBezTo>
                  <a:cubicBezTo>
                    <a:pt x="54" y="381"/>
                    <a:pt x="55" y="382"/>
                    <a:pt x="55" y="382"/>
                  </a:cubicBezTo>
                  <a:cubicBezTo>
                    <a:pt x="55" y="382"/>
                    <a:pt x="56" y="382"/>
                    <a:pt x="57" y="381"/>
                  </a:cubicBezTo>
                  <a:cubicBezTo>
                    <a:pt x="59" y="380"/>
                    <a:pt x="62" y="379"/>
                    <a:pt x="64" y="378"/>
                  </a:cubicBezTo>
                  <a:cubicBezTo>
                    <a:pt x="70" y="376"/>
                    <a:pt x="78" y="372"/>
                    <a:pt x="85" y="369"/>
                  </a:cubicBezTo>
                  <a:cubicBezTo>
                    <a:pt x="88" y="367"/>
                    <a:pt x="91" y="365"/>
                    <a:pt x="94" y="364"/>
                  </a:cubicBezTo>
                  <a:cubicBezTo>
                    <a:pt x="96" y="365"/>
                    <a:pt x="98" y="367"/>
                    <a:pt x="99" y="368"/>
                  </a:cubicBezTo>
                  <a:cubicBezTo>
                    <a:pt x="102" y="371"/>
                    <a:pt x="104" y="373"/>
                    <a:pt x="106" y="374"/>
                  </a:cubicBezTo>
                  <a:cubicBezTo>
                    <a:pt x="107" y="375"/>
                    <a:pt x="108" y="376"/>
                    <a:pt x="108" y="376"/>
                  </a:cubicBezTo>
                  <a:cubicBezTo>
                    <a:pt x="109" y="376"/>
                    <a:pt x="109" y="377"/>
                    <a:pt x="109" y="377"/>
                  </a:cubicBezTo>
                  <a:cubicBezTo>
                    <a:pt x="109" y="377"/>
                    <a:pt x="110" y="377"/>
                    <a:pt x="112" y="379"/>
                  </a:cubicBezTo>
                  <a:cubicBezTo>
                    <a:pt x="114" y="380"/>
                    <a:pt x="116" y="382"/>
                    <a:pt x="120" y="385"/>
                  </a:cubicBezTo>
                  <a:cubicBezTo>
                    <a:pt x="121" y="386"/>
                    <a:pt x="123" y="387"/>
                    <a:pt x="125" y="388"/>
                  </a:cubicBezTo>
                  <a:cubicBezTo>
                    <a:pt x="124" y="391"/>
                    <a:pt x="123" y="395"/>
                    <a:pt x="122" y="398"/>
                  </a:cubicBezTo>
                  <a:cubicBezTo>
                    <a:pt x="121" y="402"/>
                    <a:pt x="120" y="406"/>
                    <a:pt x="120" y="410"/>
                  </a:cubicBezTo>
                  <a:cubicBezTo>
                    <a:pt x="119" y="414"/>
                    <a:pt x="118" y="417"/>
                    <a:pt x="118" y="420"/>
                  </a:cubicBezTo>
                  <a:cubicBezTo>
                    <a:pt x="116" y="427"/>
                    <a:pt x="116" y="431"/>
                    <a:pt x="116" y="431"/>
                  </a:cubicBezTo>
                  <a:cubicBezTo>
                    <a:pt x="116" y="431"/>
                    <a:pt x="116" y="431"/>
                    <a:pt x="117" y="431"/>
                  </a:cubicBezTo>
                  <a:cubicBezTo>
                    <a:pt x="117" y="432"/>
                    <a:pt x="118" y="432"/>
                    <a:pt x="119" y="432"/>
                  </a:cubicBezTo>
                  <a:cubicBezTo>
                    <a:pt x="121" y="434"/>
                    <a:pt x="124" y="435"/>
                    <a:pt x="127" y="436"/>
                  </a:cubicBezTo>
                  <a:cubicBezTo>
                    <a:pt x="130" y="438"/>
                    <a:pt x="132" y="439"/>
                    <a:pt x="134" y="440"/>
                  </a:cubicBezTo>
                  <a:cubicBezTo>
                    <a:pt x="135" y="440"/>
                    <a:pt x="136" y="441"/>
                    <a:pt x="137" y="441"/>
                  </a:cubicBezTo>
                  <a:cubicBezTo>
                    <a:pt x="138" y="441"/>
                    <a:pt x="138" y="441"/>
                    <a:pt x="138" y="441"/>
                  </a:cubicBezTo>
                  <a:cubicBezTo>
                    <a:pt x="138" y="441"/>
                    <a:pt x="141" y="438"/>
                    <a:pt x="145" y="434"/>
                  </a:cubicBezTo>
                  <a:cubicBezTo>
                    <a:pt x="147" y="431"/>
                    <a:pt x="149" y="428"/>
                    <a:pt x="152" y="426"/>
                  </a:cubicBezTo>
                  <a:cubicBezTo>
                    <a:pt x="154" y="423"/>
                    <a:pt x="157" y="419"/>
                    <a:pt x="160" y="416"/>
                  </a:cubicBezTo>
                  <a:cubicBezTo>
                    <a:pt x="162" y="413"/>
                    <a:pt x="164" y="410"/>
                    <a:pt x="166" y="408"/>
                  </a:cubicBezTo>
                  <a:cubicBezTo>
                    <a:pt x="168" y="408"/>
                    <a:pt x="170" y="409"/>
                    <a:pt x="172" y="410"/>
                  </a:cubicBezTo>
                  <a:cubicBezTo>
                    <a:pt x="174" y="410"/>
                    <a:pt x="175" y="411"/>
                    <a:pt x="177" y="411"/>
                  </a:cubicBezTo>
                  <a:cubicBezTo>
                    <a:pt x="178" y="411"/>
                    <a:pt x="178" y="412"/>
                    <a:pt x="179" y="412"/>
                  </a:cubicBezTo>
                  <a:cubicBezTo>
                    <a:pt x="180" y="412"/>
                    <a:pt x="180" y="412"/>
                    <a:pt x="181" y="412"/>
                  </a:cubicBezTo>
                  <a:cubicBezTo>
                    <a:pt x="183" y="413"/>
                    <a:pt x="185" y="413"/>
                    <a:pt x="185" y="413"/>
                  </a:cubicBezTo>
                  <a:cubicBezTo>
                    <a:pt x="185" y="413"/>
                    <a:pt x="186" y="413"/>
                    <a:pt x="188" y="414"/>
                  </a:cubicBezTo>
                  <a:cubicBezTo>
                    <a:pt x="190" y="414"/>
                    <a:pt x="194" y="415"/>
                    <a:pt x="197" y="416"/>
                  </a:cubicBezTo>
                  <a:cubicBezTo>
                    <a:pt x="199" y="416"/>
                    <a:pt x="202" y="416"/>
                    <a:pt x="204" y="416"/>
                  </a:cubicBezTo>
                  <a:cubicBezTo>
                    <a:pt x="204" y="420"/>
                    <a:pt x="205" y="423"/>
                    <a:pt x="206" y="427"/>
                  </a:cubicBezTo>
                  <a:cubicBezTo>
                    <a:pt x="207" y="435"/>
                    <a:pt x="210" y="443"/>
                    <a:pt x="211" y="449"/>
                  </a:cubicBezTo>
                  <a:cubicBezTo>
                    <a:pt x="213" y="455"/>
                    <a:pt x="214" y="459"/>
                    <a:pt x="214" y="459"/>
                  </a:cubicBezTo>
                  <a:cubicBezTo>
                    <a:pt x="214" y="459"/>
                    <a:pt x="215" y="459"/>
                    <a:pt x="215" y="459"/>
                  </a:cubicBezTo>
                  <a:cubicBezTo>
                    <a:pt x="216" y="459"/>
                    <a:pt x="217" y="459"/>
                    <a:pt x="218" y="459"/>
                  </a:cubicBezTo>
                  <a:cubicBezTo>
                    <a:pt x="220" y="459"/>
                    <a:pt x="223" y="459"/>
                    <a:pt x="226" y="459"/>
                  </a:cubicBezTo>
                  <a:cubicBezTo>
                    <a:pt x="229" y="459"/>
                    <a:pt x="233" y="459"/>
                    <a:pt x="235" y="459"/>
                  </a:cubicBezTo>
                  <a:cubicBezTo>
                    <a:pt x="236" y="459"/>
                    <a:pt x="237" y="459"/>
                    <a:pt x="238" y="459"/>
                  </a:cubicBezTo>
                  <a:cubicBezTo>
                    <a:pt x="238" y="459"/>
                    <a:pt x="239" y="459"/>
                    <a:pt x="239" y="459"/>
                  </a:cubicBezTo>
                  <a:cubicBezTo>
                    <a:pt x="239" y="459"/>
                    <a:pt x="240" y="455"/>
                    <a:pt x="242" y="449"/>
                  </a:cubicBezTo>
                  <a:cubicBezTo>
                    <a:pt x="243" y="443"/>
                    <a:pt x="245" y="435"/>
                    <a:pt x="247" y="427"/>
                  </a:cubicBezTo>
                  <a:cubicBezTo>
                    <a:pt x="248" y="423"/>
                    <a:pt x="249" y="420"/>
                    <a:pt x="249" y="416"/>
                  </a:cubicBezTo>
                  <a:cubicBezTo>
                    <a:pt x="251" y="416"/>
                    <a:pt x="253" y="416"/>
                    <a:pt x="255" y="416"/>
                  </a:cubicBezTo>
                  <a:cubicBezTo>
                    <a:pt x="259" y="415"/>
                    <a:pt x="263" y="414"/>
                    <a:pt x="265" y="414"/>
                  </a:cubicBezTo>
                  <a:cubicBezTo>
                    <a:pt x="267" y="413"/>
                    <a:pt x="268" y="413"/>
                    <a:pt x="268" y="413"/>
                  </a:cubicBezTo>
                  <a:cubicBezTo>
                    <a:pt x="268" y="413"/>
                    <a:pt x="270" y="413"/>
                    <a:pt x="272" y="412"/>
                  </a:cubicBezTo>
                  <a:cubicBezTo>
                    <a:pt x="272" y="412"/>
                    <a:pt x="273" y="412"/>
                    <a:pt x="274" y="412"/>
                  </a:cubicBezTo>
                  <a:cubicBezTo>
                    <a:pt x="274" y="412"/>
                    <a:pt x="275" y="411"/>
                    <a:pt x="276" y="411"/>
                  </a:cubicBezTo>
                  <a:cubicBezTo>
                    <a:pt x="277" y="411"/>
                    <a:pt x="279" y="410"/>
                    <a:pt x="281" y="410"/>
                  </a:cubicBezTo>
                  <a:cubicBezTo>
                    <a:pt x="283" y="409"/>
                    <a:pt x="285" y="408"/>
                    <a:pt x="287" y="408"/>
                  </a:cubicBezTo>
                  <a:cubicBezTo>
                    <a:pt x="289" y="410"/>
                    <a:pt x="291" y="413"/>
                    <a:pt x="293" y="416"/>
                  </a:cubicBezTo>
                  <a:cubicBezTo>
                    <a:pt x="296" y="419"/>
                    <a:pt x="298" y="423"/>
                    <a:pt x="301" y="426"/>
                  </a:cubicBezTo>
                  <a:cubicBezTo>
                    <a:pt x="303" y="428"/>
                    <a:pt x="306" y="431"/>
                    <a:pt x="308" y="434"/>
                  </a:cubicBezTo>
                  <a:cubicBezTo>
                    <a:pt x="312" y="438"/>
                    <a:pt x="315" y="441"/>
                    <a:pt x="315" y="441"/>
                  </a:cubicBezTo>
                  <a:cubicBezTo>
                    <a:pt x="315" y="441"/>
                    <a:pt x="315" y="441"/>
                    <a:pt x="316" y="441"/>
                  </a:cubicBezTo>
                  <a:cubicBezTo>
                    <a:pt x="317" y="441"/>
                    <a:pt x="317" y="440"/>
                    <a:pt x="318" y="440"/>
                  </a:cubicBezTo>
                  <a:cubicBezTo>
                    <a:pt x="321" y="439"/>
                    <a:pt x="323" y="438"/>
                    <a:pt x="326" y="436"/>
                  </a:cubicBezTo>
                  <a:cubicBezTo>
                    <a:pt x="329" y="435"/>
                    <a:pt x="332" y="434"/>
                    <a:pt x="334" y="432"/>
                  </a:cubicBezTo>
                  <a:cubicBezTo>
                    <a:pt x="335" y="432"/>
                    <a:pt x="335" y="432"/>
                    <a:pt x="336" y="431"/>
                  </a:cubicBezTo>
                  <a:cubicBezTo>
                    <a:pt x="337" y="431"/>
                    <a:pt x="337" y="431"/>
                    <a:pt x="337" y="431"/>
                  </a:cubicBezTo>
                  <a:cubicBezTo>
                    <a:pt x="337" y="431"/>
                    <a:pt x="336" y="427"/>
                    <a:pt x="335" y="420"/>
                  </a:cubicBezTo>
                  <a:cubicBezTo>
                    <a:pt x="335" y="417"/>
                    <a:pt x="334" y="414"/>
                    <a:pt x="333" y="410"/>
                  </a:cubicBezTo>
                  <a:cubicBezTo>
                    <a:pt x="333" y="406"/>
                    <a:pt x="332" y="402"/>
                    <a:pt x="331" y="398"/>
                  </a:cubicBezTo>
                  <a:cubicBezTo>
                    <a:pt x="330" y="395"/>
                    <a:pt x="329" y="391"/>
                    <a:pt x="328" y="388"/>
                  </a:cubicBezTo>
                  <a:cubicBezTo>
                    <a:pt x="330" y="387"/>
                    <a:pt x="332" y="386"/>
                    <a:pt x="333" y="385"/>
                  </a:cubicBezTo>
                  <a:cubicBezTo>
                    <a:pt x="337" y="382"/>
                    <a:pt x="339" y="380"/>
                    <a:pt x="341" y="379"/>
                  </a:cubicBezTo>
                  <a:cubicBezTo>
                    <a:pt x="343" y="377"/>
                    <a:pt x="344" y="377"/>
                    <a:pt x="344" y="377"/>
                  </a:cubicBezTo>
                  <a:cubicBezTo>
                    <a:pt x="344" y="377"/>
                    <a:pt x="344" y="376"/>
                    <a:pt x="345" y="376"/>
                  </a:cubicBezTo>
                  <a:cubicBezTo>
                    <a:pt x="345" y="376"/>
                    <a:pt x="346" y="375"/>
                    <a:pt x="347" y="374"/>
                  </a:cubicBezTo>
                  <a:cubicBezTo>
                    <a:pt x="348" y="373"/>
                    <a:pt x="351" y="371"/>
                    <a:pt x="354" y="368"/>
                  </a:cubicBezTo>
                  <a:cubicBezTo>
                    <a:pt x="355" y="367"/>
                    <a:pt x="357" y="365"/>
                    <a:pt x="359" y="364"/>
                  </a:cubicBezTo>
                  <a:cubicBezTo>
                    <a:pt x="361" y="365"/>
                    <a:pt x="365" y="367"/>
                    <a:pt x="368" y="369"/>
                  </a:cubicBezTo>
                  <a:cubicBezTo>
                    <a:pt x="375" y="372"/>
                    <a:pt x="383" y="376"/>
                    <a:pt x="388" y="378"/>
                  </a:cubicBezTo>
                  <a:cubicBezTo>
                    <a:pt x="391" y="379"/>
                    <a:pt x="394" y="380"/>
                    <a:pt x="395" y="381"/>
                  </a:cubicBezTo>
                  <a:cubicBezTo>
                    <a:pt x="397" y="382"/>
                    <a:pt x="398" y="382"/>
                    <a:pt x="398" y="382"/>
                  </a:cubicBezTo>
                  <a:cubicBezTo>
                    <a:pt x="398" y="382"/>
                    <a:pt x="399" y="381"/>
                    <a:pt x="401" y="379"/>
                  </a:cubicBezTo>
                  <a:cubicBezTo>
                    <a:pt x="401" y="378"/>
                    <a:pt x="402" y="377"/>
                    <a:pt x="403" y="376"/>
                  </a:cubicBezTo>
                  <a:cubicBezTo>
                    <a:pt x="404" y="375"/>
                    <a:pt x="405" y="374"/>
                    <a:pt x="406" y="373"/>
                  </a:cubicBezTo>
                  <a:cubicBezTo>
                    <a:pt x="408" y="370"/>
                    <a:pt x="410" y="368"/>
                    <a:pt x="411" y="366"/>
                  </a:cubicBezTo>
                  <a:cubicBezTo>
                    <a:pt x="412" y="364"/>
                    <a:pt x="413" y="363"/>
                    <a:pt x="413" y="363"/>
                  </a:cubicBezTo>
                  <a:cubicBezTo>
                    <a:pt x="413" y="363"/>
                    <a:pt x="411" y="359"/>
                    <a:pt x="407" y="354"/>
                  </a:cubicBezTo>
                  <a:cubicBezTo>
                    <a:pt x="404" y="349"/>
                    <a:pt x="399" y="342"/>
                    <a:pt x="394" y="336"/>
                  </a:cubicBezTo>
                  <a:cubicBezTo>
                    <a:pt x="391" y="333"/>
                    <a:pt x="389" y="331"/>
                    <a:pt x="387" y="328"/>
                  </a:cubicBezTo>
                  <a:cubicBezTo>
                    <a:pt x="387" y="327"/>
                    <a:pt x="388" y="326"/>
                    <a:pt x="389" y="325"/>
                  </a:cubicBezTo>
                  <a:cubicBezTo>
                    <a:pt x="389" y="325"/>
                    <a:pt x="390" y="324"/>
                    <a:pt x="390" y="323"/>
                  </a:cubicBezTo>
                  <a:cubicBezTo>
                    <a:pt x="392" y="319"/>
                    <a:pt x="394" y="316"/>
                    <a:pt x="395" y="314"/>
                  </a:cubicBezTo>
                  <a:cubicBezTo>
                    <a:pt x="396" y="312"/>
                    <a:pt x="396" y="311"/>
                    <a:pt x="396" y="311"/>
                  </a:cubicBezTo>
                  <a:cubicBezTo>
                    <a:pt x="396" y="311"/>
                    <a:pt x="397" y="310"/>
                    <a:pt x="398" y="308"/>
                  </a:cubicBezTo>
                  <a:cubicBezTo>
                    <a:pt x="399" y="306"/>
                    <a:pt x="400" y="303"/>
                    <a:pt x="402" y="299"/>
                  </a:cubicBezTo>
                  <a:cubicBezTo>
                    <a:pt x="402" y="297"/>
                    <a:pt x="403" y="295"/>
                    <a:pt x="404" y="293"/>
                  </a:cubicBezTo>
                  <a:cubicBezTo>
                    <a:pt x="407" y="293"/>
                    <a:pt x="411" y="293"/>
                    <a:pt x="414" y="293"/>
                  </a:cubicBezTo>
                  <a:cubicBezTo>
                    <a:pt x="418" y="294"/>
                    <a:pt x="422" y="293"/>
                    <a:pt x="426" y="293"/>
                  </a:cubicBezTo>
                  <a:cubicBezTo>
                    <a:pt x="428" y="293"/>
                    <a:pt x="430" y="293"/>
                    <a:pt x="432" y="293"/>
                  </a:cubicBezTo>
                  <a:cubicBezTo>
                    <a:pt x="434" y="293"/>
                    <a:pt x="435" y="293"/>
                    <a:pt x="437" y="293"/>
                  </a:cubicBezTo>
                  <a:cubicBezTo>
                    <a:pt x="443" y="293"/>
                    <a:pt x="447" y="292"/>
                    <a:pt x="447" y="292"/>
                  </a:cubicBezTo>
                  <a:cubicBezTo>
                    <a:pt x="447" y="292"/>
                    <a:pt x="448" y="291"/>
                    <a:pt x="448" y="289"/>
                  </a:cubicBezTo>
                  <a:cubicBezTo>
                    <a:pt x="448" y="288"/>
                    <a:pt x="449" y="287"/>
                    <a:pt x="449" y="287"/>
                  </a:cubicBezTo>
                  <a:cubicBezTo>
                    <a:pt x="449" y="286"/>
                    <a:pt x="449" y="286"/>
                    <a:pt x="449" y="285"/>
                  </a:cubicBezTo>
                  <a:cubicBezTo>
                    <a:pt x="450" y="283"/>
                    <a:pt x="450" y="282"/>
                    <a:pt x="450" y="280"/>
                  </a:cubicBezTo>
                  <a:cubicBezTo>
                    <a:pt x="451" y="279"/>
                    <a:pt x="451" y="277"/>
                    <a:pt x="451" y="276"/>
                  </a:cubicBezTo>
                  <a:cubicBezTo>
                    <a:pt x="452" y="275"/>
                    <a:pt x="452" y="273"/>
                    <a:pt x="452" y="272"/>
                  </a:cubicBezTo>
                  <a:cubicBezTo>
                    <a:pt x="452" y="270"/>
                    <a:pt x="453" y="268"/>
                    <a:pt x="453" y="268"/>
                  </a:cubicBezTo>
                  <a:cubicBezTo>
                    <a:pt x="453" y="268"/>
                    <a:pt x="449" y="266"/>
                    <a:pt x="444" y="263"/>
                  </a:cubicBezTo>
                  <a:cubicBezTo>
                    <a:pt x="438" y="260"/>
                    <a:pt x="431" y="257"/>
                    <a:pt x="423" y="253"/>
                  </a:cubicBezTo>
                  <a:close/>
                  <a:moveTo>
                    <a:pt x="226" y="368"/>
                  </a:moveTo>
                  <a:cubicBezTo>
                    <a:pt x="150" y="368"/>
                    <a:pt x="88" y="306"/>
                    <a:pt x="88" y="229"/>
                  </a:cubicBezTo>
                  <a:cubicBezTo>
                    <a:pt x="88" y="153"/>
                    <a:pt x="150" y="91"/>
                    <a:pt x="226" y="91"/>
                  </a:cubicBezTo>
                  <a:cubicBezTo>
                    <a:pt x="303" y="91"/>
                    <a:pt x="365" y="153"/>
                    <a:pt x="365" y="229"/>
                  </a:cubicBezTo>
                  <a:cubicBezTo>
                    <a:pt x="365" y="306"/>
                    <a:pt x="303" y="368"/>
                    <a:pt x="226" y="3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02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íṩḻïḍe">
              <a:extLst>
                <a:ext uri="{FF2B5EF4-FFF2-40B4-BE49-F238E27FC236}">
                  <a16:creationId xmlns:a16="http://schemas.microsoft.com/office/drawing/2014/main" id="{8742E167-C90B-42C3-98F0-3F4057D16862}"/>
                </a:ext>
              </a:extLst>
            </p:cNvPr>
            <p:cNvSpPr/>
            <p:nvPr/>
          </p:nvSpPr>
          <p:spPr bwMode="auto">
            <a:xfrm>
              <a:off x="5784057" y="3568699"/>
              <a:ext cx="1885951" cy="1912939"/>
            </a:xfrm>
            <a:custGeom>
              <a:avLst/>
              <a:gdLst>
                <a:gd name="T0" fmla="*/ 460 w 502"/>
                <a:gd name="T1" fmla="*/ 254 h 509"/>
                <a:gd name="T2" fmla="*/ 492 w 502"/>
                <a:gd name="T3" fmla="*/ 217 h 509"/>
                <a:gd name="T4" fmla="*/ 498 w 502"/>
                <a:gd name="T5" fmla="*/ 193 h 509"/>
                <a:gd name="T6" fmla="*/ 479 w 502"/>
                <a:gd name="T7" fmla="*/ 183 h 509"/>
                <a:gd name="T8" fmla="*/ 441 w 502"/>
                <a:gd name="T9" fmla="*/ 167 h 509"/>
                <a:gd name="T10" fmla="*/ 429 w 502"/>
                <a:gd name="T11" fmla="*/ 145 h 509"/>
                <a:gd name="T12" fmla="*/ 450 w 502"/>
                <a:gd name="T13" fmla="*/ 95 h 509"/>
                <a:gd name="T14" fmla="*/ 431 w 502"/>
                <a:gd name="T15" fmla="*/ 89 h 509"/>
                <a:gd name="T16" fmla="*/ 382 w 502"/>
                <a:gd name="T17" fmla="*/ 92 h 509"/>
                <a:gd name="T18" fmla="*/ 367 w 502"/>
                <a:gd name="T19" fmla="*/ 67 h 509"/>
                <a:gd name="T20" fmla="*/ 370 w 502"/>
                <a:gd name="T21" fmla="*/ 29 h 509"/>
                <a:gd name="T22" fmla="*/ 341 w 502"/>
                <a:gd name="T23" fmla="*/ 28 h 509"/>
                <a:gd name="T24" fmla="*/ 306 w 502"/>
                <a:gd name="T25" fmla="*/ 53 h 509"/>
                <a:gd name="T26" fmla="*/ 283 w 502"/>
                <a:gd name="T27" fmla="*/ 48 h 509"/>
                <a:gd name="T28" fmla="*/ 263 w 502"/>
                <a:gd name="T29" fmla="*/ 0 h 509"/>
                <a:gd name="T30" fmla="*/ 238 w 502"/>
                <a:gd name="T31" fmla="*/ 0 h 509"/>
                <a:gd name="T32" fmla="*/ 209 w 502"/>
                <a:gd name="T33" fmla="*/ 50 h 509"/>
                <a:gd name="T34" fmla="*/ 191 w 502"/>
                <a:gd name="T35" fmla="*/ 54 h 509"/>
                <a:gd name="T36" fmla="*/ 153 w 502"/>
                <a:gd name="T37" fmla="*/ 19 h 509"/>
                <a:gd name="T38" fmla="*/ 130 w 502"/>
                <a:gd name="T39" fmla="*/ 31 h 509"/>
                <a:gd name="T40" fmla="*/ 139 w 502"/>
                <a:gd name="T41" fmla="*/ 78 h 509"/>
                <a:gd name="T42" fmla="*/ 118 w 502"/>
                <a:gd name="T43" fmla="*/ 93 h 509"/>
                <a:gd name="T44" fmla="*/ 64 w 502"/>
                <a:gd name="T45" fmla="*/ 86 h 509"/>
                <a:gd name="T46" fmla="*/ 47 w 502"/>
                <a:gd name="T47" fmla="*/ 103 h 509"/>
                <a:gd name="T48" fmla="*/ 72 w 502"/>
                <a:gd name="T49" fmla="*/ 148 h 509"/>
                <a:gd name="T50" fmla="*/ 57 w 502"/>
                <a:gd name="T51" fmla="*/ 177 h 509"/>
                <a:gd name="T52" fmla="*/ 18 w 502"/>
                <a:gd name="T53" fmla="*/ 184 h 509"/>
                <a:gd name="T54" fmla="*/ 3 w 502"/>
                <a:gd name="T55" fmla="*/ 198 h 509"/>
                <a:gd name="T56" fmla="*/ 33 w 502"/>
                <a:gd name="T57" fmla="*/ 228 h 509"/>
                <a:gd name="T58" fmla="*/ 42 w 502"/>
                <a:gd name="T59" fmla="*/ 258 h 509"/>
                <a:gd name="T60" fmla="*/ 0 w 502"/>
                <a:gd name="T61" fmla="*/ 297 h 509"/>
                <a:gd name="T62" fmla="*/ 5 w 502"/>
                <a:gd name="T63" fmla="*/ 318 h 509"/>
                <a:gd name="T64" fmla="*/ 30 w 502"/>
                <a:gd name="T65" fmla="*/ 325 h 509"/>
                <a:gd name="T66" fmla="*/ 63 w 502"/>
                <a:gd name="T67" fmla="*/ 345 h 509"/>
                <a:gd name="T68" fmla="*/ 66 w 502"/>
                <a:gd name="T69" fmla="*/ 372 h 509"/>
                <a:gd name="T70" fmla="*/ 55 w 502"/>
                <a:gd name="T71" fmla="*/ 417 h 509"/>
                <a:gd name="T72" fmla="*/ 95 w 502"/>
                <a:gd name="T73" fmla="*/ 408 h 509"/>
                <a:gd name="T74" fmla="*/ 121 w 502"/>
                <a:gd name="T75" fmla="*/ 417 h 509"/>
                <a:gd name="T76" fmla="*/ 133 w 502"/>
                <a:gd name="T77" fmla="*/ 454 h 509"/>
                <a:gd name="T78" fmla="*/ 141 w 502"/>
                <a:gd name="T79" fmla="*/ 483 h 509"/>
                <a:gd name="T80" fmla="*/ 169 w 502"/>
                <a:gd name="T81" fmla="*/ 471 h 509"/>
                <a:gd name="T82" fmla="*/ 199 w 502"/>
                <a:gd name="T83" fmla="*/ 456 h 509"/>
                <a:gd name="T84" fmla="*/ 226 w 502"/>
                <a:gd name="T85" fmla="*/ 461 h 509"/>
                <a:gd name="T86" fmla="*/ 242 w 502"/>
                <a:gd name="T87" fmla="*/ 508 h 509"/>
                <a:gd name="T88" fmla="*/ 268 w 502"/>
                <a:gd name="T89" fmla="*/ 497 h 509"/>
                <a:gd name="T90" fmla="*/ 298 w 502"/>
                <a:gd name="T91" fmla="*/ 458 h 509"/>
                <a:gd name="T92" fmla="*/ 318 w 502"/>
                <a:gd name="T93" fmla="*/ 452 h 509"/>
                <a:gd name="T94" fmla="*/ 350 w 502"/>
                <a:gd name="T95" fmla="*/ 489 h 509"/>
                <a:gd name="T96" fmla="*/ 374 w 502"/>
                <a:gd name="T97" fmla="*/ 477 h 509"/>
                <a:gd name="T98" fmla="*/ 370 w 502"/>
                <a:gd name="T99" fmla="*/ 426 h 509"/>
                <a:gd name="T100" fmla="*/ 392 w 502"/>
                <a:gd name="T101" fmla="*/ 408 h 509"/>
                <a:gd name="T102" fmla="*/ 441 w 502"/>
                <a:gd name="T103" fmla="*/ 423 h 509"/>
                <a:gd name="T104" fmla="*/ 458 w 502"/>
                <a:gd name="T105" fmla="*/ 402 h 509"/>
                <a:gd name="T106" fmla="*/ 432 w 502"/>
                <a:gd name="T107" fmla="*/ 358 h 509"/>
                <a:gd name="T108" fmla="*/ 448 w 502"/>
                <a:gd name="T109" fmla="*/ 325 h 509"/>
                <a:gd name="T110" fmla="*/ 496 w 502"/>
                <a:gd name="T111" fmla="*/ 324 h 509"/>
                <a:gd name="T112" fmla="*/ 500 w 502"/>
                <a:gd name="T113" fmla="*/ 306 h 509"/>
                <a:gd name="T114" fmla="*/ 251 w 502"/>
                <a:gd name="T115" fmla="*/ 40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2" h="509">
                  <a:moveTo>
                    <a:pt x="469" y="280"/>
                  </a:moveTo>
                  <a:cubicBezTo>
                    <a:pt x="466" y="279"/>
                    <a:pt x="462" y="277"/>
                    <a:pt x="459" y="276"/>
                  </a:cubicBezTo>
                  <a:cubicBezTo>
                    <a:pt x="459" y="273"/>
                    <a:pt x="459" y="271"/>
                    <a:pt x="459" y="269"/>
                  </a:cubicBezTo>
                  <a:cubicBezTo>
                    <a:pt x="460" y="264"/>
                    <a:pt x="460" y="261"/>
                    <a:pt x="460" y="258"/>
                  </a:cubicBezTo>
                  <a:cubicBezTo>
                    <a:pt x="460" y="256"/>
                    <a:pt x="460" y="254"/>
                    <a:pt x="460" y="254"/>
                  </a:cubicBezTo>
                  <a:cubicBezTo>
                    <a:pt x="460" y="254"/>
                    <a:pt x="460" y="253"/>
                    <a:pt x="460" y="250"/>
                  </a:cubicBezTo>
                  <a:cubicBezTo>
                    <a:pt x="460" y="248"/>
                    <a:pt x="460" y="244"/>
                    <a:pt x="459" y="239"/>
                  </a:cubicBezTo>
                  <a:cubicBezTo>
                    <a:pt x="459" y="237"/>
                    <a:pt x="459" y="235"/>
                    <a:pt x="459" y="233"/>
                  </a:cubicBezTo>
                  <a:cubicBezTo>
                    <a:pt x="462" y="231"/>
                    <a:pt x="466" y="230"/>
                    <a:pt x="469" y="228"/>
                  </a:cubicBezTo>
                  <a:cubicBezTo>
                    <a:pt x="477" y="224"/>
                    <a:pt x="486" y="220"/>
                    <a:pt x="492" y="217"/>
                  </a:cubicBezTo>
                  <a:cubicBezTo>
                    <a:pt x="498" y="213"/>
                    <a:pt x="502" y="211"/>
                    <a:pt x="502" y="211"/>
                  </a:cubicBezTo>
                  <a:cubicBezTo>
                    <a:pt x="502" y="211"/>
                    <a:pt x="502" y="209"/>
                    <a:pt x="501" y="207"/>
                  </a:cubicBezTo>
                  <a:cubicBezTo>
                    <a:pt x="501" y="205"/>
                    <a:pt x="501" y="204"/>
                    <a:pt x="500" y="202"/>
                  </a:cubicBezTo>
                  <a:cubicBezTo>
                    <a:pt x="500" y="201"/>
                    <a:pt x="500" y="199"/>
                    <a:pt x="499" y="198"/>
                  </a:cubicBezTo>
                  <a:cubicBezTo>
                    <a:pt x="499" y="196"/>
                    <a:pt x="498" y="194"/>
                    <a:pt x="498" y="193"/>
                  </a:cubicBezTo>
                  <a:cubicBezTo>
                    <a:pt x="498" y="192"/>
                    <a:pt x="498" y="191"/>
                    <a:pt x="498" y="190"/>
                  </a:cubicBezTo>
                  <a:cubicBezTo>
                    <a:pt x="497" y="190"/>
                    <a:pt x="497" y="189"/>
                    <a:pt x="497" y="188"/>
                  </a:cubicBezTo>
                  <a:cubicBezTo>
                    <a:pt x="496" y="186"/>
                    <a:pt x="496" y="184"/>
                    <a:pt x="496" y="184"/>
                  </a:cubicBezTo>
                  <a:cubicBezTo>
                    <a:pt x="496" y="184"/>
                    <a:pt x="491" y="184"/>
                    <a:pt x="484" y="184"/>
                  </a:cubicBezTo>
                  <a:cubicBezTo>
                    <a:pt x="483" y="184"/>
                    <a:pt x="481" y="183"/>
                    <a:pt x="479" y="183"/>
                  </a:cubicBezTo>
                  <a:cubicBezTo>
                    <a:pt x="477" y="183"/>
                    <a:pt x="475" y="183"/>
                    <a:pt x="473" y="183"/>
                  </a:cubicBezTo>
                  <a:cubicBezTo>
                    <a:pt x="468" y="183"/>
                    <a:pt x="464" y="183"/>
                    <a:pt x="459" y="183"/>
                  </a:cubicBezTo>
                  <a:cubicBezTo>
                    <a:pt x="455" y="183"/>
                    <a:pt x="451" y="183"/>
                    <a:pt x="448" y="183"/>
                  </a:cubicBezTo>
                  <a:cubicBezTo>
                    <a:pt x="447" y="181"/>
                    <a:pt x="446" y="179"/>
                    <a:pt x="445" y="177"/>
                  </a:cubicBezTo>
                  <a:cubicBezTo>
                    <a:pt x="444" y="173"/>
                    <a:pt x="442" y="170"/>
                    <a:pt x="441" y="167"/>
                  </a:cubicBezTo>
                  <a:cubicBezTo>
                    <a:pt x="440" y="165"/>
                    <a:pt x="439" y="164"/>
                    <a:pt x="439" y="164"/>
                  </a:cubicBezTo>
                  <a:cubicBezTo>
                    <a:pt x="439" y="164"/>
                    <a:pt x="439" y="162"/>
                    <a:pt x="437" y="160"/>
                  </a:cubicBezTo>
                  <a:cubicBezTo>
                    <a:pt x="436" y="158"/>
                    <a:pt x="435" y="154"/>
                    <a:pt x="432" y="151"/>
                  </a:cubicBezTo>
                  <a:cubicBezTo>
                    <a:pt x="432" y="150"/>
                    <a:pt x="431" y="149"/>
                    <a:pt x="431" y="148"/>
                  </a:cubicBezTo>
                  <a:cubicBezTo>
                    <a:pt x="430" y="147"/>
                    <a:pt x="430" y="146"/>
                    <a:pt x="429" y="145"/>
                  </a:cubicBezTo>
                  <a:cubicBezTo>
                    <a:pt x="431" y="142"/>
                    <a:pt x="434" y="139"/>
                    <a:pt x="436" y="136"/>
                  </a:cubicBezTo>
                  <a:cubicBezTo>
                    <a:pt x="442" y="129"/>
                    <a:pt x="448" y="121"/>
                    <a:pt x="452" y="116"/>
                  </a:cubicBezTo>
                  <a:cubicBezTo>
                    <a:pt x="456" y="110"/>
                    <a:pt x="458" y="106"/>
                    <a:pt x="458" y="106"/>
                  </a:cubicBezTo>
                  <a:cubicBezTo>
                    <a:pt x="458" y="106"/>
                    <a:pt x="457" y="105"/>
                    <a:pt x="456" y="103"/>
                  </a:cubicBezTo>
                  <a:cubicBezTo>
                    <a:pt x="454" y="101"/>
                    <a:pt x="452" y="98"/>
                    <a:pt x="450" y="95"/>
                  </a:cubicBezTo>
                  <a:cubicBezTo>
                    <a:pt x="449" y="94"/>
                    <a:pt x="448" y="93"/>
                    <a:pt x="447" y="92"/>
                  </a:cubicBezTo>
                  <a:cubicBezTo>
                    <a:pt x="446" y="90"/>
                    <a:pt x="445" y="89"/>
                    <a:pt x="444" y="88"/>
                  </a:cubicBezTo>
                  <a:cubicBezTo>
                    <a:pt x="442" y="86"/>
                    <a:pt x="441" y="85"/>
                    <a:pt x="441" y="85"/>
                  </a:cubicBezTo>
                  <a:cubicBezTo>
                    <a:pt x="441" y="85"/>
                    <a:pt x="440" y="86"/>
                    <a:pt x="438" y="86"/>
                  </a:cubicBezTo>
                  <a:cubicBezTo>
                    <a:pt x="436" y="87"/>
                    <a:pt x="434" y="88"/>
                    <a:pt x="431" y="89"/>
                  </a:cubicBezTo>
                  <a:cubicBezTo>
                    <a:pt x="424" y="92"/>
                    <a:pt x="416" y="96"/>
                    <a:pt x="408" y="100"/>
                  </a:cubicBezTo>
                  <a:cubicBezTo>
                    <a:pt x="404" y="102"/>
                    <a:pt x="401" y="103"/>
                    <a:pt x="397" y="105"/>
                  </a:cubicBezTo>
                  <a:cubicBezTo>
                    <a:pt x="396" y="104"/>
                    <a:pt x="394" y="102"/>
                    <a:pt x="392" y="100"/>
                  </a:cubicBezTo>
                  <a:cubicBezTo>
                    <a:pt x="389" y="97"/>
                    <a:pt x="386" y="95"/>
                    <a:pt x="384" y="93"/>
                  </a:cubicBezTo>
                  <a:cubicBezTo>
                    <a:pt x="383" y="93"/>
                    <a:pt x="383" y="92"/>
                    <a:pt x="382" y="92"/>
                  </a:cubicBezTo>
                  <a:cubicBezTo>
                    <a:pt x="382" y="91"/>
                    <a:pt x="381" y="91"/>
                    <a:pt x="381" y="91"/>
                  </a:cubicBezTo>
                  <a:cubicBezTo>
                    <a:pt x="381" y="91"/>
                    <a:pt x="380" y="90"/>
                    <a:pt x="378" y="88"/>
                  </a:cubicBezTo>
                  <a:cubicBezTo>
                    <a:pt x="376" y="87"/>
                    <a:pt x="373" y="85"/>
                    <a:pt x="370" y="82"/>
                  </a:cubicBezTo>
                  <a:cubicBezTo>
                    <a:pt x="368" y="81"/>
                    <a:pt x="366" y="80"/>
                    <a:pt x="364" y="78"/>
                  </a:cubicBezTo>
                  <a:cubicBezTo>
                    <a:pt x="365" y="75"/>
                    <a:pt x="366" y="71"/>
                    <a:pt x="367" y="67"/>
                  </a:cubicBezTo>
                  <a:cubicBezTo>
                    <a:pt x="368" y="63"/>
                    <a:pt x="369" y="58"/>
                    <a:pt x="370" y="54"/>
                  </a:cubicBezTo>
                  <a:cubicBezTo>
                    <a:pt x="370" y="50"/>
                    <a:pt x="371" y="46"/>
                    <a:pt x="372" y="43"/>
                  </a:cubicBezTo>
                  <a:cubicBezTo>
                    <a:pt x="373" y="36"/>
                    <a:pt x="374" y="31"/>
                    <a:pt x="374" y="31"/>
                  </a:cubicBezTo>
                  <a:cubicBezTo>
                    <a:pt x="374" y="31"/>
                    <a:pt x="373" y="31"/>
                    <a:pt x="373" y="31"/>
                  </a:cubicBezTo>
                  <a:cubicBezTo>
                    <a:pt x="372" y="30"/>
                    <a:pt x="371" y="30"/>
                    <a:pt x="370" y="29"/>
                  </a:cubicBezTo>
                  <a:cubicBezTo>
                    <a:pt x="368" y="28"/>
                    <a:pt x="365" y="26"/>
                    <a:pt x="362" y="25"/>
                  </a:cubicBezTo>
                  <a:cubicBezTo>
                    <a:pt x="358" y="23"/>
                    <a:pt x="355" y="22"/>
                    <a:pt x="353" y="21"/>
                  </a:cubicBezTo>
                  <a:cubicBezTo>
                    <a:pt x="352" y="20"/>
                    <a:pt x="351" y="20"/>
                    <a:pt x="350" y="20"/>
                  </a:cubicBezTo>
                  <a:cubicBezTo>
                    <a:pt x="350" y="19"/>
                    <a:pt x="349" y="19"/>
                    <a:pt x="349" y="19"/>
                  </a:cubicBezTo>
                  <a:cubicBezTo>
                    <a:pt x="349" y="19"/>
                    <a:pt x="346" y="23"/>
                    <a:pt x="341" y="28"/>
                  </a:cubicBezTo>
                  <a:cubicBezTo>
                    <a:pt x="339" y="30"/>
                    <a:pt x="336" y="34"/>
                    <a:pt x="334" y="37"/>
                  </a:cubicBezTo>
                  <a:cubicBezTo>
                    <a:pt x="331" y="40"/>
                    <a:pt x="328" y="44"/>
                    <a:pt x="325" y="47"/>
                  </a:cubicBezTo>
                  <a:cubicBezTo>
                    <a:pt x="323" y="50"/>
                    <a:pt x="321" y="53"/>
                    <a:pt x="318" y="56"/>
                  </a:cubicBezTo>
                  <a:cubicBezTo>
                    <a:pt x="316" y="56"/>
                    <a:pt x="314" y="55"/>
                    <a:pt x="312" y="54"/>
                  </a:cubicBezTo>
                  <a:cubicBezTo>
                    <a:pt x="310" y="54"/>
                    <a:pt x="308" y="53"/>
                    <a:pt x="306" y="53"/>
                  </a:cubicBezTo>
                  <a:cubicBezTo>
                    <a:pt x="305" y="52"/>
                    <a:pt x="304" y="52"/>
                    <a:pt x="304" y="52"/>
                  </a:cubicBezTo>
                  <a:cubicBezTo>
                    <a:pt x="303" y="52"/>
                    <a:pt x="302" y="52"/>
                    <a:pt x="302" y="52"/>
                  </a:cubicBezTo>
                  <a:cubicBezTo>
                    <a:pt x="299" y="51"/>
                    <a:pt x="298" y="51"/>
                    <a:pt x="298" y="51"/>
                  </a:cubicBezTo>
                  <a:cubicBezTo>
                    <a:pt x="298" y="51"/>
                    <a:pt x="296" y="50"/>
                    <a:pt x="294" y="50"/>
                  </a:cubicBezTo>
                  <a:cubicBezTo>
                    <a:pt x="291" y="49"/>
                    <a:pt x="288" y="49"/>
                    <a:pt x="283" y="48"/>
                  </a:cubicBezTo>
                  <a:cubicBezTo>
                    <a:pt x="281" y="48"/>
                    <a:pt x="279" y="47"/>
                    <a:pt x="276" y="47"/>
                  </a:cubicBezTo>
                  <a:cubicBezTo>
                    <a:pt x="276" y="43"/>
                    <a:pt x="275" y="39"/>
                    <a:pt x="274" y="36"/>
                  </a:cubicBezTo>
                  <a:cubicBezTo>
                    <a:pt x="272" y="27"/>
                    <a:pt x="270" y="18"/>
                    <a:pt x="268" y="11"/>
                  </a:cubicBezTo>
                  <a:cubicBezTo>
                    <a:pt x="266" y="4"/>
                    <a:pt x="265" y="0"/>
                    <a:pt x="265" y="0"/>
                  </a:cubicBezTo>
                  <a:cubicBezTo>
                    <a:pt x="265" y="0"/>
                    <a:pt x="264" y="0"/>
                    <a:pt x="263" y="0"/>
                  </a:cubicBezTo>
                  <a:cubicBezTo>
                    <a:pt x="263" y="0"/>
                    <a:pt x="262" y="0"/>
                    <a:pt x="260" y="0"/>
                  </a:cubicBezTo>
                  <a:cubicBezTo>
                    <a:pt x="258" y="0"/>
                    <a:pt x="255" y="0"/>
                    <a:pt x="251" y="0"/>
                  </a:cubicBezTo>
                  <a:cubicBezTo>
                    <a:pt x="248" y="0"/>
                    <a:pt x="244" y="0"/>
                    <a:pt x="242" y="0"/>
                  </a:cubicBezTo>
                  <a:cubicBezTo>
                    <a:pt x="241" y="0"/>
                    <a:pt x="240" y="0"/>
                    <a:pt x="239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0"/>
                    <a:pt x="236" y="4"/>
                    <a:pt x="234" y="11"/>
                  </a:cubicBezTo>
                  <a:cubicBezTo>
                    <a:pt x="232" y="18"/>
                    <a:pt x="230" y="27"/>
                    <a:pt x="228" y="36"/>
                  </a:cubicBezTo>
                  <a:cubicBezTo>
                    <a:pt x="227" y="39"/>
                    <a:pt x="227" y="43"/>
                    <a:pt x="226" y="47"/>
                  </a:cubicBezTo>
                  <a:cubicBezTo>
                    <a:pt x="224" y="47"/>
                    <a:pt x="221" y="48"/>
                    <a:pt x="219" y="48"/>
                  </a:cubicBezTo>
                  <a:cubicBezTo>
                    <a:pt x="215" y="49"/>
                    <a:pt x="211" y="49"/>
                    <a:pt x="209" y="50"/>
                  </a:cubicBezTo>
                  <a:cubicBezTo>
                    <a:pt x="206" y="50"/>
                    <a:pt x="205" y="51"/>
                    <a:pt x="205" y="51"/>
                  </a:cubicBezTo>
                  <a:cubicBezTo>
                    <a:pt x="205" y="51"/>
                    <a:pt x="203" y="51"/>
                    <a:pt x="201" y="52"/>
                  </a:cubicBezTo>
                  <a:cubicBezTo>
                    <a:pt x="200" y="52"/>
                    <a:pt x="199" y="52"/>
                    <a:pt x="199" y="52"/>
                  </a:cubicBezTo>
                  <a:cubicBezTo>
                    <a:pt x="198" y="52"/>
                    <a:pt x="197" y="52"/>
                    <a:pt x="196" y="53"/>
                  </a:cubicBezTo>
                  <a:cubicBezTo>
                    <a:pt x="195" y="53"/>
                    <a:pt x="193" y="54"/>
                    <a:pt x="191" y="54"/>
                  </a:cubicBezTo>
                  <a:cubicBezTo>
                    <a:pt x="188" y="55"/>
                    <a:pt x="186" y="56"/>
                    <a:pt x="184" y="56"/>
                  </a:cubicBezTo>
                  <a:cubicBezTo>
                    <a:pt x="182" y="53"/>
                    <a:pt x="179" y="50"/>
                    <a:pt x="177" y="47"/>
                  </a:cubicBezTo>
                  <a:cubicBezTo>
                    <a:pt x="174" y="44"/>
                    <a:pt x="171" y="40"/>
                    <a:pt x="169" y="37"/>
                  </a:cubicBezTo>
                  <a:cubicBezTo>
                    <a:pt x="166" y="34"/>
                    <a:pt x="163" y="30"/>
                    <a:pt x="161" y="28"/>
                  </a:cubicBezTo>
                  <a:cubicBezTo>
                    <a:pt x="156" y="23"/>
                    <a:pt x="153" y="19"/>
                    <a:pt x="153" y="19"/>
                  </a:cubicBezTo>
                  <a:cubicBezTo>
                    <a:pt x="153" y="19"/>
                    <a:pt x="153" y="19"/>
                    <a:pt x="152" y="20"/>
                  </a:cubicBezTo>
                  <a:cubicBezTo>
                    <a:pt x="151" y="20"/>
                    <a:pt x="150" y="20"/>
                    <a:pt x="149" y="21"/>
                  </a:cubicBezTo>
                  <a:cubicBezTo>
                    <a:pt x="147" y="22"/>
                    <a:pt x="144" y="23"/>
                    <a:pt x="141" y="25"/>
                  </a:cubicBezTo>
                  <a:cubicBezTo>
                    <a:pt x="138" y="26"/>
                    <a:pt x="135" y="28"/>
                    <a:pt x="132" y="29"/>
                  </a:cubicBezTo>
                  <a:cubicBezTo>
                    <a:pt x="131" y="30"/>
                    <a:pt x="130" y="30"/>
                    <a:pt x="130" y="31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6"/>
                    <a:pt x="130" y="43"/>
                  </a:cubicBezTo>
                  <a:cubicBezTo>
                    <a:pt x="131" y="46"/>
                    <a:pt x="132" y="50"/>
                    <a:pt x="133" y="54"/>
                  </a:cubicBezTo>
                  <a:cubicBezTo>
                    <a:pt x="134" y="58"/>
                    <a:pt x="135" y="63"/>
                    <a:pt x="136" y="67"/>
                  </a:cubicBezTo>
                  <a:cubicBezTo>
                    <a:pt x="137" y="71"/>
                    <a:pt x="138" y="75"/>
                    <a:pt x="139" y="78"/>
                  </a:cubicBezTo>
                  <a:cubicBezTo>
                    <a:pt x="136" y="80"/>
                    <a:pt x="135" y="81"/>
                    <a:pt x="133" y="82"/>
                  </a:cubicBezTo>
                  <a:cubicBezTo>
                    <a:pt x="129" y="85"/>
                    <a:pt x="126" y="87"/>
                    <a:pt x="124" y="88"/>
                  </a:cubicBezTo>
                  <a:cubicBezTo>
                    <a:pt x="122" y="90"/>
                    <a:pt x="121" y="91"/>
                    <a:pt x="121" y="91"/>
                  </a:cubicBezTo>
                  <a:cubicBezTo>
                    <a:pt x="121" y="91"/>
                    <a:pt x="121" y="91"/>
                    <a:pt x="120" y="92"/>
                  </a:cubicBezTo>
                  <a:cubicBezTo>
                    <a:pt x="120" y="92"/>
                    <a:pt x="119" y="93"/>
                    <a:pt x="118" y="93"/>
                  </a:cubicBezTo>
                  <a:cubicBezTo>
                    <a:pt x="116" y="95"/>
                    <a:pt x="113" y="97"/>
                    <a:pt x="110" y="100"/>
                  </a:cubicBezTo>
                  <a:cubicBezTo>
                    <a:pt x="108" y="102"/>
                    <a:pt x="107" y="104"/>
                    <a:pt x="105" y="105"/>
                  </a:cubicBezTo>
                  <a:cubicBezTo>
                    <a:pt x="102" y="103"/>
                    <a:pt x="98" y="102"/>
                    <a:pt x="95" y="100"/>
                  </a:cubicBezTo>
                  <a:cubicBezTo>
                    <a:pt x="86" y="96"/>
                    <a:pt x="78" y="92"/>
                    <a:pt x="72" y="89"/>
                  </a:cubicBezTo>
                  <a:cubicBezTo>
                    <a:pt x="68" y="88"/>
                    <a:pt x="66" y="87"/>
                    <a:pt x="64" y="86"/>
                  </a:cubicBezTo>
                  <a:cubicBezTo>
                    <a:pt x="62" y="86"/>
                    <a:pt x="61" y="85"/>
                    <a:pt x="61" y="85"/>
                  </a:cubicBezTo>
                  <a:cubicBezTo>
                    <a:pt x="61" y="85"/>
                    <a:pt x="60" y="86"/>
                    <a:pt x="58" y="88"/>
                  </a:cubicBezTo>
                  <a:cubicBezTo>
                    <a:pt x="57" y="89"/>
                    <a:pt x="56" y="90"/>
                    <a:pt x="55" y="92"/>
                  </a:cubicBezTo>
                  <a:cubicBezTo>
                    <a:pt x="54" y="93"/>
                    <a:pt x="53" y="94"/>
                    <a:pt x="52" y="95"/>
                  </a:cubicBezTo>
                  <a:cubicBezTo>
                    <a:pt x="50" y="98"/>
                    <a:pt x="48" y="101"/>
                    <a:pt x="47" y="103"/>
                  </a:cubicBezTo>
                  <a:cubicBezTo>
                    <a:pt x="45" y="105"/>
                    <a:pt x="44" y="106"/>
                    <a:pt x="44" y="106"/>
                  </a:cubicBezTo>
                  <a:cubicBezTo>
                    <a:pt x="44" y="106"/>
                    <a:pt x="47" y="110"/>
                    <a:pt x="51" y="116"/>
                  </a:cubicBezTo>
                  <a:cubicBezTo>
                    <a:pt x="55" y="121"/>
                    <a:pt x="60" y="129"/>
                    <a:pt x="66" y="136"/>
                  </a:cubicBezTo>
                  <a:cubicBezTo>
                    <a:pt x="68" y="139"/>
                    <a:pt x="71" y="142"/>
                    <a:pt x="73" y="145"/>
                  </a:cubicBezTo>
                  <a:cubicBezTo>
                    <a:pt x="73" y="146"/>
                    <a:pt x="72" y="147"/>
                    <a:pt x="72" y="148"/>
                  </a:cubicBezTo>
                  <a:cubicBezTo>
                    <a:pt x="71" y="149"/>
                    <a:pt x="70" y="150"/>
                    <a:pt x="70" y="151"/>
                  </a:cubicBezTo>
                  <a:cubicBezTo>
                    <a:pt x="68" y="154"/>
                    <a:pt x="66" y="158"/>
                    <a:pt x="65" y="160"/>
                  </a:cubicBezTo>
                  <a:cubicBezTo>
                    <a:pt x="64" y="162"/>
                    <a:pt x="63" y="164"/>
                    <a:pt x="63" y="164"/>
                  </a:cubicBezTo>
                  <a:cubicBezTo>
                    <a:pt x="63" y="164"/>
                    <a:pt x="62" y="165"/>
                    <a:pt x="61" y="167"/>
                  </a:cubicBezTo>
                  <a:cubicBezTo>
                    <a:pt x="60" y="170"/>
                    <a:pt x="59" y="173"/>
                    <a:pt x="57" y="177"/>
                  </a:cubicBezTo>
                  <a:cubicBezTo>
                    <a:pt x="56" y="179"/>
                    <a:pt x="55" y="181"/>
                    <a:pt x="55" y="183"/>
                  </a:cubicBezTo>
                  <a:cubicBezTo>
                    <a:pt x="51" y="183"/>
                    <a:pt x="47" y="183"/>
                    <a:pt x="43" y="183"/>
                  </a:cubicBezTo>
                  <a:cubicBezTo>
                    <a:pt x="39" y="183"/>
                    <a:pt x="34" y="183"/>
                    <a:pt x="30" y="183"/>
                  </a:cubicBezTo>
                  <a:cubicBezTo>
                    <a:pt x="28" y="183"/>
                    <a:pt x="25" y="183"/>
                    <a:pt x="23" y="183"/>
                  </a:cubicBezTo>
                  <a:cubicBezTo>
                    <a:pt x="22" y="183"/>
                    <a:pt x="20" y="184"/>
                    <a:pt x="18" y="184"/>
                  </a:cubicBezTo>
                  <a:cubicBezTo>
                    <a:pt x="11" y="184"/>
                    <a:pt x="6" y="184"/>
                    <a:pt x="6" y="184"/>
                  </a:cubicBezTo>
                  <a:cubicBezTo>
                    <a:pt x="6" y="184"/>
                    <a:pt x="6" y="186"/>
                    <a:pt x="5" y="188"/>
                  </a:cubicBezTo>
                  <a:cubicBezTo>
                    <a:pt x="5" y="189"/>
                    <a:pt x="5" y="190"/>
                    <a:pt x="5" y="190"/>
                  </a:cubicBezTo>
                  <a:cubicBezTo>
                    <a:pt x="5" y="191"/>
                    <a:pt x="4" y="192"/>
                    <a:pt x="4" y="193"/>
                  </a:cubicBezTo>
                  <a:cubicBezTo>
                    <a:pt x="4" y="194"/>
                    <a:pt x="3" y="196"/>
                    <a:pt x="3" y="198"/>
                  </a:cubicBezTo>
                  <a:cubicBezTo>
                    <a:pt x="3" y="199"/>
                    <a:pt x="2" y="201"/>
                    <a:pt x="2" y="202"/>
                  </a:cubicBezTo>
                  <a:cubicBezTo>
                    <a:pt x="2" y="204"/>
                    <a:pt x="1" y="205"/>
                    <a:pt x="1" y="207"/>
                  </a:cubicBezTo>
                  <a:cubicBezTo>
                    <a:pt x="1" y="209"/>
                    <a:pt x="0" y="211"/>
                    <a:pt x="0" y="211"/>
                  </a:cubicBezTo>
                  <a:cubicBezTo>
                    <a:pt x="0" y="211"/>
                    <a:pt x="4" y="213"/>
                    <a:pt x="10" y="217"/>
                  </a:cubicBezTo>
                  <a:cubicBezTo>
                    <a:pt x="17" y="220"/>
                    <a:pt x="25" y="224"/>
                    <a:pt x="33" y="228"/>
                  </a:cubicBezTo>
                  <a:cubicBezTo>
                    <a:pt x="37" y="230"/>
                    <a:pt x="40" y="231"/>
                    <a:pt x="43" y="233"/>
                  </a:cubicBezTo>
                  <a:cubicBezTo>
                    <a:pt x="43" y="235"/>
                    <a:pt x="43" y="237"/>
                    <a:pt x="43" y="239"/>
                  </a:cubicBezTo>
                  <a:cubicBezTo>
                    <a:pt x="43" y="244"/>
                    <a:pt x="43" y="248"/>
                    <a:pt x="42" y="250"/>
                  </a:cubicBezTo>
                  <a:cubicBezTo>
                    <a:pt x="42" y="253"/>
                    <a:pt x="42" y="254"/>
                    <a:pt x="42" y="254"/>
                  </a:cubicBezTo>
                  <a:cubicBezTo>
                    <a:pt x="42" y="254"/>
                    <a:pt x="42" y="256"/>
                    <a:pt x="42" y="258"/>
                  </a:cubicBezTo>
                  <a:cubicBezTo>
                    <a:pt x="43" y="261"/>
                    <a:pt x="43" y="264"/>
                    <a:pt x="43" y="269"/>
                  </a:cubicBezTo>
                  <a:cubicBezTo>
                    <a:pt x="43" y="271"/>
                    <a:pt x="43" y="273"/>
                    <a:pt x="43" y="276"/>
                  </a:cubicBezTo>
                  <a:cubicBezTo>
                    <a:pt x="40" y="277"/>
                    <a:pt x="37" y="279"/>
                    <a:pt x="33" y="280"/>
                  </a:cubicBezTo>
                  <a:cubicBezTo>
                    <a:pt x="25" y="284"/>
                    <a:pt x="17" y="288"/>
                    <a:pt x="10" y="292"/>
                  </a:cubicBezTo>
                  <a:cubicBezTo>
                    <a:pt x="4" y="295"/>
                    <a:pt x="0" y="297"/>
                    <a:pt x="0" y="297"/>
                  </a:cubicBezTo>
                  <a:cubicBezTo>
                    <a:pt x="0" y="297"/>
                    <a:pt x="1" y="299"/>
                    <a:pt x="1" y="302"/>
                  </a:cubicBezTo>
                  <a:cubicBezTo>
                    <a:pt x="1" y="303"/>
                    <a:pt x="2" y="304"/>
                    <a:pt x="2" y="306"/>
                  </a:cubicBezTo>
                  <a:cubicBezTo>
                    <a:pt x="2" y="307"/>
                    <a:pt x="3" y="309"/>
                    <a:pt x="3" y="311"/>
                  </a:cubicBezTo>
                  <a:cubicBezTo>
                    <a:pt x="3" y="312"/>
                    <a:pt x="4" y="314"/>
                    <a:pt x="4" y="316"/>
                  </a:cubicBezTo>
                  <a:cubicBezTo>
                    <a:pt x="4" y="316"/>
                    <a:pt x="5" y="317"/>
                    <a:pt x="5" y="318"/>
                  </a:cubicBezTo>
                  <a:cubicBezTo>
                    <a:pt x="5" y="318"/>
                    <a:pt x="5" y="319"/>
                    <a:pt x="5" y="320"/>
                  </a:cubicBezTo>
                  <a:cubicBezTo>
                    <a:pt x="6" y="322"/>
                    <a:pt x="6" y="324"/>
                    <a:pt x="6" y="324"/>
                  </a:cubicBezTo>
                  <a:cubicBezTo>
                    <a:pt x="6" y="324"/>
                    <a:pt x="11" y="324"/>
                    <a:pt x="18" y="325"/>
                  </a:cubicBezTo>
                  <a:cubicBezTo>
                    <a:pt x="20" y="325"/>
                    <a:pt x="22" y="325"/>
                    <a:pt x="23" y="325"/>
                  </a:cubicBezTo>
                  <a:cubicBezTo>
                    <a:pt x="25" y="325"/>
                    <a:pt x="28" y="325"/>
                    <a:pt x="30" y="325"/>
                  </a:cubicBezTo>
                  <a:cubicBezTo>
                    <a:pt x="34" y="325"/>
                    <a:pt x="39" y="325"/>
                    <a:pt x="43" y="325"/>
                  </a:cubicBezTo>
                  <a:cubicBezTo>
                    <a:pt x="47" y="325"/>
                    <a:pt x="51" y="325"/>
                    <a:pt x="55" y="325"/>
                  </a:cubicBezTo>
                  <a:cubicBezTo>
                    <a:pt x="55" y="327"/>
                    <a:pt x="56" y="329"/>
                    <a:pt x="57" y="331"/>
                  </a:cubicBezTo>
                  <a:cubicBezTo>
                    <a:pt x="59" y="335"/>
                    <a:pt x="60" y="339"/>
                    <a:pt x="61" y="341"/>
                  </a:cubicBezTo>
                  <a:cubicBezTo>
                    <a:pt x="62" y="343"/>
                    <a:pt x="63" y="345"/>
                    <a:pt x="63" y="345"/>
                  </a:cubicBezTo>
                  <a:cubicBezTo>
                    <a:pt x="63" y="345"/>
                    <a:pt x="64" y="346"/>
                    <a:pt x="65" y="348"/>
                  </a:cubicBezTo>
                  <a:cubicBezTo>
                    <a:pt x="66" y="351"/>
                    <a:pt x="68" y="354"/>
                    <a:pt x="70" y="358"/>
                  </a:cubicBezTo>
                  <a:cubicBezTo>
                    <a:pt x="70" y="359"/>
                    <a:pt x="71" y="360"/>
                    <a:pt x="72" y="361"/>
                  </a:cubicBezTo>
                  <a:cubicBezTo>
                    <a:pt x="72" y="362"/>
                    <a:pt x="73" y="363"/>
                    <a:pt x="73" y="364"/>
                  </a:cubicBezTo>
                  <a:cubicBezTo>
                    <a:pt x="71" y="366"/>
                    <a:pt x="68" y="369"/>
                    <a:pt x="66" y="372"/>
                  </a:cubicBezTo>
                  <a:cubicBezTo>
                    <a:pt x="60" y="379"/>
                    <a:pt x="55" y="387"/>
                    <a:pt x="51" y="392"/>
                  </a:cubicBezTo>
                  <a:cubicBezTo>
                    <a:pt x="47" y="398"/>
                    <a:pt x="44" y="402"/>
                    <a:pt x="44" y="402"/>
                  </a:cubicBezTo>
                  <a:cubicBezTo>
                    <a:pt x="44" y="402"/>
                    <a:pt x="45" y="403"/>
                    <a:pt x="47" y="405"/>
                  </a:cubicBezTo>
                  <a:cubicBezTo>
                    <a:pt x="48" y="407"/>
                    <a:pt x="50" y="410"/>
                    <a:pt x="52" y="413"/>
                  </a:cubicBezTo>
                  <a:cubicBezTo>
                    <a:pt x="53" y="414"/>
                    <a:pt x="54" y="415"/>
                    <a:pt x="55" y="417"/>
                  </a:cubicBezTo>
                  <a:cubicBezTo>
                    <a:pt x="56" y="418"/>
                    <a:pt x="57" y="419"/>
                    <a:pt x="58" y="420"/>
                  </a:cubicBezTo>
                  <a:cubicBezTo>
                    <a:pt x="60" y="422"/>
                    <a:pt x="61" y="423"/>
                    <a:pt x="61" y="423"/>
                  </a:cubicBezTo>
                  <a:cubicBezTo>
                    <a:pt x="61" y="423"/>
                    <a:pt x="62" y="423"/>
                    <a:pt x="64" y="422"/>
                  </a:cubicBezTo>
                  <a:cubicBezTo>
                    <a:pt x="66" y="421"/>
                    <a:pt x="68" y="420"/>
                    <a:pt x="72" y="419"/>
                  </a:cubicBezTo>
                  <a:cubicBezTo>
                    <a:pt x="78" y="416"/>
                    <a:pt x="86" y="412"/>
                    <a:pt x="95" y="408"/>
                  </a:cubicBezTo>
                  <a:cubicBezTo>
                    <a:pt x="98" y="407"/>
                    <a:pt x="102" y="405"/>
                    <a:pt x="105" y="403"/>
                  </a:cubicBezTo>
                  <a:cubicBezTo>
                    <a:pt x="107" y="405"/>
                    <a:pt x="108" y="406"/>
                    <a:pt x="110" y="408"/>
                  </a:cubicBezTo>
                  <a:cubicBezTo>
                    <a:pt x="113" y="411"/>
                    <a:pt x="116" y="413"/>
                    <a:pt x="118" y="415"/>
                  </a:cubicBezTo>
                  <a:cubicBezTo>
                    <a:pt x="119" y="416"/>
                    <a:pt x="120" y="416"/>
                    <a:pt x="120" y="417"/>
                  </a:cubicBezTo>
                  <a:cubicBezTo>
                    <a:pt x="121" y="417"/>
                    <a:pt x="121" y="417"/>
                    <a:pt x="121" y="417"/>
                  </a:cubicBezTo>
                  <a:cubicBezTo>
                    <a:pt x="121" y="417"/>
                    <a:pt x="122" y="418"/>
                    <a:pt x="124" y="420"/>
                  </a:cubicBezTo>
                  <a:cubicBezTo>
                    <a:pt x="126" y="421"/>
                    <a:pt x="129" y="423"/>
                    <a:pt x="133" y="426"/>
                  </a:cubicBezTo>
                  <a:cubicBezTo>
                    <a:pt x="135" y="427"/>
                    <a:pt x="136" y="429"/>
                    <a:pt x="139" y="430"/>
                  </a:cubicBezTo>
                  <a:cubicBezTo>
                    <a:pt x="138" y="433"/>
                    <a:pt x="137" y="437"/>
                    <a:pt x="136" y="441"/>
                  </a:cubicBezTo>
                  <a:cubicBezTo>
                    <a:pt x="135" y="446"/>
                    <a:pt x="134" y="450"/>
                    <a:pt x="133" y="454"/>
                  </a:cubicBezTo>
                  <a:cubicBezTo>
                    <a:pt x="132" y="458"/>
                    <a:pt x="131" y="462"/>
                    <a:pt x="130" y="466"/>
                  </a:cubicBezTo>
                  <a:cubicBezTo>
                    <a:pt x="129" y="473"/>
                    <a:pt x="129" y="477"/>
                    <a:pt x="129" y="477"/>
                  </a:cubicBezTo>
                  <a:cubicBezTo>
                    <a:pt x="129" y="477"/>
                    <a:pt x="129" y="477"/>
                    <a:pt x="130" y="478"/>
                  </a:cubicBezTo>
                  <a:cubicBezTo>
                    <a:pt x="130" y="478"/>
                    <a:pt x="131" y="479"/>
                    <a:pt x="132" y="479"/>
                  </a:cubicBezTo>
                  <a:cubicBezTo>
                    <a:pt x="135" y="480"/>
                    <a:pt x="138" y="482"/>
                    <a:pt x="141" y="483"/>
                  </a:cubicBezTo>
                  <a:cubicBezTo>
                    <a:pt x="144" y="485"/>
                    <a:pt x="147" y="486"/>
                    <a:pt x="149" y="487"/>
                  </a:cubicBezTo>
                  <a:cubicBezTo>
                    <a:pt x="150" y="488"/>
                    <a:pt x="151" y="488"/>
                    <a:pt x="152" y="489"/>
                  </a:cubicBezTo>
                  <a:cubicBezTo>
                    <a:pt x="153" y="489"/>
                    <a:pt x="153" y="489"/>
                    <a:pt x="153" y="489"/>
                  </a:cubicBezTo>
                  <a:cubicBezTo>
                    <a:pt x="153" y="489"/>
                    <a:pt x="156" y="486"/>
                    <a:pt x="161" y="480"/>
                  </a:cubicBezTo>
                  <a:cubicBezTo>
                    <a:pt x="163" y="478"/>
                    <a:pt x="166" y="475"/>
                    <a:pt x="169" y="471"/>
                  </a:cubicBezTo>
                  <a:cubicBezTo>
                    <a:pt x="171" y="468"/>
                    <a:pt x="174" y="465"/>
                    <a:pt x="177" y="461"/>
                  </a:cubicBezTo>
                  <a:cubicBezTo>
                    <a:pt x="179" y="458"/>
                    <a:pt x="182" y="455"/>
                    <a:pt x="184" y="452"/>
                  </a:cubicBezTo>
                  <a:cubicBezTo>
                    <a:pt x="186" y="453"/>
                    <a:pt x="188" y="453"/>
                    <a:pt x="191" y="454"/>
                  </a:cubicBezTo>
                  <a:cubicBezTo>
                    <a:pt x="193" y="455"/>
                    <a:pt x="195" y="455"/>
                    <a:pt x="196" y="456"/>
                  </a:cubicBezTo>
                  <a:cubicBezTo>
                    <a:pt x="197" y="456"/>
                    <a:pt x="198" y="456"/>
                    <a:pt x="199" y="456"/>
                  </a:cubicBezTo>
                  <a:cubicBezTo>
                    <a:pt x="199" y="456"/>
                    <a:pt x="200" y="457"/>
                    <a:pt x="201" y="457"/>
                  </a:cubicBezTo>
                  <a:cubicBezTo>
                    <a:pt x="203" y="457"/>
                    <a:pt x="205" y="458"/>
                    <a:pt x="205" y="458"/>
                  </a:cubicBezTo>
                  <a:cubicBezTo>
                    <a:pt x="205" y="458"/>
                    <a:pt x="206" y="458"/>
                    <a:pt x="209" y="459"/>
                  </a:cubicBezTo>
                  <a:cubicBezTo>
                    <a:pt x="211" y="459"/>
                    <a:pt x="215" y="460"/>
                    <a:pt x="219" y="460"/>
                  </a:cubicBezTo>
                  <a:cubicBezTo>
                    <a:pt x="221" y="461"/>
                    <a:pt x="224" y="461"/>
                    <a:pt x="226" y="461"/>
                  </a:cubicBezTo>
                  <a:cubicBezTo>
                    <a:pt x="227" y="465"/>
                    <a:pt x="227" y="469"/>
                    <a:pt x="228" y="473"/>
                  </a:cubicBezTo>
                  <a:cubicBezTo>
                    <a:pt x="230" y="482"/>
                    <a:pt x="232" y="490"/>
                    <a:pt x="234" y="497"/>
                  </a:cubicBezTo>
                  <a:cubicBezTo>
                    <a:pt x="236" y="504"/>
                    <a:pt x="238" y="508"/>
                    <a:pt x="238" y="508"/>
                  </a:cubicBezTo>
                  <a:cubicBezTo>
                    <a:pt x="238" y="508"/>
                    <a:pt x="238" y="508"/>
                    <a:pt x="239" y="508"/>
                  </a:cubicBezTo>
                  <a:cubicBezTo>
                    <a:pt x="240" y="508"/>
                    <a:pt x="241" y="508"/>
                    <a:pt x="242" y="508"/>
                  </a:cubicBezTo>
                  <a:cubicBezTo>
                    <a:pt x="244" y="508"/>
                    <a:pt x="248" y="508"/>
                    <a:pt x="251" y="509"/>
                  </a:cubicBezTo>
                  <a:cubicBezTo>
                    <a:pt x="255" y="508"/>
                    <a:pt x="258" y="508"/>
                    <a:pt x="260" y="508"/>
                  </a:cubicBezTo>
                  <a:cubicBezTo>
                    <a:pt x="262" y="508"/>
                    <a:pt x="263" y="508"/>
                    <a:pt x="263" y="508"/>
                  </a:cubicBezTo>
                  <a:cubicBezTo>
                    <a:pt x="264" y="508"/>
                    <a:pt x="265" y="508"/>
                    <a:pt x="265" y="508"/>
                  </a:cubicBezTo>
                  <a:cubicBezTo>
                    <a:pt x="265" y="508"/>
                    <a:pt x="266" y="504"/>
                    <a:pt x="268" y="497"/>
                  </a:cubicBezTo>
                  <a:cubicBezTo>
                    <a:pt x="270" y="490"/>
                    <a:pt x="272" y="482"/>
                    <a:pt x="274" y="473"/>
                  </a:cubicBezTo>
                  <a:cubicBezTo>
                    <a:pt x="275" y="469"/>
                    <a:pt x="276" y="465"/>
                    <a:pt x="276" y="461"/>
                  </a:cubicBezTo>
                  <a:cubicBezTo>
                    <a:pt x="279" y="461"/>
                    <a:pt x="281" y="461"/>
                    <a:pt x="283" y="460"/>
                  </a:cubicBezTo>
                  <a:cubicBezTo>
                    <a:pt x="288" y="460"/>
                    <a:pt x="291" y="459"/>
                    <a:pt x="294" y="459"/>
                  </a:cubicBezTo>
                  <a:cubicBezTo>
                    <a:pt x="296" y="458"/>
                    <a:pt x="298" y="458"/>
                    <a:pt x="298" y="458"/>
                  </a:cubicBezTo>
                  <a:cubicBezTo>
                    <a:pt x="298" y="458"/>
                    <a:pt x="299" y="457"/>
                    <a:pt x="302" y="457"/>
                  </a:cubicBezTo>
                  <a:cubicBezTo>
                    <a:pt x="302" y="457"/>
                    <a:pt x="303" y="456"/>
                    <a:pt x="304" y="456"/>
                  </a:cubicBezTo>
                  <a:cubicBezTo>
                    <a:pt x="304" y="456"/>
                    <a:pt x="305" y="456"/>
                    <a:pt x="306" y="456"/>
                  </a:cubicBezTo>
                  <a:cubicBezTo>
                    <a:pt x="308" y="455"/>
                    <a:pt x="310" y="455"/>
                    <a:pt x="312" y="454"/>
                  </a:cubicBezTo>
                  <a:cubicBezTo>
                    <a:pt x="314" y="453"/>
                    <a:pt x="316" y="453"/>
                    <a:pt x="318" y="452"/>
                  </a:cubicBezTo>
                  <a:cubicBezTo>
                    <a:pt x="321" y="455"/>
                    <a:pt x="323" y="458"/>
                    <a:pt x="325" y="461"/>
                  </a:cubicBezTo>
                  <a:cubicBezTo>
                    <a:pt x="328" y="465"/>
                    <a:pt x="331" y="468"/>
                    <a:pt x="334" y="471"/>
                  </a:cubicBezTo>
                  <a:cubicBezTo>
                    <a:pt x="336" y="475"/>
                    <a:pt x="339" y="478"/>
                    <a:pt x="341" y="480"/>
                  </a:cubicBezTo>
                  <a:cubicBezTo>
                    <a:pt x="346" y="486"/>
                    <a:pt x="349" y="489"/>
                    <a:pt x="349" y="489"/>
                  </a:cubicBezTo>
                  <a:cubicBezTo>
                    <a:pt x="349" y="489"/>
                    <a:pt x="350" y="489"/>
                    <a:pt x="350" y="489"/>
                  </a:cubicBezTo>
                  <a:cubicBezTo>
                    <a:pt x="351" y="488"/>
                    <a:pt x="352" y="488"/>
                    <a:pt x="353" y="487"/>
                  </a:cubicBezTo>
                  <a:cubicBezTo>
                    <a:pt x="355" y="486"/>
                    <a:pt x="358" y="485"/>
                    <a:pt x="362" y="483"/>
                  </a:cubicBezTo>
                  <a:cubicBezTo>
                    <a:pt x="365" y="482"/>
                    <a:pt x="368" y="480"/>
                    <a:pt x="370" y="479"/>
                  </a:cubicBezTo>
                  <a:cubicBezTo>
                    <a:pt x="371" y="479"/>
                    <a:pt x="372" y="478"/>
                    <a:pt x="373" y="478"/>
                  </a:cubicBezTo>
                  <a:cubicBezTo>
                    <a:pt x="373" y="477"/>
                    <a:pt x="374" y="477"/>
                    <a:pt x="374" y="477"/>
                  </a:cubicBezTo>
                  <a:cubicBezTo>
                    <a:pt x="374" y="477"/>
                    <a:pt x="373" y="473"/>
                    <a:pt x="372" y="466"/>
                  </a:cubicBezTo>
                  <a:cubicBezTo>
                    <a:pt x="371" y="462"/>
                    <a:pt x="370" y="458"/>
                    <a:pt x="370" y="454"/>
                  </a:cubicBezTo>
                  <a:cubicBezTo>
                    <a:pt x="369" y="450"/>
                    <a:pt x="368" y="446"/>
                    <a:pt x="367" y="441"/>
                  </a:cubicBezTo>
                  <a:cubicBezTo>
                    <a:pt x="366" y="437"/>
                    <a:pt x="365" y="433"/>
                    <a:pt x="364" y="430"/>
                  </a:cubicBezTo>
                  <a:cubicBezTo>
                    <a:pt x="366" y="429"/>
                    <a:pt x="368" y="427"/>
                    <a:pt x="370" y="426"/>
                  </a:cubicBezTo>
                  <a:cubicBezTo>
                    <a:pt x="373" y="423"/>
                    <a:pt x="376" y="421"/>
                    <a:pt x="378" y="420"/>
                  </a:cubicBezTo>
                  <a:cubicBezTo>
                    <a:pt x="380" y="418"/>
                    <a:pt x="381" y="417"/>
                    <a:pt x="381" y="417"/>
                  </a:cubicBezTo>
                  <a:cubicBezTo>
                    <a:pt x="381" y="417"/>
                    <a:pt x="382" y="417"/>
                    <a:pt x="382" y="417"/>
                  </a:cubicBezTo>
                  <a:cubicBezTo>
                    <a:pt x="383" y="416"/>
                    <a:pt x="383" y="416"/>
                    <a:pt x="384" y="415"/>
                  </a:cubicBezTo>
                  <a:cubicBezTo>
                    <a:pt x="386" y="413"/>
                    <a:pt x="389" y="411"/>
                    <a:pt x="392" y="408"/>
                  </a:cubicBezTo>
                  <a:cubicBezTo>
                    <a:pt x="394" y="406"/>
                    <a:pt x="396" y="405"/>
                    <a:pt x="397" y="403"/>
                  </a:cubicBezTo>
                  <a:cubicBezTo>
                    <a:pt x="401" y="405"/>
                    <a:pt x="404" y="407"/>
                    <a:pt x="408" y="408"/>
                  </a:cubicBezTo>
                  <a:cubicBezTo>
                    <a:pt x="416" y="412"/>
                    <a:pt x="424" y="416"/>
                    <a:pt x="431" y="419"/>
                  </a:cubicBezTo>
                  <a:cubicBezTo>
                    <a:pt x="434" y="420"/>
                    <a:pt x="436" y="421"/>
                    <a:pt x="438" y="422"/>
                  </a:cubicBezTo>
                  <a:cubicBezTo>
                    <a:pt x="440" y="423"/>
                    <a:pt x="441" y="423"/>
                    <a:pt x="441" y="423"/>
                  </a:cubicBezTo>
                  <a:cubicBezTo>
                    <a:pt x="441" y="423"/>
                    <a:pt x="442" y="422"/>
                    <a:pt x="444" y="420"/>
                  </a:cubicBezTo>
                  <a:cubicBezTo>
                    <a:pt x="445" y="419"/>
                    <a:pt x="446" y="418"/>
                    <a:pt x="447" y="417"/>
                  </a:cubicBezTo>
                  <a:cubicBezTo>
                    <a:pt x="448" y="415"/>
                    <a:pt x="449" y="414"/>
                    <a:pt x="450" y="413"/>
                  </a:cubicBezTo>
                  <a:cubicBezTo>
                    <a:pt x="452" y="410"/>
                    <a:pt x="454" y="407"/>
                    <a:pt x="456" y="405"/>
                  </a:cubicBezTo>
                  <a:cubicBezTo>
                    <a:pt x="457" y="403"/>
                    <a:pt x="458" y="402"/>
                    <a:pt x="458" y="402"/>
                  </a:cubicBezTo>
                  <a:cubicBezTo>
                    <a:pt x="458" y="402"/>
                    <a:pt x="456" y="398"/>
                    <a:pt x="452" y="392"/>
                  </a:cubicBezTo>
                  <a:cubicBezTo>
                    <a:pt x="448" y="387"/>
                    <a:pt x="442" y="379"/>
                    <a:pt x="436" y="372"/>
                  </a:cubicBezTo>
                  <a:cubicBezTo>
                    <a:pt x="434" y="369"/>
                    <a:pt x="431" y="366"/>
                    <a:pt x="429" y="364"/>
                  </a:cubicBezTo>
                  <a:cubicBezTo>
                    <a:pt x="430" y="363"/>
                    <a:pt x="430" y="362"/>
                    <a:pt x="431" y="361"/>
                  </a:cubicBezTo>
                  <a:cubicBezTo>
                    <a:pt x="431" y="360"/>
                    <a:pt x="432" y="359"/>
                    <a:pt x="432" y="358"/>
                  </a:cubicBezTo>
                  <a:cubicBezTo>
                    <a:pt x="435" y="354"/>
                    <a:pt x="436" y="351"/>
                    <a:pt x="437" y="348"/>
                  </a:cubicBezTo>
                  <a:cubicBezTo>
                    <a:pt x="439" y="346"/>
                    <a:pt x="439" y="345"/>
                    <a:pt x="439" y="345"/>
                  </a:cubicBezTo>
                  <a:cubicBezTo>
                    <a:pt x="439" y="345"/>
                    <a:pt x="440" y="343"/>
                    <a:pt x="441" y="341"/>
                  </a:cubicBezTo>
                  <a:cubicBezTo>
                    <a:pt x="442" y="339"/>
                    <a:pt x="444" y="335"/>
                    <a:pt x="445" y="331"/>
                  </a:cubicBezTo>
                  <a:cubicBezTo>
                    <a:pt x="446" y="329"/>
                    <a:pt x="447" y="327"/>
                    <a:pt x="448" y="325"/>
                  </a:cubicBezTo>
                  <a:cubicBezTo>
                    <a:pt x="451" y="325"/>
                    <a:pt x="455" y="325"/>
                    <a:pt x="459" y="325"/>
                  </a:cubicBezTo>
                  <a:cubicBezTo>
                    <a:pt x="464" y="325"/>
                    <a:pt x="468" y="325"/>
                    <a:pt x="473" y="325"/>
                  </a:cubicBezTo>
                  <a:cubicBezTo>
                    <a:pt x="475" y="325"/>
                    <a:pt x="477" y="325"/>
                    <a:pt x="479" y="325"/>
                  </a:cubicBezTo>
                  <a:cubicBezTo>
                    <a:pt x="481" y="325"/>
                    <a:pt x="483" y="325"/>
                    <a:pt x="484" y="325"/>
                  </a:cubicBezTo>
                  <a:cubicBezTo>
                    <a:pt x="491" y="324"/>
                    <a:pt x="496" y="324"/>
                    <a:pt x="496" y="324"/>
                  </a:cubicBezTo>
                  <a:cubicBezTo>
                    <a:pt x="496" y="324"/>
                    <a:pt x="496" y="322"/>
                    <a:pt x="497" y="320"/>
                  </a:cubicBezTo>
                  <a:cubicBezTo>
                    <a:pt x="497" y="319"/>
                    <a:pt x="497" y="318"/>
                    <a:pt x="498" y="318"/>
                  </a:cubicBezTo>
                  <a:cubicBezTo>
                    <a:pt x="498" y="317"/>
                    <a:pt x="498" y="316"/>
                    <a:pt x="498" y="316"/>
                  </a:cubicBezTo>
                  <a:cubicBezTo>
                    <a:pt x="498" y="314"/>
                    <a:pt x="499" y="312"/>
                    <a:pt x="499" y="311"/>
                  </a:cubicBezTo>
                  <a:cubicBezTo>
                    <a:pt x="500" y="309"/>
                    <a:pt x="500" y="307"/>
                    <a:pt x="500" y="306"/>
                  </a:cubicBezTo>
                  <a:cubicBezTo>
                    <a:pt x="501" y="304"/>
                    <a:pt x="501" y="303"/>
                    <a:pt x="501" y="302"/>
                  </a:cubicBezTo>
                  <a:cubicBezTo>
                    <a:pt x="502" y="299"/>
                    <a:pt x="502" y="297"/>
                    <a:pt x="502" y="297"/>
                  </a:cubicBezTo>
                  <a:cubicBezTo>
                    <a:pt x="502" y="297"/>
                    <a:pt x="498" y="295"/>
                    <a:pt x="492" y="292"/>
                  </a:cubicBezTo>
                  <a:cubicBezTo>
                    <a:pt x="486" y="288"/>
                    <a:pt x="477" y="284"/>
                    <a:pt x="469" y="280"/>
                  </a:cubicBezTo>
                  <a:close/>
                  <a:moveTo>
                    <a:pt x="251" y="408"/>
                  </a:moveTo>
                  <a:cubicBezTo>
                    <a:pt x="166" y="408"/>
                    <a:pt x="98" y="339"/>
                    <a:pt x="98" y="254"/>
                  </a:cubicBezTo>
                  <a:cubicBezTo>
                    <a:pt x="98" y="169"/>
                    <a:pt x="166" y="101"/>
                    <a:pt x="251" y="101"/>
                  </a:cubicBezTo>
                  <a:cubicBezTo>
                    <a:pt x="336" y="101"/>
                    <a:pt x="405" y="169"/>
                    <a:pt x="405" y="254"/>
                  </a:cubicBezTo>
                  <a:cubicBezTo>
                    <a:pt x="405" y="339"/>
                    <a:pt x="336" y="408"/>
                    <a:pt x="251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03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íṩlîḍê">
              <a:extLst>
                <a:ext uri="{FF2B5EF4-FFF2-40B4-BE49-F238E27FC236}">
                  <a16:creationId xmlns:a16="http://schemas.microsoft.com/office/drawing/2014/main" id="{CD5F963D-AAC6-45B4-A3E0-7363D899D3BE}"/>
                </a:ext>
              </a:extLst>
            </p:cNvPr>
            <p:cNvSpPr/>
            <p:nvPr/>
          </p:nvSpPr>
          <p:spPr bwMode="auto">
            <a:xfrm>
              <a:off x="4529932" y="3403600"/>
              <a:ext cx="1239837" cy="1255713"/>
            </a:xfrm>
            <a:custGeom>
              <a:avLst/>
              <a:gdLst>
                <a:gd name="T0" fmla="*/ 302 w 330"/>
                <a:gd name="T1" fmla="*/ 167 h 334"/>
                <a:gd name="T2" fmla="*/ 323 w 330"/>
                <a:gd name="T3" fmla="*/ 143 h 334"/>
                <a:gd name="T4" fmla="*/ 327 w 330"/>
                <a:gd name="T5" fmla="*/ 127 h 334"/>
                <a:gd name="T6" fmla="*/ 314 w 330"/>
                <a:gd name="T7" fmla="*/ 121 h 334"/>
                <a:gd name="T8" fmla="*/ 290 w 330"/>
                <a:gd name="T9" fmla="*/ 110 h 334"/>
                <a:gd name="T10" fmla="*/ 282 w 330"/>
                <a:gd name="T11" fmla="*/ 95 h 334"/>
                <a:gd name="T12" fmla="*/ 296 w 330"/>
                <a:gd name="T13" fmla="*/ 63 h 334"/>
                <a:gd name="T14" fmla="*/ 283 w 330"/>
                <a:gd name="T15" fmla="*/ 59 h 334"/>
                <a:gd name="T16" fmla="*/ 251 w 330"/>
                <a:gd name="T17" fmla="*/ 60 h 334"/>
                <a:gd name="T18" fmla="*/ 241 w 330"/>
                <a:gd name="T19" fmla="*/ 44 h 334"/>
                <a:gd name="T20" fmla="*/ 243 w 330"/>
                <a:gd name="T21" fmla="*/ 19 h 334"/>
                <a:gd name="T22" fmla="*/ 224 w 330"/>
                <a:gd name="T23" fmla="*/ 19 h 334"/>
                <a:gd name="T24" fmla="*/ 201 w 330"/>
                <a:gd name="T25" fmla="*/ 35 h 334"/>
                <a:gd name="T26" fmla="*/ 186 w 330"/>
                <a:gd name="T27" fmla="*/ 32 h 334"/>
                <a:gd name="T28" fmla="*/ 173 w 330"/>
                <a:gd name="T29" fmla="*/ 0 h 334"/>
                <a:gd name="T30" fmla="*/ 156 w 330"/>
                <a:gd name="T31" fmla="*/ 0 h 334"/>
                <a:gd name="T32" fmla="*/ 137 w 330"/>
                <a:gd name="T33" fmla="*/ 33 h 334"/>
                <a:gd name="T34" fmla="*/ 125 w 330"/>
                <a:gd name="T35" fmla="*/ 36 h 334"/>
                <a:gd name="T36" fmla="*/ 101 w 330"/>
                <a:gd name="T37" fmla="*/ 13 h 334"/>
                <a:gd name="T38" fmla="*/ 85 w 330"/>
                <a:gd name="T39" fmla="*/ 20 h 334"/>
                <a:gd name="T40" fmla="*/ 91 w 330"/>
                <a:gd name="T41" fmla="*/ 52 h 334"/>
                <a:gd name="T42" fmla="*/ 77 w 330"/>
                <a:gd name="T43" fmla="*/ 62 h 334"/>
                <a:gd name="T44" fmla="*/ 42 w 330"/>
                <a:gd name="T45" fmla="*/ 57 h 334"/>
                <a:gd name="T46" fmla="*/ 31 w 330"/>
                <a:gd name="T47" fmla="*/ 68 h 334"/>
                <a:gd name="T48" fmla="*/ 47 w 330"/>
                <a:gd name="T49" fmla="*/ 97 h 334"/>
                <a:gd name="T50" fmla="*/ 38 w 330"/>
                <a:gd name="T51" fmla="*/ 117 h 334"/>
                <a:gd name="T52" fmla="*/ 12 w 330"/>
                <a:gd name="T53" fmla="*/ 121 h 334"/>
                <a:gd name="T54" fmla="*/ 2 w 330"/>
                <a:gd name="T55" fmla="*/ 130 h 334"/>
                <a:gd name="T56" fmla="*/ 22 w 330"/>
                <a:gd name="T57" fmla="*/ 150 h 334"/>
                <a:gd name="T58" fmla="*/ 28 w 330"/>
                <a:gd name="T59" fmla="*/ 170 h 334"/>
                <a:gd name="T60" fmla="*/ 0 w 330"/>
                <a:gd name="T61" fmla="*/ 196 h 334"/>
                <a:gd name="T62" fmla="*/ 3 w 330"/>
                <a:gd name="T63" fmla="*/ 209 h 334"/>
                <a:gd name="T64" fmla="*/ 19 w 330"/>
                <a:gd name="T65" fmla="*/ 214 h 334"/>
                <a:gd name="T66" fmla="*/ 41 w 330"/>
                <a:gd name="T67" fmla="*/ 227 h 334"/>
                <a:gd name="T68" fmla="*/ 43 w 330"/>
                <a:gd name="T69" fmla="*/ 245 h 334"/>
                <a:gd name="T70" fmla="*/ 36 w 330"/>
                <a:gd name="T71" fmla="*/ 274 h 334"/>
                <a:gd name="T72" fmla="*/ 62 w 330"/>
                <a:gd name="T73" fmla="*/ 268 h 334"/>
                <a:gd name="T74" fmla="*/ 79 w 330"/>
                <a:gd name="T75" fmla="*/ 274 h 334"/>
                <a:gd name="T76" fmla="*/ 87 w 330"/>
                <a:gd name="T77" fmla="*/ 299 h 334"/>
                <a:gd name="T78" fmla="*/ 92 w 330"/>
                <a:gd name="T79" fmla="*/ 318 h 334"/>
                <a:gd name="T80" fmla="*/ 111 w 330"/>
                <a:gd name="T81" fmla="*/ 310 h 334"/>
                <a:gd name="T82" fmla="*/ 130 w 330"/>
                <a:gd name="T83" fmla="*/ 300 h 334"/>
                <a:gd name="T84" fmla="*/ 148 w 330"/>
                <a:gd name="T85" fmla="*/ 303 h 334"/>
                <a:gd name="T86" fmla="*/ 159 w 330"/>
                <a:gd name="T87" fmla="*/ 334 h 334"/>
                <a:gd name="T88" fmla="*/ 176 w 330"/>
                <a:gd name="T89" fmla="*/ 327 h 334"/>
                <a:gd name="T90" fmla="*/ 195 w 330"/>
                <a:gd name="T91" fmla="*/ 301 h 334"/>
                <a:gd name="T92" fmla="*/ 209 w 330"/>
                <a:gd name="T93" fmla="*/ 297 h 334"/>
                <a:gd name="T94" fmla="*/ 230 w 330"/>
                <a:gd name="T95" fmla="*/ 321 h 334"/>
                <a:gd name="T96" fmla="*/ 245 w 330"/>
                <a:gd name="T97" fmla="*/ 314 h 334"/>
                <a:gd name="T98" fmla="*/ 243 w 330"/>
                <a:gd name="T99" fmla="*/ 280 h 334"/>
                <a:gd name="T100" fmla="*/ 258 w 330"/>
                <a:gd name="T101" fmla="*/ 268 h 334"/>
                <a:gd name="T102" fmla="*/ 290 w 330"/>
                <a:gd name="T103" fmla="*/ 278 h 334"/>
                <a:gd name="T104" fmla="*/ 301 w 330"/>
                <a:gd name="T105" fmla="*/ 264 h 334"/>
                <a:gd name="T106" fmla="*/ 284 w 330"/>
                <a:gd name="T107" fmla="*/ 235 h 334"/>
                <a:gd name="T108" fmla="*/ 294 w 330"/>
                <a:gd name="T109" fmla="*/ 214 h 334"/>
                <a:gd name="T110" fmla="*/ 326 w 330"/>
                <a:gd name="T111" fmla="*/ 213 h 334"/>
                <a:gd name="T112" fmla="*/ 329 w 330"/>
                <a:gd name="T113" fmla="*/ 201 h 334"/>
                <a:gd name="T114" fmla="*/ 165 w 330"/>
                <a:gd name="T115" fmla="*/ 26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0" h="334">
                  <a:moveTo>
                    <a:pt x="308" y="184"/>
                  </a:moveTo>
                  <a:cubicBezTo>
                    <a:pt x="306" y="183"/>
                    <a:pt x="304" y="182"/>
                    <a:pt x="301" y="181"/>
                  </a:cubicBezTo>
                  <a:cubicBezTo>
                    <a:pt x="301" y="180"/>
                    <a:pt x="302" y="178"/>
                    <a:pt x="302" y="177"/>
                  </a:cubicBezTo>
                  <a:cubicBezTo>
                    <a:pt x="302" y="174"/>
                    <a:pt x="302" y="172"/>
                    <a:pt x="302" y="170"/>
                  </a:cubicBezTo>
                  <a:cubicBezTo>
                    <a:pt x="302" y="168"/>
                    <a:pt x="302" y="167"/>
                    <a:pt x="302" y="167"/>
                  </a:cubicBezTo>
                  <a:cubicBezTo>
                    <a:pt x="302" y="167"/>
                    <a:pt x="302" y="166"/>
                    <a:pt x="302" y="165"/>
                  </a:cubicBezTo>
                  <a:cubicBezTo>
                    <a:pt x="302" y="163"/>
                    <a:pt x="302" y="161"/>
                    <a:pt x="302" y="158"/>
                  </a:cubicBezTo>
                  <a:cubicBezTo>
                    <a:pt x="302" y="156"/>
                    <a:pt x="301" y="155"/>
                    <a:pt x="301" y="153"/>
                  </a:cubicBezTo>
                  <a:cubicBezTo>
                    <a:pt x="304" y="152"/>
                    <a:pt x="306" y="151"/>
                    <a:pt x="308" y="150"/>
                  </a:cubicBezTo>
                  <a:cubicBezTo>
                    <a:pt x="314" y="147"/>
                    <a:pt x="319" y="145"/>
                    <a:pt x="323" y="143"/>
                  </a:cubicBezTo>
                  <a:cubicBezTo>
                    <a:pt x="327" y="140"/>
                    <a:pt x="330" y="139"/>
                    <a:pt x="330" y="139"/>
                  </a:cubicBezTo>
                  <a:cubicBezTo>
                    <a:pt x="330" y="139"/>
                    <a:pt x="329" y="138"/>
                    <a:pt x="329" y="136"/>
                  </a:cubicBezTo>
                  <a:cubicBezTo>
                    <a:pt x="329" y="135"/>
                    <a:pt x="329" y="134"/>
                    <a:pt x="329" y="133"/>
                  </a:cubicBezTo>
                  <a:cubicBezTo>
                    <a:pt x="328" y="132"/>
                    <a:pt x="328" y="131"/>
                    <a:pt x="328" y="130"/>
                  </a:cubicBezTo>
                  <a:cubicBezTo>
                    <a:pt x="328" y="129"/>
                    <a:pt x="327" y="128"/>
                    <a:pt x="327" y="127"/>
                  </a:cubicBezTo>
                  <a:cubicBezTo>
                    <a:pt x="327" y="126"/>
                    <a:pt x="327" y="126"/>
                    <a:pt x="327" y="125"/>
                  </a:cubicBezTo>
                  <a:cubicBezTo>
                    <a:pt x="327" y="125"/>
                    <a:pt x="327" y="125"/>
                    <a:pt x="326" y="124"/>
                  </a:cubicBezTo>
                  <a:cubicBezTo>
                    <a:pt x="326" y="123"/>
                    <a:pt x="326" y="121"/>
                    <a:pt x="326" y="121"/>
                  </a:cubicBezTo>
                  <a:cubicBezTo>
                    <a:pt x="326" y="121"/>
                    <a:pt x="323" y="121"/>
                    <a:pt x="318" y="121"/>
                  </a:cubicBezTo>
                  <a:cubicBezTo>
                    <a:pt x="317" y="121"/>
                    <a:pt x="316" y="121"/>
                    <a:pt x="314" y="121"/>
                  </a:cubicBezTo>
                  <a:cubicBezTo>
                    <a:pt x="313" y="121"/>
                    <a:pt x="312" y="121"/>
                    <a:pt x="310" y="121"/>
                  </a:cubicBezTo>
                  <a:cubicBezTo>
                    <a:pt x="308" y="121"/>
                    <a:pt x="304" y="121"/>
                    <a:pt x="301" y="121"/>
                  </a:cubicBezTo>
                  <a:cubicBezTo>
                    <a:pt x="299" y="121"/>
                    <a:pt x="296" y="121"/>
                    <a:pt x="294" y="121"/>
                  </a:cubicBezTo>
                  <a:cubicBezTo>
                    <a:pt x="293" y="119"/>
                    <a:pt x="293" y="118"/>
                    <a:pt x="292" y="117"/>
                  </a:cubicBezTo>
                  <a:cubicBezTo>
                    <a:pt x="291" y="114"/>
                    <a:pt x="290" y="112"/>
                    <a:pt x="290" y="110"/>
                  </a:cubicBezTo>
                  <a:cubicBezTo>
                    <a:pt x="289" y="109"/>
                    <a:pt x="288" y="108"/>
                    <a:pt x="288" y="108"/>
                  </a:cubicBezTo>
                  <a:cubicBezTo>
                    <a:pt x="288" y="108"/>
                    <a:pt x="288" y="107"/>
                    <a:pt x="287" y="105"/>
                  </a:cubicBezTo>
                  <a:cubicBezTo>
                    <a:pt x="287" y="104"/>
                    <a:pt x="285" y="102"/>
                    <a:pt x="284" y="99"/>
                  </a:cubicBezTo>
                  <a:cubicBezTo>
                    <a:pt x="284" y="99"/>
                    <a:pt x="283" y="98"/>
                    <a:pt x="283" y="97"/>
                  </a:cubicBezTo>
                  <a:cubicBezTo>
                    <a:pt x="282" y="97"/>
                    <a:pt x="282" y="96"/>
                    <a:pt x="282" y="95"/>
                  </a:cubicBezTo>
                  <a:cubicBezTo>
                    <a:pt x="283" y="93"/>
                    <a:pt x="285" y="92"/>
                    <a:pt x="287" y="90"/>
                  </a:cubicBezTo>
                  <a:cubicBezTo>
                    <a:pt x="290" y="85"/>
                    <a:pt x="294" y="80"/>
                    <a:pt x="297" y="76"/>
                  </a:cubicBezTo>
                  <a:cubicBezTo>
                    <a:pt x="299" y="73"/>
                    <a:pt x="301" y="70"/>
                    <a:pt x="301" y="70"/>
                  </a:cubicBezTo>
                  <a:cubicBezTo>
                    <a:pt x="301" y="70"/>
                    <a:pt x="300" y="69"/>
                    <a:pt x="299" y="68"/>
                  </a:cubicBezTo>
                  <a:cubicBezTo>
                    <a:pt x="298" y="67"/>
                    <a:pt x="297" y="65"/>
                    <a:pt x="296" y="63"/>
                  </a:cubicBezTo>
                  <a:cubicBezTo>
                    <a:pt x="295" y="62"/>
                    <a:pt x="294" y="61"/>
                    <a:pt x="294" y="60"/>
                  </a:cubicBezTo>
                  <a:cubicBezTo>
                    <a:pt x="293" y="60"/>
                    <a:pt x="292" y="59"/>
                    <a:pt x="292" y="58"/>
                  </a:cubicBezTo>
                  <a:cubicBezTo>
                    <a:pt x="291" y="57"/>
                    <a:pt x="290" y="56"/>
                    <a:pt x="290" y="56"/>
                  </a:cubicBezTo>
                  <a:cubicBezTo>
                    <a:pt x="290" y="56"/>
                    <a:pt x="289" y="57"/>
                    <a:pt x="288" y="57"/>
                  </a:cubicBezTo>
                  <a:cubicBezTo>
                    <a:pt x="287" y="57"/>
                    <a:pt x="285" y="58"/>
                    <a:pt x="283" y="59"/>
                  </a:cubicBezTo>
                  <a:cubicBezTo>
                    <a:pt x="279" y="61"/>
                    <a:pt x="273" y="63"/>
                    <a:pt x="268" y="66"/>
                  </a:cubicBezTo>
                  <a:cubicBezTo>
                    <a:pt x="265" y="67"/>
                    <a:pt x="263" y="68"/>
                    <a:pt x="261" y="69"/>
                  </a:cubicBezTo>
                  <a:cubicBezTo>
                    <a:pt x="260" y="68"/>
                    <a:pt x="259" y="67"/>
                    <a:pt x="258" y="66"/>
                  </a:cubicBezTo>
                  <a:cubicBezTo>
                    <a:pt x="256" y="64"/>
                    <a:pt x="254" y="63"/>
                    <a:pt x="252" y="62"/>
                  </a:cubicBezTo>
                  <a:cubicBezTo>
                    <a:pt x="252" y="61"/>
                    <a:pt x="251" y="61"/>
                    <a:pt x="251" y="60"/>
                  </a:cubicBezTo>
                  <a:cubicBezTo>
                    <a:pt x="251" y="60"/>
                    <a:pt x="250" y="60"/>
                    <a:pt x="250" y="60"/>
                  </a:cubicBezTo>
                  <a:cubicBezTo>
                    <a:pt x="250" y="60"/>
                    <a:pt x="250" y="59"/>
                    <a:pt x="248" y="58"/>
                  </a:cubicBezTo>
                  <a:cubicBezTo>
                    <a:pt x="247" y="57"/>
                    <a:pt x="245" y="56"/>
                    <a:pt x="243" y="54"/>
                  </a:cubicBezTo>
                  <a:cubicBezTo>
                    <a:pt x="242" y="54"/>
                    <a:pt x="240" y="53"/>
                    <a:pt x="239" y="52"/>
                  </a:cubicBezTo>
                  <a:cubicBezTo>
                    <a:pt x="240" y="49"/>
                    <a:pt x="240" y="47"/>
                    <a:pt x="241" y="44"/>
                  </a:cubicBezTo>
                  <a:cubicBezTo>
                    <a:pt x="242" y="42"/>
                    <a:pt x="242" y="39"/>
                    <a:pt x="243" y="36"/>
                  </a:cubicBezTo>
                  <a:cubicBezTo>
                    <a:pt x="243" y="33"/>
                    <a:pt x="244" y="31"/>
                    <a:pt x="244" y="28"/>
                  </a:cubicBezTo>
                  <a:cubicBezTo>
                    <a:pt x="245" y="24"/>
                    <a:pt x="245" y="21"/>
                    <a:pt x="245" y="21"/>
                  </a:cubicBezTo>
                  <a:cubicBezTo>
                    <a:pt x="245" y="21"/>
                    <a:pt x="245" y="21"/>
                    <a:pt x="245" y="20"/>
                  </a:cubicBezTo>
                  <a:cubicBezTo>
                    <a:pt x="244" y="20"/>
                    <a:pt x="244" y="20"/>
                    <a:pt x="243" y="19"/>
                  </a:cubicBezTo>
                  <a:cubicBezTo>
                    <a:pt x="241" y="19"/>
                    <a:pt x="239" y="18"/>
                    <a:pt x="237" y="17"/>
                  </a:cubicBezTo>
                  <a:cubicBezTo>
                    <a:pt x="235" y="16"/>
                    <a:pt x="233" y="15"/>
                    <a:pt x="232" y="14"/>
                  </a:cubicBezTo>
                  <a:cubicBezTo>
                    <a:pt x="231" y="14"/>
                    <a:pt x="230" y="13"/>
                    <a:pt x="230" y="13"/>
                  </a:cubicBezTo>
                  <a:cubicBezTo>
                    <a:pt x="230" y="13"/>
                    <a:pt x="229" y="13"/>
                    <a:pt x="229" y="13"/>
                  </a:cubicBezTo>
                  <a:cubicBezTo>
                    <a:pt x="229" y="13"/>
                    <a:pt x="227" y="15"/>
                    <a:pt x="224" y="19"/>
                  </a:cubicBezTo>
                  <a:cubicBezTo>
                    <a:pt x="223" y="20"/>
                    <a:pt x="221" y="22"/>
                    <a:pt x="219" y="24"/>
                  </a:cubicBezTo>
                  <a:cubicBezTo>
                    <a:pt x="217" y="27"/>
                    <a:pt x="215" y="29"/>
                    <a:pt x="214" y="31"/>
                  </a:cubicBezTo>
                  <a:cubicBezTo>
                    <a:pt x="212" y="33"/>
                    <a:pt x="211" y="35"/>
                    <a:pt x="209" y="37"/>
                  </a:cubicBezTo>
                  <a:cubicBezTo>
                    <a:pt x="208" y="37"/>
                    <a:pt x="206" y="36"/>
                    <a:pt x="205" y="36"/>
                  </a:cubicBezTo>
                  <a:cubicBezTo>
                    <a:pt x="203" y="36"/>
                    <a:pt x="202" y="35"/>
                    <a:pt x="201" y="35"/>
                  </a:cubicBezTo>
                  <a:cubicBezTo>
                    <a:pt x="200" y="35"/>
                    <a:pt x="200" y="35"/>
                    <a:pt x="199" y="34"/>
                  </a:cubicBezTo>
                  <a:cubicBezTo>
                    <a:pt x="199" y="34"/>
                    <a:pt x="198" y="34"/>
                    <a:pt x="198" y="34"/>
                  </a:cubicBezTo>
                  <a:cubicBezTo>
                    <a:pt x="196" y="34"/>
                    <a:pt x="195" y="34"/>
                    <a:pt x="195" y="34"/>
                  </a:cubicBezTo>
                  <a:cubicBezTo>
                    <a:pt x="195" y="34"/>
                    <a:pt x="194" y="33"/>
                    <a:pt x="193" y="33"/>
                  </a:cubicBezTo>
                  <a:cubicBezTo>
                    <a:pt x="191" y="33"/>
                    <a:pt x="189" y="32"/>
                    <a:pt x="186" y="32"/>
                  </a:cubicBezTo>
                  <a:cubicBezTo>
                    <a:pt x="185" y="32"/>
                    <a:pt x="183" y="31"/>
                    <a:pt x="181" y="31"/>
                  </a:cubicBezTo>
                  <a:cubicBezTo>
                    <a:pt x="181" y="29"/>
                    <a:pt x="181" y="26"/>
                    <a:pt x="180" y="24"/>
                  </a:cubicBezTo>
                  <a:cubicBezTo>
                    <a:pt x="179" y="18"/>
                    <a:pt x="177" y="12"/>
                    <a:pt x="176" y="8"/>
                  </a:cubicBezTo>
                  <a:cubicBezTo>
                    <a:pt x="175" y="3"/>
                    <a:pt x="174" y="0"/>
                    <a:pt x="174" y="0"/>
                  </a:cubicBezTo>
                  <a:cubicBezTo>
                    <a:pt x="174" y="0"/>
                    <a:pt x="174" y="0"/>
                    <a:pt x="173" y="0"/>
                  </a:cubicBezTo>
                  <a:cubicBezTo>
                    <a:pt x="173" y="0"/>
                    <a:pt x="172" y="0"/>
                    <a:pt x="171" y="0"/>
                  </a:cubicBezTo>
                  <a:cubicBezTo>
                    <a:pt x="169" y="0"/>
                    <a:pt x="167" y="0"/>
                    <a:pt x="165" y="0"/>
                  </a:cubicBezTo>
                  <a:cubicBezTo>
                    <a:pt x="163" y="0"/>
                    <a:pt x="160" y="0"/>
                    <a:pt x="159" y="0"/>
                  </a:cubicBezTo>
                  <a:cubicBezTo>
                    <a:pt x="158" y="0"/>
                    <a:pt x="157" y="0"/>
                    <a:pt x="157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5" y="3"/>
                    <a:pt x="154" y="8"/>
                  </a:cubicBezTo>
                  <a:cubicBezTo>
                    <a:pt x="153" y="12"/>
                    <a:pt x="151" y="18"/>
                    <a:pt x="150" y="24"/>
                  </a:cubicBezTo>
                  <a:cubicBezTo>
                    <a:pt x="149" y="26"/>
                    <a:pt x="149" y="29"/>
                    <a:pt x="148" y="31"/>
                  </a:cubicBezTo>
                  <a:cubicBezTo>
                    <a:pt x="147" y="31"/>
                    <a:pt x="145" y="32"/>
                    <a:pt x="144" y="32"/>
                  </a:cubicBezTo>
                  <a:cubicBezTo>
                    <a:pt x="141" y="32"/>
                    <a:pt x="139" y="33"/>
                    <a:pt x="137" y="33"/>
                  </a:cubicBezTo>
                  <a:cubicBezTo>
                    <a:pt x="135" y="33"/>
                    <a:pt x="134" y="34"/>
                    <a:pt x="134" y="34"/>
                  </a:cubicBezTo>
                  <a:cubicBezTo>
                    <a:pt x="134" y="34"/>
                    <a:pt x="133" y="34"/>
                    <a:pt x="132" y="34"/>
                  </a:cubicBezTo>
                  <a:cubicBezTo>
                    <a:pt x="131" y="34"/>
                    <a:pt x="131" y="34"/>
                    <a:pt x="130" y="34"/>
                  </a:cubicBezTo>
                  <a:cubicBezTo>
                    <a:pt x="130" y="35"/>
                    <a:pt x="129" y="35"/>
                    <a:pt x="129" y="35"/>
                  </a:cubicBezTo>
                  <a:cubicBezTo>
                    <a:pt x="128" y="35"/>
                    <a:pt x="126" y="36"/>
                    <a:pt x="125" y="36"/>
                  </a:cubicBezTo>
                  <a:cubicBezTo>
                    <a:pt x="124" y="36"/>
                    <a:pt x="122" y="37"/>
                    <a:pt x="121" y="37"/>
                  </a:cubicBezTo>
                  <a:cubicBezTo>
                    <a:pt x="119" y="35"/>
                    <a:pt x="118" y="33"/>
                    <a:pt x="116" y="31"/>
                  </a:cubicBezTo>
                  <a:cubicBezTo>
                    <a:pt x="114" y="29"/>
                    <a:pt x="112" y="27"/>
                    <a:pt x="111" y="24"/>
                  </a:cubicBezTo>
                  <a:cubicBezTo>
                    <a:pt x="109" y="22"/>
                    <a:pt x="107" y="20"/>
                    <a:pt x="106" y="19"/>
                  </a:cubicBezTo>
                  <a:cubicBezTo>
                    <a:pt x="103" y="15"/>
                    <a:pt x="101" y="13"/>
                    <a:pt x="101" y="13"/>
                  </a:cubicBezTo>
                  <a:cubicBezTo>
                    <a:pt x="101" y="13"/>
                    <a:pt x="100" y="13"/>
                    <a:pt x="100" y="13"/>
                  </a:cubicBezTo>
                  <a:cubicBezTo>
                    <a:pt x="99" y="13"/>
                    <a:pt x="99" y="14"/>
                    <a:pt x="98" y="14"/>
                  </a:cubicBezTo>
                  <a:cubicBezTo>
                    <a:pt x="96" y="15"/>
                    <a:pt x="94" y="16"/>
                    <a:pt x="92" y="17"/>
                  </a:cubicBezTo>
                  <a:cubicBezTo>
                    <a:pt x="90" y="18"/>
                    <a:pt x="88" y="19"/>
                    <a:pt x="87" y="19"/>
                  </a:cubicBezTo>
                  <a:cubicBezTo>
                    <a:pt x="86" y="20"/>
                    <a:pt x="86" y="20"/>
                    <a:pt x="85" y="20"/>
                  </a:cubicBezTo>
                  <a:cubicBezTo>
                    <a:pt x="85" y="21"/>
                    <a:pt x="84" y="21"/>
                    <a:pt x="84" y="21"/>
                  </a:cubicBezTo>
                  <a:cubicBezTo>
                    <a:pt x="84" y="21"/>
                    <a:pt x="85" y="24"/>
                    <a:pt x="86" y="28"/>
                  </a:cubicBezTo>
                  <a:cubicBezTo>
                    <a:pt x="86" y="31"/>
                    <a:pt x="87" y="33"/>
                    <a:pt x="87" y="36"/>
                  </a:cubicBezTo>
                  <a:cubicBezTo>
                    <a:pt x="88" y="39"/>
                    <a:pt x="88" y="42"/>
                    <a:pt x="89" y="44"/>
                  </a:cubicBezTo>
                  <a:cubicBezTo>
                    <a:pt x="90" y="47"/>
                    <a:pt x="90" y="49"/>
                    <a:pt x="91" y="52"/>
                  </a:cubicBezTo>
                  <a:cubicBezTo>
                    <a:pt x="90" y="53"/>
                    <a:pt x="88" y="54"/>
                    <a:pt x="87" y="54"/>
                  </a:cubicBezTo>
                  <a:cubicBezTo>
                    <a:pt x="85" y="56"/>
                    <a:pt x="83" y="57"/>
                    <a:pt x="82" y="58"/>
                  </a:cubicBezTo>
                  <a:cubicBezTo>
                    <a:pt x="80" y="59"/>
                    <a:pt x="79" y="60"/>
                    <a:pt x="79" y="60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9" y="61"/>
                    <a:pt x="78" y="61"/>
                    <a:pt x="77" y="62"/>
                  </a:cubicBezTo>
                  <a:cubicBezTo>
                    <a:pt x="76" y="63"/>
                    <a:pt x="74" y="64"/>
                    <a:pt x="72" y="66"/>
                  </a:cubicBezTo>
                  <a:cubicBezTo>
                    <a:pt x="71" y="67"/>
                    <a:pt x="70" y="68"/>
                    <a:pt x="69" y="69"/>
                  </a:cubicBezTo>
                  <a:cubicBezTo>
                    <a:pt x="67" y="68"/>
                    <a:pt x="64" y="67"/>
                    <a:pt x="62" y="66"/>
                  </a:cubicBezTo>
                  <a:cubicBezTo>
                    <a:pt x="57" y="63"/>
                    <a:pt x="51" y="61"/>
                    <a:pt x="47" y="59"/>
                  </a:cubicBezTo>
                  <a:cubicBezTo>
                    <a:pt x="45" y="58"/>
                    <a:pt x="43" y="57"/>
                    <a:pt x="42" y="57"/>
                  </a:cubicBezTo>
                  <a:cubicBezTo>
                    <a:pt x="41" y="57"/>
                    <a:pt x="40" y="56"/>
                    <a:pt x="40" y="56"/>
                  </a:cubicBezTo>
                  <a:cubicBezTo>
                    <a:pt x="40" y="56"/>
                    <a:pt x="39" y="57"/>
                    <a:pt x="38" y="58"/>
                  </a:cubicBezTo>
                  <a:cubicBezTo>
                    <a:pt x="38" y="59"/>
                    <a:pt x="37" y="60"/>
                    <a:pt x="36" y="60"/>
                  </a:cubicBezTo>
                  <a:cubicBezTo>
                    <a:pt x="36" y="61"/>
                    <a:pt x="35" y="62"/>
                    <a:pt x="34" y="63"/>
                  </a:cubicBezTo>
                  <a:cubicBezTo>
                    <a:pt x="33" y="65"/>
                    <a:pt x="32" y="67"/>
                    <a:pt x="31" y="68"/>
                  </a:cubicBezTo>
                  <a:cubicBezTo>
                    <a:pt x="30" y="69"/>
                    <a:pt x="29" y="70"/>
                    <a:pt x="29" y="70"/>
                  </a:cubicBezTo>
                  <a:cubicBezTo>
                    <a:pt x="29" y="70"/>
                    <a:pt x="31" y="73"/>
                    <a:pt x="33" y="76"/>
                  </a:cubicBezTo>
                  <a:cubicBezTo>
                    <a:pt x="36" y="80"/>
                    <a:pt x="40" y="85"/>
                    <a:pt x="43" y="90"/>
                  </a:cubicBezTo>
                  <a:cubicBezTo>
                    <a:pt x="45" y="92"/>
                    <a:pt x="47" y="93"/>
                    <a:pt x="48" y="95"/>
                  </a:cubicBezTo>
                  <a:cubicBezTo>
                    <a:pt x="48" y="96"/>
                    <a:pt x="47" y="97"/>
                    <a:pt x="47" y="97"/>
                  </a:cubicBezTo>
                  <a:cubicBezTo>
                    <a:pt x="47" y="98"/>
                    <a:pt x="46" y="99"/>
                    <a:pt x="46" y="99"/>
                  </a:cubicBezTo>
                  <a:cubicBezTo>
                    <a:pt x="44" y="102"/>
                    <a:pt x="43" y="104"/>
                    <a:pt x="43" y="105"/>
                  </a:cubicBezTo>
                  <a:cubicBezTo>
                    <a:pt x="42" y="107"/>
                    <a:pt x="41" y="108"/>
                    <a:pt x="41" y="108"/>
                  </a:cubicBezTo>
                  <a:cubicBezTo>
                    <a:pt x="41" y="108"/>
                    <a:pt x="41" y="109"/>
                    <a:pt x="40" y="110"/>
                  </a:cubicBezTo>
                  <a:cubicBezTo>
                    <a:pt x="40" y="112"/>
                    <a:pt x="39" y="114"/>
                    <a:pt x="38" y="117"/>
                  </a:cubicBezTo>
                  <a:cubicBezTo>
                    <a:pt x="37" y="118"/>
                    <a:pt x="36" y="119"/>
                    <a:pt x="36" y="121"/>
                  </a:cubicBezTo>
                  <a:cubicBezTo>
                    <a:pt x="33" y="121"/>
                    <a:pt x="31" y="121"/>
                    <a:pt x="28" y="121"/>
                  </a:cubicBezTo>
                  <a:cubicBezTo>
                    <a:pt x="25" y="121"/>
                    <a:pt x="22" y="121"/>
                    <a:pt x="19" y="121"/>
                  </a:cubicBezTo>
                  <a:cubicBezTo>
                    <a:pt x="18" y="121"/>
                    <a:pt x="17" y="121"/>
                    <a:pt x="15" y="121"/>
                  </a:cubicBezTo>
                  <a:cubicBezTo>
                    <a:pt x="14" y="121"/>
                    <a:pt x="13" y="121"/>
                    <a:pt x="12" y="121"/>
                  </a:cubicBezTo>
                  <a:cubicBezTo>
                    <a:pt x="7" y="121"/>
                    <a:pt x="4" y="121"/>
                    <a:pt x="4" y="121"/>
                  </a:cubicBezTo>
                  <a:cubicBezTo>
                    <a:pt x="4" y="121"/>
                    <a:pt x="4" y="123"/>
                    <a:pt x="3" y="124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6"/>
                    <a:pt x="3" y="126"/>
                    <a:pt x="3" y="127"/>
                  </a:cubicBezTo>
                  <a:cubicBezTo>
                    <a:pt x="2" y="128"/>
                    <a:pt x="2" y="129"/>
                    <a:pt x="2" y="130"/>
                  </a:cubicBezTo>
                  <a:cubicBezTo>
                    <a:pt x="2" y="131"/>
                    <a:pt x="1" y="132"/>
                    <a:pt x="1" y="133"/>
                  </a:cubicBezTo>
                  <a:cubicBezTo>
                    <a:pt x="1" y="134"/>
                    <a:pt x="1" y="135"/>
                    <a:pt x="1" y="136"/>
                  </a:cubicBezTo>
                  <a:cubicBezTo>
                    <a:pt x="0" y="138"/>
                    <a:pt x="0" y="139"/>
                    <a:pt x="0" y="139"/>
                  </a:cubicBezTo>
                  <a:cubicBezTo>
                    <a:pt x="0" y="139"/>
                    <a:pt x="3" y="140"/>
                    <a:pt x="7" y="143"/>
                  </a:cubicBezTo>
                  <a:cubicBezTo>
                    <a:pt x="11" y="145"/>
                    <a:pt x="16" y="147"/>
                    <a:pt x="22" y="150"/>
                  </a:cubicBezTo>
                  <a:cubicBezTo>
                    <a:pt x="24" y="151"/>
                    <a:pt x="26" y="152"/>
                    <a:pt x="29" y="153"/>
                  </a:cubicBezTo>
                  <a:cubicBezTo>
                    <a:pt x="28" y="155"/>
                    <a:pt x="28" y="156"/>
                    <a:pt x="28" y="158"/>
                  </a:cubicBezTo>
                  <a:cubicBezTo>
                    <a:pt x="28" y="161"/>
                    <a:pt x="28" y="163"/>
                    <a:pt x="28" y="165"/>
                  </a:cubicBezTo>
                  <a:cubicBezTo>
                    <a:pt x="28" y="166"/>
                    <a:pt x="28" y="167"/>
                    <a:pt x="28" y="167"/>
                  </a:cubicBezTo>
                  <a:cubicBezTo>
                    <a:pt x="28" y="167"/>
                    <a:pt x="28" y="168"/>
                    <a:pt x="28" y="170"/>
                  </a:cubicBezTo>
                  <a:cubicBezTo>
                    <a:pt x="28" y="172"/>
                    <a:pt x="28" y="174"/>
                    <a:pt x="28" y="177"/>
                  </a:cubicBezTo>
                  <a:cubicBezTo>
                    <a:pt x="28" y="178"/>
                    <a:pt x="28" y="180"/>
                    <a:pt x="29" y="181"/>
                  </a:cubicBezTo>
                  <a:cubicBezTo>
                    <a:pt x="26" y="182"/>
                    <a:pt x="24" y="183"/>
                    <a:pt x="22" y="184"/>
                  </a:cubicBezTo>
                  <a:cubicBezTo>
                    <a:pt x="16" y="187"/>
                    <a:pt x="11" y="190"/>
                    <a:pt x="7" y="192"/>
                  </a:cubicBezTo>
                  <a:cubicBezTo>
                    <a:pt x="3" y="194"/>
                    <a:pt x="0" y="196"/>
                    <a:pt x="0" y="196"/>
                  </a:cubicBezTo>
                  <a:cubicBezTo>
                    <a:pt x="0" y="196"/>
                    <a:pt x="0" y="197"/>
                    <a:pt x="1" y="198"/>
                  </a:cubicBezTo>
                  <a:cubicBezTo>
                    <a:pt x="1" y="199"/>
                    <a:pt x="1" y="200"/>
                    <a:pt x="1" y="201"/>
                  </a:cubicBezTo>
                  <a:cubicBezTo>
                    <a:pt x="1" y="202"/>
                    <a:pt x="2" y="203"/>
                    <a:pt x="2" y="204"/>
                  </a:cubicBezTo>
                  <a:cubicBezTo>
                    <a:pt x="2" y="205"/>
                    <a:pt x="2" y="207"/>
                    <a:pt x="3" y="208"/>
                  </a:cubicBezTo>
                  <a:cubicBezTo>
                    <a:pt x="3" y="208"/>
                    <a:pt x="3" y="209"/>
                    <a:pt x="3" y="209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4" y="212"/>
                    <a:pt x="4" y="213"/>
                    <a:pt x="4" y="213"/>
                  </a:cubicBezTo>
                  <a:cubicBezTo>
                    <a:pt x="4" y="213"/>
                    <a:pt x="7" y="213"/>
                    <a:pt x="12" y="214"/>
                  </a:cubicBezTo>
                  <a:cubicBezTo>
                    <a:pt x="13" y="214"/>
                    <a:pt x="14" y="214"/>
                    <a:pt x="15" y="214"/>
                  </a:cubicBezTo>
                  <a:cubicBezTo>
                    <a:pt x="17" y="214"/>
                    <a:pt x="18" y="214"/>
                    <a:pt x="19" y="214"/>
                  </a:cubicBezTo>
                  <a:cubicBezTo>
                    <a:pt x="22" y="214"/>
                    <a:pt x="25" y="214"/>
                    <a:pt x="28" y="214"/>
                  </a:cubicBezTo>
                  <a:cubicBezTo>
                    <a:pt x="31" y="214"/>
                    <a:pt x="33" y="214"/>
                    <a:pt x="36" y="214"/>
                  </a:cubicBezTo>
                  <a:cubicBezTo>
                    <a:pt x="36" y="215"/>
                    <a:pt x="37" y="217"/>
                    <a:pt x="38" y="218"/>
                  </a:cubicBezTo>
                  <a:cubicBezTo>
                    <a:pt x="39" y="221"/>
                    <a:pt x="40" y="223"/>
                    <a:pt x="40" y="224"/>
                  </a:cubicBezTo>
                  <a:cubicBezTo>
                    <a:pt x="41" y="226"/>
                    <a:pt x="41" y="227"/>
                    <a:pt x="41" y="227"/>
                  </a:cubicBezTo>
                  <a:cubicBezTo>
                    <a:pt x="41" y="227"/>
                    <a:pt x="42" y="228"/>
                    <a:pt x="43" y="229"/>
                  </a:cubicBezTo>
                  <a:cubicBezTo>
                    <a:pt x="43" y="231"/>
                    <a:pt x="44" y="233"/>
                    <a:pt x="46" y="235"/>
                  </a:cubicBezTo>
                  <a:cubicBezTo>
                    <a:pt x="46" y="236"/>
                    <a:pt x="47" y="237"/>
                    <a:pt x="47" y="237"/>
                  </a:cubicBezTo>
                  <a:cubicBezTo>
                    <a:pt x="47" y="238"/>
                    <a:pt x="48" y="239"/>
                    <a:pt x="48" y="239"/>
                  </a:cubicBezTo>
                  <a:cubicBezTo>
                    <a:pt x="47" y="241"/>
                    <a:pt x="45" y="243"/>
                    <a:pt x="43" y="245"/>
                  </a:cubicBezTo>
                  <a:cubicBezTo>
                    <a:pt x="40" y="250"/>
                    <a:pt x="36" y="254"/>
                    <a:pt x="33" y="258"/>
                  </a:cubicBezTo>
                  <a:cubicBezTo>
                    <a:pt x="31" y="262"/>
                    <a:pt x="29" y="264"/>
                    <a:pt x="29" y="264"/>
                  </a:cubicBezTo>
                  <a:cubicBezTo>
                    <a:pt x="29" y="264"/>
                    <a:pt x="30" y="265"/>
                    <a:pt x="31" y="267"/>
                  </a:cubicBezTo>
                  <a:cubicBezTo>
                    <a:pt x="32" y="268"/>
                    <a:pt x="33" y="270"/>
                    <a:pt x="34" y="271"/>
                  </a:cubicBezTo>
                  <a:cubicBezTo>
                    <a:pt x="35" y="272"/>
                    <a:pt x="36" y="273"/>
                    <a:pt x="36" y="274"/>
                  </a:cubicBezTo>
                  <a:cubicBezTo>
                    <a:pt x="37" y="275"/>
                    <a:pt x="38" y="276"/>
                    <a:pt x="38" y="276"/>
                  </a:cubicBezTo>
                  <a:cubicBezTo>
                    <a:pt x="39" y="277"/>
                    <a:pt x="40" y="278"/>
                    <a:pt x="40" y="278"/>
                  </a:cubicBezTo>
                  <a:cubicBezTo>
                    <a:pt x="40" y="278"/>
                    <a:pt x="41" y="278"/>
                    <a:pt x="42" y="277"/>
                  </a:cubicBezTo>
                  <a:cubicBezTo>
                    <a:pt x="43" y="277"/>
                    <a:pt x="45" y="276"/>
                    <a:pt x="47" y="275"/>
                  </a:cubicBezTo>
                  <a:cubicBezTo>
                    <a:pt x="51" y="274"/>
                    <a:pt x="57" y="271"/>
                    <a:pt x="62" y="268"/>
                  </a:cubicBezTo>
                  <a:cubicBezTo>
                    <a:pt x="64" y="267"/>
                    <a:pt x="67" y="266"/>
                    <a:pt x="69" y="265"/>
                  </a:cubicBezTo>
                  <a:cubicBezTo>
                    <a:pt x="70" y="266"/>
                    <a:pt x="71" y="267"/>
                    <a:pt x="72" y="268"/>
                  </a:cubicBezTo>
                  <a:cubicBezTo>
                    <a:pt x="74" y="270"/>
                    <a:pt x="76" y="272"/>
                    <a:pt x="77" y="273"/>
                  </a:cubicBezTo>
                  <a:cubicBezTo>
                    <a:pt x="78" y="273"/>
                    <a:pt x="79" y="274"/>
                    <a:pt x="79" y="274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79" y="274"/>
                    <a:pt x="80" y="275"/>
                    <a:pt x="82" y="276"/>
                  </a:cubicBezTo>
                  <a:cubicBezTo>
                    <a:pt x="83" y="277"/>
                    <a:pt x="85" y="278"/>
                    <a:pt x="87" y="280"/>
                  </a:cubicBezTo>
                  <a:cubicBezTo>
                    <a:pt x="88" y="281"/>
                    <a:pt x="90" y="282"/>
                    <a:pt x="91" y="283"/>
                  </a:cubicBezTo>
                  <a:cubicBezTo>
                    <a:pt x="90" y="285"/>
                    <a:pt x="90" y="288"/>
                    <a:pt x="89" y="290"/>
                  </a:cubicBezTo>
                  <a:cubicBezTo>
                    <a:pt x="88" y="293"/>
                    <a:pt x="88" y="296"/>
                    <a:pt x="87" y="299"/>
                  </a:cubicBezTo>
                  <a:cubicBezTo>
                    <a:pt x="87" y="301"/>
                    <a:pt x="86" y="304"/>
                    <a:pt x="86" y="306"/>
                  </a:cubicBezTo>
                  <a:cubicBezTo>
                    <a:pt x="85" y="311"/>
                    <a:pt x="84" y="314"/>
                    <a:pt x="84" y="314"/>
                  </a:cubicBezTo>
                  <a:cubicBezTo>
                    <a:pt x="84" y="314"/>
                    <a:pt x="85" y="314"/>
                    <a:pt x="85" y="314"/>
                  </a:cubicBezTo>
                  <a:cubicBezTo>
                    <a:pt x="86" y="314"/>
                    <a:pt x="86" y="315"/>
                    <a:pt x="87" y="315"/>
                  </a:cubicBezTo>
                  <a:cubicBezTo>
                    <a:pt x="88" y="316"/>
                    <a:pt x="90" y="317"/>
                    <a:pt x="92" y="318"/>
                  </a:cubicBezTo>
                  <a:cubicBezTo>
                    <a:pt x="94" y="319"/>
                    <a:pt x="96" y="320"/>
                    <a:pt x="98" y="320"/>
                  </a:cubicBezTo>
                  <a:cubicBezTo>
                    <a:pt x="99" y="321"/>
                    <a:pt x="99" y="321"/>
                    <a:pt x="100" y="321"/>
                  </a:cubicBezTo>
                  <a:cubicBezTo>
                    <a:pt x="100" y="321"/>
                    <a:pt x="101" y="321"/>
                    <a:pt x="101" y="321"/>
                  </a:cubicBezTo>
                  <a:cubicBezTo>
                    <a:pt x="101" y="321"/>
                    <a:pt x="103" y="319"/>
                    <a:pt x="106" y="316"/>
                  </a:cubicBezTo>
                  <a:cubicBezTo>
                    <a:pt x="107" y="314"/>
                    <a:pt x="109" y="312"/>
                    <a:pt x="111" y="310"/>
                  </a:cubicBezTo>
                  <a:cubicBezTo>
                    <a:pt x="112" y="308"/>
                    <a:pt x="114" y="306"/>
                    <a:pt x="116" y="303"/>
                  </a:cubicBezTo>
                  <a:cubicBezTo>
                    <a:pt x="118" y="301"/>
                    <a:pt x="119" y="299"/>
                    <a:pt x="121" y="297"/>
                  </a:cubicBezTo>
                  <a:cubicBezTo>
                    <a:pt x="122" y="298"/>
                    <a:pt x="124" y="298"/>
                    <a:pt x="125" y="298"/>
                  </a:cubicBezTo>
                  <a:cubicBezTo>
                    <a:pt x="126" y="299"/>
                    <a:pt x="128" y="299"/>
                    <a:pt x="129" y="300"/>
                  </a:cubicBezTo>
                  <a:cubicBezTo>
                    <a:pt x="129" y="300"/>
                    <a:pt x="130" y="300"/>
                    <a:pt x="130" y="300"/>
                  </a:cubicBezTo>
                  <a:cubicBezTo>
                    <a:pt x="131" y="300"/>
                    <a:pt x="131" y="300"/>
                    <a:pt x="132" y="300"/>
                  </a:cubicBezTo>
                  <a:cubicBezTo>
                    <a:pt x="133" y="301"/>
                    <a:pt x="134" y="301"/>
                    <a:pt x="134" y="301"/>
                  </a:cubicBezTo>
                  <a:cubicBezTo>
                    <a:pt x="134" y="301"/>
                    <a:pt x="135" y="301"/>
                    <a:pt x="137" y="302"/>
                  </a:cubicBezTo>
                  <a:cubicBezTo>
                    <a:pt x="139" y="302"/>
                    <a:pt x="141" y="302"/>
                    <a:pt x="144" y="303"/>
                  </a:cubicBezTo>
                  <a:cubicBezTo>
                    <a:pt x="145" y="303"/>
                    <a:pt x="147" y="303"/>
                    <a:pt x="148" y="303"/>
                  </a:cubicBezTo>
                  <a:cubicBezTo>
                    <a:pt x="149" y="306"/>
                    <a:pt x="149" y="308"/>
                    <a:pt x="150" y="311"/>
                  </a:cubicBezTo>
                  <a:cubicBezTo>
                    <a:pt x="151" y="317"/>
                    <a:pt x="153" y="322"/>
                    <a:pt x="154" y="327"/>
                  </a:cubicBezTo>
                  <a:cubicBezTo>
                    <a:pt x="155" y="331"/>
                    <a:pt x="156" y="334"/>
                    <a:pt x="156" y="334"/>
                  </a:cubicBezTo>
                  <a:cubicBezTo>
                    <a:pt x="156" y="334"/>
                    <a:pt x="156" y="334"/>
                    <a:pt x="157" y="334"/>
                  </a:cubicBezTo>
                  <a:cubicBezTo>
                    <a:pt x="157" y="334"/>
                    <a:pt x="158" y="334"/>
                    <a:pt x="159" y="334"/>
                  </a:cubicBezTo>
                  <a:cubicBezTo>
                    <a:pt x="160" y="334"/>
                    <a:pt x="163" y="334"/>
                    <a:pt x="165" y="334"/>
                  </a:cubicBezTo>
                  <a:cubicBezTo>
                    <a:pt x="167" y="334"/>
                    <a:pt x="169" y="334"/>
                    <a:pt x="171" y="334"/>
                  </a:cubicBezTo>
                  <a:cubicBezTo>
                    <a:pt x="172" y="334"/>
                    <a:pt x="173" y="334"/>
                    <a:pt x="173" y="334"/>
                  </a:cubicBezTo>
                  <a:cubicBezTo>
                    <a:pt x="174" y="334"/>
                    <a:pt x="174" y="334"/>
                    <a:pt x="174" y="334"/>
                  </a:cubicBezTo>
                  <a:cubicBezTo>
                    <a:pt x="174" y="334"/>
                    <a:pt x="175" y="331"/>
                    <a:pt x="176" y="327"/>
                  </a:cubicBezTo>
                  <a:cubicBezTo>
                    <a:pt x="177" y="322"/>
                    <a:pt x="179" y="317"/>
                    <a:pt x="180" y="311"/>
                  </a:cubicBezTo>
                  <a:cubicBezTo>
                    <a:pt x="181" y="308"/>
                    <a:pt x="181" y="306"/>
                    <a:pt x="181" y="303"/>
                  </a:cubicBezTo>
                  <a:cubicBezTo>
                    <a:pt x="183" y="303"/>
                    <a:pt x="185" y="303"/>
                    <a:pt x="186" y="303"/>
                  </a:cubicBezTo>
                  <a:cubicBezTo>
                    <a:pt x="189" y="302"/>
                    <a:pt x="191" y="302"/>
                    <a:pt x="193" y="302"/>
                  </a:cubicBezTo>
                  <a:cubicBezTo>
                    <a:pt x="194" y="301"/>
                    <a:pt x="195" y="301"/>
                    <a:pt x="195" y="301"/>
                  </a:cubicBezTo>
                  <a:cubicBezTo>
                    <a:pt x="195" y="301"/>
                    <a:pt x="196" y="301"/>
                    <a:pt x="198" y="300"/>
                  </a:cubicBezTo>
                  <a:cubicBezTo>
                    <a:pt x="198" y="300"/>
                    <a:pt x="199" y="300"/>
                    <a:pt x="199" y="300"/>
                  </a:cubicBezTo>
                  <a:cubicBezTo>
                    <a:pt x="200" y="300"/>
                    <a:pt x="200" y="300"/>
                    <a:pt x="201" y="300"/>
                  </a:cubicBezTo>
                  <a:cubicBezTo>
                    <a:pt x="202" y="299"/>
                    <a:pt x="203" y="299"/>
                    <a:pt x="205" y="298"/>
                  </a:cubicBezTo>
                  <a:cubicBezTo>
                    <a:pt x="206" y="298"/>
                    <a:pt x="208" y="298"/>
                    <a:pt x="209" y="297"/>
                  </a:cubicBezTo>
                  <a:cubicBezTo>
                    <a:pt x="211" y="299"/>
                    <a:pt x="212" y="301"/>
                    <a:pt x="214" y="303"/>
                  </a:cubicBezTo>
                  <a:cubicBezTo>
                    <a:pt x="215" y="306"/>
                    <a:pt x="217" y="308"/>
                    <a:pt x="219" y="310"/>
                  </a:cubicBezTo>
                  <a:cubicBezTo>
                    <a:pt x="221" y="312"/>
                    <a:pt x="223" y="314"/>
                    <a:pt x="224" y="316"/>
                  </a:cubicBezTo>
                  <a:cubicBezTo>
                    <a:pt x="227" y="319"/>
                    <a:pt x="229" y="321"/>
                    <a:pt x="229" y="321"/>
                  </a:cubicBezTo>
                  <a:cubicBezTo>
                    <a:pt x="229" y="321"/>
                    <a:pt x="230" y="321"/>
                    <a:pt x="230" y="321"/>
                  </a:cubicBezTo>
                  <a:cubicBezTo>
                    <a:pt x="230" y="321"/>
                    <a:pt x="231" y="321"/>
                    <a:pt x="232" y="320"/>
                  </a:cubicBezTo>
                  <a:cubicBezTo>
                    <a:pt x="233" y="320"/>
                    <a:pt x="235" y="319"/>
                    <a:pt x="237" y="318"/>
                  </a:cubicBezTo>
                  <a:cubicBezTo>
                    <a:pt x="239" y="317"/>
                    <a:pt x="241" y="316"/>
                    <a:pt x="243" y="315"/>
                  </a:cubicBezTo>
                  <a:cubicBezTo>
                    <a:pt x="244" y="315"/>
                    <a:pt x="244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1"/>
                    <a:pt x="244" y="306"/>
                  </a:cubicBezTo>
                  <a:cubicBezTo>
                    <a:pt x="244" y="304"/>
                    <a:pt x="243" y="301"/>
                    <a:pt x="243" y="299"/>
                  </a:cubicBezTo>
                  <a:cubicBezTo>
                    <a:pt x="242" y="296"/>
                    <a:pt x="242" y="293"/>
                    <a:pt x="241" y="290"/>
                  </a:cubicBezTo>
                  <a:cubicBezTo>
                    <a:pt x="240" y="288"/>
                    <a:pt x="240" y="285"/>
                    <a:pt x="239" y="283"/>
                  </a:cubicBezTo>
                  <a:cubicBezTo>
                    <a:pt x="240" y="282"/>
                    <a:pt x="242" y="281"/>
                    <a:pt x="243" y="280"/>
                  </a:cubicBezTo>
                  <a:cubicBezTo>
                    <a:pt x="245" y="278"/>
                    <a:pt x="247" y="277"/>
                    <a:pt x="248" y="276"/>
                  </a:cubicBezTo>
                  <a:cubicBezTo>
                    <a:pt x="250" y="275"/>
                    <a:pt x="250" y="274"/>
                    <a:pt x="250" y="274"/>
                  </a:cubicBezTo>
                  <a:cubicBezTo>
                    <a:pt x="250" y="274"/>
                    <a:pt x="251" y="274"/>
                    <a:pt x="251" y="274"/>
                  </a:cubicBezTo>
                  <a:cubicBezTo>
                    <a:pt x="251" y="274"/>
                    <a:pt x="252" y="273"/>
                    <a:pt x="252" y="273"/>
                  </a:cubicBezTo>
                  <a:cubicBezTo>
                    <a:pt x="254" y="272"/>
                    <a:pt x="256" y="270"/>
                    <a:pt x="258" y="268"/>
                  </a:cubicBezTo>
                  <a:cubicBezTo>
                    <a:pt x="259" y="267"/>
                    <a:pt x="260" y="266"/>
                    <a:pt x="261" y="265"/>
                  </a:cubicBezTo>
                  <a:cubicBezTo>
                    <a:pt x="263" y="266"/>
                    <a:pt x="265" y="267"/>
                    <a:pt x="268" y="268"/>
                  </a:cubicBezTo>
                  <a:cubicBezTo>
                    <a:pt x="273" y="271"/>
                    <a:pt x="279" y="274"/>
                    <a:pt x="283" y="275"/>
                  </a:cubicBezTo>
                  <a:cubicBezTo>
                    <a:pt x="285" y="276"/>
                    <a:pt x="287" y="277"/>
                    <a:pt x="288" y="277"/>
                  </a:cubicBezTo>
                  <a:cubicBezTo>
                    <a:pt x="289" y="278"/>
                    <a:pt x="290" y="278"/>
                    <a:pt x="290" y="278"/>
                  </a:cubicBezTo>
                  <a:cubicBezTo>
                    <a:pt x="290" y="278"/>
                    <a:pt x="291" y="277"/>
                    <a:pt x="292" y="276"/>
                  </a:cubicBezTo>
                  <a:cubicBezTo>
                    <a:pt x="292" y="276"/>
                    <a:pt x="293" y="275"/>
                    <a:pt x="294" y="274"/>
                  </a:cubicBezTo>
                  <a:cubicBezTo>
                    <a:pt x="294" y="273"/>
                    <a:pt x="295" y="272"/>
                    <a:pt x="296" y="271"/>
                  </a:cubicBezTo>
                  <a:cubicBezTo>
                    <a:pt x="297" y="270"/>
                    <a:pt x="298" y="268"/>
                    <a:pt x="299" y="267"/>
                  </a:cubicBezTo>
                  <a:cubicBezTo>
                    <a:pt x="300" y="265"/>
                    <a:pt x="301" y="264"/>
                    <a:pt x="301" y="264"/>
                  </a:cubicBezTo>
                  <a:cubicBezTo>
                    <a:pt x="301" y="264"/>
                    <a:pt x="299" y="262"/>
                    <a:pt x="297" y="258"/>
                  </a:cubicBezTo>
                  <a:cubicBezTo>
                    <a:pt x="294" y="254"/>
                    <a:pt x="290" y="250"/>
                    <a:pt x="287" y="245"/>
                  </a:cubicBezTo>
                  <a:cubicBezTo>
                    <a:pt x="285" y="243"/>
                    <a:pt x="283" y="241"/>
                    <a:pt x="282" y="239"/>
                  </a:cubicBezTo>
                  <a:cubicBezTo>
                    <a:pt x="282" y="239"/>
                    <a:pt x="282" y="238"/>
                    <a:pt x="283" y="237"/>
                  </a:cubicBezTo>
                  <a:cubicBezTo>
                    <a:pt x="283" y="237"/>
                    <a:pt x="284" y="236"/>
                    <a:pt x="284" y="235"/>
                  </a:cubicBezTo>
                  <a:cubicBezTo>
                    <a:pt x="285" y="233"/>
                    <a:pt x="287" y="231"/>
                    <a:pt x="287" y="229"/>
                  </a:cubicBezTo>
                  <a:cubicBezTo>
                    <a:pt x="288" y="228"/>
                    <a:pt x="288" y="227"/>
                    <a:pt x="288" y="227"/>
                  </a:cubicBezTo>
                  <a:cubicBezTo>
                    <a:pt x="288" y="227"/>
                    <a:pt x="289" y="226"/>
                    <a:pt x="290" y="224"/>
                  </a:cubicBezTo>
                  <a:cubicBezTo>
                    <a:pt x="290" y="223"/>
                    <a:pt x="291" y="221"/>
                    <a:pt x="292" y="218"/>
                  </a:cubicBezTo>
                  <a:cubicBezTo>
                    <a:pt x="293" y="217"/>
                    <a:pt x="293" y="215"/>
                    <a:pt x="294" y="214"/>
                  </a:cubicBezTo>
                  <a:cubicBezTo>
                    <a:pt x="296" y="214"/>
                    <a:pt x="299" y="214"/>
                    <a:pt x="301" y="214"/>
                  </a:cubicBezTo>
                  <a:cubicBezTo>
                    <a:pt x="304" y="214"/>
                    <a:pt x="308" y="214"/>
                    <a:pt x="310" y="214"/>
                  </a:cubicBezTo>
                  <a:cubicBezTo>
                    <a:pt x="312" y="214"/>
                    <a:pt x="313" y="214"/>
                    <a:pt x="314" y="214"/>
                  </a:cubicBezTo>
                  <a:cubicBezTo>
                    <a:pt x="316" y="214"/>
                    <a:pt x="317" y="214"/>
                    <a:pt x="318" y="214"/>
                  </a:cubicBezTo>
                  <a:cubicBezTo>
                    <a:pt x="323" y="213"/>
                    <a:pt x="326" y="213"/>
                    <a:pt x="326" y="213"/>
                  </a:cubicBezTo>
                  <a:cubicBezTo>
                    <a:pt x="326" y="213"/>
                    <a:pt x="326" y="212"/>
                    <a:pt x="326" y="210"/>
                  </a:cubicBezTo>
                  <a:cubicBezTo>
                    <a:pt x="327" y="210"/>
                    <a:pt x="327" y="210"/>
                    <a:pt x="327" y="209"/>
                  </a:cubicBezTo>
                  <a:cubicBezTo>
                    <a:pt x="327" y="209"/>
                    <a:pt x="327" y="208"/>
                    <a:pt x="327" y="208"/>
                  </a:cubicBezTo>
                  <a:cubicBezTo>
                    <a:pt x="327" y="207"/>
                    <a:pt x="328" y="205"/>
                    <a:pt x="328" y="204"/>
                  </a:cubicBezTo>
                  <a:cubicBezTo>
                    <a:pt x="328" y="203"/>
                    <a:pt x="328" y="202"/>
                    <a:pt x="329" y="201"/>
                  </a:cubicBezTo>
                  <a:cubicBezTo>
                    <a:pt x="329" y="200"/>
                    <a:pt x="329" y="199"/>
                    <a:pt x="329" y="198"/>
                  </a:cubicBezTo>
                  <a:cubicBezTo>
                    <a:pt x="329" y="197"/>
                    <a:pt x="330" y="196"/>
                    <a:pt x="330" y="196"/>
                  </a:cubicBezTo>
                  <a:cubicBezTo>
                    <a:pt x="330" y="196"/>
                    <a:pt x="327" y="194"/>
                    <a:pt x="323" y="192"/>
                  </a:cubicBezTo>
                  <a:cubicBezTo>
                    <a:pt x="319" y="190"/>
                    <a:pt x="314" y="187"/>
                    <a:pt x="308" y="184"/>
                  </a:cubicBezTo>
                  <a:close/>
                  <a:moveTo>
                    <a:pt x="165" y="268"/>
                  </a:moveTo>
                  <a:cubicBezTo>
                    <a:pt x="109" y="268"/>
                    <a:pt x="64" y="223"/>
                    <a:pt x="64" y="167"/>
                  </a:cubicBezTo>
                  <a:cubicBezTo>
                    <a:pt x="64" y="112"/>
                    <a:pt x="109" y="66"/>
                    <a:pt x="165" y="66"/>
                  </a:cubicBezTo>
                  <a:cubicBezTo>
                    <a:pt x="221" y="66"/>
                    <a:pt x="266" y="112"/>
                    <a:pt x="266" y="167"/>
                  </a:cubicBezTo>
                  <a:cubicBezTo>
                    <a:pt x="266" y="223"/>
                    <a:pt x="221" y="268"/>
                    <a:pt x="165" y="2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îSļîḓé">
              <a:extLst>
                <a:ext uri="{FF2B5EF4-FFF2-40B4-BE49-F238E27FC236}">
                  <a16:creationId xmlns:a16="http://schemas.microsoft.com/office/drawing/2014/main" id="{D6159309-7251-4B1D-B88B-49985B9EA434}"/>
                </a:ext>
              </a:extLst>
            </p:cNvPr>
            <p:cNvSpPr/>
            <p:nvPr/>
          </p:nvSpPr>
          <p:spPr bwMode="auto">
            <a:xfrm>
              <a:off x="6677819" y="1782762"/>
              <a:ext cx="1327151" cy="357188"/>
            </a:xfrm>
            <a:custGeom>
              <a:avLst/>
              <a:gdLst>
                <a:gd name="T0" fmla="*/ 0 w 836"/>
                <a:gd name="T1" fmla="*/ 225 h 225"/>
                <a:gd name="T2" fmla="*/ 228 w 836"/>
                <a:gd name="T3" fmla="*/ 0 h 225"/>
                <a:gd name="T4" fmla="*/ 836 w 836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6" h="225">
                  <a:moveTo>
                    <a:pt x="0" y="225"/>
                  </a:moveTo>
                  <a:lnTo>
                    <a:pt x="228" y="0"/>
                  </a:lnTo>
                  <a:lnTo>
                    <a:pt x="836" y="0"/>
                  </a:lnTo>
                </a:path>
              </a:pathLst>
            </a:custGeom>
            <a:noFill/>
            <a:ln w="317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ï$ľiḍe">
              <a:extLst>
                <a:ext uri="{FF2B5EF4-FFF2-40B4-BE49-F238E27FC236}">
                  <a16:creationId xmlns:a16="http://schemas.microsoft.com/office/drawing/2014/main" id="{91AA54E1-7077-4DC5-8D12-B520FBEEBAB7}"/>
                </a:ext>
              </a:extLst>
            </p:cNvPr>
            <p:cNvSpPr/>
            <p:nvPr/>
          </p:nvSpPr>
          <p:spPr bwMode="auto">
            <a:xfrm>
              <a:off x="7293769" y="3398838"/>
              <a:ext cx="1173163" cy="420688"/>
            </a:xfrm>
            <a:custGeom>
              <a:avLst/>
              <a:gdLst>
                <a:gd name="T0" fmla="*/ 0 w 739"/>
                <a:gd name="T1" fmla="*/ 265 h 265"/>
                <a:gd name="T2" fmla="*/ 268 w 739"/>
                <a:gd name="T3" fmla="*/ 0 h 265"/>
                <a:gd name="T4" fmla="*/ 739 w 739"/>
                <a:gd name="T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9" h="265">
                  <a:moveTo>
                    <a:pt x="0" y="265"/>
                  </a:moveTo>
                  <a:lnTo>
                    <a:pt x="268" y="0"/>
                  </a:lnTo>
                  <a:lnTo>
                    <a:pt x="739" y="0"/>
                  </a:lnTo>
                </a:path>
              </a:pathLst>
            </a:custGeom>
            <a:noFill/>
            <a:ln w="317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ísļïḓê">
              <a:extLst>
                <a:ext uri="{FF2B5EF4-FFF2-40B4-BE49-F238E27FC236}">
                  <a16:creationId xmlns:a16="http://schemas.microsoft.com/office/drawing/2014/main" id="{FC9DEA45-B747-4B76-8B98-03BD075A6A02}"/>
                </a:ext>
              </a:extLst>
            </p:cNvPr>
            <p:cNvSpPr/>
            <p:nvPr/>
          </p:nvSpPr>
          <p:spPr bwMode="auto">
            <a:xfrm>
              <a:off x="3725069" y="4665664"/>
              <a:ext cx="1281112" cy="384175"/>
            </a:xfrm>
            <a:custGeom>
              <a:avLst/>
              <a:gdLst>
                <a:gd name="T0" fmla="*/ 807 w 807"/>
                <a:gd name="T1" fmla="*/ 0 h 242"/>
                <a:gd name="T2" fmla="*/ 566 w 807"/>
                <a:gd name="T3" fmla="*/ 242 h 242"/>
                <a:gd name="T4" fmla="*/ 0 w 807"/>
                <a:gd name="T5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7" h="242">
                  <a:moveTo>
                    <a:pt x="807" y="0"/>
                  </a:moveTo>
                  <a:lnTo>
                    <a:pt x="566" y="242"/>
                  </a:lnTo>
                  <a:lnTo>
                    <a:pt x="0" y="242"/>
                  </a:lnTo>
                </a:path>
              </a:pathLst>
            </a:custGeom>
            <a:noFill/>
            <a:ln w="317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2" name="iŝḻïḍé">
              <a:extLst>
                <a:ext uri="{FF2B5EF4-FFF2-40B4-BE49-F238E27FC236}">
                  <a16:creationId xmlns:a16="http://schemas.microsoft.com/office/drawing/2014/main" id="{A4E2AAB2-8440-43EF-9D36-CA01323BF186}"/>
                </a:ext>
              </a:extLst>
            </p:cNvPr>
            <p:cNvGrpSpPr/>
            <p:nvPr/>
          </p:nvGrpSpPr>
          <p:grpSpPr>
            <a:xfrm>
              <a:off x="8141495" y="1457326"/>
              <a:ext cx="650874" cy="650872"/>
              <a:chOff x="753007" y="2242886"/>
              <a:chExt cx="643355" cy="643355"/>
            </a:xfrm>
          </p:grpSpPr>
          <p:sp>
            <p:nvSpPr>
              <p:cNvPr id="27" name="ïşļíḍé">
                <a:extLst>
                  <a:ext uri="{FF2B5EF4-FFF2-40B4-BE49-F238E27FC236}">
                    <a16:creationId xmlns:a16="http://schemas.microsoft.com/office/drawing/2014/main" id="{D27E1341-DBB0-4A12-97BC-6DCCCFF828AF}"/>
                  </a:ext>
                </a:extLst>
              </p:cNvPr>
              <p:cNvSpPr/>
              <p:nvPr/>
            </p:nvSpPr>
            <p:spPr bwMode="auto">
              <a:xfrm>
                <a:off x="753007" y="2242886"/>
                <a:ext cx="643355" cy="64335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iṥlíďé">
                <a:extLst>
                  <a:ext uri="{FF2B5EF4-FFF2-40B4-BE49-F238E27FC236}">
                    <a16:creationId xmlns:a16="http://schemas.microsoft.com/office/drawing/2014/main" id="{32D466B5-32BC-48A8-B738-8FE94E9F5E5D}"/>
                  </a:ext>
                </a:extLst>
              </p:cNvPr>
              <p:cNvSpPr/>
              <p:nvPr/>
            </p:nvSpPr>
            <p:spPr bwMode="auto">
              <a:xfrm>
                <a:off x="926604" y="2417033"/>
                <a:ext cx="296160" cy="295059"/>
              </a:xfrm>
              <a:custGeom>
                <a:avLst/>
                <a:gdLst>
                  <a:gd name="connsiteX0" fmla="*/ 0 w 607639"/>
                  <a:gd name="connsiteY0" fmla="*/ 547235 h 605381"/>
                  <a:gd name="connsiteX1" fmla="*/ 23853 w 607639"/>
                  <a:gd name="connsiteY1" fmla="*/ 547235 h 605381"/>
                  <a:gd name="connsiteX2" fmla="*/ 36136 w 607639"/>
                  <a:gd name="connsiteY2" fmla="*/ 547235 h 605381"/>
                  <a:gd name="connsiteX3" fmla="*/ 190916 w 607639"/>
                  <a:gd name="connsiteY3" fmla="*/ 547235 h 605381"/>
                  <a:gd name="connsiteX4" fmla="*/ 212990 w 607639"/>
                  <a:gd name="connsiteY4" fmla="*/ 547235 h 605381"/>
                  <a:gd name="connsiteX5" fmla="*/ 394560 w 607639"/>
                  <a:gd name="connsiteY5" fmla="*/ 547235 h 605381"/>
                  <a:gd name="connsiteX6" fmla="*/ 416634 w 607639"/>
                  <a:gd name="connsiteY6" fmla="*/ 547235 h 605381"/>
                  <a:gd name="connsiteX7" fmla="*/ 571503 w 607639"/>
                  <a:gd name="connsiteY7" fmla="*/ 547235 h 605381"/>
                  <a:gd name="connsiteX8" fmla="*/ 583786 w 607639"/>
                  <a:gd name="connsiteY8" fmla="*/ 547235 h 605381"/>
                  <a:gd name="connsiteX9" fmla="*/ 607639 w 607639"/>
                  <a:gd name="connsiteY9" fmla="*/ 547235 h 605381"/>
                  <a:gd name="connsiteX10" fmla="*/ 607639 w 607639"/>
                  <a:gd name="connsiteY10" fmla="*/ 605381 h 605381"/>
                  <a:gd name="connsiteX11" fmla="*/ 0 w 607639"/>
                  <a:gd name="connsiteY11" fmla="*/ 605381 h 605381"/>
                  <a:gd name="connsiteX12" fmla="*/ 321849 w 607639"/>
                  <a:gd name="connsiteY12" fmla="*/ 269278 h 605381"/>
                  <a:gd name="connsiteX13" fmla="*/ 394531 w 607639"/>
                  <a:gd name="connsiteY13" fmla="*/ 269278 h 605381"/>
                  <a:gd name="connsiteX14" fmla="*/ 394531 w 607639"/>
                  <a:gd name="connsiteY14" fmla="*/ 511247 h 605381"/>
                  <a:gd name="connsiteX15" fmla="*/ 358501 w 607639"/>
                  <a:gd name="connsiteY15" fmla="*/ 511247 h 605381"/>
                  <a:gd name="connsiteX16" fmla="*/ 321849 w 607639"/>
                  <a:gd name="connsiteY16" fmla="*/ 511247 h 605381"/>
                  <a:gd name="connsiteX17" fmla="*/ 212966 w 607639"/>
                  <a:gd name="connsiteY17" fmla="*/ 269278 h 605381"/>
                  <a:gd name="connsiteX18" fmla="*/ 285790 w 607639"/>
                  <a:gd name="connsiteY18" fmla="*/ 269278 h 605381"/>
                  <a:gd name="connsiteX19" fmla="*/ 285790 w 607639"/>
                  <a:gd name="connsiteY19" fmla="*/ 511247 h 605381"/>
                  <a:gd name="connsiteX20" fmla="*/ 249111 w 607639"/>
                  <a:gd name="connsiteY20" fmla="*/ 511247 h 605381"/>
                  <a:gd name="connsiteX21" fmla="*/ 212966 w 607639"/>
                  <a:gd name="connsiteY21" fmla="*/ 511247 h 605381"/>
                  <a:gd name="connsiteX22" fmla="*/ 446972 w 607639"/>
                  <a:gd name="connsiteY22" fmla="*/ 242181 h 605381"/>
                  <a:gd name="connsiteX23" fmla="*/ 553523 w 607639"/>
                  <a:gd name="connsiteY23" fmla="*/ 242181 h 605381"/>
                  <a:gd name="connsiteX24" fmla="*/ 553523 w 607639"/>
                  <a:gd name="connsiteY24" fmla="*/ 453133 h 605381"/>
                  <a:gd name="connsiteX25" fmla="*/ 583788 w 607639"/>
                  <a:gd name="connsiteY25" fmla="*/ 453133 h 605381"/>
                  <a:gd name="connsiteX26" fmla="*/ 583788 w 607639"/>
                  <a:gd name="connsiteY26" fmla="*/ 511247 h 605381"/>
                  <a:gd name="connsiteX27" fmla="*/ 547648 w 607639"/>
                  <a:gd name="connsiteY27" fmla="*/ 511247 h 605381"/>
                  <a:gd name="connsiteX28" fmla="*/ 452758 w 607639"/>
                  <a:gd name="connsiteY28" fmla="*/ 511247 h 605381"/>
                  <a:gd name="connsiteX29" fmla="*/ 416618 w 607639"/>
                  <a:gd name="connsiteY29" fmla="*/ 511247 h 605381"/>
                  <a:gd name="connsiteX30" fmla="*/ 416618 w 607639"/>
                  <a:gd name="connsiteY30" fmla="*/ 453133 h 605381"/>
                  <a:gd name="connsiteX31" fmla="*/ 446972 w 607639"/>
                  <a:gd name="connsiteY31" fmla="*/ 453133 h 605381"/>
                  <a:gd name="connsiteX32" fmla="*/ 54106 w 607639"/>
                  <a:gd name="connsiteY32" fmla="*/ 242181 h 605381"/>
                  <a:gd name="connsiteX33" fmla="*/ 160624 w 607639"/>
                  <a:gd name="connsiteY33" fmla="*/ 242181 h 605381"/>
                  <a:gd name="connsiteX34" fmla="*/ 160624 w 607639"/>
                  <a:gd name="connsiteY34" fmla="*/ 453133 h 605381"/>
                  <a:gd name="connsiteX35" fmla="*/ 190879 w 607639"/>
                  <a:gd name="connsiteY35" fmla="*/ 453133 h 605381"/>
                  <a:gd name="connsiteX36" fmla="*/ 190879 w 607639"/>
                  <a:gd name="connsiteY36" fmla="*/ 511247 h 605381"/>
                  <a:gd name="connsiteX37" fmla="*/ 154839 w 607639"/>
                  <a:gd name="connsiteY37" fmla="*/ 511247 h 605381"/>
                  <a:gd name="connsiteX38" fmla="*/ 59891 w 607639"/>
                  <a:gd name="connsiteY38" fmla="*/ 511247 h 605381"/>
                  <a:gd name="connsiteX39" fmla="*/ 23851 w 607639"/>
                  <a:gd name="connsiteY39" fmla="*/ 511247 h 605381"/>
                  <a:gd name="connsiteX40" fmla="*/ 23851 w 607639"/>
                  <a:gd name="connsiteY40" fmla="*/ 453133 h 605381"/>
                  <a:gd name="connsiteX41" fmla="*/ 54106 w 607639"/>
                  <a:gd name="connsiteY41" fmla="*/ 453133 h 605381"/>
                  <a:gd name="connsiteX42" fmla="*/ 303820 w 607639"/>
                  <a:gd name="connsiteY42" fmla="*/ 98933 h 605381"/>
                  <a:gd name="connsiteX43" fmla="*/ 323120 w 607639"/>
                  <a:gd name="connsiteY43" fmla="*/ 118162 h 605381"/>
                  <a:gd name="connsiteX44" fmla="*/ 303820 w 607639"/>
                  <a:gd name="connsiteY44" fmla="*/ 137391 h 605381"/>
                  <a:gd name="connsiteX45" fmla="*/ 284520 w 607639"/>
                  <a:gd name="connsiteY45" fmla="*/ 118162 h 605381"/>
                  <a:gd name="connsiteX46" fmla="*/ 303820 w 607639"/>
                  <a:gd name="connsiteY46" fmla="*/ 98933 h 605381"/>
                  <a:gd name="connsiteX47" fmla="*/ 303749 w 607639"/>
                  <a:gd name="connsiteY47" fmla="*/ 62835 h 605381"/>
                  <a:gd name="connsiteX48" fmla="*/ 248388 w 607639"/>
                  <a:gd name="connsiteY48" fmla="*/ 118116 h 605381"/>
                  <a:gd name="connsiteX49" fmla="*/ 303749 w 607639"/>
                  <a:gd name="connsiteY49" fmla="*/ 173397 h 605381"/>
                  <a:gd name="connsiteX50" fmla="*/ 359111 w 607639"/>
                  <a:gd name="connsiteY50" fmla="*/ 118116 h 605381"/>
                  <a:gd name="connsiteX51" fmla="*/ 303749 w 607639"/>
                  <a:gd name="connsiteY51" fmla="*/ 62835 h 605381"/>
                  <a:gd name="connsiteX52" fmla="*/ 303749 w 607639"/>
                  <a:gd name="connsiteY52" fmla="*/ 0 h 605381"/>
                  <a:gd name="connsiteX53" fmla="*/ 586964 w 607639"/>
                  <a:gd name="connsiteY53" fmla="*/ 141490 h 605381"/>
                  <a:gd name="connsiteX54" fmla="*/ 586964 w 607639"/>
                  <a:gd name="connsiteY54" fmla="*/ 206192 h 605381"/>
                  <a:gd name="connsiteX55" fmla="*/ 20535 w 607639"/>
                  <a:gd name="connsiteY55" fmla="*/ 206192 h 605381"/>
                  <a:gd name="connsiteX56" fmla="*/ 20535 w 607639"/>
                  <a:gd name="connsiteY56" fmla="*/ 14149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7639" h="605381">
                    <a:moveTo>
                      <a:pt x="0" y="547235"/>
                    </a:moveTo>
                    <a:lnTo>
                      <a:pt x="23853" y="547235"/>
                    </a:lnTo>
                    <a:lnTo>
                      <a:pt x="36136" y="547235"/>
                    </a:lnTo>
                    <a:lnTo>
                      <a:pt x="190916" y="547235"/>
                    </a:lnTo>
                    <a:lnTo>
                      <a:pt x="212990" y="547235"/>
                    </a:lnTo>
                    <a:lnTo>
                      <a:pt x="394560" y="547235"/>
                    </a:lnTo>
                    <a:lnTo>
                      <a:pt x="416634" y="547235"/>
                    </a:lnTo>
                    <a:lnTo>
                      <a:pt x="571503" y="547235"/>
                    </a:lnTo>
                    <a:lnTo>
                      <a:pt x="583786" y="547235"/>
                    </a:lnTo>
                    <a:lnTo>
                      <a:pt x="607639" y="547235"/>
                    </a:lnTo>
                    <a:lnTo>
                      <a:pt x="607639" y="605381"/>
                    </a:lnTo>
                    <a:lnTo>
                      <a:pt x="0" y="605381"/>
                    </a:lnTo>
                    <a:close/>
                    <a:moveTo>
                      <a:pt x="321849" y="269278"/>
                    </a:moveTo>
                    <a:lnTo>
                      <a:pt x="394531" y="269278"/>
                    </a:lnTo>
                    <a:lnTo>
                      <a:pt x="394531" y="511247"/>
                    </a:lnTo>
                    <a:lnTo>
                      <a:pt x="358501" y="511247"/>
                    </a:lnTo>
                    <a:lnTo>
                      <a:pt x="321849" y="511247"/>
                    </a:lnTo>
                    <a:close/>
                    <a:moveTo>
                      <a:pt x="212966" y="269278"/>
                    </a:moveTo>
                    <a:lnTo>
                      <a:pt x="285790" y="269278"/>
                    </a:lnTo>
                    <a:lnTo>
                      <a:pt x="285790" y="511247"/>
                    </a:lnTo>
                    <a:lnTo>
                      <a:pt x="249111" y="511247"/>
                    </a:lnTo>
                    <a:lnTo>
                      <a:pt x="212966" y="511247"/>
                    </a:lnTo>
                    <a:close/>
                    <a:moveTo>
                      <a:pt x="446972" y="242181"/>
                    </a:moveTo>
                    <a:lnTo>
                      <a:pt x="553523" y="242181"/>
                    </a:lnTo>
                    <a:lnTo>
                      <a:pt x="553523" y="453133"/>
                    </a:lnTo>
                    <a:lnTo>
                      <a:pt x="583788" y="453133"/>
                    </a:lnTo>
                    <a:lnTo>
                      <a:pt x="583788" y="511247"/>
                    </a:lnTo>
                    <a:lnTo>
                      <a:pt x="547648" y="511247"/>
                    </a:lnTo>
                    <a:lnTo>
                      <a:pt x="452758" y="511247"/>
                    </a:lnTo>
                    <a:lnTo>
                      <a:pt x="416618" y="511247"/>
                    </a:lnTo>
                    <a:lnTo>
                      <a:pt x="416618" y="453133"/>
                    </a:lnTo>
                    <a:lnTo>
                      <a:pt x="446972" y="453133"/>
                    </a:lnTo>
                    <a:close/>
                    <a:moveTo>
                      <a:pt x="54106" y="242181"/>
                    </a:moveTo>
                    <a:lnTo>
                      <a:pt x="160624" y="242181"/>
                    </a:lnTo>
                    <a:lnTo>
                      <a:pt x="160624" y="453133"/>
                    </a:lnTo>
                    <a:lnTo>
                      <a:pt x="190879" y="453133"/>
                    </a:lnTo>
                    <a:lnTo>
                      <a:pt x="190879" y="511247"/>
                    </a:lnTo>
                    <a:lnTo>
                      <a:pt x="154839" y="511247"/>
                    </a:lnTo>
                    <a:lnTo>
                      <a:pt x="59891" y="511247"/>
                    </a:lnTo>
                    <a:lnTo>
                      <a:pt x="23851" y="511247"/>
                    </a:lnTo>
                    <a:lnTo>
                      <a:pt x="23851" y="453133"/>
                    </a:lnTo>
                    <a:lnTo>
                      <a:pt x="54106" y="453133"/>
                    </a:lnTo>
                    <a:close/>
                    <a:moveTo>
                      <a:pt x="303820" y="98933"/>
                    </a:moveTo>
                    <a:cubicBezTo>
                      <a:pt x="314479" y="98933"/>
                      <a:pt x="323120" y="107542"/>
                      <a:pt x="323120" y="118162"/>
                    </a:cubicBezTo>
                    <a:cubicBezTo>
                      <a:pt x="323120" y="128782"/>
                      <a:pt x="314479" y="137391"/>
                      <a:pt x="303820" y="137391"/>
                    </a:cubicBezTo>
                    <a:cubicBezTo>
                      <a:pt x="293161" y="137391"/>
                      <a:pt x="284520" y="128782"/>
                      <a:pt x="284520" y="118162"/>
                    </a:cubicBezTo>
                    <a:cubicBezTo>
                      <a:pt x="284520" y="107542"/>
                      <a:pt x="293161" y="98933"/>
                      <a:pt x="303820" y="98933"/>
                    </a:cubicBezTo>
                    <a:close/>
                    <a:moveTo>
                      <a:pt x="303749" y="62835"/>
                    </a:moveTo>
                    <a:cubicBezTo>
                      <a:pt x="273221" y="62835"/>
                      <a:pt x="248388" y="87631"/>
                      <a:pt x="248388" y="118116"/>
                    </a:cubicBezTo>
                    <a:cubicBezTo>
                      <a:pt x="248388" y="148600"/>
                      <a:pt x="273221" y="173397"/>
                      <a:pt x="303749" y="173397"/>
                    </a:cubicBezTo>
                    <a:cubicBezTo>
                      <a:pt x="334278" y="173397"/>
                      <a:pt x="359111" y="148600"/>
                      <a:pt x="359111" y="118116"/>
                    </a:cubicBezTo>
                    <a:cubicBezTo>
                      <a:pt x="359111" y="87631"/>
                      <a:pt x="334278" y="62835"/>
                      <a:pt x="303749" y="62835"/>
                    </a:cubicBezTo>
                    <a:close/>
                    <a:moveTo>
                      <a:pt x="303749" y="0"/>
                    </a:moveTo>
                    <a:lnTo>
                      <a:pt x="586964" y="141490"/>
                    </a:lnTo>
                    <a:lnTo>
                      <a:pt x="586964" y="206192"/>
                    </a:lnTo>
                    <a:lnTo>
                      <a:pt x="20535" y="206192"/>
                    </a:lnTo>
                    <a:lnTo>
                      <a:pt x="20535" y="14149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" name="íṡlîḍè">
              <a:extLst>
                <a:ext uri="{FF2B5EF4-FFF2-40B4-BE49-F238E27FC236}">
                  <a16:creationId xmlns:a16="http://schemas.microsoft.com/office/drawing/2014/main" id="{0EC2D6DB-B946-4BC6-A0C5-1B286CAC7FA5}"/>
                </a:ext>
              </a:extLst>
            </p:cNvPr>
            <p:cNvGrpSpPr/>
            <p:nvPr/>
          </p:nvGrpSpPr>
          <p:grpSpPr>
            <a:xfrm>
              <a:off x="3074195" y="4730754"/>
              <a:ext cx="650874" cy="650872"/>
              <a:chOff x="753007" y="2242886"/>
              <a:chExt cx="643355" cy="643355"/>
            </a:xfrm>
          </p:grpSpPr>
          <p:sp>
            <p:nvSpPr>
              <p:cNvPr id="25" name="îSļîďê">
                <a:extLst>
                  <a:ext uri="{FF2B5EF4-FFF2-40B4-BE49-F238E27FC236}">
                    <a16:creationId xmlns:a16="http://schemas.microsoft.com/office/drawing/2014/main" id="{F056A1CA-FC3B-465D-BD2C-848EBC6F318B}"/>
                  </a:ext>
                </a:extLst>
              </p:cNvPr>
              <p:cNvSpPr/>
              <p:nvPr/>
            </p:nvSpPr>
            <p:spPr bwMode="auto">
              <a:xfrm>
                <a:off x="753007" y="2242886"/>
                <a:ext cx="643355" cy="64335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ïšlïďé">
                <a:extLst>
                  <a:ext uri="{FF2B5EF4-FFF2-40B4-BE49-F238E27FC236}">
                    <a16:creationId xmlns:a16="http://schemas.microsoft.com/office/drawing/2014/main" id="{6C03D207-2D7A-4BB6-8DE7-D130272D0C92}"/>
                  </a:ext>
                </a:extLst>
              </p:cNvPr>
              <p:cNvSpPr/>
              <p:nvPr/>
            </p:nvSpPr>
            <p:spPr bwMode="auto">
              <a:xfrm>
                <a:off x="926604" y="2417033"/>
                <a:ext cx="296160" cy="295059"/>
              </a:xfrm>
              <a:custGeom>
                <a:avLst/>
                <a:gdLst>
                  <a:gd name="connsiteX0" fmla="*/ 0 w 607639"/>
                  <a:gd name="connsiteY0" fmla="*/ 547235 h 605381"/>
                  <a:gd name="connsiteX1" fmla="*/ 23853 w 607639"/>
                  <a:gd name="connsiteY1" fmla="*/ 547235 h 605381"/>
                  <a:gd name="connsiteX2" fmla="*/ 36136 w 607639"/>
                  <a:gd name="connsiteY2" fmla="*/ 547235 h 605381"/>
                  <a:gd name="connsiteX3" fmla="*/ 190916 w 607639"/>
                  <a:gd name="connsiteY3" fmla="*/ 547235 h 605381"/>
                  <a:gd name="connsiteX4" fmla="*/ 212990 w 607639"/>
                  <a:gd name="connsiteY4" fmla="*/ 547235 h 605381"/>
                  <a:gd name="connsiteX5" fmla="*/ 394560 w 607639"/>
                  <a:gd name="connsiteY5" fmla="*/ 547235 h 605381"/>
                  <a:gd name="connsiteX6" fmla="*/ 416634 w 607639"/>
                  <a:gd name="connsiteY6" fmla="*/ 547235 h 605381"/>
                  <a:gd name="connsiteX7" fmla="*/ 571503 w 607639"/>
                  <a:gd name="connsiteY7" fmla="*/ 547235 h 605381"/>
                  <a:gd name="connsiteX8" fmla="*/ 583786 w 607639"/>
                  <a:gd name="connsiteY8" fmla="*/ 547235 h 605381"/>
                  <a:gd name="connsiteX9" fmla="*/ 607639 w 607639"/>
                  <a:gd name="connsiteY9" fmla="*/ 547235 h 605381"/>
                  <a:gd name="connsiteX10" fmla="*/ 607639 w 607639"/>
                  <a:gd name="connsiteY10" fmla="*/ 605381 h 605381"/>
                  <a:gd name="connsiteX11" fmla="*/ 0 w 607639"/>
                  <a:gd name="connsiteY11" fmla="*/ 605381 h 605381"/>
                  <a:gd name="connsiteX12" fmla="*/ 321849 w 607639"/>
                  <a:gd name="connsiteY12" fmla="*/ 269278 h 605381"/>
                  <a:gd name="connsiteX13" fmla="*/ 394531 w 607639"/>
                  <a:gd name="connsiteY13" fmla="*/ 269278 h 605381"/>
                  <a:gd name="connsiteX14" fmla="*/ 394531 w 607639"/>
                  <a:gd name="connsiteY14" fmla="*/ 511247 h 605381"/>
                  <a:gd name="connsiteX15" fmla="*/ 358501 w 607639"/>
                  <a:gd name="connsiteY15" fmla="*/ 511247 h 605381"/>
                  <a:gd name="connsiteX16" fmla="*/ 321849 w 607639"/>
                  <a:gd name="connsiteY16" fmla="*/ 511247 h 605381"/>
                  <a:gd name="connsiteX17" fmla="*/ 212966 w 607639"/>
                  <a:gd name="connsiteY17" fmla="*/ 269278 h 605381"/>
                  <a:gd name="connsiteX18" fmla="*/ 285790 w 607639"/>
                  <a:gd name="connsiteY18" fmla="*/ 269278 h 605381"/>
                  <a:gd name="connsiteX19" fmla="*/ 285790 w 607639"/>
                  <a:gd name="connsiteY19" fmla="*/ 511247 h 605381"/>
                  <a:gd name="connsiteX20" fmla="*/ 249111 w 607639"/>
                  <a:gd name="connsiteY20" fmla="*/ 511247 h 605381"/>
                  <a:gd name="connsiteX21" fmla="*/ 212966 w 607639"/>
                  <a:gd name="connsiteY21" fmla="*/ 511247 h 605381"/>
                  <a:gd name="connsiteX22" fmla="*/ 446972 w 607639"/>
                  <a:gd name="connsiteY22" fmla="*/ 242181 h 605381"/>
                  <a:gd name="connsiteX23" fmla="*/ 553523 w 607639"/>
                  <a:gd name="connsiteY23" fmla="*/ 242181 h 605381"/>
                  <a:gd name="connsiteX24" fmla="*/ 553523 w 607639"/>
                  <a:gd name="connsiteY24" fmla="*/ 453133 h 605381"/>
                  <a:gd name="connsiteX25" fmla="*/ 583788 w 607639"/>
                  <a:gd name="connsiteY25" fmla="*/ 453133 h 605381"/>
                  <a:gd name="connsiteX26" fmla="*/ 583788 w 607639"/>
                  <a:gd name="connsiteY26" fmla="*/ 511247 h 605381"/>
                  <a:gd name="connsiteX27" fmla="*/ 547648 w 607639"/>
                  <a:gd name="connsiteY27" fmla="*/ 511247 h 605381"/>
                  <a:gd name="connsiteX28" fmla="*/ 452758 w 607639"/>
                  <a:gd name="connsiteY28" fmla="*/ 511247 h 605381"/>
                  <a:gd name="connsiteX29" fmla="*/ 416618 w 607639"/>
                  <a:gd name="connsiteY29" fmla="*/ 511247 h 605381"/>
                  <a:gd name="connsiteX30" fmla="*/ 416618 w 607639"/>
                  <a:gd name="connsiteY30" fmla="*/ 453133 h 605381"/>
                  <a:gd name="connsiteX31" fmla="*/ 446972 w 607639"/>
                  <a:gd name="connsiteY31" fmla="*/ 453133 h 605381"/>
                  <a:gd name="connsiteX32" fmla="*/ 54106 w 607639"/>
                  <a:gd name="connsiteY32" fmla="*/ 242181 h 605381"/>
                  <a:gd name="connsiteX33" fmla="*/ 160624 w 607639"/>
                  <a:gd name="connsiteY33" fmla="*/ 242181 h 605381"/>
                  <a:gd name="connsiteX34" fmla="*/ 160624 w 607639"/>
                  <a:gd name="connsiteY34" fmla="*/ 453133 h 605381"/>
                  <a:gd name="connsiteX35" fmla="*/ 190879 w 607639"/>
                  <a:gd name="connsiteY35" fmla="*/ 453133 h 605381"/>
                  <a:gd name="connsiteX36" fmla="*/ 190879 w 607639"/>
                  <a:gd name="connsiteY36" fmla="*/ 511247 h 605381"/>
                  <a:gd name="connsiteX37" fmla="*/ 154839 w 607639"/>
                  <a:gd name="connsiteY37" fmla="*/ 511247 h 605381"/>
                  <a:gd name="connsiteX38" fmla="*/ 59891 w 607639"/>
                  <a:gd name="connsiteY38" fmla="*/ 511247 h 605381"/>
                  <a:gd name="connsiteX39" fmla="*/ 23851 w 607639"/>
                  <a:gd name="connsiteY39" fmla="*/ 511247 h 605381"/>
                  <a:gd name="connsiteX40" fmla="*/ 23851 w 607639"/>
                  <a:gd name="connsiteY40" fmla="*/ 453133 h 605381"/>
                  <a:gd name="connsiteX41" fmla="*/ 54106 w 607639"/>
                  <a:gd name="connsiteY41" fmla="*/ 453133 h 605381"/>
                  <a:gd name="connsiteX42" fmla="*/ 303820 w 607639"/>
                  <a:gd name="connsiteY42" fmla="*/ 98933 h 605381"/>
                  <a:gd name="connsiteX43" fmla="*/ 323120 w 607639"/>
                  <a:gd name="connsiteY43" fmla="*/ 118162 h 605381"/>
                  <a:gd name="connsiteX44" fmla="*/ 303820 w 607639"/>
                  <a:gd name="connsiteY44" fmla="*/ 137391 h 605381"/>
                  <a:gd name="connsiteX45" fmla="*/ 284520 w 607639"/>
                  <a:gd name="connsiteY45" fmla="*/ 118162 h 605381"/>
                  <a:gd name="connsiteX46" fmla="*/ 303820 w 607639"/>
                  <a:gd name="connsiteY46" fmla="*/ 98933 h 605381"/>
                  <a:gd name="connsiteX47" fmla="*/ 303749 w 607639"/>
                  <a:gd name="connsiteY47" fmla="*/ 62835 h 605381"/>
                  <a:gd name="connsiteX48" fmla="*/ 248388 w 607639"/>
                  <a:gd name="connsiteY48" fmla="*/ 118116 h 605381"/>
                  <a:gd name="connsiteX49" fmla="*/ 303749 w 607639"/>
                  <a:gd name="connsiteY49" fmla="*/ 173397 h 605381"/>
                  <a:gd name="connsiteX50" fmla="*/ 359111 w 607639"/>
                  <a:gd name="connsiteY50" fmla="*/ 118116 h 605381"/>
                  <a:gd name="connsiteX51" fmla="*/ 303749 w 607639"/>
                  <a:gd name="connsiteY51" fmla="*/ 62835 h 605381"/>
                  <a:gd name="connsiteX52" fmla="*/ 303749 w 607639"/>
                  <a:gd name="connsiteY52" fmla="*/ 0 h 605381"/>
                  <a:gd name="connsiteX53" fmla="*/ 586964 w 607639"/>
                  <a:gd name="connsiteY53" fmla="*/ 141490 h 605381"/>
                  <a:gd name="connsiteX54" fmla="*/ 586964 w 607639"/>
                  <a:gd name="connsiteY54" fmla="*/ 206192 h 605381"/>
                  <a:gd name="connsiteX55" fmla="*/ 20535 w 607639"/>
                  <a:gd name="connsiteY55" fmla="*/ 206192 h 605381"/>
                  <a:gd name="connsiteX56" fmla="*/ 20535 w 607639"/>
                  <a:gd name="connsiteY56" fmla="*/ 14149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7639" h="605381">
                    <a:moveTo>
                      <a:pt x="0" y="547235"/>
                    </a:moveTo>
                    <a:lnTo>
                      <a:pt x="23853" y="547235"/>
                    </a:lnTo>
                    <a:lnTo>
                      <a:pt x="36136" y="547235"/>
                    </a:lnTo>
                    <a:lnTo>
                      <a:pt x="190916" y="547235"/>
                    </a:lnTo>
                    <a:lnTo>
                      <a:pt x="212990" y="547235"/>
                    </a:lnTo>
                    <a:lnTo>
                      <a:pt x="394560" y="547235"/>
                    </a:lnTo>
                    <a:lnTo>
                      <a:pt x="416634" y="547235"/>
                    </a:lnTo>
                    <a:lnTo>
                      <a:pt x="571503" y="547235"/>
                    </a:lnTo>
                    <a:lnTo>
                      <a:pt x="583786" y="547235"/>
                    </a:lnTo>
                    <a:lnTo>
                      <a:pt x="607639" y="547235"/>
                    </a:lnTo>
                    <a:lnTo>
                      <a:pt x="607639" y="605381"/>
                    </a:lnTo>
                    <a:lnTo>
                      <a:pt x="0" y="605381"/>
                    </a:lnTo>
                    <a:close/>
                    <a:moveTo>
                      <a:pt x="321849" y="269278"/>
                    </a:moveTo>
                    <a:lnTo>
                      <a:pt x="394531" y="269278"/>
                    </a:lnTo>
                    <a:lnTo>
                      <a:pt x="394531" y="511247"/>
                    </a:lnTo>
                    <a:lnTo>
                      <a:pt x="358501" y="511247"/>
                    </a:lnTo>
                    <a:lnTo>
                      <a:pt x="321849" y="511247"/>
                    </a:lnTo>
                    <a:close/>
                    <a:moveTo>
                      <a:pt x="212966" y="269278"/>
                    </a:moveTo>
                    <a:lnTo>
                      <a:pt x="285790" y="269278"/>
                    </a:lnTo>
                    <a:lnTo>
                      <a:pt x="285790" y="511247"/>
                    </a:lnTo>
                    <a:lnTo>
                      <a:pt x="249111" y="511247"/>
                    </a:lnTo>
                    <a:lnTo>
                      <a:pt x="212966" y="511247"/>
                    </a:lnTo>
                    <a:close/>
                    <a:moveTo>
                      <a:pt x="446972" y="242181"/>
                    </a:moveTo>
                    <a:lnTo>
                      <a:pt x="553523" y="242181"/>
                    </a:lnTo>
                    <a:lnTo>
                      <a:pt x="553523" y="453133"/>
                    </a:lnTo>
                    <a:lnTo>
                      <a:pt x="583788" y="453133"/>
                    </a:lnTo>
                    <a:lnTo>
                      <a:pt x="583788" y="511247"/>
                    </a:lnTo>
                    <a:lnTo>
                      <a:pt x="547648" y="511247"/>
                    </a:lnTo>
                    <a:lnTo>
                      <a:pt x="452758" y="511247"/>
                    </a:lnTo>
                    <a:lnTo>
                      <a:pt x="416618" y="511247"/>
                    </a:lnTo>
                    <a:lnTo>
                      <a:pt x="416618" y="453133"/>
                    </a:lnTo>
                    <a:lnTo>
                      <a:pt x="446972" y="453133"/>
                    </a:lnTo>
                    <a:close/>
                    <a:moveTo>
                      <a:pt x="54106" y="242181"/>
                    </a:moveTo>
                    <a:lnTo>
                      <a:pt x="160624" y="242181"/>
                    </a:lnTo>
                    <a:lnTo>
                      <a:pt x="160624" y="453133"/>
                    </a:lnTo>
                    <a:lnTo>
                      <a:pt x="190879" y="453133"/>
                    </a:lnTo>
                    <a:lnTo>
                      <a:pt x="190879" y="511247"/>
                    </a:lnTo>
                    <a:lnTo>
                      <a:pt x="154839" y="511247"/>
                    </a:lnTo>
                    <a:lnTo>
                      <a:pt x="59891" y="511247"/>
                    </a:lnTo>
                    <a:lnTo>
                      <a:pt x="23851" y="511247"/>
                    </a:lnTo>
                    <a:lnTo>
                      <a:pt x="23851" y="453133"/>
                    </a:lnTo>
                    <a:lnTo>
                      <a:pt x="54106" y="453133"/>
                    </a:lnTo>
                    <a:close/>
                    <a:moveTo>
                      <a:pt x="303820" y="98933"/>
                    </a:moveTo>
                    <a:cubicBezTo>
                      <a:pt x="314479" y="98933"/>
                      <a:pt x="323120" y="107542"/>
                      <a:pt x="323120" y="118162"/>
                    </a:cubicBezTo>
                    <a:cubicBezTo>
                      <a:pt x="323120" y="128782"/>
                      <a:pt x="314479" y="137391"/>
                      <a:pt x="303820" y="137391"/>
                    </a:cubicBezTo>
                    <a:cubicBezTo>
                      <a:pt x="293161" y="137391"/>
                      <a:pt x="284520" y="128782"/>
                      <a:pt x="284520" y="118162"/>
                    </a:cubicBezTo>
                    <a:cubicBezTo>
                      <a:pt x="284520" y="107542"/>
                      <a:pt x="293161" y="98933"/>
                      <a:pt x="303820" y="98933"/>
                    </a:cubicBezTo>
                    <a:close/>
                    <a:moveTo>
                      <a:pt x="303749" y="62835"/>
                    </a:moveTo>
                    <a:cubicBezTo>
                      <a:pt x="273221" y="62835"/>
                      <a:pt x="248388" y="87631"/>
                      <a:pt x="248388" y="118116"/>
                    </a:cubicBezTo>
                    <a:cubicBezTo>
                      <a:pt x="248388" y="148600"/>
                      <a:pt x="273221" y="173397"/>
                      <a:pt x="303749" y="173397"/>
                    </a:cubicBezTo>
                    <a:cubicBezTo>
                      <a:pt x="334278" y="173397"/>
                      <a:pt x="359111" y="148600"/>
                      <a:pt x="359111" y="118116"/>
                    </a:cubicBezTo>
                    <a:cubicBezTo>
                      <a:pt x="359111" y="87631"/>
                      <a:pt x="334278" y="62835"/>
                      <a:pt x="303749" y="62835"/>
                    </a:cubicBezTo>
                    <a:close/>
                    <a:moveTo>
                      <a:pt x="303749" y="0"/>
                    </a:moveTo>
                    <a:lnTo>
                      <a:pt x="586964" y="141490"/>
                    </a:lnTo>
                    <a:lnTo>
                      <a:pt x="586964" y="206192"/>
                    </a:lnTo>
                    <a:lnTo>
                      <a:pt x="20535" y="206192"/>
                    </a:lnTo>
                    <a:lnTo>
                      <a:pt x="20535" y="14149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" name="iṩľiďe">
              <a:extLst>
                <a:ext uri="{FF2B5EF4-FFF2-40B4-BE49-F238E27FC236}">
                  <a16:creationId xmlns:a16="http://schemas.microsoft.com/office/drawing/2014/main" id="{3F9D887B-78CE-44B3-9350-CEB111CDE927}"/>
                </a:ext>
              </a:extLst>
            </p:cNvPr>
            <p:cNvGrpSpPr/>
            <p:nvPr/>
          </p:nvGrpSpPr>
          <p:grpSpPr>
            <a:xfrm>
              <a:off x="8466932" y="3073402"/>
              <a:ext cx="650874" cy="650872"/>
              <a:chOff x="753007" y="2242886"/>
              <a:chExt cx="643355" cy="643355"/>
            </a:xfrm>
          </p:grpSpPr>
          <p:sp>
            <p:nvSpPr>
              <p:cNvPr id="23" name="íṡ1ïḑè">
                <a:extLst>
                  <a:ext uri="{FF2B5EF4-FFF2-40B4-BE49-F238E27FC236}">
                    <a16:creationId xmlns:a16="http://schemas.microsoft.com/office/drawing/2014/main" id="{71BCF924-2C3D-45C8-9217-DA021C90AEEB}"/>
                  </a:ext>
                </a:extLst>
              </p:cNvPr>
              <p:cNvSpPr/>
              <p:nvPr/>
            </p:nvSpPr>
            <p:spPr bwMode="auto">
              <a:xfrm>
                <a:off x="753007" y="2242886"/>
                <a:ext cx="643355" cy="643355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íŝḷíḑè">
                <a:extLst>
                  <a:ext uri="{FF2B5EF4-FFF2-40B4-BE49-F238E27FC236}">
                    <a16:creationId xmlns:a16="http://schemas.microsoft.com/office/drawing/2014/main" id="{72291C0B-1A00-4200-BA54-71D077DDDD24}"/>
                  </a:ext>
                </a:extLst>
              </p:cNvPr>
              <p:cNvSpPr/>
              <p:nvPr/>
            </p:nvSpPr>
            <p:spPr bwMode="auto">
              <a:xfrm>
                <a:off x="926604" y="2417033"/>
                <a:ext cx="296160" cy="295059"/>
              </a:xfrm>
              <a:custGeom>
                <a:avLst/>
                <a:gdLst>
                  <a:gd name="connsiteX0" fmla="*/ 0 w 607639"/>
                  <a:gd name="connsiteY0" fmla="*/ 547235 h 605381"/>
                  <a:gd name="connsiteX1" fmla="*/ 23853 w 607639"/>
                  <a:gd name="connsiteY1" fmla="*/ 547235 h 605381"/>
                  <a:gd name="connsiteX2" fmla="*/ 36136 w 607639"/>
                  <a:gd name="connsiteY2" fmla="*/ 547235 h 605381"/>
                  <a:gd name="connsiteX3" fmla="*/ 190916 w 607639"/>
                  <a:gd name="connsiteY3" fmla="*/ 547235 h 605381"/>
                  <a:gd name="connsiteX4" fmla="*/ 212990 w 607639"/>
                  <a:gd name="connsiteY4" fmla="*/ 547235 h 605381"/>
                  <a:gd name="connsiteX5" fmla="*/ 394560 w 607639"/>
                  <a:gd name="connsiteY5" fmla="*/ 547235 h 605381"/>
                  <a:gd name="connsiteX6" fmla="*/ 416634 w 607639"/>
                  <a:gd name="connsiteY6" fmla="*/ 547235 h 605381"/>
                  <a:gd name="connsiteX7" fmla="*/ 571503 w 607639"/>
                  <a:gd name="connsiteY7" fmla="*/ 547235 h 605381"/>
                  <a:gd name="connsiteX8" fmla="*/ 583786 w 607639"/>
                  <a:gd name="connsiteY8" fmla="*/ 547235 h 605381"/>
                  <a:gd name="connsiteX9" fmla="*/ 607639 w 607639"/>
                  <a:gd name="connsiteY9" fmla="*/ 547235 h 605381"/>
                  <a:gd name="connsiteX10" fmla="*/ 607639 w 607639"/>
                  <a:gd name="connsiteY10" fmla="*/ 605381 h 605381"/>
                  <a:gd name="connsiteX11" fmla="*/ 0 w 607639"/>
                  <a:gd name="connsiteY11" fmla="*/ 605381 h 605381"/>
                  <a:gd name="connsiteX12" fmla="*/ 321849 w 607639"/>
                  <a:gd name="connsiteY12" fmla="*/ 269278 h 605381"/>
                  <a:gd name="connsiteX13" fmla="*/ 394531 w 607639"/>
                  <a:gd name="connsiteY13" fmla="*/ 269278 h 605381"/>
                  <a:gd name="connsiteX14" fmla="*/ 394531 w 607639"/>
                  <a:gd name="connsiteY14" fmla="*/ 511247 h 605381"/>
                  <a:gd name="connsiteX15" fmla="*/ 358501 w 607639"/>
                  <a:gd name="connsiteY15" fmla="*/ 511247 h 605381"/>
                  <a:gd name="connsiteX16" fmla="*/ 321849 w 607639"/>
                  <a:gd name="connsiteY16" fmla="*/ 511247 h 605381"/>
                  <a:gd name="connsiteX17" fmla="*/ 212966 w 607639"/>
                  <a:gd name="connsiteY17" fmla="*/ 269278 h 605381"/>
                  <a:gd name="connsiteX18" fmla="*/ 285790 w 607639"/>
                  <a:gd name="connsiteY18" fmla="*/ 269278 h 605381"/>
                  <a:gd name="connsiteX19" fmla="*/ 285790 w 607639"/>
                  <a:gd name="connsiteY19" fmla="*/ 511247 h 605381"/>
                  <a:gd name="connsiteX20" fmla="*/ 249111 w 607639"/>
                  <a:gd name="connsiteY20" fmla="*/ 511247 h 605381"/>
                  <a:gd name="connsiteX21" fmla="*/ 212966 w 607639"/>
                  <a:gd name="connsiteY21" fmla="*/ 511247 h 605381"/>
                  <a:gd name="connsiteX22" fmla="*/ 446972 w 607639"/>
                  <a:gd name="connsiteY22" fmla="*/ 242181 h 605381"/>
                  <a:gd name="connsiteX23" fmla="*/ 553523 w 607639"/>
                  <a:gd name="connsiteY23" fmla="*/ 242181 h 605381"/>
                  <a:gd name="connsiteX24" fmla="*/ 553523 w 607639"/>
                  <a:gd name="connsiteY24" fmla="*/ 453133 h 605381"/>
                  <a:gd name="connsiteX25" fmla="*/ 583788 w 607639"/>
                  <a:gd name="connsiteY25" fmla="*/ 453133 h 605381"/>
                  <a:gd name="connsiteX26" fmla="*/ 583788 w 607639"/>
                  <a:gd name="connsiteY26" fmla="*/ 511247 h 605381"/>
                  <a:gd name="connsiteX27" fmla="*/ 547648 w 607639"/>
                  <a:gd name="connsiteY27" fmla="*/ 511247 h 605381"/>
                  <a:gd name="connsiteX28" fmla="*/ 452758 w 607639"/>
                  <a:gd name="connsiteY28" fmla="*/ 511247 h 605381"/>
                  <a:gd name="connsiteX29" fmla="*/ 416618 w 607639"/>
                  <a:gd name="connsiteY29" fmla="*/ 511247 h 605381"/>
                  <a:gd name="connsiteX30" fmla="*/ 416618 w 607639"/>
                  <a:gd name="connsiteY30" fmla="*/ 453133 h 605381"/>
                  <a:gd name="connsiteX31" fmla="*/ 446972 w 607639"/>
                  <a:gd name="connsiteY31" fmla="*/ 453133 h 605381"/>
                  <a:gd name="connsiteX32" fmla="*/ 54106 w 607639"/>
                  <a:gd name="connsiteY32" fmla="*/ 242181 h 605381"/>
                  <a:gd name="connsiteX33" fmla="*/ 160624 w 607639"/>
                  <a:gd name="connsiteY33" fmla="*/ 242181 h 605381"/>
                  <a:gd name="connsiteX34" fmla="*/ 160624 w 607639"/>
                  <a:gd name="connsiteY34" fmla="*/ 453133 h 605381"/>
                  <a:gd name="connsiteX35" fmla="*/ 190879 w 607639"/>
                  <a:gd name="connsiteY35" fmla="*/ 453133 h 605381"/>
                  <a:gd name="connsiteX36" fmla="*/ 190879 w 607639"/>
                  <a:gd name="connsiteY36" fmla="*/ 511247 h 605381"/>
                  <a:gd name="connsiteX37" fmla="*/ 154839 w 607639"/>
                  <a:gd name="connsiteY37" fmla="*/ 511247 h 605381"/>
                  <a:gd name="connsiteX38" fmla="*/ 59891 w 607639"/>
                  <a:gd name="connsiteY38" fmla="*/ 511247 h 605381"/>
                  <a:gd name="connsiteX39" fmla="*/ 23851 w 607639"/>
                  <a:gd name="connsiteY39" fmla="*/ 511247 h 605381"/>
                  <a:gd name="connsiteX40" fmla="*/ 23851 w 607639"/>
                  <a:gd name="connsiteY40" fmla="*/ 453133 h 605381"/>
                  <a:gd name="connsiteX41" fmla="*/ 54106 w 607639"/>
                  <a:gd name="connsiteY41" fmla="*/ 453133 h 605381"/>
                  <a:gd name="connsiteX42" fmla="*/ 303820 w 607639"/>
                  <a:gd name="connsiteY42" fmla="*/ 98933 h 605381"/>
                  <a:gd name="connsiteX43" fmla="*/ 323120 w 607639"/>
                  <a:gd name="connsiteY43" fmla="*/ 118162 h 605381"/>
                  <a:gd name="connsiteX44" fmla="*/ 303820 w 607639"/>
                  <a:gd name="connsiteY44" fmla="*/ 137391 h 605381"/>
                  <a:gd name="connsiteX45" fmla="*/ 284520 w 607639"/>
                  <a:gd name="connsiteY45" fmla="*/ 118162 h 605381"/>
                  <a:gd name="connsiteX46" fmla="*/ 303820 w 607639"/>
                  <a:gd name="connsiteY46" fmla="*/ 98933 h 605381"/>
                  <a:gd name="connsiteX47" fmla="*/ 303749 w 607639"/>
                  <a:gd name="connsiteY47" fmla="*/ 62835 h 605381"/>
                  <a:gd name="connsiteX48" fmla="*/ 248388 w 607639"/>
                  <a:gd name="connsiteY48" fmla="*/ 118116 h 605381"/>
                  <a:gd name="connsiteX49" fmla="*/ 303749 w 607639"/>
                  <a:gd name="connsiteY49" fmla="*/ 173397 h 605381"/>
                  <a:gd name="connsiteX50" fmla="*/ 359111 w 607639"/>
                  <a:gd name="connsiteY50" fmla="*/ 118116 h 605381"/>
                  <a:gd name="connsiteX51" fmla="*/ 303749 w 607639"/>
                  <a:gd name="connsiteY51" fmla="*/ 62835 h 605381"/>
                  <a:gd name="connsiteX52" fmla="*/ 303749 w 607639"/>
                  <a:gd name="connsiteY52" fmla="*/ 0 h 605381"/>
                  <a:gd name="connsiteX53" fmla="*/ 586964 w 607639"/>
                  <a:gd name="connsiteY53" fmla="*/ 141490 h 605381"/>
                  <a:gd name="connsiteX54" fmla="*/ 586964 w 607639"/>
                  <a:gd name="connsiteY54" fmla="*/ 206192 h 605381"/>
                  <a:gd name="connsiteX55" fmla="*/ 20535 w 607639"/>
                  <a:gd name="connsiteY55" fmla="*/ 206192 h 605381"/>
                  <a:gd name="connsiteX56" fmla="*/ 20535 w 607639"/>
                  <a:gd name="connsiteY56" fmla="*/ 14149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7639" h="605381">
                    <a:moveTo>
                      <a:pt x="0" y="547235"/>
                    </a:moveTo>
                    <a:lnTo>
                      <a:pt x="23853" y="547235"/>
                    </a:lnTo>
                    <a:lnTo>
                      <a:pt x="36136" y="547235"/>
                    </a:lnTo>
                    <a:lnTo>
                      <a:pt x="190916" y="547235"/>
                    </a:lnTo>
                    <a:lnTo>
                      <a:pt x="212990" y="547235"/>
                    </a:lnTo>
                    <a:lnTo>
                      <a:pt x="394560" y="547235"/>
                    </a:lnTo>
                    <a:lnTo>
                      <a:pt x="416634" y="547235"/>
                    </a:lnTo>
                    <a:lnTo>
                      <a:pt x="571503" y="547235"/>
                    </a:lnTo>
                    <a:lnTo>
                      <a:pt x="583786" y="547235"/>
                    </a:lnTo>
                    <a:lnTo>
                      <a:pt x="607639" y="547235"/>
                    </a:lnTo>
                    <a:lnTo>
                      <a:pt x="607639" y="605381"/>
                    </a:lnTo>
                    <a:lnTo>
                      <a:pt x="0" y="605381"/>
                    </a:lnTo>
                    <a:close/>
                    <a:moveTo>
                      <a:pt x="321849" y="269278"/>
                    </a:moveTo>
                    <a:lnTo>
                      <a:pt x="394531" y="269278"/>
                    </a:lnTo>
                    <a:lnTo>
                      <a:pt x="394531" y="511247"/>
                    </a:lnTo>
                    <a:lnTo>
                      <a:pt x="358501" y="511247"/>
                    </a:lnTo>
                    <a:lnTo>
                      <a:pt x="321849" y="511247"/>
                    </a:lnTo>
                    <a:close/>
                    <a:moveTo>
                      <a:pt x="212966" y="269278"/>
                    </a:moveTo>
                    <a:lnTo>
                      <a:pt x="285790" y="269278"/>
                    </a:lnTo>
                    <a:lnTo>
                      <a:pt x="285790" y="511247"/>
                    </a:lnTo>
                    <a:lnTo>
                      <a:pt x="249111" y="511247"/>
                    </a:lnTo>
                    <a:lnTo>
                      <a:pt x="212966" y="511247"/>
                    </a:lnTo>
                    <a:close/>
                    <a:moveTo>
                      <a:pt x="446972" y="242181"/>
                    </a:moveTo>
                    <a:lnTo>
                      <a:pt x="553523" y="242181"/>
                    </a:lnTo>
                    <a:lnTo>
                      <a:pt x="553523" y="453133"/>
                    </a:lnTo>
                    <a:lnTo>
                      <a:pt x="583788" y="453133"/>
                    </a:lnTo>
                    <a:lnTo>
                      <a:pt x="583788" y="511247"/>
                    </a:lnTo>
                    <a:lnTo>
                      <a:pt x="547648" y="511247"/>
                    </a:lnTo>
                    <a:lnTo>
                      <a:pt x="452758" y="511247"/>
                    </a:lnTo>
                    <a:lnTo>
                      <a:pt x="416618" y="511247"/>
                    </a:lnTo>
                    <a:lnTo>
                      <a:pt x="416618" y="453133"/>
                    </a:lnTo>
                    <a:lnTo>
                      <a:pt x="446972" y="453133"/>
                    </a:lnTo>
                    <a:close/>
                    <a:moveTo>
                      <a:pt x="54106" y="242181"/>
                    </a:moveTo>
                    <a:lnTo>
                      <a:pt x="160624" y="242181"/>
                    </a:lnTo>
                    <a:lnTo>
                      <a:pt x="160624" y="453133"/>
                    </a:lnTo>
                    <a:lnTo>
                      <a:pt x="190879" y="453133"/>
                    </a:lnTo>
                    <a:lnTo>
                      <a:pt x="190879" y="511247"/>
                    </a:lnTo>
                    <a:lnTo>
                      <a:pt x="154839" y="511247"/>
                    </a:lnTo>
                    <a:lnTo>
                      <a:pt x="59891" y="511247"/>
                    </a:lnTo>
                    <a:lnTo>
                      <a:pt x="23851" y="511247"/>
                    </a:lnTo>
                    <a:lnTo>
                      <a:pt x="23851" y="453133"/>
                    </a:lnTo>
                    <a:lnTo>
                      <a:pt x="54106" y="453133"/>
                    </a:lnTo>
                    <a:close/>
                    <a:moveTo>
                      <a:pt x="303820" y="98933"/>
                    </a:moveTo>
                    <a:cubicBezTo>
                      <a:pt x="314479" y="98933"/>
                      <a:pt x="323120" y="107542"/>
                      <a:pt x="323120" y="118162"/>
                    </a:cubicBezTo>
                    <a:cubicBezTo>
                      <a:pt x="323120" y="128782"/>
                      <a:pt x="314479" y="137391"/>
                      <a:pt x="303820" y="137391"/>
                    </a:cubicBezTo>
                    <a:cubicBezTo>
                      <a:pt x="293161" y="137391"/>
                      <a:pt x="284520" y="128782"/>
                      <a:pt x="284520" y="118162"/>
                    </a:cubicBezTo>
                    <a:cubicBezTo>
                      <a:pt x="284520" y="107542"/>
                      <a:pt x="293161" y="98933"/>
                      <a:pt x="303820" y="98933"/>
                    </a:cubicBezTo>
                    <a:close/>
                    <a:moveTo>
                      <a:pt x="303749" y="62835"/>
                    </a:moveTo>
                    <a:cubicBezTo>
                      <a:pt x="273221" y="62835"/>
                      <a:pt x="248388" y="87631"/>
                      <a:pt x="248388" y="118116"/>
                    </a:cubicBezTo>
                    <a:cubicBezTo>
                      <a:pt x="248388" y="148600"/>
                      <a:pt x="273221" y="173397"/>
                      <a:pt x="303749" y="173397"/>
                    </a:cubicBezTo>
                    <a:cubicBezTo>
                      <a:pt x="334278" y="173397"/>
                      <a:pt x="359111" y="148600"/>
                      <a:pt x="359111" y="118116"/>
                    </a:cubicBezTo>
                    <a:cubicBezTo>
                      <a:pt x="359111" y="87631"/>
                      <a:pt x="334278" y="62835"/>
                      <a:pt x="303749" y="62835"/>
                    </a:cubicBezTo>
                    <a:close/>
                    <a:moveTo>
                      <a:pt x="303749" y="0"/>
                    </a:moveTo>
                    <a:lnTo>
                      <a:pt x="586964" y="141490"/>
                    </a:lnTo>
                    <a:lnTo>
                      <a:pt x="586964" y="206192"/>
                    </a:lnTo>
                    <a:lnTo>
                      <a:pt x="20535" y="206192"/>
                    </a:lnTo>
                    <a:lnTo>
                      <a:pt x="20535" y="14149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" name="í$ḷïḍe">
              <a:extLst>
                <a:ext uri="{FF2B5EF4-FFF2-40B4-BE49-F238E27FC236}">
                  <a16:creationId xmlns:a16="http://schemas.microsoft.com/office/drawing/2014/main" id="{EFAFA152-0F7B-48B4-909D-E31825420740}"/>
                </a:ext>
              </a:extLst>
            </p:cNvPr>
            <p:cNvSpPr txBox="1"/>
            <p:nvPr/>
          </p:nvSpPr>
          <p:spPr bwMode="auto">
            <a:xfrm>
              <a:off x="8839201" y="1236423"/>
              <a:ext cx="267970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6" name="íṩľîḍè">
              <a:extLst>
                <a:ext uri="{FF2B5EF4-FFF2-40B4-BE49-F238E27FC236}">
                  <a16:creationId xmlns:a16="http://schemas.microsoft.com/office/drawing/2014/main" id="{B69D3C6B-D5C1-454D-962C-797C84BAFE63}"/>
                </a:ext>
              </a:extLst>
            </p:cNvPr>
            <p:cNvSpPr/>
            <p:nvPr/>
          </p:nvSpPr>
          <p:spPr bwMode="auto">
            <a:xfrm>
              <a:off x="8839201" y="1678229"/>
              <a:ext cx="2679700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  <p:sp>
          <p:nvSpPr>
            <p:cNvPr id="17" name="íŝlïḓê">
              <a:extLst>
                <a:ext uri="{FF2B5EF4-FFF2-40B4-BE49-F238E27FC236}">
                  <a16:creationId xmlns:a16="http://schemas.microsoft.com/office/drawing/2014/main" id="{0151076E-5795-40BC-8689-40FD9F2D7B3F}"/>
                </a:ext>
              </a:extLst>
            </p:cNvPr>
            <p:cNvSpPr txBox="1"/>
            <p:nvPr/>
          </p:nvSpPr>
          <p:spPr bwMode="auto">
            <a:xfrm>
              <a:off x="9179719" y="2807778"/>
              <a:ext cx="233918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8" name="ïs1ïďê">
              <a:extLst>
                <a:ext uri="{FF2B5EF4-FFF2-40B4-BE49-F238E27FC236}">
                  <a16:creationId xmlns:a16="http://schemas.microsoft.com/office/drawing/2014/main" id="{8EB2D6C4-A577-4F5A-ACCE-EF8F5C637384}"/>
                </a:ext>
              </a:extLst>
            </p:cNvPr>
            <p:cNvSpPr/>
            <p:nvPr/>
          </p:nvSpPr>
          <p:spPr bwMode="auto">
            <a:xfrm>
              <a:off x="9179719" y="3249584"/>
              <a:ext cx="2339181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  <p:sp>
          <p:nvSpPr>
            <p:cNvPr id="19" name="îs1ïďe">
              <a:extLst>
                <a:ext uri="{FF2B5EF4-FFF2-40B4-BE49-F238E27FC236}">
                  <a16:creationId xmlns:a16="http://schemas.microsoft.com/office/drawing/2014/main" id="{EA99D668-4737-4FF9-8ADA-3BEDD97D6182}"/>
                </a:ext>
              </a:extLst>
            </p:cNvPr>
            <p:cNvSpPr txBox="1"/>
            <p:nvPr/>
          </p:nvSpPr>
          <p:spPr bwMode="auto">
            <a:xfrm>
              <a:off x="669925" y="4608034"/>
              <a:ext cx="224472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r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0" name="ïṡľiḍé">
              <a:extLst>
                <a:ext uri="{FF2B5EF4-FFF2-40B4-BE49-F238E27FC236}">
                  <a16:creationId xmlns:a16="http://schemas.microsoft.com/office/drawing/2014/main" id="{596F4501-69FE-470C-BF0C-C3FC3CD255CD}"/>
                </a:ext>
              </a:extLst>
            </p:cNvPr>
            <p:cNvSpPr/>
            <p:nvPr/>
          </p:nvSpPr>
          <p:spPr bwMode="auto">
            <a:xfrm>
              <a:off x="669925" y="5049840"/>
              <a:ext cx="2244725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</a:p>
            <a:p>
              <a:pPr marL="171450" marR="0" lvl="0" indent="-17145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  <p:sp>
          <p:nvSpPr>
            <p:cNvPr id="21" name="iSľiḑè">
              <a:extLst>
                <a:ext uri="{FF2B5EF4-FFF2-40B4-BE49-F238E27FC236}">
                  <a16:creationId xmlns:a16="http://schemas.microsoft.com/office/drawing/2014/main" id="{BF7B498D-2FB6-4907-9796-D521CB091167}"/>
                </a:ext>
              </a:extLst>
            </p:cNvPr>
            <p:cNvSpPr txBox="1"/>
            <p:nvPr/>
          </p:nvSpPr>
          <p:spPr bwMode="auto">
            <a:xfrm>
              <a:off x="673099" y="1130300"/>
              <a:ext cx="358933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2" name="íṥḻïḍê">
              <a:extLst>
                <a:ext uri="{FF2B5EF4-FFF2-40B4-BE49-F238E27FC236}">
                  <a16:creationId xmlns:a16="http://schemas.microsoft.com/office/drawing/2014/main" id="{FCC4BBDA-B2D3-46F5-9B13-B816D31576B4}"/>
                </a:ext>
              </a:extLst>
            </p:cNvPr>
            <p:cNvSpPr/>
            <p:nvPr/>
          </p:nvSpPr>
          <p:spPr bwMode="auto">
            <a:xfrm>
              <a:off x="673099" y="1572106"/>
              <a:ext cx="3589337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</a:t>
              </a: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0963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9EF713-6ED7-4244-8D1A-A5F7F786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2FDAB60-E8CE-4B8C-A41C-4EABA0E47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26CA4E9-0F81-45ED-9B91-2F1DB5785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423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D6DB9AE-0807-4FC3-9124-E98B9846B8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85275" y="1578482"/>
            <a:ext cx="10935226" cy="4120134"/>
            <a:chOff x="685275" y="1578482"/>
            <a:chExt cx="10935226" cy="4120134"/>
          </a:xfrm>
        </p:grpSpPr>
        <p:sp>
          <p:nvSpPr>
            <p:cNvPr id="6" name="iŝļíďé">
              <a:extLst>
                <a:ext uri="{FF2B5EF4-FFF2-40B4-BE49-F238E27FC236}">
                  <a16:creationId xmlns:a16="http://schemas.microsoft.com/office/drawing/2014/main" id="{9090D29D-0564-4ACC-88C7-81941A792B4E}"/>
                </a:ext>
              </a:extLst>
            </p:cNvPr>
            <p:cNvSpPr txBox="1"/>
            <p:nvPr/>
          </p:nvSpPr>
          <p:spPr>
            <a:xfrm>
              <a:off x="3044807" y="3280519"/>
              <a:ext cx="833323" cy="70120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de-DE" sz="3000" b="1">
                  <a:solidFill>
                    <a:schemeClr val="bg2">
                      <a:lumMod val="50000"/>
                    </a:schemeClr>
                  </a:solidFill>
                </a:rPr>
                <a:t>+</a:t>
              </a:r>
            </a:p>
          </p:txBody>
        </p:sp>
        <p:sp>
          <p:nvSpPr>
            <p:cNvPr id="7" name="ïṩliḍe">
              <a:extLst>
                <a:ext uri="{FF2B5EF4-FFF2-40B4-BE49-F238E27FC236}">
                  <a16:creationId xmlns:a16="http://schemas.microsoft.com/office/drawing/2014/main" id="{6DC12B7B-F9B3-470D-AD88-31024F7B11C4}"/>
                </a:ext>
              </a:extLst>
            </p:cNvPr>
            <p:cNvSpPr txBox="1"/>
            <p:nvPr/>
          </p:nvSpPr>
          <p:spPr>
            <a:xfrm>
              <a:off x="8683178" y="3280519"/>
              <a:ext cx="833323" cy="70120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de-DE" sz="3000" b="1">
                  <a:solidFill>
                    <a:schemeClr val="bg2">
                      <a:lumMod val="50000"/>
                    </a:schemeClr>
                  </a:solidFill>
                </a:rPr>
                <a:t>+</a:t>
              </a:r>
            </a:p>
          </p:txBody>
        </p:sp>
        <p:sp>
          <p:nvSpPr>
            <p:cNvPr id="8" name="iṣ1îdè">
              <a:extLst>
                <a:ext uri="{FF2B5EF4-FFF2-40B4-BE49-F238E27FC236}">
                  <a16:creationId xmlns:a16="http://schemas.microsoft.com/office/drawing/2014/main" id="{2B28F340-97D9-4590-87ED-11C5D302AB87}"/>
                </a:ext>
              </a:extLst>
            </p:cNvPr>
            <p:cNvSpPr txBox="1"/>
            <p:nvPr/>
          </p:nvSpPr>
          <p:spPr>
            <a:xfrm>
              <a:off x="5885894" y="3280519"/>
              <a:ext cx="833323" cy="70120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de-DE" sz="3000" b="1">
                  <a:solidFill>
                    <a:schemeClr val="bg2">
                      <a:lumMod val="50000"/>
                    </a:schemeClr>
                  </a:solidFill>
                </a:rPr>
                <a:t>=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5893D167-4C3A-4B37-9ADB-C77089B4FC95}"/>
                </a:ext>
              </a:extLst>
            </p:cNvPr>
            <p:cNvCxnSpPr/>
            <p:nvPr/>
          </p:nvCxnSpPr>
          <p:spPr>
            <a:xfrm>
              <a:off x="3438667" y="3937384"/>
              <a:ext cx="0" cy="1634886"/>
            </a:xfrm>
            <a:prstGeom prst="line">
              <a:avLst/>
            </a:prstGeom>
            <a:ln w="127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8694F2CF-BE68-4D61-B17A-DB6655438921}"/>
                </a:ext>
              </a:extLst>
            </p:cNvPr>
            <p:cNvCxnSpPr/>
            <p:nvPr/>
          </p:nvCxnSpPr>
          <p:spPr>
            <a:xfrm>
              <a:off x="9084282" y="3923207"/>
              <a:ext cx="0" cy="1634886"/>
            </a:xfrm>
            <a:prstGeom prst="line">
              <a:avLst/>
            </a:prstGeom>
            <a:ln w="127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îśļïďê">
              <a:extLst>
                <a:ext uri="{FF2B5EF4-FFF2-40B4-BE49-F238E27FC236}">
                  <a16:creationId xmlns:a16="http://schemas.microsoft.com/office/drawing/2014/main" id="{7AB72ED9-B0BF-4AE0-A6A3-E4A9299E6305}"/>
                </a:ext>
              </a:extLst>
            </p:cNvPr>
            <p:cNvSpPr txBox="1"/>
            <p:nvPr/>
          </p:nvSpPr>
          <p:spPr>
            <a:xfrm>
              <a:off x="9217531" y="5301269"/>
              <a:ext cx="1288769" cy="3973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lvl="0"/>
              <a:r>
                <a:rPr lang="en-US" altLang="zh-CN" sz="1200" b="1" dirty="0"/>
                <a:t>Keyword</a:t>
              </a:r>
              <a:endParaRPr lang="zh-CN" altLang="en-US" sz="1200" b="1" dirty="0"/>
            </a:p>
          </p:txBody>
        </p:sp>
        <p:sp>
          <p:nvSpPr>
            <p:cNvPr id="12" name="ïs1iḓè">
              <a:extLst>
                <a:ext uri="{FF2B5EF4-FFF2-40B4-BE49-F238E27FC236}">
                  <a16:creationId xmlns:a16="http://schemas.microsoft.com/office/drawing/2014/main" id="{C14BB33E-1706-4F6A-A4E5-E93DD9EC6FDF}"/>
                </a:ext>
              </a:extLst>
            </p:cNvPr>
            <p:cNvSpPr/>
            <p:nvPr/>
          </p:nvSpPr>
          <p:spPr>
            <a:xfrm rot="11840417">
              <a:off x="1325636" y="2929383"/>
              <a:ext cx="1469296" cy="146929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ṩ1idê">
              <a:extLst>
                <a:ext uri="{FF2B5EF4-FFF2-40B4-BE49-F238E27FC236}">
                  <a16:creationId xmlns:a16="http://schemas.microsoft.com/office/drawing/2014/main" id="{A0DE93A0-D94E-41C4-9941-F3E432986569}"/>
                </a:ext>
              </a:extLst>
            </p:cNvPr>
            <p:cNvSpPr/>
            <p:nvPr/>
          </p:nvSpPr>
          <p:spPr>
            <a:xfrm rot="5422425">
              <a:off x="1335256" y="2927844"/>
              <a:ext cx="1459678" cy="1460053"/>
            </a:xfrm>
            <a:prstGeom prst="pie">
              <a:avLst>
                <a:gd name="adj1" fmla="val 10766470"/>
                <a:gd name="adj2" fmla="val 65730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ṥḷiďe">
              <a:extLst>
                <a:ext uri="{FF2B5EF4-FFF2-40B4-BE49-F238E27FC236}">
                  <a16:creationId xmlns:a16="http://schemas.microsoft.com/office/drawing/2014/main" id="{0D864EAA-AAE5-4B50-A0BE-917EEABC88F0}"/>
                </a:ext>
              </a:extLst>
            </p:cNvPr>
            <p:cNvSpPr/>
            <p:nvPr/>
          </p:nvSpPr>
          <p:spPr>
            <a:xfrm rot="5422425">
              <a:off x="1443521" y="3052977"/>
              <a:ext cx="1233527" cy="12335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ŝľíḑé">
              <a:extLst>
                <a:ext uri="{FF2B5EF4-FFF2-40B4-BE49-F238E27FC236}">
                  <a16:creationId xmlns:a16="http://schemas.microsoft.com/office/drawing/2014/main" id="{96E5FDDF-A43A-42CD-B955-B2142C6A1EA1}"/>
                </a:ext>
              </a:extLst>
            </p:cNvPr>
            <p:cNvSpPr/>
            <p:nvPr/>
          </p:nvSpPr>
          <p:spPr>
            <a:xfrm rot="5422425">
              <a:off x="1161325" y="2754098"/>
              <a:ext cx="1807542" cy="1807541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411B8521-7D8D-4F5E-9A7F-33CA8878D899}"/>
                </a:ext>
              </a:extLst>
            </p:cNvPr>
            <p:cNvCxnSpPr/>
            <p:nvPr/>
          </p:nvCxnSpPr>
          <p:spPr>
            <a:xfrm>
              <a:off x="2048200" y="2103047"/>
              <a:ext cx="0" cy="66143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í$liḋê">
              <a:extLst>
                <a:ext uri="{FF2B5EF4-FFF2-40B4-BE49-F238E27FC236}">
                  <a16:creationId xmlns:a16="http://schemas.microsoft.com/office/drawing/2014/main" id="{7E2EA773-C544-4388-95CC-77C16BA7F95F}"/>
                </a:ext>
              </a:extLst>
            </p:cNvPr>
            <p:cNvSpPr txBox="1"/>
            <p:nvPr/>
          </p:nvSpPr>
          <p:spPr>
            <a:xfrm>
              <a:off x="979929" y="1578482"/>
              <a:ext cx="2160712" cy="437034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ctr"/>
              <a:r>
                <a:rPr lang="en-US" altLang="zh-CN" b="1" dirty="0"/>
                <a:t>01 Keyword</a:t>
              </a:r>
              <a:endParaRPr lang="zh-CN" altLang="en-US" b="1" dirty="0"/>
            </a:p>
          </p:txBody>
        </p:sp>
        <p:sp>
          <p:nvSpPr>
            <p:cNvPr id="18" name="i$ḷïḑé">
              <a:extLst>
                <a:ext uri="{FF2B5EF4-FFF2-40B4-BE49-F238E27FC236}">
                  <a16:creationId xmlns:a16="http://schemas.microsoft.com/office/drawing/2014/main" id="{9525AF34-0FA2-4800-BE12-00B9CFB6C8A1}"/>
                </a:ext>
              </a:extLst>
            </p:cNvPr>
            <p:cNvSpPr/>
            <p:nvPr/>
          </p:nvSpPr>
          <p:spPr>
            <a:xfrm>
              <a:off x="1746298" y="3393846"/>
              <a:ext cx="603803" cy="58327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407" y="81204"/>
                  </a:moveTo>
                  <a:lnTo>
                    <a:pt x="18407" y="81204"/>
                  </a:lnTo>
                  <a:cubicBezTo>
                    <a:pt x="10252" y="89638"/>
                    <a:pt x="16543" y="100240"/>
                    <a:pt x="4194" y="113253"/>
                  </a:cubicBezTo>
                  <a:cubicBezTo>
                    <a:pt x="0" y="119759"/>
                    <a:pt x="27029" y="117349"/>
                    <a:pt x="39378" y="104578"/>
                  </a:cubicBezTo>
                  <a:cubicBezTo>
                    <a:pt x="45436" y="98072"/>
                    <a:pt x="43339" y="89638"/>
                    <a:pt x="37281" y="83373"/>
                  </a:cubicBezTo>
                  <a:cubicBezTo>
                    <a:pt x="30757" y="76867"/>
                    <a:pt x="22601" y="76867"/>
                    <a:pt x="18407" y="81204"/>
                  </a:cubicBezTo>
                  <a:close/>
                  <a:moveTo>
                    <a:pt x="115572" y="4337"/>
                  </a:moveTo>
                  <a:lnTo>
                    <a:pt x="115572" y="4337"/>
                  </a:lnTo>
                  <a:cubicBezTo>
                    <a:pt x="111611" y="0"/>
                    <a:pt x="59883" y="40481"/>
                    <a:pt x="45436" y="55662"/>
                  </a:cubicBezTo>
                  <a:cubicBezTo>
                    <a:pt x="39378" y="64096"/>
                    <a:pt x="37281" y="68433"/>
                    <a:pt x="32854" y="70602"/>
                  </a:cubicBezTo>
                  <a:cubicBezTo>
                    <a:pt x="32854" y="72530"/>
                    <a:pt x="34951" y="72530"/>
                    <a:pt x="34951" y="72530"/>
                  </a:cubicBezTo>
                  <a:cubicBezTo>
                    <a:pt x="37281" y="74698"/>
                    <a:pt x="39378" y="74698"/>
                    <a:pt x="43339" y="79036"/>
                  </a:cubicBezTo>
                  <a:cubicBezTo>
                    <a:pt x="45436" y="81204"/>
                    <a:pt x="47533" y="83373"/>
                    <a:pt x="47533" y="85301"/>
                  </a:cubicBezTo>
                  <a:cubicBezTo>
                    <a:pt x="47533" y="87469"/>
                    <a:pt x="49631" y="87469"/>
                    <a:pt x="49631" y="87469"/>
                  </a:cubicBezTo>
                  <a:cubicBezTo>
                    <a:pt x="53592" y="85301"/>
                    <a:pt x="57786" y="81204"/>
                    <a:pt x="64077" y="74698"/>
                  </a:cubicBezTo>
                  <a:cubicBezTo>
                    <a:pt x="78291" y="59759"/>
                    <a:pt x="119766" y="8433"/>
                    <a:pt x="115572" y="433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ŝḷïdê">
              <a:extLst>
                <a:ext uri="{FF2B5EF4-FFF2-40B4-BE49-F238E27FC236}">
                  <a16:creationId xmlns:a16="http://schemas.microsoft.com/office/drawing/2014/main" id="{C546876A-3984-4313-8D78-63FA9F345EF2}"/>
                </a:ext>
              </a:extLst>
            </p:cNvPr>
            <p:cNvSpPr/>
            <p:nvPr/>
          </p:nvSpPr>
          <p:spPr>
            <a:xfrm rot="11840417">
              <a:off x="4152257" y="2929383"/>
              <a:ext cx="1469296" cy="146929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Sļiḍé">
              <a:extLst>
                <a:ext uri="{FF2B5EF4-FFF2-40B4-BE49-F238E27FC236}">
                  <a16:creationId xmlns:a16="http://schemas.microsoft.com/office/drawing/2014/main" id="{A0381AF4-F890-47E2-BC5F-4794E78925A2}"/>
                </a:ext>
              </a:extLst>
            </p:cNvPr>
            <p:cNvSpPr/>
            <p:nvPr/>
          </p:nvSpPr>
          <p:spPr>
            <a:xfrm rot="5422425">
              <a:off x="4161876" y="2927844"/>
              <a:ext cx="1459678" cy="1460053"/>
            </a:xfrm>
            <a:prstGeom prst="pie">
              <a:avLst>
                <a:gd name="adj1" fmla="val 10766470"/>
                <a:gd name="adj2" fmla="val 3757806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ṩľíḓe">
              <a:extLst>
                <a:ext uri="{FF2B5EF4-FFF2-40B4-BE49-F238E27FC236}">
                  <a16:creationId xmlns:a16="http://schemas.microsoft.com/office/drawing/2014/main" id="{E714F299-3A12-40F2-AADA-48C3D0E08FEE}"/>
                </a:ext>
              </a:extLst>
            </p:cNvPr>
            <p:cNvSpPr/>
            <p:nvPr/>
          </p:nvSpPr>
          <p:spPr>
            <a:xfrm rot="5422425">
              <a:off x="4270142" y="3052977"/>
              <a:ext cx="1233527" cy="12335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ṩļíḓè">
              <a:extLst>
                <a:ext uri="{FF2B5EF4-FFF2-40B4-BE49-F238E27FC236}">
                  <a16:creationId xmlns:a16="http://schemas.microsoft.com/office/drawing/2014/main" id="{DCC20501-FDE3-4574-A141-C77855E3F979}"/>
                </a:ext>
              </a:extLst>
            </p:cNvPr>
            <p:cNvSpPr/>
            <p:nvPr/>
          </p:nvSpPr>
          <p:spPr>
            <a:xfrm rot="5422425">
              <a:off x="3987945" y="2754098"/>
              <a:ext cx="1807542" cy="1807541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5941A4D9-AFE4-4DDF-8F42-4A65E4A88D65}"/>
                </a:ext>
              </a:extLst>
            </p:cNvPr>
            <p:cNvCxnSpPr/>
            <p:nvPr/>
          </p:nvCxnSpPr>
          <p:spPr>
            <a:xfrm>
              <a:off x="4860706" y="2103047"/>
              <a:ext cx="0" cy="66143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iš1íďê">
              <a:extLst>
                <a:ext uri="{FF2B5EF4-FFF2-40B4-BE49-F238E27FC236}">
                  <a16:creationId xmlns:a16="http://schemas.microsoft.com/office/drawing/2014/main" id="{0F4FA1F6-7A8B-4A03-BE0A-D98ACE2975CC}"/>
                </a:ext>
              </a:extLst>
            </p:cNvPr>
            <p:cNvSpPr/>
            <p:nvPr/>
          </p:nvSpPr>
          <p:spPr>
            <a:xfrm>
              <a:off x="4537261" y="3379690"/>
              <a:ext cx="603410" cy="6227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7865" y="41298"/>
                  </a:moveTo>
                  <a:lnTo>
                    <a:pt x="107865" y="41298"/>
                  </a:lnTo>
                  <a:cubicBezTo>
                    <a:pt x="98157" y="18441"/>
                    <a:pt x="81438" y="0"/>
                    <a:pt x="71730" y="2077"/>
                  </a:cubicBezTo>
                  <a:cubicBezTo>
                    <a:pt x="57438" y="9350"/>
                    <a:pt x="81438" y="36883"/>
                    <a:pt x="9707" y="64415"/>
                  </a:cubicBezTo>
                  <a:cubicBezTo>
                    <a:pt x="2426" y="66753"/>
                    <a:pt x="0" y="75844"/>
                    <a:pt x="2426" y="82857"/>
                  </a:cubicBezTo>
                  <a:cubicBezTo>
                    <a:pt x="4853" y="87532"/>
                    <a:pt x="14292" y="94285"/>
                    <a:pt x="21842" y="92207"/>
                  </a:cubicBezTo>
                  <a:lnTo>
                    <a:pt x="26426" y="89870"/>
                  </a:lnTo>
                  <a:cubicBezTo>
                    <a:pt x="31280" y="96623"/>
                    <a:pt x="36134" y="92207"/>
                    <a:pt x="36134" y="96623"/>
                  </a:cubicBezTo>
                  <a:cubicBezTo>
                    <a:pt x="38561" y="101298"/>
                    <a:pt x="43146" y="110389"/>
                    <a:pt x="43146" y="112727"/>
                  </a:cubicBezTo>
                  <a:cubicBezTo>
                    <a:pt x="45573" y="115064"/>
                    <a:pt x="48000" y="119740"/>
                    <a:pt x="50426" y="117402"/>
                  </a:cubicBezTo>
                  <a:cubicBezTo>
                    <a:pt x="52853" y="117402"/>
                    <a:pt x="62292" y="115064"/>
                    <a:pt x="64719" y="112727"/>
                  </a:cubicBezTo>
                  <a:cubicBezTo>
                    <a:pt x="69303" y="112727"/>
                    <a:pt x="69303" y="110389"/>
                    <a:pt x="67146" y="108051"/>
                  </a:cubicBezTo>
                  <a:cubicBezTo>
                    <a:pt x="67146" y="105974"/>
                    <a:pt x="62292" y="103636"/>
                    <a:pt x="62292" y="101298"/>
                  </a:cubicBezTo>
                  <a:cubicBezTo>
                    <a:pt x="59865" y="98961"/>
                    <a:pt x="57438" y="89870"/>
                    <a:pt x="55011" y="87532"/>
                  </a:cubicBezTo>
                  <a:cubicBezTo>
                    <a:pt x="52853" y="85194"/>
                    <a:pt x="57438" y="80519"/>
                    <a:pt x="62292" y="80519"/>
                  </a:cubicBezTo>
                  <a:cubicBezTo>
                    <a:pt x="95730" y="78441"/>
                    <a:pt x="100584" y="96623"/>
                    <a:pt x="112449" y="92207"/>
                  </a:cubicBezTo>
                  <a:cubicBezTo>
                    <a:pt x="119730" y="89870"/>
                    <a:pt x="119730" y="64415"/>
                    <a:pt x="107865" y="41298"/>
                  </a:cubicBezTo>
                  <a:close/>
                  <a:moveTo>
                    <a:pt x="105168" y="80519"/>
                  </a:moveTo>
                  <a:lnTo>
                    <a:pt x="105168" y="80519"/>
                  </a:lnTo>
                  <a:cubicBezTo>
                    <a:pt x="102741" y="80519"/>
                    <a:pt x="88449" y="71428"/>
                    <a:pt x="81438" y="52987"/>
                  </a:cubicBezTo>
                  <a:cubicBezTo>
                    <a:pt x="74157" y="34545"/>
                    <a:pt x="74157" y="16103"/>
                    <a:pt x="76584" y="16103"/>
                  </a:cubicBezTo>
                  <a:cubicBezTo>
                    <a:pt x="79011" y="16103"/>
                    <a:pt x="90876" y="27532"/>
                    <a:pt x="98157" y="45974"/>
                  </a:cubicBezTo>
                  <a:cubicBezTo>
                    <a:pt x="107865" y="64415"/>
                    <a:pt x="105168" y="78441"/>
                    <a:pt x="105168" y="8051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ṣḻïḑe">
              <a:extLst>
                <a:ext uri="{FF2B5EF4-FFF2-40B4-BE49-F238E27FC236}">
                  <a16:creationId xmlns:a16="http://schemas.microsoft.com/office/drawing/2014/main" id="{8080DEDB-DD7A-4FE5-BFC5-3FE9F31F415C}"/>
                </a:ext>
              </a:extLst>
            </p:cNvPr>
            <p:cNvSpPr/>
            <p:nvPr/>
          </p:nvSpPr>
          <p:spPr>
            <a:xfrm rot="11840417">
              <a:off x="6978877" y="2933790"/>
              <a:ext cx="1469296" cy="146929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sļîdè">
              <a:extLst>
                <a:ext uri="{FF2B5EF4-FFF2-40B4-BE49-F238E27FC236}">
                  <a16:creationId xmlns:a16="http://schemas.microsoft.com/office/drawing/2014/main" id="{51883A6C-072E-4E80-81F4-4E83AA9FAF24}"/>
                </a:ext>
              </a:extLst>
            </p:cNvPr>
            <p:cNvSpPr/>
            <p:nvPr/>
          </p:nvSpPr>
          <p:spPr>
            <a:xfrm rot="5422425">
              <a:off x="6988497" y="2932250"/>
              <a:ext cx="1459678" cy="1460053"/>
            </a:xfrm>
            <a:prstGeom prst="pie">
              <a:avLst>
                <a:gd name="adj1" fmla="val 10766470"/>
                <a:gd name="adj2" fmla="val 8791917"/>
              </a:avLst>
            </a:prstGeom>
            <a:solidFill>
              <a:schemeClr val="accent1"/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Sḻïḋê">
              <a:extLst>
                <a:ext uri="{FF2B5EF4-FFF2-40B4-BE49-F238E27FC236}">
                  <a16:creationId xmlns:a16="http://schemas.microsoft.com/office/drawing/2014/main" id="{AF7C832A-93A2-4B27-B816-C7935FDDA594}"/>
                </a:ext>
              </a:extLst>
            </p:cNvPr>
            <p:cNvSpPr/>
            <p:nvPr/>
          </p:nvSpPr>
          <p:spPr>
            <a:xfrm rot="5422425">
              <a:off x="7096762" y="3057387"/>
              <a:ext cx="1233527" cy="12335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íṧľîḍe">
              <a:extLst>
                <a:ext uri="{FF2B5EF4-FFF2-40B4-BE49-F238E27FC236}">
                  <a16:creationId xmlns:a16="http://schemas.microsoft.com/office/drawing/2014/main" id="{FFF8F550-AAA3-49CC-A66D-A034736B4117}"/>
                </a:ext>
              </a:extLst>
            </p:cNvPr>
            <p:cNvSpPr/>
            <p:nvPr/>
          </p:nvSpPr>
          <p:spPr>
            <a:xfrm rot="5422425">
              <a:off x="6814565" y="2758507"/>
              <a:ext cx="1807542" cy="1807541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  <a:alpha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DB42F920-F4A3-40C2-ABD0-FB01B1269E0B}"/>
                </a:ext>
              </a:extLst>
            </p:cNvPr>
            <p:cNvCxnSpPr/>
            <p:nvPr/>
          </p:nvCxnSpPr>
          <p:spPr>
            <a:xfrm>
              <a:off x="7700448" y="2103047"/>
              <a:ext cx="0" cy="66143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sḻiďe">
              <a:extLst>
                <a:ext uri="{FF2B5EF4-FFF2-40B4-BE49-F238E27FC236}">
                  <a16:creationId xmlns:a16="http://schemas.microsoft.com/office/drawing/2014/main" id="{19B683FE-48AF-4AFC-96D1-4B5F46427EA0}"/>
                </a:ext>
              </a:extLst>
            </p:cNvPr>
            <p:cNvSpPr/>
            <p:nvPr/>
          </p:nvSpPr>
          <p:spPr>
            <a:xfrm>
              <a:off x="7331005" y="3372562"/>
              <a:ext cx="695201" cy="62584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277" y="40719"/>
                  </a:moveTo>
                  <a:lnTo>
                    <a:pt x="19277" y="40719"/>
                  </a:lnTo>
                  <a:cubicBezTo>
                    <a:pt x="23373" y="36134"/>
                    <a:pt x="27951" y="38561"/>
                    <a:pt x="34216" y="45573"/>
                  </a:cubicBezTo>
                  <a:cubicBezTo>
                    <a:pt x="36385" y="48000"/>
                    <a:pt x="36385" y="45573"/>
                    <a:pt x="36385" y="45573"/>
                  </a:cubicBezTo>
                  <a:cubicBezTo>
                    <a:pt x="38554" y="45573"/>
                    <a:pt x="44819" y="36134"/>
                    <a:pt x="46987" y="36134"/>
                  </a:cubicBezTo>
                  <a:cubicBezTo>
                    <a:pt x="46987" y="36134"/>
                    <a:pt x="46987" y="36134"/>
                    <a:pt x="46987" y="33707"/>
                  </a:cubicBezTo>
                  <a:cubicBezTo>
                    <a:pt x="44819" y="33707"/>
                    <a:pt x="42891" y="31280"/>
                    <a:pt x="42891" y="28853"/>
                  </a:cubicBezTo>
                  <a:cubicBezTo>
                    <a:pt x="32048" y="12134"/>
                    <a:pt x="72530" y="2696"/>
                    <a:pt x="66265" y="2696"/>
                  </a:cubicBezTo>
                  <a:cubicBezTo>
                    <a:pt x="61927" y="0"/>
                    <a:pt x="49156" y="0"/>
                    <a:pt x="46987" y="0"/>
                  </a:cubicBezTo>
                  <a:cubicBezTo>
                    <a:pt x="40722" y="2696"/>
                    <a:pt x="30120" y="9707"/>
                    <a:pt x="25783" y="14561"/>
                  </a:cubicBezTo>
                  <a:cubicBezTo>
                    <a:pt x="19277" y="19415"/>
                    <a:pt x="17349" y="21842"/>
                    <a:pt x="17349" y="21842"/>
                  </a:cubicBezTo>
                  <a:cubicBezTo>
                    <a:pt x="14939" y="24000"/>
                    <a:pt x="17349" y="28853"/>
                    <a:pt x="12771" y="31280"/>
                  </a:cubicBezTo>
                  <a:cubicBezTo>
                    <a:pt x="8674" y="33707"/>
                    <a:pt x="6506" y="31280"/>
                    <a:pt x="4337" y="33707"/>
                  </a:cubicBezTo>
                  <a:cubicBezTo>
                    <a:pt x="4337" y="36134"/>
                    <a:pt x="2168" y="36134"/>
                    <a:pt x="0" y="38561"/>
                  </a:cubicBezTo>
                  <a:lnTo>
                    <a:pt x="0" y="40719"/>
                  </a:lnTo>
                  <a:lnTo>
                    <a:pt x="8674" y="50426"/>
                  </a:lnTo>
                  <a:cubicBezTo>
                    <a:pt x="8674" y="52853"/>
                    <a:pt x="10602" y="52853"/>
                    <a:pt x="12771" y="52853"/>
                  </a:cubicBezTo>
                  <a:cubicBezTo>
                    <a:pt x="12771" y="50426"/>
                    <a:pt x="14939" y="48000"/>
                    <a:pt x="17349" y="48000"/>
                  </a:cubicBezTo>
                  <a:cubicBezTo>
                    <a:pt x="17349" y="48000"/>
                    <a:pt x="17349" y="40719"/>
                    <a:pt x="19277" y="40719"/>
                  </a:cubicBezTo>
                  <a:close/>
                  <a:moveTo>
                    <a:pt x="53493" y="43146"/>
                  </a:moveTo>
                  <a:lnTo>
                    <a:pt x="53493" y="43146"/>
                  </a:lnTo>
                  <a:cubicBezTo>
                    <a:pt x="51325" y="43146"/>
                    <a:pt x="51325" y="43146"/>
                    <a:pt x="51325" y="43146"/>
                  </a:cubicBezTo>
                  <a:cubicBezTo>
                    <a:pt x="42891" y="50426"/>
                    <a:pt x="42891" y="50426"/>
                    <a:pt x="42891" y="50426"/>
                  </a:cubicBezTo>
                  <a:cubicBezTo>
                    <a:pt x="40722" y="52853"/>
                    <a:pt x="40722" y="52853"/>
                    <a:pt x="40722" y="55011"/>
                  </a:cubicBezTo>
                  <a:cubicBezTo>
                    <a:pt x="91807" y="117303"/>
                    <a:pt x="91807" y="117303"/>
                    <a:pt x="91807" y="117303"/>
                  </a:cubicBezTo>
                  <a:cubicBezTo>
                    <a:pt x="91807" y="119730"/>
                    <a:pt x="94216" y="119730"/>
                    <a:pt x="96144" y="117303"/>
                  </a:cubicBezTo>
                  <a:cubicBezTo>
                    <a:pt x="102650" y="112449"/>
                    <a:pt x="102650" y="112449"/>
                    <a:pt x="102650" y="112449"/>
                  </a:cubicBezTo>
                  <a:cubicBezTo>
                    <a:pt x="102650" y="110022"/>
                    <a:pt x="102650" y="107865"/>
                    <a:pt x="102650" y="107865"/>
                  </a:cubicBezTo>
                  <a:lnTo>
                    <a:pt x="53493" y="43146"/>
                  </a:lnTo>
                  <a:close/>
                  <a:moveTo>
                    <a:pt x="119759" y="16988"/>
                  </a:moveTo>
                  <a:lnTo>
                    <a:pt x="119759" y="16988"/>
                  </a:lnTo>
                  <a:cubicBezTo>
                    <a:pt x="117590" y="12134"/>
                    <a:pt x="117590" y="14561"/>
                    <a:pt x="115421" y="14561"/>
                  </a:cubicBezTo>
                  <a:cubicBezTo>
                    <a:pt x="115421" y="16988"/>
                    <a:pt x="111084" y="21842"/>
                    <a:pt x="111084" y="24000"/>
                  </a:cubicBezTo>
                  <a:cubicBezTo>
                    <a:pt x="108915" y="28853"/>
                    <a:pt x="104819" y="33707"/>
                    <a:pt x="98313" y="28853"/>
                  </a:cubicBezTo>
                  <a:cubicBezTo>
                    <a:pt x="91807" y="21842"/>
                    <a:pt x="94216" y="19415"/>
                    <a:pt x="96144" y="16988"/>
                  </a:cubicBezTo>
                  <a:cubicBezTo>
                    <a:pt x="96144" y="14561"/>
                    <a:pt x="100481" y="7550"/>
                    <a:pt x="100481" y="5123"/>
                  </a:cubicBezTo>
                  <a:cubicBezTo>
                    <a:pt x="102650" y="5123"/>
                    <a:pt x="100481" y="2696"/>
                    <a:pt x="98313" y="2696"/>
                  </a:cubicBezTo>
                  <a:cubicBezTo>
                    <a:pt x="96144" y="5123"/>
                    <a:pt x="83373" y="9707"/>
                    <a:pt x="81204" y="19415"/>
                  </a:cubicBezTo>
                  <a:cubicBezTo>
                    <a:pt x="79036" y="26426"/>
                    <a:pt x="83373" y="33707"/>
                    <a:pt x="76867" y="40719"/>
                  </a:cubicBezTo>
                  <a:cubicBezTo>
                    <a:pt x="68433" y="50426"/>
                    <a:pt x="68433" y="50426"/>
                    <a:pt x="68433" y="50426"/>
                  </a:cubicBezTo>
                  <a:cubicBezTo>
                    <a:pt x="76867" y="62292"/>
                    <a:pt x="76867" y="62292"/>
                    <a:pt x="76867" y="62292"/>
                  </a:cubicBezTo>
                  <a:cubicBezTo>
                    <a:pt x="87710" y="50426"/>
                    <a:pt x="87710" y="50426"/>
                    <a:pt x="87710" y="50426"/>
                  </a:cubicBezTo>
                  <a:cubicBezTo>
                    <a:pt x="89638" y="48000"/>
                    <a:pt x="94216" y="45573"/>
                    <a:pt x="98313" y="48000"/>
                  </a:cubicBezTo>
                  <a:cubicBezTo>
                    <a:pt x="108915" y="50426"/>
                    <a:pt x="113253" y="45573"/>
                    <a:pt x="117590" y="38561"/>
                  </a:cubicBezTo>
                  <a:cubicBezTo>
                    <a:pt x="119759" y="31280"/>
                    <a:pt x="119759" y="19415"/>
                    <a:pt x="119759" y="16988"/>
                  </a:cubicBezTo>
                  <a:close/>
                  <a:moveTo>
                    <a:pt x="17349" y="107865"/>
                  </a:moveTo>
                  <a:lnTo>
                    <a:pt x="17349" y="107865"/>
                  </a:lnTo>
                  <a:cubicBezTo>
                    <a:pt x="14939" y="110022"/>
                    <a:pt x="14939" y="112449"/>
                    <a:pt x="17349" y="112449"/>
                  </a:cubicBezTo>
                  <a:cubicBezTo>
                    <a:pt x="21445" y="119730"/>
                    <a:pt x="21445" y="119730"/>
                    <a:pt x="21445" y="119730"/>
                  </a:cubicBezTo>
                  <a:cubicBezTo>
                    <a:pt x="23373" y="119730"/>
                    <a:pt x="25783" y="119730"/>
                    <a:pt x="25783" y="117303"/>
                  </a:cubicBezTo>
                  <a:cubicBezTo>
                    <a:pt x="55662" y="86292"/>
                    <a:pt x="55662" y="86292"/>
                    <a:pt x="55662" y="86292"/>
                  </a:cubicBezTo>
                  <a:cubicBezTo>
                    <a:pt x="46987" y="74157"/>
                    <a:pt x="46987" y="74157"/>
                    <a:pt x="46987" y="74157"/>
                  </a:cubicBezTo>
                  <a:lnTo>
                    <a:pt x="17349" y="1078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ïš1îḋé">
              <a:extLst>
                <a:ext uri="{FF2B5EF4-FFF2-40B4-BE49-F238E27FC236}">
                  <a16:creationId xmlns:a16="http://schemas.microsoft.com/office/drawing/2014/main" id="{F7394F10-2265-4A6B-99FB-FCAADA72FA11}"/>
                </a:ext>
              </a:extLst>
            </p:cNvPr>
            <p:cNvSpPr/>
            <p:nvPr/>
          </p:nvSpPr>
          <p:spPr>
            <a:xfrm rot="11840417">
              <a:off x="9805497" y="2929383"/>
              <a:ext cx="1469296" cy="146929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šḻiďé">
              <a:extLst>
                <a:ext uri="{FF2B5EF4-FFF2-40B4-BE49-F238E27FC236}">
                  <a16:creationId xmlns:a16="http://schemas.microsoft.com/office/drawing/2014/main" id="{E9D3E061-CC60-4FD6-B4BB-C85D12CD878A}"/>
                </a:ext>
              </a:extLst>
            </p:cNvPr>
            <p:cNvSpPr/>
            <p:nvPr/>
          </p:nvSpPr>
          <p:spPr>
            <a:xfrm rot="5422425">
              <a:off x="9815117" y="2927844"/>
              <a:ext cx="1459678" cy="1460053"/>
            </a:xfrm>
            <a:prstGeom prst="pie">
              <a:avLst>
                <a:gd name="adj1" fmla="val 10766470"/>
                <a:gd name="adj2" fmla="val 7662698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ṧliḋé">
              <a:extLst>
                <a:ext uri="{FF2B5EF4-FFF2-40B4-BE49-F238E27FC236}">
                  <a16:creationId xmlns:a16="http://schemas.microsoft.com/office/drawing/2014/main" id="{260FECEE-539D-4606-88F0-7DC614B4D0EF}"/>
                </a:ext>
              </a:extLst>
            </p:cNvPr>
            <p:cNvSpPr/>
            <p:nvPr/>
          </p:nvSpPr>
          <p:spPr>
            <a:xfrm rot="5422425">
              <a:off x="9923382" y="3052977"/>
              <a:ext cx="1233527" cy="12335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śļíďe">
              <a:extLst>
                <a:ext uri="{FF2B5EF4-FFF2-40B4-BE49-F238E27FC236}">
                  <a16:creationId xmlns:a16="http://schemas.microsoft.com/office/drawing/2014/main" id="{9391ACFA-6FA9-4CED-A03C-5DA29AA4477D}"/>
                </a:ext>
              </a:extLst>
            </p:cNvPr>
            <p:cNvSpPr/>
            <p:nvPr/>
          </p:nvSpPr>
          <p:spPr>
            <a:xfrm rot="5422425">
              <a:off x="9641185" y="2754098"/>
              <a:ext cx="1807542" cy="1807541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id="{D9D3593F-D8D1-4505-817A-7B0D61296C5E}"/>
                </a:ext>
              </a:extLst>
            </p:cNvPr>
            <p:cNvCxnSpPr/>
            <p:nvPr/>
          </p:nvCxnSpPr>
          <p:spPr>
            <a:xfrm>
              <a:off x="10541472" y="2086221"/>
              <a:ext cx="0" cy="66143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îṡlïďè">
              <a:extLst>
                <a:ext uri="{FF2B5EF4-FFF2-40B4-BE49-F238E27FC236}">
                  <a16:creationId xmlns:a16="http://schemas.microsoft.com/office/drawing/2014/main" id="{1D74AA7C-60C6-4120-BBAA-6B53CA038610}"/>
                </a:ext>
              </a:extLst>
            </p:cNvPr>
            <p:cNvSpPr/>
            <p:nvPr/>
          </p:nvSpPr>
          <p:spPr>
            <a:xfrm>
              <a:off x="10099509" y="3393845"/>
              <a:ext cx="743721" cy="60194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324" y="2895"/>
                  </a:moveTo>
                  <a:lnTo>
                    <a:pt x="115324" y="2895"/>
                  </a:lnTo>
                  <a:cubicBezTo>
                    <a:pt x="112727" y="2895"/>
                    <a:pt x="4675" y="51474"/>
                    <a:pt x="2337" y="51474"/>
                  </a:cubicBezTo>
                  <a:cubicBezTo>
                    <a:pt x="0" y="51474"/>
                    <a:pt x="0" y="54369"/>
                    <a:pt x="2337" y="54369"/>
                  </a:cubicBezTo>
                  <a:cubicBezTo>
                    <a:pt x="4675" y="56943"/>
                    <a:pt x="25454" y="68525"/>
                    <a:pt x="25454" y="68525"/>
                  </a:cubicBezTo>
                  <a:lnTo>
                    <a:pt x="25454" y="68525"/>
                  </a:lnTo>
                  <a:cubicBezTo>
                    <a:pt x="41558" y="73994"/>
                    <a:pt x="41558" y="73994"/>
                    <a:pt x="41558" y="73994"/>
                  </a:cubicBezTo>
                  <a:cubicBezTo>
                    <a:pt x="41558" y="73994"/>
                    <a:pt x="110389" y="11260"/>
                    <a:pt x="112727" y="11260"/>
                  </a:cubicBezTo>
                  <a:cubicBezTo>
                    <a:pt x="112727" y="8364"/>
                    <a:pt x="112727" y="11260"/>
                    <a:pt x="112727" y="11260"/>
                  </a:cubicBezTo>
                  <a:lnTo>
                    <a:pt x="62337" y="79785"/>
                  </a:lnTo>
                  <a:lnTo>
                    <a:pt x="62337" y="79785"/>
                  </a:lnTo>
                  <a:cubicBezTo>
                    <a:pt x="59999" y="82680"/>
                    <a:pt x="59999" y="82680"/>
                    <a:pt x="59999" y="82680"/>
                  </a:cubicBezTo>
                  <a:cubicBezTo>
                    <a:pt x="62337" y="85576"/>
                    <a:pt x="62337" y="85576"/>
                    <a:pt x="62337" y="85576"/>
                  </a:cubicBezTo>
                  <a:lnTo>
                    <a:pt x="62337" y="85576"/>
                  </a:lnTo>
                  <a:cubicBezTo>
                    <a:pt x="62337" y="85576"/>
                    <a:pt x="94285" y="105522"/>
                    <a:pt x="94285" y="108418"/>
                  </a:cubicBezTo>
                  <a:cubicBezTo>
                    <a:pt x="96623" y="108418"/>
                    <a:pt x="98961" y="108418"/>
                    <a:pt x="101298" y="105522"/>
                  </a:cubicBezTo>
                  <a:cubicBezTo>
                    <a:pt x="101298" y="102627"/>
                    <a:pt x="119740" y="8364"/>
                    <a:pt x="119740" y="5790"/>
                  </a:cubicBezTo>
                  <a:cubicBezTo>
                    <a:pt x="119740" y="2895"/>
                    <a:pt x="117662" y="0"/>
                    <a:pt x="115324" y="2895"/>
                  </a:cubicBezTo>
                  <a:close/>
                  <a:moveTo>
                    <a:pt x="41558" y="116782"/>
                  </a:moveTo>
                  <a:lnTo>
                    <a:pt x="41558" y="116782"/>
                  </a:lnTo>
                  <a:cubicBezTo>
                    <a:pt x="41558" y="119678"/>
                    <a:pt x="41558" y="119678"/>
                    <a:pt x="43896" y="119678"/>
                  </a:cubicBezTo>
                  <a:cubicBezTo>
                    <a:pt x="43896" y="116782"/>
                    <a:pt x="62337" y="99731"/>
                    <a:pt x="62337" y="99731"/>
                  </a:cubicBezTo>
                  <a:cubicBezTo>
                    <a:pt x="41558" y="85576"/>
                    <a:pt x="41558" y="85576"/>
                    <a:pt x="41558" y="85576"/>
                  </a:cubicBezTo>
                  <a:lnTo>
                    <a:pt x="41558" y="11678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$líḓè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685275" y="4983531"/>
              <a:ext cx="2668200" cy="705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38" name="íṥḻiḋè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6269832" y="4986626"/>
              <a:ext cx="2668200" cy="705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39" name="ïśḻîḋé">
              <a:extLst>
                <a:ext uri="{FF2B5EF4-FFF2-40B4-BE49-F238E27FC236}">
                  <a16:creationId xmlns:a16="http://schemas.microsoft.com/office/drawing/2014/main" id="{7C12F98F-8318-420F-A7ED-726CB1600314}"/>
                </a:ext>
              </a:extLst>
            </p:cNvPr>
            <p:cNvSpPr txBox="1"/>
            <p:nvPr/>
          </p:nvSpPr>
          <p:spPr>
            <a:xfrm>
              <a:off x="3571918" y="5260112"/>
              <a:ext cx="1288769" cy="39734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lvl="0"/>
              <a:r>
                <a:rPr lang="en-US" altLang="zh-CN" sz="1200" b="1" dirty="0"/>
                <a:t>Keyword</a:t>
              </a:r>
              <a:endParaRPr lang="zh-CN" altLang="en-US" sz="1200" b="1" dirty="0"/>
            </a:p>
          </p:txBody>
        </p:sp>
        <p:sp>
          <p:nvSpPr>
            <p:cNvPr id="40" name="ïšḻiḑé">
              <a:extLst>
                <a:ext uri="{FF2B5EF4-FFF2-40B4-BE49-F238E27FC236}">
                  <a16:creationId xmlns:a16="http://schemas.microsoft.com/office/drawing/2014/main" id="{440FE6D9-BCD9-467A-A86D-D80F87612EB9}"/>
                </a:ext>
              </a:extLst>
            </p:cNvPr>
            <p:cNvSpPr txBox="1"/>
            <p:nvPr/>
          </p:nvSpPr>
          <p:spPr>
            <a:xfrm>
              <a:off x="3780331" y="1578482"/>
              <a:ext cx="2160712" cy="437034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ctr"/>
              <a:r>
                <a:rPr lang="en-US" altLang="zh-CN" b="1" dirty="0"/>
                <a:t>02 Keyword</a:t>
              </a:r>
              <a:endParaRPr lang="zh-CN" altLang="en-US" b="1" dirty="0"/>
            </a:p>
          </p:txBody>
        </p:sp>
        <p:sp>
          <p:nvSpPr>
            <p:cNvPr id="41" name="îṩḻiďê">
              <a:extLst>
                <a:ext uri="{FF2B5EF4-FFF2-40B4-BE49-F238E27FC236}">
                  <a16:creationId xmlns:a16="http://schemas.microsoft.com/office/drawing/2014/main" id="{1AA72A35-3C34-434B-800D-BEA03D09528C}"/>
                </a:ext>
              </a:extLst>
            </p:cNvPr>
            <p:cNvSpPr txBox="1"/>
            <p:nvPr/>
          </p:nvSpPr>
          <p:spPr>
            <a:xfrm>
              <a:off x="6633169" y="1578482"/>
              <a:ext cx="2160712" cy="437034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ctr"/>
              <a:r>
                <a:rPr lang="en-US" altLang="zh-CN" b="1" dirty="0"/>
                <a:t>03 Keyword</a:t>
              </a:r>
              <a:endParaRPr lang="zh-CN" altLang="en-US" b="1" dirty="0"/>
            </a:p>
          </p:txBody>
        </p:sp>
        <p:sp>
          <p:nvSpPr>
            <p:cNvPr id="42" name="îṧḻíďé">
              <a:extLst>
                <a:ext uri="{FF2B5EF4-FFF2-40B4-BE49-F238E27FC236}">
                  <a16:creationId xmlns:a16="http://schemas.microsoft.com/office/drawing/2014/main" id="{E390CCB4-0E9B-4ADA-8AC0-6B52823C8276}"/>
                </a:ext>
              </a:extLst>
            </p:cNvPr>
            <p:cNvSpPr txBox="1"/>
            <p:nvPr/>
          </p:nvSpPr>
          <p:spPr>
            <a:xfrm>
              <a:off x="9459789" y="1578482"/>
              <a:ext cx="2160712" cy="437034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ctr"/>
              <a:r>
                <a:rPr lang="en-US" altLang="zh-CN" b="1" dirty="0"/>
                <a:t>04 Keyword</a:t>
              </a:r>
              <a:endParaRPr lang="zh-CN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7448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EB16F8-1E1D-4C9A-B358-D770A158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DF12FB6-FA0C-4136-9AAC-37DD16630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7FCD2E1-1AA6-443B-AD6D-E0E923180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2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B25D66D-DCE4-4098-9A11-3D7608411B9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02793" y="1848472"/>
            <a:ext cx="10541457" cy="3502058"/>
            <a:chOff x="802793" y="1848472"/>
            <a:chExt cx="10541457" cy="3502058"/>
          </a:xfrm>
        </p:grpSpPr>
        <p:sp>
          <p:nvSpPr>
            <p:cNvPr id="6" name="iṥḷiḋè">
              <a:extLst>
                <a:ext uri="{FF2B5EF4-FFF2-40B4-BE49-F238E27FC236}">
                  <a16:creationId xmlns:a16="http://schemas.microsoft.com/office/drawing/2014/main" id="{9074EEBE-5736-4A1C-9069-72D17B850F41}"/>
                </a:ext>
              </a:extLst>
            </p:cNvPr>
            <p:cNvSpPr/>
            <p:nvPr/>
          </p:nvSpPr>
          <p:spPr>
            <a:xfrm rot="13446499">
              <a:off x="6391902" y="2281488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şľíḑe">
              <a:extLst>
                <a:ext uri="{FF2B5EF4-FFF2-40B4-BE49-F238E27FC236}">
                  <a16:creationId xmlns:a16="http://schemas.microsoft.com/office/drawing/2014/main" id="{FF7E93F3-E090-47E9-A912-ED1470699615}"/>
                </a:ext>
              </a:extLst>
            </p:cNvPr>
            <p:cNvSpPr/>
            <p:nvPr/>
          </p:nvSpPr>
          <p:spPr>
            <a:xfrm>
              <a:off x="6778404" y="1848472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tx1"/>
                  </a:solidFill>
                </a:rPr>
                <a:t>02</a:t>
              </a:r>
            </a:p>
          </p:txBody>
        </p:sp>
        <p:sp>
          <p:nvSpPr>
            <p:cNvPr id="8" name="í$ļíḋe">
              <a:extLst>
                <a:ext uri="{FF2B5EF4-FFF2-40B4-BE49-F238E27FC236}">
                  <a16:creationId xmlns:a16="http://schemas.microsoft.com/office/drawing/2014/main" id="{B3743FF1-7B34-47C5-9429-A0D61BFA3E77}"/>
                </a:ext>
              </a:extLst>
            </p:cNvPr>
            <p:cNvSpPr/>
            <p:nvPr/>
          </p:nvSpPr>
          <p:spPr>
            <a:xfrm rot="18846498" flipH="1">
              <a:off x="6422563" y="3897068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iŝľiďè">
              <a:extLst>
                <a:ext uri="{FF2B5EF4-FFF2-40B4-BE49-F238E27FC236}">
                  <a16:creationId xmlns:a16="http://schemas.microsoft.com/office/drawing/2014/main" id="{23615AAC-7B51-4527-9E7C-AE35C504945C}"/>
                </a:ext>
              </a:extLst>
            </p:cNvPr>
            <p:cNvSpPr/>
            <p:nvPr/>
          </p:nvSpPr>
          <p:spPr>
            <a:xfrm flipH="1">
              <a:off x="6821858" y="4286024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>
                  <a:solidFill>
                    <a:schemeClr val="tx1"/>
                  </a:solidFill>
                </a:rPr>
                <a:t>04</a:t>
              </a:r>
            </a:p>
          </p:txBody>
        </p:sp>
        <p:sp>
          <p:nvSpPr>
            <p:cNvPr id="10" name="iśḻíḍe">
              <a:extLst>
                <a:ext uri="{FF2B5EF4-FFF2-40B4-BE49-F238E27FC236}">
                  <a16:creationId xmlns:a16="http://schemas.microsoft.com/office/drawing/2014/main" id="{BD6DE915-E062-4340-BF41-FAB28B6351BB}"/>
                </a:ext>
              </a:extLst>
            </p:cNvPr>
            <p:cNvSpPr/>
            <p:nvPr/>
          </p:nvSpPr>
          <p:spPr>
            <a:xfrm rot="2646498">
              <a:off x="4793179" y="3924632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iṧḻïḍê">
              <a:extLst>
                <a:ext uri="{FF2B5EF4-FFF2-40B4-BE49-F238E27FC236}">
                  <a16:creationId xmlns:a16="http://schemas.microsoft.com/office/drawing/2014/main" id="{9162DF63-6FE8-4EC5-A773-1B32222E52DC}"/>
                </a:ext>
              </a:extLst>
            </p:cNvPr>
            <p:cNvSpPr/>
            <p:nvPr/>
          </p:nvSpPr>
          <p:spPr>
            <a:xfrm>
              <a:off x="4370502" y="4326383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>
                  <a:solidFill>
                    <a:schemeClr val="tx1"/>
                  </a:solidFill>
                </a:rPr>
                <a:t>03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12" name="íṥḻîdé">
              <a:extLst>
                <a:ext uri="{FF2B5EF4-FFF2-40B4-BE49-F238E27FC236}">
                  <a16:creationId xmlns:a16="http://schemas.microsoft.com/office/drawing/2014/main" id="{7615A5DE-99BF-4E4C-AB53-9F2419D50295}"/>
                </a:ext>
              </a:extLst>
            </p:cNvPr>
            <p:cNvSpPr/>
            <p:nvPr/>
          </p:nvSpPr>
          <p:spPr>
            <a:xfrm rot="8046499" flipH="1">
              <a:off x="4775054" y="2300057"/>
              <a:ext cx="992880" cy="9928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3109" y="2352"/>
                    <a:pt x="6901" y="3625"/>
                    <a:pt x="10800" y="3625"/>
                  </a:cubicBezTo>
                  <a:cubicBezTo>
                    <a:pt x="14699" y="3625"/>
                    <a:pt x="18491" y="2352"/>
                    <a:pt x="21600" y="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3" name="ïṥḻîḑe">
              <a:extLst>
                <a:ext uri="{FF2B5EF4-FFF2-40B4-BE49-F238E27FC236}">
                  <a16:creationId xmlns:a16="http://schemas.microsoft.com/office/drawing/2014/main" id="{4BD0457B-7EA0-447B-A770-ECE05B8725AB}"/>
                </a:ext>
              </a:extLst>
            </p:cNvPr>
            <p:cNvSpPr/>
            <p:nvPr/>
          </p:nvSpPr>
          <p:spPr>
            <a:xfrm flipH="1">
              <a:off x="4339584" y="1879834"/>
              <a:ext cx="1029055" cy="102414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400">
                  <a:solidFill>
                    <a:schemeClr val="tx1"/>
                  </a:solidFill>
                </a:rPr>
                <a:t>01</a:t>
              </a:r>
              <a:endParaRPr lang="en-US" altLang="zh-CN" sz="2400" dirty="0">
                <a:solidFill>
                  <a:schemeClr val="tx1"/>
                </a:solidFill>
              </a:endParaRPr>
            </a:p>
          </p:txBody>
        </p:sp>
        <p:sp>
          <p:nvSpPr>
            <p:cNvPr id="14" name="ï$ḻíḓé">
              <a:extLst>
                <a:ext uri="{FF2B5EF4-FFF2-40B4-BE49-F238E27FC236}">
                  <a16:creationId xmlns:a16="http://schemas.microsoft.com/office/drawing/2014/main" id="{6DAE9120-F8E4-484C-87AB-9BDD0CBF6881}"/>
                </a:ext>
              </a:extLst>
            </p:cNvPr>
            <p:cNvSpPr/>
            <p:nvPr/>
          </p:nvSpPr>
          <p:spPr>
            <a:xfrm>
              <a:off x="5166466" y="2668600"/>
              <a:ext cx="1848524" cy="1848524"/>
            </a:xfrm>
            <a:prstGeom prst="ellipse">
              <a:avLst/>
            </a:prstGeom>
            <a:solidFill>
              <a:srgbClr val="FFFFFF"/>
            </a:solidFill>
            <a:ln>
              <a:solidFill>
                <a:srgbClr val="A6AAA9"/>
              </a:solidFill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iSļídê">
              <a:extLst>
                <a:ext uri="{FF2B5EF4-FFF2-40B4-BE49-F238E27FC236}">
                  <a16:creationId xmlns:a16="http://schemas.microsoft.com/office/drawing/2014/main" id="{11260329-CF83-42A7-AB0B-14352B95DE1E}"/>
                </a:ext>
              </a:extLst>
            </p:cNvPr>
            <p:cNvSpPr/>
            <p:nvPr/>
          </p:nvSpPr>
          <p:spPr>
            <a:xfrm>
              <a:off x="5618941" y="3250916"/>
              <a:ext cx="921956" cy="683891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íṩļíḋê">
              <a:extLst>
                <a:ext uri="{FF2B5EF4-FFF2-40B4-BE49-F238E27FC236}">
                  <a16:creationId xmlns:a16="http://schemas.microsoft.com/office/drawing/2014/main" id="{297424A5-3B00-4980-ACFA-C364482A0B6E}"/>
                </a:ext>
              </a:extLst>
            </p:cNvPr>
            <p:cNvSpPr txBox="1"/>
            <p:nvPr/>
          </p:nvSpPr>
          <p:spPr>
            <a:xfrm>
              <a:off x="8022670" y="2177953"/>
              <a:ext cx="3321580" cy="5078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17" name="iṥḻîdé">
              <a:extLst>
                <a:ext uri="{FF2B5EF4-FFF2-40B4-BE49-F238E27FC236}">
                  <a16:creationId xmlns:a16="http://schemas.microsoft.com/office/drawing/2014/main" id="{3ADAC3E9-081C-4DD5-BA2C-4A6DA77C5287}"/>
                </a:ext>
              </a:extLst>
            </p:cNvPr>
            <p:cNvSpPr/>
            <p:nvPr/>
          </p:nvSpPr>
          <p:spPr>
            <a:xfrm>
              <a:off x="8022670" y="1870176"/>
              <a:ext cx="3321580" cy="307777"/>
            </a:xfrm>
            <a:prstGeom prst="rect">
              <a:avLst/>
            </a:prstGeom>
          </p:spPr>
          <p:txBody>
            <a:bodyPr wrap="square" lIns="91440" tIns="45720" rIns="91440" bIns="4572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8" name="iṩḷïdè">
              <a:extLst>
                <a:ext uri="{FF2B5EF4-FFF2-40B4-BE49-F238E27FC236}">
                  <a16:creationId xmlns:a16="http://schemas.microsoft.com/office/drawing/2014/main" id="{C9A1682E-F839-423E-9895-A4685AAD6EA5}"/>
                </a:ext>
              </a:extLst>
            </p:cNvPr>
            <p:cNvSpPr txBox="1"/>
            <p:nvPr/>
          </p:nvSpPr>
          <p:spPr>
            <a:xfrm>
              <a:off x="802793" y="2177953"/>
              <a:ext cx="3321580" cy="5078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19" name="íśḷîḑe">
              <a:extLst>
                <a:ext uri="{FF2B5EF4-FFF2-40B4-BE49-F238E27FC236}">
                  <a16:creationId xmlns:a16="http://schemas.microsoft.com/office/drawing/2014/main" id="{F5885A24-49CB-436B-AE0A-C6C43E378617}"/>
                </a:ext>
              </a:extLst>
            </p:cNvPr>
            <p:cNvSpPr/>
            <p:nvPr/>
          </p:nvSpPr>
          <p:spPr>
            <a:xfrm>
              <a:off x="802793" y="1870176"/>
              <a:ext cx="3321580" cy="307777"/>
            </a:xfrm>
            <a:prstGeom prst="rect">
              <a:avLst/>
            </a:prstGeom>
          </p:spPr>
          <p:txBody>
            <a:bodyPr wrap="square" lIns="91440" tIns="45720" rIns="91440" bIns="45720">
              <a:normAutofit fontScale="92500" lnSpcReduction="10000"/>
            </a:bodyPr>
            <a:lstStyle/>
            <a:p>
              <a:pPr algn="r"/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20" name="íṧḻíḓè">
              <a:extLst>
                <a:ext uri="{FF2B5EF4-FFF2-40B4-BE49-F238E27FC236}">
                  <a16:creationId xmlns:a16="http://schemas.microsoft.com/office/drawing/2014/main" id="{F52CB954-0BB9-46E0-98F0-3C7B4C278716}"/>
                </a:ext>
              </a:extLst>
            </p:cNvPr>
            <p:cNvSpPr txBox="1"/>
            <p:nvPr/>
          </p:nvSpPr>
          <p:spPr>
            <a:xfrm>
              <a:off x="8022670" y="4798742"/>
              <a:ext cx="3321580" cy="5078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21" name="íšľiḍé">
              <a:extLst>
                <a:ext uri="{FF2B5EF4-FFF2-40B4-BE49-F238E27FC236}">
                  <a16:creationId xmlns:a16="http://schemas.microsoft.com/office/drawing/2014/main" id="{CDEF9C26-D75F-44EA-9D99-BA1F5D042BFE}"/>
                </a:ext>
              </a:extLst>
            </p:cNvPr>
            <p:cNvSpPr/>
            <p:nvPr/>
          </p:nvSpPr>
          <p:spPr>
            <a:xfrm>
              <a:off x="8022670" y="4490965"/>
              <a:ext cx="3321580" cy="307777"/>
            </a:xfrm>
            <a:prstGeom prst="rect">
              <a:avLst/>
            </a:prstGeom>
          </p:spPr>
          <p:txBody>
            <a:bodyPr wrap="square" lIns="91440" tIns="45720" rIns="91440" bIns="45720">
              <a:normAutofit fontScale="92500" lnSpcReduction="10000"/>
            </a:bodyPr>
            <a:lstStyle/>
            <a:p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22" name="iŝliḍê">
              <a:extLst>
                <a:ext uri="{FF2B5EF4-FFF2-40B4-BE49-F238E27FC236}">
                  <a16:creationId xmlns:a16="http://schemas.microsoft.com/office/drawing/2014/main" id="{1512C07E-E0A2-46A1-A8BE-6F1B6790D07D}"/>
                </a:ext>
              </a:extLst>
            </p:cNvPr>
            <p:cNvSpPr txBox="1"/>
            <p:nvPr/>
          </p:nvSpPr>
          <p:spPr>
            <a:xfrm>
              <a:off x="802793" y="4798742"/>
              <a:ext cx="3321580" cy="50783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23" name="í$1iḋè">
              <a:extLst>
                <a:ext uri="{FF2B5EF4-FFF2-40B4-BE49-F238E27FC236}">
                  <a16:creationId xmlns:a16="http://schemas.microsoft.com/office/drawing/2014/main" id="{02862F49-4969-4F19-BD7D-E1FE1E47D6DB}"/>
                </a:ext>
              </a:extLst>
            </p:cNvPr>
            <p:cNvSpPr/>
            <p:nvPr/>
          </p:nvSpPr>
          <p:spPr>
            <a:xfrm>
              <a:off x="802793" y="4490965"/>
              <a:ext cx="3321580" cy="307777"/>
            </a:xfrm>
            <a:prstGeom prst="rect">
              <a:avLst/>
            </a:prstGeom>
          </p:spPr>
          <p:txBody>
            <a:bodyPr wrap="square" lIns="91440" tIns="45720" rIns="91440" bIns="45720">
              <a:normAutofit fontScale="92500" lnSpcReduction="10000"/>
            </a:bodyPr>
            <a:lstStyle/>
            <a:p>
              <a:pPr algn="r"/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85808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825A61-F1EB-451D-8B9A-6EEA98B0D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B00AAD6-D8B0-43C7-B570-7B0CF5ED0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218D099-51CB-4614-AE30-B2FF6D56E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19642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E668485-D792-4DBF-ADDD-74D0B6363C6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634334"/>
            <a:ext cx="10852150" cy="4509290"/>
            <a:chOff x="669925" y="1634334"/>
            <a:chExt cx="10852150" cy="4509290"/>
          </a:xfrm>
        </p:grpSpPr>
        <p:sp>
          <p:nvSpPr>
            <p:cNvPr id="6" name="is1iḑè">
              <a:extLst>
                <a:ext uri="{FF2B5EF4-FFF2-40B4-BE49-F238E27FC236}">
                  <a16:creationId xmlns:a16="http://schemas.microsoft.com/office/drawing/2014/main" id="{5798911A-E4D6-4435-A4C8-E869929960BF}"/>
                </a:ext>
              </a:extLst>
            </p:cNvPr>
            <p:cNvSpPr/>
            <p:nvPr/>
          </p:nvSpPr>
          <p:spPr bwMode="auto">
            <a:xfrm rot="17986864" flipV="1">
              <a:off x="4886342" y="3410180"/>
              <a:ext cx="1857766" cy="1616665"/>
            </a:xfrm>
            <a:custGeom>
              <a:avLst/>
              <a:gdLst>
                <a:gd name="T0" fmla="*/ 648 w 863"/>
                <a:gd name="T1" fmla="*/ 751 h 751"/>
                <a:gd name="T2" fmla="*/ 216 w 863"/>
                <a:gd name="T3" fmla="*/ 751 h 751"/>
                <a:gd name="T4" fmla="*/ 0 w 863"/>
                <a:gd name="T5" fmla="*/ 376 h 751"/>
                <a:gd name="T6" fmla="*/ 216 w 863"/>
                <a:gd name="T7" fmla="*/ 0 h 751"/>
                <a:gd name="T8" fmla="*/ 648 w 863"/>
                <a:gd name="T9" fmla="*/ 0 h 751"/>
                <a:gd name="T10" fmla="*/ 863 w 863"/>
                <a:gd name="T11" fmla="*/ 376 h 751"/>
                <a:gd name="T12" fmla="*/ 648 w 863"/>
                <a:gd name="T13" fmla="*/ 75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3" h="751">
                  <a:moveTo>
                    <a:pt x="648" y="751"/>
                  </a:moveTo>
                  <a:lnTo>
                    <a:pt x="216" y="751"/>
                  </a:lnTo>
                  <a:lnTo>
                    <a:pt x="0" y="376"/>
                  </a:lnTo>
                  <a:lnTo>
                    <a:pt x="216" y="0"/>
                  </a:lnTo>
                  <a:lnTo>
                    <a:pt x="648" y="0"/>
                  </a:lnTo>
                  <a:lnTo>
                    <a:pt x="863" y="376"/>
                  </a:lnTo>
                  <a:lnTo>
                    <a:pt x="648" y="751"/>
                  </a:lnTo>
                  <a:close/>
                </a:path>
              </a:pathLst>
            </a:cu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ïslîḓè">
              <a:extLst>
                <a:ext uri="{FF2B5EF4-FFF2-40B4-BE49-F238E27FC236}">
                  <a16:creationId xmlns:a16="http://schemas.microsoft.com/office/drawing/2014/main" id="{5CEDB9DA-CFD8-4B98-80B5-C9E45E7B2ACB}"/>
                </a:ext>
              </a:extLst>
            </p:cNvPr>
            <p:cNvSpPr/>
            <p:nvPr/>
          </p:nvSpPr>
          <p:spPr bwMode="auto">
            <a:xfrm rot="17986864" flipV="1">
              <a:off x="4864537" y="1791576"/>
              <a:ext cx="1857766" cy="1614512"/>
            </a:xfrm>
            <a:custGeom>
              <a:avLst/>
              <a:gdLst>
                <a:gd name="T0" fmla="*/ 647 w 863"/>
                <a:gd name="T1" fmla="*/ 750 h 750"/>
                <a:gd name="T2" fmla="*/ 215 w 863"/>
                <a:gd name="T3" fmla="*/ 750 h 750"/>
                <a:gd name="T4" fmla="*/ 0 w 863"/>
                <a:gd name="T5" fmla="*/ 375 h 750"/>
                <a:gd name="T6" fmla="*/ 215 w 863"/>
                <a:gd name="T7" fmla="*/ 0 h 750"/>
                <a:gd name="T8" fmla="*/ 647 w 863"/>
                <a:gd name="T9" fmla="*/ 0 h 750"/>
                <a:gd name="T10" fmla="*/ 863 w 863"/>
                <a:gd name="T11" fmla="*/ 375 h 750"/>
                <a:gd name="T12" fmla="*/ 647 w 863"/>
                <a:gd name="T13" fmla="*/ 75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3" h="750">
                  <a:moveTo>
                    <a:pt x="647" y="750"/>
                  </a:moveTo>
                  <a:lnTo>
                    <a:pt x="215" y="750"/>
                  </a:lnTo>
                  <a:lnTo>
                    <a:pt x="0" y="375"/>
                  </a:lnTo>
                  <a:lnTo>
                    <a:pt x="215" y="0"/>
                  </a:lnTo>
                  <a:lnTo>
                    <a:pt x="647" y="0"/>
                  </a:lnTo>
                  <a:lnTo>
                    <a:pt x="863" y="375"/>
                  </a:lnTo>
                  <a:lnTo>
                    <a:pt x="647" y="750"/>
                  </a:lnTo>
                  <a:close/>
                </a:path>
              </a:pathLst>
            </a:cu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ïṡḷiḓê">
              <a:extLst>
                <a:ext uri="{FF2B5EF4-FFF2-40B4-BE49-F238E27FC236}">
                  <a16:creationId xmlns:a16="http://schemas.microsoft.com/office/drawing/2014/main" id="{B8EBDB26-D0C7-41F1-8903-8D8313FDDDE3}"/>
                </a:ext>
              </a:extLst>
            </p:cNvPr>
            <p:cNvSpPr/>
            <p:nvPr/>
          </p:nvSpPr>
          <p:spPr bwMode="auto">
            <a:xfrm rot="17986864">
              <a:off x="6982188" y="3820203"/>
              <a:ext cx="447758" cy="798646"/>
            </a:xfrm>
            <a:prstGeom prst="line">
              <a:avLst/>
            </a:pr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îš1iḍé">
              <a:extLst>
                <a:ext uri="{FF2B5EF4-FFF2-40B4-BE49-F238E27FC236}">
                  <a16:creationId xmlns:a16="http://schemas.microsoft.com/office/drawing/2014/main" id="{E1F38E54-D553-4C7E-BBD0-953F89D9527A}"/>
                </a:ext>
              </a:extLst>
            </p:cNvPr>
            <p:cNvSpPr/>
            <p:nvPr/>
          </p:nvSpPr>
          <p:spPr bwMode="auto">
            <a:xfrm rot="17986864">
              <a:off x="6980404" y="2199158"/>
              <a:ext cx="447758" cy="809409"/>
            </a:xfrm>
            <a:prstGeom prst="line">
              <a:avLst/>
            </a:pr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íṩľíḓé">
              <a:extLst>
                <a:ext uri="{FF2B5EF4-FFF2-40B4-BE49-F238E27FC236}">
                  <a16:creationId xmlns:a16="http://schemas.microsoft.com/office/drawing/2014/main" id="{D733615D-CD2A-41A0-8B48-02C2FD374D71}"/>
                </a:ext>
              </a:extLst>
            </p:cNvPr>
            <p:cNvSpPr/>
            <p:nvPr/>
          </p:nvSpPr>
          <p:spPr bwMode="auto">
            <a:xfrm rot="17986864">
              <a:off x="4175663" y="3816394"/>
              <a:ext cx="449911" cy="807257"/>
            </a:xfrm>
            <a:prstGeom prst="line">
              <a:avLst/>
            </a:prstGeom>
            <a:noFill/>
            <a:ln w="112713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ïṡlîḋè">
              <a:extLst>
                <a:ext uri="{FF2B5EF4-FFF2-40B4-BE49-F238E27FC236}">
                  <a16:creationId xmlns:a16="http://schemas.microsoft.com/office/drawing/2014/main" id="{D642EC8C-6A42-4CB1-AEE7-7B904F5786E2}"/>
                </a:ext>
              </a:extLst>
            </p:cNvPr>
            <p:cNvSpPr/>
            <p:nvPr/>
          </p:nvSpPr>
          <p:spPr bwMode="auto">
            <a:xfrm rot="18726900" flipV="1">
              <a:off x="5972519" y="3106769"/>
              <a:ext cx="609210" cy="6092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ís1íḍê">
              <a:extLst>
                <a:ext uri="{FF2B5EF4-FFF2-40B4-BE49-F238E27FC236}">
                  <a16:creationId xmlns:a16="http://schemas.microsoft.com/office/drawing/2014/main" id="{F71E805C-7127-4AD1-BDEF-57EB7B6D3434}"/>
                </a:ext>
              </a:extLst>
            </p:cNvPr>
            <p:cNvSpPr/>
            <p:nvPr/>
          </p:nvSpPr>
          <p:spPr bwMode="auto">
            <a:xfrm rot="19003079" flipV="1">
              <a:off x="5151966" y="4803891"/>
              <a:ext cx="426231" cy="4197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ïṩļîďe">
              <a:extLst>
                <a:ext uri="{FF2B5EF4-FFF2-40B4-BE49-F238E27FC236}">
                  <a16:creationId xmlns:a16="http://schemas.microsoft.com/office/drawing/2014/main" id="{A28F2407-6971-492F-92A5-CAE1C1A445C6}"/>
                </a:ext>
              </a:extLst>
            </p:cNvPr>
            <p:cNvSpPr/>
            <p:nvPr/>
          </p:nvSpPr>
          <p:spPr bwMode="auto">
            <a:xfrm rot="18828616" flipV="1">
              <a:off x="6531989" y="4009221"/>
              <a:ext cx="419774" cy="41762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ïsḻïḓê">
              <a:extLst>
                <a:ext uri="{FF2B5EF4-FFF2-40B4-BE49-F238E27FC236}">
                  <a16:creationId xmlns:a16="http://schemas.microsoft.com/office/drawing/2014/main" id="{5A5A81A3-74DA-4471-859C-1DC19AAC3139}"/>
                </a:ext>
              </a:extLst>
            </p:cNvPr>
            <p:cNvSpPr/>
            <p:nvPr/>
          </p:nvSpPr>
          <p:spPr bwMode="auto">
            <a:xfrm rot="19003079" flipV="1">
              <a:off x="6515001" y="2381924"/>
              <a:ext cx="417620" cy="41977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îSḷîḓe">
              <a:extLst>
                <a:ext uri="{FF2B5EF4-FFF2-40B4-BE49-F238E27FC236}">
                  <a16:creationId xmlns:a16="http://schemas.microsoft.com/office/drawing/2014/main" id="{204EFB27-7122-4FF6-A772-56B14CF5EAD6}"/>
                </a:ext>
              </a:extLst>
            </p:cNvPr>
            <p:cNvSpPr/>
            <p:nvPr/>
          </p:nvSpPr>
          <p:spPr bwMode="auto">
            <a:xfrm rot="19003079" flipV="1">
              <a:off x="6058856" y="1637221"/>
              <a:ext cx="426231" cy="41977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defTabSz="9144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ïṣľîďè">
              <a:extLst>
                <a:ext uri="{FF2B5EF4-FFF2-40B4-BE49-F238E27FC236}">
                  <a16:creationId xmlns:a16="http://schemas.microsoft.com/office/drawing/2014/main" id="{AA647D04-C32F-4341-8FD8-FF5045250ED8}"/>
                </a:ext>
              </a:extLst>
            </p:cNvPr>
            <p:cNvSpPr/>
            <p:nvPr/>
          </p:nvSpPr>
          <p:spPr bwMode="auto">
            <a:xfrm rot="19003079" flipV="1">
              <a:off x="4676501" y="2401732"/>
              <a:ext cx="419774" cy="4176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íṡ1íḓé">
              <a:extLst>
                <a:ext uri="{FF2B5EF4-FFF2-40B4-BE49-F238E27FC236}">
                  <a16:creationId xmlns:a16="http://schemas.microsoft.com/office/drawing/2014/main" id="{D5B65EF3-A1C8-40E8-8430-C83C1ECDBA84}"/>
                </a:ext>
              </a:extLst>
            </p:cNvPr>
            <p:cNvSpPr/>
            <p:nvPr/>
          </p:nvSpPr>
          <p:spPr bwMode="auto">
            <a:xfrm rot="18851410" flipV="1">
              <a:off x="6133638" y="4848648"/>
              <a:ext cx="318597" cy="3207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îṡľidê">
              <a:extLst>
                <a:ext uri="{FF2B5EF4-FFF2-40B4-BE49-F238E27FC236}">
                  <a16:creationId xmlns:a16="http://schemas.microsoft.com/office/drawing/2014/main" id="{573B8BF5-351A-4B9C-9A59-27C05D9232A2}"/>
                </a:ext>
              </a:extLst>
            </p:cNvPr>
            <p:cNvSpPr/>
            <p:nvPr/>
          </p:nvSpPr>
          <p:spPr bwMode="auto">
            <a:xfrm rot="18682620" flipV="1">
              <a:off x="4723937" y="4060362"/>
              <a:ext cx="318597" cy="3185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ïšļiḍé">
              <a:extLst>
                <a:ext uri="{FF2B5EF4-FFF2-40B4-BE49-F238E27FC236}">
                  <a16:creationId xmlns:a16="http://schemas.microsoft.com/office/drawing/2014/main" id="{F42893E3-2E32-4748-A2EE-1F6AA677B7C1}"/>
                </a:ext>
              </a:extLst>
            </p:cNvPr>
            <p:cNvSpPr/>
            <p:nvPr/>
          </p:nvSpPr>
          <p:spPr bwMode="auto">
            <a:xfrm rot="19003079" flipV="1">
              <a:off x="5199053" y="3293170"/>
              <a:ext cx="312140" cy="3121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ïşļíďè">
              <a:extLst>
                <a:ext uri="{FF2B5EF4-FFF2-40B4-BE49-F238E27FC236}">
                  <a16:creationId xmlns:a16="http://schemas.microsoft.com/office/drawing/2014/main" id="{46416630-0939-4B0F-9E92-ABE812D5FA7C}"/>
                </a:ext>
              </a:extLst>
            </p:cNvPr>
            <p:cNvSpPr/>
            <p:nvPr/>
          </p:nvSpPr>
          <p:spPr bwMode="auto">
            <a:xfrm rot="19003079" flipV="1">
              <a:off x="5162961" y="1634334"/>
              <a:ext cx="318597" cy="3207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21" name="íŝ1íḋê">
              <a:extLst>
                <a:ext uri="{FF2B5EF4-FFF2-40B4-BE49-F238E27FC236}">
                  <a16:creationId xmlns:a16="http://schemas.microsoft.com/office/drawing/2014/main" id="{F5540BA4-E5D9-476C-B1AC-046F310ABE78}"/>
                </a:ext>
              </a:extLst>
            </p:cNvPr>
            <p:cNvGrpSpPr/>
            <p:nvPr/>
          </p:nvGrpSpPr>
          <p:grpSpPr>
            <a:xfrm>
              <a:off x="3451096" y="3887788"/>
              <a:ext cx="675000" cy="675005"/>
              <a:chOff x="943267" y="1613996"/>
              <a:chExt cx="675000" cy="675005"/>
            </a:xfrm>
          </p:grpSpPr>
          <p:sp>
            <p:nvSpPr>
              <p:cNvPr id="35" name="îšliḍê">
                <a:extLst>
                  <a:ext uri="{FF2B5EF4-FFF2-40B4-BE49-F238E27FC236}">
                    <a16:creationId xmlns:a16="http://schemas.microsoft.com/office/drawing/2014/main" id="{2D33DED7-3F64-4339-92E1-5B510071D1BC}"/>
                  </a:ext>
                </a:extLst>
              </p:cNvPr>
              <p:cNvSpPr/>
              <p:nvPr/>
            </p:nvSpPr>
            <p:spPr>
              <a:xfrm>
                <a:off x="943267" y="1613996"/>
                <a:ext cx="675000" cy="675005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36" name="îṡľiḋè">
                <a:extLst>
                  <a:ext uri="{FF2B5EF4-FFF2-40B4-BE49-F238E27FC236}">
                    <a16:creationId xmlns:a16="http://schemas.microsoft.com/office/drawing/2014/main" id="{06A6F8C1-7684-4E96-92A5-8EFE2034646E}"/>
                  </a:ext>
                </a:extLst>
              </p:cNvPr>
              <p:cNvSpPr/>
              <p:nvPr/>
            </p:nvSpPr>
            <p:spPr bwMode="auto">
              <a:xfrm>
                <a:off x="1108674" y="1782760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22" name="íśḷiḍe">
              <a:extLst>
                <a:ext uri="{FF2B5EF4-FFF2-40B4-BE49-F238E27FC236}">
                  <a16:creationId xmlns:a16="http://schemas.microsoft.com/office/drawing/2014/main" id="{6406A11A-67EB-4275-8B6E-A12B06E56B96}"/>
                </a:ext>
              </a:extLst>
            </p:cNvPr>
            <p:cNvGrpSpPr/>
            <p:nvPr/>
          </p:nvGrpSpPr>
          <p:grpSpPr>
            <a:xfrm>
              <a:off x="7433630" y="2254308"/>
              <a:ext cx="675000" cy="675005"/>
              <a:chOff x="943267" y="1613996"/>
              <a:chExt cx="675000" cy="675005"/>
            </a:xfrm>
          </p:grpSpPr>
          <p:sp>
            <p:nvSpPr>
              <p:cNvPr id="33" name="iṡľidè">
                <a:extLst>
                  <a:ext uri="{FF2B5EF4-FFF2-40B4-BE49-F238E27FC236}">
                    <a16:creationId xmlns:a16="http://schemas.microsoft.com/office/drawing/2014/main" id="{F0415808-8F42-4FD2-ADCC-274978081541}"/>
                  </a:ext>
                </a:extLst>
              </p:cNvPr>
              <p:cNvSpPr/>
              <p:nvPr/>
            </p:nvSpPr>
            <p:spPr>
              <a:xfrm>
                <a:off x="943267" y="1613996"/>
                <a:ext cx="675000" cy="675005"/>
              </a:xfrm>
              <a:prstGeom prst="ellipse">
                <a:avLst/>
              </a:prstGeom>
              <a:solidFill>
                <a:schemeClr val="accent2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34" name="íṥ1îḑê">
                <a:extLst>
                  <a:ext uri="{FF2B5EF4-FFF2-40B4-BE49-F238E27FC236}">
                    <a16:creationId xmlns:a16="http://schemas.microsoft.com/office/drawing/2014/main" id="{F931A5B8-1E5E-47D5-9C3D-214FDFB9CFB2}"/>
                  </a:ext>
                </a:extLst>
              </p:cNvPr>
              <p:cNvSpPr/>
              <p:nvPr/>
            </p:nvSpPr>
            <p:spPr bwMode="auto">
              <a:xfrm>
                <a:off x="1108674" y="1782760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23" name="iṧliḑê">
              <a:extLst>
                <a:ext uri="{FF2B5EF4-FFF2-40B4-BE49-F238E27FC236}">
                  <a16:creationId xmlns:a16="http://schemas.microsoft.com/office/drawing/2014/main" id="{7FE9A5F7-6964-4ADE-A201-3CDE3C673A83}"/>
                </a:ext>
              </a:extLst>
            </p:cNvPr>
            <p:cNvGrpSpPr/>
            <p:nvPr/>
          </p:nvGrpSpPr>
          <p:grpSpPr>
            <a:xfrm>
              <a:off x="7433630" y="3894625"/>
              <a:ext cx="675000" cy="675005"/>
              <a:chOff x="943267" y="1613996"/>
              <a:chExt cx="675000" cy="675005"/>
            </a:xfrm>
          </p:grpSpPr>
          <p:sp>
            <p:nvSpPr>
              <p:cNvPr id="31" name="íṧ1îḓê">
                <a:extLst>
                  <a:ext uri="{FF2B5EF4-FFF2-40B4-BE49-F238E27FC236}">
                    <a16:creationId xmlns:a16="http://schemas.microsoft.com/office/drawing/2014/main" id="{8E433F6F-94FA-42C2-910C-3B98AE88B314}"/>
                  </a:ext>
                </a:extLst>
              </p:cNvPr>
              <p:cNvSpPr/>
              <p:nvPr/>
            </p:nvSpPr>
            <p:spPr>
              <a:xfrm>
                <a:off x="943267" y="1613996"/>
                <a:ext cx="675000" cy="675005"/>
              </a:xfrm>
              <a:prstGeom prst="ellipse">
                <a:avLst/>
              </a:prstGeom>
              <a:solidFill>
                <a:schemeClr val="accent3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32" name="ïSľïḓê">
                <a:extLst>
                  <a:ext uri="{FF2B5EF4-FFF2-40B4-BE49-F238E27FC236}">
                    <a16:creationId xmlns:a16="http://schemas.microsoft.com/office/drawing/2014/main" id="{6086F021-2136-4E5D-84AC-2EB0B07ED8E3}"/>
                  </a:ext>
                </a:extLst>
              </p:cNvPr>
              <p:cNvSpPr/>
              <p:nvPr/>
            </p:nvSpPr>
            <p:spPr bwMode="auto">
              <a:xfrm>
                <a:off x="1108674" y="1782760"/>
                <a:ext cx="344185" cy="337474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sp>
          <p:nvSpPr>
            <p:cNvPr id="24" name="íṥḻîḑé">
              <a:extLst>
                <a:ext uri="{FF2B5EF4-FFF2-40B4-BE49-F238E27FC236}">
                  <a16:creationId xmlns:a16="http://schemas.microsoft.com/office/drawing/2014/main" id="{2F013B91-0893-45FF-A8BD-436452FE382C}"/>
                </a:ext>
              </a:extLst>
            </p:cNvPr>
            <p:cNvSpPr/>
            <p:nvPr/>
          </p:nvSpPr>
          <p:spPr bwMode="auto">
            <a:xfrm>
              <a:off x="669925" y="2981143"/>
              <a:ext cx="3456171" cy="1405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You can use the icon library in </a:t>
              </a:r>
              <a:r>
                <a:rPr lang="en-US" altLang="zh-CN" sz="1000" dirty="0" err="1"/>
                <a:t>iSlide</a:t>
              </a:r>
              <a:r>
                <a:rPr lang="en-US" altLang="zh-CN" sz="1000" dirty="0"/>
                <a:t>  (www.islide.cc) to filter and replace existing icon elements with one click.</a:t>
              </a:r>
            </a:p>
          </p:txBody>
        </p:sp>
        <p:sp>
          <p:nvSpPr>
            <p:cNvPr id="25" name="íṣļide">
              <a:extLst>
                <a:ext uri="{FF2B5EF4-FFF2-40B4-BE49-F238E27FC236}">
                  <a16:creationId xmlns:a16="http://schemas.microsoft.com/office/drawing/2014/main" id="{71F4F9ED-5F69-4F0B-8B53-60F75A577240}"/>
                </a:ext>
              </a:extLst>
            </p:cNvPr>
            <p:cNvSpPr txBox="1"/>
            <p:nvPr/>
          </p:nvSpPr>
          <p:spPr bwMode="auto">
            <a:xfrm>
              <a:off x="669925" y="2568263"/>
              <a:ext cx="3456171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6" name="íṣḻiḓè">
              <a:extLst>
                <a:ext uri="{FF2B5EF4-FFF2-40B4-BE49-F238E27FC236}">
                  <a16:creationId xmlns:a16="http://schemas.microsoft.com/office/drawing/2014/main" id="{9A168064-F846-4307-BC9C-12E26AD95651}"/>
                </a:ext>
              </a:extLst>
            </p:cNvPr>
            <p:cNvSpPr/>
            <p:nvPr/>
          </p:nvSpPr>
          <p:spPr bwMode="auto">
            <a:xfrm>
              <a:off x="8065904" y="4738233"/>
              <a:ext cx="3456171" cy="1405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You can use the icon library in </a:t>
              </a:r>
              <a:r>
                <a:rPr lang="en-US" altLang="zh-CN" sz="1000" dirty="0" err="1"/>
                <a:t>iSlide</a:t>
              </a:r>
              <a:r>
                <a:rPr lang="en-US" altLang="zh-CN" sz="1000" dirty="0"/>
                <a:t>  (www.islide.cc) to filter and replace existing icon elements with one click.</a:t>
              </a:r>
            </a:p>
          </p:txBody>
        </p:sp>
        <p:sp>
          <p:nvSpPr>
            <p:cNvPr id="27" name="íşlíḑé">
              <a:extLst>
                <a:ext uri="{FF2B5EF4-FFF2-40B4-BE49-F238E27FC236}">
                  <a16:creationId xmlns:a16="http://schemas.microsoft.com/office/drawing/2014/main" id="{41F1EB00-5FDD-4068-8FBD-7D166824680A}"/>
                </a:ext>
              </a:extLst>
            </p:cNvPr>
            <p:cNvSpPr txBox="1"/>
            <p:nvPr/>
          </p:nvSpPr>
          <p:spPr bwMode="auto">
            <a:xfrm>
              <a:off x="8065904" y="4325353"/>
              <a:ext cx="3456171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28" name="îşḷîḍè">
              <a:extLst>
                <a:ext uri="{FF2B5EF4-FFF2-40B4-BE49-F238E27FC236}">
                  <a16:creationId xmlns:a16="http://schemas.microsoft.com/office/drawing/2014/main" id="{CA9D3A1F-8AB8-428A-82FB-5E9964F0D988}"/>
                </a:ext>
              </a:extLst>
            </p:cNvPr>
            <p:cNvSpPr/>
            <p:nvPr/>
          </p:nvSpPr>
          <p:spPr bwMode="auto">
            <a:xfrm>
              <a:off x="8065904" y="2220877"/>
              <a:ext cx="3456171" cy="1405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You can use the icon library in </a:t>
              </a:r>
              <a:r>
                <a:rPr lang="en-US" altLang="zh-CN" sz="1000" dirty="0" err="1"/>
                <a:t>iSlide</a:t>
              </a:r>
              <a:r>
                <a:rPr lang="en-US" altLang="zh-CN" sz="1000" dirty="0"/>
                <a:t>  (www.islide.cc) to filter and replace existing icon elements with one click.</a:t>
              </a:r>
            </a:p>
          </p:txBody>
        </p:sp>
        <p:sp>
          <p:nvSpPr>
            <p:cNvPr id="29" name="iśļîďé">
              <a:extLst>
                <a:ext uri="{FF2B5EF4-FFF2-40B4-BE49-F238E27FC236}">
                  <a16:creationId xmlns:a16="http://schemas.microsoft.com/office/drawing/2014/main" id="{E9C64794-A990-4207-98BA-B21BED5FB446}"/>
                </a:ext>
              </a:extLst>
            </p:cNvPr>
            <p:cNvSpPr txBox="1"/>
            <p:nvPr/>
          </p:nvSpPr>
          <p:spPr bwMode="auto">
            <a:xfrm>
              <a:off x="8065904" y="1807997"/>
              <a:ext cx="3456171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EAC2AF53-63C5-45C4-AE2B-05E5DA4B2FB3}"/>
                </a:ext>
              </a:extLst>
            </p:cNvPr>
            <p:cNvCxnSpPr>
              <a:stCxn id="11" idx="7"/>
            </p:cNvCxnSpPr>
            <p:nvPr/>
          </p:nvCxnSpPr>
          <p:spPr>
            <a:xfrm>
              <a:off x="6581343" y="3396043"/>
              <a:ext cx="4940732" cy="1533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48908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B77D70-50BE-4BA5-B476-EB37CBA51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391B2AE-6341-41EE-A9E5-1DEAFC3E9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623BEFC-8246-4104-9184-A286F0DC0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1963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7A24FF3-DD25-4B2B-A65D-9CAABEC81E7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941726"/>
            <a:ext cx="10857777" cy="2971415"/>
            <a:chOff x="669925" y="1941726"/>
            <a:chExt cx="10857777" cy="2971415"/>
          </a:xfrm>
        </p:grpSpPr>
        <p:sp>
          <p:nvSpPr>
            <p:cNvPr id="6" name="íṣḻidé">
              <a:extLst>
                <a:ext uri="{FF2B5EF4-FFF2-40B4-BE49-F238E27FC236}">
                  <a16:creationId xmlns:a16="http://schemas.microsoft.com/office/drawing/2014/main" id="{7A7652AB-8885-43E8-AFFC-F77E21583CB3}"/>
                </a:ext>
              </a:extLst>
            </p:cNvPr>
            <p:cNvSpPr/>
            <p:nvPr/>
          </p:nvSpPr>
          <p:spPr bwMode="auto">
            <a:xfrm flipH="1" flipV="1">
              <a:off x="6043613" y="2127007"/>
              <a:ext cx="1284288" cy="1282700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pPr algn="ctr"/>
              <a:endParaRPr sz="1600" b="1"/>
            </a:p>
          </p:txBody>
        </p:sp>
        <p:sp>
          <p:nvSpPr>
            <p:cNvPr id="7" name="íşḻîďé">
              <a:extLst>
                <a:ext uri="{FF2B5EF4-FFF2-40B4-BE49-F238E27FC236}">
                  <a16:creationId xmlns:a16="http://schemas.microsoft.com/office/drawing/2014/main" id="{BA89F7EA-0F69-417B-B1CC-50F6EB72AFD8}"/>
                </a:ext>
              </a:extLst>
            </p:cNvPr>
            <p:cNvSpPr/>
            <p:nvPr/>
          </p:nvSpPr>
          <p:spPr bwMode="auto">
            <a:xfrm flipV="1">
              <a:off x="4724225" y="2127007"/>
              <a:ext cx="1284288" cy="128270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none" anchor="ctr"/>
            <a:lstStyle/>
            <a:p>
              <a:pPr algn="ctr"/>
              <a:endParaRPr sz="1600" b="1"/>
            </a:p>
          </p:txBody>
        </p:sp>
        <p:sp>
          <p:nvSpPr>
            <p:cNvPr id="8" name="išľîḑé">
              <a:extLst>
                <a:ext uri="{FF2B5EF4-FFF2-40B4-BE49-F238E27FC236}">
                  <a16:creationId xmlns:a16="http://schemas.microsoft.com/office/drawing/2014/main" id="{7468B460-9BBC-4567-AE63-B1946308193C}"/>
                </a:ext>
              </a:extLst>
            </p:cNvPr>
            <p:cNvSpPr/>
            <p:nvPr/>
          </p:nvSpPr>
          <p:spPr bwMode="auto">
            <a:xfrm flipH="1">
              <a:off x="6043613" y="3448292"/>
              <a:ext cx="1284288" cy="1282700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none" anchor="ctr"/>
            <a:lstStyle/>
            <a:p>
              <a:pPr algn="ctr"/>
              <a:endParaRPr/>
            </a:p>
          </p:txBody>
        </p:sp>
        <p:sp>
          <p:nvSpPr>
            <p:cNvPr id="9" name="iṣļiḋê">
              <a:extLst>
                <a:ext uri="{FF2B5EF4-FFF2-40B4-BE49-F238E27FC236}">
                  <a16:creationId xmlns:a16="http://schemas.microsoft.com/office/drawing/2014/main" id="{A92D2707-C809-4250-8269-51A38F977078}"/>
                </a:ext>
              </a:extLst>
            </p:cNvPr>
            <p:cNvSpPr/>
            <p:nvPr/>
          </p:nvSpPr>
          <p:spPr bwMode="auto">
            <a:xfrm>
              <a:off x="4724225" y="3448292"/>
              <a:ext cx="1284288" cy="1282700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none" anchor="ctr"/>
            <a:lstStyle/>
            <a:p>
              <a:pPr algn="ctr"/>
              <a:endParaRPr/>
            </a:p>
          </p:txBody>
        </p:sp>
        <p:sp>
          <p:nvSpPr>
            <p:cNvPr id="10" name="îṧliḓè">
              <a:extLst>
                <a:ext uri="{FF2B5EF4-FFF2-40B4-BE49-F238E27FC236}">
                  <a16:creationId xmlns:a16="http://schemas.microsoft.com/office/drawing/2014/main" id="{B1CF4406-614C-4A9F-84BE-E1CEB6B3E333}"/>
                </a:ext>
              </a:extLst>
            </p:cNvPr>
            <p:cNvSpPr txBox="1"/>
            <p:nvPr/>
          </p:nvSpPr>
          <p:spPr bwMode="auto">
            <a:xfrm>
              <a:off x="4724226" y="2558740"/>
              <a:ext cx="128428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600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1" name="ïṩlíďé">
              <a:extLst>
                <a:ext uri="{FF2B5EF4-FFF2-40B4-BE49-F238E27FC236}">
                  <a16:creationId xmlns:a16="http://schemas.microsoft.com/office/drawing/2014/main" id="{C4E88576-0481-4E80-834E-DCD597B4A247}"/>
                </a:ext>
              </a:extLst>
            </p:cNvPr>
            <p:cNvSpPr txBox="1"/>
            <p:nvPr/>
          </p:nvSpPr>
          <p:spPr bwMode="auto">
            <a:xfrm>
              <a:off x="6043612" y="2558740"/>
              <a:ext cx="128428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600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2" name="î$ḷidè">
              <a:extLst>
                <a:ext uri="{FF2B5EF4-FFF2-40B4-BE49-F238E27FC236}">
                  <a16:creationId xmlns:a16="http://schemas.microsoft.com/office/drawing/2014/main" id="{DBF95185-6E95-448D-9877-100962F49B12}"/>
                </a:ext>
              </a:extLst>
            </p:cNvPr>
            <p:cNvSpPr txBox="1"/>
            <p:nvPr/>
          </p:nvSpPr>
          <p:spPr bwMode="auto">
            <a:xfrm>
              <a:off x="4724226" y="3827100"/>
              <a:ext cx="128428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600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3" name="îṧļïḋê">
              <a:extLst>
                <a:ext uri="{FF2B5EF4-FFF2-40B4-BE49-F238E27FC236}">
                  <a16:creationId xmlns:a16="http://schemas.microsoft.com/office/drawing/2014/main" id="{D16C0936-C5B1-4DFB-A08C-1BABF016E491}"/>
                </a:ext>
              </a:extLst>
            </p:cNvPr>
            <p:cNvSpPr txBox="1"/>
            <p:nvPr/>
          </p:nvSpPr>
          <p:spPr bwMode="auto">
            <a:xfrm>
              <a:off x="6043612" y="3827100"/>
              <a:ext cx="1284288" cy="41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rmAutofit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spcBef>
                  <a:spcPct val="0"/>
                </a:spcBef>
                <a:buFontTx/>
                <a:buNone/>
                <a:defRPr b="1">
                  <a:solidFill>
                    <a:schemeClr val="accent2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600" dirty="0">
                  <a:solidFill>
                    <a:schemeClr val="bg1"/>
                  </a:solidFill>
                </a:rPr>
                <a:t>Text here</a:t>
              </a:r>
            </a:p>
          </p:txBody>
        </p:sp>
        <p:sp>
          <p:nvSpPr>
            <p:cNvPr id="14" name="iṩ1îḍè">
              <a:extLst>
                <a:ext uri="{FF2B5EF4-FFF2-40B4-BE49-F238E27FC236}">
                  <a16:creationId xmlns:a16="http://schemas.microsoft.com/office/drawing/2014/main" id="{39411BD0-E8AB-4046-AB78-781FF10DBD3B}"/>
                </a:ext>
              </a:extLst>
            </p:cNvPr>
            <p:cNvSpPr txBox="1"/>
            <p:nvPr/>
          </p:nvSpPr>
          <p:spPr>
            <a:xfrm>
              <a:off x="669925" y="2413546"/>
              <a:ext cx="4019200" cy="99302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5" name="î$ľïḑè">
              <a:extLst>
                <a:ext uri="{FF2B5EF4-FFF2-40B4-BE49-F238E27FC236}">
                  <a16:creationId xmlns:a16="http://schemas.microsoft.com/office/drawing/2014/main" id="{DFA5E0A6-618C-4A76-8676-F2FDCFA4ED76}"/>
                </a:ext>
              </a:extLst>
            </p:cNvPr>
            <p:cNvSpPr txBox="1"/>
            <p:nvPr/>
          </p:nvSpPr>
          <p:spPr>
            <a:xfrm>
              <a:off x="669925" y="1941726"/>
              <a:ext cx="40192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16" name="iślîḓè">
              <a:extLst>
                <a:ext uri="{FF2B5EF4-FFF2-40B4-BE49-F238E27FC236}">
                  <a16:creationId xmlns:a16="http://schemas.microsoft.com/office/drawing/2014/main" id="{1665BE2A-5C86-4C5A-8F1D-828BA3E0B076}"/>
                </a:ext>
              </a:extLst>
            </p:cNvPr>
            <p:cNvSpPr txBox="1"/>
            <p:nvPr/>
          </p:nvSpPr>
          <p:spPr>
            <a:xfrm>
              <a:off x="669925" y="3920112"/>
              <a:ext cx="4019200" cy="99302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00" dirty="0"/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7" name="íš1ïḋè">
              <a:extLst>
                <a:ext uri="{FF2B5EF4-FFF2-40B4-BE49-F238E27FC236}">
                  <a16:creationId xmlns:a16="http://schemas.microsoft.com/office/drawing/2014/main" id="{7FB43E49-2A7A-4D3C-9BCC-87CAA8A7FB9B}"/>
                </a:ext>
              </a:extLst>
            </p:cNvPr>
            <p:cNvSpPr txBox="1"/>
            <p:nvPr/>
          </p:nvSpPr>
          <p:spPr>
            <a:xfrm>
              <a:off x="669925" y="3448292"/>
              <a:ext cx="40192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r>
                <a:rPr lang="en-US" altLang="zh-CN" b="1" dirty="0"/>
                <a:t>Text here</a:t>
              </a:r>
            </a:p>
          </p:txBody>
        </p:sp>
        <p:sp>
          <p:nvSpPr>
            <p:cNvPr id="18" name="ïşľíḍè">
              <a:extLst>
                <a:ext uri="{FF2B5EF4-FFF2-40B4-BE49-F238E27FC236}">
                  <a16:creationId xmlns:a16="http://schemas.microsoft.com/office/drawing/2014/main" id="{41C8E687-D909-4C75-B07E-FD9AC2F7E599}"/>
                </a:ext>
              </a:extLst>
            </p:cNvPr>
            <p:cNvSpPr txBox="1"/>
            <p:nvPr/>
          </p:nvSpPr>
          <p:spPr>
            <a:xfrm>
              <a:off x="7508502" y="2413546"/>
              <a:ext cx="4019200" cy="99302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9" name="íŝļíde">
              <a:extLst>
                <a:ext uri="{FF2B5EF4-FFF2-40B4-BE49-F238E27FC236}">
                  <a16:creationId xmlns:a16="http://schemas.microsoft.com/office/drawing/2014/main" id="{51BA6757-CB37-4A9D-B336-48202F8A5EBC}"/>
                </a:ext>
              </a:extLst>
            </p:cNvPr>
            <p:cNvSpPr txBox="1"/>
            <p:nvPr/>
          </p:nvSpPr>
          <p:spPr>
            <a:xfrm>
              <a:off x="7508502" y="1941726"/>
              <a:ext cx="40192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r"/>
              <a:r>
                <a:rPr lang="en-US" altLang="zh-CN" b="1" dirty="0"/>
                <a:t>Text here</a:t>
              </a:r>
            </a:p>
          </p:txBody>
        </p:sp>
        <p:sp>
          <p:nvSpPr>
            <p:cNvPr id="20" name="iś1ïḑé">
              <a:extLst>
                <a:ext uri="{FF2B5EF4-FFF2-40B4-BE49-F238E27FC236}">
                  <a16:creationId xmlns:a16="http://schemas.microsoft.com/office/drawing/2014/main" id="{0DD2E9F4-FAAC-4AC3-880C-27D3AA343E00}"/>
                </a:ext>
              </a:extLst>
            </p:cNvPr>
            <p:cNvSpPr txBox="1"/>
            <p:nvPr/>
          </p:nvSpPr>
          <p:spPr>
            <a:xfrm>
              <a:off x="7508502" y="3920112"/>
              <a:ext cx="4019200" cy="993029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Supporting text here.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When you copy &amp; paste, choose "keep text only" option.</a:t>
              </a:r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00" dirty="0"/>
            </a:p>
            <a:p>
              <a:pPr marL="171450" indent="-171450" algn="r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21" name="iṥļîḓê">
              <a:extLst>
                <a:ext uri="{FF2B5EF4-FFF2-40B4-BE49-F238E27FC236}">
                  <a16:creationId xmlns:a16="http://schemas.microsoft.com/office/drawing/2014/main" id="{780C23B3-B65F-4BEF-AFDF-D3879862CB62}"/>
                </a:ext>
              </a:extLst>
            </p:cNvPr>
            <p:cNvSpPr txBox="1"/>
            <p:nvPr/>
          </p:nvSpPr>
          <p:spPr>
            <a:xfrm>
              <a:off x="7508502" y="3448292"/>
              <a:ext cx="4019200" cy="471820"/>
            </a:xfrm>
            <a:prstGeom prst="rect">
              <a:avLst/>
            </a:prstGeom>
            <a:noFill/>
          </p:spPr>
          <p:txBody>
            <a:bodyPr wrap="square" rtlCol="0" anchor="ctr">
              <a:normAutofit/>
            </a:bodyPr>
            <a:lstStyle/>
            <a:p>
              <a:pPr algn="r"/>
              <a:r>
                <a:rPr lang="en-US" altLang="zh-CN" b="1" dirty="0"/>
                <a:t>Text here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EC270153-2AB1-4CB3-9100-19EFD95AC71F}"/>
                </a:ext>
              </a:extLst>
            </p:cNvPr>
            <p:cNvCxnSpPr>
              <a:cxnSpLocks/>
            </p:cNvCxnSpPr>
            <p:nvPr/>
          </p:nvCxnSpPr>
          <p:spPr>
            <a:xfrm>
              <a:off x="669925" y="3444450"/>
              <a:ext cx="41783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E765E0E4-133F-4EF9-8CC2-F0FA26B2F692}"/>
                </a:ext>
              </a:extLst>
            </p:cNvPr>
            <p:cNvCxnSpPr>
              <a:cxnSpLocks/>
            </p:cNvCxnSpPr>
            <p:nvPr/>
          </p:nvCxnSpPr>
          <p:spPr>
            <a:xfrm>
              <a:off x="7327900" y="3444450"/>
              <a:ext cx="41783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23709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ebd09423-4b21-4636-a654-fe21e467a3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4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9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105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97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57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5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3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6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4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32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287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9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31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62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6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3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2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4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9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278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2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64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639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310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CDD51D"/>
      </a:accent1>
      <a:accent2>
        <a:srgbClr val="8C9020"/>
      </a:accent2>
      <a:accent3>
        <a:srgbClr val="211D1E"/>
      </a:accent3>
      <a:accent4>
        <a:srgbClr val="8D8B8B"/>
      </a:accent4>
      <a:accent5>
        <a:srgbClr val="696B6D"/>
      </a:accent5>
      <a:accent6>
        <a:srgbClr val="505254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CDD51D"/>
    </a:accent1>
    <a:accent2>
      <a:srgbClr val="8C9020"/>
    </a:accent2>
    <a:accent3>
      <a:srgbClr val="211D1E"/>
    </a:accent3>
    <a:accent4>
      <a:srgbClr val="8D8B8B"/>
    </a:accent4>
    <a:accent5>
      <a:srgbClr val="696B6D"/>
    </a:accent5>
    <a:accent6>
      <a:srgbClr val="505254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CDD51D"/>
    </a:accent1>
    <a:accent2>
      <a:srgbClr val="8C9020"/>
    </a:accent2>
    <a:accent3>
      <a:srgbClr val="211D1E"/>
    </a:accent3>
    <a:accent4>
      <a:srgbClr val="8D8B8B"/>
    </a:accent4>
    <a:accent5>
      <a:srgbClr val="696B6D"/>
    </a:accent5>
    <a:accent6>
      <a:srgbClr val="505254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CDD51D"/>
    </a:accent1>
    <a:accent2>
      <a:srgbClr val="8C9020"/>
    </a:accent2>
    <a:accent3>
      <a:srgbClr val="211D1E"/>
    </a:accent3>
    <a:accent4>
      <a:srgbClr val="8D8B8B"/>
    </a:accent4>
    <a:accent5>
      <a:srgbClr val="696B6D"/>
    </a:accent5>
    <a:accent6>
      <a:srgbClr val="505254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CDD51D"/>
    </a:accent1>
    <a:accent2>
      <a:srgbClr val="8C9020"/>
    </a:accent2>
    <a:accent3>
      <a:srgbClr val="211D1E"/>
    </a:accent3>
    <a:accent4>
      <a:srgbClr val="8D8B8B"/>
    </a:accent4>
    <a:accent5>
      <a:srgbClr val="696B6D"/>
    </a:accent5>
    <a:accent6>
      <a:srgbClr val="505254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CDD51D"/>
    </a:accent1>
    <a:accent2>
      <a:srgbClr val="8C9020"/>
    </a:accent2>
    <a:accent3>
      <a:srgbClr val="211D1E"/>
    </a:accent3>
    <a:accent4>
      <a:srgbClr val="8D8B8B"/>
    </a:accent4>
    <a:accent5>
      <a:srgbClr val="696B6D"/>
    </a:accent5>
    <a:accent6>
      <a:srgbClr val="505254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CDD51D"/>
    </a:accent1>
    <a:accent2>
      <a:srgbClr val="8C9020"/>
    </a:accent2>
    <a:accent3>
      <a:srgbClr val="211D1E"/>
    </a:accent3>
    <a:accent4>
      <a:srgbClr val="8D8B8B"/>
    </a:accent4>
    <a:accent5>
      <a:srgbClr val="696B6D"/>
    </a:accent5>
    <a:accent6>
      <a:srgbClr val="505254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4</TotalTime>
  <Words>2523</Words>
  <Application>Microsoft Office PowerPoint</Application>
  <PresentationFormat>宽屏</PresentationFormat>
  <Paragraphs>499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7" baseType="lpstr">
      <vt:lpstr>Arial</vt:lpstr>
      <vt:lpstr>Calibri</vt:lpstr>
      <vt:lpstr>Impact</vt:lpstr>
      <vt:lpstr>主题5</vt:lpstr>
      <vt:lpstr>大气通用商务模板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James Wang</cp:lastModifiedBy>
  <cp:revision>5</cp:revision>
  <cp:lastPrinted>2018-07-22T16:00:00Z</cp:lastPrinted>
  <dcterms:created xsi:type="dcterms:W3CDTF">2018-07-22T16:00:00Z</dcterms:created>
  <dcterms:modified xsi:type="dcterms:W3CDTF">2019-06-10T06:27:54Z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